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10"/>
  </p:notesMasterIdLst>
  <p:sldIdLst>
    <p:sldId id="257" r:id="rId3"/>
    <p:sldId id="272" r:id="rId4"/>
    <p:sldId id="264" r:id="rId5"/>
    <p:sldId id="273" r:id="rId6"/>
    <p:sldId id="269" r:id="rId7"/>
    <p:sldId id="271" r:id="rId8"/>
    <p:sldId id="270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7D4F5"/>
    <a:srgbClr val="0000FF"/>
    <a:srgbClr val="696969"/>
    <a:srgbClr val="15406A"/>
    <a:srgbClr val="BDDFFD"/>
    <a:srgbClr val="ABD7FD"/>
    <a:srgbClr val="00335B"/>
    <a:srgbClr val="717171"/>
    <a:srgbClr val="0040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>
        <p:scale>
          <a:sx n="100" d="100"/>
          <a:sy n="100" d="100"/>
        </p:scale>
        <p:origin x="-444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8824-CC51-41B1-A9BC-A668D648C0FB}" type="datetimeFigureOut">
              <a:rPr lang="th-TH" smtClean="0"/>
              <a:pPr/>
              <a:t>24/12/55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5986-4A4A-4AC0-83AF-EE6DD58E143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01122" cy="192882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rgbClr val="A7D4F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01122" cy="1357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DEF01B99-81DB-44E3-82ED-F92DC9CCDBB5}" type="datetime1">
              <a:rPr lang="th-TH" smtClean="0"/>
              <a:pPr/>
              <a:t>24/12/55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E6C195AF-32CA-419E-8D67-D8AA6EE22B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429684" cy="1571636"/>
          </a:xfrm>
          <a:prstGeom prst="rect">
            <a:avLst/>
          </a:prstGeom>
        </p:spPr>
        <p:txBody>
          <a:bodyPr anchor="ctr" anchorCtr="1"/>
          <a:lstStyle>
            <a:lvl1pPr>
              <a:defRPr sz="4800" b="1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429684" cy="1071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696969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31-A465-4E58-B1E7-A476A3DF14D9}" type="datetime1">
              <a:rPr lang="th-TH" smtClean="0"/>
              <a:pPr/>
              <a:t>24/12/55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42" y="6356350"/>
            <a:ext cx="2133600" cy="365125"/>
          </a:xfrm>
        </p:spPr>
        <p:txBody>
          <a:bodyPr/>
          <a:lstStyle>
            <a:lvl1pPr>
              <a:defRPr sz="1600"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62B1013F-9547-4266-BBA1-A73F1CA010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4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Eng_Device_SetA1_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051F252E-B4CE-43B7-A219-07EA183F5455}" type="datetime1">
              <a:rPr lang="th-TH" smtClean="0"/>
              <a:pPr/>
              <a:t>24/12/55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E6C195AF-32CA-419E-8D67-D8AA6EE22B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20537C73-9846-4EF7-B430-F8F93FDDD610}" type="datetime1">
              <a:rPr lang="th-TH" smtClean="0"/>
              <a:pPr/>
              <a:t>24/12/55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62B1013F-9547-4266-BBA1-A73F1CA0109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15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Logo_Eng_Device_SetA1_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</a:t>
            </a:r>
            <a:endParaRPr lang="th-TH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501122" cy="1357322"/>
          </a:xfrm>
        </p:spPr>
        <p:txBody>
          <a:bodyPr/>
          <a:lstStyle/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ธันวาคม 2555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96752"/>
            <a:ext cx="9144000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2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วิธีการนำส่งรายงาน-ช่องทางการส่งข้อมูล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46678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ธปท. กำหนดช่องทางการส่งข้อมูลรายงานการทำธุรกรรมเงินหยวนของลูกค้า</a:t>
            </a:r>
          </a:p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ทาง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Data Acquisition Services [DA Extranet]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2353394"/>
            <a:ext cx="73628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_rea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4945" y="1556792"/>
            <a:ext cx="257175" cy="76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6256" y="2420888"/>
            <a:ext cx="1408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http://webserv/</a:t>
            </a:r>
            <a:endParaRPr lang="th-TH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3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วิธีการนำส่งรายงาน-ช่องทางการส่งข้อมูล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96752"/>
            <a:ext cx="9144000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51520" y="146678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        Subject Area     :  RMB Transactions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        Data File Name :  CNH_CNY Transactions Carried Out by Residents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82742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https://webserv/aspnet/dms/aspx/Common/index.aspx</a:t>
            </a:r>
            <a:endParaRPr lang="th-TH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85825" y="2492896"/>
            <a:ext cx="7372350" cy="3943350"/>
            <a:chOff x="0" y="0"/>
            <a:chExt cx="7372350" cy="3943350"/>
          </a:xfrm>
        </p:grpSpPr>
        <p:grpSp>
          <p:nvGrpSpPr>
            <p:cNvPr id="64" name="Group 63"/>
            <p:cNvGrpSpPr/>
            <p:nvPr/>
          </p:nvGrpSpPr>
          <p:grpSpPr>
            <a:xfrm>
              <a:off x="0" y="0"/>
              <a:ext cx="7372350" cy="3943350"/>
              <a:chOff x="0" y="0"/>
              <a:chExt cx="7372350" cy="394335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7372350" cy="3943350"/>
                <a:chOff x="0" y="0"/>
                <a:chExt cx="7372350" cy="3943350"/>
              </a:xfrm>
            </p:grpSpPr>
            <p:pic>
              <p:nvPicPr>
                <p:cNvPr id="71" name="Picture 7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7372350" cy="3943350"/>
                </a:xfrm>
                <a:prstGeom prst="rect">
                  <a:avLst/>
                </a:prstGeom>
                <a:noFill/>
              </p:spPr>
            </p:pic>
            <p:sp>
              <p:nvSpPr>
                <p:cNvPr id="72" name="TextBox 3"/>
                <p:cNvSpPr txBox="1"/>
                <p:nvPr/>
              </p:nvSpPr>
              <p:spPr>
                <a:xfrm>
                  <a:off x="1704975" y="1362074"/>
                  <a:ext cx="1225079" cy="24782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+mj-cs"/>
                    </a:rPr>
                    <a:t>Submit  Data File</a:t>
                  </a:r>
                  <a:endParaRPr lang="th-TH" sz="1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73" name="TextBox 8"/>
                <p:cNvSpPr txBox="1"/>
                <p:nvPr/>
              </p:nvSpPr>
              <p:spPr>
                <a:xfrm>
                  <a:off x="2590800" y="1609725"/>
                  <a:ext cx="874598" cy="21672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+mj-cs"/>
                    </a:rPr>
                    <a:t>Subject Area :</a:t>
                  </a:r>
                  <a:endParaRPr lang="th-TH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74" name="TextBox 9"/>
                <p:cNvSpPr txBox="1"/>
                <p:nvPr/>
              </p:nvSpPr>
              <p:spPr>
                <a:xfrm>
                  <a:off x="2809875" y="1828800"/>
                  <a:ext cx="646524" cy="21672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+mj-cs"/>
                    </a:rPr>
                    <a:t>DataFile :</a:t>
                  </a:r>
                  <a:endParaRPr lang="th-TH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75" name="TextBox 10"/>
                <p:cNvSpPr txBox="1"/>
                <p:nvPr/>
              </p:nvSpPr>
              <p:spPr>
                <a:xfrm>
                  <a:off x="2571750" y="2162175"/>
                  <a:ext cx="925959" cy="21672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+mj-cs"/>
                    </a:rPr>
                    <a:t>DataFile Date :</a:t>
                  </a:r>
                  <a:endParaRPr lang="th-TH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endParaRPr>
                </a:p>
              </p:txBody>
            </p:sp>
            <p:sp>
              <p:nvSpPr>
                <p:cNvPr id="76" name="TextBox 11"/>
                <p:cNvSpPr txBox="1"/>
                <p:nvPr/>
              </p:nvSpPr>
              <p:spPr>
                <a:xfrm>
                  <a:off x="2619375" y="2381250"/>
                  <a:ext cx="880369" cy="216726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+mj-cs"/>
                    </a:rPr>
                    <a:t>DataFile File :</a:t>
                  </a:r>
                  <a:endParaRPr lang="th-TH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endParaRPr>
                </a:p>
              </p:txBody>
            </p:sp>
            <p:pic>
              <p:nvPicPr>
                <p:cNvPr id="77" name="Picture 7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48050" y="2152650"/>
                  <a:ext cx="933450" cy="21907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7" name="TextBox 15"/>
              <p:cNvSpPr txBox="1"/>
              <p:nvPr/>
            </p:nvSpPr>
            <p:spPr>
              <a:xfrm>
                <a:off x="3457575" y="1628775"/>
                <a:ext cx="1085362" cy="21672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rPr>
                  <a:t>RMB Transactions</a:t>
                </a:r>
                <a:endParaRPr lang="th-TH" sz="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endParaRPr>
              </a:p>
            </p:txBody>
          </p:sp>
          <p:sp>
            <p:nvSpPr>
              <p:cNvPr id="69" name="TextBox 17"/>
              <p:cNvSpPr txBox="1"/>
              <p:nvPr/>
            </p:nvSpPr>
            <p:spPr>
              <a:xfrm>
                <a:off x="3457575" y="2162175"/>
                <a:ext cx="698268" cy="21672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rPr>
                  <a:t>31/01/2013</a:t>
                </a:r>
                <a:endParaRPr lang="th-TH" sz="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endParaRPr>
              </a:p>
            </p:txBody>
          </p:sp>
          <p:sp>
            <p:nvSpPr>
              <p:cNvPr id="70" name="TextBox 18"/>
              <p:cNvSpPr txBox="1"/>
              <p:nvPr/>
            </p:nvSpPr>
            <p:spPr>
              <a:xfrm>
                <a:off x="3457575" y="2400300"/>
                <a:ext cx="1644746" cy="21672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rPr>
                  <a:t>MDMS001_20130131_RMB.xls</a:t>
                </a:r>
                <a:endParaRPr lang="th-TH" sz="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endParaRPr>
              </a:p>
            </p:txBody>
          </p:sp>
          <p:sp>
            <p:nvSpPr>
              <p:cNvPr id="68" name="TextBox 16"/>
              <p:cNvSpPr txBox="1"/>
              <p:nvPr/>
            </p:nvSpPr>
            <p:spPr>
              <a:xfrm>
                <a:off x="3457575" y="1847850"/>
                <a:ext cx="1685077" cy="21544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rPr>
                  <a:t>CNH-CNY Transactions</a:t>
                </a:r>
                <a:r>
                  <a:rPr lang="en-US" sz="800" b="1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rPr>
                  <a:t> </a:t>
                </a:r>
                <a:r>
                  <a:rPr lang="en-US" sz="800" b="1" baseline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+mj-cs"/>
                  </a:rPr>
                  <a:t>Report</a:t>
                </a:r>
                <a:endParaRPr lang="th-TH" sz="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endParaRPr>
              </a:p>
            </p:txBody>
          </p:sp>
        </p:grpSp>
        <p:sp>
          <p:nvSpPr>
            <p:cNvPr id="65" name="TextBox 20"/>
            <p:cNvSpPr txBox="1"/>
            <p:nvPr/>
          </p:nvSpPr>
          <p:spPr>
            <a:xfrm>
              <a:off x="1666875" y="936104"/>
              <a:ext cx="1726755" cy="25391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05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ธนาคาร . . . . . . . . . . . . .</a:t>
              </a:r>
              <a:endParaRPr lang="th-TH" sz="105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17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วิธีการนำส่งรายงาน-ช่องทางการส่งข้อมูล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126876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File Submission Log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5616" y="1772816"/>
            <a:ext cx="6994684" cy="4759643"/>
            <a:chOff x="1115616" y="1772816"/>
            <a:chExt cx="6994684" cy="47596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772816"/>
              <a:ext cx="6994684" cy="4759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16"/>
            <p:cNvSpPr txBox="1"/>
            <p:nvPr/>
          </p:nvSpPr>
          <p:spPr>
            <a:xfrm>
              <a:off x="4283968" y="3465294"/>
              <a:ext cx="2448272" cy="107722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rPr>
                <a:t>CNH-CNY Transactions</a:t>
              </a:r>
              <a:r>
                <a:rPr lang="en-US" sz="700" b="1" baseline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rPr>
                <a:t> </a:t>
              </a:r>
              <a:r>
                <a:rPr lang="en-US" sz="700" b="1" baseline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rPr>
                <a:t>Report</a:t>
              </a:r>
              <a:endParaRPr lang="th-TH" sz="7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+mj-cs"/>
              </a:endParaRP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4716016" y="5094709"/>
              <a:ext cx="792088" cy="369332"/>
            </a:xfrm>
            <a:prstGeom prst="rect">
              <a:avLst/>
            </a:prstGeom>
            <a:solidFill>
              <a:srgbClr val="FFFFCC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rPr>
                <a:t>CNH-CNY </a:t>
              </a:r>
              <a:r>
                <a:rPr lang="en-US" sz="8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rPr>
                <a:t>Transactions</a:t>
              </a:r>
            </a:p>
            <a:p>
              <a:r>
                <a:rPr lang="en-US" sz="800" b="1" baseline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+mj-cs"/>
                </a:rPr>
                <a:t> Report</a:t>
              </a:r>
              <a:endParaRPr lang="th-TH" sz="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643" y="1379398"/>
            <a:ext cx="5160645" cy="29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5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วิธีการนำส่งรายงาน-เพิ่มสิทธิ์การส่งข้อมูล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904" y="4437112"/>
            <a:ext cx="688848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6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วิธีการนำส่งรายงาน-เพิ่มสิทธิ์การส่งข้อมูล</a:t>
            </a:r>
          </a:p>
        </p:txBody>
      </p:sp>
      <p:sp>
        <p:nvSpPr>
          <p:cNvPr id="38" name="TextBox 26"/>
          <p:cNvSpPr txBox="1"/>
          <p:nvPr/>
        </p:nvSpPr>
        <p:spPr>
          <a:xfrm>
            <a:off x="216024" y="1484785"/>
            <a:ext cx="827584" cy="21602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Certifier A</a:t>
            </a:r>
            <a:endParaRPr lang="th-TH" sz="900" b="1" baseline="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76325" y="1799803"/>
            <a:ext cx="6991350" cy="4581525"/>
            <a:chOff x="0" y="0"/>
            <a:chExt cx="6991350" cy="4581525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0"/>
              <a:ext cx="6991350" cy="4581525"/>
              <a:chOff x="0" y="0"/>
              <a:chExt cx="6991350" cy="4581525"/>
            </a:xfrm>
          </p:grpSpPr>
          <p:pic>
            <p:nvPicPr>
              <p:cNvPr id="42" name="Picture 4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6991350" cy="458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81400" y="1781175"/>
                <a:ext cx="3105150" cy="2133600"/>
              </a:xfrm>
              <a:prstGeom prst="rect">
                <a:avLst/>
              </a:prstGeom>
              <a:noFill/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24275" y="2571750"/>
                <a:ext cx="2266950" cy="952500"/>
              </a:xfrm>
              <a:prstGeom prst="rect">
                <a:avLst/>
              </a:prstGeom>
              <a:noFill/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14750" y="2343150"/>
                <a:ext cx="171450" cy="190500"/>
              </a:xfrm>
              <a:prstGeom prst="rect">
                <a:avLst/>
              </a:prstGeom>
              <a:noFill/>
            </p:spPr>
          </p:pic>
          <p:sp>
            <p:nvSpPr>
              <p:cNvPr id="46" name="TextBox 26"/>
              <p:cNvSpPr txBox="1"/>
              <p:nvPr/>
            </p:nvSpPr>
            <p:spPr>
              <a:xfrm>
                <a:off x="3810000" y="2334469"/>
                <a:ext cx="2379498" cy="23083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900" b="1" baseline="0">
                    <a:solidFill>
                      <a:sysClr val="windowText" lastClr="000000"/>
                    </a:solidFill>
                    <a:latin typeface="Tahoma" pitchFamily="34" charset="0"/>
                    <a:cs typeface="Tahoma" pitchFamily="34" charset="0"/>
                  </a:rPr>
                  <a:t>CNH-CNY Transactions </a:t>
                </a:r>
                <a:r>
                  <a:rPr lang="en-US" sz="900" b="1" baseline="0" smtClean="0">
                    <a:solidFill>
                      <a:sysClr val="windowText" lastClr="000000"/>
                    </a:solidFill>
                    <a:latin typeface="Tahoma" pitchFamily="34" charset="0"/>
                    <a:cs typeface="Tahoma" pitchFamily="34" charset="0"/>
                  </a:rPr>
                  <a:t>Report</a:t>
                </a:r>
                <a:endParaRPr lang="th-TH" sz="900" b="1" baseline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1" name="TextBox 15"/>
            <p:cNvSpPr txBox="1"/>
            <p:nvPr/>
          </p:nvSpPr>
          <p:spPr>
            <a:xfrm>
              <a:off x="3686175" y="1485900"/>
              <a:ext cx="1449756" cy="2316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baseline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Certifier B</a:t>
              </a:r>
              <a:r>
                <a:rPr lang="en-US" sz="900" b="1" baseline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900" b="0" baseline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or </a:t>
              </a:r>
              <a:r>
                <a:rPr lang="en-US" sz="900" b="1" baseline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Officer C</a:t>
              </a:r>
              <a:endParaRPr lang="th-TH" sz="900" b="1" baseline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7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วิธีการนำส่งรายงาน-เจ้าหน้าที่ผู้ดูแล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9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b="1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เจ้าหน้าที่ที่ดูแลช่องทาง</a:t>
            </a:r>
          </a:p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การส่งข้อมูลรายงานการทำธุรกรรมเงินหยวนของลูกค้า</a:t>
            </a:r>
          </a:p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ทาง </a:t>
            </a:r>
            <a:r>
              <a:rPr lang="en-US" b="1" dirty="0" smtClean="0">
                <a:latin typeface="BrowalliaUPC" pitchFamily="34" charset="-34"/>
                <a:cs typeface="BrowalliaUPC" pitchFamily="34" charset="-34"/>
              </a:rPr>
              <a:t>DA Extranet</a:t>
            </a:r>
            <a:endParaRPr lang="th-TH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indent="-514350"/>
            <a:endParaRPr lang="th-TH" sz="2400" dirty="0" smtClean="0"/>
          </a:p>
          <a:p>
            <a:pPr marL="514350" indent="-514350"/>
            <a:endParaRPr lang="th-TH" sz="2400" dirty="0" smtClean="0"/>
          </a:p>
          <a:p>
            <a:pPr marL="514350" indent="-514350"/>
            <a:r>
              <a:rPr lang="th-TH" dirty="0" smtClean="0"/>
              <a:t>		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คุณวิเชียร   ทันตศุภารักษ์ 	โทร. 02-283-5127</a:t>
            </a:r>
          </a:p>
          <a:p>
            <a:pPr marL="514350" indent="-514350"/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>					</a:t>
            </a:r>
            <a:r>
              <a:rPr lang="en-US" sz="3200" b="1" dirty="0" smtClean="0">
                <a:latin typeface="BrowalliaUPC" pitchFamily="34" charset="-34"/>
                <a:cs typeface="BrowalliaUPC" pitchFamily="34" charset="-34"/>
              </a:rPr>
              <a:t>	e-mail : WichienT@bot.or.th</a:t>
            </a:r>
            <a:endParaRPr lang="th-TH" sz="3200" b="1" dirty="0" smtClean="0">
              <a:latin typeface="BrowalliaUPC" pitchFamily="34" charset="-34"/>
              <a:cs typeface="BrowalliaUPC" pitchFamily="34" charset="-34"/>
            </a:endParaRPr>
          </a:p>
          <a:p>
            <a:pPr marL="514350" lvl="0" indent="-514350"/>
            <a:endParaRPr lang="en-US" b="1" dirty="0" smtClean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T_Template_Eng_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B2B75AC60504398D6A46DBD7932D0" ma:contentTypeVersion="1" ma:contentTypeDescription="Create a new document." ma:contentTypeScope="" ma:versionID="7b00dff558ceca7044888fc2f83023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AA333CB-E161-424F-8FA1-9DE65C3B2C87}"/>
</file>

<file path=customXml/itemProps2.xml><?xml version="1.0" encoding="utf-8"?>
<ds:datastoreItem xmlns:ds="http://schemas.openxmlformats.org/officeDocument/2006/customXml" ds:itemID="{7CB1EFBE-4FD7-4F65-B114-AE5EB8480FEC}"/>
</file>

<file path=customXml/itemProps3.xml><?xml version="1.0" encoding="utf-8"?>
<ds:datastoreItem xmlns:ds="http://schemas.openxmlformats.org/officeDocument/2006/customXml" ds:itemID="{A086044D-B005-49B2-9AB8-467D5B37F37D}"/>
</file>

<file path=docProps/app.xml><?xml version="1.0" encoding="utf-8"?>
<Properties xmlns="http://schemas.openxmlformats.org/officeDocument/2006/extended-properties" xmlns:vt="http://schemas.openxmlformats.org/officeDocument/2006/docPropsVTypes">
  <Template>BOT_Template_Eng_A1</Template>
  <TotalTime>2337</TotalTime>
  <Words>181</Words>
  <Application>Microsoft Office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BOT_Template_Eng_A1</vt:lpstr>
      <vt:lpstr>2_Custom Design</vt:lpstr>
      <vt:lpstr>วิธีการนำส่งรายงาน</vt:lpstr>
      <vt:lpstr>Slide 2</vt:lpstr>
      <vt:lpstr>Slide 3</vt:lpstr>
      <vt:lpstr>Slide 4</vt:lpstr>
      <vt:lpstr>Slide 5</vt:lpstr>
      <vt:lpstr>Slide 6</vt:lpstr>
      <vt:lpstr>Slide 7</vt:lpstr>
    </vt:vector>
  </TitlesOfParts>
  <Company>Bank of Thailand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การส่งรายงานการทำธุรกรรมเงินหยวนของลูกค้า</dc:title>
  <dc:creator>ธัญธร คุณประเสริฐ</dc:creator>
  <cp:lastModifiedBy>Information Technology</cp:lastModifiedBy>
  <cp:revision>231</cp:revision>
  <dcterms:created xsi:type="dcterms:W3CDTF">2012-11-05T04:28:55Z</dcterms:created>
  <dcterms:modified xsi:type="dcterms:W3CDTF">2012-12-24T07:42:35Z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0x0101003EDB2B75AC60504398D6A46DBD7932D0</vt:lpwstr>
  </property>
  <property fmtid="{D5CDD505-2E9C-101B-9397-08002B2CF9AE}" pid="3" name="Order">
    <vt:r8>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