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ppt/changesInfos/changesInfo1.xml" ContentType="application/vnd.ms-powerpoint.changesinfo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257" r:id="rId4"/>
    <p:sldId id="311" r:id="rId5"/>
    <p:sldId id="312" r:id="rId6"/>
    <p:sldId id="313" r:id="rId7"/>
    <p:sldId id="263" r:id="rId8"/>
    <p:sldId id="283" r:id="rId9"/>
    <p:sldId id="284" r:id="rId10"/>
    <p:sldId id="285" r:id="rId11"/>
    <p:sldId id="286" r:id="rId12"/>
    <p:sldId id="287" r:id="rId13"/>
    <p:sldId id="288" r:id="rId14"/>
    <p:sldId id="296" r:id="rId15"/>
    <p:sldId id="292" r:id="rId16"/>
    <p:sldId id="314" r:id="rId17"/>
    <p:sldId id="294" r:id="rId18"/>
    <p:sldId id="289" r:id="rId19"/>
    <p:sldId id="298" r:id="rId20"/>
    <p:sldId id="297" r:id="rId21"/>
    <p:sldId id="293" r:id="rId22"/>
    <p:sldId id="299" r:id="rId23"/>
    <p:sldId id="300" r:id="rId24"/>
    <p:sldId id="301" r:id="rId25"/>
    <p:sldId id="304" r:id="rId26"/>
    <p:sldId id="303" r:id="rId27"/>
    <p:sldId id="305" r:id="rId28"/>
    <p:sldId id="306" r:id="rId29"/>
    <p:sldId id="307" r:id="rId30"/>
    <p:sldId id="308" r:id="rId31"/>
    <p:sldId id="309" r:id="rId32"/>
    <p:sldId id="310" r:id="rId33"/>
    <p:sldId id="281" r:id="rId34"/>
    <p:sldId id="282" r:id="rId3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F65"/>
    <a:srgbClr val="3361AC"/>
    <a:srgbClr val="E8AF30"/>
    <a:srgbClr val="E3EEF7"/>
    <a:srgbClr val="1C3C82"/>
    <a:srgbClr val="FF3D4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C25AC-EABD-445C-9A1B-7CA008BD9174}" v="1225" dt="2022-05-19T05:13:11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70923" autoAdjust="0"/>
  </p:normalViewPr>
  <p:slideViewPr>
    <p:cSldViewPr snapToGrid="0">
      <p:cViewPr>
        <p:scale>
          <a:sx n="50" d="100"/>
          <a:sy n="50" d="100"/>
        </p:scale>
        <p:origin x="1308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chagon Panyamanotham (กชกร ปัญญามโนธรรม)" userId="4bf7b1b4-e1ae-4289-88c5-38bc21c8f4b1" providerId="ADAL" clId="{F19C25AC-EABD-445C-9A1B-7CA008BD9174}"/>
    <pc:docChg chg="undo redo custSel addSld delSld modSld sldOrd">
      <pc:chgData name="Godchagon Panyamanotham (กชกร ปัญญามโนธรรม)" userId="4bf7b1b4-e1ae-4289-88c5-38bc21c8f4b1" providerId="ADAL" clId="{F19C25AC-EABD-445C-9A1B-7CA008BD9174}" dt="2022-05-19T05:13:11.252" v="12292" actId="1076"/>
      <pc:docMkLst>
        <pc:docMk/>
      </pc:docMkLst>
      <pc:sldChg chg="modSp mod modNotesTx">
        <pc:chgData name="Godchagon Panyamanotham (กชกร ปัญญามโนธรรม)" userId="4bf7b1b4-e1ae-4289-88c5-38bc21c8f4b1" providerId="ADAL" clId="{F19C25AC-EABD-445C-9A1B-7CA008BD9174}" dt="2022-05-18T03:30:47.290" v="4485" actId="255"/>
        <pc:sldMkLst>
          <pc:docMk/>
          <pc:sldMk cId="2868947554" sldId="256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4-27T03:16:09.532" v="12" actId="20577"/>
          <ac:spMkLst>
            <pc:docMk/>
            <pc:sldMk cId="2868947554" sldId="256"/>
            <ac:spMk id="14" creationId="{F2B9FD9A-EA62-489A-87DD-7993872719F8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4-27T04:42:49.438" v="140" actId="20577"/>
          <ac:spMkLst>
            <pc:docMk/>
            <pc:sldMk cId="2868947554" sldId="256"/>
            <ac:spMk id="15" creationId="{32A1362D-B004-44D0-8F38-939084162571}"/>
          </ac:spMkLst>
        </pc:spChg>
      </pc:sldChg>
      <pc:sldChg chg="modSp mod modNotesTx">
        <pc:chgData name="Godchagon Panyamanotham (กชกร ปัญญามโนธรรม)" userId="4bf7b1b4-e1ae-4289-88c5-38bc21c8f4b1" providerId="ADAL" clId="{F19C25AC-EABD-445C-9A1B-7CA008BD9174}" dt="2022-05-18T03:31:04.892" v="4487" actId="108"/>
        <pc:sldMkLst>
          <pc:docMk/>
          <pc:sldMk cId="3093737915" sldId="257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03T05:02:34.909" v="2563"/>
          <ac:spMkLst>
            <pc:docMk/>
            <pc:sldMk cId="3093737915" sldId="257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6:14.254" v="2931" actId="20577"/>
          <ac:spMkLst>
            <pc:docMk/>
            <pc:sldMk cId="3093737915" sldId="257"/>
            <ac:spMk id="10" creationId="{90F2E4BD-66BF-42CB-8290-30033E8CBE83}"/>
          </ac:spMkLst>
        </pc:spChg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4:56.980" v="13" actId="47"/>
        <pc:sldMkLst>
          <pc:docMk/>
          <pc:sldMk cId="3530405812" sldId="258"/>
        </pc:sldMkLst>
      </pc:sldChg>
      <pc:sldChg chg="delSp modSp mod modNotesTx">
        <pc:chgData name="Godchagon Panyamanotham (กชกร ปัญญามโนธรรม)" userId="4bf7b1b4-e1ae-4289-88c5-38bc21c8f4b1" providerId="ADAL" clId="{F19C25AC-EABD-445C-9A1B-7CA008BD9174}" dt="2022-05-18T03:30:57.639" v="4486" actId="108"/>
        <pc:sldMkLst>
          <pc:docMk/>
          <pc:sldMk cId="1660640674" sldId="261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03T05:02:15.993" v="2546" actId="20577"/>
          <ac:spMkLst>
            <pc:docMk/>
            <pc:sldMk cId="1660640674" sldId="261"/>
            <ac:spMk id="2" creationId="{08228659-BAA0-4D4A-84D3-4494B554ECF7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2:22.705" v="2560" actId="20577"/>
          <ac:spMkLst>
            <pc:docMk/>
            <pc:sldMk cId="1660640674" sldId="261"/>
            <ac:spMk id="8" creationId="{BE9C3EFB-EC87-47F8-B176-506887187701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4-27T04:42:10.793" v="51" actId="478"/>
          <ac:spMkLst>
            <pc:docMk/>
            <pc:sldMk cId="1660640674" sldId="261"/>
            <ac:spMk id="10" creationId="{E4A94F40-3F2C-4FFC-A42E-8B01A06DC12B}"/>
          </ac:spMkLst>
        </pc:spChg>
        <pc:grpChg chg="del">
          <ac:chgData name="Godchagon Panyamanotham (กชกร ปัญญามโนธรรม)" userId="4bf7b1b4-e1ae-4289-88c5-38bc21c8f4b1" providerId="ADAL" clId="{F19C25AC-EABD-445C-9A1B-7CA008BD9174}" dt="2022-04-27T04:42:10.793" v="51" actId="478"/>
          <ac:grpSpMkLst>
            <pc:docMk/>
            <pc:sldMk cId="1660640674" sldId="261"/>
            <ac:grpSpMk id="24" creationId="{D51E9613-1ADC-4E47-8FA8-7CC4A7015FE8}"/>
          </ac:grpSpMkLst>
        </pc:grpChg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3360988859" sldId="262"/>
        </pc:sldMkLst>
      </pc:sldChg>
      <pc:sldChg chg="addSp delSp modSp mod delAnim modNotesTx">
        <pc:chgData name="Godchagon Panyamanotham (กชกร ปัญญามโนธรรม)" userId="4bf7b1b4-e1ae-4289-88c5-38bc21c8f4b1" providerId="ADAL" clId="{F19C25AC-EABD-445C-9A1B-7CA008BD9174}" dt="2022-05-18T05:24:21.863" v="5444" actId="403"/>
        <pc:sldMkLst>
          <pc:docMk/>
          <pc:sldMk cId="2881610932" sldId="263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4-27T08:26:39.949" v="576" actId="164"/>
          <ac:spMkLst>
            <pc:docMk/>
            <pc:sldMk cId="2881610932" sldId="263"/>
            <ac:spMk id="7" creationId="{6AF7AF16-52C4-4C26-95ED-08CAD80730E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3:52.690" v="5437" actId="20577"/>
          <ac:spMkLst>
            <pc:docMk/>
            <pc:sldMk cId="2881610932" sldId="263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2:43.642" v="2568" actId="14100"/>
          <ac:spMkLst>
            <pc:docMk/>
            <pc:sldMk cId="2881610932" sldId="263"/>
            <ac:spMk id="12" creationId="{72ECF7E3-09E9-4FA2-B139-9977F4BAF79E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8:19:12.107" v="424" actId="478"/>
          <ac:spMkLst>
            <pc:docMk/>
            <pc:sldMk cId="2881610932" sldId="263"/>
            <ac:spMk id="17" creationId="{18F8208D-66D7-4C15-882A-31EC29E4152F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4-27T04:45:07.860" v="243" actId="478"/>
          <ac:spMkLst>
            <pc:docMk/>
            <pc:sldMk cId="2881610932" sldId="263"/>
            <ac:spMk id="18" creationId="{11E229A7-D66C-4C52-B6C8-9FFAE5668F3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4:21.863" v="5444" actId="403"/>
          <ac:spMkLst>
            <pc:docMk/>
            <pc:sldMk cId="2881610932" sldId="263"/>
            <ac:spMk id="18" creationId="{7766F7A5-DD83-47BC-84FC-8887E1E3CC2B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8:18:38.345" v="411" actId="478"/>
          <ac:spMkLst>
            <pc:docMk/>
            <pc:sldMk cId="2881610932" sldId="263"/>
            <ac:spMk id="19" creationId="{B95E0018-CC04-4FED-BB10-A570080E02BF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8:18:49.900" v="414" actId="478"/>
          <ac:spMkLst>
            <pc:docMk/>
            <pc:sldMk cId="2881610932" sldId="263"/>
            <ac:spMk id="20" creationId="{CB9DC7CE-C7A6-4373-8676-6DDC233BD2F5}"/>
          </ac:spMkLst>
        </pc:spChg>
        <pc:spChg chg="add mod ord">
          <ac:chgData name="Godchagon Panyamanotham (กชกร ปัญญามโนธรรม)" userId="4bf7b1b4-e1ae-4289-88c5-38bc21c8f4b1" providerId="ADAL" clId="{F19C25AC-EABD-445C-9A1B-7CA008BD9174}" dt="2022-04-27T08:26:39.949" v="576" actId="164"/>
          <ac:spMkLst>
            <pc:docMk/>
            <pc:sldMk cId="2881610932" sldId="263"/>
            <ac:spMk id="21" creationId="{15244C99-71F1-453C-92B4-1EDE0EC8F45A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30:38.679" v="854" actId="207"/>
          <ac:spMkLst>
            <pc:docMk/>
            <pc:sldMk cId="2881610932" sldId="263"/>
            <ac:spMk id="23" creationId="{9C195AA3-9193-4008-B677-0BE90C43E3A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30:38.679" v="854" actId="207"/>
          <ac:spMkLst>
            <pc:docMk/>
            <pc:sldMk cId="2881610932" sldId="263"/>
            <ac:spMk id="24" creationId="{C4A71514-E15C-4090-9BB2-363A70581D35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30:38.679" v="854" actId="207"/>
          <ac:spMkLst>
            <pc:docMk/>
            <pc:sldMk cId="2881610932" sldId="263"/>
            <ac:spMk id="25" creationId="{D59CAD65-FB7D-4C21-94A0-19052844BD6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30:45.084" v="856" actId="27636"/>
          <ac:spMkLst>
            <pc:docMk/>
            <pc:sldMk cId="2881610932" sldId="263"/>
            <ac:spMk id="26" creationId="{BE5C9CE2-3D47-4B02-BB47-21BDBC24C7F7}"/>
          </ac:spMkLst>
        </pc:spChg>
        <pc:grpChg chg="add mod">
          <ac:chgData name="Godchagon Panyamanotham (กชกร ปัญญามโนธรรม)" userId="4bf7b1b4-e1ae-4289-88c5-38bc21c8f4b1" providerId="ADAL" clId="{F19C25AC-EABD-445C-9A1B-7CA008BD9174}" dt="2022-04-27T08:26:43.117" v="577" actId="1076"/>
          <ac:grpSpMkLst>
            <pc:docMk/>
            <pc:sldMk cId="2881610932" sldId="263"/>
            <ac:grpSpMk id="22" creationId="{55BBB4B0-73DC-4007-84A2-A6E8768D3BAD}"/>
          </ac:grpSpMkLst>
        </pc:grpChg>
        <pc:picChg chg="del">
          <ac:chgData name="Godchagon Panyamanotham (กชกร ปัญญามโนธรรม)" userId="4bf7b1b4-e1ae-4289-88c5-38bc21c8f4b1" providerId="ADAL" clId="{F19C25AC-EABD-445C-9A1B-7CA008BD9174}" dt="2022-04-27T04:45:04.867" v="242" actId="478"/>
          <ac:picMkLst>
            <pc:docMk/>
            <pc:sldMk cId="2881610932" sldId="263"/>
            <ac:picMk id="2" creationId="{97462D7F-33F2-4C57-BA97-2D8F691C6DCA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3" creationId="{8E48CBD2-7BB7-4E46-9EB1-6E876FBBFEC0}"/>
          </ac:picMkLst>
        </pc:picChg>
        <pc:picChg chg="add mod ord">
          <ac:chgData name="Godchagon Panyamanotham (กชกร ปัญญามโนธรรม)" userId="4bf7b1b4-e1ae-4289-88c5-38bc21c8f4b1" providerId="ADAL" clId="{F19C25AC-EABD-445C-9A1B-7CA008BD9174}" dt="2022-04-27T08:26:39.949" v="576" actId="164"/>
          <ac:picMkLst>
            <pc:docMk/>
            <pc:sldMk cId="2881610932" sldId="263"/>
            <ac:picMk id="5" creationId="{8597C70E-7D4C-4141-94C9-5F66D3EA39D3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6" creationId="{846EE7BF-E432-469B-A5FA-BB0D5D6C3575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26:39.949" v="576" actId="164"/>
          <ac:picMkLst>
            <pc:docMk/>
            <pc:sldMk cId="2881610932" sldId="263"/>
            <ac:picMk id="9" creationId="{C4481500-C345-40F9-8BC6-B6DB1236ED49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17" creationId="{A070D710-306F-440B-863B-8C5C5E364530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19" creationId="{E9CC9449-158B-4AB4-B161-F9F2F9332BAD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27" creationId="{F12EE673-AF66-4BB7-B52E-585E070FB49D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29" creationId="{8A37B401-4A16-48EB-92B9-071497CA3A58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31" creationId="{68E2DCC7-1D92-4CBD-B7E0-024D7120088C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1:14.348" v="3535" actId="21"/>
          <ac:picMkLst>
            <pc:docMk/>
            <pc:sldMk cId="2881610932" sldId="263"/>
            <ac:picMk id="33" creationId="{D4452D75-1435-4350-98FA-FAA1699B0D2B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2:28.001" v="3702" actId="478"/>
          <ac:picMkLst>
            <pc:docMk/>
            <pc:sldMk cId="2881610932" sldId="263"/>
            <ac:picMk id="35" creationId="{9C45F426-2F6A-444E-9658-42603B44D4A1}"/>
          </ac:picMkLst>
        </pc:picChg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1874599171" sldId="264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4009902934" sldId="265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4250701630" sldId="266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4141338470" sldId="267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2710292469" sldId="268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1264696777" sldId="269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3406881587" sldId="270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3893379356" sldId="271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2460349996" sldId="272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2050234197" sldId="273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1238233400" sldId="274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732994204" sldId="275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3152983476" sldId="276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572234475" sldId="277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6:04.762" v="14" actId="47"/>
        <pc:sldMkLst>
          <pc:docMk/>
          <pc:sldMk cId="4271495593" sldId="278"/>
        </pc:sldMkLst>
      </pc:sldChg>
      <pc:sldChg chg="del">
        <pc:chgData name="Godchagon Panyamanotham (กชกร ปัญญามโนธรรม)" userId="4bf7b1b4-e1ae-4289-88c5-38bc21c8f4b1" providerId="ADAL" clId="{F19C25AC-EABD-445C-9A1B-7CA008BD9174}" dt="2022-04-27T04:14:56.980" v="13" actId="47"/>
        <pc:sldMkLst>
          <pc:docMk/>
          <pc:sldMk cId="4229813642" sldId="280"/>
        </pc:sldMkLst>
      </pc:sldChg>
      <pc:sldChg chg="addSp delSp modSp mod delAnim modAnim modNotesTx">
        <pc:chgData name="Godchagon Panyamanotham (กชกร ปัญญามโนธรรม)" userId="4bf7b1b4-e1ae-4289-88c5-38bc21c8f4b1" providerId="ADAL" clId="{F19C25AC-EABD-445C-9A1B-7CA008BD9174}" dt="2022-05-19T04:58:18.053" v="12130" actId="115"/>
        <pc:sldMkLst>
          <pc:docMk/>
          <pc:sldMk cId="1120838222" sldId="281"/>
        </pc:sldMkLst>
        <pc:spChg chg="add del">
          <ac:chgData name="Godchagon Panyamanotham (กชกร ปัญญามโนธรรม)" userId="4bf7b1b4-e1ae-4289-88c5-38bc21c8f4b1" providerId="ADAL" clId="{F19C25AC-EABD-445C-9A1B-7CA008BD9174}" dt="2022-05-19T04:21:09.654" v="10105" actId="478"/>
          <ac:spMkLst>
            <pc:docMk/>
            <pc:sldMk cId="1120838222" sldId="281"/>
            <ac:spMk id="3" creationId="{17F76DEE-B9E3-455B-8340-721A9D9A97FA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21:38.814" v="10111" actId="478"/>
          <ac:spMkLst>
            <pc:docMk/>
            <pc:sldMk cId="1120838222" sldId="281"/>
            <ac:spMk id="4" creationId="{606522EA-24AA-42CE-9834-445713F8878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55:56.406" v="12032" actId="1076"/>
          <ac:spMkLst>
            <pc:docMk/>
            <pc:sldMk cId="1120838222" sldId="281"/>
            <ac:spMk id="11" creationId="{86CA3D8F-9DC2-499C-B467-B1997235214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53:04.114" v="11795" actId="20577"/>
          <ac:spMkLst>
            <pc:docMk/>
            <pc:sldMk cId="1120838222" sldId="281"/>
            <ac:spMk id="12" creationId="{56148E99-BE38-4D68-8F58-4D9E256E51E5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47:55.965" v="11614" actId="478"/>
          <ac:spMkLst>
            <pc:docMk/>
            <pc:sldMk cId="1120838222" sldId="281"/>
            <ac:spMk id="13" creationId="{2D29AC38-5B40-42FD-BB1C-8ADF879B951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57:02.834" v="12051" actId="1035"/>
          <ac:spMkLst>
            <pc:docMk/>
            <pc:sldMk cId="1120838222" sldId="281"/>
            <ac:spMk id="14" creationId="{794C0D5F-B646-4C61-87FD-8CB94BC32229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57:58.487" v="12124" actId="20577"/>
          <ac:spMkLst>
            <pc:docMk/>
            <pc:sldMk cId="1120838222" sldId="281"/>
            <ac:spMk id="15" creationId="{C49341AA-7A30-4281-9DB3-D6FF3898837F}"/>
          </ac:spMkLst>
        </pc:spChg>
        <pc:grpChg chg="add mod">
          <ac:chgData name="Godchagon Panyamanotham (กชกร ปัญญามโนธรรม)" userId="4bf7b1b4-e1ae-4289-88c5-38bc21c8f4b1" providerId="ADAL" clId="{F19C25AC-EABD-445C-9A1B-7CA008BD9174}" dt="2022-05-19T04:47:48.871" v="11610" actId="1076"/>
          <ac:grpSpMkLst>
            <pc:docMk/>
            <pc:sldMk cId="1120838222" sldId="281"/>
            <ac:grpSpMk id="2" creationId="{ED357FA9-FF69-42BB-AC25-DCB414D6C924}"/>
          </ac:grpSpMkLst>
        </pc:grpChg>
        <pc:picChg chg="del">
          <ac:chgData name="Godchagon Panyamanotham (กชกร ปัญญามโนธรรม)" userId="4bf7b1b4-e1ae-4289-88c5-38bc21c8f4b1" providerId="ADAL" clId="{F19C25AC-EABD-445C-9A1B-7CA008BD9174}" dt="2022-04-27T04:16:07.977" v="15" actId="478"/>
          <ac:picMkLst>
            <pc:docMk/>
            <pc:sldMk cId="1120838222" sldId="281"/>
            <ac:picMk id="3" creationId="{6ECDBE88-36C4-4661-94C1-B6B0DCD0F85A}"/>
          </ac:picMkLst>
        </pc:picChg>
        <pc:picChg chg="mod">
          <ac:chgData name="Godchagon Panyamanotham (กชกร ปัญญามโนธรรม)" userId="4bf7b1b4-e1ae-4289-88c5-38bc21c8f4b1" providerId="ADAL" clId="{F19C25AC-EABD-445C-9A1B-7CA008BD9174}" dt="2022-05-19T04:19:54.247" v="10101" actId="164"/>
          <ac:picMkLst>
            <pc:docMk/>
            <pc:sldMk cId="1120838222" sldId="281"/>
            <ac:picMk id="6" creationId="{86336C81-2104-40D6-9C83-06EC5030197F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9T04:20:01.619" v="10103" actId="1076"/>
          <ac:picMkLst>
            <pc:docMk/>
            <pc:sldMk cId="1120838222" sldId="281"/>
            <ac:picMk id="7" creationId="{005D1664-9E0C-4BDB-816E-967D66E4E07E}"/>
          </ac:picMkLst>
        </pc:picChg>
        <pc:picChg chg="mod">
          <ac:chgData name="Godchagon Panyamanotham (กชกร ปัญญามโนธรรม)" userId="4bf7b1b4-e1ae-4289-88c5-38bc21c8f4b1" providerId="ADAL" clId="{F19C25AC-EABD-445C-9A1B-7CA008BD9174}" dt="2022-05-19T04:19:54.247" v="10101" actId="164"/>
          <ac:picMkLst>
            <pc:docMk/>
            <pc:sldMk cId="1120838222" sldId="281"/>
            <ac:picMk id="8" creationId="{2438C628-B8E4-42E5-8813-19D6E4389BEF}"/>
          </ac:picMkLst>
        </pc:picChg>
        <pc:picChg chg="mod">
          <ac:chgData name="Godchagon Panyamanotham (กชกร ปัญญามโนธรรม)" userId="4bf7b1b4-e1ae-4289-88c5-38bc21c8f4b1" providerId="ADAL" clId="{F19C25AC-EABD-445C-9A1B-7CA008BD9174}" dt="2022-05-19T04:50:31.104" v="11774" actId="1076"/>
          <ac:picMkLst>
            <pc:docMk/>
            <pc:sldMk cId="1120838222" sldId="281"/>
            <ac:picMk id="9" creationId="{563D53B1-C2D6-4224-AE64-7A609C7CCABA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4-27T04:16:09.044" v="16" actId="478"/>
          <ac:picMkLst>
            <pc:docMk/>
            <pc:sldMk cId="1120838222" sldId="281"/>
            <ac:picMk id="17" creationId="{B9D63E03-B3EF-4C25-92A0-692EE0FAF37B}"/>
          </ac:picMkLst>
        </pc:picChg>
        <pc:cxnChg chg="add mod">
          <ac:chgData name="Godchagon Panyamanotham (กชกร ปัญญามโนธรรม)" userId="4bf7b1b4-e1ae-4289-88c5-38bc21c8f4b1" providerId="ADAL" clId="{F19C25AC-EABD-445C-9A1B-7CA008BD9174}" dt="2022-05-19T04:55:53.283" v="12031" actId="1076"/>
          <ac:cxnSpMkLst>
            <pc:docMk/>
            <pc:sldMk cId="1120838222" sldId="281"/>
            <ac:cxnSpMk id="16" creationId="{DBFBA40D-689C-42E7-827C-41BD4114B90B}"/>
          </ac:cxnSpMkLst>
        </pc:cxnChg>
      </pc:sldChg>
      <pc:sldChg chg="delSp modSp mod">
        <pc:chgData name="Godchagon Panyamanotham (กชกร ปัญญามโนธรรม)" userId="4bf7b1b4-e1ae-4289-88c5-38bc21c8f4b1" providerId="ADAL" clId="{F19C25AC-EABD-445C-9A1B-7CA008BD9174}" dt="2022-05-19T05:13:11.252" v="12292" actId="1076"/>
        <pc:sldMkLst>
          <pc:docMk/>
          <pc:sldMk cId="948705828" sldId="282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04:34:24.599" v="4934" actId="20577"/>
          <ac:spMkLst>
            <pc:docMk/>
            <pc:sldMk cId="948705828" sldId="282"/>
            <ac:spMk id="32" creationId="{DB5B65BD-7AA9-44EF-9F7A-D0DB6D0D1636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9T05:13:01.084" v="12287" actId="478"/>
          <ac:picMkLst>
            <pc:docMk/>
            <pc:sldMk cId="948705828" sldId="282"/>
            <ac:picMk id="33" creationId="{7EC02B4D-410C-4520-9C39-BB10B0B8403A}"/>
          </ac:picMkLst>
        </pc:picChg>
        <pc:picChg chg="mod">
          <ac:chgData name="Godchagon Panyamanotham (กชกร ปัญญามโนธรรม)" userId="4bf7b1b4-e1ae-4289-88c5-38bc21c8f4b1" providerId="ADAL" clId="{F19C25AC-EABD-445C-9A1B-7CA008BD9174}" dt="2022-05-19T05:13:11.252" v="12292" actId="1076"/>
          <ac:picMkLst>
            <pc:docMk/>
            <pc:sldMk cId="948705828" sldId="282"/>
            <ac:picMk id="34" creationId="{71D9525E-4FDA-4C69-A265-53401F03AF6E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5:30:53.747" v="5631" actId="20577"/>
        <pc:sldMkLst>
          <pc:docMk/>
          <pc:sldMk cId="334798745" sldId="283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05:23:47.934" v="5426" actId="20577"/>
          <ac:spMkLst>
            <pc:docMk/>
            <pc:sldMk cId="334798745" sldId="283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2:52.924" v="2569"/>
          <ac:spMkLst>
            <pc:docMk/>
            <pc:sldMk cId="334798745" sldId="283"/>
            <ac:spMk id="12" creationId="{72ECF7E3-09E9-4FA2-B139-9977F4BAF79E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4-27T08:26:57.596" v="578" actId="478"/>
          <ac:spMkLst>
            <pc:docMk/>
            <pc:sldMk cId="334798745" sldId="283"/>
            <ac:spMk id="17" creationId="{18F8208D-66D7-4C15-882A-31EC29E4152F}"/>
          </ac:spMkLst>
        </pc:spChg>
        <pc:spChg chg="mod topLvl">
          <ac:chgData name="Godchagon Panyamanotham (กชกร ปัญญามโนธรรม)" userId="4bf7b1b4-e1ae-4289-88c5-38bc21c8f4b1" providerId="ADAL" clId="{F19C25AC-EABD-445C-9A1B-7CA008BD9174}" dt="2022-04-27T08:32:08.843" v="925" actId="165"/>
          <ac:spMkLst>
            <pc:docMk/>
            <pc:sldMk cId="334798745" sldId="283"/>
            <ac:spMk id="19" creationId="{924ABA4E-9E89-45D0-8B19-920D04255CD3}"/>
          </ac:spMkLst>
        </pc:spChg>
        <pc:spChg chg="mod topLvl">
          <ac:chgData name="Godchagon Panyamanotham (กชกร ปัญญามโนธรรม)" userId="4bf7b1b4-e1ae-4289-88c5-38bc21c8f4b1" providerId="ADAL" clId="{F19C25AC-EABD-445C-9A1B-7CA008BD9174}" dt="2022-04-27T08:32:08.843" v="925" actId="165"/>
          <ac:spMkLst>
            <pc:docMk/>
            <pc:sldMk cId="334798745" sldId="283"/>
            <ac:spMk id="21" creationId="{CDB93444-E856-47FE-94F3-965402A2750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4:27.766" v="5447" actId="20577"/>
          <ac:spMkLst>
            <pc:docMk/>
            <pc:sldMk cId="334798745" sldId="283"/>
            <ac:spMk id="25" creationId="{75D51249-9FB5-4211-914A-5EB43BE43287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8:39:18.415" v="1070" actId="478"/>
          <ac:spMkLst>
            <pc:docMk/>
            <pc:sldMk cId="334798745" sldId="283"/>
            <ac:spMk id="29" creationId="{5937E9D7-C8A3-4E1D-8367-6B3E4BE070B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3:40.867" v="1320" actId="688"/>
          <ac:spMkLst>
            <pc:docMk/>
            <pc:sldMk cId="334798745" sldId="283"/>
            <ac:spMk id="30" creationId="{238F8746-2A67-453A-984F-70947DC33E7D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4:00.969" v="1326" actId="688"/>
          <ac:spMkLst>
            <pc:docMk/>
            <pc:sldMk cId="334798745" sldId="283"/>
            <ac:spMk id="31" creationId="{01E61086-8F71-4947-95F1-B4F87E66921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3:53.187" v="1324" actId="1076"/>
          <ac:spMkLst>
            <pc:docMk/>
            <pc:sldMk cId="334798745" sldId="283"/>
            <ac:spMk id="32" creationId="{0CB117E0-5842-4D4B-BB71-7A15FC030605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4:23.257" v="1331" actId="1076"/>
          <ac:spMkLst>
            <pc:docMk/>
            <pc:sldMk cId="334798745" sldId="283"/>
            <ac:spMk id="33" creationId="{5096ED0D-7754-41B3-B396-874DE4BFD7F1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4:31.447" v="1333" actId="1076"/>
          <ac:spMkLst>
            <pc:docMk/>
            <pc:sldMk cId="334798745" sldId="283"/>
            <ac:spMk id="34" creationId="{9BE52F1A-BDD4-409E-B18C-DC84B61C3B0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4:40.493" v="1336" actId="1076"/>
          <ac:spMkLst>
            <pc:docMk/>
            <pc:sldMk cId="334798745" sldId="283"/>
            <ac:spMk id="36" creationId="{223B67D6-E4CB-41B8-81B7-E6513768481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4:49.539" v="1338" actId="1076"/>
          <ac:spMkLst>
            <pc:docMk/>
            <pc:sldMk cId="334798745" sldId="283"/>
            <ac:spMk id="37" creationId="{06B9DF4B-0148-4F11-80F8-C9983EE088B4}"/>
          </ac:spMkLst>
        </pc:spChg>
        <pc:grpChg chg="add del mod">
          <ac:chgData name="Godchagon Panyamanotham (กชกร ปัญญามโนธรรม)" userId="4bf7b1b4-e1ae-4289-88c5-38bc21c8f4b1" providerId="ADAL" clId="{F19C25AC-EABD-445C-9A1B-7CA008BD9174}" dt="2022-04-27T08:32:08.843" v="925" actId="165"/>
          <ac:grpSpMkLst>
            <pc:docMk/>
            <pc:sldMk cId="334798745" sldId="283"/>
            <ac:grpSpMk id="18" creationId="{348ACA34-79BB-45DE-885A-E95E378A188C}"/>
          </ac:grpSpMkLst>
        </pc:grp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3" creationId="{6BD8173A-18CC-40E9-B394-DB9B887BD21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5" creationId="{5EDD0C7D-6587-48DF-A629-4D3C44CF65B0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7" creationId="{C7DEE449-B2D6-420B-AACF-C93487DECDC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4:51.373" v="1339" actId="1076"/>
          <ac:picMkLst>
            <pc:docMk/>
            <pc:sldMk cId="334798745" sldId="283"/>
            <ac:picMk id="9" creationId="{F87C1EE8-6982-40DF-B264-C82362CC3E13}"/>
          </ac:picMkLst>
        </pc:picChg>
        <pc:picChg chg="mod">
          <ac:chgData name="Godchagon Panyamanotham (กชกร ปัญญามโนธรรม)" userId="4bf7b1b4-e1ae-4289-88c5-38bc21c8f4b1" providerId="ADAL" clId="{F19C25AC-EABD-445C-9A1B-7CA008BD9174}" dt="2022-05-03T08:37:21.496" v="3607" actId="1076"/>
          <ac:picMkLst>
            <pc:docMk/>
            <pc:sldMk cId="334798745" sldId="283"/>
            <ac:picMk id="11" creationId="{E678F219-0603-40B9-89FE-590744F0156D}"/>
          </ac:picMkLst>
        </pc:picChg>
        <pc:picChg chg="del mod topLvl">
          <ac:chgData name="Godchagon Panyamanotham (กชกร ปัญญามโนธรรม)" userId="4bf7b1b4-e1ae-4289-88c5-38bc21c8f4b1" providerId="ADAL" clId="{F19C25AC-EABD-445C-9A1B-7CA008BD9174}" dt="2022-04-27T08:32:10.393" v="926" actId="478"/>
          <ac:picMkLst>
            <pc:docMk/>
            <pc:sldMk cId="334798745" sldId="283"/>
            <ac:picMk id="20" creationId="{DBBB6D2F-E7DA-47B8-A339-ABD146125D6A}"/>
          </ac:picMkLst>
        </pc:picChg>
        <pc:picChg chg="del mod topLvl">
          <ac:chgData name="Godchagon Panyamanotham (กชกร ปัญญามโนธรรม)" userId="4bf7b1b4-e1ae-4289-88c5-38bc21c8f4b1" providerId="ADAL" clId="{F19C25AC-EABD-445C-9A1B-7CA008BD9174}" dt="2022-04-27T08:32:11.818" v="927" actId="478"/>
          <ac:picMkLst>
            <pc:docMk/>
            <pc:sldMk cId="334798745" sldId="283"/>
            <ac:picMk id="22" creationId="{CF8B30FD-5E4E-4726-A540-EF79BF6B8A3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24" creationId="{358C81E5-328C-4ECE-BD22-416DF6E2D3CA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0:54.417" v="3667"/>
          <ac:picMkLst>
            <pc:docMk/>
            <pc:sldMk cId="334798745" sldId="283"/>
            <ac:picMk id="25" creationId="{8E804930-9222-4C01-A9FB-A827617A0C97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26" creationId="{A8A7379C-EA5F-41DB-A819-4E8523ADBBBF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3:31.565" v="1318" actId="14100"/>
          <ac:picMkLst>
            <pc:docMk/>
            <pc:sldMk cId="334798745" sldId="283"/>
            <ac:picMk id="28" creationId="{80598624-B19F-4CD1-8DB1-B59016FAC3C4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8:42:30.016" v="1273" actId="571"/>
          <ac:picMkLst>
            <pc:docMk/>
            <pc:sldMk cId="334798745" sldId="283"/>
            <ac:picMk id="35" creationId="{8DA84DCA-2F60-485C-8107-C8D7D23A7AE8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5:24:32.114" v="5450" actId="20577"/>
        <pc:sldMkLst>
          <pc:docMk/>
          <pc:sldMk cId="3506988791" sldId="284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05:23:45.020" v="5420" actId="20577"/>
          <ac:spMkLst>
            <pc:docMk/>
            <pc:sldMk cId="3506988791" sldId="284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2:55.331" v="2570"/>
          <ac:spMkLst>
            <pc:docMk/>
            <pc:sldMk cId="3506988791" sldId="284"/>
            <ac:spMk id="12" creationId="{72ECF7E3-09E9-4FA2-B139-9977F4BAF79E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4-27T08:45:37.716" v="1340" actId="478"/>
          <ac:spMkLst>
            <pc:docMk/>
            <pc:sldMk cId="3506988791" sldId="284"/>
            <ac:spMk id="17" creationId="{18F8208D-66D7-4C15-882A-31EC29E4152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4:32.114" v="5450" actId="20577"/>
          <ac:spMkLst>
            <pc:docMk/>
            <pc:sldMk cId="3506988791" sldId="284"/>
            <ac:spMk id="17" creationId="{19456A6E-E74C-456F-AFC0-920DA9BBCABA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8:45:41.309" v="1341"/>
          <ac:spMkLst>
            <pc:docMk/>
            <pc:sldMk cId="3506988791" sldId="284"/>
            <ac:spMk id="18" creationId="{7B73B343-FCE2-41DB-A04D-06B044EB219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9:22:19.200" v="1476" actId="1076"/>
          <ac:spMkLst>
            <pc:docMk/>
            <pc:sldMk cId="3506988791" sldId="284"/>
            <ac:spMk id="19" creationId="{FA90602F-A1FD-4EE3-A552-3BF5EA0D97F5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9:26:19.820" v="1526" actId="478"/>
          <ac:spMkLst>
            <pc:docMk/>
            <pc:sldMk cId="3506988791" sldId="284"/>
            <ac:spMk id="22" creationId="{D3580EFE-5F08-4F93-A743-1D634663A82A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4-27T09:26:21.665" v="1527" actId="478"/>
          <ac:spMkLst>
            <pc:docMk/>
            <pc:sldMk cId="3506988791" sldId="284"/>
            <ac:spMk id="23" creationId="{E1F922FB-4503-458F-A826-51BA341FC169}"/>
          </ac:spMkLst>
        </pc:spChg>
        <pc:picChg chg="add del mod">
          <ac:chgData name="Godchagon Panyamanotham (กชกร ปัญญามโนธรรม)" userId="4bf7b1b4-e1ae-4289-88c5-38bc21c8f4b1" providerId="ADAL" clId="{F19C25AC-EABD-445C-9A1B-7CA008BD9174}" dt="2022-05-03T08:40:54.204" v="3666"/>
          <ac:picMkLst>
            <pc:docMk/>
            <pc:sldMk cId="3506988791" sldId="284"/>
            <ac:picMk id="17" creationId="{C4883D94-C9BC-4B01-B84F-A546315412F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9:22:23.643" v="1478" actId="1076"/>
          <ac:picMkLst>
            <pc:docMk/>
            <pc:sldMk cId="3506988791" sldId="284"/>
            <ac:picMk id="20" creationId="{8111B657-43EE-49E5-844D-42B9CDF571B5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4-27T09:22:21.263" v="1477" actId="1076"/>
          <ac:picMkLst>
            <pc:docMk/>
            <pc:sldMk cId="3506988791" sldId="284"/>
            <ac:picMk id="21" creationId="{EC6A2431-0956-488A-A498-28FA65335BA1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9T04:59:27.043" v="12151" actId="207"/>
        <pc:sldMkLst>
          <pc:docMk/>
          <pc:sldMk cId="3936468000" sldId="285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5-19T04:59:27.043" v="12151" actId="207"/>
          <ac:spMkLst>
            <pc:docMk/>
            <pc:sldMk cId="3936468000" sldId="285"/>
            <ac:spMk id="2" creationId="{CA1F2345-5AF1-4EF7-9DEB-026669C95DA5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2:57.867" v="2571"/>
          <ac:spMkLst>
            <pc:docMk/>
            <pc:sldMk cId="3936468000" sldId="285"/>
            <ac:spMk id="12" creationId="{72ECF7E3-09E9-4FA2-B139-9977F4BAF79E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4-27T09:20:57.560" v="1473" actId="478"/>
          <ac:spMkLst>
            <pc:docMk/>
            <pc:sldMk cId="3936468000" sldId="285"/>
            <ac:spMk id="17" creationId="{18F8208D-66D7-4C15-882A-31EC29E4152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4:37.522" v="5453" actId="20577"/>
          <ac:spMkLst>
            <pc:docMk/>
            <pc:sldMk cId="3936468000" sldId="285"/>
            <ac:spMk id="17" creationId="{8E65F73F-5FEC-4FFA-8B3B-4C0CCC7542F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9:20:07.956" v="1391"/>
          <ac:spMkLst>
            <pc:docMk/>
            <pc:sldMk cId="3936468000" sldId="285"/>
            <ac:spMk id="18" creationId="{E38A6E67-7B64-4C7E-824F-38D2B78CB7F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4-27T09:26:37.416" v="1532" actId="14100"/>
          <ac:spMkLst>
            <pc:docMk/>
            <pc:sldMk cId="3936468000" sldId="285"/>
            <ac:spMk id="19" creationId="{E277282E-5FA7-45A8-9189-4EB3C9FEE43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59:19.795" v="12145" actId="1076"/>
          <ac:spMkLst>
            <pc:docMk/>
            <pc:sldMk cId="3936468000" sldId="285"/>
            <ac:spMk id="22" creationId="{BB7C5717-961D-426D-95A1-7D0389E387F3}"/>
          </ac:spMkLst>
        </pc:spChg>
        <pc:picChg chg="mod">
          <ac:chgData name="Godchagon Panyamanotham (กชกร ปัญญามโนธรรม)" userId="4bf7b1b4-e1ae-4289-88c5-38bc21c8f4b1" providerId="ADAL" clId="{F19C25AC-EABD-445C-9A1B-7CA008BD9174}" dt="2022-05-19T04:59:17.328" v="12144" actId="1076"/>
          <ac:picMkLst>
            <pc:docMk/>
            <pc:sldMk cId="3936468000" sldId="285"/>
            <ac:picMk id="11" creationId="{E678F219-0603-40B9-89FE-590744F0156D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0:53.971" v="3665"/>
          <ac:picMkLst>
            <pc:docMk/>
            <pc:sldMk cId="3936468000" sldId="285"/>
            <ac:picMk id="17" creationId="{8D56A74D-0B49-4378-AB5B-7660922043FC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7T08:24:19.163" v="4231" actId="478"/>
          <ac:picMkLst>
            <pc:docMk/>
            <pc:sldMk cId="3936468000" sldId="285"/>
            <ac:picMk id="20" creationId="{B74CB384-04B8-4205-B10A-9F30E9DB6F81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7T08:24:19.163" v="4231" actId="478"/>
          <ac:picMkLst>
            <pc:docMk/>
            <pc:sldMk cId="3936468000" sldId="285"/>
            <ac:picMk id="21" creationId="{DB57ABA9-2531-45FC-8430-75CEC1750DB6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5:27:25.294" v="5570" actId="313"/>
        <pc:sldMkLst>
          <pc:docMk/>
          <pc:sldMk cId="729479094" sldId="286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18T05:21:45.157" v="5290" actId="478"/>
          <ac:spMkLst>
            <pc:docMk/>
            <pc:sldMk cId="729479094" sldId="286"/>
            <ac:spMk id="2" creationId="{D362B8D6-2570-4CD4-8793-ECB0FF8B304E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3:00.571" v="2572"/>
          <ac:spMkLst>
            <pc:docMk/>
            <pc:sldMk cId="729479094" sldId="286"/>
            <ac:spMk id="12" creationId="{72ECF7E3-09E9-4FA2-B139-9977F4BAF79E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8T05:21:45.157" v="5290" actId="478"/>
          <ac:spMkLst>
            <pc:docMk/>
            <pc:sldMk cId="729479094" sldId="286"/>
            <ac:spMk id="17" creationId="{E633A830-49D0-47F7-B314-887C108572B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5:02:28.096" v="5192" actId="478"/>
          <ac:spMkLst>
            <pc:docMk/>
            <pc:sldMk cId="729479094" sldId="286"/>
            <ac:spMk id="18" creationId="{E38A6E67-7B64-4C7E-824F-38D2B78CB7F0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5-18T05:21:45.157" v="5290" actId="478"/>
          <ac:spMkLst>
            <pc:docMk/>
            <pc:sldMk cId="729479094" sldId="286"/>
            <ac:spMk id="19" creationId="{E277282E-5FA7-45A8-9189-4EB3C9FEE43C}"/>
          </ac:spMkLst>
        </pc:spChg>
        <pc:spChg chg="add del mod ord">
          <ac:chgData name="Godchagon Panyamanotham (กชกร ปัญญามโนธรรม)" userId="4bf7b1b4-e1ae-4289-88c5-38bc21c8f4b1" providerId="ADAL" clId="{F19C25AC-EABD-445C-9A1B-7CA008BD9174}" dt="2022-05-18T05:21:45.157" v="5290" actId="478"/>
          <ac:spMkLst>
            <pc:docMk/>
            <pc:sldMk cId="729479094" sldId="286"/>
            <ac:spMk id="22" creationId="{97FFDA27-7FF8-4DD2-B5FE-947C44AEAFAA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1:45.566" v="5291"/>
          <ac:spMkLst>
            <pc:docMk/>
            <pc:sldMk cId="729479094" sldId="286"/>
            <ac:spMk id="23" creationId="{73BF0F65-C331-4FBF-ADE5-35810678E3F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7:25.294" v="5570" actId="313"/>
          <ac:spMkLst>
            <pc:docMk/>
            <pc:sldMk cId="729479094" sldId="286"/>
            <ac:spMk id="24" creationId="{8E200222-406B-40AA-B832-36338338045A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5:24:42.305" v="5456" actId="20577"/>
          <ac:spMkLst>
            <pc:docMk/>
            <pc:sldMk cId="729479094" sldId="286"/>
            <ac:spMk id="27" creationId="{9E8082C4-5A3B-433E-BB1D-99987A93C273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8T05:02:23.386" v="5191" actId="478"/>
          <ac:picMkLst>
            <pc:docMk/>
            <pc:sldMk cId="729479094" sldId="286"/>
            <ac:picMk id="20" creationId="{B74CB384-04B8-4205-B10A-9F30E9DB6F8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5:02:22.716" v="5190" actId="478"/>
          <ac:picMkLst>
            <pc:docMk/>
            <pc:sldMk cId="729479094" sldId="286"/>
            <ac:picMk id="21" creationId="{DB57ABA9-2531-45FC-8430-75CEC1750DB6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0:53.689" v="3664"/>
          <ac:picMkLst>
            <pc:docMk/>
            <pc:sldMk cId="729479094" sldId="286"/>
            <ac:picMk id="22" creationId="{B6FB358D-FEE6-4A4C-814C-E909EAEE393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5:21:45.566" v="5291"/>
          <ac:picMkLst>
            <pc:docMk/>
            <pc:sldMk cId="729479094" sldId="286"/>
            <ac:picMk id="25" creationId="{D44EAA14-8726-496E-ABD5-28B00DCC1852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5:21:45.566" v="5291"/>
          <ac:picMkLst>
            <pc:docMk/>
            <pc:sldMk cId="729479094" sldId="286"/>
            <ac:picMk id="26" creationId="{A0E2B625-CA5C-4A77-B2BB-409B08475A84}"/>
          </ac:picMkLst>
        </pc:picChg>
      </pc:sldChg>
      <pc:sldChg chg="addSp delSp modSp new del mod">
        <pc:chgData name="Godchagon Panyamanotham (กชกร ปัญญามโนธรรม)" userId="4bf7b1b4-e1ae-4289-88c5-38bc21c8f4b1" providerId="ADAL" clId="{F19C25AC-EABD-445C-9A1B-7CA008BD9174}" dt="2022-05-03T04:29:40.559" v="1533" actId="47"/>
        <pc:sldMkLst>
          <pc:docMk/>
          <pc:sldMk cId="2927481905" sldId="286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4-27T08:20:51.367" v="536" actId="478"/>
          <ac:spMkLst>
            <pc:docMk/>
            <pc:sldMk cId="2927481905" sldId="286"/>
            <ac:spMk id="2" creationId="{75B73E0E-4DBD-4AFB-8D3A-B2CEEF9912D9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4-27T08:20:51.367" v="536" actId="478"/>
          <ac:spMkLst>
            <pc:docMk/>
            <pc:sldMk cId="2927481905" sldId="286"/>
            <ac:spMk id="3" creationId="{2F5CEB26-89D4-4086-88B6-FBEC5CA1A00D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4-27T08:20:58.164" v="540" actId="14100"/>
          <ac:picMkLst>
            <pc:docMk/>
            <pc:sldMk cId="2927481905" sldId="286"/>
            <ac:picMk id="1026" creationId="{17499B81-44B6-43E2-B9BB-83D69E6B1A45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3:33:53.321" v="4521" actId="20577"/>
        <pc:sldMkLst>
          <pc:docMk/>
          <pc:sldMk cId="2143947785" sldId="287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5-03T04:34:15.902" v="1598" actId="478"/>
          <ac:spMkLst>
            <pc:docMk/>
            <pc:sldMk cId="2143947785" sldId="287"/>
            <ac:spMk id="2" creationId="{D362B8D6-2570-4CD4-8793-ECB0FF8B304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0:43.852" v="2219" actId="14861"/>
          <ac:spMkLst>
            <pc:docMk/>
            <pc:sldMk cId="2143947785" sldId="287"/>
            <ac:spMk id="3" creationId="{0CA38C16-AEAC-4E12-A202-F93EBA24AE38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4:35:55.293" v="1795" actId="20577"/>
          <ac:spMkLst>
            <pc:docMk/>
            <pc:sldMk cId="2143947785" sldId="287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3:02.919" v="2573"/>
          <ac:spMkLst>
            <pc:docMk/>
            <pc:sldMk cId="2143947785" sldId="287"/>
            <ac:spMk id="12" creationId="{72ECF7E3-09E9-4FA2-B139-9977F4BAF79E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4:34:15.122" v="1597" actId="478"/>
          <ac:spMkLst>
            <pc:docMk/>
            <pc:sldMk cId="2143947785" sldId="287"/>
            <ac:spMk id="17" creationId="{E633A830-49D0-47F7-B314-887C108572B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4:40:42.768" v="1933" actId="14100"/>
          <ac:spMkLst>
            <pc:docMk/>
            <pc:sldMk cId="2143947785" sldId="287"/>
            <ac:spMk id="18" creationId="{E38A6E67-7B64-4C7E-824F-38D2B78CB7F0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4:40:47.092" v="1934" actId="1076"/>
          <ac:spMkLst>
            <pc:docMk/>
            <pc:sldMk cId="2143947785" sldId="287"/>
            <ac:spMk id="19" creationId="{E277282E-5FA7-45A8-9189-4EB3C9FEE43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6:10.586" v="2359" actId="1035"/>
          <ac:spMkLst>
            <pc:docMk/>
            <pc:sldMk cId="2143947785" sldId="287"/>
            <ac:spMk id="85" creationId="{DA330CE3-B48C-45EF-91FC-2F9F7F8F4A2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6:10.586" v="2359" actId="1035"/>
          <ac:spMkLst>
            <pc:docMk/>
            <pc:sldMk cId="2143947785" sldId="287"/>
            <ac:spMk id="86" creationId="{8CA8537A-BEAF-442C-9917-6DFB13C3CD5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6:04.754" v="2350" actId="1035"/>
          <ac:spMkLst>
            <pc:docMk/>
            <pc:sldMk cId="2143947785" sldId="287"/>
            <ac:spMk id="87" creationId="{3C17F65C-8E5F-4EEE-B745-27CF2EF77925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6:04.754" v="2350" actId="1035"/>
          <ac:spMkLst>
            <pc:docMk/>
            <pc:sldMk cId="2143947785" sldId="287"/>
            <ac:spMk id="88" creationId="{A4B732FE-BF93-4CEC-BA99-89CC9C2CFF7A}"/>
          </ac:spMkLst>
        </pc:spChg>
        <pc:spChg chg="add del">
          <ac:chgData name="Godchagon Panyamanotham (กชกร ปัญญามโนธรรม)" userId="4bf7b1b4-e1ae-4289-88c5-38bc21c8f4b1" providerId="ADAL" clId="{F19C25AC-EABD-445C-9A1B-7CA008BD9174}" dt="2022-05-03T04:53:47.864" v="2288" actId="478"/>
          <ac:spMkLst>
            <pc:docMk/>
            <pc:sldMk cId="2143947785" sldId="287"/>
            <ac:spMk id="89" creationId="{C99519EA-D73F-4C62-970C-E681522983BC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03T04:54:56.897" v="2303" actId="478"/>
          <ac:spMkLst>
            <pc:docMk/>
            <pc:sldMk cId="2143947785" sldId="287"/>
            <ac:spMk id="90" creationId="{333879BE-FB89-455B-A197-FCE3E9AA135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5:26.542" v="2319" actId="1076"/>
          <ac:spMkLst>
            <pc:docMk/>
            <pc:sldMk cId="2143947785" sldId="287"/>
            <ac:spMk id="91" creationId="{A2784EC5-276A-4EA6-84F4-F7EBCE976C9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5:33.369" v="2323" actId="20577"/>
          <ac:spMkLst>
            <pc:docMk/>
            <pc:sldMk cId="2143947785" sldId="287"/>
            <ac:spMk id="92" creationId="{F2EDF8B1-7704-4DC1-B251-60FCB6DEB9D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5:42.648" v="2327" actId="20577"/>
          <ac:spMkLst>
            <pc:docMk/>
            <pc:sldMk cId="2143947785" sldId="287"/>
            <ac:spMk id="93" creationId="{E5C4A17E-E480-4C61-A53D-21902CF53D8D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5:58.898" v="2331" actId="20577"/>
          <ac:spMkLst>
            <pc:docMk/>
            <pc:sldMk cId="2143947785" sldId="287"/>
            <ac:spMk id="94" creationId="{58435041-1F78-410A-A14B-5F8642C5E1B3}"/>
          </ac:spMkLst>
        </pc:spChg>
        <pc:picChg chg="mod">
          <ac:chgData name="Godchagon Panyamanotham (กชกร ปัญญามโนธรรม)" userId="4bf7b1b4-e1ae-4289-88c5-38bc21c8f4b1" providerId="ADAL" clId="{F19C25AC-EABD-445C-9A1B-7CA008BD9174}" dt="2022-05-03T04:42:04.736" v="1982" actId="1076"/>
          <ac:picMkLst>
            <pc:docMk/>
            <pc:sldMk cId="2143947785" sldId="287"/>
            <ac:picMk id="11" creationId="{E678F219-0603-40B9-89FE-590744F0156D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4:37:44.501" v="1862" actId="478"/>
          <ac:picMkLst>
            <pc:docMk/>
            <pc:sldMk cId="2143947785" sldId="287"/>
            <ac:picMk id="20" creationId="{B74CB384-04B8-4205-B10A-9F30E9DB6F8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4:37:44.501" v="1862" actId="478"/>
          <ac:picMkLst>
            <pc:docMk/>
            <pc:sldMk cId="2143947785" sldId="287"/>
            <ac:picMk id="21" creationId="{DB57ABA9-2531-45FC-8430-75CEC1750DB6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4:40:13.958" v="1928" actId="478"/>
          <ac:picMkLst>
            <pc:docMk/>
            <pc:sldMk cId="2143947785" sldId="287"/>
            <ac:picMk id="22" creationId="{DB60E730-F74F-4157-8305-840E9C2360BE}"/>
          </ac:picMkLst>
        </pc:picChg>
        <pc:picChg chg="add mod ord">
          <ac:chgData name="Godchagon Panyamanotham (กชกร ปัญญามโนธรรม)" userId="4bf7b1b4-e1ae-4289-88c5-38bc21c8f4b1" providerId="ADAL" clId="{F19C25AC-EABD-445C-9A1B-7CA008BD9174}" dt="2022-05-03T04:41:23.616" v="1942" actId="166"/>
          <ac:picMkLst>
            <pc:docMk/>
            <pc:sldMk cId="2143947785" sldId="287"/>
            <ac:picMk id="23" creationId="{854BF82E-ECD8-417D-B0C7-597B51C0882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4:46:11.885" v="2057" actId="1076"/>
          <ac:picMkLst>
            <pc:docMk/>
            <pc:sldMk cId="2143947785" sldId="287"/>
            <ac:picMk id="24" creationId="{E905F775-AA7B-41F0-8AA5-CA3E0117C1F7}"/>
          </ac:picMkLst>
        </pc:picChg>
        <pc:cxnChg chg="add mod">
          <ac:chgData name="Godchagon Panyamanotham (กชกร ปัญญามโนธรรม)" userId="4bf7b1b4-e1ae-4289-88c5-38bc21c8f4b1" providerId="ADAL" clId="{F19C25AC-EABD-445C-9A1B-7CA008BD9174}" dt="2022-05-03T04:41:19.494" v="1941" actId="1076"/>
          <ac:cxnSpMkLst>
            <pc:docMk/>
            <pc:sldMk cId="2143947785" sldId="287"/>
            <ac:cxnSpMk id="5" creationId="{701078DC-145C-4B74-86ED-1326E29C46E6}"/>
          </ac:cxnSpMkLst>
        </pc:cxnChg>
        <pc:cxnChg chg="add del mod">
          <ac:chgData name="Godchagon Panyamanotham (กชกร ปัญญามโนธรรม)" userId="4bf7b1b4-e1ae-4289-88c5-38bc21c8f4b1" providerId="ADAL" clId="{F19C25AC-EABD-445C-9A1B-7CA008BD9174}" dt="2022-05-03T04:45:02.735" v="2036" actId="21"/>
          <ac:cxnSpMkLst>
            <pc:docMk/>
            <pc:sldMk cId="2143947785" sldId="287"/>
            <ac:cxnSpMk id="25" creationId="{CF516A27-A057-484B-84C5-C0A7A19AFDA3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2:40.265" v="1996" actId="1038"/>
          <ac:cxnSpMkLst>
            <pc:docMk/>
            <pc:sldMk cId="2143947785" sldId="287"/>
            <ac:cxnSpMk id="26" creationId="{F5274C94-7C4F-41E3-8778-B1F25C0BC065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4:35.653" v="2030" actId="14100"/>
          <ac:cxnSpMkLst>
            <pc:docMk/>
            <pc:sldMk cId="2143947785" sldId="287"/>
            <ac:cxnSpMk id="29" creationId="{C14C9AAA-F75B-4AE6-AC4A-C1268625E238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4:30.868" v="2029" actId="14100"/>
          <ac:cxnSpMkLst>
            <pc:docMk/>
            <pc:sldMk cId="2143947785" sldId="287"/>
            <ac:cxnSpMk id="31" creationId="{EB599C92-7D59-45B7-96F5-1D3CE2AC26EB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5:26.208" v="2043" actId="14100"/>
          <ac:cxnSpMkLst>
            <pc:docMk/>
            <pc:sldMk cId="2143947785" sldId="287"/>
            <ac:cxnSpMk id="34" creationId="{F2B0DB28-13A7-48B1-A5B4-2567280C93C9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5:26.208" v="2043" actId="14100"/>
          <ac:cxnSpMkLst>
            <pc:docMk/>
            <pc:sldMk cId="2143947785" sldId="287"/>
            <ac:cxnSpMk id="37" creationId="{946CBB5D-B0B2-4085-9AA1-638F2F4F6184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3:39.371" v="2014" actId="14100"/>
          <ac:cxnSpMkLst>
            <pc:docMk/>
            <pc:sldMk cId="2143947785" sldId="287"/>
            <ac:cxnSpMk id="40" creationId="{7CC9601D-2E28-49FC-8BAF-762BD4A76257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6:03.601" v="2056" actId="14100"/>
          <ac:cxnSpMkLst>
            <pc:docMk/>
            <pc:sldMk cId="2143947785" sldId="287"/>
            <ac:cxnSpMk id="45" creationId="{F1E4C83E-CF03-4E23-ADF1-793960FDD255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5:55.322" v="2054" actId="1076"/>
          <ac:cxnSpMkLst>
            <pc:docMk/>
            <pc:sldMk cId="2143947785" sldId="287"/>
            <ac:cxnSpMk id="48" creationId="{0B541010-CBC9-4034-BCB6-D45F76A6DF1B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5:41.434" v="2047" actId="14100"/>
          <ac:cxnSpMkLst>
            <pc:docMk/>
            <pc:sldMk cId="2143947785" sldId="287"/>
            <ac:cxnSpMk id="51" creationId="{D12E106D-240F-4A76-8736-881DE4EA4C6F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5:12.456" v="2041" actId="14100"/>
          <ac:cxnSpMkLst>
            <pc:docMk/>
            <pc:sldMk cId="2143947785" sldId="287"/>
            <ac:cxnSpMk id="63" creationId="{4C5B670D-1678-4C29-A0A8-42739B6B1138}"/>
          </ac:cxnSpMkLst>
        </pc:cxnChg>
        <pc:cxnChg chg="add del mod">
          <ac:chgData name="Godchagon Panyamanotham (กชกร ปัญญามโนธรรม)" userId="4bf7b1b4-e1ae-4289-88c5-38bc21c8f4b1" providerId="ADAL" clId="{F19C25AC-EABD-445C-9A1B-7CA008BD9174}" dt="2022-05-03T04:45:04.868" v="2039" actId="478"/>
          <ac:cxnSpMkLst>
            <pc:docMk/>
            <pc:sldMk cId="2143947785" sldId="287"/>
            <ac:cxnSpMk id="64" creationId="{9F01A81B-7639-46B7-BED7-0004CFE9EED5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6:37.133" v="2061" actId="1582"/>
          <ac:cxnSpMkLst>
            <pc:docMk/>
            <pc:sldMk cId="2143947785" sldId="287"/>
            <ac:cxnSpMk id="81" creationId="{77AD336F-EE1F-4352-A223-D770524A107E}"/>
          </ac:cxnSpMkLst>
        </pc:cxnChg>
        <pc:cxnChg chg="add mod">
          <ac:chgData name="Godchagon Panyamanotham (กชกร ปัญญามโนธรรม)" userId="4bf7b1b4-e1ae-4289-88c5-38bc21c8f4b1" providerId="ADAL" clId="{F19C25AC-EABD-445C-9A1B-7CA008BD9174}" dt="2022-05-03T04:46:45.455" v="2064" actId="14100"/>
          <ac:cxnSpMkLst>
            <pc:docMk/>
            <pc:sldMk cId="2143947785" sldId="287"/>
            <ac:cxnSpMk id="82" creationId="{80F64929-CDD8-4BEE-8869-4A1BF4D023A9}"/>
          </ac:cxnSpMkLst>
        </pc:cxnChg>
      </pc:sldChg>
      <pc:sldChg chg="addSp delSp modSp add mod ord modNotesTx">
        <pc:chgData name="Godchagon Panyamanotham (กชกร ปัญญามโนธรรม)" userId="4bf7b1b4-e1ae-4289-88c5-38bc21c8f4b1" providerId="ADAL" clId="{F19C25AC-EABD-445C-9A1B-7CA008BD9174}" dt="2022-05-18T03:34:07.064" v="4526" actId="113"/>
        <pc:sldMkLst>
          <pc:docMk/>
          <pc:sldMk cId="4475332" sldId="288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5-03T04:58:48.727" v="2415" actId="478"/>
          <ac:spMkLst>
            <pc:docMk/>
            <pc:sldMk cId="4475332" sldId="288"/>
            <ac:spMk id="2" creationId="{D362B8D6-2570-4CD4-8793-ECB0FF8B304E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4:57:40.088" v="2406" actId="20577"/>
          <ac:spMkLst>
            <pc:docMk/>
            <pc:sldMk cId="4475332" sldId="288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5:03:05.881" v="2574"/>
          <ac:spMkLst>
            <pc:docMk/>
            <pc:sldMk cId="4475332" sldId="288"/>
            <ac:spMk id="12" creationId="{72ECF7E3-09E9-4FA2-B139-9977F4BAF79E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4:58:47.781" v="2414" actId="478"/>
          <ac:spMkLst>
            <pc:docMk/>
            <pc:sldMk cId="4475332" sldId="288"/>
            <ac:spMk id="17" creationId="{E633A830-49D0-47F7-B314-887C108572B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4:58:59.122" v="2416" actId="478"/>
          <ac:spMkLst>
            <pc:docMk/>
            <pc:sldMk cId="4475332" sldId="288"/>
            <ac:spMk id="18" creationId="{E38A6E67-7B64-4C7E-824F-38D2B78CB7F0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4:58:59.122" v="2416" actId="478"/>
          <ac:spMkLst>
            <pc:docMk/>
            <pc:sldMk cId="4475332" sldId="288"/>
            <ac:spMk id="19" creationId="{E277282E-5FA7-45A8-9189-4EB3C9FEE43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5:01:27.136" v="2522"/>
          <ac:spMkLst>
            <pc:docMk/>
            <pc:sldMk cId="4475332" sldId="288"/>
            <ac:spMk id="22" creationId="{935EDF5D-E48B-484F-848A-ED736F24087D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5:04:06.957" v="2636" actId="20577"/>
          <ac:spMkLst>
            <pc:docMk/>
            <pc:sldMk cId="4475332" sldId="288"/>
            <ac:spMk id="23" creationId="{81B7E040-4672-47DF-B6E3-D5BEB19CB0D7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03T04:58:59.122" v="2416" actId="478"/>
          <ac:picMkLst>
            <pc:docMk/>
            <pc:sldMk cId="4475332" sldId="288"/>
            <ac:picMk id="20" creationId="{B74CB384-04B8-4205-B10A-9F30E9DB6F8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4:58:59.122" v="2416" actId="478"/>
          <ac:picMkLst>
            <pc:docMk/>
            <pc:sldMk cId="4475332" sldId="288"/>
            <ac:picMk id="21" creationId="{DB57ABA9-2531-45FC-8430-75CEC1750DB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5:01:27.136" v="2522"/>
          <ac:picMkLst>
            <pc:docMk/>
            <pc:sldMk cId="4475332" sldId="288"/>
            <ac:picMk id="24" creationId="{76B676EB-6B33-4C7A-8840-F87C46E34CDD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5:01:27.136" v="2522"/>
          <ac:picMkLst>
            <pc:docMk/>
            <pc:sldMk cId="4475332" sldId="288"/>
            <ac:picMk id="25" creationId="{5BDD81D0-2252-4F9A-9BE8-FD2D48DECF11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7:51:33.598" v="6076" actId="207"/>
        <pc:sldMkLst>
          <pc:docMk/>
          <pc:sldMk cId="460742733" sldId="289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5-18T07:51:30.532" v="6075" actId="207"/>
          <ac:spMkLst>
            <pc:docMk/>
            <pc:sldMk cId="460742733" sldId="289"/>
            <ac:spMk id="9" creationId="{B5D0CF46-3DD0-4B9A-A2E5-B33EE8B67CAD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4:30:54.826" v="4887" actId="255"/>
          <ac:spMkLst>
            <pc:docMk/>
            <pc:sldMk cId="460742733" sldId="289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3:58.001" v="2857" actId="20577"/>
          <ac:spMkLst>
            <pc:docMk/>
            <pc:sldMk cId="460742733" sldId="289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4:00.027" v="2859" actId="20577"/>
          <ac:spMkLst>
            <pc:docMk/>
            <pc:sldMk cId="460742733" sldId="289"/>
            <ac:spMk id="16" creationId="{3DE1415C-6362-40B7-B6BF-16655E4C1822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1:33.598" v="6076" actId="207"/>
          <ac:spMkLst>
            <pc:docMk/>
            <pc:sldMk cId="460742733" sldId="289"/>
            <ac:spMk id="17" creationId="{6DD96FD9-06B8-4AE5-9BFC-939380C9381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4:59:49.961" v="2452"/>
          <ac:spMkLst>
            <pc:docMk/>
            <pc:sldMk cId="460742733" sldId="289"/>
            <ac:spMk id="18" creationId="{27256491-0DE6-4C73-BB83-927AB15513CE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03T05:00:03.070" v="2454" actId="1076"/>
          <ac:picMkLst>
            <pc:docMk/>
            <pc:sldMk cId="460742733" sldId="289"/>
            <ac:picMk id="19" creationId="{A787FF2B-754E-4D62-8085-3DB5C676C1E1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5:00:32.287" v="2473" actId="1036"/>
          <ac:picMkLst>
            <pc:docMk/>
            <pc:sldMk cId="460742733" sldId="289"/>
            <ac:picMk id="20" creationId="{60632B0B-73C4-4A87-8B27-0984C43FD582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29:51.653" v="3511"/>
          <ac:picMkLst>
            <pc:docMk/>
            <pc:sldMk cId="460742733" sldId="289"/>
            <ac:picMk id="21" creationId="{CBCDAF14-A6A4-4218-A2D5-D6636095ECEC}"/>
          </ac:picMkLst>
        </pc:picChg>
      </pc:sldChg>
      <pc:sldChg chg="add del modNotesTx">
        <pc:chgData name="Godchagon Panyamanotham (กชกร ปัญญามโนธรรม)" userId="4bf7b1b4-e1ae-4289-88c5-38bc21c8f4b1" providerId="ADAL" clId="{F19C25AC-EABD-445C-9A1B-7CA008BD9174}" dt="2022-05-03T09:02:18.432" v="4107" actId="47"/>
        <pc:sldMkLst>
          <pc:docMk/>
          <pc:sldMk cId="2609139871" sldId="290"/>
        </pc:sldMkLst>
      </pc:sldChg>
      <pc:sldChg chg="add del">
        <pc:chgData name="Godchagon Panyamanotham (กชกร ปัญญามโนธรรม)" userId="4bf7b1b4-e1ae-4289-88c5-38bc21c8f4b1" providerId="ADAL" clId="{F19C25AC-EABD-445C-9A1B-7CA008BD9174}" dt="2022-05-03T05:04:43.121" v="2675" actId="47"/>
        <pc:sldMkLst>
          <pc:docMk/>
          <pc:sldMk cId="2719622018" sldId="290"/>
        </pc:sldMkLst>
      </pc:sldChg>
      <pc:sldChg chg="modSp add mod modNotesTx">
        <pc:chgData name="Godchagon Panyamanotham (กชกร ปัญญามโนธรรม)" userId="4bf7b1b4-e1ae-4289-88c5-38bc21c8f4b1" providerId="ADAL" clId="{F19C25AC-EABD-445C-9A1B-7CA008BD9174}" dt="2022-05-18T03:34:21.653" v="4531" actId="113"/>
        <pc:sldMkLst>
          <pc:docMk/>
          <pc:sldMk cId="1870479199" sldId="291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03T06:02:45.928" v="2712" actId="404"/>
          <ac:spMkLst>
            <pc:docMk/>
            <pc:sldMk cId="1870479199" sldId="291"/>
            <ac:spMk id="23" creationId="{81B7E040-4672-47DF-B6E3-D5BEB19CB0D7}"/>
          </ac:spMkLst>
        </pc:spChg>
      </pc:sldChg>
      <pc:sldChg chg="addSp delSp modSp add mod ord modNotesTx">
        <pc:chgData name="Godchagon Panyamanotham (กชกร ปัญญามโนธรรม)" userId="4bf7b1b4-e1ae-4289-88c5-38bc21c8f4b1" providerId="ADAL" clId="{F19C25AC-EABD-445C-9A1B-7CA008BD9174}" dt="2022-05-18T05:31:36.211" v="5640" actId="20577"/>
        <pc:sldMkLst>
          <pc:docMk/>
          <pc:sldMk cId="4215816982" sldId="292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5-03T06:08:01.628" v="2785" actId="1076"/>
          <ac:spMkLst>
            <pc:docMk/>
            <pc:sldMk cId="4215816982" sldId="292"/>
            <ac:spMk id="17" creationId="{600119B0-9D5C-4F63-8D94-996E05053D79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5-03T06:07:17.735" v="2750" actId="478"/>
          <ac:spMkLst>
            <pc:docMk/>
            <pc:sldMk cId="4215816982" sldId="292"/>
            <ac:spMk id="23" creationId="{81B7E040-4672-47DF-B6E3-D5BEB19CB0D7}"/>
          </ac:spMkLst>
        </pc:spChg>
      </pc:sldChg>
      <pc:sldChg chg="addSp delSp modSp add mod ord modAnim modNotesTx">
        <pc:chgData name="Godchagon Panyamanotham (กชกร ปัญญามโนธรรม)" userId="4bf7b1b4-e1ae-4289-88c5-38bc21c8f4b1" providerId="ADAL" clId="{F19C25AC-EABD-445C-9A1B-7CA008BD9174}" dt="2022-05-19T05:02:39.505" v="12256"/>
        <pc:sldMkLst>
          <pc:docMk/>
          <pc:sldMk cId="417272830" sldId="293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03T08:23:18.599" v="3243" actId="478"/>
          <ac:spMkLst>
            <pc:docMk/>
            <pc:sldMk cId="417272830" sldId="293"/>
            <ac:spMk id="3" creationId="{19364061-60A3-4E42-AFB6-A08B5BA3D48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4:31:01.909" v="4888" actId="255"/>
          <ac:spMkLst>
            <pc:docMk/>
            <pc:sldMk cId="417272830" sldId="293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4:08.211" v="2873" actId="20577"/>
          <ac:spMkLst>
            <pc:docMk/>
            <pc:sldMk cId="417272830" sldId="293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4:04.585" v="2861" actId="20577"/>
          <ac:spMkLst>
            <pc:docMk/>
            <pc:sldMk cId="417272830" sldId="293"/>
            <ac:spMk id="16" creationId="{3DE1415C-6362-40B7-B6BF-16655E4C1822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8:20:31.211" v="3171" actId="478"/>
          <ac:spMkLst>
            <pc:docMk/>
            <pc:sldMk cId="417272830" sldId="293"/>
            <ac:spMk id="17" creationId="{600119B0-9D5C-4F63-8D94-996E05053D79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03T08:23:15.501" v="3242" actId="478"/>
          <ac:spMkLst>
            <pc:docMk/>
            <pc:sldMk cId="417272830" sldId="293"/>
            <ac:spMk id="18" creationId="{2C9CBFD8-389E-4EF9-B85F-27ACDEF0DED5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9:13.482" v="4022" actId="14861"/>
          <ac:spMkLst>
            <pc:docMk/>
            <pc:sldMk cId="417272830" sldId="293"/>
            <ac:spMk id="19" creationId="{B0A96D96-F352-4111-B86C-2AF0B0F4F35C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03T08:25:02.524" v="3311" actId="478"/>
          <ac:spMkLst>
            <pc:docMk/>
            <pc:sldMk cId="417272830" sldId="293"/>
            <ac:spMk id="21" creationId="{1DD0C1AC-368B-4601-8665-DCD527996DCF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8:20:31.211" v="3171" actId="478"/>
          <ac:spMkLst>
            <pc:docMk/>
            <pc:sldMk cId="417272830" sldId="293"/>
            <ac:spMk id="22" creationId="{935EDF5D-E48B-484F-848A-ED736F24087D}"/>
          </ac:spMkLst>
        </pc:spChg>
        <pc:spChg chg="add del mod ord">
          <ac:chgData name="Godchagon Panyamanotham (กชกร ปัญญามโนธรรม)" userId="4bf7b1b4-e1ae-4289-88c5-38bc21c8f4b1" providerId="ADAL" clId="{F19C25AC-EABD-445C-9A1B-7CA008BD9174}" dt="2022-05-03T08:23:01.299" v="3239" actId="478"/>
          <ac:spMkLst>
            <pc:docMk/>
            <pc:sldMk cId="417272830" sldId="293"/>
            <ac:spMk id="26" creationId="{69694F22-8D58-4798-8337-7BF422D8F57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23.025" v="3906" actId="1076"/>
          <ac:spMkLst>
            <pc:docMk/>
            <pc:sldMk cId="417272830" sldId="293"/>
            <ac:spMk id="41" creationId="{5646584A-CF6C-4EB7-BB38-2A959F514AF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1:25.464" v="3845" actId="1076"/>
          <ac:spMkLst>
            <pc:docMk/>
            <pc:sldMk cId="417272830" sldId="293"/>
            <ac:spMk id="42" creationId="{1B8BB098-3FFB-4EEF-B974-DF45CCBD9F0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10.305" v="3902" actId="1076"/>
          <ac:spMkLst>
            <pc:docMk/>
            <pc:sldMk cId="417272830" sldId="293"/>
            <ac:spMk id="43" creationId="{FA241C63-D8E8-422B-8C6B-A57B4E6AB07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27.082" v="3908" actId="1076"/>
          <ac:spMkLst>
            <pc:docMk/>
            <pc:sldMk cId="417272830" sldId="293"/>
            <ac:spMk id="44" creationId="{784E5215-D527-40A9-9E9A-E5AACCC8C44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3:58.645" v="3898" actId="1076"/>
          <ac:spMkLst>
            <pc:docMk/>
            <pc:sldMk cId="417272830" sldId="293"/>
            <ac:spMk id="45" creationId="{0D2E5299-1973-48AA-B0E9-028DF2C72E0A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03.382" v="3899" actId="1076"/>
          <ac:spMkLst>
            <pc:docMk/>
            <pc:sldMk cId="417272830" sldId="293"/>
            <ac:spMk id="46" creationId="{857B54F2-3659-458E-A500-2474493A537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16.337" v="3903" actId="1076"/>
          <ac:spMkLst>
            <pc:docMk/>
            <pc:sldMk cId="417272830" sldId="293"/>
            <ac:spMk id="47" creationId="{385B774E-2B3E-4793-8715-1C6ADA26E59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9:13.482" v="4022" actId="14861"/>
          <ac:spMkLst>
            <pc:docMk/>
            <pc:sldMk cId="417272830" sldId="293"/>
            <ac:spMk id="48" creationId="{12E5B10C-C28F-4B5A-BB72-314BAAC2E1C0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03T08:51:44.213" v="3851" actId="478"/>
          <ac:spMkLst>
            <pc:docMk/>
            <pc:sldMk cId="417272830" sldId="293"/>
            <ac:spMk id="50" creationId="{58A98C7F-37C1-4F53-BF0E-67AB66C48A3D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8:39.773" v="3992" actId="1076"/>
          <ac:spMkLst>
            <pc:docMk/>
            <pc:sldMk cId="417272830" sldId="293"/>
            <ac:spMk id="56" creationId="{65ACA27C-9EAE-4FB8-AEAA-CD35D190E17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8:45.643" v="3993" actId="1076"/>
          <ac:spMkLst>
            <pc:docMk/>
            <pc:sldMk cId="417272830" sldId="293"/>
            <ac:spMk id="57" creationId="{BD33FFEF-C862-4BCE-BD62-22629843BA4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8:18.364" v="3984" actId="14100"/>
          <ac:spMkLst>
            <pc:docMk/>
            <pc:sldMk cId="417272830" sldId="293"/>
            <ac:spMk id="58" creationId="{62AC05D1-8732-4611-A176-2F88FF088989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8:21.574" v="3986" actId="14100"/>
          <ac:spMkLst>
            <pc:docMk/>
            <pc:sldMk cId="417272830" sldId="293"/>
            <ac:spMk id="59" creationId="{5CF48AE6-5A56-47ED-831A-38C564B2314F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8:14.635" v="3982" actId="14100"/>
          <ac:spMkLst>
            <pc:docMk/>
            <pc:sldMk cId="417272830" sldId="293"/>
            <ac:spMk id="60" creationId="{FC5C73BF-D98F-412C-A3F6-E41DFF31D43A}"/>
          </ac:spMkLst>
        </pc:spChg>
        <pc:picChg chg="mod">
          <ac:chgData name="Godchagon Panyamanotham (กชกร ปัญญามโนธรรม)" userId="4bf7b1b4-e1ae-4289-88c5-38bc21c8f4b1" providerId="ADAL" clId="{F19C25AC-EABD-445C-9A1B-7CA008BD9174}" dt="2022-05-03T08:53:45.069" v="3893" actId="1076"/>
          <ac:picMkLst>
            <pc:docMk/>
            <pc:sldMk cId="417272830" sldId="293"/>
            <ac:picMk id="11" creationId="{E678F219-0603-40B9-89FE-590744F0156D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29:46.530" v="3509" actId="478"/>
          <ac:picMkLst>
            <pc:docMk/>
            <pc:sldMk cId="417272830" sldId="293"/>
            <ac:picMk id="20" creationId="{2A847850-81BC-47F9-B9BA-A442B3290B6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21:25.764" v="3187" actId="571"/>
          <ac:picMkLst>
            <pc:docMk/>
            <pc:sldMk cId="417272830" sldId="293"/>
            <ac:picMk id="23" creationId="{CE5C85D1-8B3C-4AE5-8937-9B273A8ECD6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0:31.211" v="3171" actId="478"/>
          <ac:picMkLst>
            <pc:docMk/>
            <pc:sldMk cId="417272830" sldId="293"/>
            <ac:picMk id="24" creationId="{76B676EB-6B33-4C7A-8840-F87C46E34CDD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0:31.211" v="3171" actId="478"/>
          <ac:picMkLst>
            <pc:docMk/>
            <pc:sldMk cId="417272830" sldId="293"/>
            <ac:picMk id="25" creationId="{5BDD81D0-2252-4F9A-9BE8-FD2D48DECF11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27" creationId="{3881B4CD-2036-4CDD-8942-DFA037966134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28" creationId="{55D16DE6-3018-4EF7-9869-941DEAA64E43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29" creationId="{77125337-EF64-40BD-B2CA-CEF252DF2F3F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30" creationId="{45B32882-78F2-46A2-81C3-3A95CE9FCFF0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31" creationId="{E87756A4-C6F2-4B16-83BD-AB0863AD3F57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3:00.267" v="3703" actId="478"/>
          <ac:picMkLst>
            <pc:docMk/>
            <pc:sldMk cId="417272830" sldId="293"/>
            <ac:picMk id="32" creationId="{C6E42A03-B9B0-4EBC-B1B1-A3A79174585F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29:50.547" v="3510"/>
          <ac:picMkLst>
            <pc:docMk/>
            <pc:sldMk cId="417272830" sldId="293"/>
            <ac:picMk id="33" creationId="{E9741154-185B-45FD-9F64-0405F513594D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1:23.492" v="3844" actId="1076"/>
          <ac:picMkLst>
            <pc:docMk/>
            <pc:sldMk cId="417272830" sldId="293"/>
            <ac:picMk id="34" creationId="{92E6CC7D-43BF-4DD1-9CD8-3E31BA145D54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24.600" v="3907" actId="1076"/>
          <ac:picMkLst>
            <pc:docMk/>
            <pc:sldMk cId="417272830" sldId="293"/>
            <ac:picMk id="35" creationId="{7924D1F0-EECE-4CD1-B3DE-089A7A2EE1E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03.382" v="3899" actId="1076"/>
          <ac:picMkLst>
            <pc:docMk/>
            <pc:sldMk cId="417272830" sldId="293"/>
            <ac:picMk id="36" creationId="{F4736A5C-3BE9-4108-8614-63D48E048F70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16.337" v="3903" actId="1076"/>
          <ac:picMkLst>
            <pc:docMk/>
            <pc:sldMk cId="417272830" sldId="293"/>
            <ac:picMk id="37" creationId="{5D3C0C2D-6E5B-4F3A-AE9F-2E62180AF0C4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3:56.034" v="3897" actId="1076"/>
          <ac:picMkLst>
            <pc:docMk/>
            <pc:sldMk cId="417272830" sldId="293"/>
            <ac:picMk id="38" creationId="{A799ABC7-01A6-4120-840A-87B8E87E661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07.502" v="3901" actId="1076"/>
          <ac:picMkLst>
            <pc:docMk/>
            <pc:sldMk cId="417272830" sldId="293"/>
            <ac:picMk id="39" creationId="{76BCD7DE-1B97-4208-9CBF-EC567DC5B969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20.853" v="3905" actId="1076"/>
          <ac:picMkLst>
            <pc:docMk/>
            <pc:sldMk cId="417272830" sldId="293"/>
            <ac:picMk id="40" creationId="{E2420A94-A907-48F1-A3FB-19AABB58F09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8:45.643" v="3993" actId="1076"/>
          <ac:picMkLst>
            <pc:docMk/>
            <pc:sldMk cId="417272830" sldId="293"/>
            <ac:picMk id="51" creationId="{2C3F7C8D-B26B-4422-82FB-DDD4C6D92F17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5:26.801" v="3922" actId="1076"/>
          <ac:picMkLst>
            <pc:docMk/>
            <pc:sldMk cId="417272830" sldId="293"/>
            <ac:picMk id="52" creationId="{773C095C-D242-4BFA-B409-A7D887997E9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6:42.021" v="3946" actId="1076"/>
          <ac:picMkLst>
            <pc:docMk/>
            <pc:sldMk cId="417272830" sldId="293"/>
            <ac:picMk id="53" creationId="{D97A1C8F-ABDA-4048-91B7-D731BCBAC3A1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6:51.498" v="3950" actId="1076"/>
          <ac:picMkLst>
            <pc:docMk/>
            <pc:sldMk cId="417272830" sldId="293"/>
            <ac:picMk id="54" creationId="{32B66842-3296-45DA-8195-AC701B67E4B2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8:39.773" v="3992" actId="1076"/>
          <ac:picMkLst>
            <pc:docMk/>
            <pc:sldMk cId="417272830" sldId="293"/>
            <ac:picMk id="55" creationId="{D9A671FB-91B0-4565-A107-A93BB8D2FCF4}"/>
          </ac:picMkLst>
        </pc:picChg>
        <pc:cxnChg chg="add mod">
          <ac:chgData name="Godchagon Panyamanotham (กชกร ปัญญามโนธรรม)" userId="4bf7b1b4-e1ae-4289-88c5-38bc21c8f4b1" providerId="ADAL" clId="{F19C25AC-EABD-445C-9A1B-7CA008BD9174}" dt="2022-05-03T08:59:04.521" v="4021" actId="1038"/>
          <ac:cxnSpMkLst>
            <pc:docMk/>
            <pc:sldMk cId="417272830" sldId="293"/>
            <ac:cxnSpMk id="49" creationId="{A41CAE6F-4091-4EC2-A1CF-6C3890301E89}"/>
          </ac:cxnSpMkLst>
        </pc:cxnChg>
      </pc:sldChg>
      <pc:sldChg chg="modSp add mod ord modNotesTx">
        <pc:chgData name="Godchagon Panyamanotham (กชกร ปัญญามโนธรรม)" userId="4bf7b1b4-e1ae-4289-88c5-38bc21c8f4b1" providerId="ADAL" clId="{F19C25AC-EABD-445C-9A1B-7CA008BD9174}" dt="2022-05-19T05:01:30.590" v="12252" actId="20577"/>
        <pc:sldMkLst>
          <pc:docMk/>
          <pc:sldMk cId="442409509" sldId="294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03T08:14:39.006" v="2901" actId="20577"/>
          <ac:spMkLst>
            <pc:docMk/>
            <pc:sldMk cId="442409509" sldId="294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9T05:01:30.590" v="12252" actId="20577"/>
          <ac:spMkLst>
            <pc:docMk/>
            <pc:sldMk cId="442409509" sldId="294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14:32.794" v="2890" actId="20577"/>
          <ac:spMkLst>
            <pc:docMk/>
            <pc:sldMk cId="442409509" sldId="294"/>
            <ac:spMk id="14" creationId="{376E52CA-66AA-4A0F-8CF9-3F7608D0AC49}"/>
          </ac:spMkLst>
        </pc:spChg>
      </pc:sldChg>
      <pc:sldChg chg="addSp delSp modSp add del mod modNotesTx">
        <pc:chgData name="Godchagon Panyamanotham (กชกร ปัญญามโนธรรม)" userId="4bf7b1b4-e1ae-4289-88c5-38bc21c8f4b1" providerId="ADAL" clId="{F19C25AC-EABD-445C-9A1B-7CA008BD9174}" dt="2022-05-18T07:29:09.792" v="5754" actId="47"/>
        <pc:sldMkLst>
          <pc:docMk/>
          <pc:sldMk cId="346916886" sldId="295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03T09:02:55.305" v="4114" actId="478"/>
          <ac:spMkLst>
            <pc:docMk/>
            <pc:sldMk cId="346916886" sldId="295"/>
            <ac:spMk id="3" creationId="{22BBCC1F-7256-4B5C-8391-ED2F179BA59C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4:31:07.692" v="4889" actId="255"/>
          <ac:spMkLst>
            <pc:docMk/>
            <pc:sldMk cId="346916886" sldId="295"/>
            <ac:spMk id="10" creationId="{40A430E7-D202-433F-9F0E-813F4095957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4:30:20.493" v="4873"/>
          <ac:spMkLst>
            <pc:docMk/>
            <pc:sldMk cId="346916886" sldId="295"/>
            <ac:spMk id="17" creationId="{C81EA779-DEB6-4171-BB79-8AB9504ACB03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19" creationId="{B0A96D96-F352-4111-B86C-2AF0B0F4F35C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1" creationId="{5646584A-CF6C-4EB7-BB38-2A959F514AFB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2" creationId="{1B8BB098-3FFB-4EEF-B974-DF45CCBD9F0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3" creationId="{FA241C63-D8E8-422B-8C6B-A57B4E6AB07E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4" creationId="{784E5215-D527-40A9-9E9A-E5AACCC8C44F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5" creationId="{0D2E5299-1973-48AA-B0E9-028DF2C72E0A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6" creationId="{857B54F2-3659-458E-A500-2474493A5373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7" creationId="{385B774E-2B3E-4793-8715-1C6ADA26E59E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48" creationId="{12E5B10C-C28F-4B5A-BB72-314BAAC2E1C0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56" creationId="{65ACA27C-9EAE-4FB8-AEAA-CD35D190E17C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57" creationId="{BD33FFEF-C862-4BCE-BD62-22629843BA4F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58" creationId="{62AC05D1-8732-4611-A176-2F88FF088989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59" creationId="{5CF48AE6-5A56-47ED-831A-38C564B2314F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spMkLst>
            <pc:docMk/>
            <pc:sldMk cId="346916886" sldId="295"/>
            <ac:spMk id="60" creationId="{FC5C73BF-D98F-412C-A3F6-E41DFF31D43A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18T04:30:25.481" v="4874" actId="1076"/>
          <ac:picMkLst>
            <pc:docMk/>
            <pc:sldMk cId="346916886" sldId="295"/>
            <ac:picMk id="18" creationId="{1492C539-D98A-4938-A0C2-53454DC50B1C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4:30:27.814" v="4876" actId="1036"/>
          <ac:picMkLst>
            <pc:docMk/>
            <pc:sldMk cId="346916886" sldId="295"/>
            <ac:picMk id="19" creationId="{700E169D-1B21-4CBB-8B7C-8862CA6C3113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4:30:32.092" v="4884" actId="1036"/>
          <ac:picMkLst>
            <pc:docMk/>
            <pc:sldMk cId="346916886" sldId="295"/>
            <ac:picMk id="20" creationId="{728ED757-86E3-4682-BFEC-1C0F3A58D79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4:30:25.481" v="4874" actId="1076"/>
          <ac:picMkLst>
            <pc:docMk/>
            <pc:sldMk cId="346916886" sldId="295"/>
            <ac:picMk id="21" creationId="{1D775BF6-B521-4658-9EC9-D9BD88384079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4:30:30.126" v="4879" actId="1036"/>
          <ac:picMkLst>
            <pc:docMk/>
            <pc:sldMk cId="346916886" sldId="295"/>
            <ac:picMk id="22" creationId="{EF1B66FF-1F22-4F65-981D-53094B3ED79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4" creationId="{92E6CC7D-43BF-4DD1-9CD8-3E31BA145D5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5" creationId="{7924D1F0-EECE-4CD1-B3DE-089A7A2EE1EB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6" creationId="{F4736A5C-3BE9-4108-8614-63D48E048F7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7" creationId="{5D3C0C2D-6E5B-4F3A-AE9F-2E62180AF0C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8" creationId="{A799ABC7-01A6-4120-840A-87B8E87E661E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39" creationId="{76BCD7DE-1B97-4208-9CBF-EC567DC5B969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40" creationId="{E2420A94-A907-48F1-A3FB-19AABB58F09E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51" creationId="{2C3F7C8D-B26B-4422-82FB-DDD4C6D92F17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52" creationId="{773C095C-D242-4BFA-B409-A7D887997E96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53" creationId="{D97A1C8F-ABDA-4048-91B7-D731BCBAC3A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54" creationId="{32B66842-3296-45DA-8195-AC701B67E4B2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9:02:52.813" v="4113" actId="478"/>
          <ac:picMkLst>
            <pc:docMk/>
            <pc:sldMk cId="346916886" sldId="295"/>
            <ac:picMk id="55" creationId="{D9A671FB-91B0-4565-A107-A93BB8D2FCF4}"/>
          </ac:picMkLst>
        </pc:picChg>
        <pc:cxnChg chg="del">
          <ac:chgData name="Godchagon Panyamanotham (กชกร ปัญญามโนธรรม)" userId="4bf7b1b4-e1ae-4289-88c5-38bc21c8f4b1" providerId="ADAL" clId="{F19C25AC-EABD-445C-9A1B-7CA008BD9174}" dt="2022-05-03T09:02:57.290" v="4115" actId="478"/>
          <ac:cxnSpMkLst>
            <pc:docMk/>
            <pc:sldMk cId="346916886" sldId="295"/>
            <ac:cxnSpMk id="49" creationId="{A41CAE6F-4091-4EC2-A1CF-6C3890301E89}"/>
          </ac:cxnSpMkLst>
        </pc:cxnChg>
      </pc:sldChg>
      <pc:sldChg chg="addSp delSp modSp add del mod modNotesTx">
        <pc:chgData name="Godchagon Panyamanotham (กชกร ปัญญามโนธรรม)" userId="4bf7b1b4-e1ae-4289-88c5-38bc21c8f4b1" providerId="ADAL" clId="{F19C25AC-EABD-445C-9A1B-7CA008BD9174}" dt="2022-05-03T08:59:21.213" v="4023" actId="47"/>
        <pc:sldMkLst>
          <pc:docMk/>
          <pc:sldMk cId="1366994640" sldId="295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03T08:27:37.121" v="3469" actId="478"/>
          <ac:spMkLst>
            <pc:docMk/>
            <pc:sldMk cId="1366994640" sldId="295"/>
            <ac:spMk id="3" creationId="{81C8A371-7FA6-4142-BC5D-B4E35ABA48B0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8:41:54.672" v="3701" actId="20577"/>
          <ac:spMkLst>
            <pc:docMk/>
            <pc:sldMk cId="1366994640" sldId="295"/>
            <ac:spMk id="10" creationId="{40A430E7-D202-433F-9F0E-813F4095957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8:27:35.224" v="3468" actId="478"/>
          <ac:spMkLst>
            <pc:docMk/>
            <pc:sldMk cId="1366994640" sldId="295"/>
            <ac:spMk id="19" creationId="{B0A96D96-F352-4111-B86C-2AF0B0F4F35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29:19.624" v="3504" actId="1036"/>
          <ac:spMkLst>
            <pc:docMk/>
            <pc:sldMk cId="1366994640" sldId="295"/>
            <ac:spMk id="21" creationId="{B9B6EE9F-4E87-4EF0-860A-08BCD7543B7E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spMkLst>
            <pc:docMk/>
            <pc:sldMk cId="1366994640" sldId="295"/>
            <ac:spMk id="33" creationId="{66E40956-4D18-4CF1-A39B-7F25D16BABB1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29:05.480" v="3492" actId="14100"/>
          <ac:spMkLst>
            <pc:docMk/>
            <pc:sldMk cId="1366994640" sldId="295"/>
            <ac:spMk id="34" creationId="{6D9F56DF-211F-4C3C-94E0-1D4C29FD593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spMkLst>
            <pc:docMk/>
            <pc:sldMk cId="1366994640" sldId="295"/>
            <ac:spMk id="35" creationId="{7EDF65CA-4E75-4DE4-AFE5-D5611E2C4F78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spMkLst>
            <pc:docMk/>
            <pc:sldMk cId="1366994640" sldId="295"/>
            <ac:spMk id="36" creationId="{5FC658CC-8A17-40E8-A1D8-BD757953FCE6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spMkLst>
            <pc:docMk/>
            <pc:sldMk cId="1366994640" sldId="295"/>
            <ac:spMk id="37" creationId="{87B1B76C-3845-44F5-AA95-A8B95D911A91}"/>
          </ac:spMkLst>
        </pc:spChg>
        <pc:picChg chg="mod">
          <ac:chgData name="Godchagon Panyamanotham (กชกร ปัญญามโนธรรม)" userId="4bf7b1b4-e1ae-4289-88c5-38bc21c8f4b1" providerId="ADAL" clId="{F19C25AC-EABD-445C-9A1B-7CA008BD9174}" dt="2022-05-03T08:29:44.287" v="3508" actId="1076"/>
          <ac:picMkLst>
            <pc:docMk/>
            <pc:sldMk cId="1366994640" sldId="295"/>
            <ac:picMk id="20" creationId="{2A847850-81BC-47F9-B9BA-A442B3290B6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29:00.803" v="3490" actId="14100"/>
          <ac:picMkLst>
            <pc:docMk/>
            <pc:sldMk cId="1366994640" sldId="295"/>
            <ac:picMk id="22" creationId="{F2A69751-4B45-4C03-BBFB-1402A19F527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picMkLst>
            <pc:docMk/>
            <pc:sldMk cId="1366994640" sldId="295"/>
            <ac:picMk id="23" creationId="{82BFB3C1-0AF7-40E0-B74A-A01CF0675CA7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picMkLst>
            <pc:docMk/>
            <pc:sldMk cId="1366994640" sldId="295"/>
            <ac:picMk id="24" creationId="{6D7DBC26-A555-4806-AC47-DB5DE1107351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picMkLst>
            <pc:docMk/>
            <pc:sldMk cId="1366994640" sldId="295"/>
            <ac:picMk id="25" creationId="{EBFF9B17-E444-441B-B3FF-A42784451F0A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54:51.391" v="3910" actId="1076"/>
          <ac:picMkLst>
            <pc:docMk/>
            <pc:sldMk cId="1366994640" sldId="295"/>
            <ac:picMk id="26" creationId="{67F09C39-1E9E-401D-8D72-B5F9EC42A7D2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27" creationId="{3881B4CD-2036-4CDD-8942-DFA03796613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28" creationId="{55D16DE6-3018-4EF7-9869-941DEAA64E43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29" creationId="{77125337-EF64-40BD-B2CA-CEF252DF2F3F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30" creationId="{45B32882-78F2-46A2-81C3-3A95CE9FCFF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31" creationId="{E87756A4-C6F2-4B16-83BD-AB0863AD3F57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03T08:27:31.476" v="3467" actId="478"/>
          <ac:picMkLst>
            <pc:docMk/>
            <pc:sldMk cId="1366994640" sldId="295"/>
            <ac:picMk id="32" creationId="{C6E42A03-B9B0-4EBC-B1B1-A3A79174585F}"/>
          </ac:picMkLst>
        </pc:picChg>
      </pc:sldChg>
      <pc:sldChg chg="add del">
        <pc:chgData name="Godchagon Panyamanotham (กชกร ปัญญามโนธรรม)" userId="4bf7b1b4-e1ae-4289-88c5-38bc21c8f4b1" providerId="ADAL" clId="{F19C25AC-EABD-445C-9A1B-7CA008BD9174}" dt="2022-05-03T08:59:21.213" v="4023" actId="47"/>
        <pc:sldMkLst>
          <pc:docMk/>
          <pc:sldMk cId="733257507" sldId="296"/>
        </pc:sldMkLst>
      </pc:sldChg>
      <pc:sldChg chg="addSp delSp modSp new del mod setBg">
        <pc:chgData name="Godchagon Panyamanotham (กชกร ปัญญามโนธรรม)" userId="4bf7b1b4-e1ae-4289-88c5-38bc21c8f4b1" providerId="ADAL" clId="{F19C25AC-EABD-445C-9A1B-7CA008BD9174}" dt="2022-05-03T08:40:19.457" v="3653" actId="47"/>
        <pc:sldMkLst>
          <pc:docMk/>
          <pc:sldMk cId="1146702057" sldId="296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5-03T08:31:18.608" v="3537" actId="478"/>
          <ac:spMkLst>
            <pc:docMk/>
            <pc:sldMk cId="1146702057" sldId="296"/>
            <ac:spMk id="2" creationId="{514C80B0-4043-4A0E-9626-6A228655C599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03T08:31:18.608" v="3537" actId="478"/>
          <ac:spMkLst>
            <pc:docMk/>
            <pc:sldMk cId="1146702057" sldId="296"/>
            <ac:spMk id="3" creationId="{D8134641-3F08-41E7-9A84-974D40C6DB35}"/>
          </ac:spMkLst>
        </pc:spChg>
        <pc:grp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grpSpMkLst>
            <pc:docMk/>
            <pc:sldMk cId="1146702057" sldId="296"/>
            <ac:grpSpMk id="12" creationId="{7119774B-7275-4B24-9C6A-DFF4B34AFC72}"/>
          </ac:grpSpMkLst>
        </pc:grpChg>
        <pc:pic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4" creationId="{D89EAA0E-E162-49A2-A89E-D5E90250A58A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40:12.563" v="3652" actId="478"/>
          <ac:picMkLst>
            <pc:docMk/>
            <pc:sldMk cId="1146702057" sldId="296"/>
            <ac:picMk id="5" creationId="{0AED5755-9FB0-4265-964C-D067D8541C34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6" creationId="{7746985C-528C-4A3B-A631-8E20F0E45BF4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7" creationId="{1E3E0FCD-335F-4622-BDFD-6B268B2C702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8" creationId="{572EA933-0EF6-40A8-82BA-0BB15DCF66A0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9" creationId="{1FAE0921-5B1E-496D-AB82-6C08C573B90C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3T08:39:46.994" v="3651" actId="164"/>
          <ac:picMkLst>
            <pc:docMk/>
            <pc:sldMk cId="1146702057" sldId="296"/>
            <ac:picMk id="10" creationId="{518B1FEF-B778-45CA-9CE0-B88944DA38F5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03T08:39:08.202" v="3642" actId="478"/>
          <ac:picMkLst>
            <pc:docMk/>
            <pc:sldMk cId="1146702057" sldId="296"/>
            <ac:picMk id="11" creationId="{83780200-63E0-4928-A903-835A55692333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4:27:21.876" v="4851" actId="2711"/>
        <pc:sldMkLst>
          <pc:docMk/>
          <pc:sldMk cId="2544993466" sldId="296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5-07T08:38:20.359" v="4274" actId="1076"/>
          <ac:spMkLst>
            <pc:docMk/>
            <pc:sldMk cId="2544993466" sldId="296"/>
            <ac:spMk id="17" creationId="{CA301ECF-4BA9-45B8-8F29-2B8F5B2BDD6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7T08:38:34.194" v="4293" actId="20577"/>
          <ac:spMkLst>
            <pc:docMk/>
            <pc:sldMk cId="2544993466" sldId="296"/>
            <ac:spMk id="18" creationId="{27E89DFC-5093-4BED-A9D9-0D6954CF0F8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07T08:39:15.265" v="4342" actId="404"/>
          <ac:spMkLst>
            <pc:docMk/>
            <pc:sldMk cId="2544993466" sldId="296"/>
            <ac:spMk id="19" creationId="{06EF57B9-DE17-4794-9145-A5C55E7E6D28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9:05:49.318" v="4229" actId="1035"/>
          <ac:spMkLst>
            <pc:docMk/>
            <pc:sldMk cId="2544993466" sldId="296"/>
            <ac:spMk id="22" creationId="{935EDF5D-E48B-484F-848A-ED736F24087D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03T09:05:49.318" v="4229" actId="1035"/>
          <ac:spMkLst>
            <pc:docMk/>
            <pc:sldMk cId="2544993466" sldId="296"/>
            <ac:spMk id="23" creationId="{81B7E040-4672-47DF-B6E3-D5BEB19CB0D7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07T08:37:49.335" v="4251" actId="1076"/>
          <ac:picMkLst>
            <pc:docMk/>
            <pc:sldMk cId="2544993466" sldId="296"/>
            <ac:picMk id="3" creationId="{D555C2AD-8CDD-4341-B0C3-8C36CA67C9DE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7T08:36:20.627" v="4249" actId="1076"/>
          <ac:picMkLst>
            <pc:docMk/>
            <pc:sldMk cId="2544993466" sldId="296"/>
            <ac:picMk id="5" creationId="{6A1DA920-82B5-408A-95EB-F38467FC2D0F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07T08:37:52.546" v="4252" actId="1076"/>
          <ac:picMkLst>
            <pc:docMk/>
            <pc:sldMk cId="2544993466" sldId="296"/>
            <ac:picMk id="7" creationId="{BDFBD0C6-19E3-4BEA-9BA7-BFBC42D48D4E}"/>
          </ac:picMkLst>
        </pc:picChg>
        <pc:picChg chg="add del">
          <ac:chgData name="Godchagon Panyamanotham (กชกร ปัญญามโนธรรม)" userId="4bf7b1b4-e1ae-4289-88c5-38bc21c8f4b1" providerId="ADAL" clId="{F19C25AC-EABD-445C-9A1B-7CA008BD9174}" dt="2022-05-03T09:05:45.804" v="4210" actId="478"/>
          <ac:picMkLst>
            <pc:docMk/>
            <pc:sldMk cId="2544993466" sldId="296"/>
            <ac:picMk id="24" creationId="{76B676EB-6B33-4C7A-8840-F87C46E34CDD}"/>
          </ac:picMkLst>
        </pc:picChg>
        <pc:picChg chg="add del">
          <ac:chgData name="Godchagon Panyamanotham (กชกร ปัญญามโนธรรม)" userId="4bf7b1b4-e1ae-4289-88c5-38bc21c8f4b1" providerId="ADAL" clId="{F19C25AC-EABD-445C-9A1B-7CA008BD9174}" dt="2022-05-03T09:05:45.804" v="4210" actId="478"/>
          <ac:picMkLst>
            <pc:docMk/>
            <pc:sldMk cId="2544993466" sldId="296"/>
            <ac:picMk id="25" creationId="{5BDD81D0-2252-4F9A-9BE8-FD2D48DECF11}"/>
          </ac:picMkLst>
        </pc:picChg>
      </pc:sldChg>
      <pc:sldChg chg="addSp delSp modSp add mod ord modNotesTx">
        <pc:chgData name="Godchagon Panyamanotham (กชกร ปัญญามโนธรรม)" userId="4bf7b1b4-e1ae-4289-88c5-38bc21c8f4b1" providerId="ADAL" clId="{F19C25AC-EABD-445C-9A1B-7CA008BD9174}" dt="2022-05-18T07:53:55.774" v="6126" actId="1038"/>
        <pc:sldMkLst>
          <pc:docMk/>
          <pc:sldMk cId="2786369354" sldId="297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05:37:52.745" v="5736" actId="20577"/>
          <ac:spMkLst>
            <pc:docMk/>
            <pc:sldMk cId="2786369354" sldId="297"/>
            <ac:spMk id="10" creationId="{40A430E7-D202-433F-9F0E-813F4095957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4:31:56.901" v="4898" actId="478"/>
          <ac:spMkLst>
            <pc:docMk/>
            <pc:sldMk cId="2786369354" sldId="297"/>
            <ac:spMk id="17" creationId="{C81EA779-DEB6-4171-BB79-8AB9504ACB0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3:38.400" v="6094" actId="113"/>
          <ac:spMkLst>
            <pc:docMk/>
            <pc:sldMk cId="2786369354" sldId="297"/>
            <ac:spMk id="23" creationId="{606F7552-09E0-4372-9400-5E58FBE941D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3:48.807" v="6109" actId="1037"/>
          <ac:spMkLst>
            <pc:docMk/>
            <pc:sldMk cId="2786369354" sldId="297"/>
            <ac:spMk id="24" creationId="{CC868290-2D8E-4132-A92B-41FBFB97F599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3:55.774" v="6126" actId="1038"/>
          <ac:spMkLst>
            <pc:docMk/>
            <pc:sldMk cId="2786369354" sldId="297"/>
            <ac:spMk id="25" creationId="{C88FA555-275A-41DB-A70E-B7B058CC5FE2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8T04:31:58.889" v="4899" actId="478"/>
          <ac:picMkLst>
            <pc:docMk/>
            <pc:sldMk cId="2786369354" sldId="297"/>
            <ac:picMk id="18" creationId="{1492C539-D98A-4938-A0C2-53454DC50B1C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4:31:58.889" v="4899" actId="478"/>
          <ac:picMkLst>
            <pc:docMk/>
            <pc:sldMk cId="2786369354" sldId="297"/>
            <ac:picMk id="19" creationId="{700E169D-1B21-4CBB-8B7C-8862CA6C3113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4:31:58.889" v="4899" actId="478"/>
          <ac:picMkLst>
            <pc:docMk/>
            <pc:sldMk cId="2786369354" sldId="297"/>
            <ac:picMk id="20" creationId="{728ED757-86E3-4682-BFEC-1C0F3A58D79B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4:31:58.889" v="4899" actId="478"/>
          <ac:picMkLst>
            <pc:docMk/>
            <pc:sldMk cId="2786369354" sldId="297"/>
            <ac:picMk id="21" creationId="{1D775BF6-B521-4658-9EC9-D9BD88384079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4:31:58.889" v="4899" actId="478"/>
          <ac:picMkLst>
            <pc:docMk/>
            <pc:sldMk cId="2786369354" sldId="297"/>
            <ac:picMk id="22" creationId="{EF1B66FF-1F22-4F65-981D-53094B3ED794}"/>
          </ac:picMkLst>
        </pc:picChg>
      </pc:sldChg>
      <pc:sldChg chg="addSp delSp modSp add mod ord modAnim modNotesTx">
        <pc:chgData name="Godchagon Panyamanotham (กชกร ปัญญามโนธรรม)" userId="4bf7b1b4-e1ae-4289-88c5-38bc21c8f4b1" providerId="ADAL" clId="{F19C25AC-EABD-445C-9A1B-7CA008BD9174}" dt="2022-05-18T07:53:19.370" v="6089" actId="207"/>
        <pc:sldMkLst>
          <pc:docMk/>
          <pc:sldMk cId="484401982" sldId="298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07:31:00.548" v="5809" actId="20577"/>
          <ac:spMkLst>
            <pc:docMk/>
            <pc:sldMk cId="484401982" sldId="298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7:53:03.326" v="6081" actId="207"/>
          <ac:spMkLst>
            <pc:docMk/>
            <pc:sldMk cId="484401982" sldId="298"/>
            <ac:spMk id="17" creationId="{C81EA779-DEB6-4171-BB79-8AB9504ACB0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3:19.370" v="6089" actId="207"/>
          <ac:spMkLst>
            <pc:docMk/>
            <pc:sldMk cId="484401982" sldId="298"/>
            <ac:spMk id="23" creationId="{453B3DCE-340A-405C-BFEF-F3CD9ABB58D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34:09.123" v="5940" actId="1076"/>
          <ac:spMkLst>
            <pc:docMk/>
            <pc:sldMk cId="484401982" sldId="298"/>
            <ac:spMk id="24" creationId="{D6B597CE-A2FD-4579-B957-870E7E2AE2E1}"/>
          </ac:spMkLst>
        </pc:spChg>
        <pc:picChg chg="mod">
          <ac:chgData name="Godchagon Panyamanotham (กชกร ปัญญามโนธรรม)" userId="4bf7b1b4-e1ae-4289-88c5-38bc21c8f4b1" providerId="ADAL" clId="{F19C25AC-EABD-445C-9A1B-7CA008BD9174}" dt="2022-05-18T07:31:55.094" v="5856" actId="1076"/>
          <ac:picMkLst>
            <pc:docMk/>
            <pc:sldMk cId="484401982" sldId="298"/>
            <ac:picMk id="11" creationId="{E678F219-0603-40B9-89FE-590744F0156D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7:22:20.700" v="5751" actId="478"/>
          <ac:picMkLst>
            <pc:docMk/>
            <pc:sldMk cId="484401982" sldId="298"/>
            <ac:picMk id="18" creationId="{1492C539-D98A-4938-A0C2-53454DC50B1C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7:22:20.700" v="5751" actId="478"/>
          <ac:picMkLst>
            <pc:docMk/>
            <pc:sldMk cId="484401982" sldId="298"/>
            <ac:picMk id="19" creationId="{700E169D-1B21-4CBB-8B7C-8862CA6C3113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7:22:20.700" v="5751" actId="478"/>
          <ac:picMkLst>
            <pc:docMk/>
            <pc:sldMk cId="484401982" sldId="298"/>
            <ac:picMk id="20" creationId="{728ED757-86E3-4682-BFEC-1C0F3A58D79B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7:22:20.700" v="5751" actId="478"/>
          <ac:picMkLst>
            <pc:docMk/>
            <pc:sldMk cId="484401982" sldId="298"/>
            <ac:picMk id="21" creationId="{1D775BF6-B521-4658-9EC9-D9BD88384079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7:22:20.700" v="5751" actId="478"/>
          <ac:picMkLst>
            <pc:docMk/>
            <pc:sldMk cId="484401982" sldId="298"/>
            <ac:picMk id="22" creationId="{EF1B66FF-1F22-4F65-981D-53094B3ED794}"/>
          </ac:picMkLst>
        </pc:picChg>
      </pc:sldChg>
      <pc:sldChg chg="modSp add mod ord modNotesTx">
        <pc:chgData name="Godchagon Panyamanotham (กชกร ปัญญามโนธรรม)" userId="4bf7b1b4-e1ae-4289-88c5-38bc21c8f4b1" providerId="ADAL" clId="{F19C25AC-EABD-445C-9A1B-7CA008BD9174}" dt="2022-05-18T14:21:37.170" v="8968" actId="207"/>
        <pc:sldMkLst>
          <pc:docMk/>
          <pc:sldMk cId="1990734244" sldId="299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14:21:37.170" v="8968" actId="207"/>
          <ac:spMkLst>
            <pc:docMk/>
            <pc:sldMk cId="1990734244" sldId="299"/>
            <ac:spMk id="17" creationId="{C81EA779-DEB6-4171-BB79-8AB9504ACB03}"/>
          </ac:spMkLst>
        </pc:spChg>
      </pc:sldChg>
      <pc:sldChg chg="addSp delSp modSp add mod delAnim modNotesTx">
        <pc:chgData name="Godchagon Panyamanotham (กชกร ปัญญามโนธรรม)" userId="4bf7b1b4-e1ae-4289-88c5-38bc21c8f4b1" providerId="ADAL" clId="{F19C25AC-EABD-445C-9A1B-7CA008BD9174}" dt="2022-05-19T05:05:11.893" v="12270" actId="255"/>
        <pc:sldMkLst>
          <pc:docMk/>
          <pc:sldMk cId="68729364" sldId="300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9T05:03:36.882" v="12264"/>
          <ac:spMkLst>
            <pc:docMk/>
            <pc:sldMk cId="68729364" sldId="300"/>
            <ac:spMk id="10" creationId="{40A430E7-D202-433F-9F0E-813F40959574}"/>
          </ac:spMkLst>
        </pc:spChg>
        <pc:spChg chg="del mod">
          <ac:chgData name="Godchagon Panyamanotham (กชกร ปัญญามโนธรรม)" userId="4bf7b1b4-e1ae-4289-88c5-38bc21c8f4b1" providerId="ADAL" clId="{F19C25AC-EABD-445C-9A1B-7CA008BD9174}" dt="2022-05-18T07:52:35.144" v="6078" actId="478"/>
          <ac:spMkLst>
            <pc:docMk/>
            <pc:sldMk cId="68729364" sldId="300"/>
            <ac:spMk id="17" creationId="{C81EA779-DEB6-4171-BB79-8AB9504ACB0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7:52:41.383" v="6080" actId="207"/>
          <ac:spMkLst>
            <pc:docMk/>
            <pc:sldMk cId="68729364" sldId="300"/>
            <ac:spMk id="18" creationId="{DC7262EF-B461-4E93-9405-59BD115C64F1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7:41:43.985" v="6000" actId="478"/>
          <ac:spMkLst>
            <pc:docMk/>
            <pc:sldMk cId="68729364" sldId="300"/>
            <ac:spMk id="23" creationId="{453B3DCE-340A-405C-BFEF-F3CD9ABB58D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7:41:43.985" v="6000" actId="478"/>
          <ac:spMkLst>
            <pc:docMk/>
            <pc:sldMk cId="68729364" sldId="300"/>
            <ac:spMk id="24" creationId="{D6B597CE-A2FD-4579-B957-870E7E2AE2E1}"/>
          </ac:spMkLst>
        </pc:sp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8T09:01:22.282" v="6257"/>
        <pc:sldMkLst>
          <pc:docMk/>
          <pc:sldMk cId="4060333814" sldId="301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18T08:43:22.923" v="6129" actId="478"/>
          <ac:spMkLst>
            <pc:docMk/>
            <pc:sldMk cId="4060333814" sldId="301"/>
            <ac:spMk id="3" creationId="{86173813-CB2F-4ECC-9B17-7330F4F9AF1F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8:44:03.725" v="6135" actId="207"/>
          <ac:spMkLst>
            <pc:docMk/>
            <pc:sldMk cId="4060333814" sldId="301"/>
            <ac:spMk id="10" creationId="{40A430E7-D202-433F-9F0E-813F4095957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8:43:18.498" v="6128" actId="478"/>
          <ac:spMkLst>
            <pc:docMk/>
            <pc:sldMk cId="4060333814" sldId="301"/>
            <ac:spMk id="18" creationId="{DC7262EF-B461-4E93-9405-59BD115C64F1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8:44:53.455" v="6157" actId="20577"/>
          <ac:spMkLst>
            <pc:docMk/>
            <pc:sldMk cId="4060333814" sldId="301"/>
            <ac:spMk id="20" creationId="{4DE36AB5-3080-430A-8285-ED5D64E7B8C0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18T08:57:28.684" v="6160" actId="1076"/>
          <ac:picMkLst>
            <pc:docMk/>
            <pc:sldMk cId="4060333814" sldId="301"/>
            <ac:picMk id="17" creationId="{E302325A-B935-4550-88FE-C3B58F09A915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08:57:26.203" v="6159" actId="1076"/>
          <ac:picMkLst>
            <pc:docMk/>
            <pc:sldMk cId="4060333814" sldId="301"/>
            <ac:picMk id="19" creationId="{43A41F84-999D-401E-94CC-C89DE255EF92}"/>
          </ac:picMkLst>
        </pc:picChg>
      </pc:sldChg>
      <pc:sldChg chg="addSp delSp modSp add del mod modAnim modNotesTx">
        <pc:chgData name="Godchagon Panyamanotham (กชกร ปัญญามโนธรรม)" userId="4bf7b1b4-e1ae-4289-88c5-38bc21c8f4b1" providerId="ADAL" clId="{F19C25AC-EABD-445C-9A1B-7CA008BD9174}" dt="2022-05-18T10:28:55.292" v="7485" actId="47"/>
        <pc:sldMkLst>
          <pc:docMk/>
          <pc:sldMk cId="1896606748" sldId="302"/>
        </pc:sldMkLst>
        <pc:spChg chg="add mod topLvl">
          <ac:chgData name="Godchagon Panyamanotham (กชกร ปัญญามโนธรรม)" userId="4bf7b1b4-e1ae-4289-88c5-38bc21c8f4b1" providerId="ADAL" clId="{F19C25AC-EABD-445C-9A1B-7CA008BD9174}" dt="2022-05-18T10:00:18.982" v="6845" actId="1076"/>
          <ac:spMkLst>
            <pc:docMk/>
            <pc:sldMk cId="1896606748" sldId="302"/>
            <ac:spMk id="2" creationId="{B72C4CEE-1F19-4E96-8A2E-455EF65D68CB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09:03:38.160" v="6338" actId="20577"/>
          <ac:spMkLst>
            <pc:docMk/>
            <pc:sldMk cId="1896606748" sldId="302"/>
            <ac:spMk id="10" creationId="{40A430E7-D202-433F-9F0E-813F4095957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09:02:12.821" v="6268"/>
          <ac:spMkLst>
            <pc:docMk/>
            <pc:sldMk cId="1896606748" sldId="302"/>
            <ac:spMk id="18" creationId="{513F3296-278D-4E68-903C-4AB195144516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09:01:35.165" v="6259" actId="478"/>
          <ac:spMkLst>
            <pc:docMk/>
            <pc:sldMk cId="1896606748" sldId="302"/>
            <ac:spMk id="20" creationId="{4DE36AB5-3080-430A-8285-ED5D64E7B8C0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8T10:00:01.109" v="6842" actId="478"/>
          <ac:spMkLst>
            <pc:docMk/>
            <pc:sldMk cId="1896606748" sldId="302"/>
            <ac:spMk id="23" creationId="{B985CB5D-7A0B-4387-91B1-37A9A10943EF}"/>
          </ac:spMkLst>
        </pc:spChg>
        <pc:grpChg chg="add del mod">
          <ac:chgData name="Godchagon Panyamanotham (กชกร ปัญญามโนธรรม)" userId="4bf7b1b4-e1ae-4289-88c5-38bc21c8f4b1" providerId="ADAL" clId="{F19C25AC-EABD-445C-9A1B-7CA008BD9174}" dt="2022-05-18T10:00:09.225" v="6843" actId="165"/>
          <ac:grpSpMkLst>
            <pc:docMk/>
            <pc:sldMk cId="1896606748" sldId="302"/>
            <ac:grpSpMk id="3" creationId="{925C8499-0499-402C-A243-4BFF42FA28F9}"/>
          </ac:grpSpMkLst>
        </pc:grpChg>
        <pc:picChg chg="del">
          <ac:chgData name="Godchagon Panyamanotham (กชกร ปัญญามโนธรรม)" userId="4bf7b1b4-e1ae-4289-88c5-38bc21c8f4b1" providerId="ADAL" clId="{F19C25AC-EABD-445C-9A1B-7CA008BD9174}" dt="2022-05-18T09:01:35.165" v="6259" actId="478"/>
          <ac:picMkLst>
            <pc:docMk/>
            <pc:sldMk cId="1896606748" sldId="302"/>
            <ac:picMk id="17" creationId="{E302325A-B935-4550-88FE-C3B58F09A915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9:01:35.165" v="6259" actId="478"/>
          <ac:picMkLst>
            <pc:docMk/>
            <pc:sldMk cId="1896606748" sldId="302"/>
            <ac:picMk id="19" creationId="{43A41F84-999D-401E-94CC-C89DE255EF92}"/>
          </ac:picMkLst>
        </pc:picChg>
        <pc:picChg chg="add mod topLvl">
          <ac:chgData name="Godchagon Panyamanotham (กชกร ปัญญามโนธรรม)" userId="4bf7b1b4-e1ae-4289-88c5-38bc21c8f4b1" providerId="ADAL" clId="{F19C25AC-EABD-445C-9A1B-7CA008BD9174}" dt="2022-05-18T10:00:15.460" v="6844" actId="1076"/>
          <ac:picMkLst>
            <pc:docMk/>
            <pc:sldMk cId="1896606748" sldId="302"/>
            <ac:picMk id="21" creationId="{7A93BAA6-4DD8-41D7-99A8-072949EB22B4}"/>
          </ac:picMkLst>
        </pc:picChg>
        <pc:picChg chg="add mod topLvl">
          <ac:chgData name="Godchagon Panyamanotham (กชกร ปัญญามโนธรรม)" userId="4bf7b1b4-e1ae-4289-88c5-38bc21c8f4b1" providerId="ADAL" clId="{F19C25AC-EABD-445C-9A1B-7CA008BD9174}" dt="2022-05-18T10:00:15.460" v="6844" actId="1076"/>
          <ac:picMkLst>
            <pc:docMk/>
            <pc:sldMk cId="1896606748" sldId="302"/>
            <ac:picMk id="22" creationId="{56C6735D-DEB2-4E5A-9EF2-D9694C087880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8T10:00:00.033" v="6841" actId="478"/>
          <ac:picMkLst>
            <pc:docMk/>
            <pc:sldMk cId="1896606748" sldId="302"/>
            <ac:picMk id="24" creationId="{0562FD3D-07D6-48F0-A117-61AC5F3604DC}"/>
          </ac:picMkLst>
        </pc:picChg>
        <pc:picChg chg="add mod topLvl">
          <ac:chgData name="Godchagon Panyamanotham (กชกร ปัญญามโนธรรม)" userId="4bf7b1b4-e1ae-4289-88c5-38bc21c8f4b1" providerId="ADAL" clId="{F19C25AC-EABD-445C-9A1B-7CA008BD9174}" dt="2022-05-18T10:00:20.171" v="6846" actId="1076"/>
          <ac:picMkLst>
            <pc:docMk/>
            <pc:sldMk cId="1896606748" sldId="302"/>
            <ac:picMk id="25" creationId="{1F36AF0F-23F0-4B19-B90A-AD14D0CCDA69}"/>
          </ac:picMkLst>
        </pc:picChg>
      </pc:sldChg>
      <pc:sldChg chg="addSp delSp modSp add mod modAnim modNotesTx">
        <pc:chgData name="Godchagon Panyamanotham (กชกร ปัญญามโนธรรม)" userId="4bf7b1b4-e1ae-4289-88c5-38bc21c8f4b1" providerId="ADAL" clId="{F19C25AC-EABD-445C-9A1B-7CA008BD9174}" dt="2022-05-18T10:52:16.057" v="7689"/>
        <pc:sldMkLst>
          <pc:docMk/>
          <pc:sldMk cId="165631382" sldId="303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10:49:40.759" v="7688" actId="20577"/>
          <ac:spMkLst>
            <pc:docMk/>
            <pc:sldMk cId="165631382" sldId="303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10:52:16.057" v="7689"/>
          <ac:spMkLst>
            <pc:docMk/>
            <pc:sldMk cId="165631382" sldId="303"/>
            <ac:spMk id="18" creationId="{513F3296-278D-4E68-903C-4AB195144516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spMkLst>
            <pc:docMk/>
            <pc:sldMk cId="165631382" sldId="303"/>
            <ac:spMk id="22" creationId="{BEF6125E-98DE-4271-86C7-78B943AA2C69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spMkLst>
            <pc:docMk/>
            <pc:sldMk cId="165631382" sldId="303"/>
            <ac:spMk id="23" creationId="{84B5CFF4-7AEC-4F45-B0E0-E8671E890DA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spMkLst>
            <pc:docMk/>
            <pc:sldMk cId="165631382" sldId="303"/>
            <ac:spMk id="24" creationId="{5EDC4E9F-F574-4227-B4FA-794F13D4F876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picMkLst>
            <pc:docMk/>
            <pc:sldMk cId="165631382" sldId="303"/>
            <ac:picMk id="17" creationId="{18CE6C5E-904C-4B5D-9974-82C5B4E38E69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picMkLst>
            <pc:docMk/>
            <pc:sldMk cId="165631382" sldId="303"/>
            <ac:picMk id="19" creationId="{2D5CD035-419C-4194-B818-36E77D0909F5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0:49:23.436" v="7669" actId="1076"/>
          <ac:picMkLst>
            <pc:docMk/>
            <pc:sldMk cId="165631382" sldId="303"/>
            <ac:picMk id="20" creationId="{25AA9109-1A21-486A-A333-2A34C57A37F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09:02:43.550" v="6273" actId="478"/>
          <ac:picMkLst>
            <pc:docMk/>
            <pc:sldMk cId="165631382" sldId="303"/>
            <ac:picMk id="21" creationId="{7A93BAA6-4DD8-41D7-99A8-072949EB22B4}"/>
          </ac:picMkLst>
        </pc:picChg>
      </pc:sldChg>
      <pc:sldChg chg="addSp delSp modSp add mod modAnim modNotesTx">
        <pc:chgData name="Godchagon Panyamanotham (กชกร ปัญญามโนธรรม)" userId="4bf7b1b4-e1ae-4289-88c5-38bc21c8f4b1" providerId="ADAL" clId="{F19C25AC-EABD-445C-9A1B-7CA008BD9174}" dt="2022-05-19T05:06:05.575" v="12274"/>
        <pc:sldMkLst>
          <pc:docMk/>
          <pc:sldMk cId="2676709501" sldId="304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5-18T10:01:19.390" v="6849" actId="478"/>
          <ac:spMkLst>
            <pc:docMk/>
            <pc:sldMk cId="2676709501" sldId="304"/>
            <ac:spMk id="2" creationId="{B72C4CEE-1F19-4E96-8A2E-455EF65D68C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23:06.060" v="7173" actId="1076"/>
          <ac:spMkLst>
            <pc:docMk/>
            <pc:sldMk cId="2676709501" sldId="304"/>
            <ac:spMk id="29" creationId="{6493A50C-127F-4BD4-B9F7-530A5CA551E9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24:31.468" v="7270" actId="1076"/>
          <ac:spMkLst>
            <pc:docMk/>
            <pc:sldMk cId="2676709501" sldId="304"/>
            <ac:spMk id="30" creationId="{CB665AF7-E183-4459-99D3-0386F8E7DF12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27:32.696" v="7477" actId="115"/>
          <ac:spMkLst>
            <pc:docMk/>
            <pc:sldMk cId="2676709501" sldId="304"/>
            <ac:spMk id="31" creationId="{AA24930D-264B-41CC-B7EA-ED70EE40E877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0:27:36.298" v="7478" actId="115"/>
          <ac:spMkLst>
            <pc:docMk/>
            <pc:sldMk cId="2676709501" sldId="304"/>
            <ac:spMk id="32" creationId="{68022F14-DBB7-4064-96AD-091B07EBA846}"/>
          </ac:spMkLst>
        </pc:spChg>
        <pc:graphicFrameChg chg="add mod">
          <ac:chgData name="Godchagon Panyamanotham (กชกร ปัญญามโนธรรม)" userId="4bf7b1b4-e1ae-4289-88c5-38bc21c8f4b1" providerId="ADAL" clId="{F19C25AC-EABD-445C-9A1B-7CA008BD9174}" dt="2022-05-18T10:47:55.506" v="7654" actId="207"/>
          <ac:graphicFrameMkLst>
            <pc:docMk/>
            <pc:sldMk cId="2676709501" sldId="304"/>
            <ac:graphicFrameMk id="5" creationId="{34EB1C99-B543-4514-AF37-5A58055856AB}"/>
          </ac:graphicFrameMkLst>
        </pc:graphicFrameChg>
        <pc:graphicFrameChg chg="add mod">
          <ac:chgData name="Godchagon Panyamanotham (กชกร ปัญญามโนธรรม)" userId="4bf7b1b4-e1ae-4289-88c5-38bc21c8f4b1" providerId="ADAL" clId="{F19C25AC-EABD-445C-9A1B-7CA008BD9174}" dt="2022-05-18T10:48:05.853" v="7656" actId="207"/>
          <ac:graphicFrameMkLst>
            <pc:docMk/>
            <pc:sldMk cId="2676709501" sldId="304"/>
            <ac:graphicFrameMk id="19" creationId="{8EC4C9CB-9543-4989-B99D-F5999CEAD543}"/>
          </ac:graphicFrameMkLst>
        </pc:graphicFrameChg>
        <pc:graphicFrameChg chg="add del mod">
          <ac:chgData name="Godchagon Panyamanotham (กชกร ปัญญามโนธรรม)" userId="4bf7b1b4-e1ae-4289-88c5-38bc21c8f4b1" providerId="ADAL" clId="{F19C25AC-EABD-445C-9A1B-7CA008BD9174}" dt="2022-05-18T10:18:49.439" v="7092" actId="478"/>
          <ac:graphicFrameMkLst>
            <pc:docMk/>
            <pc:sldMk cId="2676709501" sldId="304"/>
            <ac:graphicFrameMk id="27" creationId="{F75D9428-972B-42C8-B8CA-DB63A058FF7F}"/>
          </ac:graphicFrameMkLst>
        </pc:graphicFrameChg>
        <pc:graphicFrameChg chg="add mod">
          <ac:chgData name="Godchagon Panyamanotham (กชกร ปัญญามโนธรรม)" userId="4bf7b1b4-e1ae-4289-88c5-38bc21c8f4b1" providerId="ADAL" clId="{F19C25AC-EABD-445C-9A1B-7CA008BD9174}" dt="2022-05-18T10:48:12.325" v="7658" actId="207"/>
          <ac:graphicFrameMkLst>
            <pc:docMk/>
            <pc:sldMk cId="2676709501" sldId="304"/>
            <ac:graphicFrameMk id="28" creationId="{A193F626-ECD4-4161-8B0C-AE0C392973B4}"/>
          </ac:graphicFrameMkLst>
        </pc:graphicFrameChg>
        <pc:picChg chg="del">
          <ac:chgData name="Godchagon Panyamanotham (กชกร ปัญญามโนธรรม)" userId="4bf7b1b4-e1ae-4289-88c5-38bc21c8f4b1" providerId="ADAL" clId="{F19C25AC-EABD-445C-9A1B-7CA008BD9174}" dt="2022-05-18T10:01:19.390" v="6849" actId="478"/>
          <ac:picMkLst>
            <pc:docMk/>
            <pc:sldMk cId="2676709501" sldId="304"/>
            <ac:picMk id="21" creationId="{7A93BAA6-4DD8-41D7-99A8-072949EB22B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0:01:19.390" v="6849" actId="478"/>
          <ac:picMkLst>
            <pc:docMk/>
            <pc:sldMk cId="2676709501" sldId="304"/>
            <ac:picMk id="22" creationId="{56C6735D-DEB2-4E5A-9EF2-D9694C08788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0:01:19.390" v="6849" actId="478"/>
          <ac:picMkLst>
            <pc:docMk/>
            <pc:sldMk cId="2676709501" sldId="304"/>
            <ac:picMk id="25" creationId="{1F36AF0F-23F0-4B19-B90A-AD14D0CCDA69}"/>
          </ac:picMkLst>
        </pc:picChg>
        <pc:cxnChg chg="add del mod">
          <ac:chgData name="Godchagon Panyamanotham (กชกร ปัญญามโนธรรม)" userId="4bf7b1b4-e1ae-4289-88c5-38bc21c8f4b1" providerId="ADAL" clId="{F19C25AC-EABD-445C-9A1B-7CA008BD9174}" dt="2022-05-18T10:20:45.988" v="7137" actId="478"/>
          <ac:cxnSpMkLst>
            <pc:docMk/>
            <pc:sldMk cId="2676709501" sldId="304"/>
            <ac:cxnSpMk id="7" creationId="{9493FD46-EC14-484E-BD88-FCDFE801CB94}"/>
          </ac:cxnSpMkLst>
        </pc:cxnChg>
        <pc:cxnChg chg="add del mod">
          <ac:chgData name="Godchagon Panyamanotham (กชกร ปัญญามโนธรรม)" userId="4bf7b1b4-e1ae-4289-88c5-38bc21c8f4b1" providerId="ADAL" clId="{F19C25AC-EABD-445C-9A1B-7CA008BD9174}" dt="2022-05-18T10:20:45.066" v="7136" actId="478"/>
          <ac:cxnSpMkLst>
            <pc:docMk/>
            <pc:sldMk cId="2676709501" sldId="304"/>
            <ac:cxnSpMk id="23" creationId="{9E557EB2-9C5D-42C2-B9D2-4EBC7606A052}"/>
          </ac:cxnSpMkLst>
        </pc:cxnChg>
      </pc:sldChg>
      <pc:sldChg chg="addSp delSp modSp add mod modAnim modNotesTx">
        <pc:chgData name="Godchagon Panyamanotham (กชกร ปัญญามโนธรรม)" userId="4bf7b1b4-e1ae-4289-88c5-38bc21c8f4b1" providerId="ADAL" clId="{F19C25AC-EABD-445C-9A1B-7CA008BD9174}" dt="2022-05-19T04:27:48.612" v="10284" actId="2711"/>
        <pc:sldMkLst>
          <pc:docMk/>
          <pc:sldMk cId="2196475335" sldId="305"/>
        </pc:sldMkLst>
        <pc:spChg chg="add del">
          <ac:chgData name="Godchagon Panyamanotham (กชกร ปัญญามโนธรรม)" userId="4bf7b1b4-e1ae-4289-88c5-38bc21c8f4b1" providerId="ADAL" clId="{F19C25AC-EABD-445C-9A1B-7CA008BD9174}" dt="2022-05-18T14:44:51.684" v="9087" actId="478"/>
          <ac:spMkLst>
            <pc:docMk/>
            <pc:sldMk cId="2196475335" sldId="305"/>
            <ac:spMk id="2" creationId="{215AA765-2204-4D48-8378-EC64A65408CA}"/>
          </ac:spMkLst>
        </pc:spChg>
        <pc:spChg chg="add del">
          <ac:chgData name="Godchagon Panyamanotham (กชกร ปัญญามโนธรรม)" userId="4bf7b1b4-e1ae-4289-88c5-38bc21c8f4b1" providerId="ADAL" clId="{F19C25AC-EABD-445C-9A1B-7CA008BD9174}" dt="2022-05-18T10:57:03.202" v="7718" actId="478"/>
          <ac:spMkLst>
            <pc:docMk/>
            <pc:sldMk cId="2196475335" sldId="305"/>
            <ac:spMk id="2" creationId="{C197653B-2DD6-46C7-98D1-413D7755E526}"/>
          </ac:spMkLst>
        </pc:spChg>
        <pc:spChg chg="add del">
          <ac:chgData name="Godchagon Panyamanotham (กชกร ปัญญามโนธรรม)" userId="4bf7b1b4-e1ae-4289-88c5-38bc21c8f4b1" providerId="ADAL" clId="{F19C25AC-EABD-445C-9A1B-7CA008BD9174}" dt="2022-05-18T10:57:50.731" v="7720" actId="478"/>
          <ac:spMkLst>
            <pc:docMk/>
            <pc:sldMk cId="2196475335" sldId="305"/>
            <ac:spMk id="3" creationId="{141B017C-7DA9-4DDC-AC68-1EEEBCA92DA8}"/>
          </ac:spMkLst>
        </pc:spChg>
        <pc:spChg chg="add del">
          <ac:chgData name="Godchagon Panyamanotham (กชกร ปัญญามโนธรรม)" userId="4bf7b1b4-e1ae-4289-88c5-38bc21c8f4b1" providerId="ADAL" clId="{F19C25AC-EABD-445C-9A1B-7CA008BD9174}" dt="2022-05-18T11:00:07.814" v="7722" actId="478"/>
          <ac:spMkLst>
            <pc:docMk/>
            <pc:sldMk cId="2196475335" sldId="305"/>
            <ac:spMk id="4" creationId="{FC5DA34A-91BB-4676-A1A3-851A989AEE3B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14:53:01.480" v="9192" actId="20577"/>
          <ac:spMkLst>
            <pc:docMk/>
            <pc:sldMk cId="2196475335" sldId="305"/>
            <ac:spMk id="10" creationId="{40A430E7-D202-433F-9F0E-813F4095957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8T10:53:48.508" v="7690" actId="478"/>
          <ac:spMkLst>
            <pc:docMk/>
            <pc:sldMk cId="2196475335" sldId="305"/>
            <ac:spMk id="18" creationId="{513F3296-278D-4E68-903C-4AB195144516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18T14:49:23.578" v="9129" actId="1076"/>
          <ac:picMkLst>
            <pc:docMk/>
            <pc:sldMk cId="2196475335" sldId="305"/>
            <ac:picMk id="4" creationId="{F03F1A91-207E-4D31-9BA5-F2EFB0A8B35D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18T14:45:35.588" v="9121" actId="1037"/>
          <ac:picMkLst>
            <pc:docMk/>
            <pc:sldMk cId="2196475335" sldId="305"/>
            <ac:picMk id="6" creationId="{688B0F50-FD30-4271-A5D8-ED348B950DC0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4:49:24.707" v="9130" actId="1076"/>
          <ac:picMkLst>
            <pc:docMk/>
            <pc:sldMk cId="2196475335" sldId="305"/>
            <ac:picMk id="8" creationId="{91AF4C8F-D2E5-4AD1-AD4D-4624952C2FF6}"/>
          </ac:picMkLst>
        </pc:picChg>
        <pc:picChg chg="add del">
          <ac:chgData name="Godchagon Panyamanotham (กชกร ปัญญามโนธรรม)" userId="4bf7b1b4-e1ae-4289-88c5-38bc21c8f4b1" providerId="ADAL" clId="{F19C25AC-EABD-445C-9A1B-7CA008BD9174}" dt="2022-05-18T11:10:20.011" v="7737" actId="478"/>
          <ac:picMkLst>
            <pc:docMk/>
            <pc:sldMk cId="2196475335" sldId="305"/>
            <ac:picMk id="17" creationId="{4C678F23-DBE5-4390-B8C4-132211376E0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4:49:30.482" v="9133" actId="14100"/>
          <ac:picMkLst>
            <pc:docMk/>
            <pc:sldMk cId="2196475335" sldId="305"/>
            <ac:picMk id="20" creationId="{5F914C97-B06B-4791-98FC-840F17E8ECAC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F19C25AC-EABD-445C-9A1B-7CA008BD9174}" dt="2022-05-19T04:27:56.106" v="10286" actId="255"/>
        <pc:sldMkLst>
          <pc:docMk/>
          <pc:sldMk cId="1759409488" sldId="306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15:12:20.781" v="9613"/>
          <ac:spMkLst>
            <pc:docMk/>
            <pc:sldMk cId="1759409488" sldId="306"/>
            <ac:spMk id="10" creationId="{40A430E7-D202-433F-9F0E-813F40959574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5:12:05.303" v="9612" actId="1076"/>
          <ac:spMkLst>
            <pc:docMk/>
            <pc:sldMk cId="1759409488" sldId="306"/>
            <ac:spMk id="17" creationId="{5B09D8C2-E895-4639-8510-74BD0C4348DE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8T14:20:43.930" v="8963" actId="478"/>
          <ac:picMkLst>
            <pc:docMk/>
            <pc:sldMk cId="1759409488" sldId="306"/>
            <ac:picMk id="6" creationId="{688B0F50-FD30-4271-A5D8-ED348B950DC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4:20:44.390" v="8964" actId="478"/>
          <ac:picMkLst>
            <pc:docMk/>
            <pc:sldMk cId="1759409488" sldId="306"/>
            <ac:picMk id="8" creationId="{91AF4C8F-D2E5-4AD1-AD4D-4624952C2FF6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5:11:59.746" v="9610"/>
          <ac:picMkLst>
            <pc:docMk/>
            <pc:sldMk cId="1759409488" sldId="306"/>
            <ac:picMk id="18" creationId="{8369C6D6-7C53-4058-BCDE-DB2383ED075B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5:11:59.746" v="9610"/>
          <ac:picMkLst>
            <pc:docMk/>
            <pc:sldMk cId="1759409488" sldId="306"/>
            <ac:picMk id="19" creationId="{52D95896-6D8A-419C-A0D7-D94B56CC045E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4:20:44.799" v="8965" actId="478"/>
          <ac:picMkLst>
            <pc:docMk/>
            <pc:sldMk cId="1759409488" sldId="306"/>
            <ac:picMk id="20" creationId="{5F914C97-B06B-4791-98FC-840F17E8ECAC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5:11:59.746" v="9610"/>
          <ac:picMkLst>
            <pc:docMk/>
            <pc:sldMk cId="1759409488" sldId="306"/>
            <ac:picMk id="21" creationId="{8A7B0976-3BE0-4247-BD33-372DC7160DB0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5:11:59.746" v="9610"/>
          <ac:picMkLst>
            <pc:docMk/>
            <pc:sldMk cId="1759409488" sldId="306"/>
            <ac:picMk id="22" creationId="{F345D6BF-8668-422F-B397-11374B47C254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8T15:11:59.746" v="9610"/>
          <ac:picMkLst>
            <pc:docMk/>
            <pc:sldMk cId="1759409488" sldId="306"/>
            <ac:picMk id="23" creationId="{C397E8FB-7B27-43EB-953B-111923C66099}"/>
          </ac:picMkLst>
        </pc:picChg>
      </pc:sldChg>
      <pc:sldChg chg="add del">
        <pc:chgData name="Godchagon Panyamanotham (กชกร ปัญญามโนธรรม)" userId="4bf7b1b4-e1ae-4289-88c5-38bc21c8f4b1" providerId="ADAL" clId="{F19C25AC-EABD-445C-9A1B-7CA008BD9174}" dt="2022-05-18T13:00:48.633" v="8317" actId="47"/>
        <pc:sldMkLst>
          <pc:docMk/>
          <pc:sldMk cId="2426042122" sldId="306"/>
        </pc:sldMkLst>
      </pc:sldChg>
      <pc:sldChg chg="addSp delSp modSp add mod modAnim modNotesTx">
        <pc:chgData name="Godchagon Panyamanotham (กชกร ปัญญามโนธรรม)" userId="4bf7b1b4-e1ae-4289-88c5-38bc21c8f4b1" providerId="ADAL" clId="{F19C25AC-EABD-445C-9A1B-7CA008BD9174}" dt="2022-05-19T05:06:42.196" v="12276"/>
        <pc:sldMkLst>
          <pc:docMk/>
          <pc:sldMk cId="3407193423" sldId="307"/>
        </pc:sldMkLst>
        <pc:spChg chg="mod">
          <ac:chgData name="Godchagon Panyamanotham (กชกร ปัญญามโนธรรม)" userId="4bf7b1b4-e1ae-4289-88c5-38bc21c8f4b1" providerId="ADAL" clId="{F19C25AC-EABD-445C-9A1B-7CA008BD9174}" dt="2022-05-18T15:26:27.621" v="9724" actId="20577"/>
          <ac:spMkLst>
            <pc:docMk/>
            <pc:sldMk cId="3407193423" sldId="307"/>
            <ac:spMk id="10" creationId="{40A430E7-D202-433F-9F0E-813F40959574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8T15:30:35.652" v="9755" actId="12788"/>
          <ac:spMkLst>
            <pc:docMk/>
            <pc:sldMk cId="3407193423" sldId="307"/>
            <ac:spMk id="17" creationId="{5B09D8C2-E895-4639-8510-74BD0C4348DE}"/>
          </ac:spMkLst>
        </pc:spChg>
        <pc:spChg chg="add mod ord">
          <ac:chgData name="Godchagon Panyamanotham (กชกร ปัญญามโนธรรม)" userId="4bf7b1b4-e1ae-4289-88c5-38bc21c8f4b1" providerId="ADAL" clId="{F19C25AC-EABD-445C-9A1B-7CA008BD9174}" dt="2022-05-19T04:03:07.052" v="9854" actId="171"/>
          <ac:spMkLst>
            <pc:docMk/>
            <pc:sldMk cId="3407193423" sldId="307"/>
            <ac:spMk id="18" creationId="{0CF66783-9E6A-483C-BA2C-C2848FC4BC41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5:30:35.652" v="9755" actId="12788"/>
          <ac:spMkLst>
            <pc:docMk/>
            <pc:sldMk cId="3407193423" sldId="307"/>
            <ac:spMk id="20" creationId="{871965BD-8797-4682-BEB9-F37EE90B3F7D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8T15:34:28.234" v="9763" actId="20577"/>
          <ac:spMkLst>
            <pc:docMk/>
            <pc:sldMk cId="3407193423" sldId="307"/>
            <ac:spMk id="24" creationId="{9A86A893-C927-462F-8F55-8A1CE1A523E3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8T15:12:27.483" v="9615" actId="478"/>
          <ac:picMkLst>
            <pc:docMk/>
            <pc:sldMk cId="3407193423" sldId="307"/>
            <ac:picMk id="18" creationId="{8369C6D6-7C53-4058-BCDE-DB2383ED075B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5:12:27.483" v="9615" actId="478"/>
          <ac:picMkLst>
            <pc:docMk/>
            <pc:sldMk cId="3407193423" sldId="307"/>
            <ac:picMk id="19" creationId="{52D95896-6D8A-419C-A0D7-D94B56CC045E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5:12:27.483" v="9615" actId="478"/>
          <ac:picMkLst>
            <pc:docMk/>
            <pc:sldMk cId="3407193423" sldId="307"/>
            <ac:picMk id="21" creationId="{8A7B0976-3BE0-4247-BD33-372DC7160DB0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5:12:27.483" v="9615" actId="478"/>
          <ac:picMkLst>
            <pc:docMk/>
            <pc:sldMk cId="3407193423" sldId="307"/>
            <ac:picMk id="22" creationId="{F345D6BF-8668-422F-B397-11374B47C254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8T15:12:27.483" v="9615" actId="478"/>
          <ac:picMkLst>
            <pc:docMk/>
            <pc:sldMk cId="3407193423" sldId="307"/>
            <ac:picMk id="23" creationId="{C397E8FB-7B27-43EB-953B-111923C66099}"/>
          </ac:picMkLst>
        </pc:picChg>
      </pc:sldChg>
      <pc:sldChg chg="addSp delSp modSp add mod addAnim delAnim modAnim modNotesTx">
        <pc:chgData name="Godchagon Panyamanotham (กชกร ปัญญามโนธรรม)" userId="4bf7b1b4-e1ae-4289-88c5-38bc21c8f4b1" providerId="ADAL" clId="{F19C25AC-EABD-445C-9A1B-7CA008BD9174}" dt="2022-05-19T04:28:11.786" v="10289" actId="255"/>
        <pc:sldMkLst>
          <pc:docMk/>
          <pc:sldMk cId="781591268" sldId="308"/>
        </pc:sldMkLst>
        <pc:spChg chg="add del mod">
          <ac:chgData name="Godchagon Panyamanotham (กชกร ปัญญามโนธรรม)" userId="4bf7b1b4-e1ae-4289-88c5-38bc21c8f4b1" providerId="ADAL" clId="{F19C25AC-EABD-445C-9A1B-7CA008BD9174}" dt="2022-05-19T04:02:35.669" v="9845" actId="478"/>
          <ac:spMkLst>
            <pc:docMk/>
            <pc:sldMk cId="781591268" sldId="308"/>
            <ac:spMk id="17" creationId="{5B09D8C2-E895-4639-8510-74BD0C4348DE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9T03:27:37.922" v="9790" actId="478"/>
          <ac:spMkLst>
            <pc:docMk/>
            <pc:sldMk cId="781591268" sldId="308"/>
            <ac:spMk id="20" creationId="{871965BD-8797-4682-BEB9-F37EE90B3F7D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01:57.242" v="9838"/>
          <ac:spMkLst>
            <pc:docMk/>
            <pc:sldMk cId="781591268" sldId="308"/>
            <ac:spMk id="24" creationId="{349DF162-EDB6-4590-A846-6DDD443C6B18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9T03:27:40.242" v="9791" actId="478"/>
          <ac:spMkLst>
            <pc:docMk/>
            <pc:sldMk cId="781591268" sldId="308"/>
            <ac:spMk id="24" creationId="{9A86A893-C927-462F-8F55-8A1CE1A523E3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01:57.242" v="9838"/>
          <ac:spMkLst>
            <pc:docMk/>
            <pc:sldMk cId="781591268" sldId="308"/>
            <ac:spMk id="25" creationId="{EE11379B-77DD-4979-89EB-B1BF554AEAE3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02:35.498" v="9844"/>
          <ac:spMkLst>
            <pc:docMk/>
            <pc:sldMk cId="781591268" sldId="308"/>
            <ac:spMk id="26" creationId="{7239ED84-9A54-4BD4-8BEE-4EB8FFCC1D82}"/>
          </ac:spMkLst>
        </pc:spChg>
        <pc:spChg chg="add del mod">
          <ac:chgData name="Godchagon Panyamanotham (กชกร ปัญญามโนธรรม)" userId="4bf7b1b4-e1ae-4289-88c5-38bc21c8f4b1" providerId="ADAL" clId="{F19C25AC-EABD-445C-9A1B-7CA008BD9174}" dt="2022-05-19T04:02:35.498" v="9844"/>
          <ac:spMkLst>
            <pc:docMk/>
            <pc:sldMk cId="781591268" sldId="308"/>
            <ac:spMk id="27" creationId="{025FFE7E-0A9D-4565-80C3-D657EDB0A4EF}"/>
          </ac:spMkLst>
        </pc:sp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18" creationId="{95863DF6-32F8-41AA-8A7B-AD5E333AC532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19" creationId="{DAF9EAF1-9134-4546-B996-84A975D859D4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20" creationId="{889C0A8B-6045-4D08-A251-E824A2D5FFA3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21" creationId="{9FDA857A-7D7E-4E17-9262-9DD9209EB5C9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22" creationId="{C4428911-F69F-442A-A014-23DA598AFDC1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2:36.652" v="9848" actId="478"/>
          <ac:picMkLst>
            <pc:docMk/>
            <pc:sldMk cId="781591268" sldId="308"/>
            <ac:picMk id="23" creationId="{E74961EC-1E69-449D-8A30-2EB83EA4881B}"/>
          </ac:picMkLst>
        </pc:picChg>
      </pc:sldChg>
      <pc:sldChg chg="addSp delSp modSp add mod ord delAnim modAnim modNotesTx">
        <pc:chgData name="Godchagon Panyamanotham (กชกร ปัญญามโนธรรม)" userId="4bf7b1b4-e1ae-4289-88c5-38bc21c8f4b1" providerId="ADAL" clId="{F19C25AC-EABD-445C-9A1B-7CA008BD9174}" dt="2022-05-19T05:07:10.648" v="12280"/>
        <pc:sldMkLst>
          <pc:docMk/>
          <pc:sldMk cId="324847919" sldId="309"/>
        </pc:sldMkLst>
        <pc:spChg chg="del">
          <ac:chgData name="Godchagon Panyamanotham (กชกร ปัญญามโนธรรม)" userId="4bf7b1b4-e1ae-4289-88c5-38bc21c8f4b1" providerId="ADAL" clId="{F19C25AC-EABD-445C-9A1B-7CA008BD9174}" dt="2022-05-19T04:03:25.622" v="9858" actId="478"/>
          <ac:spMkLst>
            <pc:docMk/>
            <pc:sldMk cId="324847919" sldId="309"/>
            <ac:spMk id="17" creationId="{5B09D8C2-E895-4639-8510-74BD0C4348DE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9T04:14:48.183" v="9984" actId="12788"/>
          <ac:spMkLst>
            <pc:docMk/>
            <pc:sldMk cId="324847919" sldId="309"/>
            <ac:spMk id="18" creationId="{0CF66783-9E6A-483C-BA2C-C2848FC4BC41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9T04:03:25.622" v="9858" actId="478"/>
          <ac:spMkLst>
            <pc:docMk/>
            <pc:sldMk cId="324847919" sldId="309"/>
            <ac:spMk id="20" creationId="{871965BD-8797-4682-BEB9-F37EE90B3F7D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9T04:14:48.183" v="9984" actId="12788"/>
          <ac:spMkLst>
            <pc:docMk/>
            <pc:sldMk cId="324847919" sldId="309"/>
            <ac:spMk id="24" creationId="{9A86A893-C927-462F-8F55-8A1CE1A523E3}"/>
          </ac:spMkLst>
        </pc:spChg>
        <pc:picChg chg="add mod">
          <ac:chgData name="Godchagon Panyamanotham (กชกร ปัญญามโนธรรม)" userId="4bf7b1b4-e1ae-4289-88c5-38bc21c8f4b1" providerId="ADAL" clId="{F19C25AC-EABD-445C-9A1B-7CA008BD9174}" dt="2022-05-19T04:17:36.412" v="10009" actId="1076"/>
          <ac:picMkLst>
            <pc:docMk/>
            <pc:sldMk cId="324847919" sldId="309"/>
            <ac:picMk id="3" creationId="{F74399CF-FB6F-407D-BEEF-48A5F0E366E1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9T04:17:50.560" v="10011" actId="1076"/>
          <ac:picMkLst>
            <pc:docMk/>
            <pc:sldMk cId="324847919" sldId="309"/>
            <ac:picMk id="5" creationId="{D3150652-939B-4329-9E7C-973F26CD0157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19T04:17:33.438" v="10008" actId="14100"/>
          <ac:picMkLst>
            <pc:docMk/>
            <pc:sldMk cId="324847919" sldId="309"/>
            <ac:picMk id="7" creationId="{58136A01-B787-4423-BC95-2912066BEC25}"/>
          </ac:picMkLst>
        </pc:picChg>
        <pc:picChg chg="add mod">
          <ac:chgData name="Godchagon Panyamanotham (กชกร ปัญญามโนธรรม)" userId="4bf7b1b4-e1ae-4289-88c5-38bc21c8f4b1" providerId="ADAL" clId="{F19C25AC-EABD-445C-9A1B-7CA008BD9174}" dt="2022-05-19T04:17:58.337" v="10014" actId="14100"/>
          <ac:picMkLst>
            <pc:docMk/>
            <pc:sldMk cId="324847919" sldId="309"/>
            <ac:picMk id="9" creationId="{65550AEF-FE51-4FE4-A1DB-F7AA3A2606F0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14:28.688" v="9976" actId="478"/>
          <ac:picMkLst>
            <pc:docMk/>
            <pc:sldMk cId="324847919" sldId="309"/>
            <ac:picMk id="1026" creationId="{AE2A4C5E-E24A-43AC-9B75-C2A8290B54A4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06:23.457" v="9899" actId="478"/>
          <ac:picMkLst>
            <pc:docMk/>
            <pc:sldMk cId="324847919" sldId="309"/>
            <ac:picMk id="1028" creationId="{B0699DFC-6EE3-46F9-B474-FE1A0CE5F3F7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14:28.688" v="9976" actId="478"/>
          <ac:picMkLst>
            <pc:docMk/>
            <pc:sldMk cId="324847919" sldId="309"/>
            <ac:picMk id="1030" creationId="{96335A9A-0CEE-402E-83A2-514D09D39C9C}"/>
          </ac:picMkLst>
        </pc:picChg>
        <pc:picChg chg="add del mod">
          <ac:chgData name="Godchagon Panyamanotham (กชกร ปัญญามโนธรรม)" userId="4bf7b1b4-e1ae-4289-88c5-38bc21c8f4b1" providerId="ADAL" clId="{F19C25AC-EABD-445C-9A1B-7CA008BD9174}" dt="2022-05-19T04:14:28.688" v="9976" actId="478"/>
          <ac:picMkLst>
            <pc:docMk/>
            <pc:sldMk cId="324847919" sldId="309"/>
            <ac:picMk id="1032" creationId="{DCA3B380-A664-4B8D-B8CF-083275F343DB}"/>
          </ac:picMkLst>
        </pc:picChg>
      </pc:sldChg>
      <pc:sldChg chg="add del modNotesTx">
        <pc:chgData name="Godchagon Panyamanotham (กชกร ปัญญามโนธรรม)" userId="4bf7b1b4-e1ae-4289-88c5-38bc21c8f4b1" providerId="ADAL" clId="{F19C25AC-EABD-445C-9A1B-7CA008BD9174}" dt="2022-05-19T04:02:36.985" v="9850"/>
        <pc:sldMkLst>
          <pc:docMk/>
          <pc:sldMk cId="1904683289" sldId="309"/>
        </pc:sldMkLst>
      </pc:sldChg>
      <pc:sldChg chg="addSp delSp modSp add mod modAnim modNotesTx">
        <pc:chgData name="Godchagon Panyamanotham (กชกร ปัญญามโนธรรม)" userId="4bf7b1b4-e1ae-4289-88c5-38bc21c8f4b1" providerId="ADAL" clId="{F19C25AC-EABD-445C-9A1B-7CA008BD9174}" dt="2022-05-19T05:08:11.219" v="12286"/>
        <pc:sldMkLst>
          <pc:docMk/>
          <pc:sldMk cId="783428949" sldId="310"/>
        </pc:sldMkLst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6" creationId="{4738A1D8-EC46-41FA-8092-57654FE2F8B5}"/>
          </ac:spMkLst>
        </pc:spChg>
        <pc:spChg chg="mod">
          <ac:chgData name="Godchagon Panyamanotham (กชกร ปัญญามโนธรรม)" userId="4bf7b1b4-e1ae-4289-88c5-38bc21c8f4b1" providerId="ADAL" clId="{F19C25AC-EABD-445C-9A1B-7CA008BD9174}" dt="2022-05-19T04:22:56.569" v="10157" actId="20577"/>
          <ac:spMkLst>
            <pc:docMk/>
            <pc:sldMk cId="783428949" sldId="310"/>
            <ac:spMk id="10" creationId="{40A430E7-D202-433F-9F0E-813F40959574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9T04:22:50.215" v="10139" actId="478"/>
          <ac:spMkLst>
            <pc:docMk/>
            <pc:sldMk cId="783428949" sldId="310"/>
            <ac:spMk id="18" creationId="{0CF66783-9E6A-483C-BA2C-C2848FC4BC41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19" creationId="{6B4B3AA5-A5EC-44DE-BF2E-92ED59FB12F0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20" creationId="{5333A65B-E5C9-4AF0-BD9C-77587781500C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21" creationId="{59536284-85ED-4057-A29C-7F454B400F7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22" creationId="{BBCE2427-F4AB-4E33-9EFB-9BF11A9E115B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spMkLst>
            <pc:docMk/>
            <pc:sldMk cId="783428949" sldId="310"/>
            <ac:spMk id="23" creationId="{A8886077-9F33-451C-8341-0A3CB20A0115}"/>
          </ac:spMkLst>
        </pc:spChg>
        <pc:spChg chg="del">
          <ac:chgData name="Godchagon Panyamanotham (กชกร ปัญญามโนธรรม)" userId="4bf7b1b4-e1ae-4289-88c5-38bc21c8f4b1" providerId="ADAL" clId="{F19C25AC-EABD-445C-9A1B-7CA008BD9174}" dt="2022-05-19T04:22:50.215" v="10139" actId="478"/>
          <ac:spMkLst>
            <pc:docMk/>
            <pc:sldMk cId="783428949" sldId="310"/>
            <ac:spMk id="24" creationId="{9A86A893-C927-462F-8F55-8A1CE1A523E3}"/>
          </ac:spMkLst>
        </pc:spChg>
        <pc:spChg chg="add mod">
          <ac:chgData name="Godchagon Panyamanotham (กชกร ปัญญามโนธรรม)" userId="4bf7b1b4-e1ae-4289-88c5-38bc21c8f4b1" providerId="ADAL" clId="{F19C25AC-EABD-445C-9A1B-7CA008BD9174}" dt="2022-05-19T04:33:18.628" v="10414" actId="12788"/>
          <ac:spMkLst>
            <pc:docMk/>
            <pc:sldMk cId="783428949" sldId="310"/>
            <ac:spMk id="28" creationId="{761CC931-61C6-4DEE-A2A6-79D7DA495AB8}"/>
          </ac:spMkLst>
        </pc:spChg>
        <pc:picChg chg="del">
          <ac:chgData name="Godchagon Panyamanotham (กชกร ปัญญามโนธรรม)" userId="4bf7b1b4-e1ae-4289-88c5-38bc21c8f4b1" providerId="ADAL" clId="{F19C25AC-EABD-445C-9A1B-7CA008BD9174}" dt="2022-05-19T04:22:25.999" v="10118" actId="478"/>
          <ac:picMkLst>
            <pc:docMk/>
            <pc:sldMk cId="783428949" sldId="310"/>
            <ac:picMk id="3" creationId="{F74399CF-FB6F-407D-BEEF-48A5F0E366E1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9T04:22:25.999" v="10118" actId="478"/>
          <ac:picMkLst>
            <pc:docMk/>
            <pc:sldMk cId="783428949" sldId="310"/>
            <ac:picMk id="5" creationId="{D3150652-939B-4329-9E7C-973F26CD0157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9T04:22:25.999" v="10118" actId="478"/>
          <ac:picMkLst>
            <pc:docMk/>
            <pc:sldMk cId="783428949" sldId="310"/>
            <ac:picMk id="7" creationId="{58136A01-B787-4423-BC95-2912066BEC25}"/>
          </ac:picMkLst>
        </pc:picChg>
        <pc:picChg chg="del">
          <ac:chgData name="Godchagon Panyamanotham (กชกร ปัญญามโนธรรม)" userId="4bf7b1b4-e1ae-4289-88c5-38bc21c8f4b1" providerId="ADAL" clId="{F19C25AC-EABD-445C-9A1B-7CA008BD9174}" dt="2022-05-19T04:22:25.999" v="10118" actId="478"/>
          <ac:picMkLst>
            <pc:docMk/>
            <pc:sldMk cId="783428949" sldId="310"/>
            <ac:picMk id="9" creationId="{65550AEF-FE51-4FE4-A1DB-F7AA3A2606F0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picMkLst>
            <pc:docMk/>
            <pc:sldMk cId="783428949" sldId="310"/>
            <ac:picMk id="25" creationId="{8FA4619F-38A1-47DE-9E50-F679C47AF1B4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picMkLst>
            <pc:docMk/>
            <pc:sldMk cId="783428949" sldId="310"/>
            <ac:picMk id="26" creationId="{62AB126B-5C5F-4BD9-8A3B-3F4739F5E8C6}"/>
          </ac:picMkLst>
        </pc:picChg>
        <pc:picChg chg="add mod modCrop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picMkLst>
            <pc:docMk/>
            <pc:sldMk cId="783428949" sldId="310"/>
            <ac:picMk id="27" creationId="{212F9265-A2F9-4521-A03B-950606D7CE6D}"/>
          </ac:picMkLst>
        </pc:picChg>
        <pc:cxnChg chg="add mod">
          <ac:chgData name="Godchagon Panyamanotham (กชกร ปัญญามโนธรรม)" userId="4bf7b1b4-e1ae-4289-88c5-38bc21c8f4b1" providerId="ADAL" clId="{F19C25AC-EABD-445C-9A1B-7CA008BD9174}" dt="2022-05-19T04:32:49.836" v="10406" actId="1035"/>
          <ac:cxnSpMkLst>
            <pc:docMk/>
            <pc:sldMk cId="783428949" sldId="310"/>
            <ac:cxnSpMk id="4" creationId="{36C19DAD-C3DD-4EB4-8555-60B6F68710B7}"/>
          </ac:cxnSpMkLst>
        </pc:cxnChg>
      </pc:sldChg>
    </pc:docChg>
  </pc:docChgLst>
  <pc:docChgLst>
    <pc:chgData name="Godchagon Panyamanotham (กชกร ปัญญามโนธรรม)" userId="4bf7b1b4-e1ae-4289-88c5-38bc21c8f4b1" providerId="ADAL" clId="{379BDC50-94BC-4029-9672-5511CA6C7F8D}"/>
    <pc:docChg chg="undo custSel addSld delSld modSld sldOrd">
      <pc:chgData name="Godchagon Panyamanotham (กชกร ปัญญามโนธรรม)" userId="4bf7b1b4-e1ae-4289-88c5-38bc21c8f4b1" providerId="ADAL" clId="{379BDC50-94BC-4029-9672-5511CA6C7F8D}" dt="2022-04-21T10:33:20.260" v="866" actId="20577"/>
      <pc:docMkLst>
        <pc:docMk/>
      </pc:docMkLst>
      <pc:sldChg chg="modSp mod">
        <pc:chgData name="Godchagon Panyamanotham (กชกร ปัญญามโนธรรม)" userId="4bf7b1b4-e1ae-4289-88c5-38bc21c8f4b1" providerId="ADAL" clId="{379BDC50-94BC-4029-9672-5511CA6C7F8D}" dt="2022-04-21T07:13:28.548" v="56" actId="20577"/>
        <pc:sldMkLst>
          <pc:docMk/>
          <pc:sldMk cId="2868947554" sldId="256"/>
        </pc:sldMkLst>
        <pc:spChg chg="mod">
          <ac:chgData name="Godchagon Panyamanotham (กชกร ปัญญามโนธรรม)" userId="4bf7b1b4-e1ae-4289-88c5-38bc21c8f4b1" providerId="ADAL" clId="{379BDC50-94BC-4029-9672-5511CA6C7F8D}" dt="2022-04-21T07:13:17.822" v="25" actId="20577"/>
          <ac:spMkLst>
            <pc:docMk/>
            <pc:sldMk cId="2868947554" sldId="256"/>
            <ac:spMk id="6" creationId="{D463F26F-E83C-4D3A-984E-FFF6FB1ED1A6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7:13:28.548" v="56" actId="20577"/>
          <ac:spMkLst>
            <pc:docMk/>
            <pc:sldMk cId="2868947554" sldId="256"/>
            <ac:spMk id="7" creationId="{1FA8A8A3-3207-466C-A916-8E1243804532}"/>
          </ac:spMkLst>
        </pc:spChg>
      </pc:sldChg>
      <pc:sldChg chg="addSp delSp modSp mod">
        <pc:chgData name="Godchagon Panyamanotham (กชกร ปัญญามโนธรรม)" userId="4bf7b1b4-e1ae-4289-88c5-38bc21c8f4b1" providerId="ADAL" clId="{379BDC50-94BC-4029-9672-5511CA6C7F8D}" dt="2022-04-21T09:44:04.807" v="555" actId="20577"/>
        <pc:sldMkLst>
          <pc:docMk/>
          <pc:sldMk cId="3093737915" sldId="257"/>
        </pc:sldMkLst>
        <pc:spChg chg="del mod">
          <ac:chgData name="Godchagon Panyamanotham (กชกร ปัญญามโนธรรม)" userId="4bf7b1b4-e1ae-4289-88c5-38bc21c8f4b1" providerId="ADAL" clId="{379BDC50-94BC-4029-9672-5511CA6C7F8D}" dt="2022-04-21T09:43:37.087" v="485" actId="478"/>
          <ac:spMkLst>
            <pc:docMk/>
            <pc:sldMk cId="3093737915" sldId="257"/>
            <ac:spMk id="6" creationId="{DC991F29-9C65-4DD1-A067-674EB30C047D}"/>
          </ac:spMkLst>
        </pc:spChg>
        <pc:spChg chg="del mod">
          <ac:chgData name="Godchagon Panyamanotham (กชกร ปัญญามโนธรรม)" userId="4bf7b1b4-e1ae-4289-88c5-38bc21c8f4b1" providerId="ADAL" clId="{379BDC50-94BC-4029-9672-5511CA6C7F8D}" dt="2022-04-21T09:43:37.087" v="485" actId="478"/>
          <ac:spMkLst>
            <pc:docMk/>
            <pc:sldMk cId="3093737915" sldId="257"/>
            <ac:spMk id="7" creationId="{6814A625-A630-4834-AF0A-803D471EC1B5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09:43:51.116" v="508" actId="20577"/>
          <ac:spMkLst>
            <pc:docMk/>
            <pc:sldMk cId="3093737915" sldId="257"/>
            <ac:spMk id="9" creationId="{2C744498-4A5B-4D3B-B7CE-CB37635ED03C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09:44:04.807" v="555" actId="20577"/>
          <ac:spMkLst>
            <pc:docMk/>
            <pc:sldMk cId="3093737915" sldId="257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44.206" v="486"/>
          <ac:spMkLst>
            <pc:docMk/>
            <pc:sldMk cId="3093737915" sldId="257"/>
            <ac:spMk id="12" creationId="{4688A976-8BE9-4FA9-8031-C137B1584FAA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44.206" v="486"/>
          <ac:spMkLst>
            <pc:docMk/>
            <pc:sldMk cId="3093737915" sldId="257"/>
            <ac:spMk id="13" creationId="{DA318E88-A228-4D8A-8C57-5ECF969433DB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44.206" v="486"/>
          <ac:spMkLst>
            <pc:docMk/>
            <pc:sldMk cId="3093737915" sldId="257"/>
            <ac:spMk id="14" creationId="{376E52CA-66AA-4A0F-8CF9-3F7608D0AC49}"/>
          </ac:spMkLst>
        </pc:spChg>
        <pc:grpChg chg="add mod">
          <ac:chgData name="Godchagon Panyamanotham (กชกร ปัญญามโนธรรม)" userId="4bf7b1b4-e1ae-4289-88c5-38bc21c8f4b1" providerId="ADAL" clId="{379BDC50-94BC-4029-9672-5511CA6C7F8D}" dt="2022-04-21T09:43:44.206" v="486"/>
          <ac:grpSpMkLst>
            <pc:docMk/>
            <pc:sldMk cId="3093737915" sldId="257"/>
            <ac:grpSpMk id="11" creationId="{38003541-B923-40AA-9752-1C13C80B5554}"/>
          </ac:grpSpMkLst>
        </pc:grpChg>
        <pc:picChg chg="del">
          <ac:chgData name="Godchagon Panyamanotham (กชกร ปัญญามโนธรรม)" userId="4bf7b1b4-e1ae-4289-88c5-38bc21c8f4b1" providerId="ADAL" clId="{379BDC50-94BC-4029-9672-5511CA6C7F8D}" dt="2022-04-21T09:42:20.077" v="475" actId="478"/>
          <ac:picMkLst>
            <pc:docMk/>
            <pc:sldMk cId="3093737915" sldId="257"/>
            <ac:picMk id="5" creationId="{535F0E1C-CFBD-4524-91B8-855E3D31EE6C}"/>
          </ac:picMkLst>
        </pc:picChg>
        <pc:picChg chg="add mod ord">
          <ac:chgData name="Godchagon Panyamanotham (กชกร ปัญญามโนธรรม)" userId="4bf7b1b4-e1ae-4289-88c5-38bc21c8f4b1" providerId="ADAL" clId="{379BDC50-94BC-4029-9672-5511CA6C7F8D}" dt="2022-04-21T09:42:53.920" v="482" actId="167"/>
          <ac:picMkLst>
            <pc:docMk/>
            <pc:sldMk cId="3093737915" sldId="257"/>
            <ac:picMk id="8" creationId="{35624FA5-116F-479D-8F2D-2D145EC211A9}"/>
          </ac:picMkLst>
        </pc:picChg>
      </pc:sldChg>
      <pc:sldChg chg="addSp delSp modSp mod">
        <pc:chgData name="Godchagon Panyamanotham (กชกร ปัญญามโนธรรม)" userId="4bf7b1b4-e1ae-4289-88c5-38bc21c8f4b1" providerId="ADAL" clId="{379BDC50-94BC-4029-9672-5511CA6C7F8D}" dt="2022-04-21T10:28:31.779" v="637" actId="27636"/>
        <pc:sldMkLst>
          <pc:docMk/>
          <pc:sldMk cId="3530405812" sldId="258"/>
        </pc:sldMkLst>
        <pc:spChg chg="del mod">
          <ac:chgData name="Godchagon Panyamanotham (กชกร ปัญญามโนธรรม)" userId="4bf7b1b4-e1ae-4289-88c5-38bc21c8f4b1" providerId="ADAL" clId="{379BDC50-94BC-4029-9672-5511CA6C7F8D}" dt="2022-04-21T09:44:20.335" v="556" actId="478"/>
          <ac:spMkLst>
            <pc:docMk/>
            <pc:sldMk cId="3530405812" sldId="258"/>
            <ac:spMk id="6" creationId="{D88D8C27-04F0-45A6-8EEB-80A75E304DFA}"/>
          </ac:spMkLst>
        </pc:spChg>
        <pc:spChg chg="del mod">
          <ac:chgData name="Godchagon Panyamanotham (กชกร ปัญญามโนธรรม)" userId="4bf7b1b4-e1ae-4289-88c5-38bc21c8f4b1" providerId="ADAL" clId="{379BDC50-94BC-4029-9672-5511CA6C7F8D}" dt="2022-04-21T09:44:20.335" v="556" actId="478"/>
          <ac:spMkLst>
            <pc:docMk/>
            <pc:sldMk cId="3530405812" sldId="258"/>
            <ac:spMk id="7" creationId="{61200883-F96F-413C-9E4D-F3D1C4384DFC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09:45:56.915" v="623" actId="403"/>
          <ac:spMkLst>
            <pc:docMk/>
            <pc:sldMk cId="3530405812" sldId="258"/>
            <ac:spMk id="8" creationId="{90433604-261C-453B-8380-006541780494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09:45:56.915" v="623" actId="403"/>
          <ac:spMkLst>
            <pc:docMk/>
            <pc:sldMk cId="3530405812" sldId="258"/>
            <ac:spMk id="9" creationId="{FDE024C5-DD3C-402F-BF82-479119317377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09:45:56.915" v="623" actId="403"/>
          <ac:spMkLst>
            <pc:docMk/>
            <pc:sldMk cId="3530405812" sldId="258"/>
            <ac:spMk id="10" creationId="{92D4D963-55D1-4EBD-A73F-49DBB3EB3855}"/>
          </ac:spMkLst>
        </pc:spChg>
        <pc:spChg chg="add mod ord">
          <ac:chgData name="Godchagon Panyamanotham (กชกร ปัญญามโนธรรม)" userId="4bf7b1b4-e1ae-4289-88c5-38bc21c8f4b1" providerId="ADAL" clId="{379BDC50-94BC-4029-9672-5511CA6C7F8D}" dt="2022-04-21T09:44:39.724" v="578" actId="20577"/>
          <ac:spMkLst>
            <pc:docMk/>
            <pc:sldMk cId="3530405812" sldId="258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4:28.643" v="557"/>
          <ac:spMkLst>
            <pc:docMk/>
            <pc:sldMk cId="3530405812" sldId="258"/>
            <ac:spMk id="14" creationId="{9C52EF95-AA18-4E18-B14F-441A1583A7DB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4:28.643" v="557"/>
          <ac:spMkLst>
            <pc:docMk/>
            <pc:sldMk cId="3530405812" sldId="258"/>
            <ac:spMk id="15" creationId="{4EA72297-EC46-43C8-A4FC-59E1C4CF224A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4:28.643" v="557"/>
          <ac:spMkLst>
            <pc:docMk/>
            <pc:sldMk cId="3530405812" sldId="258"/>
            <ac:spMk id="16" creationId="{3DE1415C-6362-40B7-B6BF-16655E4C1822}"/>
          </ac:spMkLst>
        </pc:spChg>
        <pc:spChg chg="add mod">
          <ac:chgData name="Godchagon Panyamanotham (กชกร ปัญญามโนธรรม)" userId="4bf7b1b4-e1ae-4289-88c5-38bc21c8f4b1" providerId="ADAL" clId="{379BDC50-94BC-4029-9672-5511CA6C7F8D}" dt="2022-04-21T10:28:31.779" v="637" actId="27636"/>
          <ac:spMkLst>
            <pc:docMk/>
            <pc:sldMk cId="3530405812" sldId="258"/>
            <ac:spMk id="17" creationId="{CC7768C2-47FB-4EA1-A882-FD76B5AA8C6A}"/>
          </ac:spMkLst>
        </pc:spChg>
        <pc:grpChg chg="add mod ord">
          <ac:chgData name="Godchagon Panyamanotham (กชกร ปัญญามโนธรรม)" userId="4bf7b1b4-e1ae-4289-88c5-38bc21c8f4b1" providerId="ADAL" clId="{379BDC50-94BC-4029-9672-5511CA6C7F8D}" dt="2022-04-21T09:46:15.019" v="626" actId="1076"/>
          <ac:grpSpMkLst>
            <pc:docMk/>
            <pc:sldMk cId="3530405812" sldId="258"/>
            <ac:grpSpMk id="4" creationId="{CD9E3C4E-C546-4642-8D02-7BA3C412E214}"/>
          </ac:grpSpMkLst>
        </pc:grpChg>
        <pc:grpChg chg="add mod ord">
          <ac:chgData name="Godchagon Panyamanotham (กชกร ปัญญามโนธรรม)" userId="4bf7b1b4-e1ae-4289-88c5-38bc21c8f4b1" providerId="ADAL" clId="{379BDC50-94BC-4029-9672-5511CA6C7F8D}" dt="2022-04-21T09:44:30.675" v="558" actId="167"/>
          <ac:grpSpMkLst>
            <pc:docMk/>
            <pc:sldMk cId="3530405812" sldId="258"/>
            <ac:grpSpMk id="13" creationId="{48D2CA1E-F6C6-47DD-A724-61ED17C15CA9}"/>
          </ac:grpSpMkLst>
        </pc:grpChg>
        <pc:picChg chg="add mod">
          <ac:chgData name="Godchagon Panyamanotham (กชกร ปัญญามโนธรรม)" userId="4bf7b1b4-e1ae-4289-88c5-38bc21c8f4b1" providerId="ADAL" clId="{379BDC50-94BC-4029-9672-5511CA6C7F8D}" dt="2022-04-21T08:04:27.936" v="433" actId="164"/>
          <ac:picMkLst>
            <pc:docMk/>
            <pc:sldMk cId="3530405812" sldId="258"/>
            <ac:picMk id="3" creationId="{90728F81-44AD-4A1B-9EFA-EF83FD322EB3}"/>
          </ac:picMkLst>
        </pc:picChg>
        <pc:picChg chg="del mod ord">
          <ac:chgData name="Godchagon Panyamanotham (กชกร ปัญญามโนธรรม)" userId="4bf7b1b4-e1ae-4289-88c5-38bc21c8f4b1" providerId="ADAL" clId="{379BDC50-94BC-4029-9672-5511CA6C7F8D}" dt="2022-04-21T09:42:27.694" v="477" actId="478"/>
          <ac:picMkLst>
            <pc:docMk/>
            <pc:sldMk cId="3530405812" sldId="258"/>
            <ac:picMk id="5" creationId="{E58F5ECE-C715-4837-9702-512CDFB57B74}"/>
          </ac:picMkLst>
        </pc:picChg>
        <pc:picChg chg="add mod ord">
          <ac:chgData name="Godchagon Panyamanotham (กชกร ปัญญามโนธรรม)" userId="4bf7b1b4-e1ae-4289-88c5-38bc21c8f4b1" providerId="ADAL" clId="{379BDC50-94BC-4029-9672-5511CA6C7F8D}" dt="2022-04-21T09:44:30.675" v="558" actId="167"/>
          <ac:picMkLst>
            <pc:docMk/>
            <pc:sldMk cId="3530405812" sldId="258"/>
            <ac:picMk id="11" creationId="{E678F219-0603-40B9-89FE-590744F0156D}"/>
          </ac:picMkLst>
        </pc:picChg>
      </pc:sldChg>
      <pc:sldChg chg="add del">
        <pc:chgData name="Godchagon Panyamanotham (กชกร ปัญญามโนธรรม)" userId="4bf7b1b4-e1ae-4289-88c5-38bc21c8f4b1" providerId="ADAL" clId="{379BDC50-94BC-4029-9672-5511CA6C7F8D}" dt="2022-04-21T07:27:10.124" v="289" actId="47"/>
        <pc:sldMkLst>
          <pc:docMk/>
          <pc:sldMk cId="24065048" sldId="260"/>
        </pc:sldMkLst>
      </pc:sldChg>
      <pc:sldChg chg="addSp delSp modSp add mod">
        <pc:chgData name="Godchagon Panyamanotham (กชกร ปัญญามโนธรรม)" userId="4bf7b1b4-e1ae-4289-88c5-38bc21c8f4b1" providerId="ADAL" clId="{379BDC50-94BC-4029-9672-5511CA6C7F8D}" dt="2022-04-21T09:43:32.057" v="484"/>
        <pc:sldMkLst>
          <pc:docMk/>
          <pc:sldMk cId="1660640674" sldId="261"/>
        </pc:sldMkLst>
        <pc:spChg chg="mod">
          <ac:chgData name="Godchagon Panyamanotham (กชกร ปัญญามโนธรรม)" userId="4bf7b1b4-e1ae-4289-88c5-38bc21c8f4b1" providerId="ADAL" clId="{379BDC50-94BC-4029-9672-5511CA6C7F8D}" dt="2022-04-21T07:24:42.666" v="106" actId="20577"/>
          <ac:spMkLst>
            <pc:docMk/>
            <pc:sldMk cId="1660640674" sldId="261"/>
            <ac:spMk id="2" creationId="{08228659-BAA0-4D4A-84D3-4494B554ECF7}"/>
          </ac:spMkLst>
        </pc:spChg>
        <pc:spChg chg="del">
          <ac:chgData name="Godchagon Panyamanotham (กชกร ปัญญามโนธรรม)" userId="4bf7b1b4-e1ae-4289-88c5-38bc21c8f4b1" providerId="ADAL" clId="{379BDC50-94BC-4029-9672-5511CA6C7F8D}" dt="2022-04-21T09:42:59.431" v="483" actId="478"/>
          <ac:spMkLst>
            <pc:docMk/>
            <pc:sldMk cId="1660640674" sldId="261"/>
            <ac:spMk id="4" creationId="{1E05A9A9-DAF5-4972-B748-104E8E474FAB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7:24:58.914" v="129" actId="20577"/>
          <ac:spMkLst>
            <pc:docMk/>
            <pc:sldMk cId="1660640674" sldId="261"/>
            <ac:spMk id="8" creationId="{BE9C3EFB-EC87-47F8-B176-506887187701}"/>
          </ac:spMkLst>
        </pc:spChg>
        <pc:spChg chg="del">
          <ac:chgData name="Godchagon Panyamanotham (กชกร ปัญญามโนธรรม)" userId="4bf7b1b4-e1ae-4289-88c5-38bc21c8f4b1" providerId="ADAL" clId="{379BDC50-94BC-4029-9672-5511CA6C7F8D}" dt="2022-04-21T09:42:59.431" v="483" actId="478"/>
          <ac:spMkLst>
            <pc:docMk/>
            <pc:sldMk cId="1660640674" sldId="261"/>
            <ac:spMk id="9" creationId="{65762396-4675-4050-8D6E-C04FFA3827D4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7:25:07.286" v="141" actId="20577"/>
          <ac:spMkLst>
            <pc:docMk/>
            <pc:sldMk cId="1660640674" sldId="261"/>
            <ac:spMk id="10" creationId="{E4A94F40-3F2C-4FFC-A42E-8B01A06DC12B}"/>
          </ac:spMkLst>
        </pc:spChg>
        <pc:spChg chg="del">
          <ac:chgData name="Godchagon Panyamanotham (กชกร ปัญญามโนธรรม)" userId="4bf7b1b4-e1ae-4289-88c5-38bc21c8f4b1" providerId="ADAL" clId="{379BDC50-94BC-4029-9672-5511CA6C7F8D}" dt="2022-04-21T09:42:59.431" v="483" actId="478"/>
          <ac:spMkLst>
            <pc:docMk/>
            <pc:sldMk cId="1660640674" sldId="261"/>
            <ac:spMk id="11" creationId="{6C93CDE0-7A69-4097-A1AE-EF5C9D98D3BD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7:25:21.794" v="168" actId="20577"/>
          <ac:spMkLst>
            <pc:docMk/>
            <pc:sldMk cId="1660640674" sldId="261"/>
            <ac:spMk id="12" creationId="{CE6F320B-8208-467C-AF07-65B8ECD28BD2}"/>
          </ac:spMkLst>
        </pc:spChg>
        <pc:spChg chg="del">
          <ac:chgData name="Godchagon Panyamanotham (กชกร ปัญญามโนธรรม)" userId="4bf7b1b4-e1ae-4289-88c5-38bc21c8f4b1" providerId="ADAL" clId="{379BDC50-94BC-4029-9672-5511CA6C7F8D}" dt="2022-04-21T09:42:59.431" v="483" actId="478"/>
          <ac:spMkLst>
            <pc:docMk/>
            <pc:sldMk cId="1660640674" sldId="261"/>
            <ac:spMk id="13" creationId="{67365284-9E93-4A8A-8F0D-728DC6EC5D2C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17" creationId="{E4ED33A5-C343-4506-892B-9B033E436981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18" creationId="{66B013F8-DF95-45CE-B0DD-066908353A08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19" creationId="{F80659D9-8B2A-4482-B226-4471F7F69626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1" creationId="{9DD6ECC0-C2C8-44D6-86EA-B78806847DBC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2" creationId="{C099E454-59D3-4F6D-B605-EB13D52510F4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3" creationId="{C7BD673B-7C5E-4671-8C21-90B2DC5E1E3D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5" creationId="{2A091E81-EAC5-4556-BAC5-A416F7D50430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6" creationId="{173808E1-A27A-4ACD-8ACD-DD784C567FCE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7" creationId="{7F14B676-DE47-4315-976A-F1D2D90CBA38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29" creationId="{AD4D887A-74CD-443A-B172-7B70542CE5C4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30" creationId="{2B304CF8-F053-4129-A910-B85FF2B3E249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3:32.057" v="484"/>
          <ac:spMkLst>
            <pc:docMk/>
            <pc:sldMk cId="1660640674" sldId="261"/>
            <ac:spMk id="31" creationId="{9AFDE46A-2215-4DA6-9E02-78CCF982A6AD}"/>
          </ac:spMkLst>
        </pc:spChg>
        <pc:grpChg chg="add mod">
          <ac:chgData name="Godchagon Panyamanotham (กชกร ปัญญามโนธรรม)" userId="4bf7b1b4-e1ae-4289-88c5-38bc21c8f4b1" providerId="ADAL" clId="{379BDC50-94BC-4029-9672-5511CA6C7F8D}" dt="2022-04-21T09:43:32.057" v="484"/>
          <ac:grpSpMkLst>
            <pc:docMk/>
            <pc:sldMk cId="1660640674" sldId="261"/>
            <ac:grpSpMk id="16" creationId="{286C60D8-D82A-4194-A2BF-2FBBE8103144}"/>
          </ac:grpSpMkLst>
        </pc:grpChg>
        <pc:grpChg chg="add mod">
          <ac:chgData name="Godchagon Panyamanotham (กชกร ปัญญามโนธรรม)" userId="4bf7b1b4-e1ae-4289-88c5-38bc21c8f4b1" providerId="ADAL" clId="{379BDC50-94BC-4029-9672-5511CA6C7F8D}" dt="2022-04-21T09:43:32.057" v="484"/>
          <ac:grpSpMkLst>
            <pc:docMk/>
            <pc:sldMk cId="1660640674" sldId="261"/>
            <ac:grpSpMk id="20" creationId="{6B6E41C2-DFB0-4518-80B8-07BD54970808}"/>
          </ac:grpSpMkLst>
        </pc:grpChg>
        <pc:grpChg chg="add mod">
          <ac:chgData name="Godchagon Panyamanotham (กชกร ปัญญามโนธรรม)" userId="4bf7b1b4-e1ae-4289-88c5-38bc21c8f4b1" providerId="ADAL" clId="{379BDC50-94BC-4029-9672-5511CA6C7F8D}" dt="2022-04-21T09:43:32.057" v="484"/>
          <ac:grpSpMkLst>
            <pc:docMk/>
            <pc:sldMk cId="1660640674" sldId="261"/>
            <ac:grpSpMk id="24" creationId="{D51E9613-1ADC-4E47-8FA8-7CC4A7015FE8}"/>
          </ac:grpSpMkLst>
        </pc:grpChg>
        <pc:grpChg chg="add mod">
          <ac:chgData name="Godchagon Panyamanotham (กชกร ปัญญามโนธรรม)" userId="4bf7b1b4-e1ae-4289-88c5-38bc21c8f4b1" providerId="ADAL" clId="{379BDC50-94BC-4029-9672-5511CA6C7F8D}" dt="2022-04-21T09:43:32.057" v="484"/>
          <ac:grpSpMkLst>
            <pc:docMk/>
            <pc:sldMk cId="1660640674" sldId="261"/>
            <ac:grpSpMk id="28" creationId="{7EBD9362-B270-4E13-A80F-F000312C7E6E}"/>
          </ac:grpSpMkLst>
        </pc:grpChg>
        <pc:picChg chg="del">
          <ac:chgData name="Godchagon Panyamanotham (กชกร ปัญญามโนธรรม)" userId="4bf7b1b4-e1ae-4289-88c5-38bc21c8f4b1" providerId="ADAL" clId="{379BDC50-94BC-4029-9672-5511CA6C7F8D}" dt="2022-04-21T09:42:24.097" v="476" actId="478"/>
          <ac:picMkLst>
            <pc:docMk/>
            <pc:sldMk cId="1660640674" sldId="261"/>
            <ac:picMk id="14" creationId="{A0BA1BAE-B9C5-4133-A258-642618BD1C34}"/>
          </ac:picMkLst>
        </pc:picChg>
        <pc:picChg chg="add mod ord">
          <ac:chgData name="Godchagon Panyamanotham (กชกร ปัญญามโนธรรม)" userId="4bf7b1b4-e1ae-4289-88c5-38bc21c8f4b1" providerId="ADAL" clId="{379BDC50-94BC-4029-9672-5511CA6C7F8D}" dt="2022-04-21T09:42:42.825" v="480" actId="167"/>
          <ac:picMkLst>
            <pc:docMk/>
            <pc:sldMk cId="1660640674" sldId="261"/>
            <ac:picMk id="15" creationId="{58B028FD-83ED-40D3-93CC-3FEA20709316}"/>
          </ac:picMkLst>
        </pc:picChg>
      </pc:sldChg>
      <pc:sldChg chg="addSp delSp modSp add mod">
        <pc:chgData name="Godchagon Panyamanotham (กชกร ปัญญามโนธรรม)" userId="4bf7b1b4-e1ae-4289-88c5-38bc21c8f4b1" providerId="ADAL" clId="{379BDC50-94BC-4029-9672-5511CA6C7F8D}" dt="2022-04-21T10:28:40.197" v="657" actId="20577"/>
        <pc:sldMkLst>
          <pc:docMk/>
          <pc:sldMk cId="169718162" sldId="262"/>
        </pc:sldMkLst>
        <pc:spChg chg="del">
          <ac:chgData name="Godchagon Panyamanotham (กชกร ปัญญามโนธรรม)" userId="4bf7b1b4-e1ae-4289-88c5-38bc21c8f4b1" providerId="ADAL" clId="{379BDC50-94BC-4029-9672-5511CA6C7F8D}" dt="2022-04-21T09:45:30.061" v="618" actId="478"/>
          <ac:spMkLst>
            <pc:docMk/>
            <pc:sldMk cId="169718162" sldId="262"/>
            <ac:spMk id="6" creationId="{D88D8C27-04F0-45A6-8EEB-80A75E304DFA}"/>
          </ac:spMkLst>
        </pc:spChg>
        <pc:spChg chg="del mod">
          <ac:chgData name="Godchagon Panyamanotham (กชกร ปัญญามโนธรรม)" userId="4bf7b1b4-e1ae-4289-88c5-38bc21c8f4b1" providerId="ADAL" clId="{379BDC50-94BC-4029-9672-5511CA6C7F8D}" dt="2022-04-21T09:45:30.061" v="618" actId="478"/>
          <ac:spMkLst>
            <pc:docMk/>
            <pc:sldMk cId="169718162" sldId="262"/>
            <ac:spMk id="7" creationId="{61200883-F96F-413C-9E4D-F3D1C4384DFC}"/>
          </ac:spMkLst>
        </pc:spChg>
        <pc:spChg chg="add mod ord">
          <ac:chgData name="Godchagon Panyamanotham (กชกร ปัญญามโนธรรม)" userId="4bf7b1b4-e1ae-4289-88c5-38bc21c8f4b1" providerId="ADAL" clId="{379BDC50-94BC-4029-9672-5511CA6C7F8D}" dt="2022-04-21T09:45:37.221" v="620" actId="167"/>
          <ac:spMkLst>
            <pc:docMk/>
            <pc:sldMk cId="169718162" sldId="262"/>
            <ac:spMk id="15" creationId="{1372EFB7-1625-4491-A154-1BA068C6EEFE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5:35.817" v="619"/>
          <ac:spMkLst>
            <pc:docMk/>
            <pc:sldMk cId="169718162" sldId="262"/>
            <ac:spMk id="17" creationId="{537A53AA-A13C-49A7-98CC-5431948DB215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5:35.817" v="619"/>
          <ac:spMkLst>
            <pc:docMk/>
            <pc:sldMk cId="169718162" sldId="262"/>
            <ac:spMk id="18" creationId="{003B5C9F-9429-4529-9AAF-DC5B5A793C34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09:45:35.817" v="619"/>
          <ac:spMkLst>
            <pc:docMk/>
            <pc:sldMk cId="169718162" sldId="262"/>
            <ac:spMk id="19" creationId="{9E6C6077-F20F-4B37-88A2-F5F1A6F2FA6B}"/>
          </ac:spMkLst>
        </pc:spChg>
        <pc:spChg chg="add mod ord">
          <ac:chgData name="Godchagon Panyamanotham (กชกร ปัญญามโนธรรม)" userId="4bf7b1b4-e1ae-4289-88c5-38bc21c8f4b1" providerId="ADAL" clId="{379BDC50-94BC-4029-9672-5511CA6C7F8D}" dt="2022-04-21T10:28:40.197" v="657" actId="20577"/>
          <ac:spMkLst>
            <pc:docMk/>
            <pc:sldMk cId="169718162" sldId="262"/>
            <ac:spMk id="20" creationId="{FAFD0BBC-83E5-4DA1-BDE2-9D7F98CECC73}"/>
          </ac:spMkLst>
        </pc:spChg>
        <pc:grpChg chg="del">
          <ac:chgData name="Godchagon Panyamanotham (กชกร ปัญญามโนธรรม)" userId="4bf7b1b4-e1ae-4289-88c5-38bc21c8f4b1" providerId="ADAL" clId="{379BDC50-94BC-4029-9672-5511CA6C7F8D}" dt="2022-04-21T08:09:33.828" v="437" actId="478"/>
          <ac:grpSpMkLst>
            <pc:docMk/>
            <pc:sldMk cId="169718162" sldId="262"/>
            <ac:grpSpMk id="4" creationId="{CD9E3C4E-C546-4642-8D02-7BA3C412E214}"/>
          </ac:grpSpMkLst>
        </pc:grpChg>
        <pc:grpChg chg="add mod">
          <ac:chgData name="Godchagon Panyamanotham (กชกร ปัญญามโนธรรม)" userId="4bf7b1b4-e1ae-4289-88c5-38bc21c8f4b1" providerId="ADAL" clId="{379BDC50-94BC-4029-9672-5511CA6C7F8D}" dt="2022-04-21T09:45:41.401" v="621" actId="1076"/>
          <ac:grpSpMkLst>
            <pc:docMk/>
            <pc:sldMk cId="169718162" sldId="262"/>
            <ac:grpSpMk id="13" creationId="{C8DB7192-630A-4C7C-AB02-0330E385B0C9}"/>
          </ac:grpSpMkLst>
        </pc:grpChg>
        <pc:grpChg chg="add mod ord">
          <ac:chgData name="Godchagon Panyamanotham (กชกร ปัญญามโนธรรม)" userId="4bf7b1b4-e1ae-4289-88c5-38bc21c8f4b1" providerId="ADAL" clId="{379BDC50-94BC-4029-9672-5511CA6C7F8D}" dt="2022-04-21T09:45:37.221" v="620" actId="167"/>
          <ac:grpSpMkLst>
            <pc:docMk/>
            <pc:sldMk cId="169718162" sldId="262"/>
            <ac:grpSpMk id="16" creationId="{6732A27C-5B45-4C36-8737-FBC125960929}"/>
          </ac:grpSpMkLst>
        </pc:grpChg>
        <pc:picChg chg="del">
          <ac:chgData name="Godchagon Panyamanotham (กชกร ปัญญามโนธรรม)" userId="4bf7b1b4-e1ae-4289-88c5-38bc21c8f4b1" providerId="ADAL" clId="{379BDC50-94BC-4029-9672-5511CA6C7F8D}" dt="2022-04-21T09:42:29.812" v="478" actId="478"/>
          <ac:picMkLst>
            <pc:docMk/>
            <pc:sldMk cId="169718162" sldId="262"/>
            <ac:picMk id="5" creationId="{E58F5ECE-C715-4837-9702-512CDFB57B74}"/>
          </ac:picMkLst>
        </pc:picChg>
        <pc:picChg chg="add mod modCrop">
          <ac:chgData name="Godchagon Panyamanotham (กชกร ปัญญามโนธรรม)" userId="4bf7b1b4-e1ae-4289-88c5-38bc21c8f4b1" providerId="ADAL" clId="{379BDC50-94BC-4029-9672-5511CA6C7F8D}" dt="2022-04-21T08:17:17.979" v="474" actId="164"/>
          <ac:picMkLst>
            <pc:docMk/>
            <pc:sldMk cId="169718162" sldId="262"/>
            <ac:picMk id="11" creationId="{5FA89326-F581-4E6B-A921-E687C9864990}"/>
          </ac:picMkLst>
        </pc:picChg>
        <pc:picChg chg="add mod modCrop">
          <ac:chgData name="Godchagon Panyamanotham (กชกร ปัญญามโนธรรม)" userId="4bf7b1b4-e1ae-4289-88c5-38bc21c8f4b1" providerId="ADAL" clId="{379BDC50-94BC-4029-9672-5511CA6C7F8D}" dt="2022-04-21T08:17:17.979" v="474" actId="164"/>
          <ac:picMkLst>
            <pc:docMk/>
            <pc:sldMk cId="169718162" sldId="262"/>
            <ac:picMk id="12" creationId="{B47029A1-3EA0-490D-B01B-04D230391C86}"/>
          </ac:picMkLst>
        </pc:picChg>
        <pc:picChg chg="add mod ord">
          <ac:chgData name="Godchagon Panyamanotham (กชกร ปัญญามโนธรรม)" userId="4bf7b1b4-e1ae-4289-88c5-38bc21c8f4b1" providerId="ADAL" clId="{379BDC50-94BC-4029-9672-5511CA6C7F8D}" dt="2022-04-21T09:45:37.221" v="620" actId="167"/>
          <ac:picMkLst>
            <pc:docMk/>
            <pc:sldMk cId="169718162" sldId="262"/>
            <ac:picMk id="14" creationId="{9AE9916C-CA81-4B94-B0E8-F6D27ADAB6A1}"/>
          </ac:picMkLst>
        </pc:picChg>
      </pc:sldChg>
      <pc:sldChg chg="addSp delSp modSp add mod">
        <pc:chgData name="Godchagon Panyamanotham (กชกร ปัญญามโนธรรม)" userId="4bf7b1b4-e1ae-4289-88c5-38bc21c8f4b1" providerId="ADAL" clId="{379BDC50-94BC-4029-9672-5511CA6C7F8D}" dt="2022-04-21T10:29:13.335" v="689" actId="20577"/>
        <pc:sldMkLst>
          <pc:docMk/>
          <pc:sldMk cId="729846739" sldId="263"/>
        </pc:sldMkLst>
        <pc:spChg chg="mod">
          <ac:chgData name="Godchagon Panyamanotham (กชกร ปัญญามโนธรรม)" userId="4bf7b1b4-e1ae-4289-88c5-38bc21c8f4b1" providerId="ADAL" clId="{379BDC50-94BC-4029-9672-5511CA6C7F8D}" dt="2022-04-21T10:29:13.335" v="689" actId="20577"/>
          <ac:spMkLst>
            <pc:docMk/>
            <pc:sldMk cId="729846739" sldId="263"/>
            <ac:spMk id="20" creationId="{FAFD0BBC-83E5-4DA1-BDE2-9D7F98CECC73}"/>
          </ac:spMkLst>
        </pc:spChg>
        <pc:grpChg chg="del">
          <ac:chgData name="Godchagon Panyamanotham (กชกร ปัญญามโนธรรม)" userId="4bf7b1b4-e1ae-4289-88c5-38bc21c8f4b1" providerId="ADAL" clId="{379BDC50-94BC-4029-9672-5511CA6C7F8D}" dt="2022-04-21T09:46:25.028" v="628" actId="478"/>
          <ac:grpSpMkLst>
            <pc:docMk/>
            <pc:sldMk cId="729846739" sldId="263"/>
            <ac:grpSpMk id="13" creationId="{C8DB7192-630A-4C7C-AB02-0330E385B0C9}"/>
          </ac:grpSpMkLst>
        </pc:grpChg>
        <pc:picChg chg="add mod">
          <ac:chgData name="Godchagon Panyamanotham (กชกร ปัญญามโนธรรม)" userId="4bf7b1b4-e1ae-4289-88c5-38bc21c8f4b1" providerId="ADAL" clId="{379BDC50-94BC-4029-9672-5511CA6C7F8D}" dt="2022-04-21T10:17:47.680" v="633" actId="1076"/>
          <ac:picMkLst>
            <pc:docMk/>
            <pc:sldMk cId="729846739" sldId="263"/>
            <ac:picMk id="3" creationId="{67511CDD-932B-4D62-AC4E-42BAB41F03B8}"/>
          </ac:picMkLst>
        </pc:picChg>
      </pc:sldChg>
      <pc:sldChg chg="delSp add del mod">
        <pc:chgData name="Godchagon Panyamanotham (กชกร ปัญญามโนธรรม)" userId="4bf7b1b4-e1ae-4289-88c5-38bc21c8f4b1" providerId="ADAL" clId="{379BDC50-94BC-4029-9672-5511CA6C7F8D}" dt="2022-04-21T10:29:21.321" v="692" actId="47"/>
        <pc:sldMkLst>
          <pc:docMk/>
          <pc:sldMk cId="1409000731" sldId="264"/>
        </pc:sldMkLst>
        <pc:picChg chg="del">
          <ac:chgData name="Godchagon Panyamanotham (กชกร ปัญญามโนธรรม)" userId="4bf7b1b4-e1ae-4289-88c5-38bc21c8f4b1" providerId="ADAL" clId="{379BDC50-94BC-4029-9672-5511CA6C7F8D}" dt="2022-04-21T10:28:12.084" v="635" actId="478"/>
          <ac:picMkLst>
            <pc:docMk/>
            <pc:sldMk cId="1409000731" sldId="264"/>
            <ac:picMk id="3" creationId="{67511CDD-932B-4D62-AC4E-42BAB41F03B8}"/>
          </ac:picMkLst>
        </pc:picChg>
      </pc:sldChg>
      <pc:sldChg chg="addSp delSp modSp add mod">
        <pc:chgData name="Godchagon Panyamanotham (กชกร ปัญญามโนธรรม)" userId="4bf7b1b4-e1ae-4289-88c5-38bc21c8f4b1" providerId="ADAL" clId="{379BDC50-94BC-4029-9672-5511CA6C7F8D}" dt="2022-04-21T10:30:41.603" v="699" actId="1076"/>
        <pc:sldMkLst>
          <pc:docMk/>
          <pc:sldMk cId="1533785461" sldId="265"/>
        </pc:sldMkLst>
        <pc:picChg chg="del">
          <ac:chgData name="Godchagon Panyamanotham (กชกร ปัญญามโนธรรม)" userId="4bf7b1b4-e1ae-4289-88c5-38bc21c8f4b1" providerId="ADAL" clId="{379BDC50-94BC-4029-9672-5511CA6C7F8D}" dt="2022-04-21T10:29:19.206" v="691" actId="478"/>
          <ac:picMkLst>
            <pc:docMk/>
            <pc:sldMk cId="1533785461" sldId="265"/>
            <ac:picMk id="3" creationId="{67511CDD-932B-4D62-AC4E-42BAB41F03B8}"/>
          </ac:picMkLst>
        </pc:picChg>
        <pc:picChg chg="add mod">
          <ac:chgData name="Godchagon Panyamanotham (กชกร ปัญญามโนธรรม)" userId="4bf7b1b4-e1ae-4289-88c5-38bc21c8f4b1" providerId="ADAL" clId="{379BDC50-94BC-4029-9672-5511CA6C7F8D}" dt="2022-04-21T10:30:41.603" v="699" actId="1076"/>
          <ac:picMkLst>
            <pc:docMk/>
            <pc:sldMk cId="1533785461" sldId="265"/>
            <ac:picMk id="4" creationId="{42316204-B747-4D63-B715-9A43B40CF505}"/>
          </ac:picMkLst>
        </pc:picChg>
      </pc:sldChg>
      <pc:sldChg chg="addSp delSp modSp add mod">
        <pc:chgData name="Godchagon Panyamanotham (กชกร ปัญญามโนธรรม)" userId="4bf7b1b4-e1ae-4289-88c5-38bc21c8f4b1" providerId="ADAL" clId="{379BDC50-94BC-4029-9672-5511CA6C7F8D}" dt="2022-04-21T10:32:05.231" v="762" actId="1076"/>
        <pc:sldMkLst>
          <pc:docMk/>
          <pc:sldMk cId="3988076045" sldId="266"/>
        </pc:sldMkLst>
        <pc:spChg chg="mod">
          <ac:chgData name="Godchagon Panyamanotham (กชกร ปัญญามโนธรรม)" userId="4bf7b1b4-e1ae-4289-88c5-38bc21c8f4b1" providerId="ADAL" clId="{379BDC50-94BC-4029-9672-5511CA6C7F8D}" dt="2022-04-21T10:31:11.767" v="755" actId="20577"/>
          <ac:spMkLst>
            <pc:docMk/>
            <pc:sldMk cId="3988076045" sldId="266"/>
            <ac:spMk id="20" creationId="{FAFD0BBC-83E5-4DA1-BDE2-9D7F98CECC73}"/>
          </ac:spMkLst>
        </pc:spChg>
        <pc:picChg chg="add mod">
          <ac:chgData name="Godchagon Panyamanotham (กชกร ปัญญามโนธรรม)" userId="4bf7b1b4-e1ae-4289-88c5-38bc21c8f4b1" providerId="ADAL" clId="{379BDC50-94BC-4029-9672-5511CA6C7F8D}" dt="2022-04-21T10:32:05.231" v="762" actId="1076"/>
          <ac:picMkLst>
            <pc:docMk/>
            <pc:sldMk cId="3988076045" sldId="266"/>
            <ac:picMk id="3" creationId="{8CC1D6EB-3D64-402D-B3AC-1FD39E2D031B}"/>
          </ac:picMkLst>
        </pc:picChg>
        <pc:picChg chg="del">
          <ac:chgData name="Godchagon Panyamanotham (กชกร ปัญญามโนธรรม)" userId="4bf7b1b4-e1ae-4289-88c5-38bc21c8f4b1" providerId="ADAL" clId="{379BDC50-94BC-4029-9672-5511CA6C7F8D}" dt="2022-04-21T10:30:50.678" v="701" actId="478"/>
          <ac:picMkLst>
            <pc:docMk/>
            <pc:sldMk cId="3988076045" sldId="266"/>
            <ac:picMk id="4" creationId="{42316204-B747-4D63-B715-9A43B40CF505}"/>
          </ac:picMkLst>
        </pc:picChg>
      </pc:sldChg>
      <pc:sldChg chg="modSp add mod ord">
        <pc:chgData name="Godchagon Panyamanotham (กชกร ปัญญามโนธรรม)" userId="4bf7b1b4-e1ae-4289-88c5-38bc21c8f4b1" providerId="ADAL" clId="{379BDC50-94BC-4029-9672-5511CA6C7F8D}" dt="2022-04-21T10:33:20.260" v="866" actId="20577"/>
        <pc:sldMkLst>
          <pc:docMk/>
          <pc:sldMk cId="3264578619" sldId="267"/>
        </pc:sldMkLst>
        <pc:spChg chg="mod">
          <ac:chgData name="Godchagon Panyamanotham (กชกร ปัญญามโนธรรม)" userId="4bf7b1b4-e1ae-4289-88c5-38bc21c8f4b1" providerId="ADAL" clId="{379BDC50-94BC-4029-9672-5511CA6C7F8D}" dt="2022-04-21T10:32:36.164" v="784" actId="20577"/>
          <ac:spMkLst>
            <pc:docMk/>
            <pc:sldMk cId="3264578619" sldId="267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10:33:20.260" v="866" actId="20577"/>
          <ac:spMkLst>
            <pc:docMk/>
            <pc:sldMk cId="3264578619" sldId="267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379BDC50-94BC-4029-9672-5511CA6C7F8D}" dt="2022-04-21T10:32:29.846" v="770" actId="20577"/>
          <ac:spMkLst>
            <pc:docMk/>
            <pc:sldMk cId="3264578619" sldId="267"/>
            <ac:spMk id="14" creationId="{376E52CA-66AA-4A0F-8CF9-3F7608D0AC49}"/>
          </ac:spMkLst>
        </pc:spChg>
      </pc:sldChg>
      <pc:sldChg chg="delSp add del mod">
        <pc:chgData name="Godchagon Panyamanotham (กชกร ปัญญามโนธรรม)" userId="4bf7b1b4-e1ae-4289-88c5-38bc21c8f4b1" providerId="ADAL" clId="{379BDC50-94BC-4029-9672-5511CA6C7F8D}" dt="2022-04-21T10:32:20.541" v="765" actId="47"/>
        <pc:sldMkLst>
          <pc:docMk/>
          <pc:sldMk cId="3426137319" sldId="267"/>
        </pc:sldMkLst>
        <pc:picChg chg="del">
          <ac:chgData name="Godchagon Panyamanotham (กชกร ปัญญามโนธรรม)" userId="4bf7b1b4-e1ae-4289-88c5-38bc21c8f4b1" providerId="ADAL" clId="{379BDC50-94BC-4029-9672-5511CA6C7F8D}" dt="2022-04-21T10:32:12.242" v="764" actId="478"/>
          <ac:picMkLst>
            <pc:docMk/>
            <pc:sldMk cId="3426137319" sldId="267"/>
            <ac:picMk id="3" creationId="{8CC1D6EB-3D64-402D-B3AC-1FD39E2D031B}"/>
          </ac:picMkLst>
        </pc:picChg>
      </pc:sldChg>
    </pc:docChg>
  </pc:docChgLst>
  <pc:docChgLst>
    <pc:chgData name="Godchagon Panyamanotham (กชกร ปัญญามโนธรรม)" userId="4bf7b1b4-e1ae-4289-88c5-38bc21c8f4b1" providerId="ADAL" clId="{5E34479F-B6A8-4E22-8F39-01850594707A}"/>
    <pc:docChg chg="undo custSel addSld delSld modSld sldOrd">
      <pc:chgData name="Godchagon Panyamanotham (กชกร ปัญญามโนธรรม)" userId="4bf7b1b4-e1ae-4289-88c5-38bc21c8f4b1" providerId="ADAL" clId="{5E34479F-B6A8-4E22-8F39-01850594707A}" dt="2022-04-26T10:26:48.016" v="1036" actId="20577"/>
      <pc:docMkLst>
        <pc:docMk/>
      </pc:docMkLst>
      <pc:sldChg chg="addSp delSp modSp mod">
        <pc:chgData name="Godchagon Panyamanotham (กชกร ปัญญามโนธรรม)" userId="4bf7b1b4-e1ae-4289-88c5-38bc21c8f4b1" providerId="ADAL" clId="{5E34479F-B6A8-4E22-8F39-01850594707A}" dt="2022-04-26T09:07:47.069" v="432"/>
        <pc:sldMkLst>
          <pc:docMk/>
          <pc:sldMk cId="2868947554" sldId="256"/>
        </pc:sldMkLst>
        <pc:spChg chg="del mod">
          <ac:chgData name="Godchagon Panyamanotham (กชกร ปัญญามโนธรรม)" userId="4bf7b1b4-e1ae-4289-88c5-38bc21c8f4b1" providerId="ADAL" clId="{5E34479F-B6A8-4E22-8F39-01850594707A}" dt="2022-04-26T09:07:32.928" v="430" actId="478"/>
          <ac:spMkLst>
            <pc:docMk/>
            <pc:sldMk cId="2868947554" sldId="256"/>
            <ac:spMk id="6" creationId="{D463F26F-E83C-4D3A-984E-FFF6FB1ED1A6}"/>
          </ac:spMkLst>
        </pc:spChg>
        <pc:spChg chg="del mod">
          <ac:chgData name="Godchagon Panyamanotham (กชกร ปัญญามโนธรรม)" userId="4bf7b1b4-e1ae-4289-88c5-38bc21c8f4b1" providerId="ADAL" clId="{5E34479F-B6A8-4E22-8F39-01850594707A}" dt="2022-04-26T09:07:32.928" v="430" actId="478"/>
          <ac:spMkLst>
            <pc:docMk/>
            <pc:sldMk cId="2868947554" sldId="256"/>
            <ac:spMk id="7" creationId="{1FA8A8A3-3207-466C-A916-8E1243804532}"/>
          </ac:spMkLst>
        </pc:spChg>
        <pc:spChg chg="add del mod">
          <ac:chgData name="Godchagon Panyamanotham (กชกร ปัญญามโนธรรม)" userId="4bf7b1b4-e1ae-4289-88c5-38bc21c8f4b1" providerId="ADAL" clId="{5E34479F-B6A8-4E22-8F39-01850594707A}" dt="2022-04-26T09:07:38.613" v="431" actId="478"/>
          <ac:spMkLst>
            <pc:docMk/>
            <pc:sldMk cId="2868947554" sldId="256"/>
            <ac:spMk id="11" creationId="{482459D3-A4B9-4885-AD0F-6B301CA000D7}"/>
          </ac:spMkLst>
        </pc:spChg>
        <pc:spChg chg="add del mod">
          <ac:chgData name="Godchagon Panyamanotham (กชกร ปัญญามโนธรรม)" userId="4bf7b1b4-e1ae-4289-88c5-38bc21c8f4b1" providerId="ADAL" clId="{5E34479F-B6A8-4E22-8F39-01850594707A}" dt="2022-04-26T09:07:38.613" v="431" actId="478"/>
          <ac:spMkLst>
            <pc:docMk/>
            <pc:sldMk cId="2868947554" sldId="256"/>
            <ac:spMk id="13" creationId="{F538949F-9497-452E-96C5-9B72F2FAAD7F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07:47.069" v="432"/>
          <ac:spMkLst>
            <pc:docMk/>
            <pc:sldMk cId="2868947554" sldId="256"/>
            <ac:spMk id="14" creationId="{F2B9FD9A-EA62-489A-87DD-7993872719F8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07:47.069" v="432"/>
          <ac:spMkLst>
            <pc:docMk/>
            <pc:sldMk cId="2868947554" sldId="256"/>
            <ac:spMk id="15" creationId="{32A1362D-B004-44D0-8F38-939084162571}"/>
          </ac:spMkLst>
        </pc:spChg>
        <pc:picChg chg="add ord">
          <ac:chgData name="Godchagon Panyamanotham (กชกร ปัญญามโนธรรม)" userId="4bf7b1b4-e1ae-4289-88c5-38bc21c8f4b1" providerId="ADAL" clId="{5E34479F-B6A8-4E22-8F39-01850594707A}" dt="2022-04-26T09:07:27.438" v="429" actId="167"/>
          <ac:picMkLst>
            <pc:docMk/>
            <pc:sldMk cId="2868947554" sldId="256"/>
            <ac:picMk id="3" creationId="{769E17C7-6764-4E94-9B94-5C9836B81903}"/>
          </ac:picMkLst>
        </pc:picChg>
        <pc:picChg chg="del mod">
          <ac:chgData name="Godchagon Panyamanotham (กชกร ปัญญามโนธรรม)" userId="4bf7b1b4-e1ae-4289-88c5-38bc21c8f4b1" providerId="ADAL" clId="{5E34479F-B6A8-4E22-8F39-01850594707A}" dt="2022-04-26T09:07:24.616" v="427" actId="478"/>
          <ac:picMkLst>
            <pc:docMk/>
            <pc:sldMk cId="2868947554" sldId="256"/>
            <ac:picMk id="5" creationId="{A4F2C0AD-9D47-46FF-81E3-56F09D9BE72D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8:30:56.147" v="424" actId="21"/>
          <ac:picMkLst>
            <pc:docMk/>
            <pc:sldMk cId="2868947554" sldId="256"/>
            <ac:picMk id="8" creationId="{B7743223-5076-4CCB-AB92-1A18B12E8031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8:30:56.147" v="424" actId="21"/>
          <ac:picMkLst>
            <pc:docMk/>
            <pc:sldMk cId="2868947554" sldId="256"/>
            <ac:picMk id="9" creationId="{6814235F-8788-4D81-9004-DB254A0ECFAE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8:30:56.147" v="424" actId="21"/>
          <ac:picMkLst>
            <pc:docMk/>
            <pc:sldMk cId="2868947554" sldId="256"/>
            <ac:picMk id="10" creationId="{98D1B3DE-BD2C-4CD5-96E5-7A538E3CE394}"/>
          </ac:picMkLst>
        </pc:picChg>
      </pc:sldChg>
      <pc:sldChg chg="modSp mod modNotesTx">
        <pc:chgData name="Godchagon Panyamanotham (กชกร ปัญญามโนธรรม)" userId="4bf7b1b4-e1ae-4289-88c5-38bc21c8f4b1" providerId="ADAL" clId="{5E34479F-B6A8-4E22-8F39-01850594707A}" dt="2022-04-26T09:59:05.256" v="991" actId="20577"/>
        <pc:sldMkLst>
          <pc:docMk/>
          <pc:sldMk cId="3093737915" sldId="257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5T09:59:35.024" v="238" actId="20577"/>
          <ac:spMkLst>
            <pc:docMk/>
            <pc:sldMk cId="3093737915" sldId="257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5T09:59:32.436" v="237"/>
          <ac:spMkLst>
            <pc:docMk/>
            <pc:sldMk cId="3093737915" sldId="257"/>
            <ac:spMk id="10" creationId="{90F2E4BD-66BF-42CB-8290-30033E8CBE83}"/>
          </ac:spMkLst>
        </pc:spChg>
      </pc:sldChg>
      <pc:sldChg chg="addSp delSp modSp mod modNotesTx">
        <pc:chgData name="Godchagon Panyamanotham (กชกร ปัญญามโนธรรม)" userId="4bf7b1b4-e1ae-4289-88c5-38bc21c8f4b1" providerId="ADAL" clId="{5E34479F-B6A8-4E22-8F39-01850594707A}" dt="2022-04-26T09:59:16.333" v="992"/>
        <pc:sldMkLst>
          <pc:docMk/>
          <pc:sldMk cId="3530405812" sldId="258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5T10:56:51.679" v="252" actId="20577"/>
          <ac:spMkLst>
            <pc:docMk/>
            <pc:sldMk cId="3530405812" sldId="258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5T10:57:07.953" v="265" actId="20577"/>
          <ac:spMkLst>
            <pc:docMk/>
            <pc:sldMk cId="3530405812" sldId="258"/>
            <ac:spMk id="17" creationId="{CC7768C2-47FB-4EA1-A882-FD76B5AA8C6A}"/>
          </ac:spMkLst>
        </pc:spChg>
        <pc:grpChg chg="del">
          <ac:chgData name="Godchagon Panyamanotham (กชกร ปัญญามโนธรรม)" userId="4bf7b1b4-e1ae-4289-88c5-38bc21c8f4b1" providerId="ADAL" clId="{5E34479F-B6A8-4E22-8F39-01850594707A}" dt="2022-04-25T10:56:43.979" v="240" actId="478"/>
          <ac:grpSpMkLst>
            <pc:docMk/>
            <pc:sldMk cId="3530405812" sldId="258"/>
            <ac:grpSpMk id="4" creationId="{CD9E3C4E-C546-4642-8D02-7BA3C412E214}"/>
          </ac:grpSpMkLst>
        </pc:grpChg>
        <pc:picChg chg="add del mod">
          <ac:chgData name="Godchagon Panyamanotham (กชกร ปัญญามโนธรรม)" userId="4bf7b1b4-e1ae-4289-88c5-38bc21c8f4b1" providerId="ADAL" clId="{5E34479F-B6A8-4E22-8F39-01850594707A}" dt="2022-04-25T10:59:34.709" v="270" actId="478"/>
          <ac:picMkLst>
            <pc:docMk/>
            <pc:sldMk cId="3530405812" sldId="258"/>
            <ac:picMk id="5" creationId="{08ACB7A2-C2D8-491A-9D0D-FE8B77014715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5T11:00:45.762" v="277" actId="1076"/>
          <ac:picMkLst>
            <pc:docMk/>
            <pc:sldMk cId="3530405812" sldId="258"/>
            <ac:picMk id="7" creationId="{D9660CEC-E590-4CE9-97D2-2F74BDB8D10E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6T09:55:17.522" v="958" actId="47"/>
        <pc:sldMkLst>
          <pc:docMk/>
          <pc:sldMk cId="3265166470" sldId="259"/>
        </pc:sldMkLst>
      </pc:sldChg>
      <pc:sldChg chg="delSp modSp mod modNotesTx">
        <pc:chgData name="Godchagon Panyamanotham (กชกร ปัญญามโนธรรม)" userId="4bf7b1b4-e1ae-4289-88c5-38bc21c8f4b1" providerId="ADAL" clId="{5E34479F-B6A8-4E22-8F39-01850594707A}" dt="2022-04-26T09:58:47.467" v="989"/>
        <pc:sldMkLst>
          <pc:docMk/>
          <pc:sldMk cId="1660640674" sldId="261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5T09:59:28.410" v="236" actId="20577"/>
          <ac:spMkLst>
            <pc:docMk/>
            <pc:sldMk cId="1660640674" sldId="261"/>
            <ac:spMk id="2" creationId="{08228659-BAA0-4D4A-84D3-4494B554ECF7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16:58.185" v="525" actId="21"/>
          <ac:spMkLst>
            <pc:docMk/>
            <pc:sldMk cId="1660640674" sldId="261"/>
            <ac:spMk id="8" creationId="{BE9C3EFB-EC87-47F8-B176-506887187701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42:48.002" v="734" actId="21"/>
          <ac:spMkLst>
            <pc:docMk/>
            <pc:sldMk cId="1660640674" sldId="261"/>
            <ac:spMk id="10" creationId="{E4A94F40-3F2C-4FFC-A42E-8B01A06DC12B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5T09:53:45.061" v="70" actId="478"/>
          <ac:spMkLst>
            <pc:docMk/>
            <pc:sldMk cId="1660640674" sldId="261"/>
            <ac:spMk id="12" creationId="{CE6F320B-8208-467C-AF07-65B8ECD28BD2}"/>
          </ac:spMkLst>
        </pc:spChg>
        <pc:grpChg chg="del">
          <ac:chgData name="Godchagon Panyamanotham (กชกร ปัญญามโนธรรม)" userId="4bf7b1b4-e1ae-4289-88c5-38bc21c8f4b1" providerId="ADAL" clId="{5E34479F-B6A8-4E22-8F39-01850594707A}" dt="2022-04-25T09:53:45.061" v="70" actId="478"/>
          <ac:grpSpMkLst>
            <pc:docMk/>
            <pc:sldMk cId="1660640674" sldId="261"/>
            <ac:grpSpMk id="28" creationId="{7EBD9362-B270-4E13-A80F-F000312C7E6E}"/>
          </ac:grpSpMkLst>
        </pc:grp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169718162" sldId="262"/>
        </pc:sldMkLst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09:59:27.718" v="993"/>
        <pc:sldMkLst>
          <pc:docMk/>
          <pc:sldMk cId="3360988859" sldId="262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5T11:01:09.519" v="301" actId="20577"/>
          <ac:spMkLst>
            <pc:docMk/>
            <pc:sldMk cId="3360988859" sldId="262"/>
            <ac:spMk id="17" creationId="{CC7768C2-47FB-4EA1-A882-FD76B5AA8C6A}"/>
          </ac:spMkLst>
        </pc:spChg>
        <pc:spChg chg="add del mod">
          <ac:chgData name="Godchagon Panyamanotham (กชกร ปัญญามโนธรรม)" userId="4bf7b1b4-e1ae-4289-88c5-38bc21c8f4b1" providerId="ADAL" clId="{5E34479F-B6A8-4E22-8F39-01850594707A}" dt="2022-04-26T09:10:37.547" v="490" actId="478"/>
          <ac:spMkLst>
            <pc:docMk/>
            <pc:sldMk cId="3360988859" sldId="262"/>
            <ac:spMk id="18" creationId="{D969C68D-5D2B-4460-88C7-C9DD41B3D08C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10:39.380" v="491"/>
          <ac:spMkLst>
            <pc:docMk/>
            <pc:sldMk cId="3360988859" sldId="262"/>
            <ac:spMk id="19" creationId="{093FF5BB-95D6-4AA3-B81F-1CD6C13C5632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5T11:02:32.425" v="305" actId="27614"/>
          <ac:picMkLst>
            <pc:docMk/>
            <pc:sldMk cId="3360988859" sldId="262"/>
            <ac:picMk id="3" creationId="{A0CC50A2-2135-47A4-8A4D-BAC8154D902C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5T11:01:00.541" v="279" actId="478"/>
          <ac:picMkLst>
            <pc:docMk/>
            <pc:sldMk cId="3360988859" sldId="262"/>
            <ac:picMk id="7" creationId="{D9660CEC-E590-4CE9-97D2-2F74BDB8D10E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729846739" sldId="263"/>
        </pc:sldMkLst>
      </pc:sldChg>
      <pc:sldChg chg="addSp delSp modSp add mod ord delAnim modAnim modNotesTx">
        <pc:chgData name="Godchagon Panyamanotham (กชกร ปัญญามโนธรรม)" userId="4bf7b1b4-e1ae-4289-88c5-38bc21c8f4b1" providerId="ADAL" clId="{5E34479F-B6A8-4E22-8F39-01850594707A}" dt="2022-04-26T10:00:54.471" v="1000"/>
        <pc:sldMkLst>
          <pc:docMk/>
          <pc:sldMk cId="2881610932" sldId="263"/>
        </pc:sldMkLst>
        <pc:spChg chg="add del mod">
          <ac:chgData name="Godchagon Panyamanotham (กชกร ปัญญามโนธรรม)" userId="4bf7b1b4-e1ae-4289-88c5-38bc21c8f4b1" providerId="ADAL" clId="{5E34479F-B6A8-4E22-8F39-01850594707A}" dt="2022-04-26T09:09:28.476" v="434" actId="478"/>
          <ac:spMkLst>
            <pc:docMk/>
            <pc:sldMk cId="2881610932" sldId="263"/>
            <ac:spMk id="10" creationId="{D7703996-43D9-41AA-A677-0DB239A9F34E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8:24:30.998" v="385" actId="478"/>
          <ac:spMkLst>
            <pc:docMk/>
            <pc:sldMk cId="2881610932" sldId="263"/>
            <ac:spMk id="17" creationId="{CC7768C2-47FB-4EA1-A882-FD76B5AA8C6A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10:25.229" v="487" actId="14100"/>
          <ac:spMkLst>
            <pc:docMk/>
            <pc:sldMk cId="2881610932" sldId="263"/>
            <ac:spMk id="18" creationId="{11E229A7-D66C-4C52-B6C8-9FFAE5668F37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5T11:03:11.011" v="322" actId="478"/>
          <ac:spMkLst>
            <pc:docMk/>
            <pc:sldMk cId="2881610932" sldId="263"/>
            <ac:spMk id="18" creationId="{D969C68D-5D2B-4460-88C7-C9DD41B3D08C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10:14.685" v="482" actId="14100"/>
          <ac:picMkLst>
            <pc:docMk/>
            <pc:sldMk cId="2881610932" sldId="263"/>
            <ac:picMk id="2" creationId="{97462D7F-33F2-4C57-BA97-2D8F691C6DCA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5T11:03:09.228" v="321" actId="478"/>
          <ac:picMkLst>
            <pc:docMk/>
            <pc:sldMk cId="2881610932" sldId="263"/>
            <ac:picMk id="3" creationId="{A0CC50A2-2135-47A4-8A4D-BAC8154D902C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13:15.628" v="494" actId="478"/>
          <ac:picMkLst>
            <pc:docMk/>
            <pc:sldMk cId="2881610932" sldId="263"/>
            <ac:picMk id="3" creationId="{CB7057AC-EDA8-4B79-A7C4-E4C80118722E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8:24:41.746" v="386" actId="21"/>
          <ac:picMkLst>
            <pc:docMk/>
            <pc:sldMk cId="2881610932" sldId="263"/>
            <ac:picMk id="9" creationId="{FD994BDA-B4ED-4015-AD36-D6778C5E6AB3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18:22.282" v="556" actId="21"/>
          <ac:picMkLst>
            <pc:docMk/>
            <pc:sldMk cId="2881610932" sldId="263"/>
            <ac:picMk id="19" creationId="{C586BBA7-38AD-4FC7-9CED-7D1AFC2158EE}"/>
          </ac:picMkLst>
        </pc:picChg>
      </pc:sldChg>
      <pc:sldChg chg="addSp modSp add mod modNotesTx">
        <pc:chgData name="Godchagon Panyamanotham (กชกร ปัญญามโนธรรม)" userId="4bf7b1b4-e1ae-4289-88c5-38bc21c8f4b1" providerId="ADAL" clId="{5E34479F-B6A8-4E22-8F39-01850594707A}" dt="2022-04-26T10:00:01.740" v="994"/>
        <pc:sldMkLst>
          <pc:docMk/>
          <pc:sldMk cId="1874599171" sldId="264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15:40.669" v="506" actId="20577"/>
          <ac:spMkLst>
            <pc:docMk/>
            <pc:sldMk cId="1874599171" sldId="264"/>
            <ac:spMk id="17" creationId="{CC7768C2-47FB-4EA1-A882-FD76B5AA8C6A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14:29.075" v="499" actId="1076"/>
          <ac:picMkLst>
            <pc:docMk/>
            <pc:sldMk cId="1874599171" sldId="264"/>
            <ac:picMk id="3" creationId="{A8BDC092-9486-4D7D-BD71-397CEC1826EF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1533785461" sldId="265"/>
        </pc:sldMkLst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0:14.409" v="995"/>
        <pc:sldMkLst>
          <pc:docMk/>
          <pc:sldMk cId="4009902934" sldId="265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15:32.396" v="503" actId="20577"/>
          <ac:spMkLst>
            <pc:docMk/>
            <pc:sldMk cId="4009902934" sldId="265"/>
            <ac:spMk id="17" creationId="{CC7768C2-47FB-4EA1-A882-FD76B5AA8C6A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15:10.116" v="501" actId="478"/>
          <ac:picMkLst>
            <pc:docMk/>
            <pc:sldMk cId="4009902934" sldId="265"/>
            <ac:picMk id="3" creationId="{A8BDC092-9486-4D7D-BD71-397CEC1826EF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16:32.461" v="511" actId="1076"/>
          <ac:picMkLst>
            <pc:docMk/>
            <pc:sldMk cId="4009902934" sldId="265"/>
            <ac:picMk id="4" creationId="{7B3ADAD7-01D2-4709-884A-36B1293509AA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3988076045" sldId="266"/>
        </pc:sldMkLst>
      </pc:sldChg>
      <pc:sldChg chg="modSp add mod ord modNotesTx">
        <pc:chgData name="Godchagon Panyamanotham (กชกร ปัญญามโนธรรม)" userId="4bf7b1b4-e1ae-4289-88c5-38bc21c8f4b1" providerId="ADAL" clId="{5E34479F-B6A8-4E22-8F39-01850594707A}" dt="2022-04-26T10:00:23.630" v="996"/>
        <pc:sldMkLst>
          <pc:docMk/>
          <pc:sldMk cId="4250701630" sldId="266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17:05.715" v="537" actId="20577"/>
          <ac:spMkLst>
            <pc:docMk/>
            <pc:sldMk cId="4250701630" sldId="266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17:09.655" v="539" actId="20577"/>
          <ac:spMkLst>
            <pc:docMk/>
            <pc:sldMk cId="4250701630" sldId="266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16:42.400" v="516" actId="20577"/>
          <ac:spMkLst>
            <pc:docMk/>
            <pc:sldMk cId="4250701630" sldId="266"/>
            <ac:spMk id="14" creationId="{376E52CA-66AA-4A0F-8CF9-3F7608D0AC49}"/>
          </ac:spMkLst>
        </pc:sp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3264578619" sldId="267"/>
        </pc:sldMkLst>
      </pc:sldChg>
      <pc:sldChg chg="addSp delSp modSp add mod ord modNotesTx">
        <pc:chgData name="Godchagon Panyamanotham (กชกร ปัญญามโนธรรม)" userId="4bf7b1b4-e1ae-4289-88c5-38bc21c8f4b1" providerId="ADAL" clId="{5E34479F-B6A8-4E22-8F39-01850594707A}" dt="2022-04-26T10:01:13.295" v="1001"/>
        <pc:sldMkLst>
          <pc:docMk/>
          <pc:sldMk cId="4141338470" sldId="267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17:28.281" v="545"/>
          <ac:spMkLst>
            <pc:docMk/>
            <pc:sldMk cId="4141338470" sldId="267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17:22.054" v="544" actId="20577"/>
          <ac:spMkLst>
            <pc:docMk/>
            <pc:sldMk cId="4141338470" sldId="267"/>
            <ac:spMk id="16" creationId="{3DE1415C-6362-40B7-B6BF-16655E4C1822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9:17:59.716" v="549" actId="478"/>
          <ac:spMkLst>
            <pc:docMk/>
            <pc:sldMk cId="4141338470" sldId="267"/>
            <ac:spMk id="17" creationId="{CC7768C2-47FB-4EA1-A882-FD76B5AA8C6A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19:12.464" v="592" actId="20577"/>
          <ac:spMkLst>
            <pc:docMk/>
            <pc:sldMk cId="4141338470" sldId="267"/>
            <ac:spMk id="18" creationId="{0E014041-32E7-43A3-B7BE-C8076C639003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17:30.823" v="546" actId="478"/>
          <ac:picMkLst>
            <pc:docMk/>
            <pc:sldMk cId="4141338470" sldId="267"/>
            <ac:picMk id="4" creationId="{7B3ADAD7-01D2-4709-884A-36B1293509AA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18:09.794" v="552" actId="21"/>
          <ac:picMkLst>
            <pc:docMk/>
            <pc:sldMk cId="4141338470" sldId="267"/>
            <ac:picMk id="10" creationId="{0AB8B19F-EE65-440B-AAD6-8238C122340E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18:31.951" v="559" actId="1076"/>
          <ac:picMkLst>
            <pc:docMk/>
            <pc:sldMk cId="4141338470" sldId="267"/>
            <ac:picMk id="19" creationId="{91224DE8-333F-4506-9F57-2D1B32392B74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2528071088" sldId="268"/>
        </pc:sldMkLst>
      </pc:sldChg>
      <pc:sldChg chg="addSp delSp modSp add mod ord modNotesTx">
        <pc:chgData name="Godchagon Panyamanotham (กชกร ปัญญามโนธรรม)" userId="4bf7b1b4-e1ae-4289-88c5-38bc21c8f4b1" providerId="ADAL" clId="{5E34479F-B6A8-4E22-8F39-01850594707A}" dt="2022-04-26T10:01:21.494" v="1002"/>
        <pc:sldMkLst>
          <pc:docMk/>
          <pc:sldMk cId="2710292469" sldId="268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20:06.101" v="598"/>
          <ac:spMkLst>
            <pc:docMk/>
            <pc:sldMk cId="2710292469" sldId="268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19:59.669" v="597" actId="20577"/>
          <ac:spMkLst>
            <pc:docMk/>
            <pc:sldMk cId="2710292469" sldId="268"/>
            <ac:spMk id="16" creationId="{3DE1415C-6362-40B7-B6BF-16655E4C1822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20:32.010" v="640" actId="20577"/>
          <ac:spMkLst>
            <pc:docMk/>
            <pc:sldMk cId="2710292469" sldId="268"/>
            <ac:spMk id="17" creationId="{CC7768C2-47FB-4EA1-A882-FD76B5AA8C6A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21:10.239" v="645" actId="1076"/>
          <ac:picMkLst>
            <pc:docMk/>
            <pc:sldMk cId="2710292469" sldId="268"/>
            <ac:picMk id="3" creationId="{6B205CB2-35F1-4298-B775-333D1622BE66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20:07.675" v="599" actId="478"/>
          <ac:picMkLst>
            <pc:docMk/>
            <pc:sldMk cId="2710292469" sldId="268"/>
            <ac:picMk id="4" creationId="{7B3ADAD7-01D2-4709-884A-36B1293509AA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1:32.618" v="1003"/>
        <pc:sldMkLst>
          <pc:docMk/>
          <pc:sldMk cId="1264696777" sldId="269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26:14.847" v="689" actId="20577"/>
          <ac:spMkLst>
            <pc:docMk/>
            <pc:sldMk cId="1264696777" sldId="269"/>
            <ac:spMk id="17" creationId="{CC7768C2-47FB-4EA1-A882-FD76B5AA8C6A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25:13.922" v="647" actId="478"/>
          <ac:picMkLst>
            <pc:docMk/>
            <pc:sldMk cId="1264696777" sldId="269"/>
            <ac:picMk id="3" creationId="{6B205CB2-35F1-4298-B775-333D1622BE66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25:54.512" v="652" actId="1076"/>
          <ac:picMkLst>
            <pc:docMk/>
            <pc:sldMk cId="1264696777" sldId="269"/>
            <ac:picMk id="4" creationId="{DC96C434-881E-49A5-805C-A2813279D609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1471189755" sldId="269"/>
        </pc:sldMkLst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1421483596" sldId="270"/>
        </pc:sldMkLst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1:47.491" v="1004"/>
        <pc:sldMkLst>
          <pc:docMk/>
          <pc:sldMk cId="3406881587" sldId="270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27:16.507" v="693" actId="20577"/>
          <ac:spMkLst>
            <pc:docMk/>
            <pc:sldMk cId="3406881587" sldId="270"/>
            <ac:spMk id="17" creationId="{CC7768C2-47FB-4EA1-A882-FD76B5AA8C6A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27:48.575" v="696" actId="1076"/>
          <ac:picMkLst>
            <pc:docMk/>
            <pc:sldMk cId="3406881587" sldId="270"/>
            <ac:picMk id="3" creationId="{0C1C56A5-1497-4C81-BA53-FF5B901CED71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27:03.138" v="691" actId="478"/>
          <ac:picMkLst>
            <pc:docMk/>
            <pc:sldMk cId="3406881587" sldId="270"/>
            <ac:picMk id="4" creationId="{DC96C434-881E-49A5-805C-A2813279D609}"/>
          </ac:picMkLst>
        </pc:picChg>
      </pc:sldChg>
      <pc:sldChg chg="del">
        <pc:chgData name="Godchagon Panyamanotham (กชกร ปัญญามโนธรรม)" userId="4bf7b1b4-e1ae-4289-88c5-38bc21c8f4b1" providerId="ADAL" clId="{5E34479F-B6A8-4E22-8F39-01850594707A}" dt="2022-04-25T10:00:04.604" v="239" actId="47"/>
        <pc:sldMkLst>
          <pc:docMk/>
          <pc:sldMk cId="532054137" sldId="271"/>
        </pc:sldMkLst>
      </pc:sldChg>
      <pc:sldChg chg="addSp delSp modSp add mod modAnim modNotesTx">
        <pc:chgData name="Godchagon Panyamanotham (กชกร ปัญญามโนธรรม)" userId="4bf7b1b4-e1ae-4289-88c5-38bc21c8f4b1" providerId="ADAL" clId="{5E34479F-B6A8-4E22-8F39-01850594707A}" dt="2022-04-26T10:02:32.662" v="1007"/>
        <pc:sldMkLst>
          <pc:docMk/>
          <pc:sldMk cId="3893379356" sldId="271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43:34.131" v="770"/>
          <ac:spMkLst>
            <pc:docMk/>
            <pc:sldMk cId="3893379356" sldId="271"/>
            <ac:spMk id="12" creationId="{72ECF7E3-09E9-4FA2-B139-9977F4BAF79E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37:40.939" v="700" actId="20577"/>
          <ac:spMkLst>
            <pc:docMk/>
            <pc:sldMk cId="3893379356" sldId="271"/>
            <ac:spMk id="16" creationId="{3DE1415C-6362-40B7-B6BF-16655E4C1822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9:37:47.492" v="702" actId="478"/>
          <ac:spMkLst>
            <pc:docMk/>
            <pc:sldMk cId="3893379356" sldId="271"/>
            <ac:spMk id="17" creationId="{CC7768C2-47FB-4EA1-A882-FD76B5AA8C6A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38:20.432" v="709" actId="20577"/>
          <ac:spMkLst>
            <pc:docMk/>
            <pc:sldMk cId="3893379356" sldId="271"/>
            <ac:spMk id="18" creationId="{CC7EA958-C290-40B7-8B7D-894013B22AD8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37:38.777" v="698" actId="478"/>
          <ac:picMkLst>
            <pc:docMk/>
            <pc:sldMk cId="3893379356" sldId="271"/>
            <ac:picMk id="3" creationId="{0C1C56A5-1497-4C81-BA53-FF5B901CED71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37:52.257" v="704" actId="1076"/>
          <ac:picMkLst>
            <pc:docMk/>
            <pc:sldMk cId="3893379356" sldId="271"/>
            <ac:picMk id="10" creationId="{C158AFB9-0220-4660-A025-703B9341CA21}"/>
          </ac:picMkLst>
        </pc:picChg>
      </pc:sldChg>
      <pc:sldChg chg="addSp delSp modSp add mod delAnim modNotesTx">
        <pc:chgData name="Godchagon Panyamanotham (กชกร ปัญญามโนธรรม)" userId="4bf7b1b4-e1ae-4289-88c5-38bc21c8f4b1" providerId="ADAL" clId="{5E34479F-B6A8-4E22-8F39-01850594707A}" dt="2022-04-26T10:02:43.163" v="1008"/>
        <pc:sldMkLst>
          <pc:docMk/>
          <pc:sldMk cId="2460349996" sldId="272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43:36.853" v="771"/>
          <ac:spMkLst>
            <pc:docMk/>
            <pc:sldMk cId="2460349996" sldId="272"/>
            <ac:spMk id="12" creationId="{72ECF7E3-09E9-4FA2-B139-9977F4BAF79E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43:24.461" v="769" actId="20577"/>
          <ac:spMkLst>
            <pc:docMk/>
            <pc:sldMk cId="2460349996" sldId="272"/>
            <ac:spMk id="17" creationId="{78249BD2-E509-4287-91A1-330CC2F8EDAA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9:43:02.039" v="738" actId="478"/>
          <ac:spMkLst>
            <pc:docMk/>
            <pc:sldMk cId="2460349996" sldId="272"/>
            <ac:spMk id="18" creationId="{CC7EA958-C290-40B7-8B7D-894013B22AD8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44:15.913" v="775" actId="27614"/>
          <ac:picMkLst>
            <pc:docMk/>
            <pc:sldMk cId="2460349996" sldId="272"/>
            <ac:picMk id="3" creationId="{436B65E8-0119-4367-B36B-69B700C3BB40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43:00.037" v="737" actId="478"/>
          <ac:picMkLst>
            <pc:docMk/>
            <pc:sldMk cId="2460349996" sldId="272"/>
            <ac:picMk id="10" creationId="{C158AFB9-0220-4660-A025-703B9341CA21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50:15.696" v="910" actId="21"/>
          <ac:picMkLst>
            <pc:docMk/>
            <pc:sldMk cId="2460349996" sldId="272"/>
            <ac:picMk id="19" creationId="{8151C2BA-30A7-4F29-9860-68EE2066A952}"/>
          </ac:picMkLst>
        </pc:picChg>
      </pc:sldChg>
      <pc:sldChg chg="modSp add mod ord modNotesTx">
        <pc:chgData name="Godchagon Panyamanotham (กชกร ปัญญามโนธรรม)" userId="4bf7b1b4-e1ae-4289-88c5-38bc21c8f4b1" providerId="ADAL" clId="{5E34479F-B6A8-4E22-8F39-01850594707A}" dt="2022-04-26T10:01:58.919" v="1006" actId="20577"/>
        <pc:sldMkLst>
          <pc:docMk/>
          <pc:sldMk cId="2050234197" sldId="273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42:40.607" v="733" actId="20577"/>
          <ac:spMkLst>
            <pc:docMk/>
            <pc:sldMk cId="2050234197" sldId="273"/>
            <ac:spMk id="9" creationId="{2C744498-4A5B-4D3B-B7CE-CB37635ED03C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42:55.122" v="736" actId="20577"/>
          <ac:spMkLst>
            <pc:docMk/>
            <pc:sldMk cId="2050234197" sldId="273"/>
            <ac:spMk id="10" creationId="{90F2E4BD-66BF-42CB-8290-30033E8CBE83}"/>
          </ac:spMkLst>
        </pc:spChg>
        <pc:spChg chg="mod">
          <ac:chgData name="Godchagon Panyamanotham (กชกร ปัญญามโนธรรม)" userId="4bf7b1b4-e1ae-4289-88c5-38bc21c8f4b1" providerId="ADAL" clId="{5E34479F-B6A8-4E22-8F39-01850594707A}" dt="2022-04-26T09:42:33.578" v="715" actId="20577"/>
          <ac:spMkLst>
            <pc:docMk/>
            <pc:sldMk cId="2050234197" sldId="273"/>
            <ac:spMk id="14" creationId="{376E52CA-66AA-4A0F-8CF9-3F7608D0AC49}"/>
          </ac:spMkLst>
        </pc:sp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2:54.293" v="1009"/>
        <pc:sldMkLst>
          <pc:docMk/>
          <pc:sldMk cId="1238233400" sldId="274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45:39.497" v="792" actId="20577"/>
          <ac:spMkLst>
            <pc:docMk/>
            <pc:sldMk cId="1238233400" sldId="274"/>
            <ac:spMk id="17" creationId="{78249BD2-E509-4287-91A1-330CC2F8EDAA}"/>
          </ac:spMkLst>
        </pc:spChg>
        <pc:spChg chg="add mod">
          <ac:chgData name="Godchagon Panyamanotham (กชกร ปัญญามโนธรรม)" userId="4bf7b1b4-e1ae-4289-88c5-38bc21c8f4b1" providerId="ADAL" clId="{5E34479F-B6A8-4E22-8F39-01850594707A}" dt="2022-04-26T09:46:37.768" v="866" actId="27636"/>
          <ac:spMkLst>
            <pc:docMk/>
            <pc:sldMk cId="1238233400" sldId="274"/>
            <ac:spMk id="18" creationId="{1D170706-8726-4137-965E-68481E622B7D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44:18.207" v="777" actId="478"/>
          <ac:picMkLst>
            <pc:docMk/>
            <pc:sldMk cId="1238233400" sldId="274"/>
            <ac:picMk id="3" creationId="{436B65E8-0119-4367-B36B-69B700C3BB40}"/>
          </ac:picMkLst>
        </pc:picChg>
        <pc:picChg chg="add del">
          <ac:chgData name="Godchagon Panyamanotham (กชกร ปัญญามโนธรรม)" userId="4bf7b1b4-e1ae-4289-88c5-38bc21c8f4b1" providerId="ADAL" clId="{5E34479F-B6A8-4E22-8F39-01850594707A}" dt="2022-04-26T09:44:41.984" v="779" actId="22"/>
          <ac:picMkLst>
            <pc:docMk/>
            <pc:sldMk cId="1238233400" sldId="274"/>
            <ac:picMk id="4" creationId="{E44C3B47-FB04-41FD-8973-F10B67460BFB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45:50.927" v="793" actId="1076"/>
          <ac:picMkLst>
            <pc:docMk/>
            <pc:sldMk cId="1238233400" sldId="274"/>
            <ac:picMk id="6" creationId="{266B7B29-E02A-47EC-865C-D6478241FFC4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3:02.717" v="1010"/>
        <pc:sldMkLst>
          <pc:docMk/>
          <pc:sldMk cId="732994204" sldId="275"/>
        </pc:sldMkLst>
        <pc:spChg chg="del">
          <ac:chgData name="Godchagon Panyamanotham (กชกร ปัญญามโนธรรม)" userId="4bf7b1b4-e1ae-4289-88c5-38bc21c8f4b1" providerId="ADAL" clId="{5E34479F-B6A8-4E22-8F39-01850594707A}" dt="2022-04-26T09:48:22.487" v="875" actId="478"/>
          <ac:spMkLst>
            <pc:docMk/>
            <pc:sldMk cId="732994204" sldId="275"/>
            <ac:spMk id="17" creationId="{78249BD2-E509-4287-91A1-330CC2F8EDAA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9:46:46.775" v="869" actId="478"/>
          <ac:spMkLst>
            <pc:docMk/>
            <pc:sldMk cId="732994204" sldId="275"/>
            <ac:spMk id="18" creationId="{1D170706-8726-4137-965E-68481E622B7D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49:15.651" v="898" actId="14100"/>
          <ac:picMkLst>
            <pc:docMk/>
            <pc:sldMk cId="732994204" sldId="275"/>
            <ac:picMk id="3" creationId="{4222B472-88A7-4C87-90FC-7EE0F765D87A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46:45.753" v="868" actId="478"/>
          <ac:picMkLst>
            <pc:docMk/>
            <pc:sldMk cId="732994204" sldId="275"/>
            <ac:picMk id="6" creationId="{266B7B29-E02A-47EC-865C-D6478241FFC4}"/>
          </ac:picMkLst>
        </pc:picChg>
      </pc:sldChg>
      <pc:sldChg chg="addSp delSp modSp add mod ord modNotesTx">
        <pc:chgData name="Godchagon Panyamanotham (กชกร ปัญญามโนธรรม)" userId="4bf7b1b4-e1ae-4289-88c5-38bc21c8f4b1" providerId="ADAL" clId="{5E34479F-B6A8-4E22-8F39-01850594707A}" dt="2022-04-26T10:03:14.636" v="1011"/>
        <pc:sldMkLst>
          <pc:docMk/>
          <pc:sldMk cId="3152983476" sldId="276"/>
        </pc:sldMkLst>
        <pc:picChg chg="del">
          <ac:chgData name="Godchagon Panyamanotham (กชกร ปัญญามโนธรรม)" userId="4bf7b1b4-e1ae-4289-88c5-38bc21c8f4b1" providerId="ADAL" clId="{5E34479F-B6A8-4E22-8F39-01850594707A}" dt="2022-04-26T09:49:28.825" v="902" actId="478"/>
          <ac:picMkLst>
            <pc:docMk/>
            <pc:sldMk cId="3152983476" sldId="276"/>
            <ac:picMk id="3" creationId="{436B65E8-0119-4367-B36B-69B700C3BB40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50:00.157" v="904" actId="21"/>
          <ac:picMkLst>
            <pc:docMk/>
            <pc:sldMk cId="3152983476" sldId="276"/>
            <ac:picMk id="4" creationId="{F4A9C5C0-4A3E-4A92-B983-09CF71B3D35A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0:16.797" v="911"/>
          <ac:picMkLst>
            <pc:docMk/>
            <pc:sldMk cId="3152983476" sldId="276"/>
            <ac:picMk id="18" creationId="{DB5D66D7-135F-4E39-B151-3096D0757BDC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50:59.550" v="922" actId="21"/>
          <ac:picMkLst>
            <pc:docMk/>
            <pc:sldMk cId="3152983476" sldId="276"/>
            <ac:picMk id="19" creationId="{D8C1E238-3360-4F2D-9CE1-3A72D1961017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3:26.206" v="1012"/>
        <pc:sldMkLst>
          <pc:docMk/>
          <pc:sldMk cId="572234475" sldId="277"/>
        </pc:sldMkLst>
        <pc:picChg chg="add del mod">
          <ac:chgData name="Godchagon Panyamanotham (กชกร ปัญญามโนธรรม)" userId="4bf7b1b4-e1ae-4289-88c5-38bc21c8f4b1" providerId="ADAL" clId="{5E34479F-B6A8-4E22-8F39-01850594707A}" dt="2022-04-26T09:50:47.607" v="917" actId="21"/>
          <ac:picMkLst>
            <pc:docMk/>
            <pc:sldMk cId="572234475" sldId="277"/>
            <ac:picMk id="3" creationId="{1340453B-D15B-476F-BD9B-105C98A105C1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50:22.210" v="913" actId="478"/>
          <ac:picMkLst>
            <pc:docMk/>
            <pc:sldMk cId="572234475" sldId="277"/>
            <ac:picMk id="18" creationId="{DB5D66D7-135F-4E39-B151-3096D0757BDC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1:14.240" v="925" actId="1076"/>
          <ac:picMkLst>
            <pc:docMk/>
            <pc:sldMk cId="572234475" sldId="277"/>
            <ac:picMk id="19" creationId="{8D0A4C44-0097-4909-B07E-DD55A621C397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3:35.856" v="1013"/>
        <pc:sldMkLst>
          <pc:docMk/>
          <pc:sldMk cId="4271495593" sldId="278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09:51:39.009" v="930" actId="20577"/>
          <ac:spMkLst>
            <pc:docMk/>
            <pc:sldMk cId="4271495593" sldId="278"/>
            <ac:spMk id="17" creationId="{78249BD2-E509-4287-91A1-330CC2F8EDAA}"/>
          </ac:spMkLst>
        </pc:spChg>
        <pc:picChg chg="add mod">
          <ac:chgData name="Godchagon Panyamanotham (กชกร ปัญญามโนธรรม)" userId="4bf7b1b4-e1ae-4289-88c5-38bc21c8f4b1" providerId="ADAL" clId="{5E34479F-B6A8-4E22-8F39-01850594707A}" dt="2022-04-26T09:52:15.688" v="935" actId="1076"/>
          <ac:picMkLst>
            <pc:docMk/>
            <pc:sldMk cId="4271495593" sldId="278"/>
            <ac:picMk id="3" creationId="{E91000CE-3B16-41BF-9FA2-AE783CA21B13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51:23.086" v="927" actId="478"/>
          <ac:picMkLst>
            <pc:docMk/>
            <pc:sldMk cId="4271495593" sldId="278"/>
            <ac:picMk id="19" creationId="{8D0A4C44-0097-4909-B07E-DD55A621C397}"/>
          </ac:picMkLst>
        </pc:picChg>
      </pc:sldChg>
      <pc:sldChg chg="new del">
        <pc:chgData name="Godchagon Panyamanotham (กชกร ปัญญามโนธรรม)" userId="4bf7b1b4-e1ae-4289-88c5-38bc21c8f4b1" providerId="ADAL" clId="{5E34479F-B6A8-4E22-8F39-01850594707A}" dt="2022-04-26T09:52:59.020" v="938" actId="47"/>
        <pc:sldMkLst>
          <pc:docMk/>
          <pc:sldMk cId="3085834276" sldId="279"/>
        </pc:sldMkLst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3:52.353" v="1014"/>
        <pc:sldMkLst>
          <pc:docMk/>
          <pc:sldMk cId="4229813642" sldId="280"/>
        </pc:sldMkLst>
        <pc:spChg chg="del">
          <ac:chgData name="Godchagon Panyamanotham (กชกร ปัญญามโนธรรม)" userId="4bf7b1b4-e1ae-4289-88c5-38bc21c8f4b1" providerId="ADAL" clId="{5E34479F-B6A8-4E22-8F39-01850594707A}" dt="2022-04-26T09:53:21.345" v="945" actId="478"/>
          <ac:spMkLst>
            <pc:docMk/>
            <pc:sldMk cId="4229813642" sldId="280"/>
            <ac:spMk id="17" creationId="{78249BD2-E509-4287-91A1-330CC2F8EDAA}"/>
          </ac:spMkLst>
        </pc:spChg>
        <pc:spChg chg="add del mod">
          <ac:chgData name="Godchagon Panyamanotham (กชกร ปัญญามโนธรรม)" userId="4bf7b1b4-e1ae-4289-88c5-38bc21c8f4b1" providerId="ADAL" clId="{5E34479F-B6A8-4E22-8F39-01850594707A}" dt="2022-04-26T09:54:55.070" v="949"/>
          <ac:spMkLst>
            <pc:docMk/>
            <pc:sldMk cId="4229813642" sldId="280"/>
            <ac:spMk id="19" creationId="{94A0C440-35D8-442C-A825-73114906EF22}"/>
          </ac:spMkLst>
        </pc:spChg>
        <pc:picChg chg="del">
          <ac:chgData name="Godchagon Panyamanotham (กชกร ปัญญามโนธรรม)" userId="4bf7b1b4-e1ae-4289-88c5-38bc21c8f4b1" providerId="ADAL" clId="{5E34479F-B6A8-4E22-8F39-01850594707A}" dt="2022-04-26T09:53:01.100" v="939" actId="478"/>
          <ac:picMkLst>
            <pc:docMk/>
            <pc:sldMk cId="4229813642" sldId="280"/>
            <ac:picMk id="3" creationId="{E91000CE-3B16-41BF-9FA2-AE783CA21B13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3:25.959" v="947" actId="1076"/>
          <ac:picMkLst>
            <pc:docMk/>
            <pc:sldMk cId="4229813642" sldId="280"/>
            <ac:picMk id="4" creationId="{CF9E8118-236B-4F00-82C6-337A0C6AE7B3}"/>
          </ac:picMkLst>
        </pc:picChg>
        <pc:picChg chg="add del mod">
          <ac:chgData name="Godchagon Panyamanotham (กชกร ปัญญามโนธรรม)" userId="4bf7b1b4-e1ae-4289-88c5-38bc21c8f4b1" providerId="ADAL" clId="{5E34479F-B6A8-4E22-8F39-01850594707A}" dt="2022-04-26T09:54:55.070" v="949"/>
          <ac:picMkLst>
            <pc:docMk/>
            <pc:sldMk cId="4229813642" sldId="280"/>
            <ac:picMk id="18" creationId="{B26D2BDB-BF06-4C7C-980E-3FD5FE62ADA1}"/>
          </ac:picMkLst>
        </pc:picChg>
      </pc:sldChg>
      <pc:sldChg chg="addSp delSp modSp add mod modNotesTx">
        <pc:chgData name="Godchagon Panyamanotham (กชกร ปัญญามโนธรรม)" userId="4bf7b1b4-e1ae-4289-88c5-38bc21c8f4b1" providerId="ADAL" clId="{5E34479F-B6A8-4E22-8F39-01850594707A}" dt="2022-04-26T10:03:59.813" v="1015"/>
        <pc:sldMkLst>
          <pc:docMk/>
          <pc:sldMk cId="1120838222" sldId="281"/>
        </pc:sldMkLst>
        <pc:spChg chg="add mod">
          <ac:chgData name="Godchagon Panyamanotham (กชกร ปัญญามโนธรรม)" userId="4bf7b1b4-e1ae-4289-88c5-38bc21c8f4b1" providerId="ADAL" clId="{5E34479F-B6A8-4E22-8F39-01850594707A}" dt="2022-04-26T09:55:12.230" v="957"/>
          <ac:spMkLst>
            <pc:docMk/>
            <pc:sldMk cId="1120838222" sldId="281"/>
            <ac:spMk id="10" creationId="{4070723F-A4E2-47DC-BA45-5372D4B9F9A1}"/>
          </ac:spMkLst>
        </pc:spChg>
        <pc:spChg chg="del">
          <ac:chgData name="Godchagon Panyamanotham (กชกร ปัญญามโนธรรม)" userId="4bf7b1b4-e1ae-4289-88c5-38bc21c8f4b1" providerId="ADAL" clId="{5E34479F-B6A8-4E22-8F39-01850594707A}" dt="2022-04-26T09:55:01.332" v="953" actId="478"/>
          <ac:spMkLst>
            <pc:docMk/>
            <pc:sldMk cId="1120838222" sldId="281"/>
            <ac:spMk id="12" creationId="{72ECF7E3-09E9-4FA2-B139-9977F4BAF79E}"/>
          </ac:spMkLst>
        </pc:spChg>
        <pc:grpChg chg="del">
          <ac:chgData name="Godchagon Panyamanotham (กชกร ปัญญามโนธรรม)" userId="4bf7b1b4-e1ae-4289-88c5-38bc21c8f4b1" providerId="ADAL" clId="{5E34479F-B6A8-4E22-8F39-01850594707A}" dt="2022-04-26T09:55:01.991" v="954" actId="478"/>
          <ac:grpSpMkLst>
            <pc:docMk/>
            <pc:sldMk cId="1120838222" sldId="281"/>
            <ac:grpSpMk id="13" creationId="{48D2CA1E-F6C6-47DD-A724-61ED17C15CA9}"/>
          </ac:grpSpMkLst>
        </pc:grpChg>
        <pc:picChg chg="add mod modCrop">
          <ac:chgData name="Godchagon Panyamanotham (กชกร ปัญญามโนธรรม)" userId="4bf7b1b4-e1ae-4289-88c5-38bc21c8f4b1" providerId="ADAL" clId="{5E34479F-B6A8-4E22-8F39-01850594707A}" dt="2022-04-26T09:58:05.496" v="987" actId="1076"/>
          <ac:picMkLst>
            <pc:docMk/>
            <pc:sldMk cId="1120838222" sldId="281"/>
            <ac:picMk id="3" creationId="{6ECDBE88-36C4-4661-94C1-B6B0DCD0F85A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54:59.119" v="951" actId="478"/>
          <ac:picMkLst>
            <pc:docMk/>
            <pc:sldMk cId="1120838222" sldId="281"/>
            <ac:picMk id="4" creationId="{CF9E8118-236B-4F00-82C6-337A0C6AE7B3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7:58.755" v="985" actId="1076"/>
          <ac:picMkLst>
            <pc:docMk/>
            <pc:sldMk cId="1120838222" sldId="281"/>
            <ac:picMk id="6" creationId="{86336C81-2104-40D6-9C83-06EC5030197F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7:58.755" v="985" actId="1076"/>
          <ac:picMkLst>
            <pc:docMk/>
            <pc:sldMk cId="1120838222" sldId="281"/>
            <ac:picMk id="8" creationId="{2438C628-B8E4-42E5-8813-19D6E4389BEF}"/>
          </ac:picMkLst>
        </pc:picChg>
        <pc:picChg chg="add mod">
          <ac:chgData name="Godchagon Panyamanotham (กชกร ปัญญามโนธรรม)" userId="4bf7b1b4-e1ae-4289-88c5-38bc21c8f4b1" providerId="ADAL" clId="{5E34479F-B6A8-4E22-8F39-01850594707A}" dt="2022-04-26T09:55:12.230" v="957"/>
          <ac:picMkLst>
            <pc:docMk/>
            <pc:sldMk cId="1120838222" sldId="281"/>
            <ac:picMk id="9" creationId="{563D53B1-C2D6-4224-AE64-7A609C7CCABA}"/>
          </ac:picMkLst>
        </pc:picChg>
        <pc:picChg chg="del">
          <ac:chgData name="Godchagon Panyamanotham (กชกร ปัญญามโนธรรม)" userId="4bf7b1b4-e1ae-4289-88c5-38bc21c8f4b1" providerId="ADAL" clId="{5E34479F-B6A8-4E22-8F39-01850594707A}" dt="2022-04-26T09:54:59.699" v="952" actId="478"/>
          <ac:picMkLst>
            <pc:docMk/>
            <pc:sldMk cId="1120838222" sldId="281"/>
            <ac:picMk id="11" creationId="{E678F219-0603-40B9-89FE-590744F0156D}"/>
          </ac:picMkLst>
        </pc:picChg>
        <pc:picChg chg="add mod modCrop">
          <ac:chgData name="Godchagon Panyamanotham (กชกร ปัญญามโนธรรม)" userId="4bf7b1b4-e1ae-4289-88c5-38bc21c8f4b1" providerId="ADAL" clId="{5E34479F-B6A8-4E22-8F39-01850594707A}" dt="2022-04-26T09:58:02.680" v="986" actId="1076"/>
          <ac:picMkLst>
            <pc:docMk/>
            <pc:sldMk cId="1120838222" sldId="281"/>
            <ac:picMk id="17" creationId="{B9D63E03-B3EF-4C25-92A0-692EE0FAF37B}"/>
          </ac:picMkLst>
        </pc:picChg>
      </pc:sldChg>
      <pc:sldChg chg="modSp add mod">
        <pc:chgData name="Godchagon Panyamanotham (กชกร ปัญญามโนธรรม)" userId="4bf7b1b4-e1ae-4289-88c5-38bc21c8f4b1" providerId="ADAL" clId="{5E34479F-B6A8-4E22-8F39-01850594707A}" dt="2022-04-26T10:26:48.016" v="1036" actId="20577"/>
        <pc:sldMkLst>
          <pc:docMk/>
          <pc:sldMk cId="948705828" sldId="282"/>
        </pc:sldMkLst>
        <pc:spChg chg="mod">
          <ac:chgData name="Godchagon Panyamanotham (กชกร ปัญญามโนธรรม)" userId="4bf7b1b4-e1ae-4289-88c5-38bc21c8f4b1" providerId="ADAL" clId="{5E34479F-B6A8-4E22-8F39-01850594707A}" dt="2022-04-26T10:26:48.016" v="1036" actId="20577"/>
          <ac:spMkLst>
            <pc:docMk/>
            <pc:sldMk cId="948705828" sldId="282"/>
            <ac:spMk id="32" creationId="{DB5B65BD-7AA9-44EF-9F7A-D0DB6D0D1636}"/>
          </ac:spMkLst>
        </pc:spChg>
      </pc:sldChg>
      <pc:sldChg chg="add del">
        <pc:chgData name="Godchagon Panyamanotham (กชกร ปัญญามโนธรรม)" userId="4bf7b1b4-e1ae-4289-88c5-38bc21c8f4b1" providerId="ADAL" clId="{5E34479F-B6A8-4E22-8F39-01850594707A}" dt="2022-04-26T09:55:05.782" v="956"/>
        <pc:sldMkLst>
          <pc:docMk/>
          <pc:sldMk cId="1391981826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สัดส่วนของกลุ่มตัวอย่างผู้มีเงินออม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162F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AD-4389-8D71-B2446F3BF549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D-4389-8D71-B2446F3BF549}"/>
              </c:ext>
            </c:extLst>
          </c:dPt>
          <c:dLbls>
            <c:dLbl>
              <c:idx val="0"/>
              <c:layout>
                <c:manualLayout>
                  <c:x val="-0.20891510082756207"/>
                  <c:y val="-0.219298540311296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DB Helvethaica X 55 Regular" panose="02000506090000020004" pitchFamily="2" charset="-34"/>
                        <a:ea typeface="+mn-ea"/>
                        <a:cs typeface="DB Helvethaica X 55 Regular" panose="02000506090000020004" pitchFamily="2" charset="-34"/>
                      </a:defRPr>
                    </a:pPr>
                    <a:fld id="{153F526B-4E76-4AEE-8168-708EEBE7EB79}" type="CATEGORYNAME">
                      <a:rPr lang="th-TH" b="1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defRPr>
                      </a:pPr>
                      <a:t>[CATEGORY NAME]</a:t>
                    </a:fld>
                    <a:r>
                      <a:rPr lang="th-TH" b="1" baseline="0">
                        <a:solidFill>
                          <a:schemeClr val="tx1"/>
                        </a:solidFill>
                      </a:rPr>
                      <a:t>
74.7%</a:t>
                    </a:r>
                  </a:p>
                </c:rich>
              </c:tx>
              <c:spPr>
                <a:xfrm>
                  <a:off x="1653373" y="1736563"/>
                  <a:ext cx="1194153" cy="818483"/>
                </a:xfrm>
                <a:solidFill>
                  <a:srgbClr val="E8AF30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DB Helvethaica X 55 Regular" panose="02000506090000020004" pitchFamily="2" charset="-34"/>
                      <a:ea typeface="+mn-ea"/>
                      <a:cs typeface="DB Helvethaica X 55 Regular" panose="02000506090000020004" pitchFamily="2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4003"/>
                        <a:gd name="adj2" fmla="val 7060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620576317365785"/>
                      <c:h val="0.192289295208954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AD-4389-8D71-B2446F3BF5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3213033481031953"/>
                      <c:h val="0.19888058895004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D-4389-8D71-B2446F3BF549}"/>
                </c:ext>
              </c:extLst>
            </c:dLbl>
            <c:spPr>
              <a:solidFill>
                <a:srgbClr val="FF3D42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DB Helvethaica X 55 Regular" panose="02000506090000020004" pitchFamily="2" charset="-34"/>
                    <a:ea typeface="+mn-ea"/>
                    <a:cs typeface="DB Helvethaica X 55 Regular" panose="02000506090000020004" pitchFamily="2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มีเงินออม</c:v>
                </c:pt>
                <c:pt idx="1">
                  <c:v>ไม่มีเงินออม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0.747</c:v>
                </c:pt>
                <c:pt idx="1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D-4389-8D71-B2446F3BF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83570577515238"/>
          <c:y val="0.2510053600623261"/>
          <c:w val="0.43693505361654017"/>
          <c:h val="0.6681014763003435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สัดส่วนผู้มีเงินออมเผื่อฉุกเฉิน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7-458B-A82E-4CE63F696C49}"/>
              </c:ext>
            </c:extLst>
          </c:dPt>
          <c:dPt>
            <c:idx val="1"/>
            <c:bubble3D val="0"/>
            <c:spPr>
              <a:solidFill>
                <a:srgbClr val="162F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7-458B-A82E-4CE63F696C4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162757478707969"/>
                      <c:h val="0.367927951682979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C7-458B-A82E-4CE63F696C49}"/>
                </c:ext>
              </c:extLst>
            </c:dLbl>
            <c:dLbl>
              <c:idx val="1"/>
              <c:layout>
                <c:manualLayout>
                  <c:x val="-0.19674666594880708"/>
                  <c:y val="0.1185229364446077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DB Helvethaica X 55 Regular" panose="02000506090000020004" pitchFamily="2" charset="-34"/>
                        <a:ea typeface="+mn-ea"/>
                        <a:cs typeface="DB Helvethaica X 55 Regular" panose="02000506090000020004" pitchFamily="2" charset="-34"/>
                      </a:defRPr>
                    </a:pPr>
                    <a:fld id="{153F526B-4E76-4AEE-8168-708EEBE7EB79}" type="CATEGORYNAME">
                      <a:rPr lang="th-TH" b="1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defRPr>
                      </a:pPr>
                      <a:t>[CATEGORY NAME]</a:t>
                    </a:fld>
                    <a:r>
                      <a:rPr lang="th-TH" b="1" baseline="0">
                        <a:solidFill>
                          <a:schemeClr val="tx1"/>
                        </a:solidFill>
                      </a:rPr>
                      <a:t>
38%</a:t>
                    </a:r>
                  </a:p>
                </c:rich>
              </c:tx>
              <c:spPr>
                <a:xfrm>
                  <a:off x="467543" y="813121"/>
                  <a:ext cx="853852" cy="1153698"/>
                </a:xfrm>
                <a:solidFill>
                  <a:srgbClr val="E8AF30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DB Helvethaica X 55 Regular" panose="02000506090000020004" pitchFamily="2" charset="-34"/>
                      <a:ea typeface="+mn-ea"/>
                      <a:cs typeface="DB Helvethaica X 55 Regular" panose="02000506090000020004" pitchFamily="2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9197"/>
                        <a:gd name="adj2" fmla="val -304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43225158062303"/>
                      <c:h val="0.494671881089883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C7-458B-A82E-4CE63F696C49}"/>
                </c:ext>
              </c:extLst>
            </c:dLbl>
            <c:spPr>
              <a:solidFill>
                <a:srgbClr val="E8AF30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DB Helvethaica X 55 Regular" panose="02000506090000020004" pitchFamily="2" charset="-34"/>
                    <a:ea typeface="+mn-ea"/>
                    <a:cs typeface="DB Helvethaica X 55 Regular" panose="02000506090000020004" pitchFamily="2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เงินออม &lt;=3เดือน</c:v>
                </c:pt>
                <c:pt idx="1">
                  <c:v>เงินออม &gt;3 เดือน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C7-458B-A82E-4CE63F696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83570577515238"/>
          <c:y val="0.2510053600623261"/>
          <c:w val="0.43693505361654017"/>
          <c:h val="0.6681014763003435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สัดส่วนผู้มีเงินออมเผื่อฉุกเฉิน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15-4F4E-A554-50A325D812E7}"/>
              </c:ext>
            </c:extLst>
          </c:dPt>
          <c:dPt>
            <c:idx val="1"/>
            <c:bubble3D val="0"/>
            <c:spPr>
              <a:solidFill>
                <a:srgbClr val="162F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15-4F4E-A554-50A325D812E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162757478707969"/>
                      <c:h val="0.367927951682979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15-4F4E-A554-50A325D812E7}"/>
                </c:ext>
              </c:extLst>
            </c:dLbl>
            <c:dLbl>
              <c:idx val="1"/>
              <c:layout>
                <c:manualLayout>
                  <c:x val="-0.19674666594880708"/>
                  <c:y val="0.1185229364446077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DB Helvethaica X 55 Regular" panose="02000506090000020004" pitchFamily="2" charset="-34"/>
                        <a:ea typeface="+mn-ea"/>
                        <a:cs typeface="DB Helvethaica X 55 Regular" panose="02000506090000020004" pitchFamily="2" charset="-34"/>
                      </a:defRPr>
                    </a:pPr>
                    <a:fld id="{153F526B-4E76-4AEE-8168-708EEBE7EB79}" type="CATEGORYNAME">
                      <a:rPr lang="th-TH" b="1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defRPr>
                      </a:pPr>
                      <a:t>[CATEGORY NAME]</a:t>
                    </a:fld>
                    <a:r>
                      <a:rPr lang="th-TH" b="1" baseline="0">
                        <a:solidFill>
                          <a:schemeClr val="tx1"/>
                        </a:solidFill>
                      </a:rPr>
                      <a:t>
38%</a:t>
                    </a:r>
                  </a:p>
                </c:rich>
              </c:tx>
              <c:spPr>
                <a:xfrm>
                  <a:off x="467543" y="813121"/>
                  <a:ext cx="853852" cy="1153698"/>
                </a:xfrm>
                <a:solidFill>
                  <a:srgbClr val="E8AF30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DB Helvethaica X 55 Regular" panose="02000506090000020004" pitchFamily="2" charset="-34"/>
                      <a:ea typeface="+mn-ea"/>
                      <a:cs typeface="DB Helvethaica X 55 Regular" panose="02000506090000020004" pitchFamily="2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9197"/>
                        <a:gd name="adj2" fmla="val -304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43225158062303"/>
                      <c:h val="0.494671881089883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15-4F4E-A554-50A325D812E7}"/>
                </c:ext>
              </c:extLst>
            </c:dLbl>
            <c:spPr>
              <a:solidFill>
                <a:srgbClr val="E8AF30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DB Helvethaica X 55 Regular" panose="02000506090000020004" pitchFamily="2" charset="-34"/>
                    <a:ea typeface="+mn-ea"/>
                    <a:cs typeface="DB Helvethaica X 55 Regular" panose="02000506090000020004" pitchFamily="2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เงินออม &lt;=3เดือน</c:v>
                </c:pt>
                <c:pt idx="1">
                  <c:v>ออมและทำได้จริง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15-4F4E-A554-50A325D81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7CEE7-0E86-43DC-B976-BE8EAAEC97BC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1DD8-3831-43B5-A4D2-85C4B38538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169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400" b="1" u="sng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24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“จักรวาลอาชีพ”</a:t>
            </a:r>
            <a:endParaRPr lang="en-US" sz="1400" b="1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4) </a:t>
            </a: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ความสนใจของเราเหล่านั้น สามารถกลายมาเป็นอาชีพได้ไหม อย่างไร? เป็นอาชีพอะไรได้บ้าง ? </a:t>
            </a:r>
            <a:r>
              <a:rPr lang="en-US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&gt;&gt;&gt; </a:t>
            </a: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สร้าง “จักรวาลอาชีพ”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673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“จักรวาลอาชีพ”</a:t>
            </a:r>
            <a:endParaRPr lang="en-US" sz="1400" b="1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5) </a:t>
            </a: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เลือกมา </a:t>
            </a:r>
            <a:r>
              <a:rPr lang="en-US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อาชีพที่เราต้องการโดยแท้จริง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390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“หัวใจอาชีพ” </a:t>
            </a: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&gt;&gt;&gt; </a:t>
            </a: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แจกใบงานคนละ </a:t>
            </a: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แผ่น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ลักษณะและขั้นตอนการทำงาน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เวลาทำงาน เช่น ทำงานเป็นเวลา/ไม่เป็นเวลา มีวันหยุด ส</a:t>
            </a:r>
            <a:r>
              <a:rPr lang="en-US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</a:t>
            </a: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ลักษณะการทำงาน เช่น งานต้องรอหัวหน้าสั่ง/คิดใหม่ได้เอง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ทำงานกับใครบ้าง (เพื่อนร่วมงาน ลูกจ้าง ลูกค้า)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ลำดับการทำงานที่พอจะทราบ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ความรู้ความสามารถที่ต้องใช้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คุณวุฒิและสายวิชาที่จบมา เช่น จบปวช</a:t>
            </a:r>
            <a:r>
              <a:rPr lang="en-US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</a:t>
            </a: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/ปวส</a:t>
            </a:r>
            <a:r>
              <a:rPr lang="en-US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</a:t>
            </a: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/ป</a:t>
            </a:r>
            <a:r>
              <a:rPr lang="en-US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</a:t>
            </a: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ตรี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ความรู้/ทักษะที่เกี่ยวข้อง เช่น การใช้โปรแกรม</a:t>
            </a:r>
            <a:r>
              <a:rPr lang="en-US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Microsoft Office/</a:t>
            </a: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ภาษาอังกฤษ/การตัดต่อคลิป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ผลตอบแทน ข้อดี ข้อเสีย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ผลตอบแทนเป็นอย่างไร (ประมาณการรายได้ต่อเดือนของอาชีพที่เลือกมา)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ข้อดีข้อเสียของอาชีพนี้ เช่น เป็นงานประจำเลยมีเวลาให้กับครอบครัวได้เยอะ ทำงานเป็นกะมีเวลาไปทำงานงานเสริมหารายได้เพิ่มได้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ปัจจัยสนับสนุนและอุปสรรค (เงื่อนไขที่เรามีหรือสถานการณ์ในสังคมที่ส่งผลต่อการเลือกประกอบอาชีพนี้)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ปัจจัยสนับสนุนให้เราประกอบอาชีพนี้ได้ เช่น ความชอบ ความถนัด ครอบครัวสนับสนุน เรียนมาตรงสาย อนาคตต้องการอาชีพนี้มาก ตอนนี้อาชีพนี้ขาดแคลน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อุปสรรค เช่น ต้องเรียนต่อแต่ที่บ้านไม่มีเงินสนับสนุน อนาคตอาชีพนี้จะเปลี่ยนไปหรือหายไป</a:t>
            </a:r>
            <a:endParaRPr lang="en-US" sz="1400" b="1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6838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“หัวใจอาชีพ” </a:t>
            </a: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&gt;&gt;&gt; </a:t>
            </a: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ชวนผู้เรียนถอดบทเรียน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1)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จากทั้งสองกิจกรรมนักเรียนได้เรียนรู้เกี่ยวกับตนเองอย่างไร ?</a:t>
            </a:r>
            <a:endParaRPr lang="en-US" sz="1400" b="0" i="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4143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“หัวใจอาชีพ” </a:t>
            </a: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&gt;&gt;&gt; </a:t>
            </a: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ชวนผู้เรียนถอดบทเรียน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ตัวอย่างอาชีพยุคใหม่ที่ใช้ความถนัดในการสร้างรายได้ เช่น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พ่อค้าแม่ค้าขายของออนไลน์ บางคนชอบวาดรูป ทำขนม เอารูปหรือขนมมาขายผ่านช่องทางออนไลน์ สร้างรายได้อีกทาง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นักกีฬา </a:t>
            </a:r>
            <a:r>
              <a:rPr lang="en-US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E-sport </a:t>
            </a: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ใช้ความถนัดความชอบในการเล่นเกมและฝึกทักษะจนสามารถลงแข่งขันได้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Youtuber/Influencer/</a:t>
            </a:r>
            <a:r>
              <a:rPr lang="en-US" sz="1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Vlogger/Blogger</a:t>
            </a:r>
            <a:r>
              <a:rPr lang="en-US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หลายคนมีความถนัดความชอบในการสื่อสาร การออกแบบสื่อ เช่น การตัดต่อคลิปวิดีโอ การวาดภาพกราฟฟิก</a:t>
            </a:r>
            <a:endParaRPr lang="th-TH" sz="140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754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“หัวใจอาชีพ” </a:t>
            </a: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&gt;&gt;&gt; </a:t>
            </a: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ชวนผู้เรียนถอดบทเรียน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3) </a:t>
            </a:r>
            <a:r>
              <a:rPr lang="th-TH" sz="1400" b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มีรายได้เท่าไหร่ถึงจะพอ</a:t>
            </a:r>
            <a:r>
              <a:rPr lang="th-TH" sz="1400" b="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 (</a:t>
            </a:r>
            <a:r>
              <a:rPr lang="th-TH" sz="1400" b="0" i="1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นักเรียนอาจจะตอบคำถามเป็นจำนวนเงินมาอย่างหลากหลายซึ่งครูอาจตั้งคำถามต่อ) </a:t>
            </a:r>
            <a:endParaRPr lang="th-TH" sz="1400" b="1" i="1" u="none" strike="noStrike">
              <a:solidFill>
                <a:srgbClr val="000000"/>
              </a:solidFill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th-TH" sz="1400" b="1" i="1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ชวนคิดเพื่อให้ผู้เรียนพิจารณาต่อว่าจำนวนเงินที่ตอบมานั้นเพียงพอจริงหรือไม่ ?</a:t>
            </a:r>
            <a:endParaRPr lang="th-TH" sz="1400" b="0" i="0" u="none" strike="noStrike">
              <a:solidFill>
                <a:srgbClr val="000000"/>
              </a:solidFill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ผู้สอนเชื่อมโยงให้เห็นว่าเพราะเราไม่รู้ว่าจำนวนเงินเท่าไหร่จะเพียงพอต่อการใช้ชีวิต หรือไม่รู้ว่าความเสี่ยงใดจะเกิดกับเราในอนาคต ดังนั้นการจัดการทางการเงินตั้งแต่เริ่มต้นจึงมีความสำคัญ</a:t>
            </a:r>
            <a:endParaRPr lang="th-TH" sz="1400" b="0"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6405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u="sng"/>
              <a:t>สรุปกิจกรรม “จักรวาลอาชีพ” “หัวใจอาชีพ” และ “</a:t>
            </a:r>
            <a:r>
              <a:rPr lang="en-US" b="1" u="sng"/>
              <a:t>Life Plan</a:t>
            </a:r>
            <a:r>
              <a:rPr lang="th-TH" b="1" u="sng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b="0" u="none"/>
              <a:t>จากกิจกรรม “จักรวาลอาชีพ” และ “หัวใจอาชีพ” สรุปกิจกรรมได้ดังนี้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b="0" u="none"/>
              <a:t>กิจกรรมจักรวาลอาชีพ ทำให้เราเห็นความเป็นไปได้ของการตัดสินใจเลือกประกอบอาชีพ เพราะอาชีพมีความหลากหลาย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b="0" u="none"/>
              <a:t>ส่วนกิจกรรมหัวใจอาชีพ ก็เป็นอีกเครื่องมือที่ช่วยให้เราได้ศึกษารายละเอียดของอาชีพนั้น ๆ เพื่อให้เรารู้ว่า เราชอบมั้ย ถนัดมั้ย เหมาะกับรูปแบบการดำรงชีวิตของเราหรือไม่ </a:t>
            </a:r>
            <a:br>
              <a:rPr lang="th-TH" b="0" u="none"/>
            </a:br>
            <a:r>
              <a:rPr lang="th-TH" b="0" u="none"/>
              <a:t>เช่น ถ้าเรามีครอบครัวที่ต้องดูแล อาชีพที่เราเลือกอาจจะต้องมีเวลาการทำงานที่ยืดหยุ่นได้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b="0" u="none"/>
              <a:t>อย่างไรก็ตาม แม้อาชีพจะเป็นเครื่องมือหลักในการสร้างรายได้ให้เราสามารถดำรงชีวิตได้ และการศึกษาตั้งแต่อดีตจนถึงปัจจุบันก็สอนให้เรามีความรู้ความสามารถเพื่อไปประกอบอาชีพได้ หรือพูดง่าย ๆ คือ การศึกษาสอนให้ “วิธีการหาเงิน” แล้ว “เงินที่หามาได้” นั้น ต้องทำยังไงกับมันนะ? การศึกษาส่วนใหญ่ไม่ได้สอน “วิธีการบริหารจัดการเงิน” ให้กับเรา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929F-8313-4318-889D-A0E363BA10E0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8968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1338133" rtl="0" eaLnBrk="1" fontAlgn="auto" latinLnBrk="0" hangingPunct="1">
              <a:lnSpc>
                <a:spcPct val="100000"/>
              </a:lnSpc>
              <a:spcBef>
                <a:spcPts val="87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8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ดังนั้น เมื่อ “รู้จักอาชีพตนเอง” แล้ว ต่อไปจะชวนทุกคนมา “รู้จักการเงินของตนเอง” กัน</a:t>
            </a:r>
          </a:p>
          <a:p>
            <a:pPr marL="0" indent="0" defTabSz="1338133">
              <a:spcBef>
                <a:spcPts val="878"/>
              </a:spcBef>
              <a:buFont typeface="Arial" panose="020B0604020202020204" pitchFamily="34" charset="0"/>
              <a:buNone/>
              <a:defRPr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703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Introduction </a:t>
            </a: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จากรู้จัก “อาชีพ” ตนเอง มาที่หัวข้อรู้จัก “การเงิน” ตนเอง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2168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defTabSz="966612">
              <a:defRPr/>
            </a:pP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ชวนผู้เรียน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ตอบคำถามแสดงความคิดเห็นหรือมุมมอง</a:t>
            </a:r>
          </a:p>
          <a:p>
            <a:pPr marL="285750" indent="-285750" defTabSz="966612">
              <a:buFont typeface="Arial" panose="020B0604020202020204" pitchFamily="34" charset="0"/>
              <a:buChar char="•"/>
              <a:defRPr/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ผู้เรียนคิดว่าวิชารู้ทันการเงินเรียนเกี่ยวกับอะไร ?</a:t>
            </a:r>
          </a:p>
          <a:p>
            <a:pPr marL="285750" indent="-285750" defTabSz="966612">
              <a:buFont typeface="Arial" panose="020B0604020202020204" pitchFamily="34" charset="0"/>
              <a:buChar char="•"/>
              <a:defRPr/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ลองประเมินตนเองว่ารู้เรื่องเกี่ยวกับการเงินอยู่ในระดับมากน้อยแค่ไหน (น้อยมาก น้อย ปานกลาง มาก มากที่สุด) (ส่วนนี้ครูอาจออกแบบกิจกรรมให้ผู้เรียนได้มีการเคลื่อนไหว เช่น ย้ายที่นั่งไปยังจุดต่าง ๆ หรือแปะกระดาษสีในจุดที่ตนเองเลือก)</a:t>
            </a:r>
            <a:endParaRPr lang="th-TH" sz="1400" b="0" i="0" u="none" strike="noStrike">
              <a:solidFill>
                <a:schemeClr val="tx1"/>
              </a:solidFill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285750" indent="-285750" defTabSz="966612">
              <a:buFont typeface="Arial" panose="020B0604020202020204" pitchFamily="34" charset="0"/>
              <a:buChar char="•"/>
              <a:defRPr/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อยากรู้อะไรเกี่ยวกับวิชานี้ ? (ส่วนนี้ครูให้ผู้เรียนเขียนเพื่อนำมาใช้ในการออกแบบการเรียนรู้/ ตอบคำถามได้ตรงกับความต้องการหรือข้อสงสัยของผู้เรียน)</a:t>
            </a:r>
            <a:endParaRPr lang="th-TH" sz="1400" b="0"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764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38133" rtl="0" eaLnBrk="1" fontAlgn="auto" latinLnBrk="0" hangingPunct="1">
              <a:lnSpc>
                <a:spcPct val="100000"/>
              </a:lnSpc>
              <a:spcBef>
                <a:spcPts val="87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800" b="1" u="sng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  <a:br>
              <a:rPr lang="th-TH" sz="1800" b="1" u="sng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</a:br>
            <a:r>
              <a:rPr lang="th-TH" sz="1800" b="0" u="none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เรามาทำความรู้จัก </a:t>
            </a:r>
            <a:r>
              <a:rPr lang="en-US" sz="1800" b="0" u="none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2 </a:t>
            </a:r>
            <a:r>
              <a:rPr lang="th-TH" sz="1800" b="0" u="none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เรื่องใหญ่ในชีวิคของเรา ได้แก่ </a:t>
            </a:r>
            <a:br>
              <a:rPr lang="en-US" sz="1800" b="0" u="none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</a:br>
            <a:r>
              <a:rPr lang="en-US" sz="1800" b="0" u="none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1) </a:t>
            </a:r>
            <a:r>
              <a:rPr lang="th-TH" sz="1800" b="0" u="none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อาชีพ </a:t>
            </a:r>
            <a:br>
              <a:rPr lang="en-US" sz="1800" b="0" u="none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</a:br>
            <a:r>
              <a:rPr lang="en-US" sz="1800" b="0" u="none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2) </a:t>
            </a:r>
            <a:r>
              <a:rPr lang="th-TH" sz="1800" b="0" u="none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การเงิน</a:t>
            </a:r>
            <a:endParaRPr lang="th-TH" sz="1800" b="1" u="sng" kern="1200">
              <a:solidFill>
                <a:schemeClr val="tx1"/>
              </a:solidFill>
              <a:latin typeface="DB Helvethaica X 55 Regular" panose="02000506090000020004" pitchFamily="2" charset="-34"/>
              <a:ea typeface="+mn-ea"/>
              <a:cs typeface="DB Helvethaica X 55 Regular" panose="02000506090000020004" pitchFamily="2" charset="-34"/>
            </a:endParaRPr>
          </a:p>
          <a:p>
            <a:pPr marL="0" indent="0" defTabSz="1338133">
              <a:spcBef>
                <a:spcPts val="878"/>
              </a:spcBef>
              <a:buFont typeface="Arial" panose="020B0604020202020204" pitchFamily="34" charset="0"/>
              <a:buNone/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0718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8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defTabSz="966612">
              <a:defRPr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ให้ผู้เรียนหยิบใบงานที่ทำในต้นคาบเรียนมาพิจารณา คือ ใบงาน “จักรวาลอาชีพ” นักเรียนลองดู</a:t>
            </a:r>
            <a:r>
              <a:rPr lang="th-TH" sz="1800" b="1" i="1" u="none" strike="noStrike">
                <a:solidFill>
                  <a:srgbClr val="000000"/>
                </a:solidFill>
                <a:effectLst/>
                <a:latin typeface="Sarabun"/>
              </a:rPr>
              <a:t>ชีวิตที่เราอยากเป็น</a:t>
            </a: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 เพื่อลองเปรียบเทียบกับ </a:t>
            </a:r>
            <a:r>
              <a:rPr lang="th-TH" sz="1800" b="1" i="1" u="none" strike="noStrike">
                <a:solidFill>
                  <a:srgbClr val="000000"/>
                </a:solidFill>
                <a:effectLst/>
                <a:latin typeface="Sarabun"/>
              </a:rPr>
              <a:t>เงินเดือนที่เราได้</a:t>
            </a: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 ในใบงาน “หัวใจอาชีพ” นักเรียนสังเกตเห็นอะไร ?</a:t>
            </a:r>
          </a:p>
          <a:p>
            <a:pPr marL="342900" indent="-342900">
              <a:buAutoNum type="arabicParenR"/>
            </a:pPr>
            <a:r>
              <a:rPr lang="th-TH" sz="18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ครูชวนตั้งคำถามจากให้ลองไปค้นหาคำตอบว่า “มีเงินเท่าไหร่จะพอ” ในหัวข้อรู้จัก “อาชีพ” ตนเอง เมื่อนักเรียนตอบคำถาม ครูระดมคำตอบพร้อมเหตุผลขึ้นบนกระดาน โดยทุกคนสามารถให้ความคิดเห็นโต้เถียง/เสนอแนะกันได้ ไม่มีถูก – ผิด </a:t>
            </a:r>
          </a:p>
          <a:p>
            <a:pPr marL="342900" indent="-342900">
              <a:buAutoNum type="arabicParenR"/>
            </a:pPr>
            <a:r>
              <a:rPr lang="th-TH" sz="18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จำนวนเงินเท่านั้นเพียงพอจริงหรือไม่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4003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  <a:b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1200" b="1" u="sng" baseline="0"/>
              <a:t>ชวนคิดชวนคุย (ให้ผู้เรียนตอบก่อนทุกคำถาม แล้วค่อยอธิบายเสริม/สรุป)</a:t>
            </a:r>
            <a:endParaRPr lang="th-TH" sz="1400" b="1" u="sng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baseline="0"/>
              <a:t>- Q1:</a:t>
            </a:r>
            <a:r>
              <a:rPr lang="th-TH" b="0" i="0" u="none" baseline="0"/>
              <a:t> อีก </a:t>
            </a:r>
            <a:r>
              <a:rPr lang="en-US" b="0" i="0" u="none" baseline="0"/>
              <a:t>10 </a:t>
            </a:r>
            <a:r>
              <a:rPr lang="th-TH" b="0" i="0" u="none" baseline="0"/>
              <a:t>ปีข้างหน้า เห็นตัวเองเป็นยังไงบ้าง?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/>
              <a:t>ยกตัวอย่างเสริม เช่น โสด แต่งงาน มีลูก มีบ้าน มีรถ เลี้ยงหมา แมว นก มีธุรกิจของตัวเอง มีเวลาจิบกาแฟตอนเช้า มีเวลาดูหนังวันละเรื่องกับแฟน อะไรก็ได้ ที่เราพอจะนึกภาพฝันของตัวเองที่ต้องการได้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baseline="0"/>
              <a:t>- Q2:</a:t>
            </a:r>
            <a:r>
              <a:rPr lang="th-TH" b="0" i="0" u="none" baseline="0"/>
              <a:t>  </a:t>
            </a:r>
            <a:r>
              <a:rPr lang="th-TH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ชีวิตในแบบนั้นตอนนั้น ต้องมีค่าใช้จ่ายต่อเดือนเท่าไหร่</a:t>
            </a:r>
            <a:endParaRPr lang="th-TH" b="0" i="0" u="none" baseline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/>
              <a:t>ยกตัวอย่างเสริม เช่น ค่าน้ำค่าไฟค่าเช่าห้อง หรือค่าผ่อนบ้านผ่อนรถ (กรณีอยากมีบ้านมีรถ) ค่ากิน ค่าโทรศัพท์ ค่าอาหารหมาแมว ค่ากาแฟ</a:t>
            </a:r>
            <a:endParaRPr lang="en-US" b="0" i="0" u="none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baseline="0"/>
              <a:t>- Q3: </a:t>
            </a:r>
            <a:r>
              <a:rPr lang="th-TH" b="0" i="0" u="none" baseline="0"/>
              <a:t>หากลองเปรียบเทียบระหว่าง ค่าใช้จ่ายต่อเดือนของชีวิตที่ต้องการในอีก </a:t>
            </a:r>
            <a:r>
              <a:rPr lang="en-US" b="0" i="0" u="none" baseline="0"/>
              <a:t>10 </a:t>
            </a:r>
            <a:r>
              <a:rPr lang="th-TH" b="0" i="0" u="none" baseline="0"/>
              <a:t>ปีข้างหน้า </a:t>
            </a:r>
            <a:r>
              <a:rPr 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VS</a:t>
            </a:r>
            <a:r>
              <a:rPr lang="en-US" sz="1600">
                <a:solidFill>
                  <a:srgbClr val="2D348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1600">
                <a:solidFill>
                  <a:srgbClr val="2D348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รายได้ที่หาได้ (จากหัวใจอาชีพ) </a:t>
            </a:r>
            <a:r>
              <a: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เพียงพอหรือไม่?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ค่อยอธิบายจากภาพให้ดู ความฝัน กับ ความจริง</a:t>
            </a:r>
            <a:endParaRPr lang="th-TH" b="0" i="0" u="non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14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8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defTabSz="966612">
              <a:defRPr/>
            </a:pPr>
            <a:r>
              <a:rPr lang="th-TH" sz="18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จากตัวอย่างและสิ่งที่ผู้เรียนระดมความคิดมา พอจะเห็นแล้วว่า หลายครั้งก็เกิดเหตุการณ์มากมายเกี่ยวกับการเงินของเรา รายได้ไม่สัมพันธ์กับรายจ่าย ไหนจะชีวิตในฝันที่ต้องการอีก </a:t>
            </a:r>
          </a:p>
          <a:p>
            <a:pPr defTabSz="966612">
              <a:defRPr/>
            </a:pPr>
            <a:r>
              <a:rPr lang="th-TH" sz="18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เมื่อความฝันกับความจริงมันต่างกัน และเราไม่รู้จักการวางแผนการเงิน หลายครั้งปัญหาทางการเงินก็เกิดขึ้นตามมา </a:t>
            </a: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ดังนั้น เราจึงมีความจำเป็นต้องตระหนักรู้ในการเงิน</a:t>
            </a:r>
            <a:endParaRPr lang="th-TH" sz="1800" b="0" i="0" u="none" baseline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9797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indent="0" algn="l">
              <a:buNone/>
            </a:pPr>
            <a:r>
              <a:rPr lang="th-TH" sz="14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เพราะการศึกษาทุกวันนี้พาผู้เรียนไปสู่เป้าหมายด้านอาชีพได้ </a:t>
            </a:r>
          </a:p>
          <a:p>
            <a:pPr marL="0" indent="0" algn="l">
              <a:buNone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กล่าวคือ สอนวิชาความรู้ให้ผู้เรียนประกอบอาชีพและสร้างรายได้จากอาชีพที่ตั้งเป้าหมายไว้ </a:t>
            </a:r>
          </a:p>
          <a:p>
            <a:pPr marL="0" indent="0" algn="l">
              <a:buNone/>
            </a:pPr>
            <a:r>
              <a:rPr lang="th-TH" sz="14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แต่น้อยมากที่การศึกษาจะสอนให้ผู้เรียนรู้จักวิธี </a:t>
            </a:r>
          </a:p>
          <a:p>
            <a:pPr marL="0" indent="0" algn="l">
              <a:buNone/>
            </a:pPr>
            <a:r>
              <a:rPr lang="th-TH" sz="14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หรือมีทักษะในการวางแผนและบริหารจัดการเงินที่หามาได้นั้น </a:t>
            </a:r>
          </a:p>
          <a:p>
            <a:pPr marL="0" indent="0" algn="l">
              <a:buNone/>
            </a:pPr>
            <a:r>
              <a:rPr lang="th-TH" sz="1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ทั้งที่การเงินมีความสำคัญและจำเป็นต่อการดำรงชีวิต และช่วยสร้างฝันในแต่ละช่วงวัยให้เป็นจริงได้</a:t>
            </a:r>
            <a:endParaRPr lang="th-TH" sz="1400" b="0"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3670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การเรียนวิชาการเงินจึงมีความสำคัญและเป็นประโยชน์อย่างยิ่งต่อผู้เรียน ทำให้ผู้เรียนได้เห็นแผนการดำรงชีวิตในระยะยาว เช่น จะประกอบอาชีพอะไร จะแต่งงานมีครอบครัวหรือไม่ จะเกษียณเมื่อไหร่และมีชีวิตหลังเกษียณอย่างไร เป็นต้น การมีมุมมองเกี่ยวกับตัวเองในอนาคต ช่วยให้ผู้เรียนจัดการตนเองในวันนี้ได้สถานการณ์ด้านความรู้ทางการเงิน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ระบบการศึกษาในต่างประเทศเริ่มให้ความสำคัญกับวิชาการเงินมากขึ้น จะได้เห็นจากข่าวที่บางประเทศกำหนดให้เป็นวิชาการวางแผนการเงินส่วนบุคคลเป็นเงื่อนไขในการเรียนจบระดับมัธยมศึกษาตอนปลาย (ยกตัวอย่างเนื้อหาที่เรียนในต่างประเทศ)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ตัวอย่างประเทศในสหราชอาณาจักร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อังกฤษ</a:t>
            </a:r>
            <a:r>
              <a:rPr lang="en-US" sz="14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การจัดการความเสี่ยง สินเชื่อ ประกันชีวิต การออมเงิน การรับเงินบำนาญ บริการทางการเงิน และการคำนวณทางคณิตศาสตร์ที่เกี่ยวข้อง เช่น ดอกเบี้ย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ไอร์แลนด์เหนือ</a:t>
            </a:r>
            <a:r>
              <a:rPr lang="en-US" sz="1400" b="0" i="0" u="none" strike="noStrike">
                <a:solidFill>
                  <a:schemeClr val="tx1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การใช้คณิตศาสตร์เพื่อประกอบการตัดสินใจทางการเงิน ความสามารถในการชำระหนี้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สก็อตแลนด์</a:t>
            </a:r>
            <a:r>
              <a:rPr lang="en-US" sz="1400" b="0" i="0" u="none" strike="noStrike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นิติกรรมสัญญาทางการเงิน บริการทางการเงิน สินเชื่อ การมีรายได้ การเสียภาษี การเปรียบเทียบผลิตภัณฑ์ทางการเงิน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เวลส์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Sarabun"/>
              </a:rPr>
              <a:t>: </a:t>
            </a: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เงินตราต่างประเทศ อัตราแลกเปลี่ยน ดอกเบี้ยทบต้น รายรับรายจ่ายครัวเรือน การเปรียบเทียบและตัดสินใจเลือกผลิตภัณฑ์ทางการเงิน</a:t>
            </a:r>
            <a:endParaRPr lang="th-TH" sz="1400" b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572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i="0">
                <a:solidFill>
                  <a:srgbClr val="3E3E3E"/>
                </a:solidFill>
                <a:effectLst/>
                <a:latin typeface="DB_Surawong_X"/>
              </a:rPr>
              <a:t>จากผลสำรวจทักษะทางการเงินของคนไทยปี </a:t>
            </a:r>
            <a:r>
              <a:rPr lang="en-US" sz="1400" b="0" i="0">
                <a:solidFill>
                  <a:srgbClr val="3E3E3E"/>
                </a:solidFill>
                <a:effectLst/>
                <a:latin typeface="DB_Surawong_X"/>
              </a:rPr>
              <a:t>2563 </a:t>
            </a:r>
            <a:r>
              <a:rPr lang="th-TH" sz="1400" b="0" i="0">
                <a:solidFill>
                  <a:srgbClr val="3E3E3E"/>
                </a:solidFill>
                <a:effectLst/>
                <a:latin typeface="DB_Surawong_X"/>
              </a:rPr>
              <a:t>พบว่า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i="0">
                <a:solidFill>
                  <a:srgbClr val="3E3E3E"/>
                </a:solidFill>
                <a:effectLst/>
                <a:latin typeface="DB_Surawong_X"/>
              </a:rPr>
              <a:t>สัดส่วนผู้มีเงินออมในกลุ่มตัวอย่างเพิ่มขึ้นเป็นร้อยละ 74.7 ในปี 2563 (จากร้อยละ 72.0 ในปี 2561)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i="0">
                <a:solidFill>
                  <a:srgbClr val="3E3E3E"/>
                </a:solidFill>
                <a:effectLst/>
                <a:latin typeface="DB_Surawong_X"/>
              </a:rPr>
              <a:t>และคนส่วนใหญ่มีความตระหนักเรื่องการออมเงินเพื่อใช้ในยามฉุกเฉิน และการออมเพื่อการเกษียณ ซึ่งการแพร่ระบาดของโรคโควิด 19 น่าจะเป็นสาเหตุที่ทำให้ประชาชนตระหนักถึงความจำเป็นของการเก็บเงินสำรองมากขึ้น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i="0">
                <a:solidFill>
                  <a:srgbClr val="3E3E3E"/>
                </a:solidFill>
                <a:effectLst/>
                <a:latin typeface="DB_Surawong_X"/>
              </a:rPr>
              <a:t>แต่มีเพียงร้อยละ 38 เท่านั้นที่มีเงินสำรองอยู่ได้เกิน 3 เดือนหากต้องหยุดงานกะทันหัน แสดงให้เห็นว่ายังมีความจำเป็นต้องส่งเสริมการออมให้บรรลุเป้าหมาย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 i="0">
                <a:solidFill>
                  <a:srgbClr val="3E3E3E"/>
                </a:solidFill>
                <a:effectLst/>
                <a:latin typeface="DB_Surawong_X"/>
              </a:rPr>
              <a:t>ส่วนการออมเงินเพื่อการเกษียณ มีสัดส่วนกว่าร้อยละ </a:t>
            </a:r>
            <a:r>
              <a:rPr lang="en-US" sz="1400" b="0" i="0">
                <a:solidFill>
                  <a:srgbClr val="3E3E3E"/>
                </a:solidFill>
                <a:effectLst/>
                <a:latin typeface="DB_Surawong_X"/>
              </a:rPr>
              <a:t>84.7% </a:t>
            </a:r>
            <a:r>
              <a:rPr lang="th-TH" sz="1400" b="0" i="0">
                <a:solidFill>
                  <a:srgbClr val="3E3E3E"/>
                </a:solidFill>
                <a:effectLst/>
                <a:latin typeface="DB_Surawong_X"/>
              </a:rPr>
              <a:t>ที่มีความคิดจะวางแผนการออมแล้ว แต่มีเพียง </a:t>
            </a:r>
            <a:r>
              <a:rPr lang="en-US" sz="1400" b="0" i="0">
                <a:solidFill>
                  <a:srgbClr val="3E3E3E"/>
                </a:solidFill>
                <a:effectLst/>
                <a:latin typeface="DB_Surawong_X"/>
              </a:rPr>
              <a:t>15.3% </a:t>
            </a:r>
            <a:r>
              <a:rPr lang="th-TH" sz="1400" b="0" i="0">
                <a:solidFill>
                  <a:srgbClr val="3E3E3E"/>
                </a:solidFill>
                <a:effectLst/>
                <a:latin typeface="DB_Surawong_X"/>
              </a:rPr>
              <a:t>ที่สามารถทำได้ตามแผนที่วางไว้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b="0" i="0">
              <a:solidFill>
                <a:srgbClr val="3E3E3E"/>
              </a:solidFill>
              <a:effectLst/>
              <a:latin typeface="DB_Surawong_X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7895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  <a:endParaRPr lang="th-TH" sz="1400" b="0" i="0" u="none" baseline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defTabSz="966612">
              <a:defRPr/>
            </a:pP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นอกจากผลสำรวจทักษะทางการเงินของคนไทย ยังมีงานวิจัยของสถาบันป๋วยฯ พบว่า</a:t>
            </a:r>
          </a:p>
          <a:p>
            <a:pPr marL="302066" indent="-302066" defTabSz="966612">
              <a:buFont typeface="Arial" panose="020B0604020202020204" pitchFamily="34" charset="0"/>
              <a:buChar char="•"/>
              <a:defRPr/>
            </a:pP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คนไทยเป็นหนี้ตั้งแต่อายุยังน้อย คนไทยอายุ </a:t>
            </a:r>
            <a:r>
              <a:rPr lang="en-US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30 </a:t>
            </a: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ปี กว่าครึ่งนึงมีหนี้ และส่วนใหญ่เป็นหนี้ที่ไม่ก่อให้เกิดรายได้</a:t>
            </a:r>
          </a:p>
          <a:p>
            <a:pPr marL="302066" indent="-302066" defTabSz="966612">
              <a:buFont typeface="Arial" panose="020B0604020202020204" pitchFamily="34" charset="0"/>
              <a:buChar char="•"/>
              <a:defRPr/>
            </a:pP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 </a:t>
            </a:r>
            <a:r>
              <a:rPr lang="en-US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 </a:t>
            </a:r>
            <a:r>
              <a:rPr lang="en-US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</a:t>
            </a: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ของกลุ่มคนไทยอายุ </a:t>
            </a:r>
            <a:r>
              <a:rPr lang="en-US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29 </a:t>
            </a: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ปี เป็นหนี้เสีย (หนี้ที่ค้างจ่ายเกินกว่า </a:t>
            </a:r>
            <a:r>
              <a:rPr lang="en-US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เดือนแล้ว)</a:t>
            </a:r>
          </a:p>
          <a:p>
            <a:pPr marL="302066" indent="-302066" defTabSz="966612">
              <a:buFont typeface="Arial" panose="020B0604020202020204" pitchFamily="34" charset="0"/>
              <a:buChar char="•"/>
              <a:defRPr/>
            </a:pP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นอกจากเป็นหนี้ไวแล้ว คนไทยยังเป็นหนี้เยอะขึ้น และ นานขึ้นด้วย ปริมาณหนี้ไม่ลดลงเลย แม้จะเข้าใกล้วัยเกษียณแล้วก็ตาม เผลอ ๆ เกษียณอายุ ไม่ได้ทำงานมีรายได้แล้ว แต่หนี้ยังไม่หมด</a:t>
            </a:r>
          </a:p>
          <a:p>
            <a:pPr marL="302066" indent="-302066" defTabSz="966612">
              <a:buFont typeface="Arial" panose="020B0604020202020204" pitchFamily="34" charset="0"/>
              <a:buChar char="•"/>
              <a:defRPr/>
            </a:pP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ข้อมูลในการวิจัยนี้ทั้งหมดยังไม่รวมหนี้ของสหกรณ์ออมทรัพย์ กองทุน กยศ</a:t>
            </a:r>
            <a:r>
              <a:rPr lang="en-US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.</a:t>
            </a:r>
            <a:r>
              <a:rPr lang="th-TH" sz="1400" b="0" i="0" u="none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และหนี้นอกระบบ อีกนะ</a:t>
            </a:r>
            <a:endParaRPr lang="th-TH" sz="1400" b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4739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ยกตัวอย่าง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ภาพที่ 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คนไทยเป็นหนี้สูงสุดเป็นประวัติการณ์ จากข้อมูลหนี้ครัวเรือต่อครัวเรือนของคนไทยอยู่ที่ 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340,053 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บาท ซึ่งสัดส่วนเป็นหนี้นอกระบบกว่า 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40% 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ถือว่าสูงมาก นอกจากนี้ หากจำแนกประเภทหนี้ตามอาชีพของผู้กู้ จะเห็นว่า หนี้ที่ไม่ก่อให้เกิดรายได้อย่างบัตรเครดิตและการใช้จ่ายทั่วไปเกิดขึ้นเกือบทุกอาชีพ (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https://www.bangkokbiznews.com/business/864188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ภาพที่ 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 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จับตาหนี้เสีย 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Gen Y 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ทะลุแสนล้าน (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Gen Y 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คือกลุ่มคนที่เกิดระหว่าง</a:t>
            </a:r>
            <a:r>
              <a:rPr lang="th-TH" sz="1400" b="0" i="0">
                <a:solidFill>
                  <a:srgbClr val="BDC1C6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ปี พ.ศ.2523-2543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 ข้อมูลปี 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2563 </a:t>
            </a:r>
            <a:r>
              <a:rPr lang="th-TH" sz="1400" b="0" i="0">
                <a:solidFill>
                  <a:srgbClr val="212529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กลุ่มที่มีการสร้างหนี้มากที่สุด คือ กลุ่มเจนวาย โดย ณ สิ้นไตรมาสแรกปี 2563 มีหนี้รวมกันถึง 4 ล้านล้านบาท เป็นหนี้เสีย หรือ “เอ็นพีแอล” คงค้างถึง 2.7 แสนล้านบาท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https://www.bangkokbiznews.com/business/885095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ภาพที่ 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ผลสำรวจกลุ่มตัวอย่าง 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Gen Y 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ในอเมริกา พบว่า 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56% 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มักโพสต์รูปลงโซเชียลมีเดียเพื่อทำให้ตัวเองดูดีกว่าชีวิตที่เป็นอยู่ นักจิตวิทยาให้ความเห็นว่า เป็นการทำเพื่อให้ผู้อื่นอิจฉาตนเอง ซึ่งก็ได้ผล และคนรุ่นใหม่ก็กดดันตัวเองว่าทำไมชีวิตไม่ดีเหมือนคนอื่น ทำให้มีแนวโน้มที่จะใช้จ่ายเกินตัว 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(https://m.facebook.com/moremovemag/photos/a.160625153949804/2113980618614238/?type=3)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ภาพที่ 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 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นอกจากหนี้สินแล้ว ยังมีเรื่องภัยทางการเงินอีกที่ทำให้เราต้องมีปัญหาทางการเงิน ซึ่งตัวอย่างภัยทางการเงินที่คนไทยตกเป็นเหยื่อและมีมูลค่าความเสียหายมากก็คือ แชร์ลูกโซ่ (</a:t>
            </a:r>
            <a:r>
              <a:rPr lang="en-US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https://old.ejan.co/news/5a683eb34c5d2</a:t>
            </a:r>
            <a:r>
              <a:rPr lang="th-TH" sz="1400" b="0"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60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หลังจากเห็นตัวอย่างข่าวในประเด็นที่เกี่ยวข้องกับการเงินส่วนบุคคล เช่น ปัญหาหนี้คนรุ่นใหม่ ปัญหาหนี้ครัวเรือน ปัญหาภัยทางการเงิน แล้ว อาจตั้งคำถามเพิ่มเติมเพื่อเช็คความเข้าใจว่า </a:t>
            </a:r>
            <a:r>
              <a:rPr lang="th-TH" sz="1400" b="1" i="1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นักเรียนพบเห็นจากข่าว หรือจากประสบการณ์พบปัญหาเรื่องการเงินแบบใดบ้าง ? (อาจจะเป็นประสบการณ์โดยตรงของผู้เรียนหรือคนรอบตัวครอบครัวของผู้เรียน)</a:t>
            </a:r>
            <a:endParaRPr lang="th-TH" sz="1400" b="0"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754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0" i="0" u="none" strike="noStrike" dirty="0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ชวนผู้เรียนตอบคำถาม 1. นักเรียนต้องวางแผนการเงินหรือไม่? 2. ทำไมต้องวางแผนการเงิน?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0" i="0" u="none" strike="noStrike" dirty="0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คำตอบให้ผู้เรียนคือ ไม่ว่าคุณจะมีอายุเท่าไร หรือทำอาชีพอะไรก็จำเป็นต้องวางแผนการเงินกันทั้งนั้น เพราะเงินมีความสำคัญและจำเป็นต่อการดำรงชีวิต และช่วยสร้างฝันให้เป็นจริงได้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200" b="0" i="0" u="none" baseline="0"/>
              <a:t>ถ้าเราเคยเกิดคำพูดเหล่านี้กลับตัวเอง เช่น เงินไม่พอใช้ทำไงดี เงินหมดไปกับค่าอะไรบ้างไม่เคยรู้เลย รู้แค่เงินเข้ามาแล้วก็ออกไปเหมือนลมที่พัดผ่าน ออมเงินได้เดือนละเท่าไหร่ก็ไม่รู้ เพราะไม่เคยเหลือถึงเก็บได้เลย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200" b="0" i="0" u="none" baseline="0"/>
              <a:t>นั่นแสดงว่า ถึงเวลาที่เราต้องคิดเรื่องวางแผนการเงินแล้วแหละ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200" b="0" i="0" u="none" baseline="0"/>
              <a:t>เพราะการวางแผนการเงินเป็นเครื่องมือในการบริหารจัดการเงินให้เป็นระบบมากขึ้น ทำให้เรามีรายได้เพียงพอกับรายจ่าย มีเงินใช้ในยามฉุกเฉิน หรือมีเงินออมเงินลงทุนให้เงินงอกเงย สร้างรายได้ให้กับเราในอนาคต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h-TH" sz="1400" b="0" dirty="0"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115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th-TH" sz="1400" b="1" u="sng" kern="1200" dirty="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</a:p>
          <a:p>
            <a:r>
              <a:rPr lang="th-TH" sz="18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อย่างแรกเลยที่ควรรู้จักคือ การรู้จักอาชีพของตนเอง แต่ก่อนจะไปค้นหาอาชีพของตนเองในอนาคต</a:t>
            </a:r>
          </a:p>
          <a:p>
            <a:r>
              <a:rPr lang="th-TH" sz="18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ขอชวนน้อง ๆ คิด ชวนน้อง ๆ คุยสัก </a:t>
            </a:r>
            <a:r>
              <a:rPr lang="en-US" sz="18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2-3 </a:t>
            </a:r>
            <a:r>
              <a:rPr lang="th-TH" sz="18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คำถาม</a:t>
            </a:r>
            <a:endParaRPr lang="th-TH">
              <a:solidFill>
                <a:srgbClr val="044062"/>
              </a:solidFill>
            </a:endParaRPr>
          </a:p>
          <a:p>
            <a:pPr marL="0" indent="0" defTabSz="1338133">
              <a:spcBef>
                <a:spcPts val="878"/>
              </a:spcBef>
              <a:buFont typeface="Arial" panose="020B0604020202020204" pitchFamily="34" charset="0"/>
              <a:buNone/>
              <a:defRPr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979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0" i="0" u="none" strike="noStrike" dirty="0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ชวนผู้เรียนตอบ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คำถาม แต่</a:t>
            </a:r>
            <a:r>
              <a:rPr lang="th-TH" sz="1400" b="0" i="0" u="none" strike="noStrike" dirty="0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ละวัยมีเป้าหมายการใช้เงินแตกต่างกัน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อย่างไร?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คำตอบให้ผู้เรียนคือ </a:t>
            </a:r>
          </a:p>
          <a:p>
            <a:pPr marL="285750" indent="-285750">
              <a:buFontTx/>
              <a:buChar char="-"/>
            </a:pPr>
            <a:r>
              <a:rPr lang="th-TH" sz="1400" b="1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วัยเด็ก: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แม้จะเป็นวัยที่ยังไม่มีรายได้ แต่ก็อาจจะมีรายรับเป็นค่าขนมจากคุณพ่อคุณแม่ เราก็ควรฝึกนิสัยการออม การวางแผนใช้จ่ายเงิน เพื่อเป็นพื้นฐานการเงินที่ดีในอนาคต </a:t>
            </a:r>
            <a:endParaRPr lang="th-TH" sz="1400" b="1" i="0" u="none" strike="noStrike">
              <a:solidFill>
                <a:srgbClr val="000000"/>
              </a:solidFill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sz="1400" b="1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วัยทำงาน-วัยสร้างครอบครัว: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เป็นวัยที่เริ่มมีรายได้เป็นของตนเองและมีอิสระในการใช้จ่าย ถ้าไม่รู้จักวางแผนการเงินให้ดี โอกาสที่เงินจะรั่วไหลไปกับการกิน เที่ยว ใช้ ชอปปิง จะเกิดขึ้นได้ง่าย  นอกจากนี้ แม้จะหาเงินได้มากขึ้น แต่คนในวัยนี้ก็จะมีภาระในการดูแลตนเองและครอบครัว ซึ่งเป็นค่าใช้จ่ายที่สูงมากเช่นกัน </a:t>
            </a:r>
            <a:endParaRPr lang="th-TH" sz="1400" b="1" i="0" u="none" strike="noStrike">
              <a:solidFill>
                <a:srgbClr val="000000"/>
              </a:solidFill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sz="1400" b="1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วัยเกษียณ: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ส่วนใหญ่เป็นวัยที่ไม่มีรายได้เพิ่มเติม แม้ว่าภาระการเงินต่าง ๆ จะลดลง แต่อาจมีรายจ่ายในการดูแลสุขภาพมากขึ้น จึงจำเป็นต้องวางแผนให้ดีเพื่อช่วยให้มีเงินพอสำหรับดูแลตนเองได้และไม่เป็นภาระของลูกหลาน)</a:t>
            </a:r>
            <a:endParaRPr lang="th-TH" sz="1400" b="0" dirty="0">
              <a:effectLst/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2041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h-TH" sz="1400" b="1" u="sng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algn="l"/>
            <a:r>
              <a:rPr lang="th-TH" sz="14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อกจากนี้ยังมีปัจจัยด้านความเสี่ยงที่อาจเกิดเหตุการณ์ไม่คาดฝันกับตัวเราหรือคนในครอบครัวของเราได้ ซึ่งทำให้รายได้ของเราลดลงหรือรายจ่ายของเราเพิ่มขึ้น </a:t>
            </a:r>
          </a:p>
          <a:p>
            <a:pPr algn="l"/>
            <a:r>
              <a:rPr lang="th-TH" sz="1400" b="1" i="1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ให้ผู้เรียนยกตัวอย่างเหตุการณ์ไม่คาดคิดที่ส่งผลต่อการเงินของเรา</a:t>
            </a:r>
          </a:p>
          <a:p>
            <a:pPr algn="l"/>
            <a:r>
              <a:rPr lang="th-TH" sz="14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เช่น อุบัติเหตุ การเจ็บป่วยด้วยโรคร้าย ตกงาน วิกฤตเศรษฐกิจ ภัยทางธรรมชาติ ภัยโรคระบาด เป็นต้น</a:t>
            </a:r>
            <a:endParaRPr lang="th-TH" sz="1400">
              <a:solidFill>
                <a:srgbClr val="3361AC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14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443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h-TH" sz="1400" b="1" u="sng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</a:t>
            </a:r>
            <a:r>
              <a:rPr lang="en-US" sz="14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Life plan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ให้ผู้เรียนคาดการณ์เส้นทางชีวิตในแต่ละช่วงวัย โดยระบุรายละเอียดทั้ง 3 ช่วงวัย (</a:t>
            </a:r>
            <a:r>
              <a:rPr lang="th-TH" sz="1400" b="0" i="0" u="none" strike="noStrike">
                <a:solidFill>
                  <a:srgbClr val="FF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1.วัยเรียน (ไม่มีรายได้) 2.วัยทำงาน/สร้างครอบครัว (มีรายได้) 3.วัยเกษียณ (ไม่มีรายได้))</a:t>
            </a:r>
            <a:r>
              <a:rPr lang="th-TH" sz="1400" b="0" i="0" u="none" strike="noStrike">
                <a:solidFill>
                  <a:srgbClr val="3361AC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1400" b="0" i="0" u="none" strike="noStrike">
                <a:solidFill>
                  <a:srgbClr val="000000"/>
                </a:solidFill>
                <a:effectLst/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ตามหัวข้อดังนี้</a:t>
            </a:r>
            <a:endParaRPr lang="th-TH" sz="1400">
              <a:solidFill>
                <a:srgbClr val="3361AC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ช่วงวัยนั้นกำลังทำอะไรอยู่?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มีรูปแบบการใช้ชีวิตเป็นอย่างไร?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ค่าใช้จ่ายรายเดือนเป็นเท่าไหร่?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แหล่งรายได้มีอะไรบ้าง?</a:t>
            </a: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th-TH" sz="1800" b="0" i="0" u="none" strike="noStrike">
                <a:solidFill>
                  <a:srgbClr val="000000"/>
                </a:solidFill>
                <a:effectLst/>
                <a:latin typeface="Sarabun"/>
              </a:rPr>
              <a:t>ความเสี่ยง/เหตุการณ์ไม่คาดคิด?</a:t>
            </a:r>
          </a:p>
          <a:p>
            <a:pPr algn="l"/>
            <a:endParaRPr lang="th-TH" sz="1400">
              <a:solidFill>
                <a:srgbClr val="3361AC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947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338133">
              <a:spcBef>
                <a:spcPts val="878"/>
              </a:spcBef>
              <a:buFont typeface="Arial" panose="020B0604020202020204" pitchFamily="34" charset="0"/>
              <a:buNone/>
              <a:defRPr/>
            </a:pPr>
            <a:r>
              <a:rPr lang="th-TH" sz="1400" b="1" u="sng" dirty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  <a:endParaRPr lang="th-TH" sz="1400" u="sng" baseline="0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0" indent="0" defTabSz="1338133">
              <a:spcBef>
                <a:spcPts val="878"/>
              </a:spcBef>
              <a:buFont typeface="Arial" panose="020B0604020202020204" pitchFamily="34" charset="0"/>
              <a:buNone/>
              <a:defRPr/>
            </a:pPr>
            <a:r>
              <a:rPr lang="th-TH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สิ่งสำคัญสิ่งแรกก่อนเรียนรู้เรื่องการเงินส่วนบุคคล คือ การรู้จักตนเอง </a:t>
            </a:r>
          </a:p>
          <a:p>
            <a:pPr marL="0" indent="0" defTabSz="1338133">
              <a:spcBef>
                <a:spcPts val="878"/>
              </a:spcBef>
              <a:buFont typeface="Arial" panose="020B0604020202020204" pitchFamily="34" charset="0"/>
              <a:buNone/>
              <a:defRPr/>
            </a:pPr>
            <a:r>
              <a:rPr lang="th-TH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รู้จักอาชีพ</a:t>
            </a:r>
            <a:r>
              <a:rPr lang="en-US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รู้จักวิธีการหาเงินหรือสร้างรายได้ </a:t>
            </a:r>
          </a:p>
          <a:p>
            <a:pPr marL="457200" lvl="1" indent="0" defTabSz="1338133">
              <a:spcBef>
                <a:spcPts val="878"/>
              </a:spcBef>
              <a:buFont typeface="Arial" panose="020B0604020202020204" pitchFamily="34" charset="0"/>
              <a:buNone/>
              <a:defRPr/>
            </a:pPr>
            <a:r>
              <a:rPr lang="th-TH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เพื่อนำมาใช้เพื่อการดำรงชีวิต นอกจากนี้ การรู้จัก </a:t>
            </a:r>
            <a:r>
              <a:rPr lang="en-US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Lifestyle</a:t>
            </a:r>
            <a:r>
              <a:rPr lang="th-TH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ว่าตนเองมีเป้าหมายการใช้ชีวิตในรูปแบบใด เพื่อให้สามารถคาดการณ์รายจ่ายของเป้าหมายการใช้ชีวิตแบบที่ต้องการได้</a:t>
            </a:r>
          </a:p>
          <a:p>
            <a:pPr marL="0" indent="0" defTabSz="1338133">
              <a:spcBef>
                <a:spcPts val="878"/>
              </a:spcBef>
              <a:buFont typeface="Arial" panose="020B0604020202020204" pitchFamily="34" charset="0"/>
              <a:buNone/>
              <a:defRPr/>
            </a:pPr>
            <a:r>
              <a:rPr lang="th-TH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รู้จักการเงิน</a:t>
            </a:r>
            <a:r>
              <a:rPr lang="en-US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รู้จักวิธีจัดการเงินที่หามาได้</a:t>
            </a:r>
          </a:p>
          <a:p>
            <a:pPr marL="457200" lvl="1" indent="0" defTabSz="1338133">
              <a:spcBef>
                <a:spcPts val="878"/>
              </a:spcBef>
              <a:buFont typeface="Arial" panose="020B0604020202020204" pitchFamily="34" charset="0"/>
              <a:buNone/>
              <a:defRPr/>
            </a:pPr>
            <a:r>
              <a:rPr lang="th-TH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หลังจากรู้วิธีหาเงินและ </a:t>
            </a:r>
            <a:r>
              <a:rPr lang="en-US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Lifestyle </a:t>
            </a:r>
            <a:r>
              <a:rPr lang="th-TH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ที่ต้องการแล้ว เราก็จะสามารถเปรียบเทียบได้ว่า รายได้กับรายจ่ายของเป้าหมายด้านอาชีพและ </a:t>
            </a:r>
            <a:r>
              <a:rPr lang="en-US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Lifestyle </a:t>
            </a:r>
            <a:r>
              <a:rPr lang="th-TH" sz="1400" baseline="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เรานั้นสอดคล้องกันหรือไม่ เราจะบริหารจัดการเงินที่ได้มานั้นให้สามารถดำรงชีวิตประจำวันและบรรลุเป้าหมายต่าง ๆ ในชีวิตได้อย่างไร </a:t>
            </a:r>
          </a:p>
          <a:p>
            <a:pPr marL="0" indent="0">
              <a:spcBef>
                <a:spcPts val="878"/>
              </a:spcBef>
              <a:buFont typeface="Arial" panose="020B0604020202020204" pitchFamily="34" charset="0"/>
              <a:buNone/>
              <a:tabLst>
                <a:tab pos="267163" algn="l"/>
              </a:tabLst>
            </a:pPr>
            <a:endParaRPr lang="th-TH" sz="1400" b="1" baseline="0" dirty="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0" indent="0">
              <a:spcBef>
                <a:spcPts val="878"/>
              </a:spcBef>
              <a:buFont typeface="Arial" panose="020B0604020202020204" pitchFamily="34" charset="0"/>
              <a:buNone/>
              <a:tabLst>
                <a:tab pos="267163" algn="l"/>
              </a:tabLst>
            </a:pPr>
            <a:r>
              <a:rPr lang="th-TH" sz="1400" b="1" baseline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สามารถ</a:t>
            </a:r>
            <a:r>
              <a:rPr lang="th-TH" sz="1400" b="1" baseline="0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ติดตามข่าวสารและข้อมูลทางการเงินต่าง ๆ ได้ที่เว็บไซต์ </a:t>
            </a:r>
            <a:r>
              <a:rPr lang="en-US" sz="1400" b="1" baseline="0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1213 </a:t>
            </a:r>
            <a:r>
              <a:rPr lang="th-TH" sz="1400" b="1" baseline="0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 </a:t>
            </a:r>
            <a:r>
              <a:rPr lang="en-US" sz="1400" b="1" baseline="0" dirty="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Facebook hotline 1213</a:t>
            </a:r>
            <a:endParaRPr lang="th-TH" sz="1400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endParaRPr lang="th-TH" sz="1400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6335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230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th-TH" sz="1400" b="1" u="sng" kern="1200" dirty="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u="sng" baseline="0"/>
              <a:t>ชวนคิดชวนคุย (ให้ผู้เรียนตอบก่อนทุกคำถาม แล้วค่อยอธิบายเสริม/สรุป)</a:t>
            </a:r>
            <a:endParaRPr lang="th-TH" b="1" u="none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baseline="0"/>
              <a:t>Q1: </a:t>
            </a:r>
            <a:r>
              <a:rPr lang="th-TH" b="0" i="0" u="none" baseline="0"/>
              <a:t>อาชีพคืออะไร?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/>
              <a:t>งานที่ทำโดย “ลงแรง” หรือ ใช้ “ความรู้ความสามารถ” ที่มี เพื่อแลกกับผลตอบแทนจากการทำงาน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/>
              <a:t>ผลตอบแทนที่ได้จากการทำงาน ก็มีหลายรูปแบบ แต่ส่วนใหญ่จะอยู่ในรูปแบบของเงิน เช่น เงินเดือน ค่าจ้าง กำไรจากการขาย</a:t>
            </a:r>
          </a:p>
          <a:p>
            <a:pPr marL="418167" indent="-418167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057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th-TH" sz="1400" b="1" u="sng" kern="1200" dirty="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u="sng" baseline="0"/>
              <a:t>ชวนคิดชวนคุย (ให้ผู้เรียนตอบก่อนทุกคำถาม แล้วค่อยอธิบายเสริม/สรุป)</a:t>
            </a:r>
            <a:endParaRPr lang="th-TH" b="0" i="0" u="none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baseline="0"/>
              <a:t>Q2: </a:t>
            </a:r>
            <a:r>
              <a:rPr lang="th-TH" b="0" i="0" u="none" baseline="0"/>
              <a:t>ทำไมต้องประกอบอาชีพ?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/>
              <a:t>เพราะอาชีพให้ผลตอบแทน โดยส่วนใหญ่อยู่ในรูปของ “เงิน” ซึ่ง “เงิน” คือ ปัจจัยที่จำเป็นต่อการดำรงชีวิต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/>
              <a:t>นอกจากอาชีพจะมีผลต่อการดำรงชีวิตของเราแล้ว อาชีพยังมีส่วนเกี่ยวข้องกับระบบเศรษฐกิจและสังคมอีกด้วย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/>
              <a:t>เพราะเราทุกคนล้วนมีบทบาทเป็นทั้งผู้บริโภคและผู้ผลิตในเวลาเดียวกัน เราเป็นผู้บริโภคก็ต้องซื้อของใช้บริการ เงินที่เราจ่ายไปให้ผู้ผลิตหรือผู้ขาย เค้าก็ต้องเอาไปซื้อของใช้บริการต่าง ๆ เหมือนกัน หรือพูดง่าย ๆ ก็คือ รายจ่ายของคน ๆ หนึ่งจะไปเป็นรายได้ของคนอีกคนหนึ่งในระบบเศรษฐกิจและสังคม</a:t>
            </a:r>
          </a:p>
          <a:p>
            <a:pPr marL="418167" indent="-418167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16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th-TH" sz="1400" b="1" u="sng" kern="1200" dirty="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u="sng" baseline="0"/>
              <a:t>ชวนคิดชวนคุย (ให้ผู้เรียนตอบก่อนทุกคำถาม แล้วค่อยอธิบายเสริม/สรุป)</a:t>
            </a:r>
            <a:endParaRPr lang="th-TH" b="0" i="0" u="none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baseline="0"/>
              <a:t>Q3: </a:t>
            </a:r>
            <a:r>
              <a:rPr lang="th-TH" b="0" i="0" u="none" baseline="0"/>
              <a:t>อาชีพมีการเปลี่ยนแปลงหรือไม่? อย่างไร?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/>
              <a:t>อาชีพมีการเปลี่ยนแปลงเสมอ ซึ่งการเปลี่ยนแปลงนั้นเกิดจากปัจจัยด้านเศรษฐกิจและสังคม ดังตัวอย่างที่น้อง ๆ ตอบกันมาเลย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/>
              <a:t>ตัวอย่างเช่น ปัจจัยด้านเทคโนโลยีทำให้ร้านเช่าหนังสือและร้านเช่าซีดีหายไป หรือ ปัจจัยด้านโรคระบาดที่ทำให้อาชีพด้านออนไลน์ ด้านการขนส่งเกิดขึ้นมากมาย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/>
              <a:t>แต่สิ่งที่หนึ่งที่ยังคงอยู่ แม้อาชีพจะเปลี่ยนแปลงไปแล้วตามโลกตามยุคสมัย นั่นคือ ทักษะการเรียนรู้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b="0" i="0" u="none" baseline="0"/>
              <a:t>ซึ่งทักษะการเรียนรู้มีด้วยกัน </a:t>
            </a:r>
            <a:r>
              <a:rPr lang="en-US" b="0" i="0" u="none" baseline="0"/>
              <a:t>2 </a:t>
            </a:r>
            <a:r>
              <a:rPr lang="th-TH" b="0" i="0" u="none" baseline="0"/>
              <a:t>ประเภทที่จำเป็นในยุคปัจจุบันที่มีการเปลี่ยนแปลงอย่างรวดเร็ว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u="none" baseline="0"/>
              <a:t>1) Re-skill: </a:t>
            </a:r>
            <a:r>
              <a:rPr lang="th-TH" b="0" i="0" u="none" baseline="0"/>
              <a:t>การสร้างทักษะใหม่เพื่อตอบรับกับการเปลี่ยนแปลงที่เกิดขึ้น เช่น เดิมทีอาชีพเกษตรกรไม่เคยต้องมีทักษะการขายของออนไลน์หรือการใช้สื่อโชเซียลมีเดีย แต่เมื่อโลกเปลี่ยนไป การค้าขายส่งต่อผลผลิตให้ผู้บริโภคสามารถทำได้โดยตรงเพียงการลงขายในสื่อโซเชียลมีเดีย ก็ทำให้เกษตรกรต้องหันมาสร้างทักษะเหล่านี้เพิ่มขึ้น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u="none" baseline="0"/>
              <a:t>2) Up-skill: </a:t>
            </a:r>
            <a:r>
              <a:rPr lang="th-TH" b="0" i="0" u="none" baseline="0"/>
              <a:t>การพัฒนาทักษะเดิมให้ตอบโจทย์ เช่น เดิมทีฟ้าฝนที่มีผลต่อการเพาะปลูกพืชผลทางการเกษตรค่อนข้างคาดเดาได้ เป็นไปตามฤดูกาล แต่เมื่อโลกประสบกับปัญหาภาวะโลกร้อน ซึ่งทำให้สภาพภูมิอากาศทั่วโลกแปรปรวน ฝนตกน้อยลง ตกผิดฤดูมากขึ้น น้ำแล้งกว่าทุกปีที่ผ่านมา ปัจจัยเหล่านี้ทำให้เกษตรกรต้องหาทางแก้วิธีการเพาะปลูกให้รับกับปัญหาสภาพอากาศ ซึ่งวิธีการเพาะปลูกเป็นทักษะเดิมที่เกษตรกรมีอยู่แล้ว เพียงแต่ต้องพัฒนาหรือปรับปรุงให้เข้าให้สถานการณ์ปัจจุบัน</a:t>
            </a:r>
          </a:p>
          <a:p>
            <a:pPr marL="418167" indent="-418167" defTabSz="1338133">
              <a:spcBef>
                <a:spcPts val="878"/>
              </a:spcBef>
              <a:buFont typeface="Arial" panose="020B0604020202020204" pitchFamily="34" charset="0"/>
              <a:buChar char="•"/>
              <a:defRPr/>
            </a:pPr>
            <a:endParaRPr lang="th-TH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263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th-TH" sz="1400" b="1" u="sng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“จักรวาลอาชีพ” </a:t>
            </a: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 </a:t>
            </a: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แจกใบงานให้ผู้เรียน</a:t>
            </a:r>
            <a:endParaRPr lang="en-US" sz="1400" b="1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1) </a:t>
            </a: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แนะนำตนเองให้รู้จักตัวตนของเราหน่อย (ผ่านการบอกเล่านิสัย ตัวตน ประสบการณ์ ทักษะที่มี คติประจำใจ คิดว่าเราเป็นคนอย่างไร คนอื่นมองเราอย่างไร เป็นต้น)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042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th-TH" sz="1400" b="1" u="sng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kern="1200">
                <a:solidFill>
                  <a:schemeClr val="tx1"/>
                </a:solidFill>
                <a:latin typeface="DB Helvethaica X 55 Regular" panose="02000506090000020004" pitchFamily="2" charset="-34"/>
                <a:ea typeface="+mn-ea"/>
                <a:cs typeface="DB Helvethaica X 55 Regular" panose="02000506090000020004" pitchFamily="2" charset="-34"/>
              </a:rPr>
              <a:t>กิจกรรม “จักรวาลอาชีพ”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2) </a:t>
            </a: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บอกเล่าเป้าหมายในชีวิตหรือรูปแบบการใช้ชีวิตที่ผู้เรียนต้องการในอนาคต พร้อมเหตุผล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061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b="1" u="sng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บทพูด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“จักรวาลอาชีพ”</a:t>
            </a:r>
            <a:endParaRPr lang="en-US" sz="1400" b="1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3) </a:t>
            </a: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ความสนใจจริงจังที่สุดในชีวิต คือ ความสนใจในเรื่องอะไร / ด้านไหน ? ความจริงจังนั้นผลักดันให้เราลงมือเริ่มต้น หรือทำอะไรไปแล้วบ้าง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(บอกเล่าสิ่งที่เราทำจริงจังต่อเนื่อง ว่าคืออะไรและทำไมถึงตั้งใจทุ่มเทเพื่ออดทนเพื่อสิ่งนั้นได้ขนาดนั้น)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81DD8-3831-43B5-A4D2-85C4B385383E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4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F0F3-ECB0-439F-95AA-6FE142561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52E0F-0405-41DA-96CF-065BDBDF7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E6C1-6994-4733-A461-42151EB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DC578-CF5D-4C0C-A577-EDD4F309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A990-4B16-462A-A3E0-15F823FD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117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6B63-F236-4D55-BE09-79AC5203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6BBB0-D416-4A6D-8B6F-0DAFDEC1A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FD969-8B54-4F89-A3D4-AB224627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5D16F-FB09-4DEF-935F-BFCA5C12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837EC-A3F3-4622-A811-AB162113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38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08E00-5C2A-4DB0-9157-D51D627A7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2E722-241A-4228-AB45-7020A86E7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A99D-C7A5-4FC9-A65C-C535DDAB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CE3DF-034D-459F-BCCC-8B0C7BFF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867AC-C767-4DDB-8BD5-1B884C2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79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6CED-9F45-42EA-9E54-13EB7C6F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F0A2-87E9-4D21-AFED-41B54C0C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0873-91C8-47A3-85CC-4856F1EF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025C-D2AC-4BFF-9359-8C213F16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16BF0-0360-49CE-A39D-8E379CB1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21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0336-1B83-4964-B1E7-023BEFC0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28AC3-8937-4A55-BF7A-217CDCB13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EFFD-7492-46DF-9CE7-7A5ADB8C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C2C92-4C20-4285-B44F-B6F66A94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3AEA-24A2-496F-8578-DB3D40A3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398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B2D6-6932-4578-9690-E1218AFC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4E6F-BDD1-4D20-865C-25D53AC0B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576E3-7C6E-4C5E-BAF4-04501E0DD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BC67D-E236-4CDE-B375-7A7E30C4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25EF2-F7AA-41D7-B120-DC905FFA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BB1C-7E0A-4E8D-BAF5-78ADCDA8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78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5091-3D83-4B2C-8078-1CE61CA0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9938-8102-468D-B804-F7D3B625D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CCC26-767B-423F-AC0C-47EFF1FDE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E175A-7C76-4C6F-B0D8-CD55A4A58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8C14E-91B2-4112-B8EF-495467635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E412E-7C14-4D6D-86E8-20CBEA48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BE9A9-DA2B-41C5-B9BB-90390ADC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91C71-D5C5-4744-8077-1EB78455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98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9FA8-27C6-4010-8567-338558D3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ECEF7-7FEA-45EC-95D6-F88F803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D4B4D-7E99-47D6-AE27-FF6FA9EA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D909F-20B2-41AD-BECE-7521AFD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52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A1F04-A11F-4AEE-92D9-14EC9115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A4F6-8090-4459-B059-5189B7A2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C1ADD-0DFF-4A8E-8197-2FC32B2B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01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6853-04DC-4FD6-97DD-1DF71AD0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FFFE-B555-481A-A169-53A6EC0E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FC5B6-0C6A-4341-9C36-3A3673CD7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94406-D2EA-496E-922F-11912B1D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0DBB1-95A4-45BA-83AA-97F99079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8F56F-C927-4CD4-8D4D-0CE6DEB8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230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5207-E63F-4FF3-8202-AC719167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D1858-92C4-4564-87FD-EE84B024B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8BCB-6EC5-49AE-A11C-66BBC271C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C1DA3-0233-4AEF-AA0F-BEBAA4B6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1EC2F-BFB7-47D4-9D7C-E7466375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AADB4-E2BC-4749-9AAE-59CD4651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230C7-A1FA-4410-99F3-837A6068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EE612-4CCF-496A-A01F-642C5450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DDFF9-BDF5-4972-A13A-BA5B05F65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7911-DA59-43EA-963C-B0D1967D27D6}" type="datetimeFigureOut">
              <a:rPr lang="th-TH" smtClean="0"/>
              <a:t>30/05/65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DD6B-DA30-4E81-A79C-C4C6CB189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FE4F-031E-4A39-9C8A-25A877C77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1943-355F-401C-9427-1BBC6031CC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28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1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30.png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8.pn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E17C7-6764-4E94-9B94-5C9836B8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2B9FD9A-EA62-489A-87DD-799387271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8123" y="1188644"/>
            <a:ext cx="7810500" cy="2387600"/>
          </a:xfrm>
        </p:spPr>
        <p:txBody>
          <a:bodyPr>
            <a:normAutofit/>
          </a:bodyPr>
          <a:lstStyle/>
          <a:p>
            <a:pPr algn="r"/>
            <a:r>
              <a:rPr lang="th-TH" sz="8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รู้จักตนเอง</a:t>
            </a:r>
            <a:endParaRPr lang="th-TH" sz="8000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A1362D-B004-44D0-8F38-939084162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8123" y="3659336"/>
            <a:ext cx="7810500" cy="1655762"/>
          </a:xfrm>
        </p:spPr>
        <p:txBody>
          <a:bodyPr>
            <a:normAutofit/>
          </a:bodyPr>
          <a:lstStyle/>
          <a:p>
            <a:pPr algn="r"/>
            <a:r>
              <a:rPr lang="th-TH" sz="44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อาชีพในฝันและแผนการเงินเพื่อฝันที่เป็นจริง</a:t>
            </a:r>
            <a:endParaRPr lang="th-TH" sz="4400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89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“จักรวาลอาชีพ”</a:t>
            </a:r>
          </a:p>
        </p:txBody>
      </p:sp>
      <p:sp>
        <p:nvSpPr>
          <p:cNvPr id="18" name="Flowchart: Data 17">
            <a:extLst>
              <a:ext uri="{FF2B5EF4-FFF2-40B4-BE49-F238E27FC236}">
                <a16:creationId xmlns:a16="http://schemas.microsoft.com/office/drawing/2014/main" id="{E38A6E67-7B64-4C7E-824F-38D2B78CB7F0}"/>
              </a:ext>
            </a:extLst>
          </p:cNvPr>
          <p:cNvSpPr/>
          <p:nvPr/>
        </p:nvSpPr>
        <p:spPr>
          <a:xfrm>
            <a:off x="1191320" y="2440815"/>
            <a:ext cx="9821063" cy="1875929"/>
          </a:xfrm>
          <a:prstGeom prst="flowChartInputOutput">
            <a:avLst/>
          </a:prstGeom>
          <a:solidFill>
            <a:srgbClr val="E3EEF7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77282E-5FA7-45A8-9189-4EB3C9FEE43C}"/>
              </a:ext>
            </a:extLst>
          </p:cNvPr>
          <p:cNvSpPr txBox="1"/>
          <p:nvPr/>
        </p:nvSpPr>
        <p:spPr>
          <a:xfrm>
            <a:off x="2959552" y="2778614"/>
            <a:ext cx="5526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“ความสนใจแปลงเป็นอาชีพได้หรือไม่? อย่างไร? เป็นอาชีพอะไรได้บ้าง?”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74CB384-04B8-4205-B10A-9F30E9DB6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87" y="1860306"/>
            <a:ext cx="2345477" cy="3500062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57ABA9-2531-45FC-8430-75CEC1750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89" y="2566713"/>
            <a:ext cx="1231205" cy="350006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E65F73F-5FEC-4FFA-8B3B-4C0CCC7542F0}"/>
              </a:ext>
            </a:extLst>
          </p:cNvPr>
          <p:cNvSpPr/>
          <p:nvPr/>
        </p:nvSpPr>
        <p:spPr>
          <a:xfrm>
            <a:off x="5685345" y="1944464"/>
            <a:ext cx="821310" cy="803750"/>
          </a:xfrm>
          <a:prstGeom prst="ellipse">
            <a:avLst/>
          </a:prstGeom>
          <a:solidFill>
            <a:srgbClr val="16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</a:t>
            </a:r>
            <a:endParaRPr lang="th-TH" sz="44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B7C5717-961D-426D-95A1-7D0389E387F3}"/>
              </a:ext>
            </a:extLst>
          </p:cNvPr>
          <p:cNvSpPr txBox="1">
            <a:spLocks/>
          </p:cNvSpPr>
          <p:nvPr/>
        </p:nvSpPr>
        <p:spPr>
          <a:xfrm>
            <a:off x="3927127" y="5271374"/>
            <a:ext cx="3516434" cy="79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สร้าง “จักรวาลอาชีพ”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A1F2345-5AF1-4EF7-9DEB-026669C95DA5}"/>
              </a:ext>
            </a:extLst>
          </p:cNvPr>
          <p:cNvSpPr/>
          <p:nvPr/>
        </p:nvSpPr>
        <p:spPr>
          <a:xfrm>
            <a:off x="5415920" y="4457787"/>
            <a:ext cx="538849" cy="722200"/>
          </a:xfrm>
          <a:prstGeom prst="downArrow">
            <a:avLst/>
          </a:prstGeom>
          <a:solidFill>
            <a:srgbClr val="16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646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“จักรวาลอาชีพ”</a:t>
            </a:r>
          </a:p>
        </p:txBody>
      </p:sp>
      <p:sp>
        <p:nvSpPr>
          <p:cNvPr id="23" name="Flowchart: Data 22">
            <a:extLst>
              <a:ext uri="{FF2B5EF4-FFF2-40B4-BE49-F238E27FC236}">
                <a16:creationId xmlns:a16="http://schemas.microsoft.com/office/drawing/2014/main" id="{73BF0F65-C331-4FBF-ADE5-35810678E3FC}"/>
              </a:ext>
            </a:extLst>
          </p:cNvPr>
          <p:cNvSpPr/>
          <p:nvPr/>
        </p:nvSpPr>
        <p:spPr>
          <a:xfrm>
            <a:off x="1191320" y="2440815"/>
            <a:ext cx="9821063" cy="1875929"/>
          </a:xfrm>
          <a:prstGeom prst="flowChartInputOutput">
            <a:avLst/>
          </a:prstGeom>
          <a:solidFill>
            <a:srgbClr val="E3EEF7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200222-406B-40AA-B832-36338338045A}"/>
              </a:ext>
            </a:extLst>
          </p:cNvPr>
          <p:cNvSpPr txBox="1"/>
          <p:nvPr/>
        </p:nvSpPr>
        <p:spPr>
          <a:xfrm>
            <a:off x="2959552" y="2778614"/>
            <a:ext cx="5526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“เลือกมา </a:t>
            </a:r>
            <a:r>
              <a:rPr lang="en-US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 </a:t>
            </a: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อาชีพเท่านั้น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ที่เราต้องการโดยแท้จริง”</a:t>
            </a: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D44EAA14-8726-496E-ABD5-28B00DCC1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87" y="1860306"/>
            <a:ext cx="2345477" cy="3500062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E2B625-CA5C-4A77-B2BB-409B08475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89" y="2566713"/>
            <a:ext cx="1231205" cy="350006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9E8082C4-5A3B-433E-BB1D-99987A93C273}"/>
              </a:ext>
            </a:extLst>
          </p:cNvPr>
          <p:cNvSpPr/>
          <p:nvPr/>
        </p:nvSpPr>
        <p:spPr>
          <a:xfrm>
            <a:off x="5685345" y="1944464"/>
            <a:ext cx="821310" cy="803750"/>
          </a:xfrm>
          <a:prstGeom prst="ellipse">
            <a:avLst/>
          </a:prstGeom>
          <a:solidFill>
            <a:srgbClr val="16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</a:t>
            </a:r>
            <a:endParaRPr lang="th-TH" sz="44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947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“หัวใจอาชีพ”</a:t>
            </a:r>
          </a:p>
        </p:txBody>
      </p:sp>
      <p:sp>
        <p:nvSpPr>
          <p:cNvPr id="18" name="Flowchart: Data 17">
            <a:extLst>
              <a:ext uri="{FF2B5EF4-FFF2-40B4-BE49-F238E27FC236}">
                <a16:creationId xmlns:a16="http://schemas.microsoft.com/office/drawing/2014/main" id="{E38A6E67-7B64-4C7E-824F-38D2B78CB7F0}"/>
              </a:ext>
            </a:extLst>
          </p:cNvPr>
          <p:cNvSpPr/>
          <p:nvPr/>
        </p:nvSpPr>
        <p:spPr>
          <a:xfrm>
            <a:off x="520515" y="2517250"/>
            <a:ext cx="5575485" cy="1875929"/>
          </a:xfrm>
          <a:prstGeom prst="flowChartInputOutput">
            <a:avLst/>
          </a:prstGeom>
          <a:solidFill>
            <a:srgbClr val="E3EEF7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77282E-5FA7-45A8-9189-4EB3C9FEE43C}"/>
              </a:ext>
            </a:extLst>
          </p:cNvPr>
          <p:cNvSpPr txBox="1"/>
          <p:nvPr/>
        </p:nvSpPr>
        <p:spPr>
          <a:xfrm>
            <a:off x="1581028" y="2666073"/>
            <a:ext cx="35285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ค้นหา “หัวใจอาชีพ” กัน</a:t>
            </a:r>
            <a:b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โดยใช้ </a:t>
            </a:r>
            <a:r>
              <a:rPr lang="en-US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</a:t>
            </a: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อาชีพ</a:t>
            </a:r>
            <a:r>
              <a:rPr lang="en-US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” </a:t>
            </a: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ในข้อ </a:t>
            </a:r>
            <a:r>
              <a:rPr lang="en-US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5</a:t>
            </a: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กิจกรรมจักรวาลอาชีพ</a:t>
            </a: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0CA38C16-AEAC-4E12-A202-F93EBA24AE38}"/>
              </a:ext>
            </a:extLst>
          </p:cNvPr>
          <p:cNvSpPr/>
          <p:nvPr/>
        </p:nvSpPr>
        <p:spPr>
          <a:xfrm>
            <a:off x="5460160" y="643238"/>
            <a:ext cx="5738068" cy="5623951"/>
          </a:xfrm>
          <a:custGeom>
            <a:avLst/>
            <a:gdLst>
              <a:gd name="connsiteX0" fmla="*/ 2848264 w 5696528"/>
              <a:gd name="connsiteY0" fmla="*/ 1270529 h 5082117"/>
              <a:gd name="connsiteX1" fmla="*/ 2848264 w 5696528"/>
              <a:gd name="connsiteY1" fmla="*/ 5082117 h 5082117"/>
              <a:gd name="connsiteX2" fmla="*/ 2848264 w 5696528"/>
              <a:gd name="connsiteY2" fmla="*/ 1270529 h 5082117"/>
              <a:gd name="connsiteX0" fmla="*/ 2869030 w 5738060"/>
              <a:gd name="connsiteY0" fmla="*/ 1121050 h 5400989"/>
              <a:gd name="connsiteX1" fmla="*/ 2869030 w 5738060"/>
              <a:gd name="connsiteY1" fmla="*/ 5400989 h 5400989"/>
              <a:gd name="connsiteX2" fmla="*/ 2869030 w 5738060"/>
              <a:gd name="connsiteY2" fmla="*/ 1121050 h 5400989"/>
              <a:gd name="connsiteX0" fmla="*/ 2876753 w 5738068"/>
              <a:gd name="connsiteY0" fmla="*/ 1076383 h 5623951"/>
              <a:gd name="connsiteX1" fmla="*/ 2865602 w 5738068"/>
              <a:gd name="connsiteY1" fmla="*/ 5623951 h 5623951"/>
              <a:gd name="connsiteX2" fmla="*/ 2876753 w 5738068"/>
              <a:gd name="connsiteY2" fmla="*/ 1076383 h 562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8068" h="5623951">
                <a:moveTo>
                  <a:pt x="2876753" y="1076383"/>
                </a:moveTo>
                <a:cubicBezTo>
                  <a:pt x="4063530" y="-1888185"/>
                  <a:pt x="8680808" y="1812363"/>
                  <a:pt x="2865602" y="5623951"/>
                </a:cubicBezTo>
                <a:cubicBezTo>
                  <a:pt x="-2949604" y="1812363"/>
                  <a:pt x="1689976" y="-1888185"/>
                  <a:pt x="2876753" y="1076383"/>
                </a:cubicBezTo>
                <a:close/>
              </a:path>
            </a:pathLst>
          </a:custGeom>
          <a:solidFill>
            <a:srgbClr val="FF3D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05F775-AA7B-41F0-8AA5-CA3E0117C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4" y="2813099"/>
            <a:ext cx="1231205" cy="350006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1078DC-145C-4B74-86ED-1326E29C46E6}"/>
              </a:ext>
            </a:extLst>
          </p:cNvPr>
          <p:cNvCxnSpPr>
            <a:cxnSpLocks/>
          </p:cNvCxnSpPr>
          <p:nvPr/>
        </p:nvCxnSpPr>
        <p:spPr>
          <a:xfrm flipH="1">
            <a:off x="9680926" y="5145797"/>
            <a:ext cx="2345477" cy="0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854BF82E-ECD8-417D-B0C7-597B51C08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648" y="3105834"/>
            <a:ext cx="2345477" cy="350006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516A27-A057-484B-84C5-C0A7A19AFDA3}"/>
              </a:ext>
            </a:extLst>
          </p:cNvPr>
          <p:cNvCxnSpPr>
            <a:cxnSpLocks/>
          </p:cNvCxnSpPr>
          <p:nvPr/>
        </p:nvCxnSpPr>
        <p:spPr>
          <a:xfrm flipH="1">
            <a:off x="157686" y="6313161"/>
            <a:ext cx="2052114" cy="0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274C94-7C4F-41E3-8778-B1F25C0BC065}"/>
              </a:ext>
            </a:extLst>
          </p:cNvPr>
          <p:cNvCxnSpPr>
            <a:cxnSpLocks/>
          </p:cNvCxnSpPr>
          <p:nvPr/>
        </p:nvCxnSpPr>
        <p:spPr>
          <a:xfrm flipH="1">
            <a:off x="7129075" y="5150877"/>
            <a:ext cx="2574006" cy="1167364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4C9AAA-F75B-4AE6-AC4A-C1268625E238}"/>
              </a:ext>
            </a:extLst>
          </p:cNvPr>
          <p:cNvCxnSpPr>
            <a:cxnSpLocks/>
          </p:cNvCxnSpPr>
          <p:nvPr/>
        </p:nvCxnSpPr>
        <p:spPr>
          <a:xfrm flipH="1">
            <a:off x="2166096" y="5766330"/>
            <a:ext cx="289237" cy="549372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599C92-7D59-45B7-96F5-1D3CE2AC26EB}"/>
              </a:ext>
            </a:extLst>
          </p:cNvPr>
          <p:cNvCxnSpPr>
            <a:cxnSpLocks/>
          </p:cNvCxnSpPr>
          <p:nvPr/>
        </p:nvCxnSpPr>
        <p:spPr>
          <a:xfrm>
            <a:off x="2455333" y="5729178"/>
            <a:ext cx="33586" cy="654835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B0DB28-13A7-48B1-A5B4-2567280C93C9}"/>
              </a:ext>
            </a:extLst>
          </p:cNvPr>
          <p:cNvCxnSpPr>
            <a:cxnSpLocks/>
          </p:cNvCxnSpPr>
          <p:nvPr/>
        </p:nvCxnSpPr>
        <p:spPr>
          <a:xfrm flipH="1">
            <a:off x="2488919" y="5411047"/>
            <a:ext cx="260443" cy="972966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6CBB5D-B0B2-4085-9AA1-638F2F4F6184}"/>
              </a:ext>
            </a:extLst>
          </p:cNvPr>
          <p:cNvCxnSpPr>
            <a:cxnSpLocks/>
          </p:cNvCxnSpPr>
          <p:nvPr/>
        </p:nvCxnSpPr>
        <p:spPr>
          <a:xfrm>
            <a:off x="2765502" y="5411047"/>
            <a:ext cx="183177" cy="1157656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C9601D-2E28-49FC-8BAF-762BD4A76257}"/>
              </a:ext>
            </a:extLst>
          </p:cNvPr>
          <p:cNvCxnSpPr>
            <a:cxnSpLocks/>
          </p:cNvCxnSpPr>
          <p:nvPr/>
        </p:nvCxnSpPr>
        <p:spPr>
          <a:xfrm flipH="1">
            <a:off x="2948679" y="5821523"/>
            <a:ext cx="178567" cy="747180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E4C83E-CF03-4E23-ADF1-793960FDD255}"/>
              </a:ext>
            </a:extLst>
          </p:cNvPr>
          <p:cNvCxnSpPr>
            <a:cxnSpLocks/>
          </p:cNvCxnSpPr>
          <p:nvPr/>
        </p:nvCxnSpPr>
        <p:spPr>
          <a:xfrm>
            <a:off x="3116109" y="5821523"/>
            <a:ext cx="321391" cy="545458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541010-CBC9-4034-BCB6-D45F76A6DF1B}"/>
              </a:ext>
            </a:extLst>
          </p:cNvPr>
          <p:cNvCxnSpPr>
            <a:cxnSpLocks/>
          </p:cNvCxnSpPr>
          <p:nvPr/>
        </p:nvCxnSpPr>
        <p:spPr>
          <a:xfrm flipV="1">
            <a:off x="3429000" y="5766330"/>
            <a:ext cx="183995" cy="617683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12E106D-240F-4A76-8736-881DE4EA4C6F}"/>
              </a:ext>
            </a:extLst>
          </p:cNvPr>
          <p:cNvCxnSpPr>
            <a:cxnSpLocks/>
          </p:cNvCxnSpPr>
          <p:nvPr/>
        </p:nvCxnSpPr>
        <p:spPr>
          <a:xfrm flipH="1" flipV="1">
            <a:off x="3612995" y="5729178"/>
            <a:ext cx="312891" cy="600396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C5B670D-1678-4C29-A0A8-42739B6B1138}"/>
              </a:ext>
            </a:extLst>
          </p:cNvPr>
          <p:cNvCxnSpPr>
            <a:cxnSpLocks/>
          </p:cNvCxnSpPr>
          <p:nvPr/>
        </p:nvCxnSpPr>
        <p:spPr>
          <a:xfrm flipH="1">
            <a:off x="3886406" y="6313161"/>
            <a:ext cx="3281474" cy="0"/>
          </a:xfrm>
          <a:prstGeom prst="line">
            <a:avLst/>
          </a:prstGeom>
          <a:ln w="76200">
            <a:solidFill>
              <a:srgbClr val="FF3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7AD336F-EE1F-4352-A223-D770524A107E}"/>
              </a:ext>
            </a:extLst>
          </p:cNvPr>
          <p:cNvCxnSpPr/>
          <p:nvPr/>
        </p:nvCxnSpPr>
        <p:spPr>
          <a:xfrm>
            <a:off x="8329194" y="1854200"/>
            <a:ext cx="0" cy="441298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0F64929-CDD8-4BEE-8869-4A1BF4D023A9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527143" y="3105834"/>
            <a:ext cx="552724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A330CE3-B48C-45EF-91FC-2F9F7F8F4A20}"/>
              </a:ext>
            </a:extLst>
          </p:cNvPr>
          <p:cNvSpPr txBox="1"/>
          <p:nvPr/>
        </p:nvSpPr>
        <p:spPr>
          <a:xfrm>
            <a:off x="5134846" y="1582189"/>
            <a:ext cx="3528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ลักษณะ/ขั้นตอน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การทำงาน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CA8537A-BEAF-442C-9917-6DFB13C3CD57}"/>
              </a:ext>
            </a:extLst>
          </p:cNvPr>
          <p:cNvSpPr txBox="1"/>
          <p:nvPr/>
        </p:nvSpPr>
        <p:spPr>
          <a:xfrm>
            <a:off x="8027583" y="1572025"/>
            <a:ext cx="3528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ความรู้/ความสามารถ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ที่จำเป็นต้องมี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C17F65C-8E5F-4EEE-B745-27CF2EF77925}"/>
              </a:ext>
            </a:extLst>
          </p:cNvPr>
          <p:cNvSpPr txBox="1"/>
          <p:nvPr/>
        </p:nvSpPr>
        <p:spPr>
          <a:xfrm>
            <a:off x="5448309" y="3870006"/>
            <a:ext cx="3528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ผลตอบแทน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ข้อดี/ข้อเสีย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4B732FE-BF93-4CEC-BA99-89CC9C2CFF7A}"/>
              </a:ext>
            </a:extLst>
          </p:cNvPr>
          <p:cNvSpPr txBox="1"/>
          <p:nvPr/>
        </p:nvSpPr>
        <p:spPr>
          <a:xfrm>
            <a:off x="7709484" y="3870006"/>
            <a:ext cx="3528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สิ่งสนับสนุน/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อุปสรรค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784EC5-276A-4EA6-84F4-F7EBCE976C94}"/>
              </a:ext>
            </a:extLst>
          </p:cNvPr>
          <p:cNvSpPr txBox="1"/>
          <p:nvPr/>
        </p:nvSpPr>
        <p:spPr>
          <a:xfrm>
            <a:off x="7610131" y="2045350"/>
            <a:ext cx="680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72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th-TH" sz="72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2EDF8B1-7704-4DC1-B251-60FCB6DEB9D3}"/>
              </a:ext>
            </a:extLst>
          </p:cNvPr>
          <p:cNvSpPr txBox="1"/>
          <p:nvPr/>
        </p:nvSpPr>
        <p:spPr>
          <a:xfrm>
            <a:off x="8308410" y="2045350"/>
            <a:ext cx="680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72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th-TH" sz="72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5C4A17E-E480-4C61-A53D-21902CF53D8D}"/>
              </a:ext>
            </a:extLst>
          </p:cNvPr>
          <p:cNvSpPr txBox="1"/>
          <p:nvPr/>
        </p:nvSpPr>
        <p:spPr>
          <a:xfrm>
            <a:off x="7610131" y="2949773"/>
            <a:ext cx="680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72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endParaRPr lang="th-TH" sz="72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8435041-1F78-410A-A14B-5F8642C5E1B3}"/>
              </a:ext>
            </a:extLst>
          </p:cNvPr>
          <p:cNvSpPr txBox="1"/>
          <p:nvPr/>
        </p:nvSpPr>
        <p:spPr>
          <a:xfrm>
            <a:off x="8308410" y="2935965"/>
            <a:ext cx="680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72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4</a:t>
            </a:r>
            <a:endParaRPr lang="th-TH" sz="7200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394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“หัวใจอาชีพ”</a:t>
            </a:r>
          </a:p>
        </p:txBody>
      </p:sp>
      <p:sp>
        <p:nvSpPr>
          <p:cNvPr id="22" name="Flowchart: Data 21">
            <a:extLst>
              <a:ext uri="{FF2B5EF4-FFF2-40B4-BE49-F238E27FC236}">
                <a16:creationId xmlns:a16="http://schemas.microsoft.com/office/drawing/2014/main" id="{935EDF5D-E48B-484F-848A-ED736F24087D}"/>
              </a:ext>
            </a:extLst>
          </p:cNvPr>
          <p:cNvSpPr/>
          <p:nvPr/>
        </p:nvSpPr>
        <p:spPr>
          <a:xfrm>
            <a:off x="1191320" y="2440815"/>
            <a:ext cx="9821063" cy="1875929"/>
          </a:xfrm>
          <a:prstGeom prst="flowChartInputOutput">
            <a:avLst/>
          </a:prstGeom>
          <a:solidFill>
            <a:srgbClr val="E3EEF7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B7E040-4672-47DF-B6E3-D5BEB19CB0D7}"/>
              </a:ext>
            </a:extLst>
          </p:cNvPr>
          <p:cNvSpPr txBox="1"/>
          <p:nvPr/>
        </p:nvSpPr>
        <p:spPr>
          <a:xfrm>
            <a:off x="2959552" y="2778614"/>
            <a:ext cx="5526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“เรียนรู้อะไรจาก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จักรวาลอาชีพ และ หัวใจอาชีพ?”</a:t>
            </a: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6B676EB-6B33-4C7A-8840-F87C46E34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87" y="1860306"/>
            <a:ext cx="2345477" cy="3500062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DD81D0-2252-4F9A-9BE8-FD2D48DEC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89" y="2566713"/>
            <a:ext cx="1231205" cy="35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“หัวใจอาชีพ”</a:t>
            </a:r>
          </a:p>
        </p:txBody>
      </p:sp>
      <p:sp>
        <p:nvSpPr>
          <p:cNvPr id="22" name="Flowchart: Data 21">
            <a:extLst>
              <a:ext uri="{FF2B5EF4-FFF2-40B4-BE49-F238E27FC236}">
                <a16:creationId xmlns:a16="http://schemas.microsoft.com/office/drawing/2014/main" id="{935EDF5D-E48B-484F-848A-ED736F24087D}"/>
              </a:ext>
            </a:extLst>
          </p:cNvPr>
          <p:cNvSpPr/>
          <p:nvPr/>
        </p:nvSpPr>
        <p:spPr>
          <a:xfrm>
            <a:off x="1191320" y="1744129"/>
            <a:ext cx="9821063" cy="1875929"/>
          </a:xfrm>
          <a:prstGeom prst="flowChartInputOutput">
            <a:avLst/>
          </a:prstGeom>
          <a:solidFill>
            <a:srgbClr val="E3EEF7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B7E040-4672-47DF-B6E3-D5BEB19CB0D7}"/>
              </a:ext>
            </a:extLst>
          </p:cNvPr>
          <p:cNvSpPr txBox="1"/>
          <p:nvPr/>
        </p:nvSpPr>
        <p:spPr>
          <a:xfrm>
            <a:off x="2959552" y="2081928"/>
            <a:ext cx="5526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ตัวอย่างอาชีพยุคใหม่ที่ใช้ความถนัด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ในการสร้างรายได้</a:t>
            </a:r>
          </a:p>
        </p:txBody>
      </p:sp>
      <p:pic>
        <p:nvPicPr>
          <p:cNvPr id="3" name="Picture 2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D555C2AD-8CDD-4341-B0C3-8C36CA67C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20" y="3819141"/>
            <a:ext cx="2002464" cy="209812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A1DA920-82B5-408A-95EB-F38467FC2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54" y="3819141"/>
            <a:ext cx="3278018" cy="229066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DFBD0C6-19E3-4BEA-9BA7-BFBC42D48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77" y="3720954"/>
            <a:ext cx="2381628" cy="22944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301ECF-4BA9-45B8-8F29-2B8F5B2BDD6B}"/>
              </a:ext>
            </a:extLst>
          </p:cNvPr>
          <p:cNvSpPr txBox="1"/>
          <p:nvPr/>
        </p:nvSpPr>
        <p:spPr>
          <a:xfrm>
            <a:off x="787786" y="5848194"/>
            <a:ext cx="2809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ขายของออนไลน์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E89DFC-5093-4BED-A9D9-0D6954CF0F8B}"/>
              </a:ext>
            </a:extLst>
          </p:cNvPr>
          <p:cNvSpPr txBox="1"/>
          <p:nvPr/>
        </p:nvSpPr>
        <p:spPr>
          <a:xfrm>
            <a:off x="4206897" y="5848194"/>
            <a:ext cx="2809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นักกีฬา </a:t>
            </a:r>
            <a:r>
              <a:rPr lang="en-US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E-sport</a:t>
            </a:r>
            <a:endParaRPr lang="th-TH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EF57B9-DE17-4794-9145-A5C55E7E6D28}"/>
              </a:ext>
            </a:extLst>
          </p:cNvPr>
          <p:cNvSpPr txBox="1"/>
          <p:nvPr/>
        </p:nvSpPr>
        <p:spPr>
          <a:xfrm>
            <a:off x="7957457" y="5844148"/>
            <a:ext cx="2819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Youtuber/Influncer/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Vlogger/Blogger</a:t>
            </a:r>
            <a:endParaRPr lang="th-TH" sz="240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499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“หัวใจอาชีพ”</a:t>
            </a:r>
          </a:p>
        </p:txBody>
      </p:sp>
      <p:sp>
        <p:nvSpPr>
          <p:cNvPr id="22" name="Flowchart: Data 21">
            <a:extLst>
              <a:ext uri="{FF2B5EF4-FFF2-40B4-BE49-F238E27FC236}">
                <a16:creationId xmlns:a16="http://schemas.microsoft.com/office/drawing/2014/main" id="{935EDF5D-E48B-484F-848A-ED736F24087D}"/>
              </a:ext>
            </a:extLst>
          </p:cNvPr>
          <p:cNvSpPr/>
          <p:nvPr/>
        </p:nvSpPr>
        <p:spPr>
          <a:xfrm>
            <a:off x="1191320" y="2440815"/>
            <a:ext cx="9821063" cy="1875929"/>
          </a:xfrm>
          <a:prstGeom prst="flowChartInputOutput">
            <a:avLst/>
          </a:prstGeom>
          <a:solidFill>
            <a:srgbClr val="E3EEF7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6B676EB-6B33-4C7A-8840-F87C46E34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87" y="1860306"/>
            <a:ext cx="2345477" cy="3500062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DD81D0-2252-4F9A-9BE8-FD2D48DEC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89" y="2566713"/>
            <a:ext cx="1231205" cy="35000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0119B0-9D5C-4F63-8D94-996E05053D79}"/>
              </a:ext>
            </a:extLst>
          </p:cNvPr>
          <p:cNvSpPr txBox="1"/>
          <p:nvPr/>
        </p:nvSpPr>
        <p:spPr>
          <a:xfrm>
            <a:off x="3111952" y="3105834"/>
            <a:ext cx="5526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“มีรายได้เท่าไหร่ถึงจะพอ?”</a:t>
            </a:r>
          </a:p>
        </p:txBody>
      </p:sp>
    </p:spTree>
    <p:extLst>
      <p:ext uri="{BB962C8B-B14F-4D97-AF65-F5344CB8AC3E}">
        <p14:creationId xmlns:p14="http://schemas.microsoft.com/office/powerpoint/2010/main" val="421581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DFB7B82-A7D4-4C95-B019-371F3939C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1299346" y="5061653"/>
            <a:ext cx="434122" cy="1064490"/>
            <a:chOff x="8090870" y="3910047"/>
            <a:chExt cx="370840" cy="909320"/>
          </a:xfrm>
        </p:grpSpPr>
        <p:cxnSp>
          <p:nvCxnSpPr>
            <p:cNvPr id="54" name="Straight Connector 53"/>
            <p:cNvCxnSpPr/>
            <p:nvPr userDrawn="1"/>
          </p:nvCxnSpPr>
          <p:spPr>
            <a:xfrm flipH="1">
              <a:off x="8146750" y="3910047"/>
              <a:ext cx="86360" cy="909320"/>
            </a:xfrm>
            <a:prstGeom prst="line">
              <a:avLst/>
            </a:prstGeom>
            <a:ln w="38100">
              <a:solidFill>
                <a:srgbClr val="5E3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8319470" y="3932907"/>
              <a:ext cx="76200" cy="886460"/>
            </a:xfrm>
            <a:prstGeom prst="line">
              <a:avLst/>
            </a:prstGeom>
            <a:ln w="38100">
              <a:solidFill>
                <a:srgbClr val="5E3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8146750" y="3996407"/>
              <a:ext cx="248920" cy="0"/>
            </a:xfrm>
            <a:prstGeom prst="line">
              <a:avLst/>
            </a:prstGeom>
            <a:ln w="38100">
              <a:solidFill>
                <a:srgbClr val="5E3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8136590" y="4260567"/>
              <a:ext cx="259080" cy="0"/>
            </a:xfrm>
            <a:prstGeom prst="line">
              <a:avLst/>
            </a:prstGeom>
            <a:ln w="38100">
              <a:solidFill>
                <a:srgbClr val="5E3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8090870" y="4539967"/>
              <a:ext cx="370840" cy="0"/>
            </a:xfrm>
            <a:prstGeom prst="line">
              <a:avLst/>
            </a:prstGeom>
            <a:ln w="38100">
              <a:solidFill>
                <a:srgbClr val="5E3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1028895" y="4587022"/>
            <a:ext cx="951234" cy="951234"/>
            <a:chOff x="11028895" y="4587022"/>
            <a:chExt cx="951234" cy="951234"/>
          </a:xfrm>
        </p:grpSpPr>
        <p:sp>
          <p:nvSpPr>
            <p:cNvPr id="60" name="Rounded Rectangle 59"/>
            <p:cNvSpPr/>
            <p:nvPr userDrawn="1"/>
          </p:nvSpPr>
          <p:spPr>
            <a:xfrm rot="18704531">
              <a:off x="11452511" y="4582813"/>
              <a:ext cx="104002" cy="951234"/>
            </a:xfrm>
            <a:prstGeom prst="roundRect">
              <a:avLst/>
            </a:prstGeom>
            <a:solidFill>
              <a:srgbClr val="5E3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Rounded Rectangle 60"/>
            <p:cNvSpPr/>
            <p:nvPr userDrawn="1"/>
          </p:nvSpPr>
          <p:spPr>
            <a:xfrm rot="2504531">
              <a:off x="11452511" y="4587022"/>
              <a:ext cx="104002" cy="951234"/>
            </a:xfrm>
            <a:prstGeom prst="roundRect">
              <a:avLst/>
            </a:prstGeom>
            <a:solidFill>
              <a:srgbClr val="5E3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32" y="4848986"/>
            <a:ext cx="416187" cy="42533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1327096" y="4776602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B6947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฿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ECD99AEF-EF01-4D34-9BD2-62955B3F4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070" y="1779904"/>
            <a:ext cx="9941859" cy="1411392"/>
          </a:xfrm>
        </p:spPr>
        <p:txBody>
          <a:bodyPr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th-TH" sz="4800">
                <a:solidFill>
                  <a:srgbClr val="1592A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“อาชีพ” </a:t>
            </a:r>
            <a:br>
              <a:rPr lang="th-TH" sz="4000">
                <a:solidFill>
                  <a:srgbClr val="1592A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40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เป็นเครื่องมือหนึ่งในการสร้างรายได้ให้เราสามารถดำรงชีวิตได้</a:t>
            </a:r>
            <a:endParaRPr lang="th-TH" sz="4000" dirty="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9632622-FB0B-4F0C-B777-DEFB7ED7B9CD}"/>
              </a:ext>
            </a:extLst>
          </p:cNvPr>
          <p:cNvSpPr txBox="1"/>
          <p:nvPr/>
        </p:nvSpPr>
        <p:spPr>
          <a:xfrm>
            <a:off x="2125892" y="3411253"/>
            <a:ext cx="7940214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การศึกษา </a:t>
            </a:r>
            <a:r>
              <a:rPr lang="en-US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&gt;&gt;&gt; </a:t>
            </a:r>
            <a:r>
              <a: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การประกอบอาชีพ </a:t>
            </a:r>
            <a:r>
              <a:rPr lang="en-US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&gt;&gt;&gt; </a:t>
            </a:r>
            <a:r>
              <a:rPr lang="th-TH" sz="3600">
                <a:solidFill>
                  <a:srgbClr val="1592A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“วิธีการหาเงิน”</a:t>
            </a:r>
            <a:br>
              <a:rPr lang="th-TH" sz="4000">
                <a:solidFill>
                  <a:srgbClr val="1592A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4300">
                <a:highlight>
                  <a:srgbClr val="E8AF30"/>
                </a:highlight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แล้ว “เงินที่หามาได้” ต้องทำยังไงกับมันบ้างนะ?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BEFB63CC-9365-499C-BC52-9D2130531D7D}"/>
              </a:ext>
            </a:extLst>
          </p:cNvPr>
          <p:cNvSpPr txBox="1">
            <a:spLocks/>
          </p:cNvSpPr>
          <p:nvPr/>
        </p:nvSpPr>
        <p:spPr>
          <a:xfrm>
            <a:off x="3155514" y="411353"/>
            <a:ext cx="8557516" cy="62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endParaRPr lang="th-TH">
              <a:solidFill>
                <a:srgbClr val="04406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0C808F-1C8D-4F90-B05E-9305CB38BD5B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357F2F-A06B-4CA6-BC20-936053741F17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43EE5DD-9A8E-41D3-81E7-48213A1B4855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CA9C64A-B2C2-41C1-9EAC-71F9AA316B32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6F1590E-6617-47B0-AF3B-22C38AC7E9D8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4192206-01BA-4A93-BCA2-44F464F59201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สรุปกิจกรรม 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จักรวาลอาชีพ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” 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 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หัวใจอาชีพ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”</a:t>
            </a:r>
            <a:endParaRPr lang="th-TH" sz="280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7753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F2E4BD-66BF-42CB-8290-30033E8CBE83}"/>
              </a:ext>
            </a:extLst>
          </p:cNvPr>
          <p:cNvSpPr txBox="1">
            <a:spLocks/>
          </p:cNvSpPr>
          <p:nvPr/>
        </p:nvSpPr>
        <p:spPr>
          <a:xfrm>
            <a:off x="1049296" y="4602926"/>
            <a:ext cx="9528868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วางแผนและจัดการการเงิน</a:t>
            </a:r>
            <a:r>
              <a:rPr lang="en-US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หนึ่งในเครื่องมือเติมฝันให้เป็นจริง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40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ชวนคิดชวนคุย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– 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ทำไมต้องรู้จัก “การเงิน” ตนเอง?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D0CF46-3DD0-4B9A-A2E5-B33EE8B6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526"/>
            <a:ext cx="10515600" cy="9907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จากหัวข้อการรู้จัก “อาชีพ” ตนเอง ทุกคนพอจะเห็นรายละเอียดของอาชีพที่เราสนใจแล้ว </a:t>
            </a:r>
          </a:p>
          <a:p>
            <a:pPr marL="0" indent="0" algn="ctr">
              <a:buNone/>
            </a:pPr>
            <a:r>
              <a: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ซึ่ง</a:t>
            </a:r>
            <a:r>
              <a:rPr lang="th-TH" sz="32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อาชีพเป็นเพียงเครื่องมือหนึ่งในการสร้างรายได้เพื่อให้เราสามารถดำรงชีวิตประจำวัน</a:t>
            </a:r>
            <a:r>
              <a: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ได้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D96FD9-06B8-4AE5-9BFC-939380C93810}"/>
              </a:ext>
            </a:extLst>
          </p:cNvPr>
          <p:cNvSpPr txBox="1">
            <a:spLocks/>
          </p:cNvSpPr>
          <p:nvPr/>
        </p:nvSpPr>
        <p:spPr>
          <a:xfrm>
            <a:off x="838200" y="3376303"/>
            <a:ext cx="10515600" cy="1228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sz="3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การศึกษา </a:t>
            </a:r>
            <a:r>
              <a:rPr lang="en-US" sz="3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&gt;&gt;&gt; </a:t>
            </a:r>
            <a:r>
              <a:rPr lang="th-TH" sz="3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การประกอบอาชีพ </a:t>
            </a:r>
            <a:r>
              <a:rPr lang="en-US" sz="3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&gt;&gt;&gt; </a:t>
            </a:r>
            <a:r>
              <a:rPr lang="th-TH" sz="32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“วิธีการหาเงิน”</a:t>
            </a:r>
          </a:p>
          <a:p>
            <a:pPr marL="0" indent="0" algn="ctr">
              <a:buNone/>
            </a:pPr>
            <a:r>
              <a:rPr lang="th-TH" sz="4700">
                <a:highlight>
                  <a:srgbClr val="E8AF30"/>
                </a:highlight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แล้ว “เงินที่หามาได้” ต้องทำยังไงกับมันบ้างนะ?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7256491-0DE6-4C73-BB83-927AB15513CE}"/>
              </a:ext>
            </a:extLst>
          </p:cNvPr>
          <p:cNvSpPr txBox="1">
            <a:spLocks/>
          </p:cNvSpPr>
          <p:nvPr/>
        </p:nvSpPr>
        <p:spPr>
          <a:xfrm>
            <a:off x="838200" y="4831164"/>
            <a:ext cx="10515600" cy="99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sz="3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ดังนั้น เมื่อ “รู้จักอาชีพตนเอง” แล้ว ต่อไปจะชวนทุกคนมา “รู้จักการเงินของตนเอง” กัน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87FF2B-754E-4D62-8085-3DB5C676C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0" y="3105834"/>
            <a:ext cx="1231205" cy="350006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0632B0B-73C4-4A87-8B27-0984C43FD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5" y="3207813"/>
            <a:ext cx="2345477" cy="3500062"/>
          </a:xfrm>
          <a:prstGeom prst="rect">
            <a:avLst/>
          </a:prstGeom>
        </p:spPr>
      </p:pic>
      <p:pic>
        <p:nvPicPr>
          <p:cNvPr id="21" name="Picture 20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CBCDAF14-A6A4-4218-A2D5-D6636095E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ชวนคิดชวนคุย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81EA779-DEB6-4171-BB79-8AB9504ACB03}"/>
              </a:ext>
            </a:extLst>
          </p:cNvPr>
          <p:cNvSpPr txBox="1">
            <a:spLocks/>
          </p:cNvSpPr>
          <p:nvPr/>
        </p:nvSpPr>
        <p:spPr>
          <a:xfrm>
            <a:off x="1125070" y="1991192"/>
            <a:ext cx="9941859" cy="88168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buFont typeface="Arial" panose="020B0604020202020204" pitchFamily="34" charset="0"/>
              <a:buNone/>
            </a:pPr>
            <a:r>
              <a:rPr lang="th-TH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“รู้ทันการเงิน" </a:t>
            </a: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เรียนเกี่ยวกับอะไร?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53B3DCE-340A-405C-BFEF-F3CD9ABB58D4}"/>
              </a:ext>
            </a:extLst>
          </p:cNvPr>
          <p:cNvSpPr txBox="1">
            <a:spLocks/>
          </p:cNvSpPr>
          <p:nvPr/>
        </p:nvSpPr>
        <p:spPr>
          <a:xfrm>
            <a:off x="1125070" y="3236712"/>
            <a:ext cx="9941859" cy="88168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buFont typeface="Arial" panose="020B0604020202020204" pitchFamily="34" charset="0"/>
              <a:buNone/>
            </a:pP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ตัวเองมี </a:t>
            </a:r>
            <a:r>
              <a:rPr lang="th-TH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“ความรู้ทางการเงิน” </a:t>
            </a: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มากน้อยแค่ไหน?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6B597CE-A2FD-4579-B957-870E7E2AE2E1}"/>
              </a:ext>
            </a:extLst>
          </p:cNvPr>
          <p:cNvSpPr txBox="1">
            <a:spLocks/>
          </p:cNvSpPr>
          <p:nvPr/>
        </p:nvSpPr>
        <p:spPr>
          <a:xfrm>
            <a:off x="1125070" y="4482232"/>
            <a:ext cx="9941859" cy="88168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buFont typeface="Arial" panose="020B0604020202020204" pitchFamily="34" charset="0"/>
              <a:buNone/>
            </a:pP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อยากรู้อะไรเกี่ยวกับวิชานี้?</a:t>
            </a:r>
          </a:p>
        </p:txBody>
      </p:sp>
    </p:spTree>
    <p:extLst>
      <p:ext uri="{BB962C8B-B14F-4D97-AF65-F5344CB8AC3E}">
        <p14:creationId xmlns:p14="http://schemas.microsoft.com/office/powerpoint/2010/main" val="48440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8D8C27-04F0-45A6-8EEB-80A75E304D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หัวข้อเนื้อหา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28659-BAA0-4D4A-84D3-4494B554ECF7}"/>
              </a:ext>
            </a:extLst>
          </p:cNvPr>
          <p:cNvSpPr txBox="1"/>
          <p:nvPr/>
        </p:nvSpPr>
        <p:spPr>
          <a:xfrm>
            <a:off x="2254927" y="2197858"/>
            <a:ext cx="787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C3EFB-EC87-47F8-B176-506887187701}"/>
              </a:ext>
            </a:extLst>
          </p:cNvPr>
          <p:cNvSpPr txBox="1"/>
          <p:nvPr/>
        </p:nvSpPr>
        <p:spPr>
          <a:xfrm>
            <a:off x="2254927" y="3073957"/>
            <a:ext cx="787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รู้จัก “การเงิน” ตนเอง</a:t>
            </a:r>
            <a:endParaRPr lang="th-TH" sz="4000" dirty="0">
              <a:solidFill>
                <a:srgbClr val="0F2043"/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6C60D8-D82A-4194-A2BF-2FBBE8103144}"/>
              </a:ext>
            </a:extLst>
          </p:cNvPr>
          <p:cNvGrpSpPr/>
          <p:nvPr/>
        </p:nvGrpSpPr>
        <p:grpSpPr>
          <a:xfrm>
            <a:off x="1330729" y="2227249"/>
            <a:ext cx="826337" cy="614346"/>
            <a:chOff x="1330729" y="2227249"/>
            <a:chExt cx="826337" cy="6143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ED33A5-C343-4506-892B-9B033E436981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B013F8-DF95-45CE-B0DD-066908353A08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0659D9-8B2A-4482-B226-4471F7F69626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6E41C2-DFB0-4518-80B8-07BD54970808}"/>
              </a:ext>
            </a:extLst>
          </p:cNvPr>
          <p:cNvGrpSpPr/>
          <p:nvPr/>
        </p:nvGrpSpPr>
        <p:grpSpPr>
          <a:xfrm>
            <a:off x="1337005" y="3159628"/>
            <a:ext cx="826337" cy="614346"/>
            <a:chOff x="1330729" y="2227249"/>
            <a:chExt cx="826337" cy="61434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DD6ECC0-C2C8-44D6-86EA-B78806847DBC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099E454-59D3-4F6D-B605-EB13D52510F4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7BD673B-7C5E-4671-8C21-90B2DC5E1E3D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64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ชวนคิดชวนคุย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–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เป้าหมายชีวิตในฝัน 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VS 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รายได้ที่หาได้?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06F7552-09E0-4372-9400-5E58FBE941D3}"/>
              </a:ext>
            </a:extLst>
          </p:cNvPr>
          <p:cNvSpPr txBox="1">
            <a:spLocks/>
          </p:cNvSpPr>
          <p:nvPr/>
        </p:nvSpPr>
        <p:spPr>
          <a:xfrm>
            <a:off x="1125070" y="2584893"/>
            <a:ext cx="9941859" cy="16882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buFont typeface="Arial" panose="020B0604020202020204" pitchFamily="34" charset="0"/>
              <a:buNone/>
            </a:pPr>
            <a:r>
              <a:rPr lang="th-TH" sz="48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ลองเปรียบเทียบระหว่าง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h-TH" sz="54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“ชีวิตที่เราอยากเป็น” </a:t>
            </a:r>
            <a:r>
              <a:rPr lang="en-US" sz="4800" b="1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VS</a:t>
            </a:r>
            <a:r>
              <a:rPr lang="en-US" sz="48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54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“รายได้ที่เราหาได้”</a:t>
            </a:r>
            <a:endParaRPr lang="th-TH" sz="4800">
              <a:solidFill>
                <a:srgbClr val="3361AC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C868290-2D8E-4132-A92B-41FBFB97F599}"/>
              </a:ext>
            </a:extLst>
          </p:cNvPr>
          <p:cNvSpPr txBox="1">
            <a:spLocks/>
          </p:cNvSpPr>
          <p:nvPr/>
        </p:nvSpPr>
        <p:spPr>
          <a:xfrm>
            <a:off x="2719698" y="4273107"/>
            <a:ext cx="2620932" cy="455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(ใบงาน “จักรวาลอาชีพ”)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88FA555-275A-41DB-A70E-B7B058CC5FE2}"/>
              </a:ext>
            </a:extLst>
          </p:cNvPr>
          <p:cNvSpPr txBox="1">
            <a:spLocks/>
          </p:cNvSpPr>
          <p:nvPr/>
        </p:nvSpPr>
        <p:spPr>
          <a:xfrm>
            <a:off x="7112788" y="4273107"/>
            <a:ext cx="2620932" cy="455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(ใบงาน “หัวใจอาชีพ”)</a:t>
            </a:r>
          </a:p>
        </p:txBody>
      </p:sp>
    </p:spTree>
    <p:extLst>
      <p:ext uri="{BB962C8B-B14F-4D97-AF65-F5344CB8AC3E}">
        <p14:creationId xmlns:p14="http://schemas.microsoft.com/office/powerpoint/2010/main" val="2786369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ชวนคิดชวนคุย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–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เป้าหมายชีวิตในฝัน 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VS 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รายได้ที่หาได้?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0A96D96-F352-4111-B86C-2AF0B0F4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844" y="1821518"/>
            <a:ext cx="1673964" cy="455937"/>
          </a:xfrm>
          <a:prstGeom prst="rect">
            <a:avLst/>
          </a:prstGeom>
          <a:solidFill>
            <a:srgbClr val="3361A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th-TH" sz="24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ความฝัน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pic>
        <p:nvPicPr>
          <p:cNvPr id="34" name="Picture 33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2E6CC7D-43BF-4DD1-9CD8-3E31BA145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" y="4813702"/>
            <a:ext cx="1314877" cy="1714763"/>
          </a:xfrm>
          <a:prstGeom prst="rect">
            <a:avLst/>
          </a:prstGeom>
        </p:spPr>
      </p:pic>
      <p:pic>
        <p:nvPicPr>
          <p:cNvPr id="35" name="Picture 3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924D1F0-EECE-4CD1-B3DE-089A7A2EE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22" y="2694818"/>
            <a:ext cx="1211762" cy="17634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736A5C-3BE9-4108-8614-63D48E048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41" y="5156674"/>
            <a:ext cx="2302121" cy="14148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D3C0C2D-6E5B-4F3A-AE9F-2E62180AF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27" y="2803941"/>
            <a:ext cx="720950" cy="18986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799ABC7-01A6-4120-840A-87B8E87E66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72" y="4952854"/>
            <a:ext cx="848195" cy="17147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6BCD7DE-1B97-4208-9CBF-EC567DC5B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0" y="3189147"/>
            <a:ext cx="968763" cy="1323793"/>
          </a:xfrm>
          <a:prstGeom prst="rect">
            <a:avLst/>
          </a:prstGeom>
        </p:spPr>
      </p:pic>
      <p:pic>
        <p:nvPicPr>
          <p:cNvPr id="40" name="Picture 39" descr="A picture containing text, seat, furniture, chair&#10;&#10;Description automatically generated">
            <a:extLst>
              <a:ext uri="{FF2B5EF4-FFF2-40B4-BE49-F238E27FC236}">
                <a16:creationId xmlns:a16="http://schemas.microsoft.com/office/drawing/2014/main" id="{E2420A94-A907-48F1-A3FB-19AABB58F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10" y="3242512"/>
            <a:ext cx="1711869" cy="144675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646584A-CF6C-4EB7-BB38-2A959F514AFB}"/>
              </a:ext>
            </a:extLst>
          </p:cNvPr>
          <p:cNvSpPr txBox="1"/>
          <p:nvPr/>
        </p:nvSpPr>
        <p:spPr>
          <a:xfrm>
            <a:off x="2510277" y="2866269"/>
            <a:ext cx="254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ใช้ชีวิตโสดเก๋ ๆ ไปกับเพื่อนสาว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8BB098-3FFB-4EEF-B974-DF45CCBD9F04}"/>
              </a:ext>
            </a:extLst>
          </p:cNvPr>
          <p:cNvSpPr txBox="1"/>
          <p:nvPr/>
        </p:nvSpPr>
        <p:spPr>
          <a:xfrm>
            <a:off x="418960" y="5864097"/>
            <a:ext cx="137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อยากแต่งงาน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241C63-D8E8-422B-8C6B-A57B4E6AB07E}"/>
              </a:ext>
            </a:extLst>
          </p:cNvPr>
          <p:cNvSpPr txBox="1"/>
          <p:nvPr/>
        </p:nvSpPr>
        <p:spPr>
          <a:xfrm>
            <a:off x="214408" y="2789981"/>
            <a:ext cx="1549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มีเงินเปย์ไม่ขาดมือ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4E5215-D527-40A9-9E9A-E5AACCC8C44F}"/>
              </a:ext>
            </a:extLst>
          </p:cNvPr>
          <p:cNvSpPr txBox="1"/>
          <p:nvPr/>
        </p:nvSpPr>
        <p:spPr>
          <a:xfrm>
            <a:off x="4528079" y="2318213"/>
            <a:ext cx="167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อยากสบายตอนแก่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2E5299-1973-48AA-B0E9-028DF2C72E0A}"/>
              </a:ext>
            </a:extLst>
          </p:cNvPr>
          <p:cNvSpPr txBox="1"/>
          <p:nvPr/>
        </p:nvSpPr>
        <p:spPr>
          <a:xfrm>
            <a:off x="3851486" y="4607401"/>
            <a:ext cx="2658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อยู่ต่างจังหวัดทำสวนปลูกผัก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7B54F2-3659-458E-A500-2474493A5373}"/>
              </a:ext>
            </a:extLst>
          </p:cNvPr>
          <p:cNvSpPr txBox="1"/>
          <p:nvPr/>
        </p:nvSpPr>
        <p:spPr>
          <a:xfrm>
            <a:off x="2616017" y="4771134"/>
            <a:ext cx="137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อยากมีรถ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5B774E-2B3E-4793-8715-1C6ADA26E59E}"/>
              </a:ext>
            </a:extLst>
          </p:cNvPr>
          <p:cNvSpPr txBox="1"/>
          <p:nvPr/>
        </p:nvSpPr>
        <p:spPr>
          <a:xfrm>
            <a:off x="1524369" y="4031381"/>
            <a:ext cx="137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อยากเป็นแม่คน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12E5B10C-C28F-4B5A-BB72-314BAAC2E1C0}"/>
              </a:ext>
            </a:extLst>
          </p:cNvPr>
          <p:cNvSpPr txBox="1">
            <a:spLocks/>
          </p:cNvSpPr>
          <p:nvPr/>
        </p:nvSpPr>
        <p:spPr>
          <a:xfrm>
            <a:off x="8235844" y="1821517"/>
            <a:ext cx="1673964" cy="455937"/>
          </a:xfrm>
          <a:prstGeom prst="rect">
            <a:avLst/>
          </a:prstGeom>
          <a:solidFill>
            <a:srgbClr val="3361A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sz="240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ความจริง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41CAE6F-4091-4EC2-A1CF-6C3890301E89}"/>
              </a:ext>
            </a:extLst>
          </p:cNvPr>
          <p:cNvCxnSpPr>
            <a:cxnSpLocks/>
          </p:cNvCxnSpPr>
          <p:nvPr/>
        </p:nvCxnSpPr>
        <p:spPr>
          <a:xfrm>
            <a:off x="6299200" y="1688215"/>
            <a:ext cx="0" cy="4883304"/>
          </a:xfrm>
          <a:prstGeom prst="line">
            <a:avLst/>
          </a:prstGeom>
          <a:ln w="19050">
            <a:solidFill>
              <a:srgbClr val="162F6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2C3F7C8D-B26B-4422-82FB-DDD4C6D92F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697"/>
          <a:stretch/>
        </p:blipFill>
        <p:spPr>
          <a:xfrm>
            <a:off x="9730838" y="5123568"/>
            <a:ext cx="743699" cy="1375366"/>
          </a:xfrm>
          <a:prstGeom prst="rect">
            <a:avLst/>
          </a:prstGeom>
        </p:spPr>
      </p:pic>
      <p:pic>
        <p:nvPicPr>
          <p:cNvPr id="52" name="Picture 5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73C095C-D242-4BFA-B409-A7D887997E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1" b="46122"/>
          <a:stretch/>
        </p:blipFill>
        <p:spPr>
          <a:xfrm>
            <a:off x="8595391" y="2986131"/>
            <a:ext cx="872810" cy="1332581"/>
          </a:xfrm>
          <a:prstGeom prst="rect">
            <a:avLst/>
          </a:prstGeom>
        </p:spPr>
      </p:pic>
      <p:pic>
        <p:nvPicPr>
          <p:cNvPr id="53" name="Picture 52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D97A1C8F-ABDA-4048-91B7-D731BCBAC3A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7"/>
          <a:stretch/>
        </p:blipFill>
        <p:spPr>
          <a:xfrm>
            <a:off x="7565816" y="5156674"/>
            <a:ext cx="817316" cy="1332581"/>
          </a:xfrm>
          <a:prstGeom prst="rect">
            <a:avLst/>
          </a:prstGeom>
        </p:spPr>
      </p:pic>
      <p:pic>
        <p:nvPicPr>
          <p:cNvPr id="54" name="Picture 5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2B66842-3296-45DA-8195-AC701B67E4B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98"/>
          <a:stretch/>
        </p:blipFill>
        <p:spPr>
          <a:xfrm>
            <a:off x="6510293" y="3103324"/>
            <a:ext cx="985949" cy="1311700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D9A671FB-91B0-4565-A107-A93BB8D2FC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32" y="3008128"/>
            <a:ext cx="889248" cy="1351087"/>
          </a:xfrm>
          <a:prstGeom prst="rect">
            <a:avLst/>
          </a:prstGeom>
        </p:spPr>
      </p:pic>
      <p:sp>
        <p:nvSpPr>
          <p:cNvPr id="56" name="Speech Bubble: Oval 55">
            <a:extLst>
              <a:ext uri="{FF2B5EF4-FFF2-40B4-BE49-F238E27FC236}">
                <a16:creationId xmlns:a16="http://schemas.microsoft.com/office/drawing/2014/main" id="{65ACA27C-9EAE-4FB8-AEAA-CD35D190E17C}"/>
              </a:ext>
            </a:extLst>
          </p:cNvPr>
          <p:cNvSpPr/>
          <p:nvPr/>
        </p:nvSpPr>
        <p:spPr>
          <a:xfrm>
            <a:off x="10474537" y="2236635"/>
            <a:ext cx="1294127" cy="629634"/>
          </a:xfrm>
          <a:prstGeom prst="wedgeEllipseCallout">
            <a:avLst>
              <a:gd name="adj1" fmla="val 11922"/>
              <a:gd name="adj2" fmla="val 74362"/>
            </a:avLst>
          </a:prstGeom>
          <a:solidFill>
            <a:srgbClr val="FFF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ช็อตทุกเดือน</a:t>
            </a: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BD33FFEF-C862-4BCE-BD62-22629843BA4F}"/>
              </a:ext>
            </a:extLst>
          </p:cNvPr>
          <p:cNvSpPr/>
          <p:nvPr/>
        </p:nvSpPr>
        <p:spPr>
          <a:xfrm>
            <a:off x="9493501" y="4278421"/>
            <a:ext cx="1294129" cy="761987"/>
          </a:xfrm>
          <a:prstGeom prst="wedgeEllipseCallout">
            <a:avLst>
              <a:gd name="adj1" fmla="val -23736"/>
              <a:gd name="adj2" fmla="val 71487"/>
            </a:avLst>
          </a:prstGeom>
          <a:solidFill>
            <a:srgbClr val="FFF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นี่เงินเดือน</a:t>
            </a:r>
          </a:p>
          <a:p>
            <a:pPr algn="ctr"/>
            <a:r>
              <a:rPr lang="th-TH" sz="16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หรือเงินทอน</a:t>
            </a:r>
            <a:r>
              <a:rPr lang="en-US" sz="16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!</a:t>
            </a:r>
            <a:endParaRPr lang="th-TH" sz="1600">
              <a:solidFill>
                <a:schemeClr val="tx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62AC05D1-8732-4611-A176-2F88FF088989}"/>
              </a:ext>
            </a:extLst>
          </p:cNvPr>
          <p:cNvSpPr/>
          <p:nvPr/>
        </p:nvSpPr>
        <p:spPr>
          <a:xfrm>
            <a:off x="9142218" y="2370181"/>
            <a:ext cx="1176875" cy="718647"/>
          </a:xfrm>
          <a:prstGeom prst="wedgeEllipseCallout">
            <a:avLst>
              <a:gd name="adj1" fmla="val -26823"/>
              <a:gd name="adj2" fmla="val 70302"/>
            </a:avLst>
          </a:prstGeom>
          <a:solidFill>
            <a:srgbClr val="FFF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เงินไม่พอจ่ายค่าบ้าน</a:t>
            </a:r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5CF48AE6-5A56-47ED-831A-38C564B2314F}"/>
              </a:ext>
            </a:extLst>
          </p:cNvPr>
          <p:cNvSpPr/>
          <p:nvPr/>
        </p:nvSpPr>
        <p:spPr>
          <a:xfrm>
            <a:off x="7067356" y="2370181"/>
            <a:ext cx="1194743" cy="835438"/>
          </a:xfrm>
          <a:prstGeom prst="wedgeEllipseCallout">
            <a:avLst>
              <a:gd name="adj1" fmla="val -20720"/>
              <a:gd name="adj2" fmla="val 81798"/>
            </a:avLst>
          </a:prstGeom>
          <a:solidFill>
            <a:srgbClr val="FFF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สิ้นเดือน</a:t>
            </a:r>
          </a:p>
          <a:p>
            <a:pPr algn="ctr"/>
            <a:r>
              <a:rPr lang="th-TH" sz="16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เหมือนสิ้นใจ</a:t>
            </a:r>
          </a:p>
        </p:txBody>
      </p:sp>
      <p:sp>
        <p:nvSpPr>
          <p:cNvPr id="60" name="Speech Bubble: Oval 59">
            <a:extLst>
              <a:ext uri="{FF2B5EF4-FFF2-40B4-BE49-F238E27FC236}">
                <a16:creationId xmlns:a16="http://schemas.microsoft.com/office/drawing/2014/main" id="{FC5C73BF-D98F-412C-A3F6-E41DFF31D43A}"/>
              </a:ext>
            </a:extLst>
          </p:cNvPr>
          <p:cNvSpPr/>
          <p:nvPr/>
        </p:nvSpPr>
        <p:spPr>
          <a:xfrm>
            <a:off x="7565816" y="4437473"/>
            <a:ext cx="1687285" cy="657887"/>
          </a:xfrm>
          <a:prstGeom prst="wedgeEllipseCallout">
            <a:avLst>
              <a:gd name="adj1" fmla="val -7712"/>
              <a:gd name="adj2" fmla="val 76137"/>
            </a:avLst>
          </a:prstGeom>
          <a:solidFill>
            <a:srgbClr val="FFF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ช้อปเพลินค่าบัตรเครดิตบานเลย</a:t>
            </a:r>
          </a:p>
        </p:txBody>
      </p:sp>
    </p:spTree>
    <p:extLst>
      <p:ext uri="{BB962C8B-B14F-4D97-AF65-F5344CB8AC3E}">
        <p14:creationId xmlns:p14="http://schemas.microsoft.com/office/powerpoint/2010/main" val="4172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ชวนคิดชวนคุย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–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เป้าหมายชีวิตในฝัน 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VS 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รายได้ที่หาได้?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81EA779-DEB6-4171-BB79-8AB9504ACB03}"/>
              </a:ext>
            </a:extLst>
          </p:cNvPr>
          <p:cNvSpPr txBox="1">
            <a:spLocks/>
          </p:cNvSpPr>
          <p:nvPr/>
        </p:nvSpPr>
        <p:spPr>
          <a:xfrm>
            <a:off x="1125070" y="2086798"/>
            <a:ext cx="9941859" cy="16188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buFont typeface="Arial" panose="020B0604020202020204" pitchFamily="34" charset="0"/>
              <a:buNone/>
            </a:pP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เมื่อ</a:t>
            </a:r>
            <a:r>
              <a:rPr lang="th-TH">
                <a:solidFill>
                  <a:srgbClr val="1592A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“ความฝัน” </a:t>
            </a: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กับ</a:t>
            </a:r>
            <a:r>
              <a:rPr lang="th-TH">
                <a:solidFill>
                  <a:srgbClr val="1592A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“ความจริง” </a:t>
            </a: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มันต่างกัน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หลายครั้ง </a:t>
            </a:r>
            <a:r>
              <a:rPr lang="th-TH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“ปัญหาทางการเงิน” </a:t>
            </a: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ก็ตามมา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1492C539-D98A-4938-A0C2-53454DC50B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697"/>
          <a:stretch/>
        </p:blipFill>
        <p:spPr>
          <a:xfrm>
            <a:off x="8656098" y="4113238"/>
            <a:ext cx="1396880" cy="2583330"/>
          </a:xfrm>
          <a:prstGeom prst="rect">
            <a:avLst/>
          </a:prstGeom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00E169D-1B21-4CBB-8B7C-8862CA6C31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1" b="46122"/>
          <a:stretch/>
        </p:blipFill>
        <p:spPr>
          <a:xfrm>
            <a:off x="3599167" y="4179611"/>
            <a:ext cx="1639384" cy="2502963"/>
          </a:xfrm>
          <a:prstGeom prst="rect">
            <a:avLst/>
          </a:prstGeom>
        </p:spPr>
      </p:pic>
      <p:pic>
        <p:nvPicPr>
          <p:cNvPr id="20" name="Picture 19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728ED757-86E3-4682-BFEC-1C0F3A58D7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7"/>
          <a:stretch/>
        </p:blipFill>
        <p:spPr>
          <a:xfrm>
            <a:off x="7059170" y="4170495"/>
            <a:ext cx="1535153" cy="2502967"/>
          </a:xfrm>
          <a:prstGeom prst="rect">
            <a:avLst/>
          </a:prstGeom>
        </p:spPr>
      </p:pic>
      <p:pic>
        <p:nvPicPr>
          <p:cNvPr id="21" name="Picture 20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D775BF6-B521-4658-9EC9-D9BD883840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98"/>
          <a:stretch/>
        </p:blipFill>
        <p:spPr>
          <a:xfrm>
            <a:off x="1650017" y="4232821"/>
            <a:ext cx="1851893" cy="2463747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EF1B66FF-1F22-4F65-981D-53094B3ED7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80" y="4173242"/>
            <a:ext cx="1670260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34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ชวนคิดชวนคุย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–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เป้าหมายชีวิตในฝัน </a:t>
            </a:r>
            <a:r>
              <a:rPr lang="en-US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VS </a:t>
            </a:r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รายได้ที่หาได้?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C7262EF-B461-4E93-9405-59BD115C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h-TH" sz="36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เพราะการศึกษาทุกวันนี้พาผู้เรียนไปสู่เป้าหมายด้านอาชีพได้ </a:t>
            </a:r>
          </a:p>
          <a:p>
            <a:pPr marL="0" indent="0" algn="ctr">
              <a:buNone/>
            </a:pPr>
            <a:r>
              <a:rPr lang="th-TH" sz="3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กล่าวคือ สอนวิชาความรู้ให้ผู้เรียนประกอบอาชีพและสร้างรายได้จากอาชีพที่ตั้งเป้าหมายไว้ </a:t>
            </a:r>
          </a:p>
          <a:p>
            <a:pPr marL="0" indent="0" algn="ctr">
              <a:buNone/>
            </a:pPr>
            <a:r>
              <a:rPr lang="th-TH" sz="36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แต่น้อยมากที่การศึกษาจะสอนให้ผู้เรียนรู้จักวิธี </a:t>
            </a:r>
          </a:p>
          <a:p>
            <a:pPr marL="0" indent="0" algn="ctr">
              <a:buNone/>
            </a:pPr>
            <a:r>
              <a:rPr lang="th-TH" sz="36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หรือมีทักษะในการวางแผนและบริหารจัดการเงินที่หามาได้นั้น </a:t>
            </a:r>
          </a:p>
          <a:p>
            <a:pPr marL="0" indent="0" algn="ctr">
              <a:buNone/>
            </a:pPr>
            <a:r>
              <a:rPr lang="th-TH" sz="30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ทั้งที่การเงินมีความสำคัญและจำเป็นต่อการดำรงชีวิต และช่วยสร้างฝันในแต่ละช่วงวัยให้เป็นจริงได้</a:t>
            </a:r>
          </a:p>
        </p:txBody>
      </p:sp>
    </p:spTree>
    <p:extLst>
      <p:ext uri="{BB962C8B-B14F-4D97-AF65-F5344CB8AC3E}">
        <p14:creationId xmlns:p14="http://schemas.microsoft.com/office/powerpoint/2010/main" val="68729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รู้หรือไม่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!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หลายประเทศมีการเรียนการสอนเรื่อง “การเงิน” ในระดับมัธยมแล้ว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E302325A-B935-4550-88FE-C3B58F09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9833"/>
            <a:ext cx="4207565" cy="42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181970245 1916312408525413 4950394838314251562 N">
            <a:extLst>
              <a:ext uri="{FF2B5EF4-FFF2-40B4-BE49-F238E27FC236}">
                <a16:creationId xmlns:a16="http://schemas.microsoft.com/office/drawing/2014/main" id="{43A41F84-999D-401E-94CC-C89DE255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52" y="1809833"/>
            <a:ext cx="4207565" cy="42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E36AB5-3080-430A-8285-ED5D64E7B8C0}"/>
              </a:ext>
            </a:extLst>
          </p:cNvPr>
          <p:cNvSpPr txBox="1"/>
          <p:nvPr/>
        </p:nvSpPr>
        <p:spPr>
          <a:xfrm>
            <a:off x="838200" y="6268422"/>
            <a:ext cx="8998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ที่มา</a:t>
            </a:r>
            <a:r>
              <a:rPr 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http://gouni.co.uk/th/tips/2021/financial-education-in-uk, https://www.blockdit.com/posts/6060aa7b6caef70c35092ff9 </a:t>
            </a:r>
            <a:endParaRPr lang="th-TH" sz="16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0333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สถานการณ์ด้านการเงินของคนไทย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–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ผลสำรวจทักษะทางการเงินของคนไทย ปี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2563</a:t>
            </a:r>
            <a:endParaRPr lang="th-TH" sz="280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3F3296-278D-4E68-903C-4AB195144516}"/>
              </a:ext>
            </a:extLst>
          </p:cNvPr>
          <p:cNvSpPr txBox="1"/>
          <p:nvPr/>
        </p:nvSpPr>
        <p:spPr>
          <a:xfrm>
            <a:off x="838200" y="6323598"/>
            <a:ext cx="10515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ที่มา</a:t>
            </a:r>
            <a:r>
              <a:rPr 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</a:t>
            </a:r>
            <a:r>
              <a:rPr lang="th-TH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ผลการสำรวจทักษะทางการเงินของไทย (</a:t>
            </a:r>
            <a:r>
              <a:rPr 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Financial Literacy) </a:t>
            </a:r>
            <a:r>
              <a:rPr lang="th-TH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ปี 2563 </a:t>
            </a:r>
            <a:r>
              <a:rPr 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https://www.bot.or.th/Thai/PressandSpeeches/Press/2021/Pages/n7764.aspx</a:t>
            </a:r>
            <a:endParaRPr lang="th-TH" sz="16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4EB1C99-B543-4514-AF37-5A5805585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510414"/>
              </p:ext>
            </p:extLst>
          </p:nvPr>
        </p:nvGraphicFramePr>
        <p:xfrm>
          <a:off x="1373210" y="2257338"/>
          <a:ext cx="3941190" cy="3878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EC4C9CB-9543-4989-B99D-F5999CEAD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66471"/>
              </p:ext>
            </p:extLst>
          </p:nvPr>
        </p:nvGraphicFramePr>
        <p:xfrm>
          <a:off x="5986254" y="1725884"/>
          <a:ext cx="3566157" cy="23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193F626-ECD4-4161-8B0C-AE0C39297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936514"/>
              </p:ext>
            </p:extLst>
          </p:nvPr>
        </p:nvGraphicFramePr>
        <p:xfrm>
          <a:off x="5921498" y="3953680"/>
          <a:ext cx="3695668" cy="23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493A50C-127F-4BD4-B9F7-530A5CA551E9}"/>
              </a:ext>
            </a:extLst>
          </p:cNvPr>
          <p:cNvSpPr txBox="1">
            <a:spLocks/>
          </p:cNvSpPr>
          <p:nvPr/>
        </p:nvSpPr>
        <p:spPr>
          <a:xfrm>
            <a:off x="5379155" y="3889357"/>
            <a:ext cx="108351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แต่</a:t>
            </a:r>
            <a:r>
              <a:rPr lang="en-US" sz="40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….</a:t>
            </a:r>
            <a:endParaRPr lang="th-TH" sz="400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B665AF7-E183-4459-99D3-0386F8E7DF12}"/>
              </a:ext>
            </a:extLst>
          </p:cNvPr>
          <p:cNvSpPr txBox="1">
            <a:spLocks/>
          </p:cNvSpPr>
          <p:nvPr/>
        </p:nvSpPr>
        <p:spPr>
          <a:xfrm>
            <a:off x="467369" y="2031116"/>
            <a:ext cx="594378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สัดส่วนของกลุ่มตัวอย่าง คนไทยส่วนใหญ่มีเงินออม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A24930D-264B-41CC-B7EA-ED70EE40E877}"/>
              </a:ext>
            </a:extLst>
          </p:cNvPr>
          <p:cNvSpPr txBox="1">
            <a:spLocks/>
          </p:cNvSpPr>
          <p:nvPr/>
        </p:nvSpPr>
        <p:spPr>
          <a:xfrm>
            <a:off x="9046871" y="2303792"/>
            <a:ext cx="2472029" cy="1614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มีเพียง </a:t>
            </a:r>
            <a:r>
              <a:rPr lang="en-US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38% </a:t>
            </a: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เท่านั้น</a:t>
            </a:r>
          </a:p>
          <a:p>
            <a:pPr algn="l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ที่มี</a:t>
            </a:r>
            <a:r>
              <a:rPr lang="th-TH" sz="2200" b="1" u="sng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เงินสำรอง</a:t>
            </a: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อยู่ได้เกิน </a:t>
            </a:r>
            <a:r>
              <a:rPr lang="en-US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เดือน</a:t>
            </a:r>
          </a:p>
          <a:p>
            <a:pPr algn="l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หากไม่มีรายได้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8022F14-DBB7-4064-96AD-091B07EBA846}"/>
              </a:ext>
            </a:extLst>
          </p:cNvPr>
          <p:cNvSpPr txBox="1">
            <a:spLocks/>
          </p:cNvSpPr>
          <p:nvPr/>
        </p:nvSpPr>
        <p:spPr>
          <a:xfrm>
            <a:off x="9046871" y="4513382"/>
            <a:ext cx="2472029" cy="1614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มีเพียง </a:t>
            </a:r>
            <a:r>
              <a:rPr lang="en-US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15.3% </a:t>
            </a:r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เท่านั้น</a:t>
            </a:r>
          </a:p>
          <a:p>
            <a:pPr algn="l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</a:t>
            </a:r>
            <a:r>
              <a:rPr lang="th-TH" sz="2200" b="1" u="sng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ออมเงินเพื่อเกษียณ</a:t>
            </a:r>
          </a:p>
          <a:p>
            <a:pPr algn="l"/>
            <a:r>
              <a:rPr lang="th-TH" sz="22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และทำได้จริงตามแผน</a:t>
            </a:r>
          </a:p>
        </p:txBody>
      </p:sp>
    </p:spTree>
    <p:extLst>
      <p:ext uri="{BB962C8B-B14F-4D97-AF65-F5344CB8AC3E}">
        <p14:creationId xmlns:p14="http://schemas.microsoft.com/office/powerpoint/2010/main" val="26767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9" grpId="0">
        <p:bldAsOne/>
      </p:bldGraphic>
      <p:bldGraphic spid="28" grpId="0">
        <p:bldAsOne/>
      </p:bldGraphic>
      <p:bldP spid="29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สถานการณ์ด้านการเงินของคนไทย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–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งานวิจัยของสถาบันวิจัยป๋วยฯ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3F3296-278D-4E68-903C-4AB195144516}"/>
              </a:ext>
            </a:extLst>
          </p:cNvPr>
          <p:cNvSpPr txBox="1"/>
          <p:nvPr/>
        </p:nvSpPr>
        <p:spPr>
          <a:xfrm>
            <a:off x="838200" y="6323598"/>
            <a:ext cx="10515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ที่มา</a:t>
            </a:r>
            <a:r>
              <a:rPr 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</a:t>
            </a:r>
            <a:r>
              <a:rPr lang="th-TH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en-US" sz="1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https://www.bot.or.th/Thai/ResearchAndPublications/Report/Documents/AnnualReport2018_BOX04.pdf</a:t>
            </a:r>
            <a:endParaRPr lang="th-TH" sz="16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8CE6C5E-904C-4B5D-9974-82C5B4E38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21864" r="51531" b="37435"/>
          <a:stretch/>
        </p:blipFill>
        <p:spPr bwMode="auto">
          <a:xfrm>
            <a:off x="2065621" y="1901046"/>
            <a:ext cx="3393391" cy="415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2D5CD035-419C-4194-B818-36E77D090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93" b="94059" l="10800" r="88400">
                        <a14:foregroundMark x1="20600" y1="67893" x2="32400" y2="68034"/>
                        <a14:foregroundMark x1="17400" y1="77652" x2="12200" y2="84866"/>
                        <a14:foregroundMark x1="20426" y1="91950" x2="21600" y2="92928"/>
                        <a14:foregroundMark x1="12600" y1="85431" x2="13464" y2="86151"/>
                        <a14:foregroundMark x1="34255" y1="90882" x2="35600" y2="90665"/>
                        <a14:foregroundMark x1="21600" y1="92928" x2="29803" y2="91602"/>
                        <a14:foregroundMark x1="39006" y1="86723" x2="42200" y2="83027"/>
                        <a14:foregroundMark x1="35600" y1="90665" x2="36274" y2="89885"/>
                        <a14:foregroundMark x1="45600" y1="87836" x2="74000" y2="87412"/>
                        <a14:foregroundMark x1="74000" y1="87412" x2="83800" y2="89392"/>
                        <a14:foregroundMark x1="86200" y1="85431" x2="54600" y2="92079"/>
                        <a14:foregroundMark x1="54600" y1="92079" x2="65000" y2="84158"/>
                        <a14:foregroundMark x1="65000" y1="84158" x2="79800" y2="83593"/>
                        <a14:foregroundMark x1="79800" y1="83593" x2="88600" y2="91938"/>
                        <a14:foregroundMark x1="88600" y1="91938" x2="88600" y2="92362"/>
                        <a14:foregroundMark x1="11600" y1="83027" x2="11600" y2="83027"/>
                        <a14:foregroundMark x1="12000" y1="82603" x2="12200" y2="82037"/>
                        <a14:foregroundMark x1="10800" y1="83451" x2="12400" y2="81188"/>
                        <a14:foregroundMark x1="13000" y1="86421" x2="13437" y2="86902"/>
                        <a14:foregroundMark x1="22400" y1="94059" x2="29200" y2="93352"/>
                        <a14:foregroundMark x1="27400" y1="82178" x2="26200" y2="91796"/>
                        <a14:foregroundMark x1="19600" y1="74540" x2="36400" y2="83876"/>
                        <a14:foregroundMark x1="39200" y1="80198" x2="30000" y2="76521"/>
                        <a14:foregroundMark x1="13200" y1="86987" x2="17600" y2="90665"/>
                        <a14:foregroundMark x1="36400" y1="91089" x2="40600" y2="85997"/>
                        <a14:backgroundMark x1="14600" y1="85573" x2="14766" y2="85708"/>
                        <a14:backgroundMark x1="31556" y1="89924" x2="36800" y2="87412"/>
                        <a14:backgroundMark x1="38400" y1="86421" x2="35000" y2="89250"/>
                        <a14:backgroundMark x1="20775" y1="89088" x2="21377" y2="89400"/>
                        <a14:backgroundMark x1="14800" y1="85997" x2="14993" y2="86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4" t="66118" r="5629" b="5177"/>
          <a:stretch/>
        </p:blipFill>
        <p:spPr bwMode="auto">
          <a:xfrm>
            <a:off x="5586437" y="4182173"/>
            <a:ext cx="4309002" cy="200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5AA9109-1A21-486A-A333-2A34C57A3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22254" r="1294" b="37045"/>
          <a:stretch/>
        </p:blipFill>
        <p:spPr bwMode="auto">
          <a:xfrm>
            <a:off x="7433684" y="1901046"/>
            <a:ext cx="2664187" cy="326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EF6125E-98DE-4271-86C7-78B943AA2C69}"/>
              </a:ext>
            </a:extLst>
          </p:cNvPr>
          <p:cNvSpPr/>
          <p:nvPr/>
        </p:nvSpPr>
        <p:spPr>
          <a:xfrm>
            <a:off x="1814095" y="1819931"/>
            <a:ext cx="503052" cy="514751"/>
          </a:xfrm>
          <a:prstGeom prst="ellipse">
            <a:avLst/>
          </a:prstGeom>
          <a:solidFill>
            <a:srgbClr val="04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th-TH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B5CFF4-7AEC-4F45-B0E0-E8671E890DA0}"/>
              </a:ext>
            </a:extLst>
          </p:cNvPr>
          <p:cNvSpPr/>
          <p:nvPr/>
        </p:nvSpPr>
        <p:spPr>
          <a:xfrm>
            <a:off x="6986471" y="1819930"/>
            <a:ext cx="503052" cy="514751"/>
          </a:xfrm>
          <a:prstGeom prst="ellipse">
            <a:avLst/>
          </a:prstGeom>
          <a:solidFill>
            <a:srgbClr val="04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th-TH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DC4E9F-F574-4227-B4FA-794F13D4F876}"/>
              </a:ext>
            </a:extLst>
          </p:cNvPr>
          <p:cNvSpPr/>
          <p:nvPr/>
        </p:nvSpPr>
        <p:spPr>
          <a:xfrm>
            <a:off x="6313852" y="3903772"/>
            <a:ext cx="503052" cy="514751"/>
          </a:xfrm>
          <a:prstGeom prst="ellipse">
            <a:avLst/>
          </a:prstGeom>
          <a:solidFill>
            <a:srgbClr val="04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63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สถานการณ์ด้านการเงินของคนไทย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–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ปัญหาทางการเงิน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B0F50-FD30-4271-A5D8-ED348B950D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/>
          <a:stretch/>
        </p:blipFill>
        <p:spPr>
          <a:xfrm>
            <a:off x="461841" y="1710359"/>
            <a:ext cx="4021015" cy="4893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F4C8F-D2E5-4AD1-AD4D-4624952C2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010" y="2028556"/>
            <a:ext cx="3624567" cy="19618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914C97-B06B-4791-98FC-840F17E8E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32" y="2028557"/>
            <a:ext cx="2606944" cy="26069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3F1A91-207E-4D31-9BA5-F2EFB0A8B3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11" y="4330709"/>
            <a:ext cx="3624566" cy="18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สถานการณ์ด้านการเงินของคนไทย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–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ปัญหาทางการเงิน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B09D8C2-E895-4639-8510-74BD0C4348DE}"/>
              </a:ext>
            </a:extLst>
          </p:cNvPr>
          <p:cNvSpPr txBox="1">
            <a:spLocks/>
          </p:cNvSpPr>
          <p:nvPr/>
        </p:nvSpPr>
        <p:spPr>
          <a:xfrm>
            <a:off x="1125070" y="1947298"/>
            <a:ext cx="9941859" cy="2026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buFont typeface="Arial" panose="020B0604020202020204" pitchFamily="34" charset="0"/>
              <a:buNone/>
            </a:pP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เห็นอะไรจากข่าว?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หรือ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จากประสบการณ์ พบปัญหาเรื่องการเงินแบบใดบ้าง?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8369C6D6-7C53-4058-BCDE-DB2383ED07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697"/>
          <a:stretch/>
        </p:blipFill>
        <p:spPr>
          <a:xfrm>
            <a:off x="8656098" y="4113238"/>
            <a:ext cx="1396880" cy="2583330"/>
          </a:xfrm>
          <a:prstGeom prst="rect">
            <a:avLst/>
          </a:prstGeom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2D95896-6D8A-419C-A0D7-D94B56CC04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1" b="46122"/>
          <a:stretch/>
        </p:blipFill>
        <p:spPr>
          <a:xfrm>
            <a:off x="3599167" y="4179611"/>
            <a:ext cx="1639384" cy="2502963"/>
          </a:xfrm>
          <a:prstGeom prst="rect">
            <a:avLst/>
          </a:prstGeom>
        </p:spPr>
      </p:pic>
      <p:pic>
        <p:nvPicPr>
          <p:cNvPr id="21" name="Picture 20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8A7B0976-3BE0-4247-BD33-372DC7160D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7"/>
          <a:stretch/>
        </p:blipFill>
        <p:spPr>
          <a:xfrm>
            <a:off x="7059170" y="4170495"/>
            <a:ext cx="1535153" cy="2502967"/>
          </a:xfrm>
          <a:prstGeom prst="rect">
            <a:avLst/>
          </a:prstGeom>
        </p:spPr>
      </p:pic>
      <p:pic>
        <p:nvPicPr>
          <p:cNvPr id="22" name="Picture 2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F345D6BF-8668-422F-B397-11374B47C2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98"/>
          <a:stretch/>
        </p:blipFill>
        <p:spPr>
          <a:xfrm>
            <a:off x="1650017" y="4232821"/>
            <a:ext cx="1851893" cy="2463747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397E8FB-7B27-43EB-953B-111923C660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80" y="4173242"/>
            <a:ext cx="1670260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09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ชวนคิดชวนคุย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การวางแผนการเงิน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B09D8C2-E895-4639-8510-74BD0C4348DE}"/>
              </a:ext>
            </a:extLst>
          </p:cNvPr>
          <p:cNvSpPr txBox="1">
            <a:spLocks/>
          </p:cNvSpPr>
          <p:nvPr/>
        </p:nvSpPr>
        <p:spPr>
          <a:xfrm>
            <a:off x="1013263" y="1929225"/>
            <a:ext cx="9941859" cy="7743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buFont typeface="Arial" panose="020B0604020202020204" pitchFamily="34" charset="0"/>
              <a:buNone/>
            </a:pPr>
            <a:r>
              <a:rPr lang="th-TH" dirty="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เราต้องวางแผนการเงินหรือไม่?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1965BD-8797-4682-BEB9-F37EE90B3F7D}"/>
              </a:ext>
            </a:extLst>
          </p:cNvPr>
          <p:cNvSpPr txBox="1">
            <a:spLocks/>
          </p:cNvSpPr>
          <p:nvPr/>
        </p:nvSpPr>
        <p:spPr>
          <a:xfrm>
            <a:off x="1013263" y="2680700"/>
            <a:ext cx="9941859" cy="7743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>
              <a:buFont typeface="Arial" panose="020B0604020202020204" pitchFamily="34" charset="0"/>
              <a:buNone/>
            </a:pP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ทำไมต้องวางแผนการเงิน?</a:t>
            </a: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0CF66783-9E6A-483C-BA2C-C2848FC4BC41}"/>
              </a:ext>
            </a:extLst>
          </p:cNvPr>
          <p:cNvSpPr/>
          <p:nvPr/>
        </p:nvSpPr>
        <p:spPr>
          <a:xfrm flipH="1">
            <a:off x="520514" y="3733800"/>
            <a:ext cx="11150785" cy="2226727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solidFill>
                <a:srgbClr val="253557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A86A893-C927-462F-8F55-8A1CE1A523E3}"/>
              </a:ext>
            </a:extLst>
          </p:cNvPr>
          <p:cNvSpPr txBox="1">
            <a:spLocks/>
          </p:cNvSpPr>
          <p:nvPr/>
        </p:nvSpPr>
        <p:spPr>
          <a:xfrm>
            <a:off x="863600" y="3733800"/>
            <a:ext cx="10241185" cy="21921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7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ไม่ว่าคุณจะมีอายุเท่าไร หรือทำอาชีพอะไร</a:t>
            </a:r>
          </a:p>
          <a:p>
            <a:pPr algn="ctr"/>
            <a:r>
              <a:rPr lang="th-TH" sz="37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ก็จำเป็นต้องวางแผนการเงินกันทั้งนั้น </a:t>
            </a:r>
          </a:p>
          <a:p>
            <a:pPr algn="ctr"/>
            <a:r>
              <a:rPr lang="th-TH" sz="37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เพราะ</a:t>
            </a:r>
            <a:r>
              <a:rPr lang="th-TH" sz="37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เงินมีความสำคัญและจำเป็นต่อการดำรงชีวิต</a:t>
            </a:r>
            <a:r>
              <a:rPr lang="th-TH" sz="37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</a:t>
            </a:r>
            <a:r>
              <a:rPr lang="th-TH" sz="3700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ช่วยสร้างฝันให้เป็นจริงได้</a:t>
            </a:r>
          </a:p>
        </p:txBody>
      </p:sp>
    </p:spTree>
    <p:extLst>
      <p:ext uri="{BB962C8B-B14F-4D97-AF65-F5344CB8AC3E}">
        <p14:creationId xmlns:p14="http://schemas.microsoft.com/office/powerpoint/2010/main" val="34071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8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C744498-4A5B-4D3B-B7CE-CB37635ED03C}"/>
              </a:ext>
            </a:extLst>
          </p:cNvPr>
          <p:cNvSpPr txBox="1">
            <a:spLocks/>
          </p:cNvSpPr>
          <p:nvPr/>
        </p:nvSpPr>
        <p:spPr>
          <a:xfrm>
            <a:off x="2012987" y="1723201"/>
            <a:ext cx="8565177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>
                <a:solidFill>
                  <a:srgbClr val="0F2043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F2E4BD-66BF-42CB-8290-30033E8CBE83}"/>
              </a:ext>
            </a:extLst>
          </p:cNvPr>
          <p:cNvSpPr txBox="1">
            <a:spLocks/>
          </p:cNvSpPr>
          <p:nvPr/>
        </p:nvSpPr>
        <p:spPr>
          <a:xfrm>
            <a:off x="1049296" y="4602926"/>
            <a:ext cx="9528868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ค้นหาอาชีพในฝันและเป้าหมายในการใช้ชีวิต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03541-B923-40AA-9752-1C13C80B5554}"/>
              </a:ext>
            </a:extLst>
          </p:cNvPr>
          <p:cNvGrpSpPr/>
          <p:nvPr/>
        </p:nvGrpSpPr>
        <p:grpSpPr>
          <a:xfrm>
            <a:off x="1049296" y="3683715"/>
            <a:ext cx="944065" cy="701872"/>
            <a:chOff x="1330729" y="2227249"/>
            <a:chExt cx="826337" cy="6143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8A976-8BE9-4FA9-8031-C137B1584FAA}"/>
                </a:ext>
              </a:extLst>
            </p:cNvPr>
            <p:cNvSpPr/>
            <p:nvPr/>
          </p:nvSpPr>
          <p:spPr>
            <a:xfrm rot="21304149">
              <a:off x="1411860" y="2227249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18E88-A228-4D8A-8C57-5ECF969433DB}"/>
                </a:ext>
              </a:extLst>
            </p:cNvPr>
            <p:cNvSpPr/>
            <p:nvPr/>
          </p:nvSpPr>
          <p:spPr>
            <a:xfrm rot="20655398">
              <a:off x="1531476" y="2393239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6E52CA-66AA-4A0F-8CF9-3F7608D0AC49}"/>
                </a:ext>
              </a:extLst>
            </p:cNvPr>
            <p:cNvSpPr/>
            <p:nvPr/>
          </p:nvSpPr>
          <p:spPr>
            <a:xfrm>
              <a:off x="1330729" y="2287601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73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ชวนคิดชวนคุย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การวางแผนการเงิน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B09D8C2-E895-4639-8510-74BD0C4348DE}"/>
              </a:ext>
            </a:extLst>
          </p:cNvPr>
          <p:cNvSpPr txBox="1">
            <a:spLocks/>
          </p:cNvSpPr>
          <p:nvPr/>
        </p:nvSpPr>
        <p:spPr>
          <a:xfrm>
            <a:off x="1125071" y="1866446"/>
            <a:ext cx="9941859" cy="7743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dirty="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แต่ละวัยมีเป้าหมายการใช้เงินแตกต่างกันอย่างไร?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863DF6-32F8-41AA-8A7B-AD5E333AC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95" y="2564282"/>
            <a:ext cx="1665304" cy="25001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F9EAF1-9134-4546-B996-84A975D85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25" y="4944483"/>
            <a:ext cx="2396445" cy="14777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9C0A8B-6045-4D08-A251-E824A2D5FF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29" y="2613286"/>
            <a:ext cx="3187741" cy="25001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DA857A-7D7E-4E17-9262-9DD9209EB5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03" y="4905935"/>
            <a:ext cx="4587297" cy="15162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428911-F69F-442A-A014-23DA598AFD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671" y="2659784"/>
            <a:ext cx="1638517" cy="25001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4961EC-1E69-449D-8A30-2EB83EA488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25" y="4925208"/>
            <a:ext cx="2357897" cy="1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ชวนคิดชวนคุย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 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การวางแผนการเงิน</a:t>
            </a: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sp>
        <p:nvSpPr>
          <p:cNvPr id="18" name="Rectangle 50">
            <a:extLst>
              <a:ext uri="{FF2B5EF4-FFF2-40B4-BE49-F238E27FC236}">
                <a16:creationId xmlns:a16="http://schemas.microsoft.com/office/drawing/2014/main" id="{0CF66783-9E6A-483C-BA2C-C2848FC4BC41}"/>
              </a:ext>
            </a:extLst>
          </p:cNvPr>
          <p:cNvSpPr/>
          <p:nvPr/>
        </p:nvSpPr>
        <p:spPr>
          <a:xfrm flipH="1">
            <a:off x="1100710" y="1917910"/>
            <a:ext cx="10160337" cy="2028942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solidFill>
                <a:srgbClr val="253557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A86A893-C927-462F-8F55-8A1CE1A523E3}"/>
              </a:ext>
            </a:extLst>
          </p:cNvPr>
          <p:cNvSpPr txBox="1">
            <a:spLocks/>
          </p:cNvSpPr>
          <p:nvPr/>
        </p:nvSpPr>
        <p:spPr>
          <a:xfrm>
            <a:off x="1515113" y="1896715"/>
            <a:ext cx="9331531" cy="20439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7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นอกจากนี้ยังมีปัจจัยด้านความเสี่ยง</a:t>
            </a:r>
          </a:p>
          <a:p>
            <a:pPr algn="ctr"/>
            <a:r>
              <a:rPr lang="th-TH" sz="37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ที่อาจเกิดเหตุการณ์ไม่คาดฝันกับตัวเราหรือคนในครอบครัวของเราได้ </a:t>
            </a:r>
          </a:p>
          <a:p>
            <a:pPr algn="ctr"/>
            <a:r>
              <a:rPr lang="th-TH" sz="37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ซึ่งทำให้รายได้ของเราลดลงหรือรายจ่ายของเราเพิ่มขึ้น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4399CF-FB6F-407D-BEEF-48A5F0E36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41" y="4170356"/>
            <a:ext cx="2400117" cy="2400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50652-939B-4329-9E7C-973F26CD0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58" y="4170356"/>
            <a:ext cx="2400117" cy="2400117"/>
          </a:xfrm>
          <a:prstGeom prst="rect">
            <a:avLst/>
          </a:prstGeom>
        </p:spPr>
      </p:pic>
      <p:pic>
        <p:nvPicPr>
          <p:cNvPr id="7" name="Picture 6" descr="A picture containing yellow, transport&#10;&#10;Description automatically generated">
            <a:extLst>
              <a:ext uri="{FF2B5EF4-FFF2-40B4-BE49-F238E27FC236}">
                <a16:creationId xmlns:a16="http://schemas.microsoft.com/office/drawing/2014/main" id="{58136A01-B787-4423-BC95-2912066BEC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20376" r="6419" b="11667"/>
          <a:stretch/>
        </p:blipFill>
        <p:spPr>
          <a:xfrm>
            <a:off x="293223" y="4612502"/>
            <a:ext cx="3229218" cy="168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550AEF-FE51-4FE4-A1DB-F7AA3A260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2676" y="4170356"/>
            <a:ext cx="2392558" cy="24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“การเงิน”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</a:t>
            </a:r>
            <a:r>
              <a:rPr lang="en-US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Life Plan</a:t>
            </a:r>
            <a:endParaRPr lang="th-TH" sz="280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3" name="Picture 3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9741154-185B-45FD-9F64-0405F513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44" y="359066"/>
            <a:ext cx="1478158" cy="103833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C19DAD-C3DD-4EB4-8555-60B6F68710B7}"/>
              </a:ext>
            </a:extLst>
          </p:cNvPr>
          <p:cNvCxnSpPr/>
          <p:nvPr/>
        </p:nvCxnSpPr>
        <p:spPr>
          <a:xfrm>
            <a:off x="544977" y="2987308"/>
            <a:ext cx="11087285" cy="0"/>
          </a:xfrm>
          <a:prstGeom prst="straightConnector1">
            <a:avLst/>
          </a:prstGeom>
          <a:ln w="57150">
            <a:solidFill>
              <a:srgbClr val="3361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738A1D8-EC46-41FA-8092-57654FE2F8B5}"/>
              </a:ext>
            </a:extLst>
          </p:cNvPr>
          <p:cNvSpPr/>
          <p:nvPr/>
        </p:nvSpPr>
        <p:spPr>
          <a:xfrm>
            <a:off x="2596236" y="2865386"/>
            <a:ext cx="243840" cy="243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36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4B3AA5-A5EC-44DE-BF2E-92ED59FB12F0}"/>
              </a:ext>
            </a:extLst>
          </p:cNvPr>
          <p:cNvSpPr/>
          <p:nvPr/>
        </p:nvSpPr>
        <p:spPr>
          <a:xfrm>
            <a:off x="5998542" y="2865388"/>
            <a:ext cx="243840" cy="243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36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333A65B-E5C9-4AF0-BD9C-77587781500C}"/>
              </a:ext>
            </a:extLst>
          </p:cNvPr>
          <p:cNvSpPr/>
          <p:nvPr/>
        </p:nvSpPr>
        <p:spPr>
          <a:xfrm>
            <a:off x="9407106" y="2865387"/>
            <a:ext cx="243840" cy="243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36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9536284-85ED-4057-A29C-7F454B400F73}"/>
              </a:ext>
            </a:extLst>
          </p:cNvPr>
          <p:cNvSpPr txBox="1">
            <a:spLocks/>
          </p:cNvSpPr>
          <p:nvPr/>
        </p:nvSpPr>
        <p:spPr>
          <a:xfrm>
            <a:off x="2015212" y="2231803"/>
            <a:ext cx="1405887" cy="6335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วัยเรียน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CE2427-F4AB-4E33-9EFB-9BF11A9E115B}"/>
              </a:ext>
            </a:extLst>
          </p:cNvPr>
          <p:cNvSpPr txBox="1">
            <a:spLocks/>
          </p:cNvSpPr>
          <p:nvPr/>
        </p:nvSpPr>
        <p:spPr>
          <a:xfrm>
            <a:off x="5151347" y="2017143"/>
            <a:ext cx="2013941" cy="6335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วัยทำงาน/</a:t>
            </a:r>
          </a:p>
          <a:p>
            <a:pPr algn="ctr"/>
            <a:r>
              <a:rPr lang="th-TH" sz="28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วัยสร้างครอบครัว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8886077-9F33-451C-8341-0A3CB20A0115}"/>
              </a:ext>
            </a:extLst>
          </p:cNvPr>
          <p:cNvSpPr txBox="1">
            <a:spLocks/>
          </p:cNvSpPr>
          <p:nvPr/>
        </p:nvSpPr>
        <p:spPr>
          <a:xfrm>
            <a:off x="8522055" y="2231802"/>
            <a:ext cx="2013941" cy="6335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8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วัยเกษียณ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A4619F-38A1-47DE-9E50-F679C47AF1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6"/>
          <a:stretch/>
        </p:blipFill>
        <p:spPr>
          <a:xfrm>
            <a:off x="1965693" y="3154296"/>
            <a:ext cx="1504924" cy="18394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AB126B-5C5F-4BD9-8A3B-3F4739F5E8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6"/>
          <a:stretch/>
        </p:blipFill>
        <p:spPr>
          <a:xfrm>
            <a:off x="4693602" y="3089708"/>
            <a:ext cx="2880739" cy="18837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2F9265-A2F9-4521-A03B-950606D7CE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/>
          <a:stretch/>
        </p:blipFill>
        <p:spPr>
          <a:xfrm>
            <a:off x="8788667" y="3062219"/>
            <a:ext cx="1480716" cy="1925779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761CC931-61C6-4DEE-A2A6-79D7DA495AB8}"/>
              </a:ext>
            </a:extLst>
          </p:cNvPr>
          <p:cNvSpPr txBox="1">
            <a:spLocks/>
          </p:cNvSpPr>
          <p:nvPr/>
        </p:nvSpPr>
        <p:spPr>
          <a:xfrm>
            <a:off x="552358" y="4979756"/>
            <a:ext cx="11087285" cy="13869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en-US" sz="30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1) </a:t>
            </a:r>
            <a:r>
              <a:rPr lang="th-TH" sz="30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ช่วงวัยนั้นกำลังทำอะไรอยู่? </a:t>
            </a:r>
            <a:r>
              <a:rPr lang="en-US" sz="30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2) </a:t>
            </a:r>
            <a:r>
              <a:rPr lang="th-TH" sz="30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มีรูปแบบการใช้ชีวิตเป็นอย่างไร?</a:t>
            </a:r>
          </a:p>
          <a:p>
            <a:pPr algn="ctr"/>
            <a:r>
              <a:rPr lang="en-US" sz="30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3) </a:t>
            </a:r>
            <a:r>
              <a:rPr lang="th-TH" sz="30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ค่าใช้จ่ายรายเดือนเป็นเท่าไหร่?</a:t>
            </a:r>
            <a:r>
              <a:rPr lang="en-US" sz="30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 4) </a:t>
            </a:r>
            <a:r>
              <a:rPr lang="th-TH" sz="30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แหล่งรายได้มีอะไรบ้าง?</a:t>
            </a:r>
            <a:r>
              <a:rPr lang="en-US" sz="30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 5) </a:t>
            </a:r>
            <a:r>
              <a:rPr lang="th-TH" sz="30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ความเสี่ยง/เหตุการณ์ไม่คาดคิด?</a:t>
            </a:r>
          </a:p>
        </p:txBody>
      </p:sp>
    </p:spTree>
    <p:extLst>
      <p:ext uri="{BB962C8B-B14F-4D97-AF65-F5344CB8AC3E}">
        <p14:creationId xmlns:p14="http://schemas.microsoft.com/office/powerpoint/2010/main" val="7834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/>
      <p:bldP spid="22" grpId="0"/>
      <p:bldP spid="23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3D53B1-C2D6-4224-AE64-7A609C7C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070723F-A4E2-47DC-BA45-5372D4B9F9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Key Takeaway</a:t>
            </a:r>
            <a:endParaRPr lang="th-TH" dirty="0">
              <a:solidFill>
                <a:srgbClr val="0F2043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357FA9-FF69-42BB-AC25-DCB414D6C924}"/>
              </a:ext>
            </a:extLst>
          </p:cNvPr>
          <p:cNvGrpSpPr/>
          <p:nvPr/>
        </p:nvGrpSpPr>
        <p:grpSpPr>
          <a:xfrm>
            <a:off x="538417" y="1803400"/>
            <a:ext cx="3803961" cy="4350513"/>
            <a:chOff x="576517" y="1763953"/>
            <a:chExt cx="3902513" cy="44632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336C81-2104-40D6-9C83-06EC50301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35" y="5570274"/>
              <a:ext cx="3586479" cy="3195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38C628-B8E4-42E5-8813-19D6E438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85" y="5933739"/>
              <a:ext cx="3429978" cy="2934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5D1664-9E0C-4BDB-816E-967D66E4E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03" t="24885" r="65897"/>
            <a:stretch/>
          </p:blipFill>
          <p:spPr>
            <a:xfrm>
              <a:off x="576517" y="1763953"/>
              <a:ext cx="3902513" cy="3966082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6CA3D8F-9DC2-499C-B467-B1997235214F}"/>
              </a:ext>
            </a:extLst>
          </p:cNvPr>
          <p:cNvSpPr txBox="1">
            <a:spLocks/>
          </p:cNvSpPr>
          <p:nvPr/>
        </p:nvSpPr>
        <p:spPr>
          <a:xfrm>
            <a:off x="4538917" y="1973374"/>
            <a:ext cx="8593516" cy="9136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th-TH" sz="3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</a:t>
            </a:r>
            <a:r>
              <a:rPr lang="th-TH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“อาชีพ” </a:t>
            </a:r>
            <a:r>
              <a:rPr lang="th-TH" sz="3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ของตนเอง</a:t>
            </a:r>
            <a:r>
              <a:rPr lang="en-US" sz="3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</a:t>
            </a:r>
            <a:r>
              <a:rPr lang="en-US" sz="5400" b="1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</a:t>
            </a:r>
            <a:r>
              <a:rPr lang="th-TH" sz="5400" b="1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</a:t>
            </a:r>
            <a:r>
              <a:rPr lang="th-TH" sz="3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 </a:t>
            </a:r>
            <a:r>
              <a:rPr lang="th-TH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“วิธีการหาเงิน”</a:t>
            </a:r>
            <a:endParaRPr lang="th-TH" sz="3600">
              <a:solidFill>
                <a:srgbClr val="3361AC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148E99-BE38-4D68-8F58-4D9E256E51E5}"/>
              </a:ext>
            </a:extLst>
          </p:cNvPr>
          <p:cNvSpPr txBox="1">
            <a:spLocks/>
          </p:cNvSpPr>
          <p:nvPr/>
        </p:nvSpPr>
        <p:spPr>
          <a:xfrm>
            <a:off x="4538917" y="4139412"/>
            <a:ext cx="8687433" cy="9136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th-TH" sz="3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</a:t>
            </a:r>
            <a:r>
              <a:rPr lang="th-TH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“การเงิน”</a:t>
            </a:r>
            <a:r>
              <a:rPr lang="th-TH">
                <a:solidFill>
                  <a:srgbClr val="1592A4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3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ของตนเอง</a:t>
            </a:r>
            <a:r>
              <a:rPr lang="en-US" sz="3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</a:t>
            </a:r>
            <a:r>
              <a:rPr lang="en-US" sz="5400" b="1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=</a:t>
            </a:r>
            <a:r>
              <a:rPr lang="th-TH" sz="5400" b="1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</a:t>
            </a:r>
            <a:r>
              <a:rPr lang="th-TH" sz="3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 </a:t>
            </a:r>
            <a:r>
              <a:rPr lang="th-TH">
                <a:solidFill>
                  <a:srgbClr val="3361AC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“วิธีจัดการเงิน”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4C0D5F-B646-4C61-87FD-8CB94BC32229}"/>
              </a:ext>
            </a:extLst>
          </p:cNvPr>
          <p:cNvSpPr txBox="1">
            <a:spLocks/>
          </p:cNvSpPr>
          <p:nvPr/>
        </p:nvSpPr>
        <p:spPr>
          <a:xfrm>
            <a:off x="4538917" y="2671076"/>
            <a:ext cx="8593516" cy="9191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>
              <a:lnSpc>
                <a:spcPts val="3000"/>
              </a:lnSpc>
            </a:pPr>
            <a:r>
              <a:rPr lang="th-TH" sz="2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รายได้จากอาชีพในฝัน </a:t>
            </a:r>
            <a:r>
              <a:rPr lang="en-US" sz="2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VS </a:t>
            </a:r>
            <a:r>
              <a:rPr lang="th-TH" sz="2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รายจ่ายเพื่อเป้าหมายในชีวิต</a:t>
            </a:r>
          </a:p>
          <a:p>
            <a:pPr algn="l">
              <a:lnSpc>
                <a:spcPts val="3000"/>
              </a:lnSpc>
            </a:pPr>
            <a:r>
              <a:rPr lang="th-TH" sz="2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หากไม่สอดคล้อง “ปัญหาทางการเงิน” ก็เกิดขึ้นได้</a:t>
            </a:r>
            <a:endParaRPr lang="th-TH" sz="2600">
              <a:solidFill>
                <a:srgbClr val="1592A4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9341AA-7A30-4281-9DB3-D6FF3898837F}"/>
              </a:ext>
            </a:extLst>
          </p:cNvPr>
          <p:cNvSpPr txBox="1">
            <a:spLocks/>
          </p:cNvSpPr>
          <p:nvPr/>
        </p:nvSpPr>
        <p:spPr>
          <a:xfrm>
            <a:off x="4538917" y="4811512"/>
            <a:ext cx="8593516" cy="4830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253754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>
              <a:lnSpc>
                <a:spcPts val="4000"/>
              </a:lnSpc>
            </a:pPr>
            <a:r>
              <a:rPr lang="th-TH" sz="2600">
                <a:solidFill>
                  <a:srgbClr val="044062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การวางแผนการเงิน คือ เครื่องมือป้องกันการเกิด “ปัญหาทางการเงิน” ได้</a:t>
            </a:r>
            <a:endParaRPr lang="th-TH" sz="2600">
              <a:solidFill>
                <a:srgbClr val="1592A4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FBA40D-689C-42E7-827C-41BD4114B90B}"/>
              </a:ext>
            </a:extLst>
          </p:cNvPr>
          <p:cNvCxnSpPr/>
          <p:nvPr/>
        </p:nvCxnSpPr>
        <p:spPr>
          <a:xfrm>
            <a:off x="4538917" y="3916548"/>
            <a:ext cx="6814883" cy="0"/>
          </a:xfrm>
          <a:prstGeom prst="line">
            <a:avLst/>
          </a:prstGeom>
          <a:ln w="38100">
            <a:solidFill>
              <a:srgbClr val="E8A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38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028FD-83ED-40D3-93CC-3FEA20709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B5B65BD-7AA9-44EF-9F7A-D0DB6D0D1636}"/>
              </a:ext>
            </a:extLst>
          </p:cNvPr>
          <p:cNvSpPr txBox="1">
            <a:spLocks/>
          </p:cNvSpPr>
          <p:nvPr/>
        </p:nvSpPr>
        <p:spPr>
          <a:xfrm>
            <a:off x="1322529" y="1747979"/>
            <a:ext cx="9546941" cy="4538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เนื้อหา ข้อมูล และสื่อความรู้ทางการเงินที่จัดทำ</a:t>
            </a:r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ขึ้นนี้</a:t>
            </a:r>
          </a:p>
          <a:p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</a:t>
            </a:r>
            <a:r>
              <a:rPr lang="th-TH" sz="2800" dirty="0" err="1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ลิข</a:t>
            </a:r>
            <a:r>
              <a:rPr lang="th-TH" sz="2800" err="1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สิทธ์</a:t>
            </a:r>
            <a:r>
              <a:rPr lang="th-TH" sz="280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ของธนาคาร</a:t>
            </a:r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แห่งประเทศไทย (ธปท.)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โดยมีวัตถุประสงค์เพื่อส่งเสริมความรู้ทางการเงินไปยังวงกว้าง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การนำเนื้อหาหรือสื่อต่าง ๆ ไปใช้งาน โปรดอ้างอิงแหล่งที่มาให้ชัดเจน</a:t>
            </a:r>
          </a:p>
          <a:p>
            <a:endParaRPr lang="th-TH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ทั้งนี้ ธปท. </a:t>
            </a:r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ไม่อนุญาตให้นำไปจำหน่ายหรือใช้เพื่อการแสวงหาประโยชน์ทางการค้า</a:t>
            </a:r>
          </a:p>
          <a:p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กรณีนำเนื้อหาบางส่วนหรือทั้งหมดไปใช้งานเพื่อวัตถุประสงค์อื่น</a:t>
            </a:r>
          </a:p>
          <a:p>
            <a:r>
              <a:rPr lang="th-TH" sz="2800" dirty="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ต้องได้รับอนุญาตเป็นลายลักษณ์อักษร</a:t>
            </a:r>
            <a:r>
              <a:rPr lang="th-TH" sz="2800">
                <a:solidFill>
                  <a:srgbClr val="162F65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 ธปท.</a:t>
            </a:r>
            <a:endParaRPr lang="th-TH" sz="2800" dirty="0">
              <a:solidFill>
                <a:srgbClr val="162F65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endParaRPr lang="en-US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หากมีข้อสงสัยหรือประเด็นสอบถามเพิ่มเติมสามารถติดต่อได้ที่</a:t>
            </a:r>
          </a:p>
          <a:p>
            <a:r>
              <a:rPr lang="th-TH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อีเมล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FinProject-C@bot.or.th</a:t>
            </a:r>
            <a:endParaRPr lang="th-TH" sz="2800" dirty="0">
              <a:solidFill>
                <a:schemeClr val="bg2">
                  <a:lumMod val="2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4" name="Picture 4" descr="ประกาศขยายระยะเวลาการรับสมัครผู้ว่าการธนาคารแห่งประเทศไทย - โพสต์ทูเดย์  ประชาสัมพันธ์">
            <a:extLst>
              <a:ext uri="{FF2B5EF4-FFF2-40B4-BE49-F238E27FC236}">
                <a16:creationId xmlns:a16="http://schemas.microsoft.com/office/drawing/2014/main" id="{71D9525E-4FDA-4C69-A265-53401F03A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1" b="31051"/>
          <a:stretch/>
        </p:blipFill>
        <p:spPr bwMode="auto">
          <a:xfrm>
            <a:off x="4422897" y="571286"/>
            <a:ext cx="3346205" cy="8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0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832953-6E82-4B13-B0EE-4E153F087279}"/>
              </a:ext>
            </a:extLst>
          </p:cNvPr>
          <p:cNvSpPr txBox="1"/>
          <p:nvPr/>
        </p:nvSpPr>
        <p:spPr>
          <a:xfrm>
            <a:off x="1096053" y="1309294"/>
            <a:ext cx="999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อาชีพคืออะไร?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88C78E4-94FB-483F-9EC9-A9950F99B96F}"/>
              </a:ext>
            </a:extLst>
          </p:cNvPr>
          <p:cNvSpPr/>
          <p:nvPr/>
        </p:nvSpPr>
        <p:spPr>
          <a:xfrm>
            <a:off x="874821" y="2245212"/>
            <a:ext cx="10554461" cy="15128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E921BE-5D75-4E82-9260-110DFA527A7D}"/>
              </a:ext>
            </a:extLst>
          </p:cNvPr>
          <p:cNvSpPr txBox="1">
            <a:spLocks/>
          </p:cNvSpPr>
          <p:nvPr/>
        </p:nvSpPr>
        <p:spPr>
          <a:xfrm>
            <a:off x="926391" y="2498236"/>
            <a:ext cx="4233652" cy="106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th-TH" sz="3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งานที่ทำโดย “ลงแรง” </a:t>
            </a:r>
          </a:p>
          <a:p>
            <a:pPr marL="0" lvl="1" indent="0" algn="ctr">
              <a:buNone/>
            </a:pPr>
            <a:r>
              <a:rPr lang="th-TH" sz="3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หรือใช้ “ความรู้ความสามารถ” ที่มี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710B22B-D46A-446C-BCC2-0FEB875F9188}"/>
              </a:ext>
            </a:extLst>
          </p:cNvPr>
          <p:cNvSpPr txBox="1">
            <a:spLocks/>
          </p:cNvSpPr>
          <p:nvPr/>
        </p:nvSpPr>
        <p:spPr>
          <a:xfrm>
            <a:off x="6691094" y="2669733"/>
            <a:ext cx="4691701" cy="1140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“ผลตอบแทนจากการทำงาน”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C1C0974-3A9E-46B7-B402-717AB3A9355B}"/>
              </a:ext>
            </a:extLst>
          </p:cNvPr>
          <p:cNvSpPr txBox="1">
            <a:spLocks/>
          </p:cNvSpPr>
          <p:nvPr/>
        </p:nvSpPr>
        <p:spPr>
          <a:xfrm>
            <a:off x="4463025" y="2697708"/>
            <a:ext cx="3239359" cy="128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th-TH" sz="32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เพื่อแลกกับ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90FAC3D-D540-48F8-A871-F905D566B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46" y="3342045"/>
            <a:ext cx="1676778" cy="796291"/>
          </a:xfrm>
          <a:prstGeom prst="rect">
            <a:avLst/>
          </a:prstGeom>
        </p:spPr>
      </p:pic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4D40DB6B-B189-4204-8D3D-79D328F2C316}"/>
              </a:ext>
            </a:extLst>
          </p:cNvPr>
          <p:cNvCxnSpPr>
            <a:cxnSpLocks/>
            <a:stCxn id="27" idx="2"/>
          </p:cNvCxnSpPr>
          <p:nvPr/>
        </p:nvCxnSpPr>
        <p:spPr>
          <a:xfrm rot="5400000">
            <a:off x="7703088" y="1947201"/>
            <a:ext cx="930512" cy="5312782"/>
          </a:xfrm>
          <a:prstGeom prst="curvedConnector2">
            <a:avLst/>
          </a:prstGeom>
          <a:ln w="76200">
            <a:solidFill>
              <a:srgbClr val="124A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05344051-BC16-4E66-894F-091CD92932AC}"/>
              </a:ext>
            </a:extLst>
          </p:cNvPr>
          <p:cNvSpPr txBox="1">
            <a:spLocks/>
          </p:cNvSpPr>
          <p:nvPr/>
        </p:nvSpPr>
        <p:spPr>
          <a:xfrm>
            <a:off x="3155514" y="411353"/>
            <a:ext cx="8557516" cy="62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ของตนเอง</a:t>
            </a:r>
            <a:endParaRPr lang="th-TH">
              <a:solidFill>
                <a:srgbClr val="04406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DEFED1-718D-4413-A74F-EC7207B86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79" y="3957565"/>
            <a:ext cx="906064" cy="2575752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A68CD8BF-6069-4199-A8A8-F9EAA5C00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76" y="4011117"/>
            <a:ext cx="1726075" cy="25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ransparent Shopping Center Clipart - Shop Icon Png Free, Png Download -  kindpng">
            <a:extLst>
              <a:ext uri="{FF2B5EF4-FFF2-40B4-BE49-F238E27FC236}">
                <a16:creationId xmlns:a16="http://schemas.microsoft.com/office/drawing/2014/main" id="{86AB65EA-3B5E-4DB8-B4E7-F970B998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289" y="2216833"/>
            <a:ext cx="2334707" cy="22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50AE45-530E-47B4-8C05-9698DFB4F92E}"/>
              </a:ext>
            </a:extLst>
          </p:cNvPr>
          <p:cNvSpPr txBox="1">
            <a:spLocks/>
          </p:cNvSpPr>
          <p:nvPr/>
        </p:nvSpPr>
        <p:spPr>
          <a:xfrm>
            <a:off x="3155514" y="411353"/>
            <a:ext cx="8557516" cy="62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ของตนเอง</a:t>
            </a:r>
            <a:endParaRPr lang="th-TH">
              <a:solidFill>
                <a:srgbClr val="04406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BC84F-DBA9-4047-8765-BF80A35D1BBD}"/>
              </a:ext>
            </a:extLst>
          </p:cNvPr>
          <p:cNvSpPr txBox="1"/>
          <p:nvPr/>
        </p:nvSpPr>
        <p:spPr>
          <a:xfrm>
            <a:off x="1096053" y="1309294"/>
            <a:ext cx="999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ทำไมต้องประกอบอาชีพ?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35E08B-6BDB-400F-8265-AC465DC3E575}"/>
              </a:ext>
            </a:extLst>
          </p:cNvPr>
          <p:cNvGrpSpPr/>
          <p:nvPr/>
        </p:nvGrpSpPr>
        <p:grpSpPr>
          <a:xfrm>
            <a:off x="1746443" y="2103102"/>
            <a:ext cx="2679152" cy="2252098"/>
            <a:chOff x="2415080" y="3592163"/>
            <a:chExt cx="3366354" cy="28297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3673C0-53A7-45E6-84CA-E5019DCF8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080" y="3592163"/>
              <a:ext cx="1234688" cy="279769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6D115D-044F-4EB8-889F-DE2BC3B1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49257" y="3666326"/>
              <a:ext cx="1400247" cy="27555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6D29C0-CE4C-43E9-BF67-4C9255A7E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005" y="5955635"/>
              <a:ext cx="689429" cy="4187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979B14-7288-4DBB-9AA1-1E8C27F5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41" y="5499716"/>
              <a:ext cx="668900" cy="72107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9E0508-E733-4D60-B2BB-D2A76F40F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101" y="5820629"/>
              <a:ext cx="845956" cy="54992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AA18FC-4CE3-48D2-B529-8B63D6BAB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609" y="5494848"/>
              <a:ext cx="711782" cy="854137"/>
            </a:xfrm>
            <a:prstGeom prst="rect">
              <a:avLst/>
            </a:prstGeom>
          </p:spPr>
        </p:pic>
      </p:grp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85B7C000-3ADC-4DBD-82D6-61FD15B79FA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19851" y="813536"/>
            <a:ext cx="65140" cy="4611802"/>
          </a:xfrm>
          <a:prstGeom prst="curvedConnector3">
            <a:avLst>
              <a:gd name="adj1" fmla="val 1372145"/>
            </a:avLst>
          </a:prstGeom>
          <a:ln w="76200">
            <a:solidFill>
              <a:srgbClr val="1592A4"/>
            </a:solidFill>
            <a:headEnd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C0DFE2D-8385-4C93-A451-33C33BB91174}"/>
              </a:ext>
            </a:extLst>
          </p:cNvPr>
          <p:cNvSpPr txBox="1"/>
          <p:nvPr/>
        </p:nvSpPr>
        <p:spPr>
          <a:xfrm>
            <a:off x="875049" y="5014925"/>
            <a:ext cx="10441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นอกจาก “อาชีพ” จะมีผลต่อการดำรงชีวิตแล้ว “อาชีพ” ยังมีส่วนเกี่ยวข้องกับระบบเศรษฐกิจและสังคม</a:t>
            </a:r>
          </a:p>
          <a:p>
            <a:pPr algn="ctr"/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เพราะ “รายจ่ายของคนหนึ่งจะกลายเป็นรายได้ของอีกคนหนึ่งเสมอ”</a:t>
            </a:r>
          </a:p>
        </p:txBody>
      </p:sp>
      <p:pic>
        <p:nvPicPr>
          <p:cNvPr id="16" name="Picture 15" descr="Icon&#10;&#10;Description automatically generated with low confidence">
            <a:extLst>
              <a:ext uri="{FF2B5EF4-FFF2-40B4-BE49-F238E27FC236}">
                <a16:creationId xmlns:a16="http://schemas.microsoft.com/office/drawing/2014/main" id="{DA80D8FA-19A1-447A-B943-C0346B676F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00" y="2118974"/>
            <a:ext cx="660602" cy="21350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3BB3F69-9BAE-47EF-8487-390306A4DF20}"/>
              </a:ext>
            </a:extLst>
          </p:cNvPr>
          <p:cNvGrpSpPr/>
          <p:nvPr/>
        </p:nvGrpSpPr>
        <p:grpSpPr>
          <a:xfrm>
            <a:off x="7242995" y="3266732"/>
            <a:ext cx="1665602" cy="1213235"/>
            <a:chOff x="7951418" y="1955291"/>
            <a:chExt cx="2002123" cy="14583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9DFCE29-0C92-4AC0-8C05-65AE0F066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8993">
              <a:off x="7951418" y="2010780"/>
              <a:ext cx="1014517" cy="119654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A02D9E-79B0-4FDA-8EE4-2571DB3E0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713" y="1955291"/>
              <a:ext cx="1203828" cy="123538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EFECD6-5448-4FB2-958E-324E33E10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570">
              <a:off x="8425290" y="2219848"/>
              <a:ext cx="599487" cy="88830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E6A20CF-54E1-46F7-B4D5-11D912791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399" y="2828726"/>
              <a:ext cx="1524201" cy="584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5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24FA5-116F-479D-8F2D-2D145EC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50">
            <a:extLst>
              <a:ext uri="{FF2B5EF4-FFF2-40B4-BE49-F238E27FC236}">
                <a16:creationId xmlns:a16="http://schemas.microsoft.com/office/drawing/2014/main" id="{85D1A582-75F1-4B40-8EA3-36FC39B0F549}"/>
              </a:ext>
            </a:extLst>
          </p:cNvPr>
          <p:cNvSpPr/>
          <p:nvPr/>
        </p:nvSpPr>
        <p:spPr>
          <a:xfrm flipH="1">
            <a:off x="6947939" y="2382341"/>
            <a:ext cx="4809050" cy="208065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solidFill>
                <a:srgbClr val="253557"/>
              </a:solidFill>
            </a:endParaRPr>
          </a:p>
        </p:txBody>
      </p:sp>
      <p:sp>
        <p:nvSpPr>
          <p:cNvPr id="4" name="Rectangle 50">
            <a:extLst>
              <a:ext uri="{FF2B5EF4-FFF2-40B4-BE49-F238E27FC236}">
                <a16:creationId xmlns:a16="http://schemas.microsoft.com/office/drawing/2014/main" id="{A6FEA2BE-2B4B-4A19-B5A7-D2389D85E685}"/>
              </a:ext>
            </a:extLst>
          </p:cNvPr>
          <p:cNvSpPr/>
          <p:nvPr/>
        </p:nvSpPr>
        <p:spPr>
          <a:xfrm flipH="1">
            <a:off x="608593" y="2382342"/>
            <a:ext cx="4809050" cy="2080656"/>
          </a:xfrm>
          <a:custGeom>
            <a:avLst/>
            <a:gdLst>
              <a:gd name="connsiteX0" fmla="*/ 0 w 12192000"/>
              <a:gd name="connsiteY0" fmla="*/ 0 h 2823892"/>
              <a:gd name="connsiteX1" fmla="*/ 12192000 w 12192000"/>
              <a:gd name="connsiteY1" fmla="*/ 0 h 2823892"/>
              <a:gd name="connsiteX2" fmla="*/ 12192000 w 12192000"/>
              <a:gd name="connsiteY2" fmla="*/ 2823892 h 2823892"/>
              <a:gd name="connsiteX3" fmla="*/ 0 w 12192000"/>
              <a:gd name="connsiteY3" fmla="*/ 2823892 h 2823892"/>
              <a:gd name="connsiteX4" fmla="*/ 0 w 12192000"/>
              <a:gd name="connsiteY4" fmla="*/ 0 h 2823892"/>
              <a:gd name="connsiteX0" fmla="*/ 0 w 12192000"/>
              <a:gd name="connsiteY0" fmla="*/ 0 h 2823892"/>
              <a:gd name="connsiteX1" fmla="*/ 2311400 w 12192000"/>
              <a:gd name="connsiteY1" fmla="*/ 44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0 h 2823892"/>
              <a:gd name="connsiteX0" fmla="*/ 0 w 12192000"/>
              <a:gd name="connsiteY0" fmla="*/ 120718 h 2944610"/>
              <a:gd name="connsiteX1" fmla="*/ 2476500 w 12192000"/>
              <a:gd name="connsiteY1" fmla="*/ 366510 h 2944610"/>
              <a:gd name="connsiteX2" fmla="*/ 12192000 w 12192000"/>
              <a:gd name="connsiteY2" fmla="*/ 120718 h 2944610"/>
              <a:gd name="connsiteX3" fmla="*/ 12192000 w 12192000"/>
              <a:gd name="connsiteY3" fmla="*/ 2944610 h 2944610"/>
              <a:gd name="connsiteX4" fmla="*/ 0 w 12192000"/>
              <a:gd name="connsiteY4" fmla="*/ 2944610 h 2944610"/>
              <a:gd name="connsiteX5" fmla="*/ 0 w 12192000"/>
              <a:gd name="connsiteY5" fmla="*/ 120718 h 2944610"/>
              <a:gd name="connsiteX0" fmla="*/ 0 w 12192000"/>
              <a:gd name="connsiteY0" fmla="*/ 368300 h 2823892"/>
              <a:gd name="connsiteX1" fmla="*/ 2476500 w 12192000"/>
              <a:gd name="connsiteY1" fmla="*/ 2457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12192000 w 12192000"/>
              <a:gd name="connsiteY2" fmla="*/ 0 h 2823892"/>
              <a:gd name="connsiteX3" fmla="*/ 12192000 w 12192000"/>
              <a:gd name="connsiteY3" fmla="*/ 2823892 h 2823892"/>
              <a:gd name="connsiteX4" fmla="*/ 0 w 12192000"/>
              <a:gd name="connsiteY4" fmla="*/ 2823892 h 2823892"/>
              <a:gd name="connsiteX5" fmla="*/ 0 w 12192000"/>
              <a:gd name="connsiteY5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483100 w 12192000"/>
              <a:gd name="connsiteY2" fmla="*/ 2457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368300 h 2823892"/>
              <a:gd name="connsiteX1" fmla="*/ 2501900 w 12192000"/>
              <a:gd name="connsiteY1" fmla="*/ 309292 h 2823892"/>
              <a:gd name="connsiteX2" fmla="*/ 4648200 w 12192000"/>
              <a:gd name="connsiteY2" fmla="*/ 42592 h 2823892"/>
              <a:gd name="connsiteX3" fmla="*/ 12192000 w 12192000"/>
              <a:gd name="connsiteY3" fmla="*/ 0 h 2823892"/>
              <a:gd name="connsiteX4" fmla="*/ 12192000 w 12192000"/>
              <a:gd name="connsiteY4" fmla="*/ 2823892 h 2823892"/>
              <a:gd name="connsiteX5" fmla="*/ 0 w 12192000"/>
              <a:gd name="connsiteY5" fmla="*/ 2823892 h 2823892"/>
              <a:gd name="connsiteX6" fmla="*/ 0 w 12192000"/>
              <a:gd name="connsiteY6" fmla="*/ 368300 h 2823892"/>
              <a:gd name="connsiteX0" fmla="*/ 0 w 12192000"/>
              <a:gd name="connsiteY0" fmla="*/ 583216 h 3038808"/>
              <a:gd name="connsiteX1" fmla="*/ 2501900 w 12192000"/>
              <a:gd name="connsiteY1" fmla="*/ 524208 h 3038808"/>
              <a:gd name="connsiteX2" fmla="*/ 4648200 w 12192000"/>
              <a:gd name="connsiteY2" fmla="*/ 257508 h 3038808"/>
              <a:gd name="connsiteX3" fmla="*/ 12192000 w 12192000"/>
              <a:gd name="connsiteY3" fmla="*/ 214916 h 3038808"/>
              <a:gd name="connsiteX4" fmla="*/ 12192000 w 12192000"/>
              <a:gd name="connsiteY4" fmla="*/ 3038808 h 3038808"/>
              <a:gd name="connsiteX5" fmla="*/ 0 w 12192000"/>
              <a:gd name="connsiteY5" fmla="*/ 3038808 h 3038808"/>
              <a:gd name="connsiteX6" fmla="*/ 0 w 12192000"/>
              <a:gd name="connsiteY6" fmla="*/ 583216 h 3038808"/>
              <a:gd name="connsiteX0" fmla="*/ 0 w 12192000"/>
              <a:gd name="connsiteY0" fmla="*/ 547025 h 3002617"/>
              <a:gd name="connsiteX1" fmla="*/ 2501900 w 12192000"/>
              <a:gd name="connsiteY1" fmla="*/ 488017 h 3002617"/>
              <a:gd name="connsiteX2" fmla="*/ 4648200 w 12192000"/>
              <a:gd name="connsiteY2" fmla="*/ 221317 h 3002617"/>
              <a:gd name="connsiteX3" fmla="*/ 12192000 w 12192000"/>
              <a:gd name="connsiteY3" fmla="*/ 178725 h 3002617"/>
              <a:gd name="connsiteX4" fmla="*/ 12192000 w 12192000"/>
              <a:gd name="connsiteY4" fmla="*/ 3002617 h 3002617"/>
              <a:gd name="connsiteX5" fmla="*/ 0 w 12192000"/>
              <a:gd name="connsiteY5" fmla="*/ 3002617 h 3002617"/>
              <a:gd name="connsiteX6" fmla="*/ 0 w 12192000"/>
              <a:gd name="connsiteY6" fmla="*/ 547025 h 3002617"/>
              <a:gd name="connsiteX0" fmla="*/ 0 w 12192000"/>
              <a:gd name="connsiteY0" fmla="*/ 577557 h 3033149"/>
              <a:gd name="connsiteX1" fmla="*/ 2501900 w 12192000"/>
              <a:gd name="connsiteY1" fmla="*/ 518549 h 3033149"/>
              <a:gd name="connsiteX2" fmla="*/ 4648200 w 12192000"/>
              <a:gd name="connsiteY2" fmla="*/ 251849 h 3033149"/>
              <a:gd name="connsiteX3" fmla="*/ 6451600 w 12192000"/>
              <a:gd name="connsiteY3" fmla="*/ 213749 h 3033149"/>
              <a:gd name="connsiteX4" fmla="*/ 12192000 w 12192000"/>
              <a:gd name="connsiteY4" fmla="*/ 209257 h 3033149"/>
              <a:gd name="connsiteX5" fmla="*/ 12192000 w 12192000"/>
              <a:gd name="connsiteY5" fmla="*/ 3033149 h 3033149"/>
              <a:gd name="connsiteX6" fmla="*/ 0 w 12192000"/>
              <a:gd name="connsiteY6" fmla="*/ 3033149 h 3033149"/>
              <a:gd name="connsiteX7" fmla="*/ 0 w 12192000"/>
              <a:gd name="connsiteY7" fmla="*/ 577557 h 3033149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1770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502790 h 2958382"/>
              <a:gd name="connsiteX1" fmla="*/ 2501900 w 12192000"/>
              <a:gd name="connsiteY1" fmla="*/ 443782 h 2958382"/>
              <a:gd name="connsiteX2" fmla="*/ 4648200 w 12192000"/>
              <a:gd name="connsiteY2" fmla="*/ 405682 h 2958382"/>
              <a:gd name="connsiteX3" fmla="*/ 6464300 w 12192000"/>
              <a:gd name="connsiteY3" fmla="*/ 583482 h 2958382"/>
              <a:gd name="connsiteX4" fmla="*/ 12192000 w 12192000"/>
              <a:gd name="connsiteY4" fmla="*/ 134490 h 2958382"/>
              <a:gd name="connsiteX5" fmla="*/ 12192000 w 12192000"/>
              <a:gd name="connsiteY5" fmla="*/ 2958382 h 2958382"/>
              <a:gd name="connsiteX6" fmla="*/ 0 w 12192000"/>
              <a:gd name="connsiteY6" fmla="*/ 2958382 h 2958382"/>
              <a:gd name="connsiteX7" fmla="*/ 0 w 12192000"/>
              <a:gd name="connsiteY7" fmla="*/ 502790 h 2958382"/>
              <a:gd name="connsiteX0" fmla="*/ 0 w 12192000"/>
              <a:gd name="connsiteY0" fmla="*/ 496230 h 2951822"/>
              <a:gd name="connsiteX1" fmla="*/ 2501900 w 12192000"/>
              <a:gd name="connsiteY1" fmla="*/ 437222 h 2951822"/>
              <a:gd name="connsiteX2" fmla="*/ 4648200 w 12192000"/>
              <a:gd name="connsiteY2" fmla="*/ 399122 h 2951822"/>
              <a:gd name="connsiteX3" fmla="*/ 6438900 w 12192000"/>
              <a:gd name="connsiteY3" fmla="*/ 640422 h 2951822"/>
              <a:gd name="connsiteX4" fmla="*/ 12192000 w 12192000"/>
              <a:gd name="connsiteY4" fmla="*/ 127930 h 2951822"/>
              <a:gd name="connsiteX5" fmla="*/ 12192000 w 12192000"/>
              <a:gd name="connsiteY5" fmla="*/ 2951822 h 2951822"/>
              <a:gd name="connsiteX6" fmla="*/ 0 w 12192000"/>
              <a:gd name="connsiteY6" fmla="*/ 2951822 h 2951822"/>
              <a:gd name="connsiteX7" fmla="*/ 0 w 12192000"/>
              <a:gd name="connsiteY7" fmla="*/ 496230 h 2951822"/>
              <a:gd name="connsiteX0" fmla="*/ 0 w 12192000"/>
              <a:gd name="connsiteY0" fmla="*/ 526547 h 2982139"/>
              <a:gd name="connsiteX1" fmla="*/ 2501900 w 12192000"/>
              <a:gd name="connsiteY1" fmla="*/ 467539 h 2982139"/>
              <a:gd name="connsiteX2" fmla="*/ 4648200 w 12192000"/>
              <a:gd name="connsiteY2" fmla="*/ 429439 h 2982139"/>
              <a:gd name="connsiteX3" fmla="*/ 6438900 w 12192000"/>
              <a:gd name="connsiteY3" fmla="*/ 670739 h 2982139"/>
              <a:gd name="connsiteX4" fmla="*/ 8547100 w 12192000"/>
              <a:gd name="connsiteY4" fmla="*/ 391338 h 2982139"/>
              <a:gd name="connsiteX5" fmla="*/ 12192000 w 12192000"/>
              <a:gd name="connsiteY5" fmla="*/ 158247 h 2982139"/>
              <a:gd name="connsiteX6" fmla="*/ 12192000 w 12192000"/>
              <a:gd name="connsiteY6" fmla="*/ 2982139 h 2982139"/>
              <a:gd name="connsiteX7" fmla="*/ 0 w 12192000"/>
              <a:gd name="connsiteY7" fmla="*/ 2982139 h 2982139"/>
              <a:gd name="connsiteX8" fmla="*/ 0 w 12192000"/>
              <a:gd name="connsiteY8" fmla="*/ 526547 h 2982139"/>
              <a:gd name="connsiteX0" fmla="*/ 0 w 12192000"/>
              <a:gd name="connsiteY0" fmla="*/ 516150 h 2971742"/>
              <a:gd name="connsiteX1" fmla="*/ 2501900 w 12192000"/>
              <a:gd name="connsiteY1" fmla="*/ 457142 h 2971742"/>
              <a:gd name="connsiteX2" fmla="*/ 4648200 w 12192000"/>
              <a:gd name="connsiteY2" fmla="*/ 419042 h 2971742"/>
              <a:gd name="connsiteX3" fmla="*/ 6438900 w 12192000"/>
              <a:gd name="connsiteY3" fmla="*/ 660342 h 2971742"/>
              <a:gd name="connsiteX4" fmla="*/ 8686800 w 12192000"/>
              <a:gd name="connsiteY4" fmla="*/ 444441 h 2971742"/>
              <a:gd name="connsiteX5" fmla="*/ 12192000 w 12192000"/>
              <a:gd name="connsiteY5" fmla="*/ 147850 h 2971742"/>
              <a:gd name="connsiteX6" fmla="*/ 12192000 w 12192000"/>
              <a:gd name="connsiteY6" fmla="*/ 2971742 h 2971742"/>
              <a:gd name="connsiteX7" fmla="*/ 0 w 12192000"/>
              <a:gd name="connsiteY7" fmla="*/ 2971742 h 2971742"/>
              <a:gd name="connsiteX8" fmla="*/ 0 w 12192000"/>
              <a:gd name="connsiteY8" fmla="*/ 516150 h 2971742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487096 h 2942688"/>
              <a:gd name="connsiteX1" fmla="*/ 2501900 w 12192000"/>
              <a:gd name="connsiteY1" fmla="*/ 428088 h 2942688"/>
              <a:gd name="connsiteX2" fmla="*/ 4648200 w 12192000"/>
              <a:gd name="connsiteY2" fmla="*/ 389988 h 2942688"/>
              <a:gd name="connsiteX3" fmla="*/ 6438900 w 12192000"/>
              <a:gd name="connsiteY3" fmla="*/ 631288 h 2942688"/>
              <a:gd name="connsiteX4" fmla="*/ 8686800 w 12192000"/>
              <a:gd name="connsiteY4" fmla="*/ 415387 h 2942688"/>
              <a:gd name="connsiteX5" fmla="*/ 12192000 w 12192000"/>
              <a:gd name="connsiteY5" fmla="*/ 118796 h 2942688"/>
              <a:gd name="connsiteX6" fmla="*/ 12192000 w 12192000"/>
              <a:gd name="connsiteY6" fmla="*/ 2942688 h 2942688"/>
              <a:gd name="connsiteX7" fmla="*/ 0 w 12192000"/>
              <a:gd name="connsiteY7" fmla="*/ 2942688 h 2942688"/>
              <a:gd name="connsiteX8" fmla="*/ 0 w 12192000"/>
              <a:gd name="connsiteY8" fmla="*/ 487096 h 2942688"/>
              <a:gd name="connsiteX0" fmla="*/ 0 w 12192000"/>
              <a:gd name="connsiteY0" fmla="*/ 195934 h 2651526"/>
              <a:gd name="connsiteX1" fmla="*/ 2501900 w 12192000"/>
              <a:gd name="connsiteY1" fmla="*/ 136926 h 2651526"/>
              <a:gd name="connsiteX2" fmla="*/ 4648200 w 12192000"/>
              <a:gd name="connsiteY2" fmla="*/ 98826 h 2651526"/>
              <a:gd name="connsiteX3" fmla="*/ 6438900 w 12192000"/>
              <a:gd name="connsiteY3" fmla="*/ 340126 h 2651526"/>
              <a:gd name="connsiteX4" fmla="*/ 8686800 w 12192000"/>
              <a:gd name="connsiteY4" fmla="*/ 124225 h 2651526"/>
              <a:gd name="connsiteX5" fmla="*/ 12192000 w 12192000"/>
              <a:gd name="connsiteY5" fmla="*/ 373734 h 2651526"/>
              <a:gd name="connsiteX6" fmla="*/ 12192000 w 12192000"/>
              <a:gd name="connsiteY6" fmla="*/ 2651526 h 2651526"/>
              <a:gd name="connsiteX7" fmla="*/ 0 w 12192000"/>
              <a:gd name="connsiteY7" fmla="*/ 2651526 h 2651526"/>
              <a:gd name="connsiteX8" fmla="*/ 0 w 12192000"/>
              <a:gd name="connsiteY8" fmla="*/ 195934 h 2651526"/>
              <a:gd name="connsiteX0" fmla="*/ 0 w 12204700"/>
              <a:gd name="connsiteY0" fmla="*/ 275293 h 2730885"/>
              <a:gd name="connsiteX1" fmla="*/ 2501900 w 12204700"/>
              <a:gd name="connsiteY1" fmla="*/ 216285 h 2730885"/>
              <a:gd name="connsiteX2" fmla="*/ 4648200 w 12204700"/>
              <a:gd name="connsiteY2" fmla="*/ 178185 h 2730885"/>
              <a:gd name="connsiteX3" fmla="*/ 6438900 w 12204700"/>
              <a:gd name="connsiteY3" fmla="*/ 419485 h 2730885"/>
              <a:gd name="connsiteX4" fmla="*/ 8686800 w 12204700"/>
              <a:gd name="connsiteY4" fmla="*/ 203584 h 2730885"/>
              <a:gd name="connsiteX5" fmla="*/ 12204700 w 12204700"/>
              <a:gd name="connsiteY5" fmla="*/ 199093 h 2730885"/>
              <a:gd name="connsiteX6" fmla="*/ 12192000 w 12204700"/>
              <a:gd name="connsiteY6" fmla="*/ 2730885 h 2730885"/>
              <a:gd name="connsiteX7" fmla="*/ 0 w 12204700"/>
              <a:gd name="connsiteY7" fmla="*/ 2730885 h 2730885"/>
              <a:gd name="connsiteX8" fmla="*/ 0 w 12204700"/>
              <a:gd name="connsiteY8" fmla="*/ 275293 h 2730885"/>
              <a:gd name="connsiteX0" fmla="*/ 0 w 12204700"/>
              <a:gd name="connsiteY0" fmla="*/ 195934 h 2651526"/>
              <a:gd name="connsiteX1" fmla="*/ 2501900 w 12204700"/>
              <a:gd name="connsiteY1" fmla="*/ 136926 h 2651526"/>
              <a:gd name="connsiteX2" fmla="*/ 4648200 w 12204700"/>
              <a:gd name="connsiteY2" fmla="*/ 98826 h 2651526"/>
              <a:gd name="connsiteX3" fmla="*/ 6438900 w 12204700"/>
              <a:gd name="connsiteY3" fmla="*/ 340126 h 2651526"/>
              <a:gd name="connsiteX4" fmla="*/ 8686800 w 12204700"/>
              <a:gd name="connsiteY4" fmla="*/ 124225 h 2651526"/>
              <a:gd name="connsiteX5" fmla="*/ 12204700 w 12204700"/>
              <a:gd name="connsiteY5" fmla="*/ 119734 h 2651526"/>
              <a:gd name="connsiteX6" fmla="*/ 12192000 w 12204700"/>
              <a:gd name="connsiteY6" fmla="*/ 2651526 h 2651526"/>
              <a:gd name="connsiteX7" fmla="*/ 0 w 12204700"/>
              <a:gd name="connsiteY7" fmla="*/ 2651526 h 2651526"/>
              <a:gd name="connsiteX8" fmla="*/ 0 w 12204700"/>
              <a:gd name="connsiteY8" fmla="*/ 195934 h 2651526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0 w 12204700"/>
              <a:gd name="connsiteY7" fmla="*/ 2671492 h 2671492"/>
              <a:gd name="connsiteX8" fmla="*/ 0 w 12204700"/>
              <a:gd name="connsiteY8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117600 w 12204700"/>
              <a:gd name="connsiteY7" fmla="*/ 26714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386006 w 12590706"/>
              <a:gd name="connsiteY0" fmla="*/ 215900 h 2783583"/>
              <a:gd name="connsiteX1" fmla="*/ 2887906 w 12590706"/>
              <a:gd name="connsiteY1" fmla="*/ 156892 h 2783583"/>
              <a:gd name="connsiteX2" fmla="*/ 5034206 w 12590706"/>
              <a:gd name="connsiteY2" fmla="*/ 118792 h 2783583"/>
              <a:gd name="connsiteX3" fmla="*/ 6824906 w 12590706"/>
              <a:gd name="connsiteY3" fmla="*/ 360092 h 2783583"/>
              <a:gd name="connsiteX4" fmla="*/ 9072806 w 12590706"/>
              <a:gd name="connsiteY4" fmla="*/ 144191 h 2783583"/>
              <a:gd name="connsiteX5" fmla="*/ 12590706 w 12590706"/>
              <a:gd name="connsiteY5" fmla="*/ 0 h 2783583"/>
              <a:gd name="connsiteX6" fmla="*/ 12578006 w 12590706"/>
              <a:gd name="connsiteY6" fmla="*/ 2671492 h 2783583"/>
              <a:gd name="connsiteX7" fmla="*/ 2049706 w 12590706"/>
              <a:gd name="connsiteY7" fmla="*/ 2442891 h 2783583"/>
              <a:gd name="connsiteX8" fmla="*/ 386006 w 12590706"/>
              <a:gd name="connsiteY8" fmla="*/ 2671492 h 2783583"/>
              <a:gd name="connsiteX9" fmla="*/ 386006 w 12590706"/>
              <a:gd name="connsiteY9" fmla="*/ 215900 h 2783583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849930 w 13054630"/>
              <a:gd name="connsiteY0" fmla="*/ 215900 h 2734549"/>
              <a:gd name="connsiteX1" fmla="*/ 3351830 w 13054630"/>
              <a:gd name="connsiteY1" fmla="*/ 156892 h 2734549"/>
              <a:gd name="connsiteX2" fmla="*/ 5498130 w 13054630"/>
              <a:gd name="connsiteY2" fmla="*/ 118792 h 2734549"/>
              <a:gd name="connsiteX3" fmla="*/ 7288830 w 13054630"/>
              <a:gd name="connsiteY3" fmla="*/ 360092 h 2734549"/>
              <a:gd name="connsiteX4" fmla="*/ 9536730 w 13054630"/>
              <a:gd name="connsiteY4" fmla="*/ 144191 h 2734549"/>
              <a:gd name="connsiteX5" fmla="*/ 13054630 w 13054630"/>
              <a:gd name="connsiteY5" fmla="*/ 0 h 2734549"/>
              <a:gd name="connsiteX6" fmla="*/ 13041930 w 13054630"/>
              <a:gd name="connsiteY6" fmla="*/ 2671492 h 2734549"/>
              <a:gd name="connsiteX7" fmla="*/ 2513630 w 13054630"/>
              <a:gd name="connsiteY7" fmla="*/ 2442891 h 2734549"/>
              <a:gd name="connsiteX8" fmla="*/ 849930 w 13054630"/>
              <a:gd name="connsiteY8" fmla="*/ 2671492 h 2734549"/>
              <a:gd name="connsiteX9" fmla="*/ 849930 w 13054630"/>
              <a:gd name="connsiteY9" fmla="*/ 215900 h 2734549"/>
              <a:gd name="connsiteX0" fmla="*/ 220721 w 12425421"/>
              <a:gd name="connsiteY0" fmla="*/ 215900 h 2783407"/>
              <a:gd name="connsiteX1" fmla="*/ 2722621 w 12425421"/>
              <a:gd name="connsiteY1" fmla="*/ 156892 h 2783407"/>
              <a:gd name="connsiteX2" fmla="*/ 4868921 w 12425421"/>
              <a:gd name="connsiteY2" fmla="*/ 118792 h 2783407"/>
              <a:gd name="connsiteX3" fmla="*/ 6659621 w 12425421"/>
              <a:gd name="connsiteY3" fmla="*/ 360092 h 2783407"/>
              <a:gd name="connsiteX4" fmla="*/ 8907521 w 12425421"/>
              <a:gd name="connsiteY4" fmla="*/ 144191 h 2783407"/>
              <a:gd name="connsiteX5" fmla="*/ 12425421 w 12425421"/>
              <a:gd name="connsiteY5" fmla="*/ 0 h 2783407"/>
              <a:gd name="connsiteX6" fmla="*/ 12412721 w 12425421"/>
              <a:gd name="connsiteY6" fmla="*/ 2671492 h 2783407"/>
              <a:gd name="connsiteX7" fmla="*/ 1884421 w 12425421"/>
              <a:gd name="connsiteY7" fmla="*/ 2442891 h 2783407"/>
              <a:gd name="connsiteX8" fmla="*/ 220721 w 12425421"/>
              <a:gd name="connsiteY8" fmla="*/ 2671492 h 2783407"/>
              <a:gd name="connsiteX9" fmla="*/ 220721 w 12425421"/>
              <a:gd name="connsiteY9" fmla="*/ 215900 h 2783407"/>
              <a:gd name="connsiteX0" fmla="*/ 31538 w 12236238"/>
              <a:gd name="connsiteY0" fmla="*/ 215900 h 2852615"/>
              <a:gd name="connsiteX1" fmla="*/ 2533438 w 12236238"/>
              <a:gd name="connsiteY1" fmla="*/ 156892 h 2852615"/>
              <a:gd name="connsiteX2" fmla="*/ 4679738 w 12236238"/>
              <a:gd name="connsiteY2" fmla="*/ 118792 h 2852615"/>
              <a:gd name="connsiteX3" fmla="*/ 6470438 w 12236238"/>
              <a:gd name="connsiteY3" fmla="*/ 360092 h 2852615"/>
              <a:gd name="connsiteX4" fmla="*/ 8718338 w 12236238"/>
              <a:gd name="connsiteY4" fmla="*/ 144191 h 2852615"/>
              <a:gd name="connsiteX5" fmla="*/ 12236238 w 12236238"/>
              <a:gd name="connsiteY5" fmla="*/ 0 h 2852615"/>
              <a:gd name="connsiteX6" fmla="*/ 12223538 w 12236238"/>
              <a:gd name="connsiteY6" fmla="*/ 2671492 h 2852615"/>
              <a:gd name="connsiteX7" fmla="*/ 1695238 w 12236238"/>
              <a:gd name="connsiteY7" fmla="*/ 2442891 h 2852615"/>
              <a:gd name="connsiteX8" fmla="*/ 31538 w 12236238"/>
              <a:gd name="connsiteY8" fmla="*/ 2671492 h 2852615"/>
              <a:gd name="connsiteX9" fmla="*/ 31538 w 12236238"/>
              <a:gd name="connsiteY9" fmla="*/ 215900 h 2852615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1663700 w 12204700"/>
              <a:gd name="connsiteY7" fmla="*/ 24428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50350"/>
              <a:gd name="connsiteX1" fmla="*/ 2501900 w 12204700"/>
              <a:gd name="connsiteY1" fmla="*/ 156892 h 2750350"/>
              <a:gd name="connsiteX2" fmla="*/ 4648200 w 12204700"/>
              <a:gd name="connsiteY2" fmla="*/ 118792 h 2750350"/>
              <a:gd name="connsiteX3" fmla="*/ 6438900 w 12204700"/>
              <a:gd name="connsiteY3" fmla="*/ 360092 h 2750350"/>
              <a:gd name="connsiteX4" fmla="*/ 8686800 w 12204700"/>
              <a:gd name="connsiteY4" fmla="*/ 144191 h 2750350"/>
              <a:gd name="connsiteX5" fmla="*/ 12204700 w 12204700"/>
              <a:gd name="connsiteY5" fmla="*/ 0 h 2750350"/>
              <a:gd name="connsiteX6" fmla="*/ 12192000 w 12204700"/>
              <a:gd name="connsiteY6" fmla="*/ 2671492 h 2750350"/>
              <a:gd name="connsiteX7" fmla="*/ 1663700 w 12204700"/>
              <a:gd name="connsiteY7" fmla="*/ 2442891 h 2750350"/>
              <a:gd name="connsiteX8" fmla="*/ 0 w 12204700"/>
              <a:gd name="connsiteY8" fmla="*/ 2671492 h 2750350"/>
              <a:gd name="connsiteX9" fmla="*/ 0 w 12204700"/>
              <a:gd name="connsiteY9" fmla="*/ 215900 h 2750350"/>
              <a:gd name="connsiteX0" fmla="*/ 0 w 12204700"/>
              <a:gd name="connsiteY0" fmla="*/ 215900 h 2818448"/>
              <a:gd name="connsiteX1" fmla="*/ 2501900 w 12204700"/>
              <a:gd name="connsiteY1" fmla="*/ 156892 h 2818448"/>
              <a:gd name="connsiteX2" fmla="*/ 4648200 w 12204700"/>
              <a:gd name="connsiteY2" fmla="*/ 118792 h 2818448"/>
              <a:gd name="connsiteX3" fmla="*/ 6438900 w 12204700"/>
              <a:gd name="connsiteY3" fmla="*/ 360092 h 2818448"/>
              <a:gd name="connsiteX4" fmla="*/ 8686800 w 12204700"/>
              <a:gd name="connsiteY4" fmla="*/ 144191 h 2818448"/>
              <a:gd name="connsiteX5" fmla="*/ 12204700 w 12204700"/>
              <a:gd name="connsiteY5" fmla="*/ 0 h 2818448"/>
              <a:gd name="connsiteX6" fmla="*/ 12192000 w 12204700"/>
              <a:gd name="connsiteY6" fmla="*/ 2671492 h 2818448"/>
              <a:gd name="connsiteX7" fmla="*/ 2463800 w 12204700"/>
              <a:gd name="connsiteY7" fmla="*/ 2760391 h 2818448"/>
              <a:gd name="connsiteX8" fmla="*/ 0 w 12204700"/>
              <a:gd name="connsiteY8" fmla="*/ 2671492 h 2818448"/>
              <a:gd name="connsiteX9" fmla="*/ 0 w 12204700"/>
              <a:gd name="connsiteY9" fmla="*/ 215900 h 2818448"/>
              <a:gd name="connsiteX0" fmla="*/ 0 w 12204700"/>
              <a:gd name="connsiteY0" fmla="*/ 215900 h 2822510"/>
              <a:gd name="connsiteX1" fmla="*/ 2501900 w 12204700"/>
              <a:gd name="connsiteY1" fmla="*/ 156892 h 2822510"/>
              <a:gd name="connsiteX2" fmla="*/ 4648200 w 12204700"/>
              <a:gd name="connsiteY2" fmla="*/ 118792 h 2822510"/>
              <a:gd name="connsiteX3" fmla="*/ 6438900 w 12204700"/>
              <a:gd name="connsiteY3" fmla="*/ 360092 h 2822510"/>
              <a:gd name="connsiteX4" fmla="*/ 8686800 w 12204700"/>
              <a:gd name="connsiteY4" fmla="*/ 144191 h 2822510"/>
              <a:gd name="connsiteX5" fmla="*/ 12204700 w 12204700"/>
              <a:gd name="connsiteY5" fmla="*/ 0 h 2822510"/>
              <a:gd name="connsiteX6" fmla="*/ 12192000 w 12204700"/>
              <a:gd name="connsiteY6" fmla="*/ 2671492 h 2822510"/>
              <a:gd name="connsiteX7" fmla="*/ 2463800 w 12204700"/>
              <a:gd name="connsiteY7" fmla="*/ 2760391 h 2822510"/>
              <a:gd name="connsiteX8" fmla="*/ 0 w 12204700"/>
              <a:gd name="connsiteY8" fmla="*/ 2671492 h 2822510"/>
              <a:gd name="connsiteX9" fmla="*/ 0 w 12204700"/>
              <a:gd name="connsiteY9" fmla="*/ 215900 h 2822510"/>
              <a:gd name="connsiteX0" fmla="*/ 0 w 12204700"/>
              <a:gd name="connsiteY0" fmla="*/ 215900 h 2763968"/>
              <a:gd name="connsiteX1" fmla="*/ 2501900 w 12204700"/>
              <a:gd name="connsiteY1" fmla="*/ 156892 h 2763968"/>
              <a:gd name="connsiteX2" fmla="*/ 4648200 w 12204700"/>
              <a:gd name="connsiteY2" fmla="*/ 118792 h 2763968"/>
              <a:gd name="connsiteX3" fmla="*/ 6438900 w 12204700"/>
              <a:gd name="connsiteY3" fmla="*/ 360092 h 2763968"/>
              <a:gd name="connsiteX4" fmla="*/ 8686800 w 12204700"/>
              <a:gd name="connsiteY4" fmla="*/ 144191 h 2763968"/>
              <a:gd name="connsiteX5" fmla="*/ 12204700 w 12204700"/>
              <a:gd name="connsiteY5" fmla="*/ 0 h 2763968"/>
              <a:gd name="connsiteX6" fmla="*/ 12192000 w 12204700"/>
              <a:gd name="connsiteY6" fmla="*/ 2671492 h 2763968"/>
              <a:gd name="connsiteX7" fmla="*/ 2578100 w 12204700"/>
              <a:gd name="connsiteY7" fmla="*/ 2531791 h 2763968"/>
              <a:gd name="connsiteX8" fmla="*/ 0 w 12204700"/>
              <a:gd name="connsiteY8" fmla="*/ 2671492 h 2763968"/>
              <a:gd name="connsiteX9" fmla="*/ 0 w 12204700"/>
              <a:gd name="connsiteY9" fmla="*/ 215900 h 2763968"/>
              <a:gd name="connsiteX0" fmla="*/ 0 w 12204700"/>
              <a:gd name="connsiteY0" fmla="*/ 215900 h 2671492"/>
              <a:gd name="connsiteX1" fmla="*/ 2501900 w 12204700"/>
              <a:gd name="connsiteY1" fmla="*/ 156892 h 2671492"/>
              <a:gd name="connsiteX2" fmla="*/ 4648200 w 12204700"/>
              <a:gd name="connsiteY2" fmla="*/ 118792 h 2671492"/>
              <a:gd name="connsiteX3" fmla="*/ 6438900 w 12204700"/>
              <a:gd name="connsiteY3" fmla="*/ 360092 h 2671492"/>
              <a:gd name="connsiteX4" fmla="*/ 8686800 w 12204700"/>
              <a:gd name="connsiteY4" fmla="*/ 144191 h 2671492"/>
              <a:gd name="connsiteX5" fmla="*/ 12204700 w 12204700"/>
              <a:gd name="connsiteY5" fmla="*/ 0 h 2671492"/>
              <a:gd name="connsiteX6" fmla="*/ 12192000 w 12204700"/>
              <a:gd name="connsiteY6" fmla="*/ 2671492 h 2671492"/>
              <a:gd name="connsiteX7" fmla="*/ 2578100 w 12204700"/>
              <a:gd name="connsiteY7" fmla="*/ 2531791 h 2671492"/>
              <a:gd name="connsiteX8" fmla="*/ 0 w 12204700"/>
              <a:gd name="connsiteY8" fmla="*/ 2671492 h 2671492"/>
              <a:gd name="connsiteX9" fmla="*/ 0 w 12204700"/>
              <a:gd name="connsiteY9" fmla="*/ 215900 h 2671492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2578100 w 12204700"/>
              <a:gd name="connsiteY7" fmla="*/ 2531791 h 2785596"/>
              <a:gd name="connsiteX8" fmla="*/ 0 w 12204700"/>
              <a:gd name="connsiteY8" fmla="*/ 2671492 h 2785596"/>
              <a:gd name="connsiteX9" fmla="*/ 0 w 12204700"/>
              <a:gd name="connsiteY9" fmla="*/ 215900 h 2785596"/>
              <a:gd name="connsiteX0" fmla="*/ 0 w 12204700"/>
              <a:gd name="connsiteY0" fmla="*/ 215900 h 2785596"/>
              <a:gd name="connsiteX1" fmla="*/ 2501900 w 12204700"/>
              <a:gd name="connsiteY1" fmla="*/ 156892 h 2785596"/>
              <a:gd name="connsiteX2" fmla="*/ 4648200 w 12204700"/>
              <a:gd name="connsiteY2" fmla="*/ 118792 h 2785596"/>
              <a:gd name="connsiteX3" fmla="*/ 6438900 w 12204700"/>
              <a:gd name="connsiteY3" fmla="*/ 360092 h 2785596"/>
              <a:gd name="connsiteX4" fmla="*/ 8686800 w 12204700"/>
              <a:gd name="connsiteY4" fmla="*/ 144191 h 2785596"/>
              <a:gd name="connsiteX5" fmla="*/ 12204700 w 12204700"/>
              <a:gd name="connsiteY5" fmla="*/ 0 h 2785596"/>
              <a:gd name="connsiteX6" fmla="*/ 12192000 w 12204700"/>
              <a:gd name="connsiteY6" fmla="*/ 2671492 h 2785596"/>
              <a:gd name="connsiteX7" fmla="*/ 4673599 w 12204700"/>
              <a:gd name="connsiteY7" fmla="*/ 2569891 h 2785596"/>
              <a:gd name="connsiteX8" fmla="*/ 2578100 w 12204700"/>
              <a:gd name="connsiteY8" fmla="*/ 2531791 h 2785596"/>
              <a:gd name="connsiteX9" fmla="*/ 0 w 12204700"/>
              <a:gd name="connsiteY9" fmla="*/ 2671492 h 2785596"/>
              <a:gd name="connsiteX10" fmla="*/ 0 w 12204700"/>
              <a:gd name="connsiteY10" fmla="*/ 215900 h 2785596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4737099 w 12204700"/>
              <a:gd name="connsiteY7" fmla="*/ 2785791 h 2785791"/>
              <a:gd name="connsiteX8" fmla="*/ 2578100 w 12204700"/>
              <a:gd name="connsiteY8" fmla="*/ 2531791 h 2785791"/>
              <a:gd name="connsiteX9" fmla="*/ 0 w 12204700"/>
              <a:gd name="connsiteY9" fmla="*/ 2671492 h 2785791"/>
              <a:gd name="connsiteX10" fmla="*/ 0 w 12204700"/>
              <a:gd name="connsiteY10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6934199 w 12204700"/>
              <a:gd name="connsiteY7" fmla="*/ 27730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7200899 w 12204700"/>
              <a:gd name="connsiteY7" fmla="*/ 2455591 h 2785791"/>
              <a:gd name="connsiteX8" fmla="*/ 4737099 w 12204700"/>
              <a:gd name="connsiteY8" fmla="*/ 2785791 h 2785791"/>
              <a:gd name="connsiteX9" fmla="*/ 2578100 w 12204700"/>
              <a:gd name="connsiteY9" fmla="*/ 2531791 h 2785791"/>
              <a:gd name="connsiteX10" fmla="*/ 0 w 12204700"/>
              <a:gd name="connsiteY10" fmla="*/ 2671492 h 2785791"/>
              <a:gd name="connsiteX11" fmla="*/ 0 w 12204700"/>
              <a:gd name="connsiteY11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728199 w 12204700"/>
              <a:gd name="connsiteY7" fmla="*/ 25444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92000 w 12204700"/>
              <a:gd name="connsiteY6" fmla="*/ 26714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15900 h 2785791"/>
              <a:gd name="connsiteX1" fmla="*/ 2501900 w 12204700"/>
              <a:gd name="connsiteY1" fmla="*/ 156892 h 2785791"/>
              <a:gd name="connsiteX2" fmla="*/ 4648200 w 12204700"/>
              <a:gd name="connsiteY2" fmla="*/ 118792 h 2785791"/>
              <a:gd name="connsiteX3" fmla="*/ 6438900 w 12204700"/>
              <a:gd name="connsiteY3" fmla="*/ 360092 h 2785791"/>
              <a:gd name="connsiteX4" fmla="*/ 8686800 w 12204700"/>
              <a:gd name="connsiteY4" fmla="*/ 144191 h 2785791"/>
              <a:gd name="connsiteX5" fmla="*/ 12204700 w 12204700"/>
              <a:gd name="connsiteY5" fmla="*/ 0 h 2785791"/>
              <a:gd name="connsiteX6" fmla="*/ 12179300 w 12204700"/>
              <a:gd name="connsiteY6" fmla="*/ 2392092 h 2785791"/>
              <a:gd name="connsiteX7" fmla="*/ 9829799 w 12204700"/>
              <a:gd name="connsiteY7" fmla="*/ 2722291 h 2785791"/>
              <a:gd name="connsiteX8" fmla="*/ 7200899 w 12204700"/>
              <a:gd name="connsiteY8" fmla="*/ 2455591 h 2785791"/>
              <a:gd name="connsiteX9" fmla="*/ 4737099 w 12204700"/>
              <a:gd name="connsiteY9" fmla="*/ 2785791 h 2785791"/>
              <a:gd name="connsiteX10" fmla="*/ 2578100 w 12204700"/>
              <a:gd name="connsiteY10" fmla="*/ 2531791 h 2785791"/>
              <a:gd name="connsiteX11" fmla="*/ 0 w 12204700"/>
              <a:gd name="connsiteY11" fmla="*/ 2671492 h 2785791"/>
              <a:gd name="connsiteX12" fmla="*/ 0 w 12204700"/>
              <a:gd name="connsiteY12" fmla="*/ 215900 h 2785791"/>
              <a:gd name="connsiteX0" fmla="*/ 0 w 12204700"/>
              <a:gd name="connsiteY0" fmla="*/ 241867 h 2811758"/>
              <a:gd name="connsiteX1" fmla="*/ 2501900 w 12204700"/>
              <a:gd name="connsiteY1" fmla="*/ 182859 h 2811758"/>
              <a:gd name="connsiteX2" fmla="*/ 4648200 w 12204700"/>
              <a:gd name="connsiteY2" fmla="*/ 144759 h 2811758"/>
              <a:gd name="connsiteX3" fmla="*/ 6438900 w 12204700"/>
              <a:gd name="connsiteY3" fmla="*/ 386059 h 2811758"/>
              <a:gd name="connsiteX4" fmla="*/ 8686800 w 12204700"/>
              <a:gd name="connsiteY4" fmla="*/ 170158 h 2811758"/>
              <a:gd name="connsiteX5" fmla="*/ 12204700 w 12204700"/>
              <a:gd name="connsiteY5" fmla="*/ 25967 h 2811758"/>
              <a:gd name="connsiteX6" fmla="*/ 12179300 w 12204700"/>
              <a:gd name="connsiteY6" fmla="*/ 2418059 h 2811758"/>
              <a:gd name="connsiteX7" fmla="*/ 9829799 w 12204700"/>
              <a:gd name="connsiteY7" fmla="*/ 2748258 h 2811758"/>
              <a:gd name="connsiteX8" fmla="*/ 7200899 w 12204700"/>
              <a:gd name="connsiteY8" fmla="*/ 2481558 h 2811758"/>
              <a:gd name="connsiteX9" fmla="*/ 4737099 w 12204700"/>
              <a:gd name="connsiteY9" fmla="*/ 2811758 h 2811758"/>
              <a:gd name="connsiteX10" fmla="*/ 2578100 w 12204700"/>
              <a:gd name="connsiteY10" fmla="*/ 2557758 h 2811758"/>
              <a:gd name="connsiteX11" fmla="*/ 0 w 12204700"/>
              <a:gd name="connsiteY11" fmla="*/ 2697459 h 2811758"/>
              <a:gd name="connsiteX12" fmla="*/ 0 w 12204700"/>
              <a:gd name="connsiteY12" fmla="*/ 241867 h 281175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87748"/>
              <a:gd name="connsiteX1" fmla="*/ 2501900 w 12204700"/>
              <a:gd name="connsiteY1" fmla="*/ 182859 h 2887748"/>
              <a:gd name="connsiteX2" fmla="*/ 4648200 w 12204700"/>
              <a:gd name="connsiteY2" fmla="*/ 144759 h 2887748"/>
              <a:gd name="connsiteX3" fmla="*/ 6438900 w 12204700"/>
              <a:gd name="connsiteY3" fmla="*/ 386059 h 2887748"/>
              <a:gd name="connsiteX4" fmla="*/ 8686800 w 12204700"/>
              <a:gd name="connsiteY4" fmla="*/ 170158 h 2887748"/>
              <a:gd name="connsiteX5" fmla="*/ 12204700 w 12204700"/>
              <a:gd name="connsiteY5" fmla="*/ 25967 h 2887748"/>
              <a:gd name="connsiteX6" fmla="*/ 12179300 w 12204700"/>
              <a:gd name="connsiteY6" fmla="*/ 2418059 h 2887748"/>
              <a:gd name="connsiteX7" fmla="*/ 9829799 w 12204700"/>
              <a:gd name="connsiteY7" fmla="*/ 2748258 h 2887748"/>
              <a:gd name="connsiteX8" fmla="*/ 7213599 w 12204700"/>
              <a:gd name="connsiteY8" fmla="*/ 2887748 h 2887748"/>
              <a:gd name="connsiteX9" fmla="*/ 4737099 w 12204700"/>
              <a:gd name="connsiteY9" fmla="*/ 2811758 h 2887748"/>
              <a:gd name="connsiteX10" fmla="*/ 2578100 w 12204700"/>
              <a:gd name="connsiteY10" fmla="*/ 2557758 h 2887748"/>
              <a:gd name="connsiteX11" fmla="*/ 0 w 12204700"/>
              <a:gd name="connsiteY11" fmla="*/ 2697459 h 2887748"/>
              <a:gd name="connsiteX12" fmla="*/ 0 w 12204700"/>
              <a:gd name="connsiteY12" fmla="*/ 241867 h 2887748"/>
              <a:gd name="connsiteX0" fmla="*/ 0 w 12204700"/>
              <a:gd name="connsiteY0" fmla="*/ 241867 h 2892240"/>
              <a:gd name="connsiteX1" fmla="*/ 2501900 w 12204700"/>
              <a:gd name="connsiteY1" fmla="*/ 182859 h 2892240"/>
              <a:gd name="connsiteX2" fmla="*/ 4648200 w 12204700"/>
              <a:gd name="connsiteY2" fmla="*/ 144759 h 2892240"/>
              <a:gd name="connsiteX3" fmla="*/ 6438900 w 12204700"/>
              <a:gd name="connsiteY3" fmla="*/ 386059 h 2892240"/>
              <a:gd name="connsiteX4" fmla="*/ 8686800 w 12204700"/>
              <a:gd name="connsiteY4" fmla="*/ 170158 h 2892240"/>
              <a:gd name="connsiteX5" fmla="*/ 12204700 w 12204700"/>
              <a:gd name="connsiteY5" fmla="*/ 25967 h 2892240"/>
              <a:gd name="connsiteX6" fmla="*/ 12179300 w 12204700"/>
              <a:gd name="connsiteY6" fmla="*/ 2418059 h 2892240"/>
              <a:gd name="connsiteX7" fmla="*/ 9829799 w 12204700"/>
              <a:gd name="connsiteY7" fmla="*/ 2748258 h 2892240"/>
              <a:gd name="connsiteX8" fmla="*/ 7213599 w 12204700"/>
              <a:gd name="connsiteY8" fmla="*/ 2887748 h 2892240"/>
              <a:gd name="connsiteX9" fmla="*/ 4737099 w 12204700"/>
              <a:gd name="connsiteY9" fmla="*/ 2811758 h 2892240"/>
              <a:gd name="connsiteX10" fmla="*/ 2578100 w 12204700"/>
              <a:gd name="connsiteY10" fmla="*/ 2557758 h 2892240"/>
              <a:gd name="connsiteX11" fmla="*/ 0 w 12204700"/>
              <a:gd name="connsiteY11" fmla="*/ 2697459 h 2892240"/>
              <a:gd name="connsiteX12" fmla="*/ 0 w 12204700"/>
              <a:gd name="connsiteY12" fmla="*/ 241867 h 2892240"/>
              <a:gd name="connsiteX0" fmla="*/ 0 w 12204700"/>
              <a:gd name="connsiteY0" fmla="*/ 241867 h 2811757"/>
              <a:gd name="connsiteX1" fmla="*/ 2501900 w 12204700"/>
              <a:gd name="connsiteY1" fmla="*/ 182859 h 2811757"/>
              <a:gd name="connsiteX2" fmla="*/ 4648200 w 12204700"/>
              <a:gd name="connsiteY2" fmla="*/ 144759 h 2811757"/>
              <a:gd name="connsiteX3" fmla="*/ 6438900 w 12204700"/>
              <a:gd name="connsiteY3" fmla="*/ 386059 h 2811757"/>
              <a:gd name="connsiteX4" fmla="*/ 8686800 w 12204700"/>
              <a:gd name="connsiteY4" fmla="*/ 170158 h 2811757"/>
              <a:gd name="connsiteX5" fmla="*/ 12204700 w 12204700"/>
              <a:gd name="connsiteY5" fmla="*/ 25967 h 2811757"/>
              <a:gd name="connsiteX6" fmla="*/ 12179300 w 12204700"/>
              <a:gd name="connsiteY6" fmla="*/ 2418059 h 2811757"/>
              <a:gd name="connsiteX7" fmla="*/ 9829799 w 12204700"/>
              <a:gd name="connsiteY7" fmla="*/ 2748258 h 2811757"/>
              <a:gd name="connsiteX8" fmla="*/ 7302499 w 12204700"/>
              <a:gd name="connsiteY8" fmla="*/ 2590917 h 2811757"/>
              <a:gd name="connsiteX9" fmla="*/ 4737099 w 12204700"/>
              <a:gd name="connsiteY9" fmla="*/ 2811758 h 2811757"/>
              <a:gd name="connsiteX10" fmla="*/ 2578100 w 12204700"/>
              <a:gd name="connsiteY10" fmla="*/ 2557758 h 2811757"/>
              <a:gd name="connsiteX11" fmla="*/ 0 w 12204700"/>
              <a:gd name="connsiteY11" fmla="*/ 2697459 h 2811757"/>
              <a:gd name="connsiteX12" fmla="*/ 0 w 12204700"/>
              <a:gd name="connsiteY12" fmla="*/ 241867 h 2811757"/>
              <a:gd name="connsiteX0" fmla="*/ 0 w 12204700"/>
              <a:gd name="connsiteY0" fmla="*/ 409472 h 2979364"/>
              <a:gd name="connsiteX1" fmla="*/ 2501900 w 12204700"/>
              <a:gd name="connsiteY1" fmla="*/ 350464 h 2979364"/>
              <a:gd name="connsiteX2" fmla="*/ 4648200 w 12204700"/>
              <a:gd name="connsiteY2" fmla="*/ 312364 h 2979364"/>
              <a:gd name="connsiteX3" fmla="*/ 6438900 w 12204700"/>
              <a:gd name="connsiteY3" fmla="*/ 553664 h 2979364"/>
              <a:gd name="connsiteX4" fmla="*/ 8686800 w 12204700"/>
              <a:gd name="connsiteY4" fmla="*/ 337763 h 2979364"/>
              <a:gd name="connsiteX5" fmla="*/ 10083799 w 12204700"/>
              <a:gd name="connsiteY5" fmla="*/ 163167 h 2979364"/>
              <a:gd name="connsiteX6" fmla="*/ 12204700 w 12204700"/>
              <a:gd name="connsiteY6" fmla="*/ 193572 h 2979364"/>
              <a:gd name="connsiteX7" fmla="*/ 12179300 w 12204700"/>
              <a:gd name="connsiteY7" fmla="*/ 2585664 h 2979364"/>
              <a:gd name="connsiteX8" fmla="*/ 9829799 w 12204700"/>
              <a:gd name="connsiteY8" fmla="*/ 2915863 h 2979364"/>
              <a:gd name="connsiteX9" fmla="*/ 7302499 w 12204700"/>
              <a:gd name="connsiteY9" fmla="*/ 2758522 h 2979364"/>
              <a:gd name="connsiteX10" fmla="*/ 4737099 w 12204700"/>
              <a:gd name="connsiteY10" fmla="*/ 2979363 h 2979364"/>
              <a:gd name="connsiteX11" fmla="*/ 2578100 w 12204700"/>
              <a:gd name="connsiteY11" fmla="*/ 2725363 h 2979364"/>
              <a:gd name="connsiteX12" fmla="*/ 0 w 12204700"/>
              <a:gd name="connsiteY12" fmla="*/ 2865064 h 2979364"/>
              <a:gd name="connsiteX13" fmla="*/ 0 w 12204700"/>
              <a:gd name="connsiteY13" fmla="*/ 409472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438900 w 12204700"/>
              <a:gd name="connsiteY3" fmla="*/ 553665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7302499 w 12204700"/>
              <a:gd name="connsiteY9" fmla="*/ 2758523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2979364"/>
              <a:gd name="connsiteX1" fmla="*/ 2501900 w 12204700"/>
              <a:gd name="connsiteY1" fmla="*/ 350465 h 2979364"/>
              <a:gd name="connsiteX2" fmla="*/ 4648200 w 12204700"/>
              <a:gd name="connsiteY2" fmla="*/ 312365 h 2979364"/>
              <a:gd name="connsiteX3" fmla="*/ 6057900 w 12204700"/>
              <a:gd name="connsiteY3" fmla="*/ 491174 h 2979364"/>
              <a:gd name="connsiteX4" fmla="*/ 8178800 w 12204700"/>
              <a:gd name="connsiteY4" fmla="*/ 275274 h 2979364"/>
              <a:gd name="connsiteX5" fmla="*/ 10083799 w 12204700"/>
              <a:gd name="connsiteY5" fmla="*/ 163168 h 2979364"/>
              <a:gd name="connsiteX6" fmla="*/ 12204700 w 12204700"/>
              <a:gd name="connsiteY6" fmla="*/ 193573 h 2979364"/>
              <a:gd name="connsiteX7" fmla="*/ 12179300 w 12204700"/>
              <a:gd name="connsiteY7" fmla="*/ 2585665 h 2979364"/>
              <a:gd name="connsiteX8" fmla="*/ 9829799 w 12204700"/>
              <a:gd name="connsiteY8" fmla="*/ 2915864 h 2979364"/>
              <a:gd name="connsiteX9" fmla="*/ 6222999 w 12204700"/>
              <a:gd name="connsiteY9" fmla="*/ 2836637 h 2979364"/>
              <a:gd name="connsiteX10" fmla="*/ 4737099 w 12204700"/>
              <a:gd name="connsiteY10" fmla="*/ 2979364 h 2979364"/>
              <a:gd name="connsiteX11" fmla="*/ 2578100 w 12204700"/>
              <a:gd name="connsiteY11" fmla="*/ 2725364 h 2979364"/>
              <a:gd name="connsiteX12" fmla="*/ 0 w 12204700"/>
              <a:gd name="connsiteY12" fmla="*/ 2865065 h 2979364"/>
              <a:gd name="connsiteX13" fmla="*/ 0 w 12204700"/>
              <a:gd name="connsiteY13" fmla="*/ 409473 h 2979364"/>
              <a:gd name="connsiteX0" fmla="*/ 0 w 12204700"/>
              <a:gd name="connsiteY0" fmla="*/ 409473 h 3030449"/>
              <a:gd name="connsiteX1" fmla="*/ 2501900 w 12204700"/>
              <a:gd name="connsiteY1" fmla="*/ 350465 h 3030449"/>
              <a:gd name="connsiteX2" fmla="*/ 4648200 w 12204700"/>
              <a:gd name="connsiteY2" fmla="*/ 312365 h 3030449"/>
              <a:gd name="connsiteX3" fmla="*/ 6057900 w 12204700"/>
              <a:gd name="connsiteY3" fmla="*/ 491174 h 3030449"/>
              <a:gd name="connsiteX4" fmla="*/ 8178800 w 12204700"/>
              <a:gd name="connsiteY4" fmla="*/ 275274 h 3030449"/>
              <a:gd name="connsiteX5" fmla="*/ 10083799 w 12204700"/>
              <a:gd name="connsiteY5" fmla="*/ 163168 h 3030449"/>
              <a:gd name="connsiteX6" fmla="*/ 12204700 w 12204700"/>
              <a:gd name="connsiteY6" fmla="*/ 193573 h 3030449"/>
              <a:gd name="connsiteX7" fmla="*/ 12179300 w 12204700"/>
              <a:gd name="connsiteY7" fmla="*/ 2585665 h 3030449"/>
              <a:gd name="connsiteX8" fmla="*/ 8293099 w 12204700"/>
              <a:gd name="connsiteY8" fmla="*/ 3025223 h 3030449"/>
              <a:gd name="connsiteX9" fmla="*/ 6222999 w 12204700"/>
              <a:gd name="connsiteY9" fmla="*/ 2836637 h 3030449"/>
              <a:gd name="connsiteX10" fmla="*/ 4737099 w 12204700"/>
              <a:gd name="connsiteY10" fmla="*/ 2979364 h 3030449"/>
              <a:gd name="connsiteX11" fmla="*/ 2578100 w 12204700"/>
              <a:gd name="connsiteY11" fmla="*/ 2725364 h 3030449"/>
              <a:gd name="connsiteX12" fmla="*/ 0 w 12204700"/>
              <a:gd name="connsiteY12" fmla="*/ 2865065 h 3030449"/>
              <a:gd name="connsiteX13" fmla="*/ 0 w 12204700"/>
              <a:gd name="connsiteY13" fmla="*/ 409473 h 3030449"/>
              <a:gd name="connsiteX0" fmla="*/ 0 w 12204700"/>
              <a:gd name="connsiteY0" fmla="*/ 409473 h 3025410"/>
              <a:gd name="connsiteX1" fmla="*/ 2501900 w 12204700"/>
              <a:gd name="connsiteY1" fmla="*/ 350465 h 3025410"/>
              <a:gd name="connsiteX2" fmla="*/ 4648200 w 12204700"/>
              <a:gd name="connsiteY2" fmla="*/ 312365 h 3025410"/>
              <a:gd name="connsiteX3" fmla="*/ 6057900 w 12204700"/>
              <a:gd name="connsiteY3" fmla="*/ 491174 h 3025410"/>
              <a:gd name="connsiteX4" fmla="*/ 8178800 w 12204700"/>
              <a:gd name="connsiteY4" fmla="*/ 275274 h 3025410"/>
              <a:gd name="connsiteX5" fmla="*/ 10083799 w 12204700"/>
              <a:gd name="connsiteY5" fmla="*/ 163168 h 3025410"/>
              <a:gd name="connsiteX6" fmla="*/ 12204700 w 12204700"/>
              <a:gd name="connsiteY6" fmla="*/ 193573 h 3025410"/>
              <a:gd name="connsiteX7" fmla="*/ 12179300 w 12204700"/>
              <a:gd name="connsiteY7" fmla="*/ 2585665 h 3025410"/>
              <a:gd name="connsiteX8" fmla="*/ 10286999 w 12204700"/>
              <a:gd name="connsiteY8" fmla="*/ 2865891 h 3025410"/>
              <a:gd name="connsiteX9" fmla="*/ 8293099 w 12204700"/>
              <a:gd name="connsiteY9" fmla="*/ 3025223 h 3025410"/>
              <a:gd name="connsiteX10" fmla="*/ 6222999 w 12204700"/>
              <a:gd name="connsiteY10" fmla="*/ 2836637 h 3025410"/>
              <a:gd name="connsiteX11" fmla="*/ 4737099 w 12204700"/>
              <a:gd name="connsiteY11" fmla="*/ 2979364 h 3025410"/>
              <a:gd name="connsiteX12" fmla="*/ 2578100 w 12204700"/>
              <a:gd name="connsiteY12" fmla="*/ 2725364 h 3025410"/>
              <a:gd name="connsiteX13" fmla="*/ 0 w 12204700"/>
              <a:gd name="connsiteY13" fmla="*/ 2865065 h 3025410"/>
              <a:gd name="connsiteX14" fmla="*/ 0 w 12204700"/>
              <a:gd name="connsiteY14" fmla="*/ 409473 h 3025410"/>
              <a:gd name="connsiteX0" fmla="*/ 0 w 12204700"/>
              <a:gd name="connsiteY0" fmla="*/ 409473 h 3112179"/>
              <a:gd name="connsiteX1" fmla="*/ 2501900 w 12204700"/>
              <a:gd name="connsiteY1" fmla="*/ 350465 h 3112179"/>
              <a:gd name="connsiteX2" fmla="*/ 4648200 w 12204700"/>
              <a:gd name="connsiteY2" fmla="*/ 312365 h 3112179"/>
              <a:gd name="connsiteX3" fmla="*/ 6057900 w 12204700"/>
              <a:gd name="connsiteY3" fmla="*/ 491174 h 3112179"/>
              <a:gd name="connsiteX4" fmla="*/ 8178800 w 12204700"/>
              <a:gd name="connsiteY4" fmla="*/ 275274 h 3112179"/>
              <a:gd name="connsiteX5" fmla="*/ 10083799 w 12204700"/>
              <a:gd name="connsiteY5" fmla="*/ 163168 h 3112179"/>
              <a:gd name="connsiteX6" fmla="*/ 12204700 w 12204700"/>
              <a:gd name="connsiteY6" fmla="*/ 193573 h 3112179"/>
              <a:gd name="connsiteX7" fmla="*/ 12179300 w 12204700"/>
              <a:gd name="connsiteY7" fmla="*/ 2585665 h 3112179"/>
              <a:gd name="connsiteX8" fmla="*/ 10706099 w 12204700"/>
              <a:gd name="connsiteY8" fmla="*/ 3084609 h 3112179"/>
              <a:gd name="connsiteX9" fmla="*/ 8293099 w 12204700"/>
              <a:gd name="connsiteY9" fmla="*/ 3025223 h 3112179"/>
              <a:gd name="connsiteX10" fmla="*/ 6222999 w 12204700"/>
              <a:gd name="connsiteY10" fmla="*/ 2836637 h 3112179"/>
              <a:gd name="connsiteX11" fmla="*/ 4737099 w 12204700"/>
              <a:gd name="connsiteY11" fmla="*/ 2979364 h 3112179"/>
              <a:gd name="connsiteX12" fmla="*/ 2578100 w 12204700"/>
              <a:gd name="connsiteY12" fmla="*/ 2725364 h 3112179"/>
              <a:gd name="connsiteX13" fmla="*/ 0 w 12204700"/>
              <a:gd name="connsiteY13" fmla="*/ 2865065 h 3112179"/>
              <a:gd name="connsiteX14" fmla="*/ 0 w 12204700"/>
              <a:gd name="connsiteY14" fmla="*/ 409473 h 311217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084609"/>
              <a:gd name="connsiteX1" fmla="*/ 2501900 w 12204700"/>
              <a:gd name="connsiteY1" fmla="*/ 350465 h 3084609"/>
              <a:gd name="connsiteX2" fmla="*/ 4648200 w 12204700"/>
              <a:gd name="connsiteY2" fmla="*/ 312365 h 3084609"/>
              <a:gd name="connsiteX3" fmla="*/ 6057900 w 12204700"/>
              <a:gd name="connsiteY3" fmla="*/ 491174 h 3084609"/>
              <a:gd name="connsiteX4" fmla="*/ 8178800 w 12204700"/>
              <a:gd name="connsiteY4" fmla="*/ 275274 h 3084609"/>
              <a:gd name="connsiteX5" fmla="*/ 10083799 w 12204700"/>
              <a:gd name="connsiteY5" fmla="*/ 163168 h 3084609"/>
              <a:gd name="connsiteX6" fmla="*/ 12204700 w 12204700"/>
              <a:gd name="connsiteY6" fmla="*/ 193573 h 3084609"/>
              <a:gd name="connsiteX7" fmla="*/ 12179300 w 12204700"/>
              <a:gd name="connsiteY7" fmla="*/ 2585665 h 3084609"/>
              <a:gd name="connsiteX8" fmla="*/ 10706099 w 12204700"/>
              <a:gd name="connsiteY8" fmla="*/ 3084609 h 3084609"/>
              <a:gd name="connsiteX9" fmla="*/ 8293099 w 12204700"/>
              <a:gd name="connsiteY9" fmla="*/ 3025223 h 3084609"/>
              <a:gd name="connsiteX10" fmla="*/ 6222999 w 12204700"/>
              <a:gd name="connsiteY10" fmla="*/ 2836637 h 3084609"/>
              <a:gd name="connsiteX11" fmla="*/ 4737099 w 12204700"/>
              <a:gd name="connsiteY11" fmla="*/ 2979364 h 3084609"/>
              <a:gd name="connsiteX12" fmla="*/ 2578100 w 12204700"/>
              <a:gd name="connsiteY12" fmla="*/ 2725364 h 3084609"/>
              <a:gd name="connsiteX13" fmla="*/ 0 w 12204700"/>
              <a:gd name="connsiteY13" fmla="*/ 2865065 h 3084609"/>
              <a:gd name="connsiteX14" fmla="*/ 0 w 12204700"/>
              <a:gd name="connsiteY14" fmla="*/ 409473 h 3084609"/>
              <a:gd name="connsiteX0" fmla="*/ 0 w 12204700"/>
              <a:gd name="connsiteY0" fmla="*/ 409473 h 3113367"/>
              <a:gd name="connsiteX1" fmla="*/ 2501900 w 12204700"/>
              <a:gd name="connsiteY1" fmla="*/ 350465 h 3113367"/>
              <a:gd name="connsiteX2" fmla="*/ 4648200 w 12204700"/>
              <a:gd name="connsiteY2" fmla="*/ 312365 h 3113367"/>
              <a:gd name="connsiteX3" fmla="*/ 6057900 w 12204700"/>
              <a:gd name="connsiteY3" fmla="*/ 491174 h 3113367"/>
              <a:gd name="connsiteX4" fmla="*/ 8178800 w 12204700"/>
              <a:gd name="connsiteY4" fmla="*/ 275274 h 3113367"/>
              <a:gd name="connsiteX5" fmla="*/ 10083799 w 12204700"/>
              <a:gd name="connsiteY5" fmla="*/ 163168 h 3113367"/>
              <a:gd name="connsiteX6" fmla="*/ 12204700 w 12204700"/>
              <a:gd name="connsiteY6" fmla="*/ 193573 h 3113367"/>
              <a:gd name="connsiteX7" fmla="*/ 12179300 w 12204700"/>
              <a:gd name="connsiteY7" fmla="*/ 2585665 h 3113367"/>
              <a:gd name="connsiteX8" fmla="*/ 10706099 w 12204700"/>
              <a:gd name="connsiteY8" fmla="*/ 3084609 h 3113367"/>
              <a:gd name="connsiteX9" fmla="*/ 8293099 w 12204700"/>
              <a:gd name="connsiteY9" fmla="*/ 3025223 h 3113367"/>
              <a:gd name="connsiteX10" fmla="*/ 6222999 w 12204700"/>
              <a:gd name="connsiteY10" fmla="*/ 2836637 h 3113367"/>
              <a:gd name="connsiteX11" fmla="*/ 4737099 w 12204700"/>
              <a:gd name="connsiteY11" fmla="*/ 2979364 h 3113367"/>
              <a:gd name="connsiteX12" fmla="*/ 2578100 w 12204700"/>
              <a:gd name="connsiteY12" fmla="*/ 2725364 h 3113367"/>
              <a:gd name="connsiteX13" fmla="*/ 0 w 12204700"/>
              <a:gd name="connsiteY13" fmla="*/ 2865065 h 3113367"/>
              <a:gd name="connsiteX14" fmla="*/ 0 w 12204700"/>
              <a:gd name="connsiteY14" fmla="*/ 409473 h 3113367"/>
              <a:gd name="connsiteX0" fmla="*/ 0 w 12204700"/>
              <a:gd name="connsiteY0" fmla="*/ 355307 h 3059201"/>
              <a:gd name="connsiteX1" fmla="*/ 2501900 w 12204700"/>
              <a:gd name="connsiteY1" fmla="*/ 296299 h 3059201"/>
              <a:gd name="connsiteX2" fmla="*/ 4648200 w 12204700"/>
              <a:gd name="connsiteY2" fmla="*/ 258199 h 3059201"/>
              <a:gd name="connsiteX3" fmla="*/ 6057900 w 12204700"/>
              <a:gd name="connsiteY3" fmla="*/ 437008 h 3059201"/>
              <a:gd name="connsiteX4" fmla="*/ 8178800 w 12204700"/>
              <a:gd name="connsiteY4" fmla="*/ 221108 h 3059201"/>
              <a:gd name="connsiteX5" fmla="*/ 10096499 w 12204700"/>
              <a:gd name="connsiteY5" fmla="*/ 358965 h 3059201"/>
              <a:gd name="connsiteX6" fmla="*/ 12204700 w 12204700"/>
              <a:gd name="connsiteY6" fmla="*/ 139407 h 3059201"/>
              <a:gd name="connsiteX7" fmla="*/ 12179300 w 12204700"/>
              <a:gd name="connsiteY7" fmla="*/ 2531499 h 3059201"/>
              <a:gd name="connsiteX8" fmla="*/ 10706099 w 12204700"/>
              <a:gd name="connsiteY8" fmla="*/ 3030443 h 3059201"/>
              <a:gd name="connsiteX9" fmla="*/ 8293099 w 12204700"/>
              <a:gd name="connsiteY9" fmla="*/ 2971057 h 3059201"/>
              <a:gd name="connsiteX10" fmla="*/ 6222999 w 12204700"/>
              <a:gd name="connsiteY10" fmla="*/ 2782471 h 3059201"/>
              <a:gd name="connsiteX11" fmla="*/ 4737099 w 12204700"/>
              <a:gd name="connsiteY11" fmla="*/ 2925198 h 3059201"/>
              <a:gd name="connsiteX12" fmla="*/ 2578100 w 12204700"/>
              <a:gd name="connsiteY12" fmla="*/ 2671198 h 3059201"/>
              <a:gd name="connsiteX13" fmla="*/ 0 w 12204700"/>
              <a:gd name="connsiteY13" fmla="*/ 2810899 h 3059201"/>
              <a:gd name="connsiteX14" fmla="*/ 0 w 12204700"/>
              <a:gd name="connsiteY14" fmla="*/ 355307 h 3059201"/>
              <a:gd name="connsiteX0" fmla="*/ 68 w 12204768"/>
              <a:gd name="connsiteY0" fmla="*/ 355307 h 3059201"/>
              <a:gd name="connsiteX1" fmla="*/ 2501968 w 12204768"/>
              <a:gd name="connsiteY1" fmla="*/ 296299 h 3059201"/>
              <a:gd name="connsiteX2" fmla="*/ 4648268 w 12204768"/>
              <a:gd name="connsiteY2" fmla="*/ 258199 h 3059201"/>
              <a:gd name="connsiteX3" fmla="*/ 6057968 w 12204768"/>
              <a:gd name="connsiteY3" fmla="*/ 437008 h 3059201"/>
              <a:gd name="connsiteX4" fmla="*/ 8178868 w 12204768"/>
              <a:gd name="connsiteY4" fmla="*/ 221108 h 3059201"/>
              <a:gd name="connsiteX5" fmla="*/ 10096567 w 12204768"/>
              <a:gd name="connsiteY5" fmla="*/ 358965 h 3059201"/>
              <a:gd name="connsiteX6" fmla="*/ 12204768 w 12204768"/>
              <a:gd name="connsiteY6" fmla="*/ 139407 h 3059201"/>
              <a:gd name="connsiteX7" fmla="*/ 12179368 w 12204768"/>
              <a:gd name="connsiteY7" fmla="*/ 2531499 h 3059201"/>
              <a:gd name="connsiteX8" fmla="*/ 10706167 w 12204768"/>
              <a:gd name="connsiteY8" fmla="*/ 3030443 h 3059201"/>
              <a:gd name="connsiteX9" fmla="*/ 8293167 w 12204768"/>
              <a:gd name="connsiteY9" fmla="*/ 2971057 h 3059201"/>
              <a:gd name="connsiteX10" fmla="*/ 6223067 w 12204768"/>
              <a:gd name="connsiteY10" fmla="*/ 2782471 h 3059201"/>
              <a:gd name="connsiteX11" fmla="*/ 4737167 w 12204768"/>
              <a:gd name="connsiteY11" fmla="*/ 2925198 h 3059201"/>
              <a:gd name="connsiteX12" fmla="*/ 2578168 w 12204768"/>
              <a:gd name="connsiteY12" fmla="*/ 2671198 h 3059201"/>
              <a:gd name="connsiteX13" fmla="*/ 68 w 12204768"/>
              <a:gd name="connsiteY13" fmla="*/ 2810899 h 3059201"/>
              <a:gd name="connsiteX14" fmla="*/ 68 w 12204768"/>
              <a:gd name="connsiteY14" fmla="*/ 355307 h 3059201"/>
              <a:gd name="connsiteX0" fmla="*/ 437458 w 12642158"/>
              <a:gd name="connsiteY0" fmla="*/ 355307 h 3059201"/>
              <a:gd name="connsiteX1" fmla="*/ 2939358 w 12642158"/>
              <a:gd name="connsiteY1" fmla="*/ 296299 h 3059201"/>
              <a:gd name="connsiteX2" fmla="*/ 5085658 w 12642158"/>
              <a:gd name="connsiteY2" fmla="*/ 258199 h 3059201"/>
              <a:gd name="connsiteX3" fmla="*/ 6495358 w 12642158"/>
              <a:gd name="connsiteY3" fmla="*/ 437008 h 3059201"/>
              <a:gd name="connsiteX4" fmla="*/ 8616258 w 12642158"/>
              <a:gd name="connsiteY4" fmla="*/ 221108 h 3059201"/>
              <a:gd name="connsiteX5" fmla="*/ 10533957 w 12642158"/>
              <a:gd name="connsiteY5" fmla="*/ 358965 h 3059201"/>
              <a:gd name="connsiteX6" fmla="*/ 12642158 w 12642158"/>
              <a:gd name="connsiteY6" fmla="*/ 139407 h 3059201"/>
              <a:gd name="connsiteX7" fmla="*/ 12616758 w 12642158"/>
              <a:gd name="connsiteY7" fmla="*/ 2531499 h 3059201"/>
              <a:gd name="connsiteX8" fmla="*/ 11143557 w 12642158"/>
              <a:gd name="connsiteY8" fmla="*/ 3030443 h 3059201"/>
              <a:gd name="connsiteX9" fmla="*/ 8730557 w 12642158"/>
              <a:gd name="connsiteY9" fmla="*/ 2971057 h 3059201"/>
              <a:gd name="connsiteX10" fmla="*/ 6660457 w 12642158"/>
              <a:gd name="connsiteY10" fmla="*/ 2782471 h 3059201"/>
              <a:gd name="connsiteX11" fmla="*/ 5174557 w 12642158"/>
              <a:gd name="connsiteY11" fmla="*/ 2925198 h 3059201"/>
              <a:gd name="connsiteX12" fmla="*/ 3015558 w 12642158"/>
              <a:gd name="connsiteY12" fmla="*/ 2671198 h 3059201"/>
              <a:gd name="connsiteX13" fmla="*/ 437458 w 12642158"/>
              <a:gd name="connsiteY13" fmla="*/ 2810899 h 3059201"/>
              <a:gd name="connsiteX14" fmla="*/ 437458 w 12642158"/>
              <a:gd name="connsiteY14" fmla="*/ 355307 h 3059201"/>
              <a:gd name="connsiteX0" fmla="*/ 437458 w 12642164"/>
              <a:gd name="connsiteY0" fmla="*/ 545655 h 3249549"/>
              <a:gd name="connsiteX1" fmla="*/ 2939358 w 12642164"/>
              <a:gd name="connsiteY1" fmla="*/ 486647 h 3249549"/>
              <a:gd name="connsiteX2" fmla="*/ 5085658 w 12642164"/>
              <a:gd name="connsiteY2" fmla="*/ 448547 h 3249549"/>
              <a:gd name="connsiteX3" fmla="*/ 6495358 w 12642164"/>
              <a:gd name="connsiteY3" fmla="*/ 627356 h 3249549"/>
              <a:gd name="connsiteX4" fmla="*/ 8616258 w 12642164"/>
              <a:gd name="connsiteY4" fmla="*/ 411456 h 3249549"/>
              <a:gd name="connsiteX5" fmla="*/ 10533957 w 12642164"/>
              <a:gd name="connsiteY5" fmla="*/ 549313 h 3249549"/>
              <a:gd name="connsiteX6" fmla="*/ 12642158 w 12642164"/>
              <a:gd name="connsiteY6" fmla="*/ 329755 h 3249549"/>
              <a:gd name="connsiteX7" fmla="*/ 12616758 w 12642164"/>
              <a:gd name="connsiteY7" fmla="*/ 2721847 h 3249549"/>
              <a:gd name="connsiteX8" fmla="*/ 11143557 w 12642164"/>
              <a:gd name="connsiteY8" fmla="*/ 3220791 h 3249549"/>
              <a:gd name="connsiteX9" fmla="*/ 8730557 w 12642164"/>
              <a:gd name="connsiteY9" fmla="*/ 3161405 h 3249549"/>
              <a:gd name="connsiteX10" fmla="*/ 6660457 w 12642164"/>
              <a:gd name="connsiteY10" fmla="*/ 2972819 h 3249549"/>
              <a:gd name="connsiteX11" fmla="*/ 5174557 w 12642164"/>
              <a:gd name="connsiteY11" fmla="*/ 3115546 h 3249549"/>
              <a:gd name="connsiteX12" fmla="*/ 3015558 w 12642164"/>
              <a:gd name="connsiteY12" fmla="*/ 2861546 h 3249549"/>
              <a:gd name="connsiteX13" fmla="*/ 437458 w 12642164"/>
              <a:gd name="connsiteY13" fmla="*/ 3001247 h 3249549"/>
              <a:gd name="connsiteX14" fmla="*/ 437458 w 12642164"/>
              <a:gd name="connsiteY14" fmla="*/ 545655 h 3249549"/>
              <a:gd name="connsiteX0" fmla="*/ 437458 w 12791000"/>
              <a:gd name="connsiteY0" fmla="*/ 337796 h 3040501"/>
              <a:gd name="connsiteX1" fmla="*/ 2939358 w 12791000"/>
              <a:gd name="connsiteY1" fmla="*/ 278788 h 3040501"/>
              <a:gd name="connsiteX2" fmla="*/ 5085658 w 12791000"/>
              <a:gd name="connsiteY2" fmla="*/ 240688 h 3040501"/>
              <a:gd name="connsiteX3" fmla="*/ 6495358 w 12791000"/>
              <a:gd name="connsiteY3" fmla="*/ 419497 h 3040501"/>
              <a:gd name="connsiteX4" fmla="*/ 8616258 w 12791000"/>
              <a:gd name="connsiteY4" fmla="*/ 203597 h 3040501"/>
              <a:gd name="connsiteX5" fmla="*/ 10533957 w 12791000"/>
              <a:gd name="connsiteY5" fmla="*/ 341454 h 3040501"/>
              <a:gd name="connsiteX6" fmla="*/ 12642158 w 12791000"/>
              <a:gd name="connsiteY6" fmla="*/ 121896 h 3040501"/>
              <a:gd name="connsiteX7" fmla="*/ 12616755 w 12791000"/>
              <a:gd name="connsiteY7" fmla="*/ 2513988 h 3040501"/>
              <a:gd name="connsiteX8" fmla="*/ 11143557 w 12791000"/>
              <a:gd name="connsiteY8" fmla="*/ 3012932 h 3040501"/>
              <a:gd name="connsiteX9" fmla="*/ 8730557 w 12791000"/>
              <a:gd name="connsiteY9" fmla="*/ 2953546 h 3040501"/>
              <a:gd name="connsiteX10" fmla="*/ 6660457 w 12791000"/>
              <a:gd name="connsiteY10" fmla="*/ 2764960 h 3040501"/>
              <a:gd name="connsiteX11" fmla="*/ 5174557 w 12791000"/>
              <a:gd name="connsiteY11" fmla="*/ 2907687 h 3040501"/>
              <a:gd name="connsiteX12" fmla="*/ 3015558 w 12791000"/>
              <a:gd name="connsiteY12" fmla="*/ 2653687 h 3040501"/>
              <a:gd name="connsiteX13" fmla="*/ 437458 w 12791000"/>
              <a:gd name="connsiteY13" fmla="*/ 2793388 h 3040501"/>
              <a:gd name="connsiteX14" fmla="*/ 437458 w 12791000"/>
              <a:gd name="connsiteY14" fmla="*/ 337796 h 3040501"/>
              <a:gd name="connsiteX0" fmla="*/ 437458 w 12880348"/>
              <a:gd name="connsiteY0" fmla="*/ 337794 h 3040501"/>
              <a:gd name="connsiteX1" fmla="*/ 2939358 w 12880348"/>
              <a:gd name="connsiteY1" fmla="*/ 278786 h 3040501"/>
              <a:gd name="connsiteX2" fmla="*/ 5085658 w 12880348"/>
              <a:gd name="connsiteY2" fmla="*/ 240686 h 3040501"/>
              <a:gd name="connsiteX3" fmla="*/ 6495358 w 12880348"/>
              <a:gd name="connsiteY3" fmla="*/ 419495 h 3040501"/>
              <a:gd name="connsiteX4" fmla="*/ 8616258 w 12880348"/>
              <a:gd name="connsiteY4" fmla="*/ 203595 h 3040501"/>
              <a:gd name="connsiteX5" fmla="*/ 10533957 w 12880348"/>
              <a:gd name="connsiteY5" fmla="*/ 341452 h 3040501"/>
              <a:gd name="connsiteX6" fmla="*/ 12642158 w 12880348"/>
              <a:gd name="connsiteY6" fmla="*/ 121894 h 3040501"/>
              <a:gd name="connsiteX7" fmla="*/ 12616755 w 12880348"/>
              <a:gd name="connsiteY7" fmla="*/ 2513986 h 3040501"/>
              <a:gd name="connsiteX8" fmla="*/ 11143557 w 12880348"/>
              <a:gd name="connsiteY8" fmla="*/ 3012930 h 3040501"/>
              <a:gd name="connsiteX9" fmla="*/ 8730557 w 12880348"/>
              <a:gd name="connsiteY9" fmla="*/ 2953544 h 3040501"/>
              <a:gd name="connsiteX10" fmla="*/ 6660457 w 12880348"/>
              <a:gd name="connsiteY10" fmla="*/ 2764958 h 3040501"/>
              <a:gd name="connsiteX11" fmla="*/ 5174557 w 12880348"/>
              <a:gd name="connsiteY11" fmla="*/ 2907685 h 3040501"/>
              <a:gd name="connsiteX12" fmla="*/ 3015558 w 12880348"/>
              <a:gd name="connsiteY12" fmla="*/ 2653685 h 3040501"/>
              <a:gd name="connsiteX13" fmla="*/ 437458 w 12880348"/>
              <a:gd name="connsiteY13" fmla="*/ 2793386 h 3040501"/>
              <a:gd name="connsiteX14" fmla="*/ 437458 w 12880348"/>
              <a:gd name="connsiteY14" fmla="*/ 337794 h 3040501"/>
              <a:gd name="connsiteX0" fmla="*/ 669657 w 13112547"/>
              <a:gd name="connsiteY0" fmla="*/ 337794 h 3040499"/>
              <a:gd name="connsiteX1" fmla="*/ 3171557 w 13112547"/>
              <a:gd name="connsiteY1" fmla="*/ 278786 h 3040499"/>
              <a:gd name="connsiteX2" fmla="*/ 5317857 w 13112547"/>
              <a:gd name="connsiteY2" fmla="*/ 240686 h 3040499"/>
              <a:gd name="connsiteX3" fmla="*/ 6727557 w 13112547"/>
              <a:gd name="connsiteY3" fmla="*/ 419495 h 3040499"/>
              <a:gd name="connsiteX4" fmla="*/ 8848457 w 13112547"/>
              <a:gd name="connsiteY4" fmla="*/ 203595 h 3040499"/>
              <a:gd name="connsiteX5" fmla="*/ 10766156 w 13112547"/>
              <a:gd name="connsiteY5" fmla="*/ 341452 h 3040499"/>
              <a:gd name="connsiteX6" fmla="*/ 12874357 w 13112547"/>
              <a:gd name="connsiteY6" fmla="*/ 121894 h 3040499"/>
              <a:gd name="connsiteX7" fmla="*/ 12848954 w 13112547"/>
              <a:gd name="connsiteY7" fmla="*/ 2513986 h 3040499"/>
              <a:gd name="connsiteX8" fmla="*/ 11375756 w 13112547"/>
              <a:gd name="connsiteY8" fmla="*/ 3012930 h 3040499"/>
              <a:gd name="connsiteX9" fmla="*/ 8962756 w 13112547"/>
              <a:gd name="connsiteY9" fmla="*/ 2953544 h 3040499"/>
              <a:gd name="connsiteX10" fmla="*/ 6892656 w 13112547"/>
              <a:gd name="connsiteY10" fmla="*/ 2764958 h 3040499"/>
              <a:gd name="connsiteX11" fmla="*/ 5406756 w 13112547"/>
              <a:gd name="connsiteY11" fmla="*/ 2907685 h 3040499"/>
              <a:gd name="connsiteX12" fmla="*/ 669657 w 13112547"/>
              <a:gd name="connsiteY12" fmla="*/ 2793386 h 3040499"/>
              <a:gd name="connsiteX13" fmla="*/ 669657 w 13112547"/>
              <a:gd name="connsiteY13" fmla="*/ 337794 h 3040499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5317857 w 13112547"/>
              <a:gd name="connsiteY2" fmla="*/ 240686 h 3037083"/>
              <a:gd name="connsiteX3" fmla="*/ 6727557 w 13112547"/>
              <a:gd name="connsiteY3" fmla="*/ 419495 h 3037083"/>
              <a:gd name="connsiteX4" fmla="*/ 8848457 w 13112547"/>
              <a:gd name="connsiteY4" fmla="*/ 203595 h 3037083"/>
              <a:gd name="connsiteX5" fmla="*/ 10766156 w 13112547"/>
              <a:gd name="connsiteY5" fmla="*/ 341452 h 3037083"/>
              <a:gd name="connsiteX6" fmla="*/ 12874357 w 13112547"/>
              <a:gd name="connsiteY6" fmla="*/ 121894 h 3037083"/>
              <a:gd name="connsiteX7" fmla="*/ 12848954 w 13112547"/>
              <a:gd name="connsiteY7" fmla="*/ 2513986 h 3037083"/>
              <a:gd name="connsiteX8" fmla="*/ 11375756 w 13112547"/>
              <a:gd name="connsiteY8" fmla="*/ 3012930 h 3037083"/>
              <a:gd name="connsiteX9" fmla="*/ 8962756 w 13112547"/>
              <a:gd name="connsiteY9" fmla="*/ 2953544 h 3037083"/>
              <a:gd name="connsiteX10" fmla="*/ 5406756 w 13112547"/>
              <a:gd name="connsiteY10" fmla="*/ 2907685 h 3037083"/>
              <a:gd name="connsiteX11" fmla="*/ 669657 w 13112547"/>
              <a:gd name="connsiteY11" fmla="*/ 2793386 h 3037083"/>
              <a:gd name="connsiteX12" fmla="*/ 669657 w 13112547"/>
              <a:gd name="connsiteY12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6727557 w 13112547"/>
              <a:gd name="connsiteY2" fmla="*/ 419495 h 3037083"/>
              <a:gd name="connsiteX3" fmla="*/ 8848457 w 13112547"/>
              <a:gd name="connsiteY3" fmla="*/ 203595 h 3037083"/>
              <a:gd name="connsiteX4" fmla="*/ 10766156 w 13112547"/>
              <a:gd name="connsiteY4" fmla="*/ 341452 h 3037083"/>
              <a:gd name="connsiteX5" fmla="*/ 12874357 w 13112547"/>
              <a:gd name="connsiteY5" fmla="*/ 121894 h 3037083"/>
              <a:gd name="connsiteX6" fmla="*/ 12848954 w 13112547"/>
              <a:gd name="connsiteY6" fmla="*/ 2513986 h 3037083"/>
              <a:gd name="connsiteX7" fmla="*/ 11375756 w 13112547"/>
              <a:gd name="connsiteY7" fmla="*/ 3012930 h 3037083"/>
              <a:gd name="connsiteX8" fmla="*/ 8962756 w 13112547"/>
              <a:gd name="connsiteY8" fmla="*/ 2953544 h 3037083"/>
              <a:gd name="connsiteX9" fmla="*/ 5406756 w 13112547"/>
              <a:gd name="connsiteY9" fmla="*/ 2907685 h 3037083"/>
              <a:gd name="connsiteX10" fmla="*/ 669657 w 13112547"/>
              <a:gd name="connsiteY10" fmla="*/ 2793386 h 3037083"/>
              <a:gd name="connsiteX11" fmla="*/ 669657 w 13112547"/>
              <a:gd name="connsiteY11" fmla="*/ 337794 h 3037083"/>
              <a:gd name="connsiteX0" fmla="*/ 669657 w 13112547"/>
              <a:gd name="connsiteY0" fmla="*/ 337794 h 3037083"/>
              <a:gd name="connsiteX1" fmla="*/ 3171557 w 13112547"/>
              <a:gd name="connsiteY1" fmla="*/ 278786 h 3037083"/>
              <a:gd name="connsiteX2" fmla="*/ 8848457 w 13112547"/>
              <a:gd name="connsiteY2" fmla="*/ 203595 h 3037083"/>
              <a:gd name="connsiteX3" fmla="*/ 10766156 w 13112547"/>
              <a:gd name="connsiteY3" fmla="*/ 341452 h 3037083"/>
              <a:gd name="connsiteX4" fmla="*/ 12874357 w 13112547"/>
              <a:gd name="connsiteY4" fmla="*/ 121894 h 3037083"/>
              <a:gd name="connsiteX5" fmla="*/ 12848954 w 13112547"/>
              <a:gd name="connsiteY5" fmla="*/ 2513986 h 3037083"/>
              <a:gd name="connsiteX6" fmla="*/ 11375756 w 13112547"/>
              <a:gd name="connsiteY6" fmla="*/ 3012930 h 3037083"/>
              <a:gd name="connsiteX7" fmla="*/ 8962756 w 13112547"/>
              <a:gd name="connsiteY7" fmla="*/ 2953544 h 3037083"/>
              <a:gd name="connsiteX8" fmla="*/ 5406756 w 13112547"/>
              <a:gd name="connsiteY8" fmla="*/ 2907685 h 3037083"/>
              <a:gd name="connsiteX9" fmla="*/ 669657 w 13112547"/>
              <a:gd name="connsiteY9" fmla="*/ 2793386 h 3037083"/>
              <a:gd name="connsiteX10" fmla="*/ 669657 w 13112547"/>
              <a:gd name="connsiteY10" fmla="*/ 337794 h 3037083"/>
              <a:gd name="connsiteX0" fmla="*/ 669657 w 13117756"/>
              <a:gd name="connsiteY0" fmla="*/ 365905 h 3065194"/>
              <a:gd name="connsiteX1" fmla="*/ 3171557 w 13117756"/>
              <a:gd name="connsiteY1" fmla="*/ 306897 h 3065194"/>
              <a:gd name="connsiteX2" fmla="*/ 8848457 w 13117756"/>
              <a:gd name="connsiteY2" fmla="*/ 231706 h 3065194"/>
              <a:gd name="connsiteX3" fmla="*/ 10687394 w 13117756"/>
              <a:gd name="connsiteY3" fmla="*/ 255382 h 3065194"/>
              <a:gd name="connsiteX4" fmla="*/ 12874357 w 13117756"/>
              <a:gd name="connsiteY4" fmla="*/ 150005 h 3065194"/>
              <a:gd name="connsiteX5" fmla="*/ 12848954 w 13117756"/>
              <a:gd name="connsiteY5" fmla="*/ 2542097 h 3065194"/>
              <a:gd name="connsiteX6" fmla="*/ 11375756 w 13117756"/>
              <a:gd name="connsiteY6" fmla="*/ 3041041 h 3065194"/>
              <a:gd name="connsiteX7" fmla="*/ 8962756 w 13117756"/>
              <a:gd name="connsiteY7" fmla="*/ 2981655 h 3065194"/>
              <a:gd name="connsiteX8" fmla="*/ 5406756 w 13117756"/>
              <a:gd name="connsiteY8" fmla="*/ 2935796 h 3065194"/>
              <a:gd name="connsiteX9" fmla="*/ 669657 w 13117756"/>
              <a:gd name="connsiteY9" fmla="*/ 2821497 h 3065194"/>
              <a:gd name="connsiteX10" fmla="*/ 669657 w 13117756"/>
              <a:gd name="connsiteY10" fmla="*/ 365905 h 3065194"/>
              <a:gd name="connsiteX0" fmla="*/ 669657 w 13099684"/>
              <a:gd name="connsiteY0" fmla="*/ 335049 h 3034338"/>
              <a:gd name="connsiteX1" fmla="*/ 3171557 w 13099684"/>
              <a:gd name="connsiteY1" fmla="*/ 276041 h 3034338"/>
              <a:gd name="connsiteX2" fmla="*/ 8848457 w 13099684"/>
              <a:gd name="connsiteY2" fmla="*/ 200850 h 3034338"/>
              <a:gd name="connsiteX3" fmla="*/ 10963061 w 13099684"/>
              <a:gd name="connsiteY3" fmla="*/ 351394 h 3034338"/>
              <a:gd name="connsiteX4" fmla="*/ 12874357 w 13099684"/>
              <a:gd name="connsiteY4" fmla="*/ 119149 h 3034338"/>
              <a:gd name="connsiteX5" fmla="*/ 12848954 w 13099684"/>
              <a:gd name="connsiteY5" fmla="*/ 2511241 h 3034338"/>
              <a:gd name="connsiteX6" fmla="*/ 11375756 w 13099684"/>
              <a:gd name="connsiteY6" fmla="*/ 3010185 h 3034338"/>
              <a:gd name="connsiteX7" fmla="*/ 8962756 w 13099684"/>
              <a:gd name="connsiteY7" fmla="*/ 2950799 h 3034338"/>
              <a:gd name="connsiteX8" fmla="*/ 5406756 w 13099684"/>
              <a:gd name="connsiteY8" fmla="*/ 2904940 h 3034338"/>
              <a:gd name="connsiteX9" fmla="*/ 669657 w 13099684"/>
              <a:gd name="connsiteY9" fmla="*/ 2790641 h 3034338"/>
              <a:gd name="connsiteX10" fmla="*/ 669657 w 13099684"/>
              <a:gd name="connsiteY10" fmla="*/ 335049 h 3034338"/>
              <a:gd name="connsiteX0" fmla="*/ 669657 w 13245630"/>
              <a:gd name="connsiteY0" fmla="*/ 373011 h 3072300"/>
              <a:gd name="connsiteX1" fmla="*/ 3171557 w 13245630"/>
              <a:gd name="connsiteY1" fmla="*/ 314003 h 3072300"/>
              <a:gd name="connsiteX2" fmla="*/ 8848457 w 13245630"/>
              <a:gd name="connsiteY2" fmla="*/ 238812 h 3072300"/>
              <a:gd name="connsiteX3" fmla="*/ 12874357 w 13245630"/>
              <a:gd name="connsiteY3" fmla="*/ 157111 h 3072300"/>
              <a:gd name="connsiteX4" fmla="*/ 12848954 w 13245630"/>
              <a:gd name="connsiteY4" fmla="*/ 2549203 h 3072300"/>
              <a:gd name="connsiteX5" fmla="*/ 11375756 w 13245630"/>
              <a:gd name="connsiteY5" fmla="*/ 3048147 h 3072300"/>
              <a:gd name="connsiteX6" fmla="*/ 8962756 w 13245630"/>
              <a:gd name="connsiteY6" fmla="*/ 2988761 h 3072300"/>
              <a:gd name="connsiteX7" fmla="*/ 5406756 w 13245630"/>
              <a:gd name="connsiteY7" fmla="*/ 2942902 h 3072300"/>
              <a:gd name="connsiteX8" fmla="*/ 669657 w 13245630"/>
              <a:gd name="connsiteY8" fmla="*/ 2828603 h 3072300"/>
              <a:gd name="connsiteX9" fmla="*/ 669657 w 13245630"/>
              <a:gd name="connsiteY9" fmla="*/ 373011 h 3072300"/>
              <a:gd name="connsiteX0" fmla="*/ 519178 w 13095151"/>
              <a:gd name="connsiteY0" fmla="*/ 372609 h 3071898"/>
              <a:gd name="connsiteX1" fmla="*/ 4044985 w 13095151"/>
              <a:gd name="connsiteY1" fmla="*/ 300914 h 3071898"/>
              <a:gd name="connsiteX2" fmla="*/ 8697978 w 13095151"/>
              <a:gd name="connsiteY2" fmla="*/ 238410 h 3071898"/>
              <a:gd name="connsiteX3" fmla="*/ 12723878 w 13095151"/>
              <a:gd name="connsiteY3" fmla="*/ 156709 h 3071898"/>
              <a:gd name="connsiteX4" fmla="*/ 12698475 w 13095151"/>
              <a:gd name="connsiteY4" fmla="*/ 2548801 h 3071898"/>
              <a:gd name="connsiteX5" fmla="*/ 11225277 w 13095151"/>
              <a:gd name="connsiteY5" fmla="*/ 3047745 h 3071898"/>
              <a:gd name="connsiteX6" fmla="*/ 8812277 w 13095151"/>
              <a:gd name="connsiteY6" fmla="*/ 2988359 h 3071898"/>
              <a:gd name="connsiteX7" fmla="*/ 5256277 w 13095151"/>
              <a:gd name="connsiteY7" fmla="*/ 2942500 h 3071898"/>
              <a:gd name="connsiteX8" fmla="*/ 519178 w 13095151"/>
              <a:gd name="connsiteY8" fmla="*/ 2828201 h 3071898"/>
              <a:gd name="connsiteX9" fmla="*/ 519178 w 13095151"/>
              <a:gd name="connsiteY9" fmla="*/ 372609 h 3071898"/>
              <a:gd name="connsiteX0" fmla="*/ 519178 w 13205988"/>
              <a:gd name="connsiteY0" fmla="*/ 372609 h 3045839"/>
              <a:gd name="connsiteX1" fmla="*/ 4044985 w 13205988"/>
              <a:gd name="connsiteY1" fmla="*/ 300914 h 3045839"/>
              <a:gd name="connsiteX2" fmla="*/ 8697978 w 13205988"/>
              <a:gd name="connsiteY2" fmla="*/ 238410 h 3045839"/>
              <a:gd name="connsiteX3" fmla="*/ 12723878 w 13205988"/>
              <a:gd name="connsiteY3" fmla="*/ 156709 h 3045839"/>
              <a:gd name="connsiteX4" fmla="*/ 12698475 w 13205988"/>
              <a:gd name="connsiteY4" fmla="*/ 2548801 h 3045839"/>
              <a:gd name="connsiteX5" fmla="*/ 8812277 w 13205988"/>
              <a:gd name="connsiteY5" fmla="*/ 2988359 h 3045839"/>
              <a:gd name="connsiteX6" fmla="*/ 5256277 w 13205988"/>
              <a:gd name="connsiteY6" fmla="*/ 2942500 h 3045839"/>
              <a:gd name="connsiteX7" fmla="*/ 519178 w 13205988"/>
              <a:gd name="connsiteY7" fmla="*/ 2828201 h 3045839"/>
              <a:gd name="connsiteX8" fmla="*/ 519178 w 13205988"/>
              <a:gd name="connsiteY8" fmla="*/ 372609 h 3045839"/>
              <a:gd name="connsiteX0" fmla="*/ 519178 w 13140870"/>
              <a:gd name="connsiteY0" fmla="*/ 231027 h 2904257"/>
              <a:gd name="connsiteX1" fmla="*/ 4044985 w 13140870"/>
              <a:gd name="connsiteY1" fmla="*/ 159332 h 2904257"/>
              <a:gd name="connsiteX2" fmla="*/ 8697978 w 13140870"/>
              <a:gd name="connsiteY2" fmla="*/ 96828 h 2904257"/>
              <a:gd name="connsiteX3" fmla="*/ 12605734 w 13140870"/>
              <a:gd name="connsiteY3" fmla="*/ 281549 h 2904257"/>
              <a:gd name="connsiteX4" fmla="*/ 12698475 w 13140870"/>
              <a:gd name="connsiteY4" fmla="*/ 2407219 h 2904257"/>
              <a:gd name="connsiteX5" fmla="*/ 8812277 w 13140870"/>
              <a:gd name="connsiteY5" fmla="*/ 2846777 h 2904257"/>
              <a:gd name="connsiteX6" fmla="*/ 5256277 w 13140870"/>
              <a:gd name="connsiteY6" fmla="*/ 2800918 h 2904257"/>
              <a:gd name="connsiteX7" fmla="*/ 519178 w 13140870"/>
              <a:gd name="connsiteY7" fmla="*/ 2686619 h 2904257"/>
              <a:gd name="connsiteX8" fmla="*/ 519178 w 13140870"/>
              <a:gd name="connsiteY8" fmla="*/ 231027 h 2904257"/>
              <a:gd name="connsiteX0" fmla="*/ 482197 w 13182651"/>
              <a:gd name="connsiteY0" fmla="*/ 699079 h 2814726"/>
              <a:gd name="connsiteX1" fmla="*/ 4086766 w 13182651"/>
              <a:gd name="connsiteY1" fmla="*/ 107226 h 2814726"/>
              <a:gd name="connsiteX2" fmla="*/ 8739759 w 13182651"/>
              <a:gd name="connsiteY2" fmla="*/ 44722 h 2814726"/>
              <a:gd name="connsiteX3" fmla="*/ 12647515 w 13182651"/>
              <a:gd name="connsiteY3" fmla="*/ 229443 h 2814726"/>
              <a:gd name="connsiteX4" fmla="*/ 12740256 w 13182651"/>
              <a:gd name="connsiteY4" fmla="*/ 2355113 h 2814726"/>
              <a:gd name="connsiteX5" fmla="*/ 8854058 w 13182651"/>
              <a:gd name="connsiteY5" fmla="*/ 2794671 h 2814726"/>
              <a:gd name="connsiteX6" fmla="*/ 5298058 w 13182651"/>
              <a:gd name="connsiteY6" fmla="*/ 2748812 h 2814726"/>
              <a:gd name="connsiteX7" fmla="*/ 560959 w 13182651"/>
              <a:gd name="connsiteY7" fmla="*/ 2634513 h 2814726"/>
              <a:gd name="connsiteX8" fmla="*/ 482197 w 13182651"/>
              <a:gd name="connsiteY8" fmla="*/ 699079 h 2814726"/>
              <a:gd name="connsiteX0" fmla="*/ 223157 w 12923611"/>
              <a:gd name="connsiteY0" fmla="*/ 699079 h 2794671"/>
              <a:gd name="connsiteX1" fmla="*/ 3827726 w 12923611"/>
              <a:gd name="connsiteY1" fmla="*/ 107226 h 2794671"/>
              <a:gd name="connsiteX2" fmla="*/ 8480719 w 12923611"/>
              <a:gd name="connsiteY2" fmla="*/ 44722 h 2794671"/>
              <a:gd name="connsiteX3" fmla="*/ 12388475 w 12923611"/>
              <a:gd name="connsiteY3" fmla="*/ 229443 h 2794671"/>
              <a:gd name="connsiteX4" fmla="*/ 12481216 w 12923611"/>
              <a:gd name="connsiteY4" fmla="*/ 2355113 h 2794671"/>
              <a:gd name="connsiteX5" fmla="*/ 8595018 w 12923611"/>
              <a:gd name="connsiteY5" fmla="*/ 2794671 h 2794671"/>
              <a:gd name="connsiteX6" fmla="*/ 5039018 w 12923611"/>
              <a:gd name="connsiteY6" fmla="*/ 2748812 h 2794671"/>
              <a:gd name="connsiteX7" fmla="*/ 892635 w 12923611"/>
              <a:gd name="connsiteY7" fmla="*/ 2456899 h 2794671"/>
              <a:gd name="connsiteX8" fmla="*/ 223157 w 12923611"/>
              <a:gd name="connsiteY8" fmla="*/ 699079 h 2794671"/>
              <a:gd name="connsiteX0" fmla="*/ 22166 w 12722619"/>
              <a:gd name="connsiteY0" fmla="*/ 699079 h 2794671"/>
              <a:gd name="connsiteX1" fmla="*/ 3626735 w 12722619"/>
              <a:gd name="connsiteY1" fmla="*/ 107226 h 2794671"/>
              <a:gd name="connsiteX2" fmla="*/ 8279728 w 12722619"/>
              <a:gd name="connsiteY2" fmla="*/ 44722 h 2794671"/>
              <a:gd name="connsiteX3" fmla="*/ 12187484 w 12722619"/>
              <a:gd name="connsiteY3" fmla="*/ 229443 h 2794671"/>
              <a:gd name="connsiteX4" fmla="*/ 12280225 w 12722619"/>
              <a:gd name="connsiteY4" fmla="*/ 2355113 h 2794671"/>
              <a:gd name="connsiteX5" fmla="*/ 8394027 w 12722619"/>
              <a:gd name="connsiteY5" fmla="*/ 2794671 h 2794671"/>
              <a:gd name="connsiteX6" fmla="*/ 4838027 w 12722619"/>
              <a:gd name="connsiteY6" fmla="*/ 2748812 h 2794671"/>
              <a:gd name="connsiteX7" fmla="*/ 691644 w 12722619"/>
              <a:gd name="connsiteY7" fmla="*/ 2456899 h 2794671"/>
              <a:gd name="connsiteX8" fmla="*/ 22166 w 12722619"/>
              <a:gd name="connsiteY8" fmla="*/ 699079 h 2794671"/>
              <a:gd name="connsiteX0" fmla="*/ 8930 w 12709383"/>
              <a:gd name="connsiteY0" fmla="*/ 699079 h 2794671"/>
              <a:gd name="connsiteX1" fmla="*/ 3613499 w 12709383"/>
              <a:gd name="connsiteY1" fmla="*/ 107226 h 2794671"/>
              <a:gd name="connsiteX2" fmla="*/ 8266492 w 12709383"/>
              <a:gd name="connsiteY2" fmla="*/ 44722 h 2794671"/>
              <a:gd name="connsiteX3" fmla="*/ 12174248 w 12709383"/>
              <a:gd name="connsiteY3" fmla="*/ 229443 h 2794671"/>
              <a:gd name="connsiteX4" fmla="*/ 12266989 w 12709383"/>
              <a:gd name="connsiteY4" fmla="*/ 2355113 h 2794671"/>
              <a:gd name="connsiteX5" fmla="*/ 8380791 w 12709383"/>
              <a:gd name="connsiteY5" fmla="*/ 2794671 h 2794671"/>
              <a:gd name="connsiteX6" fmla="*/ 4824791 w 12709383"/>
              <a:gd name="connsiteY6" fmla="*/ 2748812 h 2794671"/>
              <a:gd name="connsiteX7" fmla="*/ 678408 w 12709383"/>
              <a:gd name="connsiteY7" fmla="*/ 2456899 h 2794671"/>
              <a:gd name="connsiteX8" fmla="*/ 8930 w 12709383"/>
              <a:gd name="connsiteY8" fmla="*/ 699079 h 2794671"/>
              <a:gd name="connsiteX0" fmla="*/ 582716 w 13283169"/>
              <a:gd name="connsiteY0" fmla="*/ 699079 h 2794671"/>
              <a:gd name="connsiteX1" fmla="*/ 4187285 w 13283169"/>
              <a:gd name="connsiteY1" fmla="*/ 107226 h 2794671"/>
              <a:gd name="connsiteX2" fmla="*/ 8840278 w 13283169"/>
              <a:gd name="connsiteY2" fmla="*/ 44722 h 2794671"/>
              <a:gd name="connsiteX3" fmla="*/ 12748034 w 13283169"/>
              <a:gd name="connsiteY3" fmla="*/ 229443 h 2794671"/>
              <a:gd name="connsiteX4" fmla="*/ 12840775 w 13283169"/>
              <a:gd name="connsiteY4" fmla="*/ 2355113 h 2794671"/>
              <a:gd name="connsiteX5" fmla="*/ 8954577 w 13283169"/>
              <a:gd name="connsiteY5" fmla="*/ 2794671 h 2794671"/>
              <a:gd name="connsiteX6" fmla="*/ 5398577 w 13283169"/>
              <a:gd name="connsiteY6" fmla="*/ 2748812 h 2794671"/>
              <a:gd name="connsiteX7" fmla="*/ 497187 w 13283169"/>
              <a:gd name="connsiteY7" fmla="*/ 2551173 h 2794671"/>
              <a:gd name="connsiteX8" fmla="*/ 582716 w 13283169"/>
              <a:gd name="connsiteY8" fmla="*/ 699079 h 2794671"/>
              <a:gd name="connsiteX0" fmla="*/ 381785 w 13082238"/>
              <a:gd name="connsiteY0" fmla="*/ 699079 h 2794671"/>
              <a:gd name="connsiteX1" fmla="*/ 3986354 w 13082238"/>
              <a:gd name="connsiteY1" fmla="*/ 107226 h 2794671"/>
              <a:gd name="connsiteX2" fmla="*/ 8639347 w 13082238"/>
              <a:gd name="connsiteY2" fmla="*/ 44722 h 2794671"/>
              <a:gd name="connsiteX3" fmla="*/ 12547103 w 13082238"/>
              <a:gd name="connsiteY3" fmla="*/ 229443 h 2794671"/>
              <a:gd name="connsiteX4" fmla="*/ 12639844 w 13082238"/>
              <a:gd name="connsiteY4" fmla="*/ 2355113 h 2794671"/>
              <a:gd name="connsiteX5" fmla="*/ 8753646 w 13082238"/>
              <a:gd name="connsiteY5" fmla="*/ 2794671 h 2794671"/>
              <a:gd name="connsiteX6" fmla="*/ 5197646 w 13082238"/>
              <a:gd name="connsiteY6" fmla="*/ 2748812 h 2794671"/>
              <a:gd name="connsiteX7" fmla="*/ 296256 w 13082238"/>
              <a:gd name="connsiteY7" fmla="*/ 2551173 h 2794671"/>
              <a:gd name="connsiteX8" fmla="*/ 381785 w 13082238"/>
              <a:gd name="connsiteY8" fmla="*/ 699079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3195065"/>
              <a:gd name="connsiteY0" fmla="*/ 656227 h 2794671"/>
              <a:gd name="connsiteX1" fmla="*/ 4099181 w 13195065"/>
              <a:gd name="connsiteY1" fmla="*/ 107226 h 2794671"/>
              <a:gd name="connsiteX2" fmla="*/ 8752174 w 13195065"/>
              <a:gd name="connsiteY2" fmla="*/ 44722 h 2794671"/>
              <a:gd name="connsiteX3" fmla="*/ 12659930 w 13195065"/>
              <a:gd name="connsiteY3" fmla="*/ 229443 h 2794671"/>
              <a:gd name="connsiteX4" fmla="*/ 12752671 w 13195065"/>
              <a:gd name="connsiteY4" fmla="*/ 2355113 h 2794671"/>
              <a:gd name="connsiteX5" fmla="*/ 8866473 w 13195065"/>
              <a:gd name="connsiteY5" fmla="*/ 2794671 h 2794671"/>
              <a:gd name="connsiteX6" fmla="*/ 5310473 w 13195065"/>
              <a:gd name="connsiteY6" fmla="*/ 2748812 h 2794671"/>
              <a:gd name="connsiteX7" fmla="*/ 409083 w 13195065"/>
              <a:gd name="connsiteY7" fmla="*/ 2551173 h 2794671"/>
              <a:gd name="connsiteX8" fmla="*/ 132838 w 13195065"/>
              <a:gd name="connsiteY8" fmla="*/ 656227 h 2794671"/>
              <a:gd name="connsiteX0" fmla="*/ 132838 w 12936322"/>
              <a:gd name="connsiteY0" fmla="*/ 656227 h 2794671"/>
              <a:gd name="connsiteX1" fmla="*/ 4099181 w 12936322"/>
              <a:gd name="connsiteY1" fmla="*/ 107226 h 2794671"/>
              <a:gd name="connsiteX2" fmla="*/ 8752174 w 12936322"/>
              <a:gd name="connsiteY2" fmla="*/ 44722 h 2794671"/>
              <a:gd name="connsiteX3" fmla="*/ 12659930 w 12936322"/>
              <a:gd name="connsiteY3" fmla="*/ 229443 h 2794671"/>
              <a:gd name="connsiteX4" fmla="*/ 12752671 w 12936322"/>
              <a:gd name="connsiteY4" fmla="*/ 2355113 h 2794671"/>
              <a:gd name="connsiteX5" fmla="*/ 8866473 w 12936322"/>
              <a:gd name="connsiteY5" fmla="*/ 2794671 h 2794671"/>
              <a:gd name="connsiteX6" fmla="*/ 5310473 w 12936322"/>
              <a:gd name="connsiteY6" fmla="*/ 2748812 h 2794671"/>
              <a:gd name="connsiteX7" fmla="*/ 409083 w 12936322"/>
              <a:gd name="connsiteY7" fmla="*/ 2551173 h 2794671"/>
              <a:gd name="connsiteX8" fmla="*/ 132838 w 12936322"/>
              <a:gd name="connsiteY8" fmla="*/ 656227 h 2794671"/>
              <a:gd name="connsiteX0" fmla="*/ 132838 w 12936322"/>
              <a:gd name="connsiteY0" fmla="*/ 678133 h 2911167"/>
              <a:gd name="connsiteX1" fmla="*/ 4099181 w 12936322"/>
              <a:gd name="connsiteY1" fmla="*/ 129132 h 2911167"/>
              <a:gd name="connsiteX2" fmla="*/ 8752174 w 12936322"/>
              <a:gd name="connsiteY2" fmla="*/ 66628 h 2911167"/>
              <a:gd name="connsiteX3" fmla="*/ 12659930 w 12936322"/>
              <a:gd name="connsiteY3" fmla="*/ 251349 h 2911167"/>
              <a:gd name="connsiteX4" fmla="*/ 12752671 w 12936322"/>
              <a:gd name="connsiteY4" fmla="*/ 2705386 h 2911167"/>
              <a:gd name="connsiteX5" fmla="*/ 8866473 w 12936322"/>
              <a:gd name="connsiteY5" fmla="*/ 2816577 h 2911167"/>
              <a:gd name="connsiteX6" fmla="*/ 5310473 w 12936322"/>
              <a:gd name="connsiteY6" fmla="*/ 2770718 h 2911167"/>
              <a:gd name="connsiteX7" fmla="*/ 409083 w 12936322"/>
              <a:gd name="connsiteY7" fmla="*/ 2573079 h 2911167"/>
              <a:gd name="connsiteX8" fmla="*/ 132838 w 12936322"/>
              <a:gd name="connsiteY8" fmla="*/ 678133 h 2911167"/>
              <a:gd name="connsiteX0" fmla="*/ 132838 w 12995613"/>
              <a:gd name="connsiteY0" fmla="*/ 678133 h 2911165"/>
              <a:gd name="connsiteX1" fmla="*/ 4099181 w 12995613"/>
              <a:gd name="connsiteY1" fmla="*/ 129132 h 2911165"/>
              <a:gd name="connsiteX2" fmla="*/ 8752174 w 12995613"/>
              <a:gd name="connsiteY2" fmla="*/ 66628 h 2911165"/>
              <a:gd name="connsiteX3" fmla="*/ 12659930 w 12995613"/>
              <a:gd name="connsiteY3" fmla="*/ 251349 h 2911165"/>
              <a:gd name="connsiteX4" fmla="*/ 12752671 w 12995613"/>
              <a:gd name="connsiteY4" fmla="*/ 2705386 h 2911165"/>
              <a:gd name="connsiteX5" fmla="*/ 8866473 w 12995613"/>
              <a:gd name="connsiteY5" fmla="*/ 2816577 h 2911165"/>
              <a:gd name="connsiteX6" fmla="*/ 5310473 w 12995613"/>
              <a:gd name="connsiteY6" fmla="*/ 2770718 h 2911165"/>
              <a:gd name="connsiteX7" fmla="*/ 409083 w 12995613"/>
              <a:gd name="connsiteY7" fmla="*/ 2573079 h 2911165"/>
              <a:gd name="connsiteX8" fmla="*/ 132838 w 12995613"/>
              <a:gd name="connsiteY8" fmla="*/ 678133 h 2911165"/>
              <a:gd name="connsiteX0" fmla="*/ 132838 w 12770730"/>
              <a:gd name="connsiteY0" fmla="*/ 803207 h 3036241"/>
              <a:gd name="connsiteX1" fmla="*/ 4099181 w 12770730"/>
              <a:gd name="connsiteY1" fmla="*/ 254206 h 3036241"/>
              <a:gd name="connsiteX2" fmla="*/ 8752174 w 12770730"/>
              <a:gd name="connsiteY2" fmla="*/ 191702 h 3036241"/>
              <a:gd name="connsiteX3" fmla="*/ 12125133 w 12770730"/>
              <a:gd name="connsiteY3" fmla="*/ 199610 h 3036241"/>
              <a:gd name="connsiteX4" fmla="*/ 12752671 w 12770730"/>
              <a:gd name="connsiteY4" fmla="*/ 2830460 h 3036241"/>
              <a:gd name="connsiteX5" fmla="*/ 8866473 w 12770730"/>
              <a:gd name="connsiteY5" fmla="*/ 2941651 h 3036241"/>
              <a:gd name="connsiteX6" fmla="*/ 5310473 w 12770730"/>
              <a:gd name="connsiteY6" fmla="*/ 2895792 h 3036241"/>
              <a:gd name="connsiteX7" fmla="*/ 409083 w 12770730"/>
              <a:gd name="connsiteY7" fmla="*/ 2698153 h 3036241"/>
              <a:gd name="connsiteX8" fmla="*/ 132838 w 12770730"/>
              <a:gd name="connsiteY8" fmla="*/ 803207 h 3036241"/>
              <a:gd name="connsiteX0" fmla="*/ 132838 w 12810188"/>
              <a:gd name="connsiteY0" fmla="*/ 612058 h 2845090"/>
              <a:gd name="connsiteX1" fmla="*/ 4099181 w 12810188"/>
              <a:gd name="connsiteY1" fmla="*/ 63057 h 2845090"/>
              <a:gd name="connsiteX2" fmla="*/ 8752174 w 12810188"/>
              <a:gd name="connsiteY2" fmla="*/ 553 h 2845090"/>
              <a:gd name="connsiteX3" fmla="*/ 12125133 w 12810188"/>
              <a:gd name="connsiteY3" fmla="*/ 8461 h 2845090"/>
              <a:gd name="connsiteX4" fmla="*/ 12752671 w 12810188"/>
              <a:gd name="connsiteY4" fmla="*/ 2639311 h 2845090"/>
              <a:gd name="connsiteX5" fmla="*/ 8866473 w 12810188"/>
              <a:gd name="connsiteY5" fmla="*/ 2750502 h 2845090"/>
              <a:gd name="connsiteX6" fmla="*/ 5310473 w 12810188"/>
              <a:gd name="connsiteY6" fmla="*/ 2704643 h 2845090"/>
              <a:gd name="connsiteX7" fmla="*/ 409083 w 12810188"/>
              <a:gd name="connsiteY7" fmla="*/ 2507004 h 2845090"/>
              <a:gd name="connsiteX8" fmla="*/ 132838 w 12810188"/>
              <a:gd name="connsiteY8" fmla="*/ 612058 h 2845090"/>
              <a:gd name="connsiteX0" fmla="*/ 132838 w 12290970"/>
              <a:gd name="connsiteY0" fmla="*/ 800955 h 3013497"/>
              <a:gd name="connsiteX1" fmla="*/ 4099181 w 12290970"/>
              <a:gd name="connsiteY1" fmla="*/ 251954 h 3013497"/>
              <a:gd name="connsiteX2" fmla="*/ 8752174 w 12290970"/>
              <a:gd name="connsiteY2" fmla="*/ 189450 h 3013497"/>
              <a:gd name="connsiteX3" fmla="*/ 12125133 w 12290970"/>
              <a:gd name="connsiteY3" fmla="*/ 197358 h 3013497"/>
              <a:gd name="connsiteX4" fmla="*/ 11777454 w 12290970"/>
              <a:gd name="connsiteY4" fmla="*/ 2797814 h 3013497"/>
              <a:gd name="connsiteX5" fmla="*/ 8866473 w 12290970"/>
              <a:gd name="connsiteY5" fmla="*/ 2939399 h 3013497"/>
              <a:gd name="connsiteX6" fmla="*/ 5310473 w 12290970"/>
              <a:gd name="connsiteY6" fmla="*/ 2893540 h 3013497"/>
              <a:gd name="connsiteX7" fmla="*/ 409083 w 12290970"/>
              <a:gd name="connsiteY7" fmla="*/ 2695901 h 3013497"/>
              <a:gd name="connsiteX8" fmla="*/ 132838 w 12290970"/>
              <a:gd name="connsiteY8" fmla="*/ 800955 h 3013497"/>
              <a:gd name="connsiteX0" fmla="*/ 132838 w 12357158"/>
              <a:gd name="connsiteY0" fmla="*/ 711387 h 2923929"/>
              <a:gd name="connsiteX1" fmla="*/ 4099181 w 12357158"/>
              <a:gd name="connsiteY1" fmla="*/ 162386 h 2923929"/>
              <a:gd name="connsiteX2" fmla="*/ 8752174 w 12357158"/>
              <a:gd name="connsiteY2" fmla="*/ 99882 h 2923929"/>
              <a:gd name="connsiteX3" fmla="*/ 12125133 w 12357158"/>
              <a:gd name="connsiteY3" fmla="*/ 107790 h 2923929"/>
              <a:gd name="connsiteX4" fmla="*/ 12031100 w 12357158"/>
              <a:gd name="connsiteY4" fmla="*/ 1498156 h 2923929"/>
              <a:gd name="connsiteX5" fmla="*/ 11777454 w 12357158"/>
              <a:gd name="connsiteY5" fmla="*/ 2708246 h 2923929"/>
              <a:gd name="connsiteX6" fmla="*/ 8866473 w 12357158"/>
              <a:gd name="connsiteY6" fmla="*/ 2849831 h 2923929"/>
              <a:gd name="connsiteX7" fmla="*/ 5310473 w 12357158"/>
              <a:gd name="connsiteY7" fmla="*/ 2803972 h 2923929"/>
              <a:gd name="connsiteX8" fmla="*/ 409083 w 12357158"/>
              <a:gd name="connsiteY8" fmla="*/ 2606333 h 2923929"/>
              <a:gd name="connsiteX9" fmla="*/ 132838 w 12357158"/>
              <a:gd name="connsiteY9" fmla="*/ 711387 h 2923929"/>
              <a:gd name="connsiteX0" fmla="*/ 132838 w 12761390"/>
              <a:gd name="connsiteY0" fmla="*/ 718131 h 2930673"/>
              <a:gd name="connsiteX1" fmla="*/ 4099181 w 12761390"/>
              <a:gd name="connsiteY1" fmla="*/ 169130 h 2930673"/>
              <a:gd name="connsiteX2" fmla="*/ 8752174 w 12761390"/>
              <a:gd name="connsiteY2" fmla="*/ 106626 h 2930673"/>
              <a:gd name="connsiteX3" fmla="*/ 12125133 w 12761390"/>
              <a:gd name="connsiteY3" fmla="*/ 114534 h 2930673"/>
              <a:gd name="connsiteX4" fmla="*/ 12738918 w 12761390"/>
              <a:gd name="connsiteY4" fmla="*/ 1596080 h 2930673"/>
              <a:gd name="connsiteX5" fmla="*/ 11777454 w 12761390"/>
              <a:gd name="connsiteY5" fmla="*/ 2714990 h 2930673"/>
              <a:gd name="connsiteX6" fmla="*/ 8866473 w 12761390"/>
              <a:gd name="connsiteY6" fmla="*/ 2856575 h 2930673"/>
              <a:gd name="connsiteX7" fmla="*/ 5310473 w 12761390"/>
              <a:gd name="connsiteY7" fmla="*/ 2810716 h 2930673"/>
              <a:gd name="connsiteX8" fmla="*/ 409083 w 12761390"/>
              <a:gd name="connsiteY8" fmla="*/ 2613077 h 2930673"/>
              <a:gd name="connsiteX9" fmla="*/ 132838 w 12761390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38918"/>
              <a:gd name="connsiteY0" fmla="*/ 718131 h 2930673"/>
              <a:gd name="connsiteX1" fmla="*/ 4099181 w 12738918"/>
              <a:gd name="connsiteY1" fmla="*/ 169130 h 2930673"/>
              <a:gd name="connsiteX2" fmla="*/ 8752174 w 12738918"/>
              <a:gd name="connsiteY2" fmla="*/ 106626 h 2930673"/>
              <a:gd name="connsiteX3" fmla="*/ 12125133 w 12738918"/>
              <a:gd name="connsiteY3" fmla="*/ 114534 h 2930673"/>
              <a:gd name="connsiteX4" fmla="*/ 12738918 w 12738918"/>
              <a:gd name="connsiteY4" fmla="*/ 1596080 h 2930673"/>
              <a:gd name="connsiteX5" fmla="*/ 11777454 w 12738918"/>
              <a:gd name="connsiteY5" fmla="*/ 2714990 h 2930673"/>
              <a:gd name="connsiteX6" fmla="*/ 8866473 w 12738918"/>
              <a:gd name="connsiteY6" fmla="*/ 2856575 h 2930673"/>
              <a:gd name="connsiteX7" fmla="*/ 5310473 w 12738918"/>
              <a:gd name="connsiteY7" fmla="*/ 2810716 h 2930673"/>
              <a:gd name="connsiteX8" fmla="*/ 409083 w 12738918"/>
              <a:gd name="connsiteY8" fmla="*/ 2613077 h 2930673"/>
              <a:gd name="connsiteX9" fmla="*/ 132838 w 12738918"/>
              <a:gd name="connsiteY9" fmla="*/ 718131 h 2930673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66506"/>
              <a:gd name="connsiteX1" fmla="*/ 4099181 w 12751357"/>
              <a:gd name="connsiteY1" fmla="*/ 169130 h 2866506"/>
              <a:gd name="connsiteX2" fmla="*/ 8752174 w 12751357"/>
              <a:gd name="connsiteY2" fmla="*/ 106626 h 2866506"/>
              <a:gd name="connsiteX3" fmla="*/ 12125133 w 12751357"/>
              <a:gd name="connsiteY3" fmla="*/ 114534 h 2866506"/>
              <a:gd name="connsiteX4" fmla="*/ 12738918 w 12751357"/>
              <a:gd name="connsiteY4" fmla="*/ 1596080 h 2866506"/>
              <a:gd name="connsiteX5" fmla="*/ 12352831 w 12751357"/>
              <a:gd name="connsiteY5" fmla="*/ 2604943 h 2866506"/>
              <a:gd name="connsiteX6" fmla="*/ 8866473 w 12751357"/>
              <a:gd name="connsiteY6" fmla="*/ 2856575 h 2866506"/>
              <a:gd name="connsiteX7" fmla="*/ 5310473 w 12751357"/>
              <a:gd name="connsiteY7" fmla="*/ 2810716 h 2866506"/>
              <a:gd name="connsiteX8" fmla="*/ 409083 w 12751357"/>
              <a:gd name="connsiteY8" fmla="*/ 2613077 h 2866506"/>
              <a:gd name="connsiteX9" fmla="*/ 132838 w 12751357"/>
              <a:gd name="connsiteY9" fmla="*/ 718131 h 2866506"/>
              <a:gd name="connsiteX0" fmla="*/ 132838 w 12751357"/>
              <a:gd name="connsiteY0" fmla="*/ 718131 h 2856575"/>
              <a:gd name="connsiteX1" fmla="*/ 4099181 w 12751357"/>
              <a:gd name="connsiteY1" fmla="*/ 169130 h 2856575"/>
              <a:gd name="connsiteX2" fmla="*/ 8752174 w 12751357"/>
              <a:gd name="connsiteY2" fmla="*/ 106626 h 2856575"/>
              <a:gd name="connsiteX3" fmla="*/ 12125133 w 12751357"/>
              <a:gd name="connsiteY3" fmla="*/ 114534 h 2856575"/>
              <a:gd name="connsiteX4" fmla="*/ 12738918 w 12751357"/>
              <a:gd name="connsiteY4" fmla="*/ 1596080 h 2856575"/>
              <a:gd name="connsiteX5" fmla="*/ 12352831 w 12751357"/>
              <a:gd name="connsiteY5" fmla="*/ 2604943 h 2856575"/>
              <a:gd name="connsiteX6" fmla="*/ 8866473 w 12751357"/>
              <a:gd name="connsiteY6" fmla="*/ 2856575 h 2856575"/>
              <a:gd name="connsiteX7" fmla="*/ 5310473 w 12751357"/>
              <a:gd name="connsiteY7" fmla="*/ 2810716 h 2856575"/>
              <a:gd name="connsiteX8" fmla="*/ 409083 w 12751357"/>
              <a:gd name="connsiteY8" fmla="*/ 2613077 h 2856575"/>
              <a:gd name="connsiteX9" fmla="*/ 132838 w 1275135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718131 h 2856575"/>
              <a:gd name="connsiteX1" fmla="*/ 4099181 w 13017717"/>
              <a:gd name="connsiteY1" fmla="*/ 169130 h 2856575"/>
              <a:gd name="connsiteX2" fmla="*/ 8752174 w 13017717"/>
              <a:gd name="connsiteY2" fmla="*/ 106626 h 2856575"/>
              <a:gd name="connsiteX3" fmla="*/ 12125133 w 13017717"/>
              <a:gd name="connsiteY3" fmla="*/ 114534 h 2856575"/>
              <a:gd name="connsiteX4" fmla="*/ 12738918 w 13017717"/>
              <a:gd name="connsiteY4" fmla="*/ 1596080 h 2856575"/>
              <a:gd name="connsiteX5" fmla="*/ 12800347 w 13017717"/>
              <a:gd name="connsiteY5" fmla="*/ 2604943 h 2856575"/>
              <a:gd name="connsiteX6" fmla="*/ 8866473 w 13017717"/>
              <a:gd name="connsiteY6" fmla="*/ 2856575 h 2856575"/>
              <a:gd name="connsiteX7" fmla="*/ 5310473 w 13017717"/>
              <a:gd name="connsiteY7" fmla="*/ 2810716 h 2856575"/>
              <a:gd name="connsiteX8" fmla="*/ 409083 w 13017717"/>
              <a:gd name="connsiteY8" fmla="*/ 2613077 h 2856575"/>
              <a:gd name="connsiteX9" fmla="*/ 132838 w 13017717"/>
              <a:gd name="connsiteY9" fmla="*/ 718131 h 2856575"/>
              <a:gd name="connsiteX0" fmla="*/ 132838 w 13017717"/>
              <a:gd name="connsiteY0" fmla="*/ 635964 h 2774408"/>
              <a:gd name="connsiteX1" fmla="*/ 4099181 w 13017717"/>
              <a:gd name="connsiteY1" fmla="*/ 86963 h 2774408"/>
              <a:gd name="connsiteX2" fmla="*/ 8752174 w 13017717"/>
              <a:gd name="connsiteY2" fmla="*/ 24459 h 2774408"/>
              <a:gd name="connsiteX3" fmla="*/ 12700509 w 13017717"/>
              <a:gd name="connsiteY3" fmla="*/ 153419 h 2774408"/>
              <a:gd name="connsiteX4" fmla="*/ 12738918 w 13017717"/>
              <a:gd name="connsiteY4" fmla="*/ 1513913 h 2774408"/>
              <a:gd name="connsiteX5" fmla="*/ 12800347 w 13017717"/>
              <a:gd name="connsiteY5" fmla="*/ 2522776 h 2774408"/>
              <a:gd name="connsiteX6" fmla="*/ 8866473 w 13017717"/>
              <a:gd name="connsiteY6" fmla="*/ 2774408 h 2774408"/>
              <a:gd name="connsiteX7" fmla="*/ 5310473 w 13017717"/>
              <a:gd name="connsiteY7" fmla="*/ 2728549 h 2774408"/>
              <a:gd name="connsiteX8" fmla="*/ 409083 w 13017717"/>
              <a:gd name="connsiteY8" fmla="*/ 2530910 h 2774408"/>
              <a:gd name="connsiteX9" fmla="*/ 132838 w 13017717"/>
              <a:gd name="connsiteY9" fmla="*/ 635964 h 2774408"/>
              <a:gd name="connsiteX0" fmla="*/ 132838 w 13017717"/>
              <a:gd name="connsiteY0" fmla="*/ 612224 h 2750668"/>
              <a:gd name="connsiteX1" fmla="*/ 4099181 w 13017717"/>
              <a:gd name="connsiteY1" fmla="*/ 63223 h 2750668"/>
              <a:gd name="connsiteX2" fmla="*/ 8752174 w 13017717"/>
              <a:gd name="connsiteY2" fmla="*/ 719 h 2750668"/>
              <a:gd name="connsiteX3" fmla="*/ 12700509 w 13017717"/>
              <a:gd name="connsiteY3" fmla="*/ 129679 h 2750668"/>
              <a:gd name="connsiteX4" fmla="*/ 12738918 w 13017717"/>
              <a:gd name="connsiteY4" fmla="*/ 1490173 h 2750668"/>
              <a:gd name="connsiteX5" fmla="*/ 12800347 w 13017717"/>
              <a:gd name="connsiteY5" fmla="*/ 2499036 h 2750668"/>
              <a:gd name="connsiteX6" fmla="*/ 8866473 w 13017717"/>
              <a:gd name="connsiteY6" fmla="*/ 2750668 h 2750668"/>
              <a:gd name="connsiteX7" fmla="*/ 5310473 w 13017717"/>
              <a:gd name="connsiteY7" fmla="*/ 2704809 h 2750668"/>
              <a:gd name="connsiteX8" fmla="*/ 409083 w 13017717"/>
              <a:gd name="connsiteY8" fmla="*/ 2507170 h 2750668"/>
              <a:gd name="connsiteX9" fmla="*/ 132838 w 13017717"/>
              <a:gd name="connsiteY9" fmla="*/ 612224 h 2750668"/>
              <a:gd name="connsiteX0" fmla="*/ 132838 w 13017717"/>
              <a:gd name="connsiteY0" fmla="*/ 599569 h 2738013"/>
              <a:gd name="connsiteX1" fmla="*/ 4099181 w 13017717"/>
              <a:gd name="connsiteY1" fmla="*/ 50568 h 2738013"/>
              <a:gd name="connsiteX2" fmla="*/ 8688242 w 13017717"/>
              <a:gd name="connsiteY2" fmla="*/ 32083 h 2738013"/>
              <a:gd name="connsiteX3" fmla="*/ 12700509 w 13017717"/>
              <a:gd name="connsiteY3" fmla="*/ 117024 h 2738013"/>
              <a:gd name="connsiteX4" fmla="*/ 12738918 w 13017717"/>
              <a:gd name="connsiteY4" fmla="*/ 1477518 h 2738013"/>
              <a:gd name="connsiteX5" fmla="*/ 12800347 w 13017717"/>
              <a:gd name="connsiteY5" fmla="*/ 2486381 h 2738013"/>
              <a:gd name="connsiteX6" fmla="*/ 8866473 w 13017717"/>
              <a:gd name="connsiteY6" fmla="*/ 2738013 h 2738013"/>
              <a:gd name="connsiteX7" fmla="*/ 5310473 w 13017717"/>
              <a:gd name="connsiteY7" fmla="*/ 2692154 h 2738013"/>
              <a:gd name="connsiteX8" fmla="*/ 409083 w 13017717"/>
              <a:gd name="connsiteY8" fmla="*/ 2494515 h 2738013"/>
              <a:gd name="connsiteX9" fmla="*/ 132838 w 13017717"/>
              <a:gd name="connsiteY9" fmla="*/ 599569 h 2738013"/>
              <a:gd name="connsiteX0" fmla="*/ 308250 w 13193129"/>
              <a:gd name="connsiteY0" fmla="*/ 585520 h 2723964"/>
              <a:gd name="connsiteX1" fmla="*/ 2548463 w 13193129"/>
              <a:gd name="connsiteY1" fmla="*/ 58528 h 2723964"/>
              <a:gd name="connsiteX2" fmla="*/ 8863654 w 13193129"/>
              <a:gd name="connsiteY2" fmla="*/ 18034 h 2723964"/>
              <a:gd name="connsiteX3" fmla="*/ 12875921 w 13193129"/>
              <a:gd name="connsiteY3" fmla="*/ 102975 h 2723964"/>
              <a:gd name="connsiteX4" fmla="*/ 12914330 w 13193129"/>
              <a:gd name="connsiteY4" fmla="*/ 1463469 h 2723964"/>
              <a:gd name="connsiteX5" fmla="*/ 12975759 w 13193129"/>
              <a:gd name="connsiteY5" fmla="*/ 2472332 h 2723964"/>
              <a:gd name="connsiteX6" fmla="*/ 9041885 w 13193129"/>
              <a:gd name="connsiteY6" fmla="*/ 2723964 h 2723964"/>
              <a:gd name="connsiteX7" fmla="*/ 5485885 w 13193129"/>
              <a:gd name="connsiteY7" fmla="*/ 2678105 h 2723964"/>
              <a:gd name="connsiteX8" fmla="*/ 584495 w 13193129"/>
              <a:gd name="connsiteY8" fmla="*/ 2480466 h 2723964"/>
              <a:gd name="connsiteX9" fmla="*/ 308250 w 13193129"/>
              <a:gd name="connsiteY9" fmla="*/ 585520 h 2723964"/>
              <a:gd name="connsiteX0" fmla="*/ 308250 w 13226031"/>
              <a:gd name="connsiteY0" fmla="*/ 585520 h 2723964"/>
              <a:gd name="connsiteX1" fmla="*/ 2548463 w 13226031"/>
              <a:gd name="connsiteY1" fmla="*/ 58528 h 2723964"/>
              <a:gd name="connsiteX2" fmla="*/ 8863654 w 13226031"/>
              <a:gd name="connsiteY2" fmla="*/ 18034 h 2723964"/>
              <a:gd name="connsiteX3" fmla="*/ 12875921 w 13226031"/>
              <a:gd name="connsiteY3" fmla="*/ 102975 h 2723964"/>
              <a:gd name="connsiteX4" fmla="*/ 13042192 w 13226031"/>
              <a:gd name="connsiteY4" fmla="*/ 1441459 h 2723964"/>
              <a:gd name="connsiteX5" fmla="*/ 12975759 w 13226031"/>
              <a:gd name="connsiteY5" fmla="*/ 2472332 h 2723964"/>
              <a:gd name="connsiteX6" fmla="*/ 9041885 w 13226031"/>
              <a:gd name="connsiteY6" fmla="*/ 2723964 h 2723964"/>
              <a:gd name="connsiteX7" fmla="*/ 5485885 w 13226031"/>
              <a:gd name="connsiteY7" fmla="*/ 2678105 h 2723964"/>
              <a:gd name="connsiteX8" fmla="*/ 584495 w 13226031"/>
              <a:gd name="connsiteY8" fmla="*/ 2480466 h 2723964"/>
              <a:gd name="connsiteX9" fmla="*/ 308250 w 13226031"/>
              <a:gd name="connsiteY9" fmla="*/ 585520 h 2723964"/>
              <a:gd name="connsiteX0" fmla="*/ 308250 w 13489708"/>
              <a:gd name="connsiteY0" fmla="*/ 585520 h 2723964"/>
              <a:gd name="connsiteX1" fmla="*/ 2548463 w 13489708"/>
              <a:gd name="connsiteY1" fmla="*/ 58528 h 2723964"/>
              <a:gd name="connsiteX2" fmla="*/ 8863654 w 13489708"/>
              <a:gd name="connsiteY2" fmla="*/ 18034 h 2723964"/>
              <a:gd name="connsiteX3" fmla="*/ 12875921 w 13489708"/>
              <a:gd name="connsiteY3" fmla="*/ 102975 h 2723964"/>
              <a:gd name="connsiteX4" fmla="*/ 13489708 w 13489708"/>
              <a:gd name="connsiteY4" fmla="*/ 1441459 h 2723964"/>
              <a:gd name="connsiteX5" fmla="*/ 12975759 w 13489708"/>
              <a:gd name="connsiteY5" fmla="*/ 2472332 h 2723964"/>
              <a:gd name="connsiteX6" fmla="*/ 9041885 w 13489708"/>
              <a:gd name="connsiteY6" fmla="*/ 2723964 h 2723964"/>
              <a:gd name="connsiteX7" fmla="*/ 5485885 w 13489708"/>
              <a:gd name="connsiteY7" fmla="*/ 2678105 h 2723964"/>
              <a:gd name="connsiteX8" fmla="*/ 584495 w 13489708"/>
              <a:gd name="connsiteY8" fmla="*/ 2480466 h 2723964"/>
              <a:gd name="connsiteX9" fmla="*/ 308250 w 13489708"/>
              <a:gd name="connsiteY9" fmla="*/ 585520 h 2723964"/>
              <a:gd name="connsiteX0" fmla="*/ 61694 w 13243152"/>
              <a:gd name="connsiteY0" fmla="*/ 585520 h 2723964"/>
              <a:gd name="connsiteX1" fmla="*/ 2301907 w 13243152"/>
              <a:gd name="connsiteY1" fmla="*/ 58528 h 2723964"/>
              <a:gd name="connsiteX2" fmla="*/ 8617098 w 13243152"/>
              <a:gd name="connsiteY2" fmla="*/ 18034 h 2723964"/>
              <a:gd name="connsiteX3" fmla="*/ 12629365 w 13243152"/>
              <a:gd name="connsiteY3" fmla="*/ 102975 h 2723964"/>
              <a:gd name="connsiteX4" fmla="*/ 13243152 w 13243152"/>
              <a:gd name="connsiteY4" fmla="*/ 1441459 h 2723964"/>
              <a:gd name="connsiteX5" fmla="*/ 12729203 w 13243152"/>
              <a:gd name="connsiteY5" fmla="*/ 2472332 h 2723964"/>
              <a:gd name="connsiteX6" fmla="*/ 8795329 w 13243152"/>
              <a:gd name="connsiteY6" fmla="*/ 2723964 h 2723964"/>
              <a:gd name="connsiteX7" fmla="*/ 5239329 w 13243152"/>
              <a:gd name="connsiteY7" fmla="*/ 2678105 h 2723964"/>
              <a:gd name="connsiteX8" fmla="*/ 1041177 w 13243152"/>
              <a:gd name="connsiteY8" fmla="*/ 2425443 h 2723964"/>
              <a:gd name="connsiteX9" fmla="*/ 61694 w 13243152"/>
              <a:gd name="connsiteY9" fmla="*/ 585520 h 2723964"/>
              <a:gd name="connsiteX0" fmla="*/ 103211 w 12965013"/>
              <a:gd name="connsiteY0" fmla="*/ 608954 h 2725388"/>
              <a:gd name="connsiteX1" fmla="*/ 2023768 w 12965013"/>
              <a:gd name="connsiteY1" fmla="*/ 59952 h 2725388"/>
              <a:gd name="connsiteX2" fmla="*/ 8338959 w 12965013"/>
              <a:gd name="connsiteY2" fmla="*/ 19458 h 2725388"/>
              <a:gd name="connsiteX3" fmla="*/ 12351226 w 12965013"/>
              <a:gd name="connsiteY3" fmla="*/ 104399 h 2725388"/>
              <a:gd name="connsiteX4" fmla="*/ 12965013 w 12965013"/>
              <a:gd name="connsiteY4" fmla="*/ 1442883 h 2725388"/>
              <a:gd name="connsiteX5" fmla="*/ 12451064 w 12965013"/>
              <a:gd name="connsiteY5" fmla="*/ 2473756 h 2725388"/>
              <a:gd name="connsiteX6" fmla="*/ 8517190 w 12965013"/>
              <a:gd name="connsiteY6" fmla="*/ 2725388 h 2725388"/>
              <a:gd name="connsiteX7" fmla="*/ 4961190 w 12965013"/>
              <a:gd name="connsiteY7" fmla="*/ 2679529 h 2725388"/>
              <a:gd name="connsiteX8" fmla="*/ 763038 w 12965013"/>
              <a:gd name="connsiteY8" fmla="*/ 2426867 h 2725388"/>
              <a:gd name="connsiteX9" fmla="*/ 103211 w 12965013"/>
              <a:gd name="connsiteY9" fmla="*/ 608954 h 2725388"/>
              <a:gd name="connsiteX0" fmla="*/ 169251 w 13031053"/>
              <a:gd name="connsiteY0" fmla="*/ 623155 h 2739589"/>
              <a:gd name="connsiteX1" fmla="*/ 2984839 w 13031053"/>
              <a:gd name="connsiteY1" fmla="*/ 52144 h 2739589"/>
              <a:gd name="connsiteX2" fmla="*/ 8404999 w 13031053"/>
              <a:gd name="connsiteY2" fmla="*/ 33659 h 2739589"/>
              <a:gd name="connsiteX3" fmla="*/ 12417266 w 13031053"/>
              <a:gd name="connsiteY3" fmla="*/ 118600 h 2739589"/>
              <a:gd name="connsiteX4" fmla="*/ 13031053 w 13031053"/>
              <a:gd name="connsiteY4" fmla="*/ 1457084 h 2739589"/>
              <a:gd name="connsiteX5" fmla="*/ 12517104 w 13031053"/>
              <a:gd name="connsiteY5" fmla="*/ 2487957 h 2739589"/>
              <a:gd name="connsiteX6" fmla="*/ 8583230 w 13031053"/>
              <a:gd name="connsiteY6" fmla="*/ 2739589 h 2739589"/>
              <a:gd name="connsiteX7" fmla="*/ 5027230 w 13031053"/>
              <a:gd name="connsiteY7" fmla="*/ 2693730 h 2739589"/>
              <a:gd name="connsiteX8" fmla="*/ 829078 w 13031053"/>
              <a:gd name="connsiteY8" fmla="*/ 2441068 h 2739589"/>
              <a:gd name="connsiteX9" fmla="*/ 169251 w 13031053"/>
              <a:gd name="connsiteY9" fmla="*/ 623155 h 2739589"/>
              <a:gd name="connsiteX0" fmla="*/ 169251 w 13031053"/>
              <a:gd name="connsiteY0" fmla="*/ 609214 h 2725648"/>
              <a:gd name="connsiteX1" fmla="*/ 2984839 w 13031053"/>
              <a:gd name="connsiteY1" fmla="*/ 38203 h 2725648"/>
              <a:gd name="connsiteX2" fmla="*/ 8404999 w 13031053"/>
              <a:gd name="connsiteY2" fmla="*/ 19718 h 2725648"/>
              <a:gd name="connsiteX3" fmla="*/ 12417266 w 13031053"/>
              <a:gd name="connsiteY3" fmla="*/ 104659 h 2725648"/>
              <a:gd name="connsiteX4" fmla="*/ 13031053 w 13031053"/>
              <a:gd name="connsiteY4" fmla="*/ 1443143 h 2725648"/>
              <a:gd name="connsiteX5" fmla="*/ 12517104 w 13031053"/>
              <a:gd name="connsiteY5" fmla="*/ 2474016 h 2725648"/>
              <a:gd name="connsiteX6" fmla="*/ 8583230 w 13031053"/>
              <a:gd name="connsiteY6" fmla="*/ 2725648 h 2725648"/>
              <a:gd name="connsiteX7" fmla="*/ 5027230 w 13031053"/>
              <a:gd name="connsiteY7" fmla="*/ 2679789 h 2725648"/>
              <a:gd name="connsiteX8" fmla="*/ 829078 w 13031053"/>
              <a:gd name="connsiteY8" fmla="*/ 2427127 h 2725648"/>
              <a:gd name="connsiteX9" fmla="*/ 169251 w 13031053"/>
              <a:gd name="connsiteY9" fmla="*/ 609214 h 2725648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169251 w 13031053"/>
              <a:gd name="connsiteY0" fmla="*/ 609214 h 2679789"/>
              <a:gd name="connsiteX1" fmla="*/ 2984839 w 13031053"/>
              <a:gd name="connsiteY1" fmla="*/ 38203 h 2679789"/>
              <a:gd name="connsiteX2" fmla="*/ 8404999 w 13031053"/>
              <a:gd name="connsiteY2" fmla="*/ 19718 h 2679789"/>
              <a:gd name="connsiteX3" fmla="*/ 12417266 w 13031053"/>
              <a:gd name="connsiteY3" fmla="*/ 104659 h 2679789"/>
              <a:gd name="connsiteX4" fmla="*/ 13031053 w 13031053"/>
              <a:gd name="connsiteY4" fmla="*/ 1443143 h 2679789"/>
              <a:gd name="connsiteX5" fmla="*/ 12517104 w 13031053"/>
              <a:gd name="connsiteY5" fmla="*/ 2474016 h 2679789"/>
              <a:gd name="connsiteX6" fmla="*/ 8711092 w 13031053"/>
              <a:gd name="connsiteY6" fmla="*/ 2670624 h 2679789"/>
              <a:gd name="connsiteX7" fmla="*/ 5027230 w 13031053"/>
              <a:gd name="connsiteY7" fmla="*/ 2679789 h 2679789"/>
              <a:gd name="connsiteX8" fmla="*/ 829078 w 13031053"/>
              <a:gd name="connsiteY8" fmla="*/ 2427127 h 2679789"/>
              <a:gd name="connsiteX9" fmla="*/ 169251 w 13031053"/>
              <a:gd name="connsiteY9" fmla="*/ 609214 h 2679789"/>
              <a:gd name="connsiteX0" fmla="*/ 87777 w 12949579"/>
              <a:gd name="connsiteY0" fmla="*/ 609214 h 2679789"/>
              <a:gd name="connsiteX1" fmla="*/ 2903365 w 12949579"/>
              <a:gd name="connsiteY1" fmla="*/ 38203 h 2679789"/>
              <a:gd name="connsiteX2" fmla="*/ 8323525 w 12949579"/>
              <a:gd name="connsiteY2" fmla="*/ 19718 h 2679789"/>
              <a:gd name="connsiteX3" fmla="*/ 12335792 w 12949579"/>
              <a:gd name="connsiteY3" fmla="*/ 104659 h 2679789"/>
              <a:gd name="connsiteX4" fmla="*/ 12949579 w 12949579"/>
              <a:gd name="connsiteY4" fmla="*/ 1443143 h 2679789"/>
              <a:gd name="connsiteX5" fmla="*/ 12435630 w 12949579"/>
              <a:gd name="connsiteY5" fmla="*/ 2474016 h 2679789"/>
              <a:gd name="connsiteX6" fmla="*/ 8629618 w 12949579"/>
              <a:gd name="connsiteY6" fmla="*/ 2670624 h 2679789"/>
              <a:gd name="connsiteX7" fmla="*/ 4945756 w 12949579"/>
              <a:gd name="connsiteY7" fmla="*/ 2679789 h 2679789"/>
              <a:gd name="connsiteX8" fmla="*/ 747604 w 12949579"/>
              <a:gd name="connsiteY8" fmla="*/ 2427127 h 2679789"/>
              <a:gd name="connsiteX9" fmla="*/ 87777 w 12949579"/>
              <a:gd name="connsiteY9" fmla="*/ 609214 h 2679789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13550 w 12719629"/>
              <a:gd name="connsiteY0" fmla="*/ 623155 h 2693730"/>
              <a:gd name="connsiteX1" fmla="*/ 2673415 w 12719629"/>
              <a:gd name="connsiteY1" fmla="*/ 52144 h 2693730"/>
              <a:gd name="connsiteX2" fmla="*/ 8093575 w 12719629"/>
              <a:gd name="connsiteY2" fmla="*/ 33659 h 2693730"/>
              <a:gd name="connsiteX3" fmla="*/ 12105842 w 12719629"/>
              <a:gd name="connsiteY3" fmla="*/ 118600 h 2693730"/>
              <a:gd name="connsiteX4" fmla="*/ 12719629 w 12719629"/>
              <a:gd name="connsiteY4" fmla="*/ 1457084 h 2693730"/>
              <a:gd name="connsiteX5" fmla="*/ 12205680 w 12719629"/>
              <a:gd name="connsiteY5" fmla="*/ 2487957 h 2693730"/>
              <a:gd name="connsiteX6" fmla="*/ 8399668 w 12719629"/>
              <a:gd name="connsiteY6" fmla="*/ 2684565 h 2693730"/>
              <a:gd name="connsiteX7" fmla="*/ 4715806 w 12719629"/>
              <a:gd name="connsiteY7" fmla="*/ 2693730 h 2693730"/>
              <a:gd name="connsiteX8" fmla="*/ 517654 w 12719629"/>
              <a:gd name="connsiteY8" fmla="*/ 2441068 h 2693730"/>
              <a:gd name="connsiteX9" fmla="*/ 113550 w 12719629"/>
              <a:gd name="connsiteY9" fmla="*/ 623155 h 2693730"/>
              <a:gd name="connsiteX0" fmla="*/ 140502 w 12746581"/>
              <a:gd name="connsiteY0" fmla="*/ 623155 h 2693730"/>
              <a:gd name="connsiteX1" fmla="*/ 2700367 w 12746581"/>
              <a:gd name="connsiteY1" fmla="*/ 52144 h 2693730"/>
              <a:gd name="connsiteX2" fmla="*/ 8120527 w 12746581"/>
              <a:gd name="connsiteY2" fmla="*/ 33659 h 2693730"/>
              <a:gd name="connsiteX3" fmla="*/ 12132794 w 12746581"/>
              <a:gd name="connsiteY3" fmla="*/ 118600 h 2693730"/>
              <a:gd name="connsiteX4" fmla="*/ 12746581 w 12746581"/>
              <a:gd name="connsiteY4" fmla="*/ 1457084 h 2693730"/>
              <a:gd name="connsiteX5" fmla="*/ 12232632 w 12746581"/>
              <a:gd name="connsiteY5" fmla="*/ 2487957 h 2693730"/>
              <a:gd name="connsiteX6" fmla="*/ 8426620 w 12746581"/>
              <a:gd name="connsiteY6" fmla="*/ 2684565 h 2693730"/>
              <a:gd name="connsiteX7" fmla="*/ 4742758 w 12746581"/>
              <a:gd name="connsiteY7" fmla="*/ 2693730 h 2693730"/>
              <a:gd name="connsiteX8" fmla="*/ 544606 w 12746581"/>
              <a:gd name="connsiteY8" fmla="*/ 2441068 h 2693730"/>
              <a:gd name="connsiteX9" fmla="*/ 140502 w 12746581"/>
              <a:gd name="connsiteY9" fmla="*/ 623155 h 2693730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18844"/>
              <a:gd name="connsiteX1" fmla="*/ 2700367 w 12746581"/>
              <a:gd name="connsiteY1" fmla="*/ 77258 h 2718844"/>
              <a:gd name="connsiteX2" fmla="*/ 8168984 w 12746581"/>
              <a:gd name="connsiteY2" fmla="*/ 12566 h 2718844"/>
              <a:gd name="connsiteX3" fmla="*/ 12132794 w 12746581"/>
              <a:gd name="connsiteY3" fmla="*/ 143714 h 2718844"/>
              <a:gd name="connsiteX4" fmla="*/ 12746581 w 12746581"/>
              <a:gd name="connsiteY4" fmla="*/ 1482198 h 2718844"/>
              <a:gd name="connsiteX5" fmla="*/ 12232632 w 12746581"/>
              <a:gd name="connsiteY5" fmla="*/ 2513071 h 2718844"/>
              <a:gd name="connsiteX6" fmla="*/ 8426620 w 12746581"/>
              <a:gd name="connsiteY6" fmla="*/ 2709679 h 2718844"/>
              <a:gd name="connsiteX7" fmla="*/ 4742758 w 12746581"/>
              <a:gd name="connsiteY7" fmla="*/ 2718844 h 2718844"/>
              <a:gd name="connsiteX8" fmla="*/ 544606 w 12746581"/>
              <a:gd name="connsiteY8" fmla="*/ 2466182 h 2718844"/>
              <a:gd name="connsiteX9" fmla="*/ 140502 w 12746581"/>
              <a:gd name="connsiteY9" fmla="*/ 648269 h 2718844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140502 w 12746581"/>
              <a:gd name="connsiteY0" fmla="*/ 648269 h 2709679"/>
              <a:gd name="connsiteX1" fmla="*/ 2700367 w 12746581"/>
              <a:gd name="connsiteY1" fmla="*/ 77258 h 2709679"/>
              <a:gd name="connsiteX2" fmla="*/ 8168984 w 12746581"/>
              <a:gd name="connsiteY2" fmla="*/ 12566 h 2709679"/>
              <a:gd name="connsiteX3" fmla="*/ 12132794 w 12746581"/>
              <a:gd name="connsiteY3" fmla="*/ 143714 h 2709679"/>
              <a:gd name="connsiteX4" fmla="*/ 12746581 w 12746581"/>
              <a:gd name="connsiteY4" fmla="*/ 1482198 h 2709679"/>
              <a:gd name="connsiteX5" fmla="*/ 12232632 w 12746581"/>
              <a:gd name="connsiteY5" fmla="*/ 2513071 h 2709679"/>
              <a:gd name="connsiteX6" fmla="*/ 8426620 w 12746581"/>
              <a:gd name="connsiteY6" fmla="*/ 2709679 h 2709679"/>
              <a:gd name="connsiteX7" fmla="*/ 1674081 w 12746581"/>
              <a:gd name="connsiteY7" fmla="*/ 2690915 h 2709679"/>
              <a:gd name="connsiteX8" fmla="*/ 544606 w 12746581"/>
              <a:gd name="connsiteY8" fmla="*/ 2466182 h 2709679"/>
              <a:gd name="connsiteX9" fmla="*/ 140502 w 12746581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345206 w 12951285"/>
              <a:gd name="connsiteY0" fmla="*/ 648269 h 2709679"/>
              <a:gd name="connsiteX1" fmla="*/ 2905071 w 12951285"/>
              <a:gd name="connsiteY1" fmla="*/ 77258 h 2709679"/>
              <a:gd name="connsiteX2" fmla="*/ 8373688 w 12951285"/>
              <a:gd name="connsiteY2" fmla="*/ 12566 h 2709679"/>
              <a:gd name="connsiteX3" fmla="*/ 12337498 w 12951285"/>
              <a:gd name="connsiteY3" fmla="*/ 143714 h 2709679"/>
              <a:gd name="connsiteX4" fmla="*/ 12951285 w 12951285"/>
              <a:gd name="connsiteY4" fmla="*/ 1482198 h 2709679"/>
              <a:gd name="connsiteX5" fmla="*/ 12437336 w 12951285"/>
              <a:gd name="connsiteY5" fmla="*/ 2513071 h 2709679"/>
              <a:gd name="connsiteX6" fmla="*/ 8631324 w 12951285"/>
              <a:gd name="connsiteY6" fmla="*/ 2709679 h 2709679"/>
              <a:gd name="connsiteX7" fmla="*/ 1878785 w 12951285"/>
              <a:gd name="connsiteY7" fmla="*/ 2690915 h 2709679"/>
              <a:gd name="connsiteX8" fmla="*/ 259171 w 12951285"/>
              <a:gd name="connsiteY8" fmla="*/ 2418305 h 2709679"/>
              <a:gd name="connsiteX9" fmla="*/ 345206 w 12951285"/>
              <a:gd name="connsiteY9" fmla="*/ 648269 h 2709679"/>
              <a:gd name="connsiteX0" fmla="*/ 266475 w 12872554"/>
              <a:gd name="connsiteY0" fmla="*/ 648269 h 2709679"/>
              <a:gd name="connsiteX1" fmla="*/ 2826340 w 12872554"/>
              <a:gd name="connsiteY1" fmla="*/ 77258 h 2709679"/>
              <a:gd name="connsiteX2" fmla="*/ 8294957 w 12872554"/>
              <a:gd name="connsiteY2" fmla="*/ 12566 h 2709679"/>
              <a:gd name="connsiteX3" fmla="*/ 12258767 w 12872554"/>
              <a:gd name="connsiteY3" fmla="*/ 143714 h 2709679"/>
              <a:gd name="connsiteX4" fmla="*/ 12872554 w 12872554"/>
              <a:gd name="connsiteY4" fmla="*/ 1482198 h 2709679"/>
              <a:gd name="connsiteX5" fmla="*/ 12358605 w 12872554"/>
              <a:gd name="connsiteY5" fmla="*/ 2513071 h 2709679"/>
              <a:gd name="connsiteX6" fmla="*/ 8552593 w 12872554"/>
              <a:gd name="connsiteY6" fmla="*/ 2709679 h 2709679"/>
              <a:gd name="connsiteX7" fmla="*/ 1800054 w 12872554"/>
              <a:gd name="connsiteY7" fmla="*/ 2690915 h 2709679"/>
              <a:gd name="connsiteX8" fmla="*/ 180440 w 12872554"/>
              <a:gd name="connsiteY8" fmla="*/ 2418305 h 2709679"/>
              <a:gd name="connsiteX9" fmla="*/ 266475 w 12872554"/>
              <a:gd name="connsiteY9" fmla="*/ 648269 h 27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2554" h="2709679">
                <a:moveTo>
                  <a:pt x="266475" y="648269"/>
                </a:moveTo>
                <a:cubicBezTo>
                  <a:pt x="707458" y="258095"/>
                  <a:pt x="1488260" y="183209"/>
                  <a:pt x="2826340" y="77258"/>
                </a:cubicBezTo>
                <a:cubicBezTo>
                  <a:pt x="4164420" y="-28693"/>
                  <a:pt x="6722886" y="1490"/>
                  <a:pt x="8294957" y="12566"/>
                </a:cubicBezTo>
                <a:cubicBezTo>
                  <a:pt x="9867028" y="23642"/>
                  <a:pt x="11426072" y="1121"/>
                  <a:pt x="12258767" y="143714"/>
                </a:cubicBezTo>
                <a:cubicBezTo>
                  <a:pt x="12923224" y="391956"/>
                  <a:pt x="12600186" y="866426"/>
                  <a:pt x="12872554" y="1482198"/>
                </a:cubicBezTo>
                <a:cubicBezTo>
                  <a:pt x="12861796" y="2280330"/>
                  <a:pt x="12886043" y="2287792"/>
                  <a:pt x="12358605" y="2513071"/>
                </a:cubicBezTo>
                <a:cubicBezTo>
                  <a:pt x="11598503" y="2764534"/>
                  <a:pt x="9792959" y="2644063"/>
                  <a:pt x="8552593" y="2709679"/>
                </a:cubicBezTo>
                <a:lnTo>
                  <a:pt x="1800054" y="2690915"/>
                </a:lnTo>
                <a:cubicBezTo>
                  <a:pt x="404695" y="2642353"/>
                  <a:pt x="329484" y="2578249"/>
                  <a:pt x="180440" y="2418305"/>
                </a:cubicBezTo>
                <a:cubicBezTo>
                  <a:pt x="31396" y="2258361"/>
                  <a:pt x="-174508" y="1038443"/>
                  <a:pt x="266475" y="648269"/>
                </a:cubicBezTo>
                <a:close/>
              </a:path>
            </a:pathLst>
          </a:custGeom>
          <a:solidFill>
            <a:srgbClr val="CA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solidFill>
                <a:srgbClr val="25355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2EE1EF-697A-4C7C-A185-07906ABC7D87}"/>
              </a:ext>
            </a:extLst>
          </p:cNvPr>
          <p:cNvSpPr txBox="1">
            <a:spLocks/>
          </p:cNvSpPr>
          <p:nvPr/>
        </p:nvSpPr>
        <p:spPr>
          <a:xfrm>
            <a:off x="3155514" y="411353"/>
            <a:ext cx="8557516" cy="62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ของตนเอง</a:t>
            </a:r>
            <a:endParaRPr lang="th-TH">
              <a:solidFill>
                <a:srgbClr val="044062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94780-B454-4477-8B54-4E6CB79FB132}"/>
              </a:ext>
            </a:extLst>
          </p:cNvPr>
          <p:cNvSpPr txBox="1"/>
          <p:nvPr/>
        </p:nvSpPr>
        <p:spPr>
          <a:xfrm>
            <a:off x="1096053" y="1309294"/>
            <a:ext cx="499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อาชีพมีการเปลี่ยนแปลงหรือไม่?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EECC8-2B99-4855-99D9-F3C72C908AC5}"/>
              </a:ext>
            </a:extLst>
          </p:cNvPr>
          <p:cNvSpPr txBox="1"/>
          <p:nvPr/>
        </p:nvSpPr>
        <p:spPr>
          <a:xfrm>
            <a:off x="6196277" y="1309294"/>
            <a:ext cx="499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เปลี่ยนแปลงยังไงบ้าง?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D2AE32-4294-48CE-9F05-4AE8EE236748}"/>
              </a:ext>
            </a:extLst>
          </p:cNvPr>
          <p:cNvSpPr txBox="1"/>
          <p:nvPr/>
        </p:nvSpPr>
        <p:spPr>
          <a:xfrm>
            <a:off x="716881" y="2648695"/>
            <a:ext cx="45922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u="sng">
                <a:solidFill>
                  <a:srgbClr val="04406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“อาชีพมีการเปลี่ยนแปลงเสมอ”</a:t>
            </a:r>
          </a:p>
          <a:p>
            <a:pPr algn="ctr"/>
            <a:r>
              <a:rPr lang="th-TH"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ทั้งจากปัจจัยด้านเศรษฐกิจและด้านสังคม</a:t>
            </a:r>
          </a:p>
          <a:p>
            <a:pPr algn="ctr"/>
            <a:r>
              <a:rPr lang="th-TH" sz="3200" u="sng">
                <a:solidFill>
                  <a:srgbClr val="04406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“หายไปเลย” </a:t>
            </a: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หรือแค่ </a:t>
            </a:r>
            <a:r>
              <a:rPr lang="th-TH" sz="3200" u="sng">
                <a:solidFill>
                  <a:srgbClr val="04406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“เปลี่ยนรูปแบบ”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38F327-564E-4D21-A12D-B97C4DC3C274}"/>
              </a:ext>
            </a:extLst>
          </p:cNvPr>
          <p:cNvGrpSpPr/>
          <p:nvPr/>
        </p:nvGrpSpPr>
        <p:grpSpPr>
          <a:xfrm>
            <a:off x="5624397" y="3394342"/>
            <a:ext cx="909263" cy="347353"/>
            <a:chOff x="5318282" y="1868140"/>
            <a:chExt cx="1336101" cy="510412"/>
          </a:xfrm>
          <a:solidFill>
            <a:srgbClr val="CC2747"/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8E0F4420-4D39-4E5F-9509-E5181590E53E}"/>
                </a:ext>
              </a:extLst>
            </p:cNvPr>
            <p:cNvSpPr/>
            <p:nvPr/>
          </p:nvSpPr>
          <p:spPr>
            <a:xfrm>
              <a:off x="5318282" y="1868140"/>
              <a:ext cx="520700" cy="51041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5401843F-1639-418C-80F5-1DA7B048D877}"/>
                </a:ext>
              </a:extLst>
            </p:cNvPr>
            <p:cNvSpPr/>
            <p:nvPr/>
          </p:nvSpPr>
          <p:spPr>
            <a:xfrm>
              <a:off x="5725982" y="1868140"/>
              <a:ext cx="520700" cy="51041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10BC2012-C99F-4552-85B9-F96CE4674EF6}"/>
                </a:ext>
              </a:extLst>
            </p:cNvPr>
            <p:cNvSpPr/>
            <p:nvPr/>
          </p:nvSpPr>
          <p:spPr>
            <a:xfrm>
              <a:off x="6133683" y="1868140"/>
              <a:ext cx="520700" cy="51041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553DF6-702A-4685-83D0-2B9CBF141BE9}"/>
              </a:ext>
            </a:extLst>
          </p:cNvPr>
          <p:cNvSpPr txBox="1"/>
          <p:nvPr/>
        </p:nvSpPr>
        <p:spPr>
          <a:xfrm>
            <a:off x="6967166" y="2521688"/>
            <a:ext cx="46162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สิ่งที่ยังคงอยู่ แม้อาชีพจะเปลี่ยนแปลงไป คือ </a:t>
            </a:r>
            <a:r>
              <a:rPr lang="th-TH" sz="3200" u="sng">
                <a:solidFill>
                  <a:srgbClr val="04406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“ทักษะการเรียนรู้”</a:t>
            </a:r>
          </a:p>
          <a:p>
            <a:pPr algn="ctr"/>
            <a:r>
              <a:rPr lang="en-US">
                <a:solidFill>
                  <a:srgbClr val="04406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Re-skill </a:t>
            </a: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(สร้างทักษะใหม่ให้ตอบโจทย์)</a:t>
            </a:r>
          </a:p>
          <a:p>
            <a:pPr algn="ctr"/>
            <a:r>
              <a:rPr lang="en-US">
                <a:solidFill>
                  <a:srgbClr val="04406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Up-skill </a:t>
            </a:r>
            <a:r>
              <a:rPr lang="th-TH">
                <a:solidFill>
                  <a:srgbClr val="044062"/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</a:rPr>
              <a:t>(พัฒนาทักษะเดิมให้ตอบโจทย์)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B5B84-C4C3-496F-8D7D-07F0343E6301}"/>
              </a:ext>
            </a:extLst>
          </p:cNvPr>
          <p:cNvSpPr txBox="1"/>
          <p:nvPr/>
        </p:nvSpPr>
        <p:spPr>
          <a:xfrm>
            <a:off x="716881" y="4701385"/>
            <a:ext cx="10225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ทักษะการเรียนรู้ </a:t>
            </a:r>
          </a:p>
          <a:p>
            <a:pPr algn="ctr"/>
            <a:r>
              <a: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จะทำให้เรายังประกอบอาชีพเพื่อดำรงชีวิตต่อไปได้ ไม่ว่าจะเป็นอาชีพอะไรแล้วก็ตาม</a:t>
            </a:r>
          </a:p>
        </p:txBody>
      </p:sp>
    </p:spTree>
    <p:extLst>
      <p:ext uri="{BB962C8B-B14F-4D97-AF65-F5344CB8AC3E}">
        <p14:creationId xmlns:p14="http://schemas.microsoft.com/office/powerpoint/2010/main" val="3971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“จักรวาลอาชีพ”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BBB4B0-73DC-4007-84A2-A6E8768D3BAD}"/>
              </a:ext>
            </a:extLst>
          </p:cNvPr>
          <p:cNvGrpSpPr/>
          <p:nvPr/>
        </p:nvGrpSpPr>
        <p:grpSpPr>
          <a:xfrm>
            <a:off x="1191320" y="2016423"/>
            <a:ext cx="9821063" cy="4050352"/>
            <a:chOff x="1191320" y="2284036"/>
            <a:chExt cx="9821063" cy="4050352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6AF7AF16-52C4-4C26-95ED-08CAD80730EE}"/>
                </a:ext>
              </a:extLst>
            </p:cNvPr>
            <p:cNvSpPr/>
            <p:nvPr/>
          </p:nvSpPr>
          <p:spPr>
            <a:xfrm>
              <a:off x="1191320" y="2708428"/>
              <a:ext cx="9821063" cy="1875929"/>
            </a:xfrm>
            <a:prstGeom prst="flowChartInputOutput">
              <a:avLst/>
            </a:prstGeom>
            <a:solidFill>
              <a:srgbClr val="E3EEF7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8597C70E-7D4C-4141-94C9-5F66D3EA3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531" y="2284036"/>
              <a:ext cx="2345477" cy="350006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244C99-71F1-453C-92B4-1EDE0EC8F45A}"/>
                </a:ext>
              </a:extLst>
            </p:cNvPr>
            <p:cNvSpPr txBox="1"/>
            <p:nvPr/>
          </p:nvSpPr>
          <p:spPr>
            <a:xfrm>
              <a:off x="2939541" y="3323226"/>
              <a:ext cx="55092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th-TH" sz="3600">
                  <a:solidFill>
                    <a:srgbClr val="0F2043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“แนะนำตนเองให้รู้จักตัวตนของเราหน่อย”</a:t>
              </a:r>
            </a:p>
          </p:txBody>
        </p:sp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4481500-C345-40F9-8BC6-B6DB1236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958" y="2834326"/>
              <a:ext cx="1231205" cy="3500062"/>
            </a:xfrm>
            <a:prstGeom prst="rect">
              <a:avLst/>
            </a:prstGeom>
          </p:spPr>
        </p:pic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C195AA3-9193-4008-B677-0BE90C43E3A4}"/>
              </a:ext>
            </a:extLst>
          </p:cNvPr>
          <p:cNvSpPr txBox="1">
            <a:spLocks/>
          </p:cNvSpPr>
          <p:nvPr/>
        </p:nvSpPr>
        <p:spPr>
          <a:xfrm rot="1091799">
            <a:off x="8743409" y="4767175"/>
            <a:ext cx="2243688" cy="521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-- </a:t>
            </a:r>
            <a:r>
              <a:rPr lang="th-TH" sz="28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เรามีนิสัยแบบไหน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4A71514-E15C-4090-9BB2-363A70581D35}"/>
              </a:ext>
            </a:extLst>
          </p:cNvPr>
          <p:cNvSpPr txBox="1">
            <a:spLocks/>
          </p:cNvSpPr>
          <p:nvPr/>
        </p:nvSpPr>
        <p:spPr>
          <a:xfrm rot="21090175">
            <a:off x="287039" y="2690928"/>
            <a:ext cx="1943466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เราชอบอะไร </a:t>
            </a:r>
            <a:r>
              <a:rPr lang="en-US" sz="28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--</a:t>
            </a:r>
            <a:endParaRPr lang="th-TH" sz="2800">
              <a:solidFill>
                <a:srgbClr val="E8AF3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59CAD65-FB7D-4C21-94A0-19052844BD64}"/>
              </a:ext>
            </a:extLst>
          </p:cNvPr>
          <p:cNvSpPr txBox="1">
            <a:spLocks/>
          </p:cNvSpPr>
          <p:nvPr/>
        </p:nvSpPr>
        <p:spPr>
          <a:xfrm rot="20877234">
            <a:off x="9186322" y="1857182"/>
            <a:ext cx="1943466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-- </a:t>
            </a:r>
            <a:r>
              <a:rPr lang="th-TH" sz="28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เราถนัดอะไร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E5C9CE2-3D47-4B02-BB47-21BDBC24C7F7}"/>
              </a:ext>
            </a:extLst>
          </p:cNvPr>
          <p:cNvSpPr txBox="1">
            <a:spLocks/>
          </p:cNvSpPr>
          <p:nvPr/>
        </p:nvSpPr>
        <p:spPr>
          <a:xfrm rot="426168">
            <a:off x="2495908" y="4853293"/>
            <a:ext cx="3458453" cy="581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-- </a:t>
            </a:r>
            <a:r>
              <a:rPr lang="th-TH" sz="28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เราในมุมมองคนอื่นเป็นยังไง</a:t>
            </a:r>
            <a:r>
              <a:rPr lang="en-US" sz="28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</a:t>
            </a:r>
            <a:endParaRPr lang="th-TH" sz="2800">
              <a:solidFill>
                <a:srgbClr val="E8AF3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66F7A5-DD83-47BC-84FC-8887E1E3CC2B}"/>
              </a:ext>
            </a:extLst>
          </p:cNvPr>
          <p:cNvSpPr/>
          <p:nvPr/>
        </p:nvSpPr>
        <p:spPr>
          <a:xfrm>
            <a:off x="5685345" y="1944464"/>
            <a:ext cx="821310" cy="803750"/>
          </a:xfrm>
          <a:prstGeom prst="ellipse">
            <a:avLst/>
          </a:prstGeom>
          <a:solidFill>
            <a:srgbClr val="16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th-TH" sz="44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161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“จักรวาลอาชีพ”</a:t>
            </a:r>
          </a:p>
        </p:txBody>
      </p:sp>
      <p:sp>
        <p:nvSpPr>
          <p:cNvPr id="19" name="Flowchart: Data 18">
            <a:extLst>
              <a:ext uri="{FF2B5EF4-FFF2-40B4-BE49-F238E27FC236}">
                <a16:creationId xmlns:a16="http://schemas.microsoft.com/office/drawing/2014/main" id="{924ABA4E-9E89-45D0-8B19-920D04255CD3}"/>
              </a:ext>
            </a:extLst>
          </p:cNvPr>
          <p:cNvSpPr/>
          <p:nvPr/>
        </p:nvSpPr>
        <p:spPr>
          <a:xfrm>
            <a:off x="1191320" y="2440815"/>
            <a:ext cx="9821063" cy="1875929"/>
          </a:xfrm>
          <a:prstGeom prst="flowChartInputOutput">
            <a:avLst/>
          </a:prstGeom>
          <a:solidFill>
            <a:srgbClr val="E3EEF7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B93444-E856-47FE-94F3-965402A2750B}"/>
              </a:ext>
            </a:extLst>
          </p:cNvPr>
          <p:cNvSpPr txBox="1"/>
          <p:nvPr/>
        </p:nvSpPr>
        <p:spPr>
          <a:xfrm>
            <a:off x="2961843" y="2778614"/>
            <a:ext cx="5509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“เรามีเป้าหมายในชีวิต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หรือ </a:t>
            </a:r>
            <a:r>
              <a:rPr lang="en-US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lifestyle </a:t>
            </a: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ที่ต้องการแบบไหนกัน?”</a:t>
            </a:r>
          </a:p>
        </p:txBody>
      </p:sp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6BD8173A-18CC-40E9-B394-DB9B887BD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95" y="4329969"/>
            <a:ext cx="1772861" cy="2312030"/>
          </a:xfrm>
          <a:prstGeom prst="rect">
            <a:avLst/>
          </a:prstGeom>
        </p:spPr>
      </p:pic>
      <p:pic>
        <p:nvPicPr>
          <p:cNvPr id="5" name="Picture 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5EDD0C7D-6587-48DF-A629-4D3C44CF6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19" y="1034159"/>
            <a:ext cx="1500920" cy="2184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DEE449-B2D6-420B-AACF-C93487DEC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85" y="4578005"/>
            <a:ext cx="3254738" cy="2000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7C1EE8-6982-40DF-B264-C82362CC3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37" y="2065644"/>
            <a:ext cx="846085" cy="22282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8C81E5-328C-4ECE-BD22-416DF6E2D3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849" y="2855906"/>
            <a:ext cx="1154068" cy="23331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A7379C-EA5F-41DB-A819-4E8523ADB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5" y="4600956"/>
            <a:ext cx="1492257" cy="2039136"/>
          </a:xfrm>
          <a:prstGeom prst="rect">
            <a:avLst/>
          </a:prstGeom>
        </p:spPr>
      </p:pic>
      <p:pic>
        <p:nvPicPr>
          <p:cNvPr id="28" name="Picture 27" descr="A picture containing text, seat, furniture, chair&#10;&#10;Description automatically generated">
            <a:extLst>
              <a:ext uri="{FF2B5EF4-FFF2-40B4-BE49-F238E27FC236}">
                <a16:creationId xmlns:a16="http://schemas.microsoft.com/office/drawing/2014/main" id="{80598624-B19F-4CD1-8DB1-B59016FAC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41" y="1982244"/>
            <a:ext cx="1711869" cy="144675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38F8746-2A67-453A-984F-70947DC33E7D}"/>
              </a:ext>
            </a:extLst>
          </p:cNvPr>
          <p:cNvSpPr txBox="1"/>
          <p:nvPr/>
        </p:nvSpPr>
        <p:spPr>
          <a:xfrm rot="20954555">
            <a:off x="928408" y="1936984"/>
            <a:ext cx="254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ใช้ชีวิตโสดเก๋ ๆ ไปกับเพื่อนสาว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E61086-8F71-4947-95F1-B4F87E66921E}"/>
              </a:ext>
            </a:extLst>
          </p:cNvPr>
          <p:cNvSpPr txBox="1"/>
          <p:nvPr/>
        </p:nvSpPr>
        <p:spPr>
          <a:xfrm rot="21008160">
            <a:off x="2601549" y="5836483"/>
            <a:ext cx="137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อยากแต่งงาน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B117E0-5842-4D4B-BB71-7A15FC030605}"/>
              </a:ext>
            </a:extLst>
          </p:cNvPr>
          <p:cNvSpPr txBox="1"/>
          <p:nvPr/>
        </p:nvSpPr>
        <p:spPr>
          <a:xfrm rot="975194">
            <a:off x="835647" y="4437132"/>
            <a:ext cx="160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มีเงินเปย์ไม่ขาดมือ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96ED0D-7754-41B3-B396-874DE4BFD7F1}"/>
              </a:ext>
            </a:extLst>
          </p:cNvPr>
          <p:cNvSpPr txBox="1"/>
          <p:nvPr/>
        </p:nvSpPr>
        <p:spPr>
          <a:xfrm rot="21105068">
            <a:off x="8870646" y="738195"/>
            <a:ext cx="167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อยากสบายตอนแก่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E52F1A-BDD4-409E-B18C-DC84B61C3B07}"/>
              </a:ext>
            </a:extLst>
          </p:cNvPr>
          <p:cNvSpPr txBox="1"/>
          <p:nvPr/>
        </p:nvSpPr>
        <p:spPr>
          <a:xfrm rot="777002">
            <a:off x="10925759" y="2257211"/>
            <a:ext cx="1301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อยู่ต่างจังหวัดทำสวนปลูกผัก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3B67D6-E4CB-41B8-81B7-E65137684817}"/>
              </a:ext>
            </a:extLst>
          </p:cNvPr>
          <p:cNvSpPr txBox="1"/>
          <p:nvPr/>
        </p:nvSpPr>
        <p:spPr>
          <a:xfrm>
            <a:off x="9119844" y="4237077"/>
            <a:ext cx="137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อยากมีรถ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B9DF4B-0148-4F11-80F8-C9983EE088B4}"/>
              </a:ext>
            </a:extLst>
          </p:cNvPr>
          <p:cNvSpPr txBox="1"/>
          <p:nvPr/>
        </p:nvSpPr>
        <p:spPr>
          <a:xfrm rot="302682">
            <a:off x="8199143" y="1728787"/>
            <a:ext cx="137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E8AF3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อยากเป็นแม่คน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D51249-9FB5-4211-914A-5EB43BE43287}"/>
              </a:ext>
            </a:extLst>
          </p:cNvPr>
          <p:cNvSpPr/>
          <p:nvPr/>
        </p:nvSpPr>
        <p:spPr>
          <a:xfrm>
            <a:off x="5685345" y="1944464"/>
            <a:ext cx="821310" cy="803750"/>
          </a:xfrm>
          <a:prstGeom prst="ellipse">
            <a:avLst/>
          </a:prstGeom>
          <a:solidFill>
            <a:srgbClr val="16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th-TH" sz="44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79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8F219-0603-40B9-89FE-590744F0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ECF7E3-09E9-4FA2-B139-9977F4BAF79E}"/>
              </a:ext>
            </a:extLst>
          </p:cNvPr>
          <p:cNvSpPr txBox="1">
            <a:spLocks/>
          </p:cNvSpPr>
          <p:nvPr/>
        </p:nvSpPr>
        <p:spPr>
          <a:xfrm>
            <a:off x="1252364" y="435816"/>
            <a:ext cx="9762986" cy="77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รู้จัก “อาชีพ” ตนเอง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2CA1E-F6C6-47DD-A724-61ED17C15CA9}"/>
              </a:ext>
            </a:extLst>
          </p:cNvPr>
          <p:cNvGrpSpPr/>
          <p:nvPr/>
        </p:nvGrpSpPr>
        <p:grpSpPr>
          <a:xfrm>
            <a:off x="368861" y="504264"/>
            <a:ext cx="826337" cy="614346"/>
            <a:chOff x="368861" y="504264"/>
            <a:chExt cx="826337" cy="6143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52EF95-AA18-4E18-B14F-441A1583A7DB}"/>
                </a:ext>
              </a:extLst>
            </p:cNvPr>
            <p:cNvSpPr/>
            <p:nvPr/>
          </p:nvSpPr>
          <p:spPr>
            <a:xfrm rot="21304149">
              <a:off x="449992" y="504264"/>
              <a:ext cx="723590" cy="443879"/>
            </a:xfrm>
            <a:prstGeom prst="ellipse">
              <a:avLst/>
            </a:prstGeom>
            <a:noFill/>
            <a:ln>
              <a:solidFill>
                <a:srgbClr val="336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A72297-EC46-43C8-A4FC-59E1C4CF224A}"/>
                </a:ext>
              </a:extLst>
            </p:cNvPr>
            <p:cNvSpPr/>
            <p:nvPr/>
          </p:nvSpPr>
          <p:spPr>
            <a:xfrm rot="20655398">
              <a:off x="569608" y="670254"/>
              <a:ext cx="625590" cy="448356"/>
            </a:xfrm>
            <a:prstGeom prst="ellipse">
              <a:avLst/>
            </a:prstGeom>
            <a:noFill/>
            <a:ln>
              <a:solidFill>
                <a:srgbClr val="E8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E1415C-6362-40B7-B6BF-16655E4C1822}"/>
                </a:ext>
              </a:extLst>
            </p:cNvPr>
            <p:cNvSpPr/>
            <p:nvPr/>
          </p:nvSpPr>
          <p:spPr>
            <a:xfrm>
              <a:off x="368861" y="564616"/>
              <a:ext cx="731849" cy="531406"/>
            </a:xfrm>
            <a:prstGeom prst="ellipse">
              <a:avLst/>
            </a:prstGeom>
            <a:solidFill>
              <a:srgbClr val="162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36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430E7-D202-433F-9F0E-813F40959574}"/>
              </a:ext>
            </a:extLst>
          </p:cNvPr>
          <p:cNvSpPr txBox="1">
            <a:spLocks/>
          </p:cNvSpPr>
          <p:nvPr/>
        </p:nvSpPr>
        <p:spPr>
          <a:xfrm>
            <a:off x="1255330" y="1232279"/>
            <a:ext cx="9757053" cy="45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กิจกรรม “จักรวาลอาชีพ”</a:t>
            </a:r>
          </a:p>
        </p:txBody>
      </p:sp>
      <p:sp>
        <p:nvSpPr>
          <p:cNvPr id="18" name="Flowchart: Data 17">
            <a:extLst>
              <a:ext uri="{FF2B5EF4-FFF2-40B4-BE49-F238E27FC236}">
                <a16:creationId xmlns:a16="http://schemas.microsoft.com/office/drawing/2014/main" id="{7B73B343-FCE2-41DB-A04D-06B044EB219C}"/>
              </a:ext>
            </a:extLst>
          </p:cNvPr>
          <p:cNvSpPr/>
          <p:nvPr/>
        </p:nvSpPr>
        <p:spPr>
          <a:xfrm>
            <a:off x="1191320" y="2440815"/>
            <a:ext cx="9821063" cy="1875929"/>
          </a:xfrm>
          <a:prstGeom prst="flowChartInputOutput">
            <a:avLst/>
          </a:prstGeom>
          <a:solidFill>
            <a:srgbClr val="E3EEF7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90602F-A1FD-4EE3-A552-3BF5EA0D97F5}"/>
              </a:ext>
            </a:extLst>
          </p:cNvPr>
          <p:cNvSpPr txBox="1"/>
          <p:nvPr/>
        </p:nvSpPr>
        <p:spPr>
          <a:xfrm>
            <a:off x="2717585" y="3105834"/>
            <a:ext cx="5869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3600">
                <a:solidFill>
                  <a:srgbClr val="0F2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“ความสนใจจริงจังที่สุดในชีวิตคือเรื่องอะไร?”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111B657-43EE-49E5-844D-42B9CDF57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87" y="1860306"/>
            <a:ext cx="2345477" cy="3500062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6A2431-0956-488A-A498-28FA65335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89" y="2566713"/>
            <a:ext cx="1231205" cy="350006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9456A6E-E74C-456F-AFC0-920DA9BBCABA}"/>
              </a:ext>
            </a:extLst>
          </p:cNvPr>
          <p:cNvSpPr/>
          <p:nvPr/>
        </p:nvSpPr>
        <p:spPr>
          <a:xfrm>
            <a:off x="5685345" y="1944464"/>
            <a:ext cx="821310" cy="803750"/>
          </a:xfrm>
          <a:prstGeom prst="ellipse">
            <a:avLst/>
          </a:prstGeom>
          <a:solidFill>
            <a:srgbClr val="16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endParaRPr lang="th-TH" sz="4400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698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26B4A542BA3EB8499520763A29232BD0" ma:contentTypeVersion="0" ma:contentTypeDescription="สร้างเอกสารใหม่" ma:contentTypeScope="" ma:versionID="240dc08edb78c61870f3f7763d9bdf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a4d0000f2c18a1c13c5620b9eba0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10AE08-0EB2-4704-8B94-0DA971F6867C}"/>
</file>

<file path=customXml/itemProps2.xml><?xml version="1.0" encoding="utf-8"?>
<ds:datastoreItem xmlns:ds="http://schemas.openxmlformats.org/officeDocument/2006/customXml" ds:itemID="{277CE406-B097-44B1-9F82-D8911C3103D8}"/>
</file>

<file path=customXml/itemProps3.xml><?xml version="1.0" encoding="utf-8"?>
<ds:datastoreItem xmlns:ds="http://schemas.openxmlformats.org/officeDocument/2006/customXml" ds:itemID="{01A08F21-8CA1-4951-B3E9-EDD5E6A7C948}"/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5225</Words>
  <Application>Microsoft Office PowerPoint</Application>
  <PresentationFormat>Widescreen</PresentationFormat>
  <Paragraphs>442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DB Helvethaica X 55 Regular</vt:lpstr>
      <vt:lpstr>DB_Surawong_X</vt:lpstr>
      <vt:lpstr>Sarabun</vt:lpstr>
      <vt:lpstr>TH SarabunPSK</vt:lpstr>
      <vt:lpstr>Office Theme</vt:lpstr>
      <vt:lpstr>รู้จักตนเอง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“อาชีพ”  เป็นเครื่องมือหนึ่งในการสร้างรายได้ให้เราสามารถดำรงชีวิตได้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หัวข้อ/เรื่องบรรยาย</dc:title>
  <dc:creator>Godchagon Panyamanotham (กชกร ปัญญามโนธรรม)</dc:creator>
  <cp:lastModifiedBy>Sasuporn Plungpongpan (ศศุภร ปลั่งพงษ์พันธ์)</cp:lastModifiedBy>
  <cp:revision>27</cp:revision>
  <dcterms:created xsi:type="dcterms:W3CDTF">2022-04-20T09:58:39Z</dcterms:created>
  <dcterms:modified xsi:type="dcterms:W3CDTF">2022-05-30T07:52:56Z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93a4d6f-7563-4bfd-a710-320428f3a219_Enabled">
    <vt:lpwstr>true</vt:lpwstr>
  </property>
  <property fmtid="{D5CDD505-2E9C-101B-9397-08002B2CF9AE}" pid="3" name="MSIP_Label_b93a4d6f-7563-4bfd-a710-320428f3a219_SetDate">
    <vt:lpwstr>2022-05-30T09:49:28Z</vt:lpwstr>
  </property>
  <property fmtid="{D5CDD505-2E9C-101B-9397-08002B2CF9AE}" pid="4" name="MSIP_Label_b93a4d6f-7563-4bfd-a710-320428f3a219_Method">
    <vt:lpwstr>Privileged</vt:lpwstr>
  </property>
  <property fmtid="{D5CDD505-2E9C-101B-9397-08002B2CF9AE}" pid="5" name="MSIP_Label_b93a4d6f-7563-4bfd-a710-320428f3a219_Name">
    <vt:lpwstr>General</vt:lpwstr>
  </property>
  <property fmtid="{D5CDD505-2E9C-101B-9397-08002B2CF9AE}" pid="6" name="MSIP_Label_b93a4d6f-7563-4bfd-a710-320428f3a219_SiteId">
    <vt:lpwstr>db27cba9-535b-4797-bd0b-1b1d889f3898</vt:lpwstr>
  </property>
  <property fmtid="{D5CDD505-2E9C-101B-9397-08002B2CF9AE}" pid="7" name="MSIP_Label_b93a4d6f-7563-4bfd-a710-320428f3a219_ActionId">
    <vt:lpwstr>504e309d-06fd-442d-b8ba-828ce07fcf9a</vt:lpwstr>
  </property>
  <property fmtid="{D5CDD505-2E9C-101B-9397-08002B2CF9AE}" pid="8" name="MSIP_Label_b93a4d6f-7563-4bfd-a710-320428f3a219_ContentBits">
    <vt:lpwstr>0</vt:lpwstr>
  </property>
  <property fmtid="{D5CDD505-2E9C-101B-9397-08002B2CF9AE}" pid="9" name="ContentTypeId">
    <vt:lpwstr>0x01010026B4A542BA3EB8499520763A29232BD0</vt:lpwstr>
  </property>
</Properties>
</file>