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23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881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42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208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639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386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504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55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6986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663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908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084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C174E-0885-4F7D-8EAB-EBAE08F4AFBF}" type="datetimeFigureOut">
              <a:rPr lang="th-TH" smtClean="0"/>
              <a:t>30/05/65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12ABE-3F24-4028-9680-B3CD3F2845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274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C999077-9DCC-4D59-A032-B13E346609CC}"/>
              </a:ext>
            </a:extLst>
          </p:cNvPr>
          <p:cNvCxnSpPr>
            <a:cxnSpLocks/>
            <a:stCxn id="18" idx="2"/>
            <a:endCxn id="67" idx="0"/>
          </p:cNvCxnSpPr>
          <p:nvPr/>
        </p:nvCxnSpPr>
        <p:spPr>
          <a:xfrm flipH="1">
            <a:off x="3424817" y="852445"/>
            <a:ext cx="4183" cy="8439331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2476A4B9-F770-410C-9069-CB7F6E561D07}"/>
              </a:ext>
            </a:extLst>
          </p:cNvPr>
          <p:cNvSpPr/>
          <p:nvPr/>
        </p:nvSpPr>
        <p:spPr>
          <a:xfrm>
            <a:off x="-8366" y="9291776"/>
            <a:ext cx="6866366" cy="6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9A4B860-1C1B-44EE-819C-8C296CB251DF}"/>
              </a:ext>
            </a:extLst>
          </p:cNvPr>
          <p:cNvGrpSpPr/>
          <p:nvPr/>
        </p:nvGrpSpPr>
        <p:grpSpPr>
          <a:xfrm>
            <a:off x="195967" y="9423035"/>
            <a:ext cx="2388869" cy="377506"/>
            <a:chOff x="148907" y="9458007"/>
            <a:chExt cx="1815611" cy="286916"/>
          </a:xfrm>
        </p:grpSpPr>
        <p:pic>
          <p:nvPicPr>
            <p:cNvPr id="15" name="image1.png">
              <a:extLst>
                <a:ext uri="{FF2B5EF4-FFF2-40B4-BE49-F238E27FC236}">
                  <a16:creationId xmlns:a16="http://schemas.microsoft.com/office/drawing/2014/main" id="{49BF24CE-8ED0-4C85-8858-3AA5F6D0B4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8907" y="9458007"/>
              <a:ext cx="510306" cy="286916"/>
            </a:xfrm>
            <a:prstGeom prst="rect">
              <a:avLst/>
            </a:prstGeom>
          </p:spPr>
        </p:pic>
        <p:pic>
          <p:nvPicPr>
            <p:cNvPr id="16" name="image2.png">
              <a:extLst>
                <a:ext uri="{FF2B5EF4-FFF2-40B4-BE49-F238E27FC236}">
                  <a16:creationId xmlns:a16="http://schemas.microsoft.com/office/drawing/2014/main" id="{B72D7FD2-8BC0-474E-B614-D209DE1C0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4646" y="9511185"/>
              <a:ext cx="1199872" cy="21066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E8EE167-32FA-43DF-8D13-FBB46292A89C}"/>
              </a:ext>
            </a:extLst>
          </p:cNvPr>
          <p:cNvGrpSpPr/>
          <p:nvPr/>
        </p:nvGrpSpPr>
        <p:grpSpPr>
          <a:xfrm>
            <a:off x="3947275" y="9508833"/>
            <a:ext cx="2731415" cy="218014"/>
            <a:chOff x="2296455" y="704849"/>
            <a:chExt cx="1909362" cy="152400"/>
          </a:xfrm>
        </p:grpSpPr>
        <p:pic>
          <p:nvPicPr>
            <p:cNvPr id="1038" name="image3.png">
              <a:extLst>
                <a:ext uri="{FF2B5EF4-FFF2-40B4-BE49-F238E27FC236}">
                  <a16:creationId xmlns:a16="http://schemas.microsoft.com/office/drawing/2014/main" id="{C1477C36-C3A1-4D6E-889F-56ADE18CEE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6455" y="704849"/>
              <a:ext cx="1009650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7" name="image4.png">
              <a:extLst>
                <a:ext uri="{FF2B5EF4-FFF2-40B4-BE49-F238E27FC236}">
                  <a16:creationId xmlns:a16="http://schemas.microsoft.com/office/drawing/2014/main" id="{B9564B22-DC0D-43FC-899C-747E958977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9000" y="704849"/>
              <a:ext cx="152400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image5.png">
              <a:extLst>
                <a:ext uri="{FF2B5EF4-FFF2-40B4-BE49-F238E27FC236}">
                  <a16:creationId xmlns:a16="http://schemas.microsoft.com/office/drawing/2014/main" id="{CF3A3085-F505-4DD5-BEA2-E1DB2DE3FD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7967" y="735544"/>
              <a:ext cx="577850" cy="825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5">
            <a:extLst>
              <a:ext uri="{FF2B5EF4-FFF2-40B4-BE49-F238E27FC236}">
                <a16:creationId xmlns:a16="http://schemas.microsoft.com/office/drawing/2014/main" id="{3BCBD24C-4E84-4BC1-B418-F0EFC147E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207DC36C-8960-48D9-ACE8-9BEB7690E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</a:rPr>
              <a:t>	</a:t>
            </a:r>
            <a:endParaRPr kumimoji="0" lang="en-US" altLang="th-TH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4AB0B2C2-41C9-47AB-9361-A6BF2AF8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7620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endParaRPr kumimoji="0" lang="en-US" altLang="th-TH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735AD9EB-EDE3-4450-B36A-64D0D5235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8445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2240BB-ACC2-4733-914E-600470946AC0}"/>
              </a:ext>
            </a:extLst>
          </p:cNvPr>
          <p:cNvSpPr/>
          <p:nvPr/>
        </p:nvSpPr>
        <p:spPr>
          <a:xfrm>
            <a:off x="0" y="-7911"/>
            <a:ext cx="6857999" cy="8603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C87518C-8919-4459-98E8-A71D52FEEC08}"/>
              </a:ext>
            </a:extLst>
          </p:cNvPr>
          <p:cNvCxnSpPr>
            <a:cxnSpLocks/>
            <a:stCxn id="18" idx="1"/>
            <a:endCxn id="18" idx="3"/>
          </p:cNvCxnSpPr>
          <p:nvPr/>
        </p:nvCxnSpPr>
        <p:spPr>
          <a:xfrm>
            <a:off x="0" y="422267"/>
            <a:ext cx="6857999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490AAF-9BB4-46FF-BA72-2F2D0B272E4F}"/>
              </a:ext>
            </a:extLst>
          </p:cNvPr>
          <p:cNvSpPr txBox="1"/>
          <p:nvPr/>
        </p:nvSpPr>
        <p:spPr>
          <a:xfrm>
            <a:off x="2584447" y="133110"/>
            <a:ext cx="185529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จักรวาลอาชีพ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CE01266-E98F-4A6E-B18B-1B2A750613F8}"/>
              </a:ext>
            </a:extLst>
          </p:cNvPr>
          <p:cNvCxnSpPr>
            <a:cxnSpLocks/>
          </p:cNvCxnSpPr>
          <p:nvPr/>
        </p:nvCxnSpPr>
        <p:spPr>
          <a:xfrm>
            <a:off x="0" y="4915160"/>
            <a:ext cx="6858000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B51B378-182F-4B72-9E9C-99CFF78F3D82}"/>
              </a:ext>
            </a:extLst>
          </p:cNvPr>
          <p:cNvSpPr txBox="1"/>
          <p:nvPr/>
        </p:nvSpPr>
        <p:spPr>
          <a:xfrm>
            <a:off x="21422" y="641335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1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5EFC6FF-A015-490D-AD21-677D65FE7027}"/>
              </a:ext>
            </a:extLst>
          </p:cNvPr>
          <p:cNvSpPr txBox="1"/>
          <p:nvPr/>
        </p:nvSpPr>
        <p:spPr>
          <a:xfrm>
            <a:off x="3447717" y="641335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2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660D15-B10D-44D8-93EB-8191EC5DB47F}"/>
              </a:ext>
            </a:extLst>
          </p:cNvPr>
          <p:cNvSpPr txBox="1"/>
          <p:nvPr/>
        </p:nvSpPr>
        <p:spPr>
          <a:xfrm>
            <a:off x="21422" y="4758350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3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BED9ACC-9447-4B51-AFDD-53F6D356D590}"/>
              </a:ext>
            </a:extLst>
          </p:cNvPr>
          <p:cNvSpPr txBox="1"/>
          <p:nvPr/>
        </p:nvSpPr>
        <p:spPr>
          <a:xfrm>
            <a:off x="3452174" y="4758350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4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3E2400E-CB8D-4C73-929E-D03FC3336145}"/>
              </a:ext>
            </a:extLst>
          </p:cNvPr>
          <p:cNvSpPr txBox="1"/>
          <p:nvPr/>
        </p:nvSpPr>
        <p:spPr>
          <a:xfrm>
            <a:off x="4030399" y="876122"/>
            <a:ext cx="28234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เป้ามายชีวิต / รูปแบบการใช้ชีวิต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AD02F04-BED1-4C38-936F-B09D5240943F}"/>
              </a:ext>
            </a:extLst>
          </p:cNvPr>
          <p:cNvSpPr txBox="1"/>
          <p:nvPr/>
        </p:nvSpPr>
        <p:spPr>
          <a:xfrm>
            <a:off x="624450" y="4990746"/>
            <a:ext cx="27180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ความสนใจ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0F4DCB4-7034-40CC-BE2E-05B126A99716}"/>
              </a:ext>
            </a:extLst>
          </p:cNvPr>
          <p:cNvSpPr txBox="1"/>
          <p:nvPr/>
        </p:nvSpPr>
        <p:spPr>
          <a:xfrm>
            <a:off x="4107950" y="4953000"/>
            <a:ext cx="27078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0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ความสนใจแปลงเป็นอาชีพได้หรือไม่? อย่างไร? เป็นอาชีพอะไรได้บ้าง?”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CD32616-CC74-4907-AFB1-5BE5D8B8B497}"/>
              </a:ext>
            </a:extLst>
          </p:cNvPr>
          <p:cNvSpPr txBox="1"/>
          <p:nvPr/>
        </p:nvSpPr>
        <p:spPr>
          <a:xfrm>
            <a:off x="537844" y="871185"/>
            <a:ext cx="27224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แนะนำตนเอง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EA3436-8209-40B2-A535-CB19F0609783}"/>
              </a:ext>
            </a:extLst>
          </p:cNvPr>
          <p:cNvSpPr txBox="1"/>
          <p:nvPr/>
        </p:nvSpPr>
        <p:spPr>
          <a:xfrm>
            <a:off x="3573217" y="7943451"/>
            <a:ext cx="3222244" cy="129266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5 </a:t>
            </a: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เลือกมา </a:t>
            </a:r>
            <a:r>
              <a:rPr lang="en-US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1 </a:t>
            </a: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อาชีพ</a:t>
            </a:r>
          </a:p>
          <a:p>
            <a:endParaRPr lang="th-TH" sz="2400"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96989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2476A4B9-F770-410C-9069-CB7F6E561D07}"/>
              </a:ext>
            </a:extLst>
          </p:cNvPr>
          <p:cNvSpPr/>
          <p:nvPr/>
        </p:nvSpPr>
        <p:spPr>
          <a:xfrm>
            <a:off x="-8366" y="9291776"/>
            <a:ext cx="6866366" cy="6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9A4B860-1C1B-44EE-819C-8C296CB251DF}"/>
              </a:ext>
            </a:extLst>
          </p:cNvPr>
          <p:cNvGrpSpPr/>
          <p:nvPr/>
        </p:nvGrpSpPr>
        <p:grpSpPr>
          <a:xfrm>
            <a:off x="195967" y="9423035"/>
            <a:ext cx="2388869" cy="377506"/>
            <a:chOff x="148907" y="9458007"/>
            <a:chExt cx="1815611" cy="286916"/>
          </a:xfrm>
        </p:grpSpPr>
        <p:pic>
          <p:nvPicPr>
            <p:cNvPr id="15" name="image1.png">
              <a:extLst>
                <a:ext uri="{FF2B5EF4-FFF2-40B4-BE49-F238E27FC236}">
                  <a16:creationId xmlns:a16="http://schemas.microsoft.com/office/drawing/2014/main" id="{49BF24CE-8ED0-4C85-8858-3AA5F6D0B4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8907" y="9458007"/>
              <a:ext cx="510306" cy="286916"/>
            </a:xfrm>
            <a:prstGeom prst="rect">
              <a:avLst/>
            </a:prstGeom>
          </p:spPr>
        </p:pic>
        <p:pic>
          <p:nvPicPr>
            <p:cNvPr id="16" name="image2.png">
              <a:extLst>
                <a:ext uri="{FF2B5EF4-FFF2-40B4-BE49-F238E27FC236}">
                  <a16:creationId xmlns:a16="http://schemas.microsoft.com/office/drawing/2014/main" id="{B72D7FD2-8BC0-474E-B614-D209DE1C0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4646" y="9511185"/>
              <a:ext cx="1199872" cy="21066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E8EE167-32FA-43DF-8D13-FBB46292A89C}"/>
              </a:ext>
            </a:extLst>
          </p:cNvPr>
          <p:cNvGrpSpPr/>
          <p:nvPr/>
        </p:nvGrpSpPr>
        <p:grpSpPr>
          <a:xfrm>
            <a:off x="3947275" y="9508833"/>
            <a:ext cx="2731415" cy="218014"/>
            <a:chOff x="2296455" y="704849"/>
            <a:chExt cx="1909362" cy="152400"/>
          </a:xfrm>
        </p:grpSpPr>
        <p:pic>
          <p:nvPicPr>
            <p:cNvPr id="1038" name="image3.png">
              <a:extLst>
                <a:ext uri="{FF2B5EF4-FFF2-40B4-BE49-F238E27FC236}">
                  <a16:creationId xmlns:a16="http://schemas.microsoft.com/office/drawing/2014/main" id="{C1477C36-C3A1-4D6E-889F-56ADE18CEE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6455" y="704849"/>
              <a:ext cx="1009650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7" name="image4.png">
              <a:extLst>
                <a:ext uri="{FF2B5EF4-FFF2-40B4-BE49-F238E27FC236}">
                  <a16:creationId xmlns:a16="http://schemas.microsoft.com/office/drawing/2014/main" id="{B9564B22-DC0D-43FC-899C-747E958977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9000" y="704849"/>
              <a:ext cx="152400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image5.png">
              <a:extLst>
                <a:ext uri="{FF2B5EF4-FFF2-40B4-BE49-F238E27FC236}">
                  <a16:creationId xmlns:a16="http://schemas.microsoft.com/office/drawing/2014/main" id="{CF3A3085-F505-4DD5-BEA2-E1DB2DE3FD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7967" y="735544"/>
              <a:ext cx="577850" cy="825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5">
            <a:extLst>
              <a:ext uri="{FF2B5EF4-FFF2-40B4-BE49-F238E27FC236}">
                <a16:creationId xmlns:a16="http://schemas.microsoft.com/office/drawing/2014/main" id="{3BCBD24C-4E84-4BC1-B418-F0EFC147E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207DC36C-8960-48D9-ACE8-9BEB7690E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</a:rPr>
              <a:t>	</a:t>
            </a:r>
            <a:endParaRPr kumimoji="0" lang="en-US" altLang="th-TH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4AB0B2C2-41C9-47AB-9361-A6BF2AF8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7620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endParaRPr kumimoji="0" lang="en-US" altLang="th-TH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735AD9EB-EDE3-4450-B36A-64D0D5235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8445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2240BB-ACC2-4733-914E-600470946AC0}"/>
              </a:ext>
            </a:extLst>
          </p:cNvPr>
          <p:cNvSpPr/>
          <p:nvPr/>
        </p:nvSpPr>
        <p:spPr>
          <a:xfrm>
            <a:off x="0" y="-7911"/>
            <a:ext cx="6857999" cy="8603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C87518C-8919-4459-98E8-A71D52FEEC08}"/>
              </a:ext>
            </a:extLst>
          </p:cNvPr>
          <p:cNvCxnSpPr>
            <a:cxnSpLocks/>
            <a:stCxn id="18" idx="1"/>
            <a:endCxn id="18" idx="3"/>
          </p:cNvCxnSpPr>
          <p:nvPr/>
        </p:nvCxnSpPr>
        <p:spPr>
          <a:xfrm>
            <a:off x="0" y="422267"/>
            <a:ext cx="6857999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490AAF-9BB4-46FF-BA72-2F2D0B272E4F}"/>
              </a:ext>
            </a:extLst>
          </p:cNvPr>
          <p:cNvSpPr txBox="1"/>
          <p:nvPr/>
        </p:nvSpPr>
        <p:spPr>
          <a:xfrm>
            <a:off x="2584448" y="133110"/>
            <a:ext cx="16891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2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หัวใจอาชีพ</a:t>
            </a:r>
          </a:p>
        </p:txBody>
      </p:sp>
      <p:sp>
        <p:nvSpPr>
          <p:cNvPr id="32" name="Heart 2">
            <a:extLst>
              <a:ext uri="{FF2B5EF4-FFF2-40B4-BE49-F238E27FC236}">
                <a16:creationId xmlns:a16="http://schemas.microsoft.com/office/drawing/2014/main" id="{1BA64747-1069-4762-9BE7-B04943B9B03C}"/>
              </a:ext>
            </a:extLst>
          </p:cNvPr>
          <p:cNvSpPr/>
          <p:nvPr/>
        </p:nvSpPr>
        <p:spPr>
          <a:xfrm>
            <a:off x="212080" y="2195084"/>
            <a:ext cx="6433837" cy="6305884"/>
          </a:xfrm>
          <a:custGeom>
            <a:avLst/>
            <a:gdLst>
              <a:gd name="connsiteX0" fmla="*/ 2848264 w 5696528"/>
              <a:gd name="connsiteY0" fmla="*/ 1270529 h 5082117"/>
              <a:gd name="connsiteX1" fmla="*/ 2848264 w 5696528"/>
              <a:gd name="connsiteY1" fmla="*/ 5082117 h 5082117"/>
              <a:gd name="connsiteX2" fmla="*/ 2848264 w 5696528"/>
              <a:gd name="connsiteY2" fmla="*/ 1270529 h 5082117"/>
              <a:gd name="connsiteX0" fmla="*/ 2869030 w 5738060"/>
              <a:gd name="connsiteY0" fmla="*/ 1121050 h 5400989"/>
              <a:gd name="connsiteX1" fmla="*/ 2869030 w 5738060"/>
              <a:gd name="connsiteY1" fmla="*/ 5400989 h 5400989"/>
              <a:gd name="connsiteX2" fmla="*/ 2869030 w 5738060"/>
              <a:gd name="connsiteY2" fmla="*/ 1121050 h 5400989"/>
              <a:gd name="connsiteX0" fmla="*/ 2876753 w 5738068"/>
              <a:gd name="connsiteY0" fmla="*/ 1076383 h 5623951"/>
              <a:gd name="connsiteX1" fmla="*/ 2865602 w 5738068"/>
              <a:gd name="connsiteY1" fmla="*/ 5623951 h 5623951"/>
              <a:gd name="connsiteX2" fmla="*/ 2876753 w 5738068"/>
              <a:gd name="connsiteY2" fmla="*/ 1076383 h 5623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8068" h="5623951">
                <a:moveTo>
                  <a:pt x="2876753" y="1076383"/>
                </a:moveTo>
                <a:cubicBezTo>
                  <a:pt x="4063530" y="-1888185"/>
                  <a:pt x="8680808" y="1812363"/>
                  <a:pt x="2865602" y="5623951"/>
                </a:cubicBezTo>
                <a:cubicBezTo>
                  <a:pt x="-2949604" y="1812363"/>
                  <a:pt x="1689976" y="-1888185"/>
                  <a:pt x="2876753" y="1076383"/>
                </a:cubicBezTo>
                <a:close/>
              </a:path>
            </a:pathLst>
          </a:custGeom>
          <a:solidFill>
            <a:srgbClr val="FF3D4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709CA29-F65F-4441-8E0C-595788BE8095}"/>
              </a:ext>
            </a:extLst>
          </p:cNvPr>
          <p:cNvSpPr txBox="1"/>
          <p:nvPr/>
        </p:nvSpPr>
        <p:spPr>
          <a:xfrm>
            <a:off x="62062" y="844535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1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9A72638-46AF-4B00-A9F8-0C988AD92F1B}"/>
              </a:ext>
            </a:extLst>
          </p:cNvPr>
          <p:cNvSpPr txBox="1"/>
          <p:nvPr/>
        </p:nvSpPr>
        <p:spPr>
          <a:xfrm>
            <a:off x="3488357" y="844535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2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313CE86-F669-4E47-9DEB-8AAFD6E47BA9}"/>
              </a:ext>
            </a:extLst>
          </p:cNvPr>
          <p:cNvSpPr txBox="1"/>
          <p:nvPr/>
        </p:nvSpPr>
        <p:spPr>
          <a:xfrm>
            <a:off x="62062" y="8476910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3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A7453B-E34A-41EF-B154-E718CA9A9815}"/>
              </a:ext>
            </a:extLst>
          </p:cNvPr>
          <p:cNvSpPr txBox="1"/>
          <p:nvPr/>
        </p:nvSpPr>
        <p:spPr>
          <a:xfrm>
            <a:off x="3492814" y="8476910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4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B1E40DA-7291-4D53-B8B5-E6F56EB5C6F7}"/>
              </a:ext>
            </a:extLst>
          </p:cNvPr>
          <p:cNvSpPr/>
          <p:nvPr/>
        </p:nvSpPr>
        <p:spPr>
          <a:xfrm>
            <a:off x="161285" y="2158212"/>
            <a:ext cx="6563043" cy="6342803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75A39D8-A961-422B-83E5-C1BD2BA7D41C}"/>
              </a:ext>
            </a:extLst>
          </p:cNvPr>
          <p:cNvSpPr txBox="1"/>
          <p:nvPr/>
        </p:nvSpPr>
        <p:spPr>
          <a:xfrm>
            <a:off x="4030399" y="1079322"/>
            <a:ext cx="27224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ความรู้/ความสามารถ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40ACD31-921E-4989-9EA0-681FD1DAECEE}"/>
              </a:ext>
            </a:extLst>
          </p:cNvPr>
          <p:cNvSpPr txBox="1"/>
          <p:nvPr/>
        </p:nvSpPr>
        <p:spPr>
          <a:xfrm>
            <a:off x="624450" y="8709306"/>
            <a:ext cx="27180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ผลตอบแทน/ ข้อดี/ข้อเสีย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0EED1A4-534F-4382-A2B4-EA6E37634DB7}"/>
              </a:ext>
            </a:extLst>
          </p:cNvPr>
          <p:cNvSpPr txBox="1"/>
          <p:nvPr/>
        </p:nvSpPr>
        <p:spPr>
          <a:xfrm>
            <a:off x="4093657" y="8707742"/>
            <a:ext cx="23552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สิ่งสนับสนุน/อุปสรรค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93A7644-2422-4F53-B83A-FCE306D4EEA4}"/>
              </a:ext>
            </a:extLst>
          </p:cNvPr>
          <p:cNvSpPr txBox="1"/>
          <p:nvPr/>
        </p:nvSpPr>
        <p:spPr>
          <a:xfrm>
            <a:off x="537844" y="1074385"/>
            <a:ext cx="27224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ลักษณะ/ขั้นตอนการทำงาน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C999077-9DCC-4D59-A032-B13E346609CC}"/>
              </a:ext>
            </a:extLst>
          </p:cNvPr>
          <p:cNvCxnSpPr>
            <a:cxnSpLocks/>
            <a:stCxn id="18" idx="2"/>
            <a:endCxn id="67" idx="0"/>
          </p:cNvCxnSpPr>
          <p:nvPr/>
        </p:nvCxnSpPr>
        <p:spPr>
          <a:xfrm flipH="1">
            <a:off x="3424817" y="852445"/>
            <a:ext cx="4183" cy="8439331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CE01266-E98F-4A6E-B18B-1B2A750613F8}"/>
              </a:ext>
            </a:extLst>
          </p:cNvPr>
          <p:cNvCxnSpPr>
            <a:cxnSpLocks/>
          </p:cNvCxnSpPr>
          <p:nvPr/>
        </p:nvCxnSpPr>
        <p:spPr>
          <a:xfrm>
            <a:off x="0" y="4915160"/>
            <a:ext cx="6858000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35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2476A4B9-F770-410C-9069-CB7F6E561D07}"/>
              </a:ext>
            </a:extLst>
          </p:cNvPr>
          <p:cNvSpPr/>
          <p:nvPr/>
        </p:nvSpPr>
        <p:spPr>
          <a:xfrm>
            <a:off x="-8366" y="9291776"/>
            <a:ext cx="6866366" cy="6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9A4B860-1C1B-44EE-819C-8C296CB251DF}"/>
              </a:ext>
            </a:extLst>
          </p:cNvPr>
          <p:cNvGrpSpPr/>
          <p:nvPr/>
        </p:nvGrpSpPr>
        <p:grpSpPr>
          <a:xfrm>
            <a:off x="195967" y="9423035"/>
            <a:ext cx="2388869" cy="377506"/>
            <a:chOff x="148907" y="9458007"/>
            <a:chExt cx="1815611" cy="286916"/>
          </a:xfrm>
        </p:grpSpPr>
        <p:pic>
          <p:nvPicPr>
            <p:cNvPr id="15" name="image1.png">
              <a:extLst>
                <a:ext uri="{FF2B5EF4-FFF2-40B4-BE49-F238E27FC236}">
                  <a16:creationId xmlns:a16="http://schemas.microsoft.com/office/drawing/2014/main" id="{49BF24CE-8ED0-4C85-8858-3AA5F6D0B4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8907" y="9458007"/>
              <a:ext cx="510306" cy="286916"/>
            </a:xfrm>
            <a:prstGeom prst="rect">
              <a:avLst/>
            </a:prstGeom>
          </p:spPr>
        </p:pic>
        <p:pic>
          <p:nvPicPr>
            <p:cNvPr id="16" name="image2.png">
              <a:extLst>
                <a:ext uri="{FF2B5EF4-FFF2-40B4-BE49-F238E27FC236}">
                  <a16:creationId xmlns:a16="http://schemas.microsoft.com/office/drawing/2014/main" id="{B72D7FD2-8BC0-474E-B614-D209DE1C0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4646" y="9511185"/>
              <a:ext cx="1199872" cy="21066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E8EE167-32FA-43DF-8D13-FBB46292A89C}"/>
              </a:ext>
            </a:extLst>
          </p:cNvPr>
          <p:cNvGrpSpPr/>
          <p:nvPr/>
        </p:nvGrpSpPr>
        <p:grpSpPr>
          <a:xfrm>
            <a:off x="3947275" y="9508833"/>
            <a:ext cx="2731415" cy="218014"/>
            <a:chOff x="2296455" y="704849"/>
            <a:chExt cx="1909362" cy="152400"/>
          </a:xfrm>
        </p:grpSpPr>
        <p:pic>
          <p:nvPicPr>
            <p:cNvPr id="1038" name="image3.png">
              <a:extLst>
                <a:ext uri="{FF2B5EF4-FFF2-40B4-BE49-F238E27FC236}">
                  <a16:creationId xmlns:a16="http://schemas.microsoft.com/office/drawing/2014/main" id="{C1477C36-C3A1-4D6E-889F-56ADE18CEE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6455" y="704849"/>
              <a:ext cx="1009650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7" name="image4.png">
              <a:extLst>
                <a:ext uri="{FF2B5EF4-FFF2-40B4-BE49-F238E27FC236}">
                  <a16:creationId xmlns:a16="http://schemas.microsoft.com/office/drawing/2014/main" id="{B9564B22-DC0D-43FC-899C-747E958977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9000" y="704849"/>
              <a:ext cx="152400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image5.png">
              <a:extLst>
                <a:ext uri="{FF2B5EF4-FFF2-40B4-BE49-F238E27FC236}">
                  <a16:creationId xmlns:a16="http://schemas.microsoft.com/office/drawing/2014/main" id="{CF3A3085-F505-4DD5-BEA2-E1DB2DE3FD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7967" y="735544"/>
              <a:ext cx="577850" cy="825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5">
            <a:extLst>
              <a:ext uri="{FF2B5EF4-FFF2-40B4-BE49-F238E27FC236}">
                <a16:creationId xmlns:a16="http://schemas.microsoft.com/office/drawing/2014/main" id="{3BCBD24C-4E84-4BC1-B418-F0EFC147E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207DC36C-8960-48D9-ACE8-9BEB7690E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</a:rPr>
              <a:t>	</a:t>
            </a:r>
            <a:endParaRPr kumimoji="0" lang="en-US" altLang="th-TH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4AB0B2C2-41C9-47AB-9361-A6BF2AF8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7620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endParaRPr kumimoji="0" lang="en-US" altLang="th-TH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735AD9EB-EDE3-4450-B36A-64D0D5235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8445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2240BB-ACC2-4733-914E-600470946AC0}"/>
              </a:ext>
            </a:extLst>
          </p:cNvPr>
          <p:cNvSpPr/>
          <p:nvPr/>
        </p:nvSpPr>
        <p:spPr>
          <a:xfrm>
            <a:off x="0" y="-7911"/>
            <a:ext cx="6857999" cy="8603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C87518C-8919-4459-98E8-A71D52FEEC08}"/>
              </a:ext>
            </a:extLst>
          </p:cNvPr>
          <p:cNvCxnSpPr>
            <a:cxnSpLocks/>
            <a:stCxn id="18" idx="1"/>
            <a:endCxn id="18" idx="3"/>
          </p:cNvCxnSpPr>
          <p:nvPr/>
        </p:nvCxnSpPr>
        <p:spPr>
          <a:xfrm>
            <a:off x="0" y="422267"/>
            <a:ext cx="6857999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490AAF-9BB4-46FF-BA72-2F2D0B272E4F}"/>
              </a:ext>
            </a:extLst>
          </p:cNvPr>
          <p:cNvSpPr txBox="1"/>
          <p:nvPr/>
        </p:nvSpPr>
        <p:spPr>
          <a:xfrm>
            <a:off x="2584448" y="133110"/>
            <a:ext cx="16891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Life Plan</a:t>
            </a:r>
            <a:endParaRPr lang="th-TH" sz="3200"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C999077-9DCC-4D59-A032-B13E346609CC}"/>
              </a:ext>
            </a:extLst>
          </p:cNvPr>
          <p:cNvCxnSpPr>
            <a:cxnSpLocks/>
            <a:stCxn id="18" idx="2"/>
            <a:endCxn id="67" idx="0"/>
          </p:cNvCxnSpPr>
          <p:nvPr/>
        </p:nvCxnSpPr>
        <p:spPr>
          <a:xfrm flipH="1">
            <a:off x="3424817" y="852445"/>
            <a:ext cx="4183" cy="8439331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CE01266-E98F-4A6E-B18B-1B2A750613F8}"/>
              </a:ext>
            </a:extLst>
          </p:cNvPr>
          <p:cNvCxnSpPr>
            <a:cxnSpLocks/>
          </p:cNvCxnSpPr>
          <p:nvPr/>
        </p:nvCxnSpPr>
        <p:spPr>
          <a:xfrm>
            <a:off x="0" y="4915160"/>
            <a:ext cx="6858000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B51B378-182F-4B72-9E9C-99CFF78F3D82}"/>
              </a:ext>
            </a:extLst>
          </p:cNvPr>
          <p:cNvSpPr txBox="1"/>
          <p:nvPr/>
        </p:nvSpPr>
        <p:spPr>
          <a:xfrm>
            <a:off x="62062" y="844535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1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5EFC6FF-A015-490D-AD21-677D65FE7027}"/>
              </a:ext>
            </a:extLst>
          </p:cNvPr>
          <p:cNvSpPr txBox="1"/>
          <p:nvPr/>
        </p:nvSpPr>
        <p:spPr>
          <a:xfrm>
            <a:off x="3488357" y="844535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2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660D15-B10D-44D8-93EB-8191EC5DB47F}"/>
              </a:ext>
            </a:extLst>
          </p:cNvPr>
          <p:cNvSpPr txBox="1"/>
          <p:nvPr/>
        </p:nvSpPr>
        <p:spPr>
          <a:xfrm>
            <a:off x="62062" y="8476910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3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BED9ACC-9447-4B51-AFDD-53F6D356D590}"/>
              </a:ext>
            </a:extLst>
          </p:cNvPr>
          <p:cNvSpPr txBox="1"/>
          <p:nvPr/>
        </p:nvSpPr>
        <p:spPr>
          <a:xfrm>
            <a:off x="3492814" y="8476910"/>
            <a:ext cx="805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solidFill>
                  <a:schemeClr val="tx1">
                    <a:lumMod val="75000"/>
                    <a:lumOff val="25000"/>
                  </a:schemeClr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4</a:t>
            </a:r>
            <a:endParaRPr lang="th-TH" sz="5400">
              <a:solidFill>
                <a:schemeClr val="tx1">
                  <a:lumMod val="75000"/>
                  <a:lumOff val="25000"/>
                </a:schemeClr>
              </a:solidFill>
              <a:latin typeface="DB Helvethaica X 55 Regular" panose="02000506090000020004" pitchFamily="2" charset="-34"/>
              <a:cs typeface="DB Helvethaica X 55 Regular" panose="02000506090000020004" pitchFamily="2" charset="-34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3E2400E-CB8D-4C73-929E-D03FC3336145}"/>
              </a:ext>
            </a:extLst>
          </p:cNvPr>
          <p:cNvSpPr txBox="1"/>
          <p:nvPr/>
        </p:nvSpPr>
        <p:spPr>
          <a:xfrm>
            <a:off x="4030399" y="1079322"/>
            <a:ext cx="27224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ค่าใช้จ่ายต่อเดือนเท่าไหร่?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AD02F04-BED1-4C38-936F-B09D5240943F}"/>
              </a:ext>
            </a:extLst>
          </p:cNvPr>
          <p:cNvSpPr txBox="1"/>
          <p:nvPr/>
        </p:nvSpPr>
        <p:spPr>
          <a:xfrm>
            <a:off x="624450" y="8709306"/>
            <a:ext cx="27180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แหล่งรายได้มีอะไรบ้าง?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0F4DCB4-7034-40CC-BE2E-05B126A99716}"/>
              </a:ext>
            </a:extLst>
          </p:cNvPr>
          <p:cNvSpPr txBox="1"/>
          <p:nvPr/>
        </p:nvSpPr>
        <p:spPr>
          <a:xfrm>
            <a:off x="4093657" y="8707742"/>
            <a:ext cx="23552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เหตุการณ์ไม่คาดคิด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CD32616-CC74-4907-AFB1-5BE5D8B8B497}"/>
              </a:ext>
            </a:extLst>
          </p:cNvPr>
          <p:cNvSpPr txBox="1"/>
          <p:nvPr/>
        </p:nvSpPr>
        <p:spPr>
          <a:xfrm>
            <a:off x="537844" y="1074385"/>
            <a:ext cx="27224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th-TH" sz="24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ชีวิตเป็นแบบไหน?</a:t>
            </a:r>
          </a:p>
        </p:txBody>
      </p:sp>
    </p:spTree>
    <p:extLst>
      <p:ext uri="{BB962C8B-B14F-4D97-AF65-F5344CB8AC3E}">
        <p14:creationId xmlns:p14="http://schemas.microsoft.com/office/powerpoint/2010/main" val="2278022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B4A542BA3EB8499520763A29232BD0" ma:contentTypeVersion="0" ma:contentTypeDescription="Create a new document." ma:contentTypeScope="" ma:versionID="d72495af2015db49113ec0583e2621a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5346971951c6d124077c7a0cbc891a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0EA0B6-8B9B-41E4-ABD5-E404C90DDBDE}"/>
</file>

<file path=customXml/itemProps2.xml><?xml version="1.0" encoding="utf-8"?>
<ds:datastoreItem xmlns:ds="http://schemas.openxmlformats.org/officeDocument/2006/customXml" ds:itemID="{0FA92DF9-34EC-46DD-9AA2-261984CFC6F8}"/>
</file>

<file path=customXml/itemProps3.xml><?xml version="1.0" encoding="utf-8"?>
<ds:datastoreItem xmlns:ds="http://schemas.openxmlformats.org/officeDocument/2006/customXml" ds:itemID="{6C934C2C-D417-4A8F-8ECD-B2188E72DD6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92</Words>
  <Application>Microsoft Office PowerPoint</Application>
  <PresentationFormat>A4 Paper (210x297 mm)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DB Helvethaica X 55 Regular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BOT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กชกร ปัญญามโนธรรม</dc:creator>
  <cp:lastModifiedBy>Sasuporn Plungpongpan (ศศุภร ปลั่งพงษ์พันธ์)</cp:lastModifiedBy>
  <cp:revision>10</cp:revision>
  <dcterms:created xsi:type="dcterms:W3CDTF">2022-05-10T11:34:45Z</dcterms:created>
  <dcterms:modified xsi:type="dcterms:W3CDTF">2022-05-30T07:53:58Z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93a4d6f-7563-4bfd-a710-320428f3a219_Enabled">
    <vt:lpwstr>true</vt:lpwstr>
  </property>
  <property fmtid="{D5CDD505-2E9C-101B-9397-08002B2CF9AE}" pid="3" name="MSIP_Label_b93a4d6f-7563-4bfd-a710-320428f3a219_SetDate">
    <vt:lpwstr>2022-05-30T09:49:42Z</vt:lpwstr>
  </property>
  <property fmtid="{D5CDD505-2E9C-101B-9397-08002B2CF9AE}" pid="4" name="MSIP_Label_b93a4d6f-7563-4bfd-a710-320428f3a219_Method">
    <vt:lpwstr>Privileged</vt:lpwstr>
  </property>
  <property fmtid="{D5CDD505-2E9C-101B-9397-08002B2CF9AE}" pid="5" name="MSIP_Label_b93a4d6f-7563-4bfd-a710-320428f3a219_Name">
    <vt:lpwstr>General</vt:lpwstr>
  </property>
  <property fmtid="{D5CDD505-2E9C-101B-9397-08002B2CF9AE}" pid="6" name="MSIP_Label_b93a4d6f-7563-4bfd-a710-320428f3a219_SiteId">
    <vt:lpwstr>db27cba9-535b-4797-bd0b-1b1d889f3898</vt:lpwstr>
  </property>
  <property fmtid="{D5CDD505-2E9C-101B-9397-08002B2CF9AE}" pid="7" name="MSIP_Label_b93a4d6f-7563-4bfd-a710-320428f3a219_ActionId">
    <vt:lpwstr>9d10c435-9036-4445-a6f2-d55eaddf09de</vt:lpwstr>
  </property>
  <property fmtid="{D5CDD505-2E9C-101B-9397-08002B2CF9AE}" pid="8" name="MSIP_Label_b93a4d6f-7563-4bfd-a710-320428f3a219_ContentBits">
    <vt:lpwstr>0</vt:lpwstr>
  </property>
  <property fmtid="{D5CDD505-2E9C-101B-9397-08002B2CF9AE}" pid="9" name="ContentTypeId">
    <vt:lpwstr>0x01010026B4A542BA3EB8499520763A29232BD0</vt:lpwstr>
  </property>
</Properties>
</file>