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4.xml" ContentType="application/inkml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92" r:id="rId5"/>
    <p:sldId id="322" r:id="rId6"/>
    <p:sldId id="318" r:id="rId7"/>
    <p:sldId id="320" r:id="rId8"/>
    <p:sldId id="321" r:id="rId9"/>
    <p:sldId id="319" r:id="rId10"/>
    <p:sldId id="323" r:id="rId11"/>
    <p:sldId id="317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4" r:id="rId21"/>
    <p:sldId id="336" r:id="rId22"/>
    <p:sldId id="332" r:id="rId23"/>
    <p:sldId id="333" r:id="rId24"/>
    <p:sldId id="335" r:id="rId25"/>
    <p:sldId id="338" r:id="rId26"/>
    <p:sldId id="339" r:id="rId27"/>
    <p:sldId id="340" r:id="rId28"/>
    <p:sldId id="342" r:id="rId29"/>
    <p:sldId id="341" r:id="rId30"/>
    <p:sldId id="281" r:id="rId31"/>
    <p:sldId id="282" r:id="rId3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00"/>
    <a:srgbClr val="FFFFFF"/>
    <a:srgbClr val="FF3D42"/>
    <a:srgbClr val="FFCC66"/>
    <a:srgbClr val="CAE4E4"/>
    <a:srgbClr val="E8AF30"/>
    <a:srgbClr val="99FF66"/>
    <a:srgbClr val="162F65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8A23B-9DB1-4CA5-9ED2-C510B175871D}" v="3107" dt="2022-06-06T17:55:28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9395" autoAdjust="0"/>
  </p:normalViewPr>
  <p:slideViewPr>
    <p:cSldViewPr snapToGrid="0">
      <p:cViewPr>
        <p:scale>
          <a:sx n="40" d="100"/>
          <a:sy n="40" d="100"/>
        </p:scale>
        <p:origin x="15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chagon Panyamanotham (กชกร ปัญญามโนธรรม)" userId="4bf7b1b4-e1ae-4289-88c5-38bc21c8f4b1" providerId="ADAL" clId="{379BDC50-94BC-4029-9672-5511CA6C7F8D}"/>
    <pc:docChg chg="undo custSel addSld delSld modSld sldOrd">
      <pc:chgData name="Godchagon Panyamanotham (กชกร ปัญญามโนธรรม)" userId="4bf7b1b4-e1ae-4289-88c5-38bc21c8f4b1" providerId="ADAL" clId="{379BDC50-94BC-4029-9672-5511CA6C7F8D}" dt="2022-04-21T10:33:20.260" v="866" actId="20577"/>
      <pc:docMkLst>
        <pc:docMk/>
      </pc:docMkLst>
      <pc:sldChg chg="modSp mod">
        <pc:chgData name="Godchagon Panyamanotham (กชกร ปัญญามโนธรรม)" userId="4bf7b1b4-e1ae-4289-88c5-38bc21c8f4b1" providerId="ADAL" clId="{379BDC50-94BC-4029-9672-5511CA6C7F8D}" dt="2022-04-21T07:13:28.548" v="56" actId="20577"/>
        <pc:sldMkLst>
          <pc:docMk/>
          <pc:sldMk cId="2868947554" sldId="256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07:13:17.822" v="25" actId="20577"/>
          <ac:spMkLst>
            <pc:docMk/>
            <pc:sldMk cId="2868947554" sldId="256"/>
            <ac:spMk id="6" creationId="{D463F26F-E83C-4D3A-984E-FFF6FB1ED1A6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13:28.548" v="56" actId="20577"/>
          <ac:spMkLst>
            <pc:docMk/>
            <pc:sldMk cId="2868947554" sldId="256"/>
            <ac:spMk id="7" creationId="{1FA8A8A3-3207-466C-A916-8E1243804532}"/>
          </ac:spMkLst>
        </pc:spChg>
      </pc:sldChg>
      <pc:sldChg chg="addSp delSp modSp mod">
        <pc:chgData name="Godchagon Panyamanotham (กชกร ปัญญามโนธรรม)" userId="4bf7b1b4-e1ae-4289-88c5-38bc21c8f4b1" providerId="ADAL" clId="{379BDC50-94BC-4029-9672-5511CA6C7F8D}" dt="2022-04-21T09:44:04.807" v="555" actId="20577"/>
        <pc:sldMkLst>
          <pc:docMk/>
          <pc:sldMk cId="3093737915" sldId="257"/>
        </pc:sldMkLst>
        <pc:spChg chg="del mod">
          <ac:chgData name="Godchagon Panyamanotham (กชกร ปัญญามโนธรรม)" userId="4bf7b1b4-e1ae-4289-88c5-38bc21c8f4b1" providerId="ADAL" clId="{379BDC50-94BC-4029-9672-5511CA6C7F8D}" dt="2022-04-21T09:43:37.087" v="485" actId="478"/>
          <ac:spMkLst>
            <pc:docMk/>
            <pc:sldMk cId="3093737915" sldId="257"/>
            <ac:spMk id="6" creationId="{DC991F29-9C65-4DD1-A067-674EB30C047D}"/>
          </ac:spMkLst>
        </pc:spChg>
        <pc:spChg chg="del mod">
          <ac:chgData name="Godchagon Panyamanotham (กชกร ปัญญามโนธรรม)" userId="4bf7b1b4-e1ae-4289-88c5-38bc21c8f4b1" providerId="ADAL" clId="{379BDC50-94BC-4029-9672-5511CA6C7F8D}" dt="2022-04-21T09:43:37.087" v="485" actId="478"/>
          <ac:spMkLst>
            <pc:docMk/>
            <pc:sldMk cId="3093737915" sldId="257"/>
            <ac:spMk id="7" creationId="{6814A625-A630-4834-AF0A-803D471EC1B5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3:51.116" v="508" actId="20577"/>
          <ac:spMkLst>
            <pc:docMk/>
            <pc:sldMk cId="3093737915" sldId="257"/>
            <ac:spMk id="9" creationId="{2C744498-4A5B-4D3B-B7CE-CB37635ED03C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4:04.807" v="555" actId="20577"/>
          <ac:spMkLst>
            <pc:docMk/>
            <pc:sldMk cId="3093737915" sldId="257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44.206" v="486"/>
          <ac:spMkLst>
            <pc:docMk/>
            <pc:sldMk cId="3093737915" sldId="257"/>
            <ac:spMk id="12" creationId="{4688A976-8BE9-4FA9-8031-C137B1584FAA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44.206" v="486"/>
          <ac:spMkLst>
            <pc:docMk/>
            <pc:sldMk cId="3093737915" sldId="257"/>
            <ac:spMk id="13" creationId="{DA318E88-A228-4D8A-8C57-5ECF969433DB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44.206" v="486"/>
          <ac:spMkLst>
            <pc:docMk/>
            <pc:sldMk cId="3093737915" sldId="257"/>
            <ac:spMk id="14" creationId="{376E52CA-66AA-4A0F-8CF9-3F7608D0AC49}"/>
          </ac:spMkLst>
        </pc:spChg>
        <pc:grpChg chg="add mod">
          <ac:chgData name="Godchagon Panyamanotham (กชกร ปัญญามโนธรรม)" userId="4bf7b1b4-e1ae-4289-88c5-38bc21c8f4b1" providerId="ADAL" clId="{379BDC50-94BC-4029-9672-5511CA6C7F8D}" dt="2022-04-21T09:43:44.206" v="486"/>
          <ac:grpSpMkLst>
            <pc:docMk/>
            <pc:sldMk cId="3093737915" sldId="257"/>
            <ac:grpSpMk id="11" creationId="{38003541-B923-40AA-9752-1C13C80B5554}"/>
          </ac:grpSpMkLst>
        </pc:grpChg>
        <pc:picChg chg="del">
          <ac:chgData name="Godchagon Panyamanotham (กชกร ปัญญามโนธรรม)" userId="4bf7b1b4-e1ae-4289-88c5-38bc21c8f4b1" providerId="ADAL" clId="{379BDC50-94BC-4029-9672-5511CA6C7F8D}" dt="2022-04-21T09:42:20.077" v="475" actId="478"/>
          <ac:picMkLst>
            <pc:docMk/>
            <pc:sldMk cId="3093737915" sldId="257"/>
            <ac:picMk id="5" creationId="{535F0E1C-CFBD-4524-91B8-855E3D31EE6C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2:53.920" v="482" actId="167"/>
          <ac:picMkLst>
            <pc:docMk/>
            <pc:sldMk cId="3093737915" sldId="257"/>
            <ac:picMk id="8" creationId="{35624FA5-116F-479D-8F2D-2D145EC211A9}"/>
          </ac:picMkLst>
        </pc:picChg>
      </pc:sldChg>
      <pc:sldChg chg="addSp delSp modSp mod">
        <pc:chgData name="Godchagon Panyamanotham (กชกร ปัญญามโนธรรม)" userId="4bf7b1b4-e1ae-4289-88c5-38bc21c8f4b1" providerId="ADAL" clId="{379BDC50-94BC-4029-9672-5511CA6C7F8D}" dt="2022-04-21T10:28:31.779" v="637" actId="27636"/>
        <pc:sldMkLst>
          <pc:docMk/>
          <pc:sldMk cId="3530405812" sldId="258"/>
        </pc:sldMkLst>
        <pc:spChg chg="del mod">
          <ac:chgData name="Godchagon Panyamanotham (กชกร ปัญญามโนธรรม)" userId="4bf7b1b4-e1ae-4289-88c5-38bc21c8f4b1" providerId="ADAL" clId="{379BDC50-94BC-4029-9672-5511CA6C7F8D}" dt="2022-04-21T09:44:20.335" v="556" actId="478"/>
          <ac:spMkLst>
            <pc:docMk/>
            <pc:sldMk cId="3530405812" sldId="258"/>
            <ac:spMk id="6" creationId="{D88D8C27-04F0-45A6-8EEB-80A75E304DFA}"/>
          </ac:spMkLst>
        </pc:spChg>
        <pc:spChg chg="del mod">
          <ac:chgData name="Godchagon Panyamanotham (กชกร ปัญญามโนธรรม)" userId="4bf7b1b4-e1ae-4289-88c5-38bc21c8f4b1" providerId="ADAL" clId="{379BDC50-94BC-4029-9672-5511CA6C7F8D}" dt="2022-04-21T09:44:20.335" v="556" actId="478"/>
          <ac:spMkLst>
            <pc:docMk/>
            <pc:sldMk cId="3530405812" sldId="258"/>
            <ac:spMk id="7" creationId="{61200883-F96F-413C-9E4D-F3D1C4384DFC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5:56.915" v="623" actId="403"/>
          <ac:spMkLst>
            <pc:docMk/>
            <pc:sldMk cId="3530405812" sldId="258"/>
            <ac:spMk id="8" creationId="{90433604-261C-453B-8380-006541780494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5:56.915" v="623" actId="403"/>
          <ac:spMkLst>
            <pc:docMk/>
            <pc:sldMk cId="3530405812" sldId="258"/>
            <ac:spMk id="9" creationId="{FDE024C5-DD3C-402F-BF82-479119317377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5:56.915" v="623" actId="403"/>
          <ac:spMkLst>
            <pc:docMk/>
            <pc:sldMk cId="3530405812" sldId="258"/>
            <ac:spMk id="10" creationId="{92D4D963-55D1-4EBD-A73F-49DBB3EB3855}"/>
          </ac:spMkLst>
        </pc:spChg>
        <pc:spChg chg="add mod ord">
          <ac:chgData name="Godchagon Panyamanotham (กชกร ปัญญามโนธรรม)" userId="4bf7b1b4-e1ae-4289-88c5-38bc21c8f4b1" providerId="ADAL" clId="{379BDC50-94BC-4029-9672-5511CA6C7F8D}" dt="2022-04-21T09:44:39.724" v="578" actId="20577"/>
          <ac:spMkLst>
            <pc:docMk/>
            <pc:sldMk cId="3530405812" sldId="258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4:28.643" v="557"/>
          <ac:spMkLst>
            <pc:docMk/>
            <pc:sldMk cId="3530405812" sldId="258"/>
            <ac:spMk id="14" creationId="{9C52EF95-AA18-4E18-B14F-441A1583A7DB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4:28.643" v="557"/>
          <ac:spMkLst>
            <pc:docMk/>
            <pc:sldMk cId="3530405812" sldId="258"/>
            <ac:spMk id="15" creationId="{4EA72297-EC46-43C8-A4FC-59E1C4CF224A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4:28.643" v="557"/>
          <ac:spMkLst>
            <pc:docMk/>
            <pc:sldMk cId="3530405812" sldId="258"/>
            <ac:spMk id="16" creationId="{3DE1415C-6362-40B7-B6BF-16655E4C1822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10:28:31.779" v="637" actId="27636"/>
          <ac:spMkLst>
            <pc:docMk/>
            <pc:sldMk cId="3530405812" sldId="258"/>
            <ac:spMk id="17" creationId="{CC7768C2-47FB-4EA1-A882-FD76B5AA8C6A}"/>
          </ac:spMkLst>
        </pc:spChg>
        <pc:grpChg chg="add mod ord">
          <ac:chgData name="Godchagon Panyamanotham (กชกร ปัญญามโนธรรม)" userId="4bf7b1b4-e1ae-4289-88c5-38bc21c8f4b1" providerId="ADAL" clId="{379BDC50-94BC-4029-9672-5511CA6C7F8D}" dt="2022-04-21T09:46:15.019" v="626" actId="1076"/>
          <ac:grpSpMkLst>
            <pc:docMk/>
            <pc:sldMk cId="3530405812" sldId="258"/>
            <ac:grpSpMk id="4" creationId="{CD9E3C4E-C546-4642-8D02-7BA3C412E214}"/>
          </ac:grpSpMkLst>
        </pc:grpChg>
        <pc:grpChg chg="add mod ord">
          <ac:chgData name="Godchagon Panyamanotham (กชกร ปัญญามโนธรรม)" userId="4bf7b1b4-e1ae-4289-88c5-38bc21c8f4b1" providerId="ADAL" clId="{379BDC50-94BC-4029-9672-5511CA6C7F8D}" dt="2022-04-21T09:44:30.675" v="558" actId="167"/>
          <ac:grpSpMkLst>
            <pc:docMk/>
            <pc:sldMk cId="3530405812" sldId="258"/>
            <ac:grpSpMk id="13" creationId="{48D2CA1E-F6C6-47DD-A724-61ED17C15CA9}"/>
          </ac:grpSpMkLst>
        </pc:grpChg>
        <pc:picChg chg="add mod">
          <ac:chgData name="Godchagon Panyamanotham (กชกร ปัญญามโนธรรม)" userId="4bf7b1b4-e1ae-4289-88c5-38bc21c8f4b1" providerId="ADAL" clId="{379BDC50-94BC-4029-9672-5511CA6C7F8D}" dt="2022-04-21T08:04:27.936" v="433" actId="164"/>
          <ac:picMkLst>
            <pc:docMk/>
            <pc:sldMk cId="3530405812" sldId="258"/>
            <ac:picMk id="3" creationId="{90728F81-44AD-4A1B-9EFA-EF83FD322EB3}"/>
          </ac:picMkLst>
        </pc:picChg>
        <pc:picChg chg="del mod ord">
          <ac:chgData name="Godchagon Panyamanotham (กชกร ปัญญามโนธรรม)" userId="4bf7b1b4-e1ae-4289-88c5-38bc21c8f4b1" providerId="ADAL" clId="{379BDC50-94BC-4029-9672-5511CA6C7F8D}" dt="2022-04-21T09:42:27.694" v="477" actId="478"/>
          <ac:picMkLst>
            <pc:docMk/>
            <pc:sldMk cId="3530405812" sldId="258"/>
            <ac:picMk id="5" creationId="{E58F5ECE-C715-4837-9702-512CDFB57B74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4:30.675" v="558" actId="167"/>
          <ac:picMkLst>
            <pc:docMk/>
            <pc:sldMk cId="3530405812" sldId="258"/>
            <ac:picMk id="11" creationId="{E678F219-0603-40B9-89FE-590744F0156D}"/>
          </ac:picMkLst>
        </pc:picChg>
      </pc:sldChg>
      <pc:sldChg chg="add del">
        <pc:chgData name="Godchagon Panyamanotham (กชกร ปัญญามโนธรรม)" userId="4bf7b1b4-e1ae-4289-88c5-38bc21c8f4b1" providerId="ADAL" clId="{379BDC50-94BC-4029-9672-5511CA6C7F8D}" dt="2022-04-21T07:27:10.124" v="289" actId="47"/>
        <pc:sldMkLst>
          <pc:docMk/>
          <pc:sldMk cId="24065048" sldId="260"/>
        </pc:sldMkLst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09:43:32.057" v="484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07:24:42.666" v="106" actId="20577"/>
          <ac:spMkLst>
            <pc:docMk/>
            <pc:sldMk cId="1660640674" sldId="261"/>
            <ac:spMk id="2" creationId="{08228659-BAA0-4D4A-84D3-4494B554ECF7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4" creationId="{1E05A9A9-DAF5-4972-B748-104E8E474FAB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24:58.914" v="129" actId="20577"/>
          <ac:spMkLst>
            <pc:docMk/>
            <pc:sldMk cId="1660640674" sldId="261"/>
            <ac:spMk id="8" creationId="{BE9C3EFB-EC87-47F8-B176-506887187701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9" creationId="{65762396-4675-4050-8D6E-C04FFA3827D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25:07.286" v="141" actId="20577"/>
          <ac:spMkLst>
            <pc:docMk/>
            <pc:sldMk cId="1660640674" sldId="261"/>
            <ac:spMk id="10" creationId="{E4A94F40-3F2C-4FFC-A42E-8B01A06DC12B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11" creationId="{6C93CDE0-7A69-4097-A1AE-EF5C9D98D3BD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25:21.794" v="168" actId="20577"/>
          <ac:spMkLst>
            <pc:docMk/>
            <pc:sldMk cId="1660640674" sldId="261"/>
            <ac:spMk id="12" creationId="{CE6F320B-8208-467C-AF07-65B8ECD28BD2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13" creationId="{67365284-9E93-4A8A-8F0D-728DC6EC5D2C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17" creationId="{E4ED33A5-C343-4506-892B-9B033E436981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18" creationId="{66B013F8-DF95-45CE-B0DD-066908353A08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19" creationId="{F80659D9-8B2A-4482-B226-4471F7F69626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1" creationId="{9DD6ECC0-C2C8-44D6-86EA-B78806847DBC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2" creationId="{C099E454-59D3-4F6D-B605-EB13D52510F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3" creationId="{C7BD673B-7C5E-4671-8C21-90B2DC5E1E3D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5" creationId="{2A091E81-EAC5-4556-BAC5-A416F7D50430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6" creationId="{173808E1-A27A-4ACD-8ACD-DD784C567FCE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7" creationId="{7F14B676-DE47-4315-976A-F1D2D90CBA38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9" creationId="{AD4D887A-74CD-443A-B172-7B70542CE5C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30" creationId="{2B304CF8-F053-4129-A910-B85FF2B3E249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31" creationId="{9AFDE46A-2215-4DA6-9E02-78CCF982A6AD}"/>
          </ac:spMkLst>
        </pc:s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16" creationId="{286C60D8-D82A-4194-A2BF-2FBBE8103144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20" creationId="{6B6E41C2-DFB0-4518-80B8-07BD54970808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24" creationId="{D51E9613-1ADC-4E47-8FA8-7CC4A7015FE8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28" creationId="{7EBD9362-B270-4E13-A80F-F000312C7E6E}"/>
          </ac:grpSpMkLst>
        </pc:grpChg>
        <pc:picChg chg="del">
          <ac:chgData name="Godchagon Panyamanotham (กชกร ปัญญามโนธรรม)" userId="4bf7b1b4-e1ae-4289-88c5-38bc21c8f4b1" providerId="ADAL" clId="{379BDC50-94BC-4029-9672-5511CA6C7F8D}" dt="2022-04-21T09:42:24.097" v="476" actId="478"/>
          <ac:picMkLst>
            <pc:docMk/>
            <pc:sldMk cId="1660640674" sldId="261"/>
            <ac:picMk id="14" creationId="{A0BA1BAE-B9C5-4133-A258-642618BD1C34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2:42.825" v="480" actId="167"/>
          <ac:picMkLst>
            <pc:docMk/>
            <pc:sldMk cId="1660640674" sldId="261"/>
            <ac:picMk id="15" creationId="{58B028FD-83ED-40D3-93CC-3FEA20709316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28:40.197" v="657" actId="20577"/>
        <pc:sldMkLst>
          <pc:docMk/>
          <pc:sldMk cId="169718162" sldId="262"/>
        </pc:sldMkLst>
        <pc:spChg chg="del">
          <ac:chgData name="Godchagon Panyamanotham (กชกร ปัญญามโนธรรม)" userId="4bf7b1b4-e1ae-4289-88c5-38bc21c8f4b1" providerId="ADAL" clId="{379BDC50-94BC-4029-9672-5511CA6C7F8D}" dt="2022-04-21T09:45:30.061" v="618" actId="478"/>
          <ac:spMkLst>
            <pc:docMk/>
            <pc:sldMk cId="169718162" sldId="262"/>
            <ac:spMk id="6" creationId="{D88D8C27-04F0-45A6-8EEB-80A75E304DFA}"/>
          </ac:spMkLst>
        </pc:spChg>
        <pc:spChg chg="del mod">
          <ac:chgData name="Godchagon Panyamanotham (กชกร ปัญญามโนธรรม)" userId="4bf7b1b4-e1ae-4289-88c5-38bc21c8f4b1" providerId="ADAL" clId="{379BDC50-94BC-4029-9672-5511CA6C7F8D}" dt="2022-04-21T09:45:30.061" v="618" actId="478"/>
          <ac:spMkLst>
            <pc:docMk/>
            <pc:sldMk cId="169718162" sldId="262"/>
            <ac:spMk id="7" creationId="{61200883-F96F-413C-9E4D-F3D1C4384DFC}"/>
          </ac:spMkLst>
        </pc:spChg>
        <pc:spChg chg="add mod ord">
          <ac:chgData name="Godchagon Panyamanotham (กชกร ปัญญามโนธรรม)" userId="4bf7b1b4-e1ae-4289-88c5-38bc21c8f4b1" providerId="ADAL" clId="{379BDC50-94BC-4029-9672-5511CA6C7F8D}" dt="2022-04-21T09:45:37.221" v="620" actId="167"/>
          <ac:spMkLst>
            <pc:docMk/>
            <pc:sldMk cId="169718162" sldId="262"/>
            <ac:spMk id="15" creationId="{1372EFB7-1625-4491-A154-1BA068C6EEFE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5:35.817" v="619"/>
          <ac:spMkLst>
            <pc:docMk/>
            <pc:sldMk cId="169718162" sldId="262"/>
            <ac:spMk id="17" creationId="{537A53AA-A13C-49A7-98CC-5431948DB215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5:35.817" v="619"/>
          <ac:spMkLst>
            <pc:docMk/>
            <pc:sldMk cId="169718162" sldId="262"/>
            <ac:spMk id="18" creationId="{003B5C9F-9429-4529-9AAF-DC5B5A793C3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5:35.817" v="619"/>
          <ac:spMkLst>
            <pc:docMk/>
            <pc:sldMk cId="169718162" sldId="262"/>
            <ac:spMk id="19" creationId="{9E6C6077-F20F-4B37-88A2-F5F1A6F2FA6B}"/>
          </ac:spMkLst>
        </pc:spChg>
        <pc:spChg chg="add mod ord">
          <ac:chgData name="Godchagon Panyamanotham (กชกร ปัญญามโนธรรม)" userId="4bf7b1b4-e1ae-4289-88c5-38bc21c8f4b1" providerId="ADAL" clId="{379BDC50-94BC-4029-9672-5511CA6C7F8D}" dt="2022-04-21T10:28:40.197" v="657" actId="20577"/>
          <ac:spMkLst>
            <pc:docMk/>
            <pc:sldMk cId="169718162" sldId="262"/>
            <ac:spMk id="20" creationId="{FAFD0BBC-83E5-4DA1-BDE2-9D7F98CECC73}"/>
          </ac:spMkLst>
        </pc:spChg>
        <pc:grpChg chg="del">
          <ac:chgData name="Godchagon Panyamanotham (กชกร ปัญญามโนธรรม)" userId="4bf7b1b4-e1ae-4289-88c5-38bc21c8f4b1" providerId="ADAL" clId="{379BDC50-94BC-4029-9672-5511CA6C7F8D}" dt="2022-04-21T08:09:33.828" v="437" actId="478"/>
          <ac:grpSpMkLst>
            <pc:docMk/>
            <pc:sldMk cId="169718162" sldId="262"/>
            <ac:grpSpMk id="4" creationId="{CD9E3C4E-C546-4642-8D02-7BA3C412E214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5:41.401" v="621" actId="1076"/>
          <ac:grpSpMkLst>
            <pc:docMk/>
            <pc:sldMk cId="169718162" sldId="262"/>
            <ac:grpSpMk id="13" creationId="{C8DB7192-630A-4C7C-AB02-0330E385B0C9}"/>
          </ac:grpSpMkLst>
        </pc:grpChg>
        <pc:grpChg chg="add mod ord">
          <ac:chgData name="Godchagon Panyamanotham (กชกร ปัญญามโนธรรม)" userId="4bf7b1b4-e1ae-4289-88c5-38bc21c8f4b1" providerId="ADAL" clId="{379BDC50-94BC-4029-9672-5511CA6C7F8D}" dt="2022-04-21T09:45:37.221" v="620" actId="167"/>
          <ac:grpSpMkLst>
            <pc:docMk/>
            <pc:sldMk cId="169718162" sldId="262"/>
            <ac:grpSpMk id="16" creationId="{6732A27C-5B45-4C36-8737-FBC125960929}"/>
          </ac:grpSpMkLst>
        </pc:grpChg>
        <pc:picChg chg="del">
          <ac:chgData name="Godchagon Panyamanotham (กชกร ปัญญามโนธรรม)" userId="4bf7b1b4-e1ae-4289-88c5-38bc21c8f4b1" providerId="ADAL" clId="{379BDC50-94BC-4029-9672-5511CA6C7F8D}" dt="2022-04-21T09:42:29.812" v="478" actId="478"/>
          <ac:picMkLst>
            <pc:docMk/>
            <pc:sldMk cId="169718162" sldId="262"/>
            <ac:picMk id="5" creationId="{E58F5ECE-C715-4837-9702-512CDFB57B74}"/>
          </ac:picMkLst>
        </pc:picChg>
        <pc:picChg chg="add mod modCrop">
          <ac:chgData name="Godchagon Panyamanotham (กชกร ปัญญามโนธรรม)" userId="4bf7b1b4-e1ae-4289-88c5-38bc21c8f4b1" providerId="ADAL" clId="{379BDC50-94BC-4029-9672-5511CA6C7F8D}" dt="2022-04-21T08:17:17.979" v="474" actId="164"/>
          <ac:picMkLst>
            <pc:docMk/>
            <pc:sldMk cId="169718162" sldId="262"/>
            <ac:picMk id="11" creationId="{5FA89326-F581-4E6B-A921-E687C9864990}"/>
          </ac:picMkLst>
        </pc:picChg>
        <pc:picChg chg="add mod modCrop">
          <ac:chgData name="Godchagon Panyamanotham (กชกร ปัญญามโนธรรม)" userId="4bf7b1b4-e1ae-4289-88c5-38bc21c8f4b1" providerId="ADAL" clId="{379BDC50-94BC-4029-9672-5511CA6C7F8D}" dt="2022-04-21T08:17:17.979" v="474" actId="164"/>
          <ac:picMkLst>
            <pc:docMk/>
            <pc:sldMk cId="169718162" sldId="262"/>
            <ac:picMk id="12" creationId="{B47029A1-3EA0-490D-B01B-04D230391C86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5:37.221" v="620" actId="167"/>
          <ac:picMkLst>
            <pc:docMk/>
            <pc:sldMk cId="169718162" sldId="262"/>
            <ac:picMk id="14" creationId="{9AE9916C-CA81-4B94-B0E8-F6D27ADAB6A1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29:13.335" v="689" actId="20577"/>
        <pc:sldMkLst>
          <pc:docMk/>
          <pc:sldMk cId="729846739" sldId="263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10:29:13.335" v="689" actId="20577"/>
          <ac:spMkLst>
            <pc:docMk/>
            <pc:sldMk cId="729846739" sldId="263"/>
            <ac:spMk id="20" creationId="{FAFD0BBC-83E5-4DA1-BDE2-9D7F98CECC73}"/>
          </ac:spMkLst>
        </pc:spChg>
        <pc:grpChg chg="del">
          <ac:chgData name="Godchagon Panyamanotham (กชกร ปัญญามโนธรรม)" userId="4bf7b1b4-e1ae-4289-88c5-38bc21c8f4b1" providerId="ADAL" clId="{379BDC50-94BC-4029-9672-5511CA6C7F8D}" dt="2022-04-21T09:46:25.028" v="628" actId="478"/>
          <ac:grpSpMkLst>
            <pc:docMk/>
            <pc:sldMk cId="729846739" sldId="263"/>
            <ac:grpSpMk id="13" creationId="{C8DB7192-630A-4C7C-AB02-0330E385B0C9}"/>
          </ac:grpSpMkLst>
        </pc:grpChg>
        <pc:picChg chg="add mod">
          <ac:chgData name="Godchagon Panyamanotham (กชกร ปัญญามโนธรรม)" userId="4bf7b1b4-e1ae-4289-88c5-38bc21c8f4b1" providerId="ADAL" clId="{379BDC50-94BC-4029-9672-5511CA6C7F8D}" dt="2022-04-21T10:17:47.680" v="633" actId="1076"/>
          <ac:picMkLst>
            <pc:docMk/>
            <pc:sldMk cId="729846739" sldId="263"/>
            <ac:picMk id="3" creationId="{67511CDD-932B-4D62-AC4E-42BAB41F03B8}"/>
          </ac:picMkLst>
        </pc:picChg>
      </pc:sldChg>
      <pc:sldChg chg="delSp add del mod">
        <pc:chgData name="Godchagon Panyamanotham (กชกร ปัญญามโนธรรม)" userId="4bf7b1b4-e1ae-4289-88c5-38bc21c8f4b1" providerId="ADAL" clId="{379BDC50-94BC-4029-9672-5511CA6C7F8D}" dt="2022-04-21T10:29:21.321" v="692" actId="47"/>
        <pc:sldMkLst>
          <pc:docMk/>
          <pc:sldMk cId="1409000731" sldId="264"/>
        </pc:sldMkLst>
        <pc:picChg chg="del">
          <ac:chgData name="Godchagon Panyamanotham (กชกร ปัญญามโนธรรม)" userId="4bf7b1b4-e1ae-4289-88c5-38bc21c8f4b1" providerId="ADAL" clId="{379BDC50-94BC-4029-9672-5511CA6C7F8D}" dt="2022-04-21T10:28:12.084" v="635" actId="478"/>
          <ac:picMkLst>
            <pc:docMk/>
            <pc:sldMk cId="1409000731" sldId="264"/>
            <ac:picMk id="3" creationId="{67511CDD-932B-4D62-AC4E-42BAB41F03B8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30:41.603" v="699" actId="1076"/>
        <pc:sldMkLst>
          <pc:docMk/>
          <pc:sldMk cId="1533785461" sldId="265"/>
        </pc:sldMkLst>
        <pc:picChg chg="del">
          <ac:chgData name="Godchagon Panyamanotham (กชกร ปัญญามโนธรรม)" userId="4bf7b1b4-e1ae-4289-88c5-38bc21c8f4b1" providerId="ADAL" clId="{379BDC50-94BC-4029-9672-5511CA6C7F8D}" dt="2022-04-21T10:29:19.206" v="691" actId="478"/>
          <ac:picMkLst>
            <pc:docMk/>
            <pc:sldMk cId="1533785461" sldId="265"/>
            <ac:picMk id="3" creationId="{67511CDD-932B-4D62-AC4E-42BAB41F03B8}"/>
          </ac:picMkLst>
        </pc:picChg>
        <pc:picChg chg="add mod">
          <ac:chgData name="Godchagon Panyamanotham (กชกร ปัญญามโนธรรม)" userId="4bf7b1b4-e1ae-4289-88c5-38bc21c8f4b1" providerId="ADAL" clId="{379BDC50-94BC-4029-9672-5511CA6C7F8D}" dt="2022-04-21T10:30:41.603" v="699" actId="1076"/>
          <ac:picMkLst>
            <pc:docMk/>
            <pc:sldMk cId="1533785461" sldId="265"/>
            <ac:picMk id="4" creationId="{42316204-B747-4D63-B715-9A43B40CF505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32:05.231" v="762" actId="1076"/>
        <pc:sldMkLst>
          <pc:docMk/>
          <pc:sldMk cId="3988076045" sldId="266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10:31:11.767" v="755" actId="20577"/>
          <ac:spMkLst>
            <pc:docMk/>
            <pc:sldMk cId="3988076045" sldId="266"/>
            <ac:spMk id="20" creationId="{FAFD0BBC-83E5-4DA1-BDE2-9D7F98CECC73}"/>
          </ac:spMkLst>
        </pc:spChg>
        <pc:picChg chg="add mod">
          <ac:chgData name="Godchagon Panyamanotham (กชกร ปัญญามโนธรรม)" userId="4bf7b1b4-e1ae-4289-88c5-38bc21c8f4b1" providerId="ADAL" clId="{379BDC50-94BC-4029-9672-5511CA6C7F8D}" dt="2022-04-21T10:32:05.231" v="762" actId="1076"/>
          <ac:picMkLst>
            <pc:docMk/>
            <pc:sldMk cId="3988076045" sldId="266"/>
            <ac:picMk id="3" creationId="{8CC1D6EB-3D64-402D-B3AC-1FD39E2D031B}"/>
          </ac:picMkLst>
        </pc:picChg>
        <pc:picChg chg="del">
          <ac:chgData name="Godchagon Panyamanotham (กชกร ปัญญามโนธรรม)" userId="4bf7b1b4-e1ae-4289-88c5-38bc21c8f4b1" providerId="ADAL" clId="{379BDC50-94BC-4029-9672-5511CA6C7F8D}" dt="2022-04-21T10:30:50.678" v="701" actId="478"/>
          <ac:picMkLst>
            <pc:docMk/>
            <pc:sldMk cId="3988076045" sldId="266"/>
            <ac:picMk id="4" creationId="{42316204-B747-4D63-B715-9A43B40CF505}"/>
          </ac:picMkLst>
        </pc:picChg>
      </pc:sldChg>
      <pc:sldChg chg="modSp add mod ord">
        <pc:chgData name="Godchagon Panyamanotham (กชกร ปัญญามโนธรรม)" userId="4bf7b1b4-e1ae-4289-88c5-38bc21c8f4b1" providerId="ADAL" clId="{379BDC50-94BC-4029-9672-5511CA6C7F8D}" dt="2022-04-21T10:33:20.260" v="866" actId="20577"/>
        <pc:sldMkLst>
          <pc:docMk/>
          <pc:sldMk cId="3264578619" sldId="267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10:32:36.164" v="784" actId="20577"/>
          <ac:spMkLst>
            <pc:docMk/>
            <pc:sldMk cId="3264578619" sldId="26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10:33:20.260" v="866" actId="20577"/>
          <ac:spMkLst>
            <pc:docMk/>
            <pc:sldMk cId="3264578619" sldId="267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10:32:29.846" v="770" actId="20577"/>
          <ac:spMkLst>
            <pc:docMk/>
            <pc:sldMk cId="3264578619" sldId="267"/>
            <ac:spMk id="14" creationId="{376E52CA-66AA-4A0F-8CF9-3F7608D0AC49}"/>
          </ac:spMkLst>
        </pc:spChg>
      </pc:sldChg>
      <pc:sldChg chg="delSp add del mod">
        <pc:chgData name="Godchagon Panyamanotham (กชกร ปัญญามโนธรรม)" userId="4bf7b1b4-e1ae-4289-88c5-38bc21c8f4b1" providerId="ADAL" clId="{379BDC50-94BC-4029-9672-5511CA6C7F8D}" dt="2022-04-21T10:32:20.541" v="765" actId="47"/>
        <pc:sldMkLst>
          <pc:docMk/>
          <pc:sldMk cId="3426137319" sldId="267"/>
        </pc:sldMkLst>
        <pc:picChg chg="del">
          <ac:chgData name="Godchagon Panyamanotham (กชกร ปัญญามโนธรรม)" userId="4bf7b1b4-e1ae-4289-88c5-38bc21c8f4b1" providerId="ADAL" clId="{379BDC50-94BC-4029-9672-5511CA6C7F8D}" dt="2022-04-21T10:32:12.242" v="764" actId="478"/>
          <ac:picMkLst>
            <pc:docMk/>
            <pc:sldMk cId="3426137319" sldId="267"/>
            <ac:picMk id="3" creationId="{8CC1D6EB-3D64-402D-B3AC-1FD39E2D031B}"/>
          </ac:picMkLst>
        </pc:picChg>
      </pc:sldChg>
    </pc:docChg>
  </pc:docChgLst>
  <pc:docChgLst>
    <pc:chgData name="Godchagon Panyamanotham (กชกร ปัญญามโนธรรม)" userId="4bf7b1b4-e1ae-4289-88c5-38bc21c8f4b1" providerId="ADAL" clId="{F19C25AC-EABD-445C-9A1B-7CA008BD9174}"/>
    <pc:docChg chg="undo redo custSel addSld delSld modSld sldOrd">
      <pc:chgData name="Godchagon Panyamanotham (กชกร ปัญญามโนธรรม)" userId="4bf7b1b4-e1ae-4289-88c5-38bc21c8f4b1" providerId="ADAL" clId="{F19C25AC-EABD-445C-9A1B-7CA008BD9174}" dt="2022-05-19T05:13:11.252" v="12292" actId="1076"/>
      <pc:docMkLst>
        <pc:docMk/>
      </pc:docMkLst>
      <pc:sldChg chg="modSp mod modNotesTx">
        <pc:chgData name="Godchagon Panyamanotham (กชกร ปัญญามโนธรรม)" userId="4bf7b1b4-e1ae-4289-88c5-38bc21c8f4b1" providerId="ADAL" clId="{F19C25AC-EABD-445C-9A1B-7CA008BD9174}" dt="2022-05-18T03:30:47.290" v="4485" actId="255"/>
        <pc:sldMkLst>
          <pc:docMk/>
          <pc:sldMk cId="2868947554" sldId="256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4-27T03:16:09.532" v="12" actId="20577"/>
          <ac:spMkLst>
            <pc:docMk/>
            <pc:sldMk cId="2868947554" sldId="256"/>
            <ac:spMk id="14" creationId="{F2B9FD9A-EA62-489A-87DD-7993872719F8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4-27T04:42:49.438" v="140" actId="20577"/>
          <ac:spMkLst>
            <pc:docMk/>
            <pc:sldMk cId="2868947554" sldId="256"/>
            <ac:spMk id="15" creationId="{32A1362D-B004-44D0-8F38-939084162571}"/>
          </ac:spMkLst>
        </pc:spChg>
      </pc:sldChg>
      <pc:sldChg chg="modSp mod modNotesTx">
        <pc:chgData name="Godchagon Panyamanotham (กชกร ปัญญามโนธรรม)" userId="4bf7b1b4-e1ae-4289-88c5-38bc21c8f4b1" providerId="ADAL" clId="{F19C25AC-EABD-445C-9A1B-7CA008BD9174}" dt="2022-05-18T03:31:04.892" v="4487" actId="108"/>
        <pc:sldMkLst>
          <pc:docMk/>
          <pc:sldMk cId="3093737915" sldId="257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5:02:34.909" v="2563"/>
          <ac:spMkLst>
            <pc:docMk/>
            <pc:sldMk cId="3093737915" sldId="25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6:14.254" v="2931" actId="20577"/>
          <ac:spMkLst>
            <pc:docMk/>
            <pc:sldMk cId="3093737915" sldId="257"/>
            <ac:spMk id="10" creationId="{90F2E4BD-66BF-42CB-8290-30033E8CBE83}"/>
          </ac:spMkLst>
        </pc:spChg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4:56.980" v="13" actId="47"/>
        <pc:sldMkLst>
          <pc:docMk/>
          <pc:sldMk cId="3530405812" sldId="258"/>
        </pc:sldMkLst>
      </pc:sldChg>
      <pc:sldChg chg="delSp modSp mod modNotesTx">
        <pc:chgData name="Godchagon Panyamanotham (กชกร ปัญญามโนธรรม)" userId="4bf7b1b4-e1ae-4289-88c5-38bc21c8f4b1" providerId="ADAL" clId="{F19C25AC-EABD-445C-9A1B-7CA008BD9174}" dt="2022-05-18T03:30:57.639" v="4486" actId="108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5:02:15.993" v="2546" actId="20577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22.705" v="2560" actId="20577"/>
          <ac:spMkLst>
            <pc:docMk/>
            <pc:sldMk cId="1660640674" sldId="261"/>
            <ac:spMk id="8" creationId="{BE9C3EFB-EC87-47F8-B176-506887187701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4-27T04:42:10.793" v="51" actId="478"/>
          <ac:spMkLst>
            <pc:docMk/>
            <pc:sldMk cId="1660640674" sldId="261"/>
            <ac:spMk id="10" creationId="{E4A94F40-3F2C-4FFC-A42E-8B01A06DC12B}"/>
          </ac:spMkLst>
        </pc:spChg>
        <pc:grpChg chg="del">
          <ac:chgData name="Godchagon Panyamanotham (กชกร ปัญญามโนธรรม)" userId="4bf7b1b4-e1ae-4289-88c5-38bc21c8f4b1" providerId="ADAL" clId="{F19C25AC-EABD-445C-9A1B-7CA008BD9174}" dt="2022-04-27T04:42:10.793" v="51" actId="478"/>
          <ac:grpSpMkLst>
            <pc:docMk/>
            <pc:sldMk cId="1660640674" sldId="261"/>
            <ac:grpSpMk id="24" creationId="{D51E9613-1ADC-4E47-8FA8-7CC4A7015FE8}"/>
          </ac:grpSpMkLst>
        </pc:grpChg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360988859" sldId="262"/>
        </pc:sldMkLst>
      </pc:sldChg>
      <pc:sldChg chg="addSp delSp modSp mod delAnim modNotesTx">
        <pc:chgData name="Godchagon Panyamanotham (กชกร ปัญญามโนธรรม)" userId="4bf7b1b4-e1ae-4289-88c5-38bc21c8f4b1" providerId="ADAL" clId="{F19C25AC-EABD-445C-9A1B-7CA008BD9174}" dt="2022-05-18T05:24:21.863" v="5444" actId="403"/>
        <pc:sldMkLst>
          <pc:docMk/>
          <pc:sldMk cId="2881610932" sldId="263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spMkLst>
            <pc:docMk/>
            <pc:sldMk cId="2881610932" sldId="263"/>
            <ac:spMk id="7" creationId="{6AF7AF16-52C4-4C26-95ED-08CAD80730E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3:52.690" v="5437" actId="20577"/>
          <ac:spMkLst>
            <pc:docMk/>
            <pc:sldMk cId="2881610932" sldId="26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43.642" v="2568" actId="14100"/>
          <ac:spMkLst>
            <pc:docMk/>
            <pc:sldMk cId="2881610932" sldId="263"/>
            <ac:spMk id="12" creationId="{72ECF7E3-09E9-4FA2-B139-9977F4BAF79E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19:12.107" v="424" actId="478"/>
          <ac:spMkLst>
            <pc:docMk/>
            <pc:sldMk cId="2881610932" sldId="263"/>
            <ac:spMk id="17" creationId="{18F8208D-66D7-4C15-882A-31EC29E4152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4-27T04:45:07.860" v="243" actId="478"/>
          <ac:spMkLst>
            <pc:docMk/>
            <pc:sldMk cId="2881610932" sldId="263"/>
            <ac:spMk id="18" creationId="{11E229A7-D66C-4C52-B6C8-9FFAE5668F3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21.863" v="5444" actId="403"/>
          <ac:spMkLst>
            <pc:docMk/>
            <pc:sldMk cId="2881610932" sldId="263"/>
            <ac:spMk id="18" creationId="{7766F7A5-DD83-47BC-84FC-8887E1E3CC2B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18:38.345" v="411" actId="478"/>
          <ac:spMkLst>
            <pc:docMk/>
            <pc:sldMk cId="2881610932" sldId="263"/>
            <ac:spMk id="19" creationId="{B95E0018-CC04-4FED-BB10-A570080E02BF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18:49.900" v="414" actId="478"/>
          <ac:spMkLst>
            <pc:docMk/>
            <pc:sldMk cId="2881610932" sldId="263"/>
            <ac:spMk id="20" creationId="{CB9DC7CE-C7A6-4373-8676-6DDC233BD2F5}"/>
          </ac:spMkLst>
        </pc:spChg>
        <pc:spChg chg="add mod or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spMkLst>
            <pc:docMk/>
            <pc:sldMk cId="2881610932" sldId="263"/>
            <ac:spMk id="21" creationId="{15244C99-71F1-453C-92B4-1EDE0EC8F45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38.679" v="854" actId="207"/>
          <ac:spMkLst>
            <pc:docMk/>
            <pc:sldMk cId="2881610932" sldId="263"/>
            <ac:spMk id="23" creationId="{9C195AA3-9193-4008-B677-0BE90C43E3A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38.679" v="854" actId="207"/>
          <ac:spMkLst>
            <pc:docMk/>
            <pc:sldMk cId="2881610932" sldId="263"/>
            <ac:spMk id="24" creationId="{C4A71514-E15C-4090-9BB2-363A70581D3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38.679" v="854" actId="207"/>
          <ac:spMkLst>
            <pc:docMk/>
            <pc:sldMk cId="2881610932" sldId="263"/>
            <ac:spMk id="25" creationId="{D59CAD65-FB7D-4C21-94A0-19052844BD6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45.084" v="856" actId="27636"/>
          <ac:spMkLst>
            <pc:docMk/>
            <pc:sldMk cId="2881610932" sldId="263"/>
            <ac:spMk id="26" creationId="{BE5C9CE2-3D47-4B02-BB47-21BDBC24C7F7}"/>
          </ac:spMkLst>
        </pc:spChg>
        <pc:grpChg chg="add mod">
          <ac:chgData name="Godchagon Panyamanotham (กชกร ปัญญามโนธรรม)" userId="4bf7b1b4-e1ae-4289-88c5-38bc21c8f4b1" providerId="ADAL" clId="{F19C25AC-EABD-445C-9A1B-7CA008BD9174}" dt="2022-04-27T08:26:43.117" v="577" actId="1076"/>
          <ac:grpSpMkLst>
            <pc:docMk/>
            <pc:sldMk cId="2881610932" sldId="263"/>
            <ac:grpSpMk id="22" creationId="{55BBB4B0-73DC-4007-84A2-A6E8768D3BAD}"/>
          </ac:grpSpMkLst>
        </pc:grpChg>
        <pc:picChg chg="del">
          <ac:chgData name="Godchagon Panyamanotham (กชกร ปัญญามโนธรรม)" userId="4bf7b1b4-e1ae-4289-88c5-38bc21c8f4b1" providerId="ADAL" clId="{F19C25AC-EABD-445C-9A1B-7CA008BD9174}" dt="2022-04-27T04:45:04.867" v="242" actId="478"/>
          <ac:picMkLst>
            <pc:docMk/>
            <pc:sldMk cId="2881610932" sldId="263"/>
            <ac:picMk id="2" creationId="{97462D7F-33F2-4C57-BA97-2D8F691C6DCA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3" creationId="{8E48CBD2-7BB7-4E46-9EB1-6E876FBBFEC0}"/>
          </ac:picMkLst>
        </pc:picChg>
        <pc:picChg chg="add mod or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picMkLst>
            <pc:docMk/>
            <pc:sldMk cId="2881610932" sldId="263"/>
            <ac:picMk id="5" creationId="{8597C70E-7D4C-4141-94C9-5F66D3EA39D3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6" creationId="{846EE7BF-E432-469B-A5FA-BB0D5D6C357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picMkLst>
            <pc:docMk/>
            <pc:sldMk cId="2881610932" sldId="263"/>
            <ac:picMk id="9" creationId="{C4481500-C345-40F9-8BC6-B6DB1236ED49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17" creationId="{A070D710-306F-440B-863B-8C5C5E36453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19" creationId="{E9CC9449-158B-4AB4-B161-F9F2F9332BA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27" creationId="{F12EE673-AF66-4BB7-B52E-585E070FB49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29" creationId="{8A37B401-4A16-48EB-92B9-071497CA3A58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31" creationId="{68E2DCC7-1D92-4CBD-B7E0-024D7120088C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33" creationId="{D4452D75-1435-4350-98FA-FAA1699B0D2B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2:28.001" v="3702" actId="478"/>
          <ac:picMkLst>
            <pc:docMk/>
            <pc:sldMk cId="2881610932" sldId="263"/>
            <ac:picMk id="35" creationId="{9C45F426-2F6A-444E-9658-42603B44D4A1}"/>
          </ac:picMkLst>
        </pc:picChg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1874599171" sldId="264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009902934" sldId="265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250701630" sldId="266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141338470" sldId="267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2710292469" sldId="268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1264696777" sldId="269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406881587" sldId="270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893379356" sldId="271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2460349996" sldId="272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2050234197" sldId="273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1238233400" sldId="274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732994204" sldId="275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152983476" sldId="276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572234475" sldId="277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271495593" sldId="278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4:56.980" v="13" actId="47"/>
        <pc:sldMkLst>
          <pc:docMk/>
          <pc:sldMk cId="4229813642" sldId="280"/>
        </pc:sldMkLst>
      </pc:sldChg>
      <pc:sldChg chg="addSp delSp modSp mod delAnim modAnim modNotesTx">
        <pc:chgData name="Godchagon Panyamanotham (กชกร ปัญญามโนธรรม)" userId="4bf7b1b4-e1ae-4289-88c5-38bc21c8f4b1" providerId="ADAL" clId="{F19C25AC-EABD-445C-9A1B-7CA008BD9174}" dt="2022-05-19T04:58:18.053" v="12130" actId="115"/>
        <pc:sldMkLst>
          <pc:docMk/>
          <pc:sldMk cId="1120838222" sldId="281"/>
        </pc:sldMkLst>
        <pc:spChg chg="add del">
          <ac:chgData name="Godchagon Panyamanotham (กชกร ปัญญามโนธรรม)" userId="4bf7b1b4-e1ae-4289-88c5-38bc21c8f4b1" providerId="ADAL" clId="{F19C25AC-EABD-445C-9A1B-7CA008BD9174}" dt="2022-05-19T04:21:09.654" v="10105" actId="478"/>
          <ac:spMkLst>
            <pc:docMk/>
            <pc:sldMk cId="1120838222" sldId="281"/>
            <ac:spMk id="3" creationId="{17F76DEE-B9E3-455B-8340-721A9D9A97FA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21:38.814" v="10111" actId="478"/>
          <ac:spMkLst>
            <pc:docMk/>
            <pc:sldMk cId="1120838222" sldId="281"/>
            <ac:spMk id="4" creationId="{606522EA-24AA-42CE-9834-445713F8878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5:56.406" v="12032" actId="1076"/>
          <ac:spMkLst>
            <pc:docMk/>
            <pc:sldMk cId="1120838222" sldId="281"/>
            <ac:spMk id="11" creationId="{86CA3D8F-9DC2-499C-B467-B199723521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3:04.114" v="11795" actId="20577"/>
          <ac:spMkLst>
            <pc:docMk/>
            <pc:sldMk cId="1120838222" sldId="281"/>
            <ac:spMk id="12" creationId="{56148E99-BE38-4D68-8F58-4D9E256E51E5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47:55.965" v="11614" actId="478"/>
          <ac:spMkLst>
            <pc:docMk/>
            <pc:sldMk cId="1120838222" sldId="281"/>
            <ac:spMk id="13" creationId="{2D29AC38-5B40-42FD-BB1C-8ADF879B951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7:02.834" v="12051" actId="1035"/>
          <ac:spMkLst>
            <pc:docMk/>
            <pc:sldMk cId="1120838222" sldId="281"/>
            <ac:spMk id="14" creationId="{794C0D5F-B646-4C61-87FD-8CB94BC3222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7:58.487" v="12124" actId="20577"/>
          <ac:spMkLst>
            <pc:docMk/>
            <pc:sldMk cId="1120838222" sldId="281"/>
            <ac:spMk id="15" creationId="{C49341AA-7A30-4281-9DB3-D6FF3898837F}"/>
          </ac:spMkLst>
        </pc:spChg>
        <pc:grpChg chg="add mod">
          <ac:chgData name="Godchagon Panyamanotham (กชกร ปัญญามโนธรรม)" userId="4bf7b1b4-e1ae-4289-88c5-38bc21c8f4b1" providerId="ADAL" clId="{F19C25AC-EABD-445C-9A1B-7CA008BD9174}" dt="2022-05-19T04:47:48.871" v="11610" actId="1076"/>
          <ac:grpSpMkLst>
            <pc:docMk/>
            <pc:sldMk cId="1120838222" sldId="281"/>
            <ac:grpSpMk id="2" creationId="{ED357FA9-FF69-42BB-AC25-DCB414D6C924}"/>
          </ac:grpSpMkLst>
        </pc:grpChg>
        <pc:picChg chg="del">
          <ac:chgData name="Godchagon Panyamanotham (กชกร ปัญญามโนธรรม)" userId="4bf7b1b4-e1ae-4289-88c5-38bc21c8f4b1" providerId="ADAL" clId="{F19C25AC-EABD-445C-9A1B-7CA008BD9174}" dt="2022-04-27T04:16:07.977" v="15" actId="478"/>
          <ac:picMkLst>
            <pc:docMk/>
            <pc:sldMk cId="1120838222" sldId="281"/>
            <ac:picMk id="3" creationId="{6ECDBE88-36C4-4661-94C1-B6B0DCD0F85A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4:19:54.247" v="10101" actId="164"/>
          <ac:picMkLst>
            <pc:docMk/>
            <pc:sldMk cId="1120838222" sldId="281"/>
            <ac:picMk id="6" creationId="{86336C81-2104-40D6-9C83-06EC5030197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9T04:20:01.619" v="10103" actId="1076"/>
          <ac:picMkLst>
            <pc:docMk/>
            <pc:sldMk cId="1120838222" sldId="281"/>
            <ac:picMk id="7" creationId="{005D1664-9E0C-4BDB-816E-967D66E4E07E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4:19:54.247" v="10101" actId="164"/>
          <ac:picMkLst>
            <pc:docMk/>
            <pc:sldMk cId="1120838222" sldId="281"/>
            <ac:picMk id="8" creationId="{2438C628-B8E4-42E5-8813-19D6E4389BEF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4:50:31.104" v="11774" actId="1076"/>
          <ac:picMkLst>
            <pc:docMk/>
            <pc:sldMk cId="1120838222" sldId="281"/>
            <ac:picMk id="9" creationId="{563D53B1-C2D6-4224-AE64-7A609C7CCABA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4-27T04:16:09.044" v="16" actId="478"/>
          <ac:picMkLst>
            <pc:docMk/>
            <pc:sldMk cId="1120838222" sldId="281"/>
            <ac:picMk id="17" creationId="{B9D63E03-B3EF-4C25-92A0-692EE0FAF37B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19T04:55:53.283" v="12031" actId="1076"/>
          <ac:cxnSpMkLst>
            <pc:docMk/>
            <pc:sldMk cId="1120838222" sldId="281"/>
            <ac:cxnSpMk id="16" creationId="{DBFBA40D-689C-42E7-827C-41BD4114B90B}"/>
          </ac:cxnSpMkLst>
        </pc:cxnChg>
      </pc:sldChg>
      <pc:sldChg chg="delSp modSp mod">
        <pc:chgData name="Godchagon Panyamanotham (กชกร ปัญญามโนธรรม)" userId="4bf7b1b4-e1ae-4289-88c5-38bc21c8f4b1" providerId="ADAL" clId="{F19C25AC-EABD-445C-9A1B-7CA008BD9174}" dt="2022-05-19T05:13:11.252" v="12292" actId="1076"/>
        <pc:sldMkLst>
          <pc:docMk/>
          <pc:sldMk cId="948705828" sldId="282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4:34:24.599" v="4934" actId="20577"/>
          <ac:spMkLst>
            <pc:docMk/>
            <pc:sldMk cId="948705828" sldId="282"/>
            <ac:spMk id="32" creationId="{DB5B65BD-7AA9-44EF-9F7A-D0DB6D0D1636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9T05:13:01.084" v="12287" actId="478"/>
          <ac:picMkLst>
            <pc:docMk/>
            <pc:sldMk cId="948705828" sldId="282"/>
            <ac:picMk id="33" creationId="{7EC02B4D-410C-4520-9C39-BB10B0B8403A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5:13:11.252" v="12292" actId="1076"/>
          <ac:picMkLst>
            <pc:docMk/>
            <pc:sldMk cId="948705828" sldId="282"/>
            <ac:picMk id="34" creationId="{71D9525E-4FDA-4C69-A265-53401F03AF6E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5:30:53.747" v="5631" actId="20577"/>
        <pc:sldMkLst>
          <pc:docMk/>
          <pc:sldMk cId="334798745" sldId="283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5:23:47.934" v="5426" actId="20577"/>
          <ac:spMkLst>
            <pc:docMk/>
            <pc:sldMk cId="334798745" sldId="28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52.924" v="2569"/>
          <ac:spMkLst>
            <pc:docMk/>
            <pc:sldMk cId="334798745" sldId="283"/>
            <ac:spMk id="12" creationId="{72ECF7E3-09E9-4FA2-B139-9977F4BAF79E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4-27T08:26:57.596" v="578" actId="478"/>
          <ac:spMkLst>
            <pc:docMk/>
            <pc:sldMk cId="334798745" sldId="283"/>
            <ac:spMk id="17" creationId="{18F8208D-66D7-4C15-882A-31EC29E4152F}"/>
          </ac:spMkLst>
        </pc:spChg>
        <pc:spChg chg="mod topLvl">
          <ac:chgData name="Godchagon Panyamanotham (กชกร ปัญญามโนธรรม)" userId="4bf7b1b4-e1ae-4289-88c5-38bc21c8f4b1" providerId="ADAL" clId="{F19C25AC-EABD-445C-9A1B-7CA008BD9174}" dt="2022-04-27T08:32:08.843" v="925" actId="165"/>
          <ac:spMkLst>
            <pc:docMk/>
            <pc:sldMk cId="334798745" sldId="283"/>
            <ac:spMk id="19" creationId="{924ABA4E-9E89-45D0-8B19-920D04255CD3}"/>
          </ac:spMkLst>
        </pc:spChg>
        <pc:spChg chg="mod topLvl">
          <ac:chgData name="Godchagon Panyamanotham (กชกร ปัญญามโนธรรม)" userId="4bf7b1b4-e1ae-4289-88c5-38bc21c8f4b1" providerId="ADAL" clId="{F19C25AC-EABD-445C-9A1B-7CA008BD9174}" dt="2022-04-27T08:32:08.843" v="925" actId="165"/>
          <ac:spMkLst>
            <pc:docMk/>
            <pc:sldMk cId="334798745" sldId="283"/>
            <ac:spMk id="21" creationId="{CDB93444-E856-47FE-94F3-965402A2750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27.766" v="5447" actId="20577"/>
          <ac:spMkLst>
            <pc:docMk/>
            <pc:sldMk cId="334798745" sldId="283"/>
            <ac:spMk id="25" creationId="{75D51249-9FB5-4211-914A-5EB43BE43287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39:18.415" v="1070" actId="478"/>
          <ac:spMkLst>
            <pc:docMk/>
            <pc:sldMk cId="334798745" sldId="283"/>
            <ac:spMk id="29" creationId="{5937E9D7-C8A3-4E1D-8367-6B3E4BE070B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3:40.867" v="1320" actId="688"/>
          <ac:spMkLst>
            <pc:docMk/>
            <pc:sldMk cId="334798745" sldId="283"/>
            <ac:spMk id="30" creationId="{238F8746-2A67-453A-984F-70947DC33E7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00.969" v="1326" actId="688"/>
          <ac:spMkLst>
            <pc:docMk/>
            <pc:sldMk cId="334798745" sldId="283"/>
            <ac:spMk id="31" creationId="{01E61086-8F71-4947-95F1-B4F87E66921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3:53.187" v="1324" actId="1076"/>
          <ac:spMkLst>
            <pc:docMk/>
            <pc:sldMk cId="334798745" sldId="283"/>
            <ac:spMk id="32" creationId="{0CB117E0-5842-4D4B-BB71-7A15FC03060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23.257" v="1331" actId="1076"/>
          <ac:spMkLst>
            <pc:docMk/>
            <pc:sldMk cId="334798745" sldId="283"/>
            <ac:spMk id="33" creationId="{5096ED0D-7754-41B3-B396-874DE4BFD7F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31.447" v="1333" actId="1076"/>
          <ac:spMkLst>
            <pc:docMk/>
            <pc:sldMk cId="334798745" sldId="283"/>
            <ac:spMk id="34" creationId="{9BE52F1A-BDD4-409E-B18C-DC84B61C3B0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40.493" v="1336" actId="1076"/>
          <ac:spMkLst>
            <pc:docMk/>
            <pc:sldMk cId="334798745" sldId="283"/>
            <ac:spMk id="36" creationId="{223B67D6-E4CB-41B8-81B7-E6513768481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49.539" v="1338" actId="1076"/>
          <ac:spMkLst>
            <pc:docMk/>
            <pc:sldMk cId="334798745" sldId="283"/>
            <ac:spMk id="37" creationId="{06B9DF4B-0148-4F11-80F8-C9983EE088B4}"/>
          </ac:spMkLst>
        </pc:spChg>
        <pc:grpChg chg="add del mod">
          <ac:chgData name="Godchagon Panyamanotham (กชกร ปัญญามโนธรรม)" userId="4bf7b1b4-e1ae-4289-88c5-38bc21c8f4b1" providerId="ADAL" clId="{F19C25AC-EABD-445C-9A1B-7CA008BD9174}" dt="2022-04-27T08:32:08.843" v="925" actId="165"/>
          <ac:grpSpMkLst>
            <pc:docMk/>
            <pc:sldMk cId="334798745" sldId="283"/>
            <ac:grpSpMk id="18" creationId="{348ACA34-79BB-45DE-885A-E95E378A188C}"/>
          </ac:grpSpMkLst>
        </pc:grp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3" creationId="{6BD8173A-18CC-40E9-B394-DB9B887BD21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5" creationId="{5EDD0C7D-6587-48DF-A629-4D3C44CF65B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7" creationId="{C7DEE449-B2D6-420B-AACF-C93487DECDC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4:51.373" v="1339" actId="1076"/>
          <ac:picMkLst>
            <pc:docMk/>
            <pc:sldMk cId="334798745" sldId="283"/>
            <ac:picMk id="9" creationId="{F87C1EE8-6982-40DF-B264-C82362CC3E13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03T08:37:21.496" v="3607" actId="1076"/>
          <ac:picMkLst>
            <pc:docMk/>
            <pc:sldMk cId="334798745" sldId="283"/>
            <ac:picMk id="11" creationId="{E678F219-0603-40B9-89FE-590744F0156D}"/>
          </ac:picMkLst>
        </pc:picChg>
        <pc:picChg chg="del mod topLvl">
          <ac:chgData name="Godchagon Panyamanotham (กชกร ปัญญามโนธรรม)" userId="4bf7b1b4-e1ae-4289-88c5-38bc21c8f4b1" providerId="ADAL" clId="{F19C25AC-EABD-445C-9A1B-7CA008BD9174}" dt="2022-04-27T08:32:10.393" v="926" actId="478"/>
          <ac:picMkLst>
            <pc:docMk/>
            <pc:sldMk cId="334798745" sldId="283"/>
            <ac:picMk id="20" creationId="{DBBB6D2F-E7DA-47B8-A339-ABD146125D6A}"/>
          </ac:picMkLst>
        </pc:picChg>
        <pc:picChg chg="del mod topLvl">
          <ac:chgData name="Godchagon Panyamanotham (กชกร ปัญญามโนธรรม)" userId="4bf7b1b4-e1ae-4289-88c5-38bc21c8f4b1" providerId="ADAL" clId="{F19C25AC-EABD-445C-9A1B-7CA008BD9174}" dt="2022-04-27T08:32:11.818" v="927" actId="478"/>
          <ac:picMkLst>
            <pc:docMk/>
            <pc:sldMk cId="334798745" sldId="283"/>
            <ac:picMk id="22" creationId="{CF8B30FD-5E4E-4726-A540-EF79BF6B8A3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24" creationId="{358C81E5-328C-4ECE-BD22-416DF6E2D3CA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4.417" v="3667"/>
          <ac:picMkLst>
            <pc:docMk/>
            <pc:sldMk cId="334798745" sldId="283"/>
            <ac:picMk id="25" creationId="{8E804930-9222-4C01-A9FB-A827617A0C97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26" creationId="{A8A7379C-EA5F-41DB-A819-4E8523ADBBB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28" creationId="{80598624-B19F-4CD1-8DB1-B59016FAC3C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2:30.016" v="1273" actId="571"/>
          <ac:picMkLst>
            <pc:docMk/>
            <pc:sldMk cId="334798745" sldId="283"/>
            <ac:picMk id="35" creationId="{8DA84DCA-2F60-485C-8107-C8D7D23A7AE8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5:24:32.114" v="5450" actId="20577"/>
        <pc:sldMkLst>
          <pc:docMk/>
          <pc:sldMk cId="3506988791" sldId="284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5:23:45.020" v="5420" actId="20577"/>
          <ac:spMkLst>
            <pc:docMk/>
            <pc:sldMk cId="3506988791" sldId="284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55.331" v="2570"/>
          <ac:spMkLst>
            <pc:docMk/>
            <pc:sldMk cId="3506988791" sldId="284"/>
            <ac:spMk id="12" creationId="{72ECF7E3-09E9-4FA2-B139-9977F4BAF79E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4-27T08:45:37.716" v="1340" actId="478"/>
          <ac:spMkLst>
            <pc:docMk/>
            <pc:sldMk cId="3506988791" sldId="284"/>
            <ac:spMk id="17" creationId="{18F8208D-66D7-4C15-882A-31EC29E4152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32.114" v="5450" actId="20577"/>
          <ac:spMkLst>
            <pc:docMk/>
            <pc:sldMk cId="3506988791" sldId="284"/>
            <ac:spMk id="17" creationId="{19456A6E-E74C-456F-AFC0-920DA9BBCAB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5:41.309" v="1341"/>
          <ac:spMkLst>
            <pc:docMk/>
            <pc:sldMk cId="3506988791" sldId="284"/>
            <ac:spMk id="18" creationId="{7B73B343-FCE2-41DB-A04D-06B044EB219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9:22:19.200" v="1476" actId="1076"/>
          <ac:spMkLst>
            <pc:docMk/>
            <pc:sldMk cId="3506988791" sldId="284"/>
            <ac:spMk id="19" creationId="{FA90602F-A1FD-4EE3-A552-3BF5EA0D97F5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9:26:19.820" v="1526" actId="478"/>
          <ac:spMkLst>
            <pc:docMk/>
            <pc:sldMk cId="3506988791" sldId="284"/>
            <ac:spMk id="22" creationId="{D3580EFE-5F08-4F93-A743-1D634663A82A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9:26:21.665" v="1527" actId="478"/>
          <ac:spMkLst>
            <pc:docMk/>
            <pc:sldMk cId="3506988791" sldId="284"/>
            <ac:spMk id="23" creationId="{E1F922FB-4503-458F-A826-51BA341FC169}"/>
          </ac:spMkLst>
        </pc:sp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4.204" v="3666"/>
          <ac:picMkLst>
            <pc:docMk/>
            <pc:sldMk cId="3506988791" sldId="284"/>
            <ac:picMk id="17" creationId="{C4883D94-C9BC-4B01-B84F-A546315412F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9:22:23.643" v="1478" actId="1076"/>
          <ac:picMkLst>
            <pc:docMk/>
            <pc:sldMk cId="3506988791" sldId="284"/>
            <ac:picMk id="20" creationId="{8111B657-43EE-49E5-844D-42B9CDF571B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9:22:21.263" v="1477" actId="1076"/>
          <ac:picMkLst>
            <pc:docMk/>
            <pc:sldMk cId="3506988791" sldId="284"/>
            <ac:picMk id="21" creationId="{EC6A2431-0956-488A-A498-28FA65335BA1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9T04:59:27.043" v="12151" actId="207"/>
        <pc:sldMkLst>
          <pc:docMk/>
          <pc:sldMk cId="3936468000" sldId="285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19T04:59:27.043" v="12151" actId="207"/>
          <ac:spMkLst>
            <pc:docMk/>
            <pc:sldMk cId="3936468000" sldId="285"/>
            <ac:spMk id="2" creationId="{CA1F2345-5AF1-4EF7-9DEB-026669C95DA5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57.867" v="2571"/>
          <ac:spMkLst>
            <pc:docMk/>
            <pc:sldMk cId="3936468000" sldId="285"/>
            <ac:spMk id="12" creationId="{72ECF7E3-09E9-4FA2-B139-9977F4BAF79E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4-27T09:20:57.560" v="1473" actId="478"/>
          <ac:spMkLst>
            <pc:docMk/>
            <pc:sldMk cId="3936468000" sldId="285"/>
            <ac:spMk id="17" creationId="{18F8208D-66D7-4C15-882A-31EC29E4152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37.522" v="5453" actId="20577"/>
          <ac:spMkLst>
            <pc:docMk/>
            <pc:sldMk cId="3936468000" sldId="285"/>
            <ac:spMk id="17" creationId="{8E65F73F-5FEC-4FFA-8B3B-4C0CCC7542F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9:20:07.956" v="1391"/>
          <ac:spMkLst>
            <pc:docMk/>
            <pc:sldMk cId="3936468000" sldId="285"/>
            <ac:spMk id="18" creationId="{E38A6E67-7B64-4C7E-824F-38D2B78CB7F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9:26:37.416" v="1532" actId="14100"/>
          <ac:spMkLst>
            <pc:docMk/>
            <pc:sldMk cId="3936468000" sldId="285"/>
            <ac:spMk id="19" creationId="{E277282E-5FA7-45A8-9189-4EB3C9FEE43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9:19.795" v="12145" actId="1076"/>
          <ac:spMkLst>
            <pc:docMk/>
            <pc:sldMk cId="3936468000" sldId="285"/>
            <ac:spMk id="22" creationId="{BB7C5717-961D-426D-95A1-7D0389E387F3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19T04:59:17.328" v="12144" actId="1076"/>
          <ac:picMkLst>
            <pc:docMk/>
            <pc:sldMk cId="3936468000" sldId="285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3.971" v="3665"/>
          <ac:picMkLst>
            <pc:docMk/>
            <pc:sldMk cId="3936468000" sldId="285"/>
            <ac:picMk id="17" creationId="{8D56A74D-0B49-4378-AB5B-7660922043FC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7T08:24:19.163" v="4231" actId="478"/>
          <ac:picMkLst>
            <pc:docMk/>
            <pc:sldMk cId="3936468000" sldId="285"/>
            <ac:picMk id="20" creationId="{B74CB384-04B8-4205-B10A-9F30E9DB6F8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7T08:24:19.163" v="4231" actId="478"/>
          <ac:picMkLst>
            <pc:docMk/>
            <pc:sldMk cId="3936468000" sldId="285"/>
            <ac:picMk id="21" creationId="{DB57ABA9-2531-45FC-8430-75CEC1750DB6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5:27:25.294" v="5570" actId="313"/>
        <pc:sldMkLst>
          <pc:docMk/>
          <pc:sldMk cId="729479094" sldId="286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2" creationId="{D362B8D6-2570-4CD4-8793-ECB0FF8B304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3:00.571" v="2572"/>
          <ac:spMkLst>
            <pc:docMk/>
            <pc:sldMk cId="729479094" sldId="286"/>
            <ac:spMk id="12" creationId="{72ECF7E3-09E9-4FA2-B139-9977F4BAF79E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17" creationId="{E633A830-49D0-47F7-B314-887C108572B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5:02:28.096" v="5192" actId="478"/>
          <ac:spMkLst>
            <pc:docMk/>
            <pc:sldMk cId="729479094" sldId="286"/>
            <ac:spMk id="18" creationId="{E38A6E67-7B64-4C7E-824F-38D2B78CB7F0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19" creationId="{E277282E-5FA7-45A8-9189-4EB3C9FEE43C}"/>
          </ac:spMkLst>
        </pc:spChg>
        <pc:spChg chg="add del mod or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22" creationId="{97FFDA27-7FF8-4DD2-B5FE-947C44AEAFA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1:45.566" v="5291"/>
          <ac:spMkLst>
            <pc:docMk/>
            <pc:sldMk cId="729479094" sldId="286"/>
            <ac:spMk id="23" creationId="{73BF0F65-C331-4FBF-ADE5-35810678E3F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7:25.294" v="5570" actId="313"/>
          <ac:spMkLst>
            <pc:docMk/>
            <pc:sldMk cId="729479094" sldId="286"/>
            <ac:spMk id="24" creationId="{8E200222-406B-40AA-B832-36338338045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42.305" v="5456" actId="20577"/>
          <ac:spMkLst>
            <pc:docMk/>
            <pc:sldMk cId="729479094" sldId="286"/>
            <ac:spMk id="27" creationId="{9E8082C4-5A3B-433E-BB1D-99987A93C273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05:02:23.386" v="5191" actId="478"/>
          <ac:picMkLst>
            <pc:docMk/>
            <pc:sldMk cId="729479094" sldId="286"/>
            <ac:picMk id="20" creationId="{B74CB384-04B8-4205-B10A-9F30E9DB6F8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5:02:22.716" v="5190" actId="478"/>
          <ac:picMkLst>
            <pc:docMk/>
            <pc:sldMk cId="729479094" sldId="286"/>
            <ac:picMk id="21" creationId="{DB57ABA9-2531-45FC-8430-75CEC1750DB6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3.689" v="3664"/>
          <ac:picMkLst>
            <pc:docMk/>
            <pc:sldMk cId="729479094" sldId="286"/>
            <ac:picMk id="22" creationId="{B6FB358D-FEE6-4A4C-814C-E909EAEE393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5:21:45.566" v="5291"/>
          <ac:picMkLst>
            <pc:docMk/>
            <pc:sldMk cId="729479094" sldId="286"/>
            <ac:picMk id="25" creationId="{D44EAA14-8726-496E-ABD5-28B00DCC1852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5:21:45.566" v="5291"/>
          <ac:picMkLst>
            <pc:docMk/>
            <pc:sldMk cId="729479094" sldId="286"/>
            <ac:picMk id="26" creationId="{A0E2B625-CA5C-4A77-B2BB-409B08475A84}"/>
          </ac:picMkLst>
        </pc:picChg>
      </pc:sldChg>
      <pc:sldChg chg="addSp delSp modSp new del mod">
        <pc:chgData name="Godchagon Panyamanotham (กชกร ปัญญามโนธรรม)" userId="4bf7b1b4-e1ae-4289-88c5-38bc21c8f4b1" providerId="ADAL" clId="{F19C25AC-EABD-445C-9A1B-7CA008BD9174}" dt="2022-05-03T04:29:40.559" v="1533" actId="47"/>
        <pc:sldMkLst>
          <pc:docMk/>
          <pc:sldMk cId="2927481905" sldId="286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4-27T08:20:51.367" v="536" actId="478"/>
          <ac:spMkLst>
            <pc:docMk/>
            <pc:sldMk cId="2927481905" sldId="286"/>
            <ac:spMk id="2" creationId="{75B73E0E-4DBD-4AFB-8D3A-B2CEEF9912D9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4-27T08:20:51.367" v="536" actId="478"/>
          <ac:spMkLst>
            <pc:docMk/>
            <pc:sldMk cId="2927481905" sldId="286"/>
            <ac:spMk id="3" creationId="{2F5CEB26-89D4-4086-88B6-FBEC5CA1A00D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4-27T08:20:58.164" v="540" actId="14100"/>
          <ac:picMkLst>
            <pc:docMk/>
            <pc:sldMk cId="2927481905" sldId="286"/>
            <ac:picMk id="1026" creationId="{17499B81-44B6-43E2-B9BB-83D69E6B1A45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3:33:53.321" v="4521" actId="20577"/>
        <pc:sldMkLst>
          <pc:docMk/>
          <pc:sldMk cId="2143947785" sldId="287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03T04:34:15.902" v="1598" actId="478"/>
          <ac:spMkLst>
            <pc:docMk/>
            <pc:sldMk cId="2143947785" sldId="287"/>
            <ac:spMk id="2" creationId="{D362B8D6-2570-4CD4-8793-ECB0FF8B304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0:43.852" v="2219" actId="14861"/>
          <ac:spMkLst>
            <pc:docMk/>
            <pc:sldMk cId="2143947785" sldId="287"/>
            <ac:spMk id="3" creationId="{0CA38C16-AEAC-4E12-A202-F93EBA24AE38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35:55.293" v="1795" actId="20577"/>
          <ac:spMkLst>
            <pc:docMk/>
            <pc:sldMk cId="2143947785" sldId="287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3:02.919" v="2573"/>
          <ac:spMkLst>
            <pc:docMk/>
            <pc:sldMk cId="2143947785" sldId="287"/>
            <ac:spMk id="12" creationId="{72ECF7E3-09E9-4FA2-B139-9977F4BAF79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34:15.122" v="1597" actId="478"/>
          <ac:spMkLst>
            <pc:docMk/>
            <pc:sldMk cId="2143947785" sldId="287"/>
            <ac:spMk id="17" creationId="{E633A830-49D0-47F7-B314-887C108572B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40:42.768" v="1933" actId="14100"/>
          <ac:spMkLst>
            <pc:docMk/>
            <pc:sldMk cId="2143947785" sldId="287"/>
            <ac:spMk id="18" creationId="{E38A6E67-7B64-4C7E-824F-38D2B78CB7F0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40:47.092" v="1934" actId="1076"/>
          <ac:spMkLst>
            <pc:docMk/>
            <pc:sldMk cId="2143947785" sldId="287"/>
            <ac:spMk id="19" creationId="{E277282E-5FA7-45A8-9189-4EB3C9FEE43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10.586" v="2359" actId="1035"/>
          <ac:spMkLst>
            <pc:docMk/>
            <pc:sldMk cId="2143947785" sldId="287"/>
            <ac:spMk id="85" creationId="{DA330CE3-B48C-45EF-91FC-2F9F7F8F4A2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10.586" v="2359" actId="1035"/>
          <ac:spMkLst>
            <pc:docMk/>
            <pc:sldMk cId="2143947785" sldId="287"/>
            <ac:spMk id="86" creationId="{8CA8537A-BEAF-442C-9917-6DFB13C3CD5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04.754" v="2350" actId="1035"/>
          <ac:spMkLst>
            <pc:docMk/>
            <pc:sldMk cId="2143947785" sldId="287"/>
            <ac:spMk id="87" creationId="{3C17F65C-8E5F-4EEE-B745-27CF2EF7792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04.754" v="2350" actId="1035"/>
          <ac:spMkLst>
            <pc:docMk/>
            <pc:sldMk cId="2143947785" sldId="287"/>
            <ac:spMk id="88" creationId="{A4B732FE-BF93-4CEC-BA99-89CC9C2CFF7A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03T04:53:47.864" v="2288" actId="478"/>
          <ac:spMkLst>
            <pc:docMk/>
            <pc:sldMk cId="2143947785" sldId="287"/>
            <ac:spMk id="89" creationId="{C99519EA-D73F-4C62-970C-E681522983BC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4:54:56.897" v="2303" actId="478"/>
          <ac:spMkLst>
            <pc:docMk/>
            <pc:sldMk cId="2143947785" sldId="287"/>
            <ac:spMk id="90" creationId="{333879BE-FB89-455B-A197-FCE3E9AA135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26.542" v="2319" actId="1076"/>
          <ac:spMkLst>
            <pc:docMk/>
            <pc:sldMk cId="2143947785" sldId="287"/>
            <ac:spMk id="91" creationId="{A2784EC5-276A-4EA6-84F4-F7EBCE976C9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33.369" v="2323" actId="20577"/>
          <ac:spMkLst>
            <pc:docMk/>
            <pc:sldMk cId="2143947785" sldId="287"/>
            <ac:spMk id="92" creationId="{F2EDF8B1-7704-4DC1-B251-60FCB6DEB9D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42.648" v="2327" actId="20577"/>
          <ac:spMkLst>
            <pc:docMk/>
            <pc:sldMk cId="2143947785" sldId="287"/>
            <ac:spMk id="93" creationId="{E5C4A17E-E480-4C61-A53D-21902CF53D8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58.898" v="2331" actId="20577"/>
          <ac:spMkLst>
            <pc:docMk/>
            <pc:sldMk cId="2143947785" sldId="287"/>
            <ac:spMk id="94" creationId="{58435041-1F78-410A-A14B-5F8642C5E1B3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03T04:42:04.736" v="1982" actId="1076"/>
          <ac:picMkLst>
            <pc:docMk/>
            <pc:sldMk cId="2143947785" sldId="287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4:37:44.501" v="1862" actId="478"/>
          <ac:picMkLst>
            <pc:docMk/>
            <pc:sldMk cId="2143947785" sldId="287"/>
            <ac:picMk id="20" creationId="{B74CB384-04B8-4205-B10A-9F30E9DB6F8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4:37:44.501" v="1862" actId="478"/>
          <ac:picMkLst>
            <pc:docMk/>
            <pc:sldMk cId="2143947785" sldId="287"/>
            <ac:picMk id="21" creationId="{DB57ABA9-2531-45FC-8430-75CEC1750DB6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4:40:13.958" v="1928" actId="478"/>
          <ac:picMkLst>
            <pc:docMk/>
            <pc:sldMk cId="2143947785" sldId="287"/>
            <ac:picMk id="22" creationId="{DB60E730-F74F-4157-8305-840E9C2360BE}"/>
          </ac:picMkLst>
        </pc:picChg>
        <pc:picChg chg="add mod ord">
          <ac:chgData name="Godchagon Panyamanotham (กชกร ปัญญามโนธรรม)" userId="4bf7b1b4-e1ae-4289-88c5-38bc21c8f4b1" providerId="ADAL" clId="{F19C25AC-EABD-445C-9A1B-7CA008BD9174}" dt="2022-05-03T04:41:23.616" v="1942" actId="166"/>
          <ac:picMkLst>
            <pc:docMk/>
            <pc:sldMk cId="2143947785" sldId="287"/>
            <ac:picMk id="23" creationId="{854BF82E-ECD8-417D-B0C7-597B51C0882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4:46:11.885" v="2057" actId="1076"/>
          <ac:picMkLst>
            <pc:docMk/>
            <pc:sldMk cId="2143947785" sldId="287"/>
            <ac:picMk id="24" creationId="{E905F775-AA7B-41F0-8AA5-CA3E0117C1F7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03T04:41:19.494" v="1941" actId="1076"/>
          <ac:cxnSpMkLst>
            <pc:docMk/>
            <pc:sldMk cId="2143947785" sldId="287"/>
            <ac:cxnSpMk id="5" creationId="{701078DC-145C-4B74-86ED-1326E29C46E6}"/>
          </ac:cxnSpMkLst>
        </pc:cxnChg>
        <pc:cxnChg chg="add del mod">
          <ac:chgData name="Godchagon Panyamanotham (กชกร ปัญญามโนธรรม)" userId="4bf7b1b4-e1ae-4289-88c5-38bc21c8f4b1" providerId="ADAL" clId="{F19C25AC-EABD-445C-9A1B-7CA008BD9174}" dt="2022-05-03T04:45:02.735" v="2036" actId="21"/>
          <ac:cxnSpMkLst>
            <pc:docMk/>
            <pc:sldMk cId="2143947785" sldId="287"/>
            <ac:cxnSpMk id="25" creationId="{CF516A27-A057-484B-84C5-C0A7A19AFDA3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2:40.265" v="1996" actId="1038"/>
          <ac:cxnSpMkLst>
            <pc:docMk/>
            <pc:sldMk cId="2143947785" sldId="287"/>
            <ac:cxnSpMk id="26" creationId="{F5274C94-7C4F-41E3-8778-B1F25C0BC065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4:35.653" v="2030" actId="14100"/>
          <ac:cxnSpMkLst>
            <pc:docMk/>
            <pc:sldMk cId="2143947785" sldId="287"/>
            <ac:cxnSpMk id="29" creationId="{C14C9AAA-F75B-4AE6-AC4A-C1268625E238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4:30.868" v="2029" actId="14100"/>
          <ac:cxnSpMkLst>
            <pc:docMk/>
            <pc:sldMk cId="2143947785" sldId="287"/>
            <ac:cxnSpMk id="31" creationId="{EB599C92-7D59-45B7-96F5-1D3CE2AC26EB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26.208" v="2043" actId="14100"/>
          <ac:cxnSpMkLst>
            <pc:docMk/>
            <pc:sldMk cId="2143947785" sldId="287"/>
            <ac:cxnSpMk id="34" creationId="{F2B0DB28-13A7-48B1-A5B4-2567280C93C9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26.208" v="2043" actId="14100"/>
          <ac:cxnSpMkLst>
            <pc:docMk/>
            <pc:sldMk cId="2143947785" sldId="287"/>
            <ac:cxnSpMk id="37" creationId="{946CBB5D-B0B2-4085-9AA1-638F2F4F6184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3:39.371" v="2014" actId="14100"/>
          <ac:cxnSpMkLst>
            <pc:docMk/>
            <pc:sldMk cId="2143947785" sldId="287"/>
            <ac:cxnSpMk id="40" creationId="{7CC9601D-2E28-49FC-8BAF-762BD4A76257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6:03.601" v="2056" actId="14100"/>
          <ac:cxnSpMkLst>
            <pc:docMk/>
            <pc:sldMk cId="2143947785" sldId="287"/>
            <ac:cxnSpMk id="45" creationId="{F1E4C83E-CF03-4E23-ADF1-793960FDD255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55.322" v="2054" actId="1076"/>
          <ac:cxnSpMkLst>
            <pc:docMk/>
            <pc:sldMk cId="2143947785" sldId="287"/>
            <ac:cxnSpMk id="48" creationId="{0B541010-CBC9-4034-BCB6-D45F76A6DF1B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41.434" v="2047" actId="14100"/>
          <ac:cxnSpMkLst>
            <pc:docMk/>
            <pc:sldMk cId="2143947785" sldId="287"/>
            <ac:cxnSpMk id="51" creationId="{D12E106D-240F-4A76-8736-881DE4EA4C6F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12.456" v="2041" actId="14100"/>
          <ac:cxnSpMkLst>
            <pc:docMk/>
            <pc:sldMk cId="2143947785" sldId="287"/>
            <ac:cxnSpMk id="63" creationId="{4C5B670D-1678-4C29-A0A8-42739B6B1138}"/>
          </ac:cxnSpMkLst>
        </pc:cxnChg>
        <pc:cxnChg chg="add del mod">
          <ac:chgData name="Godchagon Panyamanotham (กชกร ปัญญามโนธรรม)" userId="4bf7b1b4-e1ae-4289-88c5-38bc21c8f4b1" providerId="ADAL" clId="{F19C25AC-EABD-445C-9A1B-7CA008BD9174}" dt="2022-05-03T04:45:04.868" v="2039" actId="478"/>
          <ac:cxnSpMkLst>
            <pc:docMk/>
            <pc:sldMk cId="2143947785" sldId="287"/>
            <ac:cxnSpMk id="64" creationId="{9F01A81B-7639-46B7-BED7-0004CFE9EED5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6:37.133" v="2061" actId="1582"/>
          <ac:cxnSpMkLst>
            <pc:docMk/>
            <pc:sldMk cId="2143947785" sldId="287"/>
            <ac:cxnSpMk id="81" creationId="{77AD336F-EE1F-4352-A223-D770524A107E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6:45.455" v="2064" actId="14100"/>
          <ac:cxnSpMkLst>
            <pc:docMk/>
            <pc:sldMk cId="2143947785" sldId="287"/>
            <ac:cxnSpMk id="82" creationId="{80F64929-CDD8-4BEE-8869-4A1BF4D023A9}"/>
          </ac:cxnSpMkLst>
        </pc:cxnChg>
      </pc:sldChg>
      <pc:sldChg chg="addSp delSp modSp add mod ord modNotesTx">
        <pc:chgData name="Godchagon Panyamanotham (กชกร ปัญญามโนธรรม)" userId="4bf7b1b4-e1ae-4289-88c5-38bc21c8f4b1" providerId="ADAL" clId="{F19C25AC-EABD-445C-9A1B-7CA008BD9174}" dt="2022-05-18T03:34:07.064" v="4526" actId="113"/>
        <pc:sldMkLst>
          <pc:docMk/>
          <pc:sldMk cId="4475332" sldId="288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03T04:58:48.727" v="2415" actId="478"/>
          <ac:spMkLst>
            <pc:docMk/>
            <pc:sldMk cId="4475332" sldId="288"/>
            <ac:spMk id="2" creationId="{D362B8D6-2570-4CD4-8793-ECB0FF8B304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57:40.088" v="2406" actId="20577"/>
          <ac:spMkLst>
            <pc:docMk/>
            <pc:sldMk cId="4475332" sldId="288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3:05.881" v="2574"/>
          <ac:spMkLst>
            <pc:docMk/>
            <pc:sldMk cId="4475332" sldId="288"/>
            <ac:spMk id="12" creationId="{72ECF7E3-09E9-4FA2-B139-9977F4BAF79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58:47.781" v="2414" actId="478"/>
          <ac:spMkLst>
            <pc:docMk/>
            <pc:sldMk cId="4475332" sldId="288"/>
            <ac:spMk id="17" creationId="{E633A830-49D0-47F7-B314-887C108572B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spMkLst>
            <pc:docMk/>
            <pc:sldMk cId="4475332" sldId="288"/>
            <ac:spMk id="18" creationId="{E38A6E67-7B64-4C7E-824F-38D2B78CB7F0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spMkLst>
            <pc:docMk/>
            <pc:sldMk cId="4475332" sldId="288"/>
            <ac:spMk id="19" creationId="{E277282E-5FA7-45A8-9189-4EB3C9FEE43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5:01:27.136" v="2522"/>
          <ac:spMkLst>
            <pc:docMk/>
            <pc:sldMk cId="4475332" sldId="288"/>
            <ac:spMk id="22" creationId="{935EDF5D-E48B-484F-848A-ED736F24087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5:04:06.957" v="2636" actId="20577"/>
          <ac:spMkLst>
            <pc:docMk/>
            <pc:sldMk cId="4475332" sldId="288"/>
            <ac:spMk id="23" creationId="{81B7E040-4672-47DF-B6E3-D5BEB19CB0D7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picMkLst>
            <pc:docMk/>
            <pc:sldMk cId="4475332" sldId="288"/>
            <ac:picMk id="20" creationId="{B74CB384-04B8-4205-B10A-9F30E9DB6F8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picMkLst>
            <pc:docMk/>
            <pc:sldMk cId="4475332" sldId="288"/>
            <ac:picMk id="21" creationId="{DB57ABA9-2531-45FC-8430-75CEC1750DB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5:01:27.136" v="2522"/>
          <ac:picMkLst>
            <pc:docMk/>
            <pc:sldMk cId="4475332" sldId="288"/>
            <ac:picMk id="24" creationId="{76B676EB-6B33-4C7A-8840-F87C46E34CDD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5:01:27.136" v="2522"/>
          <ac:picMkLst>
            <pc:docMk/>
            <pc:sldMk cId="4475332" sldId="288"/>
            <ac:picMk id="25" creationId="{5BDD81D0-2252-4F9A-9BE8-FD2D48DECF11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7:51:33.598" v="6076" actId="207"/>
        <pc:sldMkLst>
          <pc:docMk/>
          <pc:sldMk cId="460742733" sldId="289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18T07:51:30.532" v="6075" actId="207"/>
          <ac:spMkLst>
            <pc:docMk/>
            <pc:sldMk cId="460742733" sldId="289"/>
            <ac:spMk id="9" creationId="{B5D0CF46-3DD0-4B9A-A2E5-B33EE8B67CAD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4:30:54.826" v="4887" actId="255"/>
          <ac:spMkLst>
            <pc:docMk/>
            <pc:sldMk cId="460742733" sldId="289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3:58.001" v="2857" actId="20577"/>
          <ac:spMkLst>
            <pc:docMk/>
            <pc:sldMk cId="460742733" sldId="289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00.027" v="2859" actId="20577"/>
          <ac:spMkLst>
            <pc:docMk/>
            <pc:sldMk cId="460742733" sldId="289"/>
            <ac:spMk id="16" creationId="{3DE1415C-6362-40B7-B6BF-16655E4C1822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1:33.598" v="6076" actId="207"/>
          <ac:spMkLst>
            <pc:docMk/>
            <pc:sldMk cId="460742733" sldId="289"/>
            <ac:spMk id="17" creationId="{6DD96FD9-06B8-4AE5-9BFC-939380C9381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9:49.961" v="2452"/>
          <ac:spMkLst>
            <pc:docMk/>
            <pc:sldMk cId="460742733" sldId="289"/>
            <ac:spMk id="18" creationId="{27256491-0DE6-4C73-BB83-927AB15513CE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03T05:00:03.070" v="2454" actId="1076"/>
          <ac:picMkLst>
            <pc:docMk/>
            <pc:sldMk cId="460742733" sldId="289"/>
            <ac:picMk id="19" creationId="{A787FF2B-754E-4D62-8085-3DB5C676C1E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5:00:32.287" v="2473" actId="1036"/>
          <ac:picMkLst>
            <pc:docMk/>
            <pc:sldMk cId="460742733" sldId="289"/>
            <ac:picMk id="20" creationId="{60632B0B-73C4-4A87-8B27-0984C43FD582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9:51.653" v="3511"/>
          <ac:picMkLst>
            <pc:docMk/>
            <pc:sldMk cId="460742733" sldId="289"/>
            <ac:picMk id="21" creationId="{CBCDAF14-A6A4-4218-A2D5-D6636095ECEC}"/>
          </ac:picMkLst>
        </pc:picChg>
      </pc:sldChg>
      <pc:sldChg chg="add del modNotesTx">
        <pc:chgData name="Godchagon Panyamanotham (กชกร ปัญญามโนธรรม)" userId="4bf7b1b4-e1ae-4289-88c5-38bc21c8f4b1" providerId="ADAL" clId="{F19C25AC-EABD-445C-9A1B-7CA008BD9174}" dt="2022-05-03T09:02:18.432" v="4107" actId="47"/>
        <pc:sldMkLst>
          <pc:docMk/>
          <pc:sldMk cId="2609139871" sldId="290"/>
        </pc:sldMkLst>
      </pc:sldChg>
      <pc:sldChg chg="add del">
        <pc:chgData name="Godchagon Panyamanotham (กชกร ปัญญามโนธรรม)" userId="4bf7b1b4-e1ae-4289-88c5-38bc21c8f4b1" providerId="ADAL" clId="{F19C25AC-EABD-445C-9A1B-7CA008BD9174}" dt="2022-05-03T05:04:43.121" v="2675" actId="47"/>
        <pc:sldMkLst>
          <pc:docMk/>
          <pc:sldMk cId="2719622018" sldId="290"/>
        </pc:sldMkLst>
      </pc:sldChg>
      <pc:sldChg chg="modSp add mod modNotesTx">
        <pc:chgData name="Godchagon Panyamanotham (กชกร ปัญญามโนธรรม)" userId="4bf7b1b4-e1ae-4289-88c5-38bc21c8f4b1" providerId="ADAL" clId="{F19C25AC-EABD-445C-9A1B-7CA008BD9174}" dt="2022-05-18T03:34:21.653" v="4531" actId="113"/>
        <pc:sldMkLst>
          <pc:docMk/>
          <pc:sldMk cId="1870479199" sldId="291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6:02:45.928" v="2712" actId="404"/>
          <ac:spMkLst>
            <pc:docMk/>
            <pc:sldMk cId="1870479199" sldId="291"/>
            <ac:spMk id="23" creationId="{81B7E040-4672-47DF-B6E3-D5BEB19CB0D7}"/>
          </ac:spMkLst>
        </pc:spChg>
      </pc:sldChg>
      <pc:sldChg chg="addSp delSp modSp add mod ord modNotesTx">
        <pc:chgData name="Godchagon Panyamanotham (กชกร ปัญญามโนธรรม)" userId="4bf7b1b4-e1ae-4289-88c5-38bc21c8f4b1" providerId="ADAL" clId="{F19C25AC-EABD-445C-9A1B-7CA008BD9174}" dt="2022-05-18T05:31:36.211" v="5640" actId="20577"/>
        <pc:sldMkLst>
          <pc:docMk/>
          <pc:sldMk cId="4215816982" sldId="292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03T06:08:01.628" v="2785" actId="1076"/>
          <ac:spMkLst>
            <pc:docMk/>
            <pc:sldMk cId="4215816982" sldId="292"/>
            <ac:spMk id="17" creationId="{600119B0-9D5C-4F63-8D94-996E05053D79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5-03T06:07:17.735" v="2750" actId="478"/>
          <ac:spMkLst>
            <pc:docMk/>
            <pc:sldMk cId="4215816982" sldId="292"/>
            <ac:spMk id="23" creationId="{81B7E040-4672-47DF-B6E3-D5BEB19CB0D7}"/>
          </ac:spMkLst>
        </pc:spChg>
      </pc:sldChg>
      <pc:sldChg chg="addSp delSp modSp add mod ord modAnim modNotesTx">
        <pc:chgData name="Godchagon Panyamanotham (กชกร ปัญญามโนธรรม)" userId="4bf7b1b4-e1ae-4289-88c5-38bc21c8f4b1" providerId="ADAL" clId="{F19C25AC-EABD-445C-9A1B-7CA008BD9174}" dt="2022-05-19T05:02:39.505" v="12256"/>
        <pc:sldMkLst>
          <pc:docMk/>
          <pc:sldMk cId="417272830" sldId="293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03T08:23:18.599" v="3243" actId="478"/>
          <ac:spMkLst>
            <pc:docMk/>
            <pc:sldMk cId="417272830" sldId="293"/>
            <ac:spMk id="3" creationId="{19364061-60A3-4E42-AFB6-A08B5BA3D48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4:31:01.909" v="4888" actId="255"/>
          <ac:spMkLst>
            <pc:docMk/>
            <pc:sldMk cId="417272830" sldId="29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08.211" v="2873" actId="20577"/>
          <ac:spMkLst>
            <pc:docMk/>
            <pc:sldMk cId="417272830" sldId="293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04.585" v="2861" actId="20577"/>
          <ac:spMkLst>
            <pc:docMk/>
            <pc:sldMk cId="417272830" sldId="293"/>
            <ac:spMk id="16" creationId="{3DE1415C-6362-40B7-B6BF-16655E4C1822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spMkLst>
            <pc:docMk/>
            <pc:sldMk cId="417272830" sldId="293"/>
            <ac:spMk id="17" creationId="{600119B0-9D5C-4F63-8D94-996E05053D79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8:23:15.501" v="3242" actId="478"/>
          <ac:spMkLst>
            <pc:docMk/>
            <pc:sldMk cId="417272830" sldId="293"/>
            <ac:spMk id="18" creationId="{2C9CBFD8-389E-4EF9-B85F-27ACDEF0DED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9:13.482" v="4022" actId="14861"/>
          <ac:spMkLst>
            <pc:docMk/>
            <pc:sldMk cId="417272830" sldId="293"/>
            <ac:spMk id="19" creationId="{B0A96D96-F352-4111-B86C-2AF0B0F4F35C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8:25:02.524" v="3311" actId="478"/>
          <ac:spMkLst>
            <pc:docMk/>
            <pc:sldMk cId="417272830" sldId="293"/>
            <ac:spMk id="21" creationId="{1DD0C1AC-368B-4601-8665-DCD527996DC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spMkLst>
            <pc:docMk/>
            <pc:sldMk cId="417272830" sldId="293"/>
            <ac:spMk id="22" creationId="{935EDF5D-E48B-484F-848A-ED736F24087D}"/>
          </ac:spMkLst>
        </pc:spChg>
        <pc:spChg chg="add del mod ord">
          <ac:chgData name="Godchagon Panyamanotham (กชกร ปัญญามโนธรรม)" userId="4bf7b1b4-e1ae-4289-88c5-38bc21c8f4b1" providerId="ADAL" clId="{F19C25AC-EABD-445C-9A1B-7CA008BD9174}" dt="2022-05-03T08:23:01.299" v="3239" actId="478"/>
          <ac:spMkLst>
            <pc:docMk/>
            <pc:sldMk cId="417272830" sldId="293"/>
            <ac:spMk id="26" creationId="{69694F22-8D58-4798-8337-7BF422D8F57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23.025" v="3906" actId="1076"/>
          <ac:spMkLst>
            <pc:docMk/>
            <pc:sldMk cId="417272830" sldId="293"/>
            <ac:spMk id="41" creationId="{5646584A-CF6C-4EB7-BB38-2A959F514AF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1:25.464" v="3845" actId="1076"/>
          <ac:spMkLst>
            <pc:docMk/>
            <pc:sldMk cId="417272830" sldId="293"/>
            <ac:spMk id="42" creationId="{1B8BB098-3FFB-4EEF-B974-DF45CCBD9F0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10.305" v="3902" actId="1076"/>
          <ac:spMkLst>
            <pc:docMk/>
            <pc:sldMk cId="417272830" sldId="293"/>
            <ac:spMk id="43" creationId="{FA241C63-D8E8-422B-8C6B-A57B4E6AB07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27.082" v="3908" actId="1076"/>
          <ac:spMkLst>
            <pc:docMk/>
            <pc:sldMk cId="417272830" sldId="293"/>
            <ac:spMk id="44" creationId="{784E5215-D527-40A9-9E9A-E5AACCC8C4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3:58.645" v="3898" actId="1076"/>
          <ac:spMkLst>
            <pc:docMk/>
            <pc:sldMk cId="417272830" sldId="293"/>
            <ac:spMk id="45" creationId="{0D2E5299-1973-48AA-B0E9-028DF2C72E0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03.382" v="3899" actId="1076"/>
          <ac:spMkLst>
            <pc:docMk/>
            <pc:sldMk cId="417272830" sldId="293"/>
            <ac:spMk id="46" creationId="{857B54F2-3659-458E-A500-2474493A537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16.337" v="3903" actId="1076"/>
          <ac:spMkLst>
            <pc:docMk/>
            <pc:sldMk cId="417272830" sldId="293"/>
            <ac:spMk id="47" creationId="{385B774E-2B3E-4793-8715-1C6ADA26E59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9:13.482" v="4022" actId="14861"/>
          <ac:spMkLst>
            <pc:docMk/>
            <pc:sldMk cId="417272830" sldId="293"/>
            <ac:spMk id="48" creationId="{12E5B10C-C28F-4B5A-BB72-314BAAC2E1C0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8:51:44.213" v="3851" actId="478"/>
          <ac:spMkLst>
            <pc:docMk/>
            <pc:sldMk cId="417272830" sldId="293"/>
            <ac:spMk id="50" creationId="{58A98C7F-37C1-4F53-BF0E-67AB66C48A3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39.773" v="3992" actId="1076"/>
          <ac:spMkLst>
            <pc:docMk/>
            <pc:sldMk cId="417272830" sldId="293"/>
            <ac:spMk id="56" creationId="{65ACA27C-9EAE-4FB8-AEAA-CD35D190E17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45.643" v="3993" actId="1076"/>
          <ac:spMkLst>
            <pc:docMk/>
            <pc:sldMk cId="417272830" sldId="293"/>
            <ac:spMk id="57" creationId="{BD33FFEF-C862-4BCE-BD62-22629843BA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18.364" v="3984" actId="14100"/>
          <ac:spMkLst>
            <pc:docMk/>
            <pc:sldMk cId="417272830" sldId="293"/>
            <ac:spMk id="58" creationId="{62AC05D1-8732-4611-A176-2F88FF08898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21.574" v="3986" actId="14100"/>
          <ac:spMkLst>
            <pc:docMk/>
            <pc:sldMk cId="417272830" sldId="293"/>
            <ac:spMk id="59" creationId="{5CF48AE6-5A56-47ED-831A-38C564B231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14.635" v="3982" actId="14100"/>
          <ac:spMkLst>
            <pc:docMk/>
            <pc:sldMk cId="417272830" sldId="293"/>
            <ac:spMk id="60" creationId="{FC5C73BF-D98F-412C-A3F6-E41DFF31D43A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03T08:53:45.069" v="3893" actId="1076"/>
          <ac:picMkLst>
            <pc:docMk/>
            <pc:sldMk cId="417272830" sldId="293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29:46.530" v="3509" actId="478"/>
          <ac:picMkLst>
            <pc:docMk/>
            <pc:sldMk cId="417272830" sldId="293"/>
            <ac:picMk id="20" creationId="{2A847850-81BC-47F9-B9BA-A442B3290B6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1:25.764" v="3187" actId="571"/>
          <ac:picMkLst>
            <pc:docMk/>
            <pc:sldMk cId="417272830" sldId="293"/>
            <ac:picMk id="23" creationId="{CE5C85D1-8B3C-4AE5-8937-9B273A8ECD6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picMkLst>
            <pc:docMk/>
            <pc:sldMk cId="417272830" sldId="293"/>
            <ac:picMk id="24" creationId="{76B676EB-6B33-4C7A-8840-F87C46E34CDD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picMkLst>
            <pc:docMk/>
            <pc:sldMk cId="417272830" sldId="293"/>
            <ac:picMk id="25" creationId="{5BDD81D0-2252-4F9A-9BE8-FD2D48DECF1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27" creationId="{3881B4CD-2036-4CDD-8942-DFA037966134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28" creationId="{55D16DE6-3018-4EF7-9869-941DEAA64E43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29" creationId="{77125337-EF64-40BD-B2CA-CEF252DF2F3F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30" creationId="{45B32882-78F2-46A2-81C3-3A95CE9FCFF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31" creationId="{E87756A4-C6F2-4B16-83BD-AB0863AD3F57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32" creationId="{C6E42A03-B9B0-4EBC-B1B1-A3A79174585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9:50.547" v="3510"/>
          <ac:picMkLst>
            <pc:docMk/>
            <pc:sldMk cId="417272830" sldId="293"/>
            <ac:picMk id="33" creationId="{E9741154-185B-45FD-9F64-0405F513594D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1:23.492" v="3844" actId="1076"/>
          <ac:picMkLst>
            <pc:docMk/>
            <pc:sldMk cId="417272830" sldId="293"/>
            <ac:picMk id="34" creationId="{92E6CC7D-43BF-4DD1-9CD8-3E31BA145D5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24.600" v="3907" actId="1076"/>
          <ac:picMkLst>
            <pc:docMk/>
            <pc:sldMk cId="417272830" sldId="293"/>
            <ac:picMk id="35" creationId="{7924D1F0-EECE-4CD1-B3DE-089A7A2EE1E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03.382" v="3899" actId="1076"/>
          <ac:picMkLst>
            <pc:docMk/>
            <pc:sldMk cId="417272830" sldId="293"/>
            <ac:picMk id="36" creationId="{F4736A5C-3BE9-4108-8614-63D48E048F7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16.337" v="3903" actId="1076"/>
          <ac:picMkLst>
            <pc:docMk/>
            <pc:sldMk cId="417272830" sldId="293"/>
            <ac:picMk id="37" creationId="{5D3C0C2D-6E5B-4F3A-AE9F-2E62180AF0C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3:56.034" v="3897" actId="1076"/>
          <ac:picMkLst>
            <pc:docMk/>
            <pc:sldMk cId="417272830" sldId="293"/>
            <ac:picMk id="38" creationId="{A799ABC7-01A6-4120-840A-87B8E87E661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07.502" v="3901" actId="1076"/>
          <ac:picMkLst>
            <pc:docMk/>
            <pc:sldMk cId="417272830" sldId="293"/>
            <ac:picMk id="39" creationId="{76BCD7DE-1B97-4208-9CBF-EC567DC5B969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20.853" v="3905" actId="1076"/>
          <ac:picMkLst>
            <pc:docMk/>
            <pc:sldMk cId="417272830" sldId="293"/>
            <ac:picMk id="40" creationId="{E2420A94-A907-48F1-A3FB-19AABB58F09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8:45.643" v="3993" actId="1076"/>
          <ac:picMkLst>
            <pc:docMk/>
            <pc:sldMk cId="417272830" sldId="293"/>
            <ac:picMk id="51" creationId="{2C3F7C8D-B26B-4422-82FB-DDD4C6D92F17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5:26.801" v="3922" actId="1076"/>
          <ac:picMkLst>
            <pc:docMk/>
            <pc:sldMk cId="417272830" sldId="293"/>
            <ac:picMk id="52" creationId="{773C095C-D242-4BFA-B409-A7D887997E9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6:42.021" v="3946" actId="1076"/>
          <ac:picMkLst>
            <pc:docMk/>
            <pc:sldMk cId="417272830" sldId="293"/>
            <ac:picMk id="53" creationId="{D97A1C8F-ABDA-4048-91B7-D731BCBAC3A1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6:51.498" v="3950" actId="1076"/>
          <ac:picMkLst>
            <pc:docMk/>
            <pc:sldMk cId="417272830" sldId="293"/>
            <ac:picMk id="54" creationId="{32B66842-3296-45DA-8195-AC701B67E4B2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8:39.773" v="3992" actId="1076"/>
          <ac:picMkLst>
            <pc:docMk/>
            <pc:sldMk cId="417272830" sldId="293"/>
            <ac:picMk id="55" creationId="{D9A671FB-91B0-4565-A107-A93BB8D2FCF4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03T08:59:04.521" v="4021" actId="1038"/>
          <ac:cxnSpMkLst>
            <pc:docMk/>
            <pc:sldMk cId="417272830" sldId="293"/>
            <ac:cxnSpMk id="49" creationId="{A41CAE6F-4091-4EC2-A1CF-6C3890301E89}"/>
          </ac:cxnSpMkLst>
        </pc:cxnChg>
      </pc:sldChg>
      <pc:sldChg chg="modSp add mod ord modNotesTx">
        <pc:chgData name="Godchagon Panyamanotham (กชกร ปัญญามโนธรรม)" userId="4bf7b1b4-e1ae-4289-88c5-38bc21c8f4b1" providerId="ADAL" clId="{F19C25AC-EABD-445C-9A1B-7CA008BD9174}" dt="2022-05-19T05:01:30.590" v="12252" actId="20577"/>
        <pc:sldMkLst>
          <pc:docMk/>
          <pc:sldMk cId="442409509" sldId="294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8:14:39.006" v="2901" actId="20577"/>
          <ac:spMkLst>
            <pc:docMk/>
            <pc:sldMk cId="442409509" sldId="294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5:01:30.590" v="12252" actId="20577"/>
          <ac:spMkLst>
            <pc:docMk/>
            <pc:sldMk cId="442409509" sldId="294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32.794" v="2890" actId="20577"/>
          <ac:spMkLst>
            <pc:docMk/>
            <pc:sldMk cId="442409509" sldId="294"/>
            <ac:spMk id="14" creationId="{376E52CA-66AA-4A0F-8CF9-3F7608D0AC49}"/>
          </ac:spMkLst>
        </pc:spChg>
      </pc:sldChg>
      <pc:sldChg chg="addSp delSp modSp add del mod modNotesTx">
        <pc:chgData name="Godchagon Panyamanotham (กชกร ปัญญามโนธรรม)" userId="4bf7b1b4-e1ae-4289-88c5-38bc21c8f4b1" providerId="ADAL" clId="{F19C25AC-EABD-445C-9A1B-7CA008BD9174}" dt="2022-05-18T07:29:09.792" v="5754" actId="47"/>
        <pc:sldMkLst>
          <pc:docMk/>
          <pc:sldMk cId="346916886" sldId="295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03T09:02:55.305" v="4114" actId="478"/>
          <ac:spMkLst>
            <pc:docMk/>
            <pc:sldMk cId="346916886" sldId="295"/>
            <ac:spMk id="3" creationId="{22BBCC1F-7256-4B5C-8391-ED2F179BA59C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4:31:07.692" v="4889" actId="255"/>
          <ac:spMkLst>
            <pc:docMk/>
            <pc:sldMk cId="346916886" sldId="295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4:30:20.493" v="4873"/>
          <ac:spMkLst>
            <pc:docMk/>
            <pc:sldMk cId="346916886" sldId="295"/>
            <ac:spMk id="17" creationId="{C81EA779-DEB6-4171-BB79-8AB9504ACB03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19" creationId="{B0A96D96-F352-4111-B86C-2AF0B0F4F35C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1" creationId="{5646584A-CF6C-4EB7-BB38-2A959F514AFB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2" creationId="{1B8BB098-3FFB-4EEF-B974-DF45CCBD9F0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3" creationId="{FA241C63-D8E8-422B-8C6B-A57B4E6AB07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4" creationId="{784E5215-D527-40A9-9E9A-E5AACCC8C44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5" creationId="{0D2E5299-1973-48AA-B0E9-028DF2C72E0A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6" creationId="{857B54F2-3659-458E-A500-2474493A5373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7" creationId="{385B774E-2B3E-4793-8715-1C6ADA26E59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8" creationId="{12E5B10C-C28F-4B5A-BB72-314BAAC2E1C0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6" creationId="{65ACA27C-9EAE-4FB8-AEAA-CD35D190E17C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7" creationId="{BD33FFEF-C862-4BCE-BD62-22629843BA4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8" creationId="{62AC05D1-8732-4611-A176-2F88FF088989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9" creationId="{5CF48AE6-5A56-47ED-831A-38C564B2314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60" creationId="{FC5C73BF-D98F-412C-A3F6-E41DFF31D43A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04:30:25.481" v="4874" actId="1076"/>
          <ac:picMkLst>
            <pc:docMk/>
            <pc:sldMk cId="346916886" sldId="295"/>
            <ac:picMk id="18" creationId="{1492C539-D98A-4938-A0C2-53454DC50B1C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27.814" v="4876" actId="1036"/>
          <ac:picMkLst>
            <pc:docMk/>
            <pc:sldMk cId="346916886" sldId="295"/>
            <ac:picMk id="19" creationId="{700E169D-1B21-4CBB-8B7C-8862CA6C3113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32.092" v="4884" actId="1036"/>
          <ac:picMkLst>
            <pc:docMk/>
            <pc:sldMk cId="346916886" sldId="295"/>
            <ac:picMk id="20" creationId="{728ED757-86E3-4682-BFEC-1C0F3A58D79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25.481" v="4874" actId="1076"/>
          <ac:picMkLst>
            <pc:docMk/>
            <pc:sldMk cId="346916886" sldId="295"/>
            <ac:picMk id="21" creationId="{1D775BF6-B521-4658-9EC9-D9BD88384079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30.126" v="4879" actId="1036"/>
          <ac:picMkLst>
            <pc:docMk/>
            <pc:sldMk cId="346916886" sldId="295"/>
            <ac:picMk id="22" creationId="{EF1B66FF-1F22-4F65-981D-53094B3ED79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4" creationId="{92E6CC7D-43BF-4DD1-9CD8-3E31BA145D5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5" creationId="{7924D1F0-EECE-4CD1-B3DE-089A7A2EE1E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6" creationId="{F4736A5C-3BE9-4108-8614-63D48E048F7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7" creationId="{5D3C0C2D-6E5B-4F3A-AE9F-2E62180AF0C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8" creationId="{A799ABC7-01A6-4120-840A-87B8E87E661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9" creationId="{76BCD7DE-1B97-4208-9CBF-EC567DC5B969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40" creationId="{E2420A94-A907-48F1-A3FB-19AABB58F09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1" creationId="{2C3F7C8D-B26B-4422-82FB-DDD4C6D92F17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2" creationId="{773C095C-D242-4BFA-B409-A7D887997E96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3" creationId="{D97A1C8F-ABDA-4048-91B7-D731BCBAC3A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4" creationId="{32B66842-3296-45DA-8195-AC701B67E4B2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5" creationId="{D9A671FB-91B0-4565-A107-A93BB8D2FCF4}"/>
          </ac:picMkLst>
        </pc:picChg>
        <pc:cxnChg chg="del">
          <ac:chgData name="Godchagon Panyamanotham (กชกร ปัญญามโนธรรม)" userId="4bf7b1b4-e1ae-4289-88c5-38bc21c8f4b1" providerId="ADAL" clId="{F19C25AC-EABD-445C-9A1B-7CA008BD9174}" dt="2022-05-03T09:02:57.290" v="4115" actId="478"/>
          <ac:cxnSpMkLst>
            <pc:docMk/>
            <pc:sldMk cId="346916886" sldId="295"/>
            <ac:cxnSpMk id="49" creationId="{A41CAE6F-4091-4EC2-A1CF-6C3890301E89}"/>
          </ac:cxnSpMkLst>
        </pc:cxnChg>
      </pc:sldChg>
      <pc:sldChg chg="addSp delSp modSp add del mod modNotesTx">
        <pc:chgData name="Godchagon Panyamanotham (กชกร ปัญญามโนธรรม)" userId="4bf7b1b4-e1ae-4289-88c5-38bc21c8f4b1" providerId="ADAL" clId="{F19C25AC-EABD-445C-9A1B-7CA008BD9174}" dt="2022-05-03T08:59:21.213" v="4023" actId="47"/>
        <pc:sldMkLst>
          <pc:docMk/>
          <pc:sldMk cId="1366994640" sldId="295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03T08:27:37.121" v="3469" actId="478"/>
          <ac:spMkLst>
            <pc:docMk/>
            <pc:sldMk cId="1366994640" sldId="295"/>
            <ac:spMk id="3" creationId="{81C8A371-7FA6-4142-BC5D-B4E35ABA48B0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41:54.672" v="3701" actId="20577"/>
          <ac:spMkLst>
            <pc:docMk/>
            <pc:sldMk cId="1366994640" sldId="295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27:35.224" v="3468" actId="478"/>
          <ac:spMkLst>
            <pc:docMk/>
            <pc:sldMk cId="1366994640" sldId="295"/>
            <ac:spMk id="19" creationId="{B0A96D96-F352-4111-B86C-2AF0B0F4F35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29:19.624" v="3504" actId="1036"/>
          <ac:spMkLst>
            <pc:docMk/>
            <pc:sldMk cId="1366994640" sldId="295"/>
            <ac:spMk id="21" creationId="{B9B6EE9F-4E87-4EF0-860A-08BCD7543B7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3" creationId="{66E40956-4D18-4CF1-A39B-7F25D16BABB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29:05.480" v="3492" actId="14100"/>
          <ac:spMkLst>
            <pc:docMk/>
            <pc:sldMk cId="1366994640" sldId="295"/>
            <ac:spMk id="34" creationId="{6D9F56DF-211F-4C3C-94E0-1D4C29FD593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5" creationId="{7EDF65CA-4E75-4DE4-AFE5-D5611E2C4F78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6" creationId="{5FC658CC-8A17-40E8-A1D8-BD757953FCE6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7" creationId="{87B1B76C-3845-44F5-AA95-A8B95D911A91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03T08:29:44.287" v="3508" actId="1076"/>
          <ac:picMkLst>
            <pc:docMk/>
            <pc:sldMk cId="1366994640" sldId="295"/>
            <ac:picMk id="20" creationId="{2A847850-81BC-47F9-B9BA-A442B3290B6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9:00.803" v="3490" actId="14100"/>
          <ac:picMkLst>
            <pc:docMk/>
            <pc:sldMk cId="1366994640" sldId="295"/>
            <ac:picMk id="22" creationId="{F2A69751-4B45-4C03-BBFB-1402A19F527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3" creationId="{82BFB3C1-0AF7-40E0-B74A-A01CF0675CA7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4" creationId="{6D7DBC26-A555-4806-AC47-DB5DE1107351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5" creationId="{EBFF9B17-E444-441B-B3FF-A42784451F0A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6" creationId="{67F09C39-1E9E-401D-8D72-B5F9EC42A7D2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27" creationId="{3881B4CD-2036-4CDD-8942-DFA03796613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28" creationId="{55D16DE6-3018-4EF7-9869-941DEAA64E43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29" creationId="{77125337-EF64-40BD-B2CA-CEF252DF2F3F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30" creationId="{45B32882-78F2-46A2-81C3-3A95CE9FCFF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31" creationId="{E87756A4-C6F2-4B16-83BD-AB0863AD3F57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32" creationId="{C6E42A03-B9B0-4EBC-B1B1-A3A79174585F}"/>
          </ac:picMkLst>
        </pc:picChg>
      </pc:sldChg>
      <pc:sldChg chg="add del">
        <pc:chgData name="Godchagon Panyamanotham (กชกร ปัญญามโนธรรม)" userId="4bf7b1b4-e1ae-4289-88c5-38bc21c8f4b1" providerId="ADAL" clId="{F19C25AC-EABD-445C-9A1B-7CA008BD9174}" dt="2022-05-03T08:59:21.213" v="4023" actId="47"/>
        <pc:sldMkLst>
          <pc:docMk/>
          <pc:sldMk cId="733257507" sldId="296"/>
        </pc:sldMkLst>
      </pc:sldChg>
      <pc:sldChg chg="addSp delSp modSp new del mod setBg">
        <pc:chgData name="Godchagon Panyamanotham (กชกร ปัญญามโนธรรม)" userId="4bf7b1b4-e1ae-4289-88c5-38bc21c8f4b1" providerId="ADAL" clId="{F19C25AC-EABD-445C-9A1B-7CA008BD9174}" dt="2022-05-03T08:40:19.457" v="3653" actId="47"/>
        <pc:sldMkLst>
          <pc:docMk/>
          <pc:sldMk cId="1146702057" sldId="296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03T08:31:18.608" v="3537" actId="478"/>
          <ac:spMkLst>
            <pc:docMk/>
            <pc:sldMk cId="1146702057" sldId="296"/>
            <ac:spMk id="2" creationId="{514C80B0-4043-4A0E-9626-6A228655C599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31:18.608" v="3537" actId="478"/>
          <ac:spMkLst>
            <pc:docMk/>
            <pc:sldMk cId="1146702057" sldId="296"/>
            <ac:spMk id="3" creationId="{D8134641-3F08-41E7-9A84-974D40C6DB35}"/>
          </ac:spMkLst>
        </pc:spChg>
        <pc:grp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grpSpMkLst>
            <pc:docMk/>
            <pc:sldMk cId="1146702057" sldId="296"/>
            <ac:grpSpMk id="12" creationId="{7119774B-7275-4B24-9C6A-DFF4B34AFC72}"/>
          </ac:grpSpMkLst>
        </pc:grp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4" creationId="{D89EAA0E-E162-49A2-A89E-D5E90250A58A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12.563" v="3652" actId="478"/>
          <ac:picMkLst>
            <pc:docMk/>
            <pc:sldMk cId="1146702057" sldId="296"/>
            <ac:picMk id="5" creationId="{0AED5755-9FB0-4265-964C-D067D8541C3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6" creationId="{7746985C-528C-4A3B-A631-8E20F0E45BF4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7" creationId="{1E3E0FCD-335F-4622-BDFD-6B268B2C702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8" creationId="{572EA933-0EF6-40A8-82BA-0BB15DCF66A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9" creationId="{1FAE0921-5B1E-496D-AB82-6C08C573B90C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10" creationId="{518B1FEF-B778-45CA-9CE0-B88944DA38F5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9:08.202" v="3642" actId="478"/>
          <ac:picMkLst>
            <pc:docMk/>
            <pc:sldMk cId="1146702057" sldId="296"/>
            <ac:picMk id="11" creationId="{83780200-63E0-4928-A903-835A55692333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4:27:21.876" v="4851" actId="2711"/>
        <pc:sldMkLst>
          <pc:docMk/>
          <pc:sldMk cId="2544993466" sldId="296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07T08:38:20.359" v="4274" actId="1076"/>
          <ac:spMkLst>
            <pc:docMk/>
            <pc:sldMk cId="2544993466" sldId="296"/>
            <ac:spMk id="17" creationId="{CA301ECF-4BA9-45B8-8F29-2B8F5B2BDD6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7T08:38:34.194" v="4293" actId="20577"/>
          <ac:spMkLst>
            <pc:docMk/>
            <pc:sldMk cId="2544993466" sldId="296"/>
            <ac:spMk id="18" creationId="{27E89DFC-5093-4BED-A9D9-0D6954CF0F8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7T08:39:15.265" v="4342" actId="404"/>
          <ac:spMkLst>
            <pc:docMk/>
            <pc:sldMk cId="2544993466" sldId="296"/>
            <ac:spMk id="19" creationId="{06EF57B9-DE17-4794-9145-A5C55E7E6D28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9:05:49.318" v="4229" actId="1035"/>
          <ac:spMkLst>
            <pc:docMk/>
            <pc:sldMk cId="2544993466" sldId="296"/>
            <ac:spMk id="22" creationId="{935EDF5D-E48B-484F-848A-ED736F24087D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9:05:49.318" v="4229" actId="1035"/>
          <ac:spMkLst>
            <pc:docMk/>
            <pc:sldMk cId="2544993466" sldId="296"/>
            <ac:spMk id="23" creationId="{81B7E040-4672-47DF-B6E3-D5BEB19CB0D7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07T08:37:49.335" v="4251" actId="1076"/>
          <ac:picMkLst>
            <pc:docMk/>
            <pc:sldMk cId="2544993466" sldId="296"/>
            <ac:picMk id="3" creationId="{D555C2AD-8CDD-4341-B0C3-8C36CA67C9D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7T08:36:20.627" v="4249" actId="1076"/>
          <ac:picMkLst>
            <pc:docMk/>
            <pc:sldMk cId="2544993466" sldId="296"/>
            <ac:picMk id="5" creationId="{6A1DA920-82B5-408A-95EB-F38467FC2D0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7T08:37:52.546" v="4252" actId="1076"/>
          <ac:picMkLst>
            <pc:docMk/>
            <pc:sldMk cId="2544993466" sldId="296"/>
            <ac:picMk id="7" creationId="{BDFBD0C6-19E3-4BEA-9BA7-BFBC42D48D4E}"/>
          </ac:picMkLst>
        </pc:picChg>
        <pc:picChg chg="add del">
          <ac:chgData name="Godchagon Panyamanotham (กชกร ปัญญามโนธรรม)" userId="4bf7b1b4-e1ae-4289-88c5-38bc21c8f4b1" providerId="ADAL" clId="{F19C25AC-EABD-445C-9A1B-7CA008BD9174}" dt="2022-05-03T09:05:45.804" v="4210" actId="478"/>
          <ac:picMkLst>
            <pc:docMk/>
            <pc:sldMk cId="2544993466" sldId="296"/>
            <ac:picMk id="24" creationId="{76B676EB-6B33-4C7A-8840-F87C46E34CDD}"/>
          </ac:picMkLst>
        </pc:picChg>
        <pc:picChg chg="add del">
          <ac:chgData name="Godchagon Panyamanotham (กชกร ปัญญามโนธรรม)" userId="4bf7b1b4-e1ae-4289-88c5-38bc21c8f4b1" providerId="ADAL" clId="{F19C25AC-EABD-445C-9A1B-7CA008BD9174}" dt="2022-05-03T09:05:45.804" v="4210" actId="478"/>
          <ac:picMkLst>
            <pc:docMk/>
            <pc:sldMk cId="2544993466" sldId="296"/>
            <ac:picMk id="25" creationId="{5BDD81D0-2252-4F9A-9BE8-FD2D48DECF11}"/>
          </ac:picMkLst>
        </pc:picChg>
      </pc:sldChg>
      <pc:sldChg chg="addSp delSp modSp add mod ord modNotesTx">
        <pc:chgData name="Godchagon Panyamanotham (กชกร ปัญญามโนธรรม)" userId="4bf7b1b4-e1ae-4289-88c5-38bc21c8f4b1" providerId="ADAL" clId="{F19C25AC-EABD-445C-9A1B-7CA008BD9174}" dt="2022-05-18T07:53:55.774" v="6126" actId="1038"/>
        <pc:sldMkLst>
          <pc:docMk/>
          <pc:sldMk cId="2786369354" sldId="297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5:37:52.745" v="5736" actId="20577"/>
          <ac:spMkLst>
            <pc:docMk/>
            <pc:sldMk cId="2786369354" sldId="297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4:31:56.901" v="4898" actId="478"/>
          <ac:spMkLst>
            <pc:docMk/>
            <pc:sldMk cId="2786369354" sldId="297"/>
            <ac:spMk id="17" creationId="{C81EA779-DEB6-4171-BB79-8AB9504ACB0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38.400" v="6094" actId="113"/>
          <ac:spMkLst>
            <pc:docMk/>
            <pc:sldMk cId="2786369354" sldId="297"/>
            <ac:spMk id="23" creationId="{606F7552-09E0-4372-9400-5E58FBE941D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48.807" v="6109" actId="1037"/>
          <ac:spMkLst>
            <pc:docMk/>
            <pc:sldMk cId="2786369354" sldId="297"/>
            <ac:spMk id="24" creationId="{CC868290-2D8E-4132-A92B-41FBFB97F59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55.774" v="6126" actId="1038"/>
          <ac:spMkLst>
            <pc:docMk/>
            <pc:sldMk cId="2786369354" sldId="297"/>
            <ac:spMk id="25" creationId="{C88FA555-275A-41DB-A70E-B7B058CC5FE2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18" creationId="{1492C539-D98A-4938-A0C2-53454DC50B1C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19" creationId="{700E169D-1B21-4CBB-8B7C-8862CA6C3113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20" creationId="{728ED757-86E3-4682-BFEC-1C0F3A58D79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21" creationId="{1D775BF6-B521-4658-9EC9-D9BD88384079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22" creationId="{EF1B66FF-1F22-4F65-981D-53094B3ED794}"/>
          </ac:picMkLst>
        </pc:picChg>
      </pc:sldChg>
      <pc:sldChg chg="addSp delSp modSp add mod ord modAnim modNotesTx">
        <pc:chgData name="Godchagon Panyamanotham (กชกร ปัญญามโนธรรม)" userId="4bf7b1b4-e1ae-4289-88c5-38bc21c8f4b1" providerId="ADAL" clId="{F19C25AC-EABD-445C-9A1B-7CA008BD9174}" dt="2022-05-18T07:53:19.370" v="6089" actId="207"/>
        <pc:sldMkLst>
          <pc:docMk/>
          <pc:sldMk cId="484401982" sldId="298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7:31:00.548" v="5809" actId="20577"/>
          <ac:spMkLst>
            <pc:docMk/>
            <pc:sldMk cId="484401982" sldId="298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7:53:03.326" v="6081" actId="207"/>
          <ac:spMkLst>
            <pc:docMk/>
            <pc:sldMk cId="484401982" sldId="298"/>
            <ac:spMk id="17" creationId="{C81EA779-DEB6-4171-BB79-8AB9504ACB0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19.370" v="6089" actId="207"/>
          <ac:spMkLst>
            <pc:docMk/>
            <pc:sldMk cId="484401982" sldId="298"/>
            <ac:spMk id="23" creationId="{453B3DCE-340A-405C-BFEF-F3CD9ABB58D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34:09.123" v="5940" actId="1076"/>
          <ac:spMkLst>
            <pc:docMk/>
            <pc:sldMk cId="484401982" sldId="298"/>
            <ac:spMk id="24" creationId="{D6B597CE-A2FD-4579-B957-870E7E2AE2E1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18T07:31:55.094" v="5856" actId="1076"/>
          <ac:picMkLst>
            <pc:docMk/>
            <pc:sldMk cId="484401982" sldId="298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18" creationId="{1492C539-D98A-4938-A0C2-53454DC50B1C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19" creationId="{700E169D-1B21-4CBB-8B7C-8862CA6C3113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20" creationId="{728ED757-86E3-4682-BFEC-1C0F3A58D79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21" creationId="{1D775BF6-B521-4658-9EC9-D9BD88384079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22" creationId="{EF1B66FF-1F22-4F65-981D-53094B3ED794}"/>
          </ac:picMkLst>
        </pc:picChg>
      </pc:sldChg>
      <pc:sldChg chg="modSp add mod ord modNotesTx">
        <pc:chgData name="Godchagon Panyamanotham (กชกร ปัญญามโนธรรม)" userId="4bf7b1b4-e1ae-4289-88c5-38bc21c8f4b1" providerId="ADAL" clId="{F19C25AC-EABD-445C-9A1B-7CA008BD9174}" dt="2022-05-18T14:21:37.170" v="8968" actId="207"/>
        <pc:sldMkLst>
          <pc:docMk/>
          <pc:sldMk cId="1990734244" sldId="299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4:21:37.170" v="8968" actId="207"/>
          <ac:spMkLst>
            <pc:docMk/>
            <pc:sldMk cId="1990734244" sldId="299"/>
            <ac:spMk id="17" creationId="{C81EA779-DEB6-4171-BB79-8AB9504ACB03}"/>
          </ac:spMkLst>
        </pc:spChg>
      </pc:sldChg>
      <pc:sldChg chg="addSp delSp modSp add mod delAnim modNotesTx">
        <pc:chgData name="Godchagon Panyamanotham (กชกร ปัญญามโนธรรม)" userId="4bf7b1b4-e1ae-4289-88c5-38bc21c8f4b1" providerId="ADAL" clId="{F19C25AC-EABD-445C-9A1B-7CA008BD9174}" dt="2022-05-19T05:05:11.893" v="12270" actId="255"/>
        <pc:sldMkLst>
          <pc:docMk/>
          <pc:sldMk cId="68729364" sldId="300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9T05:03:36.882" v="12264"/>
          <ac:spMkLst>
            <pc:docMk/>
            <pc:sldMk cId="68729364" sldId="300"/>
            <ac:spMk id="10" creationId="{40A430E7-D202-433F-9F0E-813F40959574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5-18T07:52:35.144" v="6078" actId="478"/>
          <ac:spMkLst>
            <pc:docMk/>
            <pc:sldMk cId="68729364" sldId="300"/>
            <ac:spMk id="17" creationId="{C81EA779-DEB6-4171-BB79-8AB9504ACB0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2:41.383" v="6080" actId="207"/>
          <ac:spMkLst>
            <pc:docMk/>
            <pc:sldMk cId="68729364" sldId="300"/>
            <ac:spMk id="18" creationId="{DC7262EF-B461-4E93-9405-59BD115C64F1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7:41:43.985" v="6000" actId="478"/>
          <ac:spMkLst>
            <pc:docMk/>
            <pc:sldMk cId="68729364" sldId="300"/>
            <ac:spMk id="23" creationId="{453B3DCE-340A-405C-BFEF-F3CD9ABB58D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7:41:43.985" v="6000" actId="478"/>
          <ac:spMkLst>
            <pc:docMk/>
            <pc:sldMk cId="68729364" sldId="300"/>
            <ac:spMk id="24" creationId="{D6B597CE-A2FD-4579-B957-870E7E2AE2E1}"/>
          </ac:spMkLst>
        </pc:sp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9:01:22.282" v="6257"/>
        <pc:sldMkLst>
          <pc:docMk/>
          <pc:sldMk cId="4060333814" sldId="301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18T08:43:22.923" v="6129" actId="478"/>
          <ac:spMkLst>
            <pc:docMk/>
            <pc:sldMk cId="4060333814" sldId="301"/>
            <ac:spMk id="3" creationId="{86173813-CB2F-4ECC-9B17-7330F4F9AF1F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8:44:03.725" v="6135" actId="207"/>
          <ac:spMkLst>
            <pc:docMk/>
            <pc:sldMk cId="4060333814" sldId="301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8:43:18.498" v="6128" actId="478"/>
          <ac:spMkLst>
            <pc:docMk/>
            <pc:sldMk cId="4060333814" sldId="301"/>
            <ac:spMk id="18" creationId="{DC7262EF-B461-4E93-9405-59BD115C64F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8:44:53.455" v="6157" actId="20577"/>
          <ac:spMkLst>
            <pc:docMk/>
            <pc:sldMk cId="4060333814" sldId="301"/>
            <ac:spMk id="20" creationId="{4DE36AB5-3080-430A-8285-ED5D64E7B8C0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08:57:28.684" v="6160" actId="1076"/>
          <ac:picMkLst>
            <pc:docMk/>
            <pc:sldMk cId="4060333814" sldId="301"/>
            <ac:picMk id="17" creationId="{E302325A-B935-4550-88FE-C3B58F09A91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8:57:26.203" v="6159" actId="1076"/>
          <ac:picMkLst>
            <pc:docMk/>
            <pc:sldMk cId="4060333814" sldId="301"/>
            <ac:picMk id="19" creationId="{43A41F84-999D-401E-94CC-C89DE255EF92}"/>
          </ac:picMkLst>
        </pc:picChg>
      </pc:sldChg>
      <pc:sldChg chg="addSp delSp modSp add del mod modAnim modNotesTx">
        <pc:chgData name="Godchagon Panyamanotham (กชกร ปัญญามโนธรรม)" userId="4bf7b1b4-e1ae-4289-88c5-38bc21c8f4b1" providerId="ADAL" clId="{F19C25AC-EABD-445C-9A1B-7CA008BD9174}" dt="2022-05-18T10:28:55.292" v="7485" actId="47"/>
        <pc:sldMkLst>
          <pc:docMk/>
          <pc:sldMk cId="1896606748" sldId="302"/>
        </pc:sldMkLst>
        <pc:spChg chg="add mod topLvl">
          <ac:chgData name="Godchagon Panyamanotham (กชกร ปัญญามโนธรรม)" userId="4bf7b1b4-e1ae-4289-88c5-38bc21c8f4b1" providerId="ADAL" clId="{F19C25AC-EABD-445C-9A1B-7CA008BD9174}" dt="2022-05-18T10:00:18.982" v="6845" actId="1076"/>
          <ac:spMkLst>
            <pc:docMk/>
            <pc:sldMk cId="1896606748" sldId="302"/>
            <ac:spMk id="2" creationId="{B72C4CEE-1F19-4E96-8A2E-455EF65D68CB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9:03:38.160" v="6338" actId="20577"/>
          <ac:spMkLst>
            <pc:docMk/>
            <pc:sldMk cId="1896606748" sldId="302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9:02:12.821" v="6268"/>
          <ac:spMkLst>
            <pc:docMk/>
            <pc:sldMk cId="1896606748" sldId="302"/>
            <ac:spMk id="18" creationId="{513F3296-278D-4E68-903C-4AB195144516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9:01:35.165" v="6259" actId="478"/>
          <ac:spMkLst>
            <pc:docMk/>
            <pc:sldMk cId="1896606748" sldId="302"/>
            <ac:spMk id="20" creationId="{4DE36AB5-3080-430A-8285-ED5D64E7B8C0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8T10:00:01.109" v="6842" actId="478"/>
          <ac:spMkLst>
            <pc:docMk/>
            <pc:sldMk cId="1896606748" sldId="302"/>
            <ac:spMk id="23" creationId="{B985CB5D-7A0B-4387-91B1-37A9A10943EF}"/>
          </ac:spMkLst>
        </pc:spChg>
        <pc:grpChg chg="add del mod">
          <ac:chgData name="Godchagon Panyamanotham (กชกร ปัญญามโนธรรม)" userId="4bf7b1b4-e1ae-4289-88c5-38bc21c8f4b1" providerId="ADAL" clId="{F19C25AC-EABD-445C-9A1B-7CA008BD9174}" dt="2022-05-18T10:00:09.225" v="6843" actId="165"/>
          <ac:grpSpMkLst>
            <pc:docMk/>
            <pc:sldMk cId="1896606748" sldId="302"/>
            <ac:grpSpMk id="3" creationId="{925C8499-0499-402C-A243-4BFF42FA28F9}"/>
          </ac:grpSpMkLst>
        </pc:grpChg>
        <pc:picChg chg="del">
          <ac:chgData name="Godchagon Panyamanotham (กชกร ปัญญามโนธรรม)" userId="4bf7b1b4-e1ae-4289-88c5-38bc21c8f4b1" providerId="ADAL" clId="{F19C25AC-EABD-445C-9A1B-7CA008BD9174}" dt="2022-05-18T09:01:35.165" v="6259" actId="478"/>
          <ac:picMkLst>
            <pc:docMk/>
            <pc:sldMk cId="1896606748" sldId="302"/>
            <ac:picMk id="17" creationId="{E302325A-B935-4550-88FE-C3B58F09A915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9:01:35.165" v="6259" actId="478"/>
          <ac:picMkLst>
            <pc:docMk/>
            <pc:sldMk cId="1896606748" sldId="302"/>
            <ac:picMk id="19" creationId="{43A41F84-999D-401E-94CC-C89DE255EF92}"/>
          </ac:picMkLst>
        </pc:picChg>
        <pc:picChg chg="add mod topLvl">
          <ac:chgData name="Godchagon Panyamanotham (กชกร ปัญญามโนธรรม)" userId="4bf7b1b4-e1ae-4289-88c5-38bc21c8f4b1" providerId="ADAL" clId="{F19C25AC-EABD-445C-9A1B-7CA008BD9174}" dt="2022-05-18T10:00:15.460" v="6844" actId="1076"/>
          <ac:picMkLst>
            <pc:docMk/>
            <pc:sldMk cId="1896606748" sldId="302"/>
            <ac:picMk id="21" creationId="{7A93BAA6-4DD8-41D7-99A8-072949EB22B4}"/>
          </ac:picMkLst>
        </pc:picChg>
        <pc:picChg chg="add mod topLvl">
          <ac:chgData name="Godchagon Panyamanotham (กชกร ปัญญามโนธรรม)" userId="4bf7b1b4-e1ae-4289-88c5-38bc21c8f4b1" providerId="ADAL" clId="{F19C25AC-EABD-445C-9A1B-7CA008BD9174}" dt="2022-05-18T10:00:15.460" v="6844" actId="1076"/>
          <ac:picMkLst>
            <pc:docMk/>
            <pc:sldMk cId="1896606748" sldId="302"/>
            <ac:picMk id="22" creationId="{56C6735D-DEB2-4E5A-9EF2-D9694C08788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8T10:00:00.033" v="6841" actId="478"/>
          <ac:picMkLst>
            <pc:docMk/>
            <pc:sldMk cId="1896606748" sldId="302"/>
            <ac:picMk id="24" creationId="{0562FD3D-07D6-48F0-A117-61AC5F3604DC}"/>
          </ac:picMkLst>
        </pc:picChg>
        <pc:picChg chg="add mod topLvl">
          <ac:chgData name="Godchagon Panyamanotham (กชกร ปัญญามโนธรรม)" userId="4bf7b1b4-e1ae-4289-88c5-38bc21c8f4b1" providerId="ADAL" clId="{F19C25AC-EABD-445C-9A1B-7CA008BD9174}" dt="2022-05-18T10:00:20.171" v="6846" actId="1076"/>
          <ac:picMkLst>
            <pc:docMk/>
            <pc:sldMk cId="1896606748" sldId="302"/>
            <ac:picMk id="25" creationId="{1F36AF0F-23F0-4B19-B90A-AD14D0CCDA69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8T10:52:16.057" v="7689"/>
        <pc:sldMkLst>
          <pc:docMk/>
          <pc:sldMk cId="165631382" sldId="303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0:49:40.759" v="7688" actId="20577"/>
          <ac:spMkLst>
            <pc:docMk/>
            <pc:sldMk cId="165631382" sldId="30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10:52:16.057" v="7689"/>
          <ac:spMkLst>
            <pc:docMk/>
            <pc:sldMk cId="165631382" sldId="303"/>
            <ac:spMk id="18" creationId="{513F3296-278D-4E68-903C-4AB195144516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spMkLst>
            <pc:docMk/>
            <pc:sldMk cId="165631382" sldId="303"/>
            <ac:spMk id="22" creationId="{BEF6125E-98DE-4271-86C7-78B943AA2C6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spMkLst>
            <pc:docMk/>
            <pc:sldMk cId="165631382" sldId="303"/>
            <ac:spMk id="23" creationId="{84B5CFF4-7AEC-4F45-B0E0-E8671E890DA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spMkLst>
            <pc:docMk/>
            <pc:sldMk cId="165631382" sldId="303"/>
            <ac:spMk id="24" creationId="{5EDC4E9F-F574-4227-B4FA-794F13D4F876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picMkLst>
            <pc:docMk/>
            <pc:sldMk cId="165631382" sldId="303"/>
            <ac:picMk id="17" creationId="{18CE6C5E-904C-4B5D-9974-82C5B4E38E69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picMkLst>
            <pc:docMk/>
            <pc:sldMk cId="165631382" sldId="303"/>
            <ac:picMk id="19" creationId="{2D5CD035-419C-4194-B818-36E77D0909F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picMkLst>
            <pc:docMk/>
            <pc:sldMk cId="165631382" sldId="303"/>
            <ac:picMk id="20" creationId="{25AA9109-1A21-486A-A333-2A34C57A37F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9:02:43.550" v="6273" actId="478"/>
          <ac:picMkLst>
            <pc:docMk/>
            <pc:sldMk cId="165631382" sldId="303"/>
            <ac:picMk id="21" creationId="{7A93BAA6-4DD8-41D7-99A8-072949EB22B4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5:06:05.575" v="12274"/>
        <pc:sldMkLst>
          <pc:docMk/>
          <pc:sldMk cId="2676709501" sldId="304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spMkLst>
            <pc:docMk/>
            <pc:sldMk cId="2676709501" sldId="304"/>
            <ac:spMk id="2" creationId="{B72C4CEE-1F19-4E96-8A2E-455EF65D68C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3:06.060" v="7173" actId="1076"/>
          <ac:spMkLst>
            <pc:docMk/>
            <pc:sldMk cId="2676709501" sldId="304"/>
            <ac:spMk id="29" creationId="{6493A50C-127F-4BD4-B9F7-530A5CA551E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4:31.468" v="7270" actId="1076"/>
          <ac:spMkLst>
            <pc:docMk/>
            <pc:sldMk cId="2676709501" sldId="304"/>
            <ac:spMk id="30" creationId="{CB665AF7-E183-4459-99D3-0386F8E7DF12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7:32.696" v="7477" actId="115"/>
          <ac:spMkLst>
            <pc:docMk/>
            <pc:sldMk cId="2676709501" sldId="304"/>
            <ac:spMk id="31" creationId="{AA24930D-264B-41CC-B7EA-ED70EE40E87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7:36.298" v="7478" actId="115"/>
          <ac:spMkLst>
            <pc:docMk/>
            <pc:sldMk cId="2676709501" sldId="304"/>
            <ac:spMk id="32" creationId="{68022F14-DBB7-4064-96AD-091B07EBA846}"/>
          </ac:spMkLst>
        </pc:spChg>
        <pc:graphicFrameChg chg="add mod">
          <ac:chgData name="Godchagon Panyamanotham (กชกร ปัญญามโนธรรม)" userId="4bf7b1b4-e1ae-4289-88c5-38bc21c8f4b1" providerId="ADAL" clId="{F19C25AC-EABD-445C-9A1B-7CA008BD9174}" dt="2022-05-18T10:47:55.506" v="7654" actId="207"/>
          <ac:graphicFrameMkLst>
            <pc:docMk/>
            <pc:sldMk cId="2676709501" sldId="304"/>
            <ac:graphicFrameMk id="5" creationId="{34EB1C99-B543-4514-AF37-5A58055856AB}"/>
          </ac:graphicFrameMkLst>
        </pc:graphicFrameChg>
        <pc:graphicFrameChg chg="add mod">
          <ac:chgData name="Godchagon Panyamanotham (กชกร ปัญญามโนธรรม)" userId="4bf7b1b4-e1ae-4289-88c5-38bc21c8f4b1" providerId="ADAL" clId="{F19C25AC-EABD-445C-9A1B-7CA008BD9174}" dt="2022-05-18T10:48:05.853" v="7656" actId="207"/>
          <ac:graphicFrameMkLst>
            <pc:docMk/>
            <pc:sldMk cId="2676709501" sldId="304"/>
            <ac:graphicFrameMk id="19" creationId="{8EC4C9CB-9543-4989-B99D-F5999CEAD543}"/>
          </ac:graphicFrameMkLst>
        </pc:graphicFrameChg>
        <pc:graphicFrameChg chg="add del mod">
          <ac:chgData name="Godchagon Panyamanotham (กชกร ปัญญามโนธรรม)" userId="4bf7b1b4-e1ae-4289-88c5-38bc21c8f4b1" providerId="ADAL" clId="{F19C25AC-EABD-445C-9A1B-7CA008BD9174}" dt="2022-05-18T10:18:49.439" v="7092" actId="478"/>
          <ac:graphicFrameMkLst>
            <pc:docMk/>
            <pc:sldMk cId="2676709501" sldId="304"/>
            <ac:graphicFrameMk id="27" creationId="{F75D9428-972B-42C8-B8CA-DB63A058FF7F}"/>
          </ac:graphicFrameMkLst>
        </pc:graphicFrameChg>
        <pc:graphicFrameChg chg="add mod">
          <ac:chgData name="Godchagon Panyamanotham (กชกร ปัญญามโนธรรม)" userId="4bf7b1b4-e1ae-4289-88c5-38bc21c8f4b1" providerId="ADAL" clId="{F19C25AC-EABD-445C-9A1B-7CA008BD9174}" dt="2022-05-18T10:48:12.325" v="7658" actId="207"/>
          <ac:graphicFrameMkLst>
            <pc:docMk/>
            <pc:sldMk cId="2676709501" sldId="304"/>
            <ac:graphicFrameMk id="28" creationId="{A193F626-ECD4-4161-8B0C-AE0C392973B4}"/>
          </ac:graphicFrameMkLst>
        </pc:graphicFrameChg>
        <pc:pic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picMkLst>
            <pc:docMk/>
            <pc:sldMk cId="2676709501" sldId="304"/>
            <ac:picMk id="21" creationId="{7A93BAA6-4DD8-41D7-99A8-072949EB22B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picMkLst>
            <pc:docMk/>
            <pc:sldMk cId="2676709501" sldId="304"/>
            <ac:picMk id="22" creationId="{56C6735D-DEB2-4E5A-9EF2-D9694C08788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picMkLst>
            <pc:docMk/>
            <pc:sldMk cId="2676709501" sldId="304"/>
            <ac:picMk id="25" creationId="{1F36AF0F-23F0-4B19-B90A-AD14D0CCDA69}"/>
          </ac:picMkLst>
        </pc:picChg>
        <pc:cxnChg chg="add del mod">
          <ac:chgData name="Godchagon Panyamanotham (กชกร ปัญญามโนธรรม)" userId="4bf7b1b4-e1ae-4289-88c5-38bc21c8f4b1" providerId="ADAL" clId="{F19C25AC-EABD-445C-9A1B-7CA008BD9174}" dt="2022-05-18T10:20:45.988" v="7137" actId="478"/>
          <ac:cxnSpMkLst>
            <pc:docMk/>
            <pc:sldMk cId="2676709501" sldId="304"/>
            <ac:cxnSpMk id="7" creationId="{9493FD46-EC14-484E-BD88-FCDFE801CB94}"/>
          </ac:cxnSpMkLst>
        </pc:cxnChg>
        <pc:cxnChg chg="add del mod">
          <ac:chgData name="Godchagon Panyamanotham (กชกร ปัญญามโนธรรม)" userId="4bf7b1b4-e1ae-4289-88c5-38bc21c8f4b1" providerId="ADAL" clId="{F19C25AC-EABD-445C-9A1B-7CA008BD9174}" dt="2022-05-18T10:20:45.066" v="7136" actId="478"/>
          <ac:cxnSpMkLst>
            <pc:docMk/>
            <pc:sldMk cId="2676709501" sldId="304"/>
            <ac:cxnSpMk id="23" creationId="{9E557EB2-9C5D-42C2-B9D2-4EBC7606A052}"/>
          </ac:cxnSpMkLst>
        </pc:cxnChg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4:27:48.612" v="10284" actId="2711"/>
        <pc:sldMkLst>
          <pc:docMk/>
          <pc:sldMk cId="2196475335" sldId="305"/>
        </pc:sldMkLst>
        <pc:spChg chg="add del">
          <ac:chgData name="Godchagon Panyamanotham (กชกร ปัญญามโนธรรม)" userId="4bf7b1b4-e1ae-4289-88c5-38bc21c8f4b1" providerId="ADAL" clId="{F19C25AC-EABD-445C-9A1B-7CA008BD9174}" dt="2022-05-18T14:44:51.684" v="9087" actId="478"/>
          <ac:spMkLst>
            <pc:docMk/>
            <pc:sldMk cId="2196475335" sldId="305"/>
            <ac:spMk id="2" creationId="{215AA765-2204-4D48-8378-EC64A65408CA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18T10:57:03.202" v="7718" actId="478"/>
          <ac:spMkLst>
            <pc:docMk/>
            <pc:sldMk cId="2196475335" sldId="305"/>
            <ac:spMk id="2" creationId="{C197653B-2DD6-46C7-98D1-413D7755E526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18T10:57:50.731" v="7720" actId="478"/>
          <ac:spMkLst>
            <pc:docMk/>
            <pc:sldMk cId="2196475335" sldId="305"/>
            <ac:spMk id="3" creationId="{141B017C-7DA9-4DDC-AC68-1EEEBCA92DA8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18T11:00:07.814" v="7722" actId="478"/>
          <ac:spMkLst>
            <pc:docMk/>
            <pc:sldMk cId="2196475335" sldId="305"/>
            <ac:spMk id="4" creationId="{FC5DA34A-91BB-4676-A1A3-851A989AEE3B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14:53:01.480" v="9192" actId="20577"/>
          <ac:spMkLst>
            <pc:docMk/>
            <pc:sldMk cId="2196475335" sldId="305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10:53:48.508" v="7690" actId="478"/>
          <ac:spMkLst>
            <pc:docMk/>
            <pc:sldMk cId="2196475335" sldId="305"/>
            <ac:spMk id="18" creationId="{513F3296-278D-4E68-903C-4AB195144516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14:49:23.578" v="9129" actId="1076"/>
          <ac:picMkLst>
            <pc:docMk/>
            <pc:sldMk cId="2196475335" sldId="305"/>
            <ac:picMk id="4" creationId="{F03F1A91-207E-4D31-9BA5-F2EFB0A8B35D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8T14:45:35.588" v="9121" actId="1037"/>
          <ac:picMkLst>
            <pc:docMk/>
            <pc:sldMk cId="2196475335" sldId="305"/>
            <ac:picMk id="6" creationId="{688B0F50-FD30-4271-A5D8-ED348B950DC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4:49:24.707" v="9130" actId="1076"/>
          <ac:picMkLst>
            <pc:docMk/>
            <pc:sldMk cId="2196475335" sldId="305"/>
            <ac:picMk id="8" creationId="{91AF4C8F-D2E5-4AD1-AD4D-4624952C2FF6}"/>
          </ac:picMkLst>
        </pc:picChg>
        <pc:picChg chg="add del">
          <ac:chgData name="Godchagon Panyamanotham (กชกร ปัญญามโนธรรม)" userId="4bf7b1b4-e1ae-4289-88c5-38bc21c8f4b1" providerId="ADAL" clId="{F19C25AC-EABD-445C-9A1B-7CA008BD9174}" dt="2022-05-18T11:10:20.011" v="7737" actId="478"/>
          <ac:picMkLst>
            <pc:docMk/>
            <pc:sldMk cId="2196475335" sldId="305"/>
            <ac:picMk id="17" creationId="{4C678F23-DBE5-4390-B8C4-132211376E0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4:49:30.482" v="9133" actId="14100"/>
          <ac:picMkLst>
            <pc:docMk/>
            <pc:sldMk cId="2196475335" sldId="305"/>
            <ac:picMk id="20" creationId="{5F914C97-B06B-4791-98FC-840F17E8ECAC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9T04:27:56.106" v="10286" actId="255"/>
        <pc:sldMkLst>
          <pc:docMk/>
          <pc:sldMk cId="1759409488" sldId="306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5:12:20.781" v="9613"/>
          <ac:spMkLst>
            <pc:docMk/>
            <pc:sldMk cId="1759409488" sldId="306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5:12:05.303" v="9612" actId="1076"/>
          <ac:spMkLst>
            <pc:docMk/>
            <pc:sldMk cId="1759409488" sldId="306"/>
            <ac:spMk id="17" creationId="{5B09D8C2-E895-4639-8510-74BD0C4348DE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14:20:43.930" v="8963" actId="478"/>
          <ac:picMkLst>
            <pc:docMk/>
            <pc:sldMk cId="1759409488" sldId="306"/>
            <ac:picMk id="6" creationId="{688B0F50-FD30-4271-A5D8-ED348B950DC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4:20:44.390" v="8964" actId="478"/>
          <ac:picMkLst>
            <pc:docMk/>
            <pc:sldMk cId="1759409488" sldId="306"/>
            <ac:picMk id="8" creationId="{91AF4C8F-D2E5-4AD1-AD4D-4624952C2FF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18" creationId="{8369C6D6-7C53-4058-BCDE-DB2383ED075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19" creationId="{52D95896-6D8A-419C-A0D7-D94B56CC045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4:20:44.799" v="8965" actId="478"/>
          <ac:picMkLst>
            <pc:docMk/>
            <pc:sldMk cId="1759409488" sldId="306"/>
            <ac:picMk id="20" creationId="{5F914C97-B06B-4791-98FC-840F17E8ECAC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21" creationId="{8A7B0976-3BE0-4247-BD33-372DC7160DB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22" creationId="{F345D6BF-8668-422F-B397-11374B47C25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23" creationId="{C397E8FB-7B27-43EB-953B-111923C66099}"/>
          </ac:picMkLst>
        </pc:picChg>
      </pc:sldChg>
      <pc:sldChg chg="add del">
        <pc:chgData name="Godchagon Panyamanotham (กชกร ปัญญามโนธรรม)" userId="4bf7b1b4-e1ae-4289-88c5-38bc21c8f4b1" providerId="ADAL" clId="{F19C25AC-EABD-445C-9A1B-7CA008BD9174}" dt="2022-05-18T13:00:48.633" v="8317" actId="47"/>
        <pc:sldMkLst>
          <pc:docMk/>
          <pc:sldMk cId="2426042122" sldId="306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5:06:42.196" v="12276"/>
        <pc:sldMkLst>
          <pc:docMk/>
          <pc:sldMk cId="3407193423" sldId="307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5:26:27.621" v="9724" actId="20577"/>
          <ac:spMkLst>
            <pc:docMk/>
            <pc:sldMk cId="3407193423" sldId="307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15:30:35.652" v="9755" actId="12788"/>
          <ac:spMkLst>
            <pc:docMk/>
            <pc:sldMk cId="3407193423" sldId="307"/>
            <ac:spMk id="17" creationId="{5B09D8C2-E895-4639-8510-74BD0C4348DE}"/>
          </ac:spMkLst>
        </pc:spChg>
        <pc:spChg chg="add mod ord">
          <ac:chgData name="Godchagon Panyamanotham (กชกร ปัญญามโนธรรม)" userId="4bf7b1b4-e1ae-4289-88c5-38bc21c8f4b1" providerId="ADAL" clId="{F19C25AC-EABD-445C-9A1B-7CA008BD9174}" dt="2022-05-19T04:03:07.052" v="9854" actId="171"/>
          <ac:spMkLst>
            <pc:docMk/>
            <pc:sldMk cId="3407193423" sldId="307"/>
            <ac:spMk id="18" creationId="{0CF66783-9E6A-483C-BA2C-C2848FC4BC4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5:30:35.652" v="9755" actId="12788"/>
          <ac:spMkLst>
            <pc:docMk/>
            <pc:sldMk cId="3407193423" sldId="307"/>
            <ac:spMk id="20" creationId="{871965BD-8797-4682-BEB9-F37EE90B3F7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5:34:28.234" v="9763" actId="20577"/>
          <ac:spMkLst>
            <pc:docMk/>
            <pc:sldMk cId="3407193423" sldId="307"/>
            <ac:spMk id="24" creationId="{9A86A893-C927-462F-8F55-8A1CE1A523E3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18" creationId="{8369C6D6-7C53-4058-BCDE-DB2383ED075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19" creationId="{52D95896-6D8A-419C-A0D7-D94B56CC045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21" creationId="{8A7B0976-3BE0-4247-BD33-372DC7160DB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22" creationId="{F345D6BF-8668-422F-B397-11374B47C25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23" creationId="{C397E8FB-7B27-43EB-953B-111923C66099}"/>
          </ac:picMkLst>
        </pc:picChg>
      </pc:sldChg>
      <pc:sldChg chg="addSp delSp modSp add mod addAnim delAnim modAnim modNotesTx">
        <pc:chgData name="Godchagon Panyamanotham (กชกร ปัญญามโนธรรม)" userId="4bf7b1b4-e1ae-4289-88c5-38bc21c8f4b1" providerId="ADAL" clId="{F19C25AC-EABD-445C-9A1B-7CA008BD9174}" dt="2022-05-19T04:28:11.786" v="10289" actId="255"/>
        <pc:sldMkLst>
          <pc:docMk/>
          <pc:sldMk cId="781591268" sldId="308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19T04:02:35.669" v="9845" actId="478"/>
          <ac:spMkLst>
            <pc:docMk/>
            <pc:sldMk cId="781591268" sldId="308"/>
            <ac:spMk id="17" creationId="{5B09D8C2-E895-4639-8510-74BD0C4348D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3:27:37.922" v="9790" actId="478"/>
          <ac:spMkLst>
            <pc:docMk/>
            <pc:sldMk cId="781591268" sldId="308"/>
            <ac:spMk id="20" creationId="{871965BD-8797-4682-BEB9-F37EE90B3F7D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1:57.242" v="9838"/>
          <ac:spMkLst>
            <pc:docMk/>
            <pc:sldMk cId="781591268" sldId="308"/>
            <ac:spMk id="24" creationId="{349DF162-EDB6-4590-A846-6DDD443C6B18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3:27:40.242" v="9791" actId="478"/>
          <ac:spMkLst>
            <pc:docMk/>
            <pc:sldMk cId="781591268" sldId="308"/>
            <ac:spMk id="24" creationId="{9A86A893-C927-462F-8F55-8A1CE1A523E3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1:57.242" v="9838"/>
          <ac:spMkLst>
            <pc:docMk/>
            <pc:sldMk cId="781591268" sldId="308"/>
            <ac:spMk id="25" creationId="{EE11379B-77DD-4979-89EB-B1BF554AEAE3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2:35.498" v="9844"/>
          <ac:spMkLst>
            <pc:docMk/>
            <pc:sldMk cId="781591268" sldId="308"/>
            <ac:spMk id="26" creationId="{7239ED84-9A54-4BD4-8BEE-4EB8FFCC1D82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2:35.498" v="9844"/>
          <ac:spMkLst>
            <pc:docMk/>
            <pc:sldMk cId="781591268" sldId="308"/>
            <ac:spMk id="27" creationId="{025FFE7E-0A9D-4565-80C3-D657EDB0A4EF}"/>
          </ac:spMkLst>
        </pc:sp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18" creationId="{95863DF6-32F8-41AA-8A7B-AD5E333AC532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19" creationId="{DAF9EAF1-9134-4546-B996-84A975D859D4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0" creationId="{889C0A8B-6045-4D08-A251-E824A2D5FFA3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1" creationId="{9FDA857A-7D7E-4E17-9262-9DD9209EB5C9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2" creationId="{C4428911-F69F-442A-A014-23DA598AFDC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3" creationId="{E74961EC-1E69-449D-8A30-2EB83EA4881B}"/>
          </ac:picMkLst>
        </pc:picChg>
      </pc:sldChg>
      <pc:sldChg chg="addSp delSp modSp add mod ord delAnim modAnim modNotesTx">
        <pc:chgData name="Godchagon Panyamanotham (กชกร ปัญญามโนธรรม)" userId="4bf7b1b4-e1ae-4289-88c5-38bc21c8f4b1" providerId="ADAL" clId="{F19C25AC-EABD-445C-9A1B-7CA008BD9174}" dt="2022-05-19T05:07:10.648" v="12280"/>
        <pc:sldMkLst>
          <pc:docMk/>
          <pc:sldMk cId="324847919" sldId="309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19T04:03:25.622" v="9858" actId="478"/>
          <ac:spMkLst>
            <pc:docMk/>
            <pc:sldMk cId="324847919" sldId="309"/>
            <ac:spMk id="17" creationId="{5B09D8C2-E895-4639-8510-74BD0C4348D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4:14:48.183" v="9984" actId="12788"/>
          <ac:spMkLst>
            <pc:docMk/>
            <pc:sldMk cId="324847919" sldId="309"/>
            <ac:spMk id="18" creationId="{0CF66783-9E6A-483C-BA2C-C2848FC4BC41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4:03:25.622" v="9858" actId="478"/>
          <ac:spMkLst>
            <pc:docMk/>
            <pc:sldMk cId="324847919" sldId="309"/>
            <ac:spMk id="20" creationId="{871965BD-8797-4682-BEB9-F37EE90B3F7D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4:14:48.183" v="9984" actId="12788"/>
          <ac:spMkLst>
            <pc:docMk/>
            <pc:sldMk cId="324847919" sldId="309"/>
            <ac:spMk id="24" creationId="{9A86A893-C927-462F-8F55-8A1CE1A523E3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9T04:17:36.412" v="10009" actId="1076"/>
          <ac:picMkLst>
            <pc:docMk/>
            <pc:sldMk cId="324847919" sldId="309"/>
            <ac:picMk id="3" creationId="{F74399CF-FB6F-407D-BEEF-48A5F0E366E1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9T04:17:50.560" v="10011" actId="1076"/>
          <ac:picMkLst>
            <pc:docMk/>
            <pc:sldMk cId="324847919" sldId="309"/>
            <ac:picMk id="5" creationId="{D3150652-939B-4329-9E7C-973F26CD0157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17:33.438" v="10008" actId="14100"/>
          <ac:picMkLst>
            <pc:docMk/>
            <pc:sldMk cId="324847919" sldId="309"/>
            <ac:picMk id="7" creationId="{58136A01-B787-4423-BC95-2912066BEC2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9T04:17:58.337" v="10014" actId="14100"/>
          <ac:picMkLst>
            <pc:docMk/>
            <pc:sldMk cId="324847919" sldId="309"/>
            <ac:picMk id="9" creationId="{65550AEF-FE51-4FE4-A1DB-F7AA3A2606F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14:28.688" v="9976" actId="478"/>
          <ac:picMkLst>
            <pc:docMk/>
            <pc:sldMk cId="324847919" sldId="309"/>
            <ac:picMk id="1026" creationId="{AE2A4C5E-E24A-43AC-9B75-C2A8290B54A4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6:23.457" v="9899" actId="478"/>
          <ac:picMkLst>
            <pc:docMk/>
            <pc:sldMk cId="324847919" sldId="309"/>
            <ac:picMk id="1028" creationId="{B0699DFC-6EE3-46F9-B474-FE1A0CE5F3F7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14:28.688" v="9976" actId="478"/>
          <ac:picMkLst>
            <pc:docMk/>
            <pc:sldMk cId="324847919" sldId="309"/>
            <ac:picMk id="1030" creationId="{96335A9A-0CEE-402E-83A2-514D09D39C9C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14:28.688" v="9976" actId="478"/>
          <ac:picMkLst>
            <pc:docMk/>
            <pc:sldMk cId="324847919" sldId="309"/>
            <ac:picMk id="1032" creationId="{DCA3B380-A664-4B8D-B8CF-083275F343DB}"/>
          </ac:picMkLst>
        </pc:picChg>
      </pc:sldChg>
      <pc:sldChg chg="add del modNotesTx">
        <pc:chgData name="Godchagon Panyamanotham (กชกร ปัญญามโนธรรม)" userId="4bf7b1b4-e1ae-4289-88c5-38bc21c8f4b1" providerId="ADAL" clId="{F19C25AC-EABD-445C-9A1B-7CA008BD9174}" dt="2022-05-19T04:02:36.985" v="9850"/>
        <pc:sldMkLst>
          <pc:docMk/>
          <pc:sldMk cId="1904683289" sldId="309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5:08:11.219" v="12286"/>
        <pc:sldMkLst>
          <pc:docMk/>
          <pc:sldMk cId="783428949" sldId="310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6" creationId="{4738A1D8-EC46-41FA-8092-57654FE2F8B5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4:22:56.569" v="10157" actId="20577"/>
          <ac:spMkLst>
            <pc:docMk/>
            <pc:sldMk cId="783428949" sldId="310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4:22:50.215" v="10139" actId="478"/>
          <ac:spMkLst>
            <pc:docMk/>
            <pc:sldMk cId="783428949" sldId="310"/>
            <ac:spMk id="18" creationId="{0CF66783-9E6A-483C-BA2C-C2848FC4BC4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19" creationId="{6B4B3AA5-A5EC-44DE-BF2E-92ED59FB12F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0" creationId="{5333A65B-E5C9-4AF0-BD9C-77587781500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1" creationId="{59536284-85ED-4057-A29C-7F454B400F7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2" creationId="{BBCE2427-F4AB-4E33-9EFB-9BF11A9E115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3" creationId="{A8886077-9F33-451C-8341-0A3CB20A0115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4:22:50.215" v="10139" actId="478"/>
          <ac:spMkLst>
            <pc:docMk/>
            <pc:sldMk cId="783428949" sldId="310"/>
            <ac:spMk id="24" creationId="{9A86A893-C927-462F-8F55-8A1CE1A523E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3:18.628" v="10414" actId="12788"/>
          <ac:spMkLst>
            <pc:docMk/>
            <pc:sldMk cId="783428949" sldId="310"/>
            <ac:spMk id="28" creationId="{761CC931-61C6-4DEE-A2A6-79D7DA495AB8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3" creationId="{F74399CF-FB6F-407D-BEEF-48A5F0E366E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5" creationId="{D3150652-939B-4329-9E7C-973F26CD0157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7" creationId="{58136A01-B787-4423-BC95-2912066BEC25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9" creationId="{65550AEF-FE51-4FE4-A1DB-F7AA3A2606F0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picMkLst>
            <pc:docMk/>
            <pc:sldMk cId="783428949" sldId="310"/>
            <ac:picMk id="25" creationId="{8FA4619F-38A1-47DE-9E50-F679C47AF1B4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picMkLst>
            <pc:docMk/>
            <pc:sldMk cId="783428949" sldId="310"/>
            <ac:picMk id="26" creationId="{62AB126B-5C5F-4BD9-8A3B-3F4739F5E8C6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picMkLst>
            <pc:docMk/>
            <pc:sldMk cId="783428949" sldId="310"/>
            <ac:picMk id="27" creationId="{212F9265-A2F9-4521-A03B-950606D7CE6D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cxnSpMkLst>
            <pc:docMk/>
            <pc:sldMk cId="783428949" sldId="310"/>
            <ac:cxnSpMk id="4" creationId="{36C19DAD-C3DD-4EB4-8555-60B6F68710B7}"/>
          </ac:cxnSpMkLst>
        </pc:cxnChg>
      </pc:sldChg>
    </pc:docChg>
  </pc:docChgLst>
  <pc:docChgLst>
    <pc:chgData name="Godchagon Panyamanotham (กชกร ปัญญามโนธรรม)" userId="4bf7b1b4-e1ae-4289-88c5-38bc21c8f4b1" providerId="ADAL" clId="{5E34479F-B6A8-4E22-8F39-01850594707A}"/>
    <pc:docChg chg="undo custSel addSld delSld modSld sldOrd">
      <pc:chgData name="Godchagon Panyamanotham (กชกร ปัญญามโนธรรม)" userId="4bf7b1b4-e1ae-4289-88c5-38bc21c8f4b1" providerId="ADAL" clId="{5E34479F-B6A8-4E22-8F39-01850594707A}" dt="2022-04-26T10:26:48.016" v="1036" actId="20577"/>
      <pc:docMkLst>
        <pc:docMk/>
      </pc:docMkLst>
      <pc:sldChg chg="addSp delSp modSp mod">
        <pc:chgData name="Godchagon Panyamanotham (กชกร ปัญญามโนธรรม)" userId="4bf7b1b4-e1ae-4289-88c5-38bc21c8f4b1" providerId="ADAL" clId="{5E34479F-B6A8-4E22-8F39-01850594707A}" dt="2022-04-26T09:07:47.069" v="432"/>
        <pc:sldMkLst>
          <pc:docMk/>
          <pc:sldMk cId="2868947554" sldId="256"/>
        </pc:sldMkLst>
        <pc:spChg chg="del mod">
          <ac:chgData name="Godchagon Panyamanotham (กชกร ปัญญามโนธรรม)" userId="4bf7b1b4-e1ae-4289-88c5-38bc21c8f4b1" providerId="ADAL" clId="{5E34479F-B6A8-4E22-8F39-01850594707A}" dt="2022-04-26T09:07:32.928" v="430" actId="478"/>
          <ac:spMkLst>
            <pc:docMk/>
            <pc:sldMk cId="2868947554" sldId="256"/>
            <ac:spMk id="6" creationId="{D463F26F-E83C-4D3A-984E-FFF6FB1ED1A6}"/>
          </ac:spMkLst>
        </pc:spChg>
        <pc:spChg chg="del mod">
          <ac:chgData name="Godchagon Panyamanotham (กชกร ปัญญามโนธรรม)" userId="4bf7b1b4-e1ae-4289-88c5-38bc21c8f4b1" providerId="ADAL" clId="{5E34479F-B6A8-4E22-8F39-01850594707A}" dt="2022-04-26T09:07:32.928" v="430" actId="478"/>
          <ac:spMkLst>
            <pc:docMk/>
            <pc:sldMk cId="2868947554" sldId="256"/>
            <ac:spMk id="7" creationId="{1FA8A8A3-3207-466C-A916-8E1243804532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07:38.613" v="431" actId="478"/>
          <ac:spMkLst>
            <pc:docMk/>
            <pc:sldMk cId="2868947554" sldId="256"/>
            <ac:spMk id="11" creationId="{482459D3-A4B9-4885-AD0F-6B301CA000D7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07:38.613" v="431" actId="478"/>
          <ac:spMkLst>
            <pc:docMk/>
            <pc:sldMk cId="2868947554" sldId="256"/>
            <ac:spMk id="13" creationId="{F538949F-9497-452E-96C5-9B72F2FAAD7F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07:47.069" v="432"/>
          <ac:spMkLst>
            <pc:docMk/>
            <pc:sldMk cId="2868947554" sldId="256"/>
            <ac:spMk id="14" creationId="{F2B9FD9A-EA62-489A-87DD-7993872719F8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07:47.069" v="432"/>
          <ac:spMkLst>
            <pc:docMk/>
            <pc:sldMk cId="2868947554" sldId="256"/>
            <ac:spMk id="15" creationId="{32A1362D-B004-44D0-8F38-939084162571}"/>
          </ac:spMkLst>
        </pc:spChg>
        <pc:picChg chg="add ord">
          <ac:chgData name="Godchagon Panyamanotham (กชกร ปัญญามโนธรรม)" userId="4bf7b1b4-e1ae-4289-88c5-38bc21c8f4b1" providerId="ADAL" clId="{5E34479F-B6A8-4E22-8F39-01850594707A}" dt="2022-04-26T09:07:27.438" v="429" actId="167"/>
          <ac:picMkLst>
            <pc:docMk/>
            <pc:sldMk cId="2868947554" sldId="256"/>
            <ac:picMk id="3" creationId="{769E17C7-6764-4E94-9B94-5C9836B81903}"/>
          </ac:picMkLst>
        </pc:picChg>
        <pc:picChg chg="del mod">
          <ac:chgData name="Godchagon Panyamanotham (กชกร ปัญญามโนธรรม)" userId="4bf7b1b4-e1ae-4289-88c5-38bc21c8f4b1" providerId="ADAL" clId="{5E34479F-B6A8-4E22-8F39-01850594707A}" dt="2022-04-26T09:07:24.616" v="427" actId="478"/>
          <ac:picMkLst>
            <pc:docMk/>
            <pc:sldMk cId="2868947554" sldId="256"/>
            <ac:picMk id="5" creationId="{A4F2C0AD-9D47-46FF-81E3-56F09D9BE72D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30:56.147" v="424" actId="21"/>
          <ac:picMkLst>
            <pc:docMk/>
            <pc:sldMk cId="2868947554" sldId="256"/>
            <ac:picMk id="8" creationId="{B7743223-5076-4CCB-AB92-1A18B12E8031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30:56.147" v="424" actId="21"/>
          <ac:picMkLst>
            <pc:docMk/>
            <pc:sldMk cId="2868947554" sldId="256"/>
            <ac:picMk id="9" creationId="{6814235F-8788-4D81-9004-DB254A0ECFAE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30:56.147" v="424" actId="21"/>
          <ac:picMkLst>
            <pc:docMk/>
            <pc:sldMk cId="2868947554" sldId="256"/>
            <ac:picMk id="10" creationId="{98D1B3DE-BD2C-4CD5-96E5-7A538E3CE394}"/>
          </ac:picMkLst>
        </pc:picChg>
      </pc:sldChg>
      <pc:sldChg chg="modSp mod modNotesTx">
        <pc:chgData name="Godchagon Panyamanotham (กชกร ปัญญามโนธรรม)" userId="4bf7b1b4-e1ae-4289-88c5-38bc21c8f4b1" providerId="ADAL" clId="{5E34479F-B6A8-4E22-8F39-01850594707A}" dt="2022-04-26T09:59:05.256" v="991" actId="20577"/>
        <pc:sldMkLst>
          <pc:docMk/>
          <pc:sldMk cId="3093737915" sldId="257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09:59:35.024" v="238" actId="20577"/>
          <ac:spMkLst>
            <pc:docMk/>
            <pc:sldMk cId="3093737915" sldId="25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5T09:59:32.436" v="237"/>
          <ac:spMkLst>
            <pc:docMk/>
            <pc:sldMk cId="3093737915" sldId="257"/>
            <ac:spMk id="10" creationId="{90F2E4BD-66BF-42CB-8290-30033E8CBE83}"/>
          </ac:spMkLst>
        </pc:spChg>
      </pc:sldChg>
      <pc:sldChg chg="addSp delSp modSp mod modNotesTx">
        <pc:chgData name="Godchagon Panyamanotham (กชกร ปัญญามโนธรรม)" userId="4bf7b1b4-e1ae-4289-88c5-38bc21c8f4b1" providerId="ADAL" clId="{5E34479F-B6A8-4E22-8F39-01850594707A}" dt="2022-04-26T09:59:16.333" v="992"/>
        <pc:sldMkLst>
          <pc:docMk/>
          <pc:sldMk cId="3530405812" sldId="258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10:56:51.679" v="252" actId="20577"/>
          <ac:spMkLst>
            <pc:docMk/>
            <pc:sldMk cId="3530405812" sldId="258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5T10:57:07.953" v="265" actId="20577"/>
          <ac:spMkLst>
            <pc:docMk/>
            <pc:sldMk cId="3530405812" sldId="258"/>
            <ac:spMk id="17" creationId="{CC7768C2-47FB-4EA1-A882-FD76B5AA8C6A}"/>
          </ac:spMkLst>
        </pc:spChg>
        <pc:grpChg chg="del">
          <ac:chgData name="Godchagon Panyamanotham (กชกร ปัญญามโนธรรม)" userId="4bf7b1b4-e1ae-4289-88c5-38bc21c8f4b1" providerId="ADAL" clId="{5E34479F-B6A8-4E22-8F39-01850594707A}" dt="2022-04-25T10:56:43.979" v="240" actId="478"/>
          <ac:grpSpMkLst>
            <pc:docMk/>
            <pc:sldMk cId="3530405812" sldId="258"/>
            <ac:grpSpMk id="4" creationId="{CD9E3C4E-C546-4642-8D02-7BA3C412E214}"/>
          </ac:grpSpMkLst>
        </pc:grpChg>
        <pc:picChg chg="add del mod">
          <ac:chgData name="Godchagon Panyamanotham (กชกร ปัญญามโนธรรม)" userId="4bf7b1b4-e1ae-4289-88c5-38bc21c8f4b1" providerId="ADAL" clId="{5E34479F-B6A8-4E22-8F39-01850594707A}" dt="2022-04-25T10:59:34.709" v="270" actId="478"/>
          <ac:picMkLst>
            <pc:docMk/>
            <pc:sldMk cId="3530405812" sldId="258"/>
            <ac:picMk id="5" creationId="{08ACB7A2-C2D8-491A-9D0D-FE8B77014715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5T11:00:45.762" v="277" actId="1076"/>
          <ac:picMkLst>
            <pc:docMk/>
            <pc:sldMk cId="3530405812" sldId="258"/>
            <ac:picMk id="7" creationId="{D9660CEC-E590-4CE9-97D2-2F74BDB8D10E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6T09:55:17.522" v="958" actId="47"/>
        <pc:sldMkLst>
          <pc:docMk/>
          <pc:sldMk cId="3265166470" sldId="259"/>
        </pc:sldMkLst>
      </pc:sldChg>
      <pc:sldChg chg="delSp modSp mod modNotesTx">
        <pc:chgData name="Godchagon Panyamanotham (กชกร ปัญญามโนธรรม)" userId="4bf7b1b4-e1ae-4289-88c5-38bc21c8f4b1" providerId="ADAL" clId="{5E34479F-B6A8-4E22-8F39-01850594707A}" dt="2022-04-26T09:58:47.467" v="989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09:59:28.410" v="236" actId="20577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6:58.185" v="525" actId="21"/>
          <ac:spMkLst>
            <pc:docMk/>
            <pc:sldMk cId="1660640674" sldId="261"/>
            <ac:spMk id="8" creationId="{BE9C3EFB-EC87-47F8-B176-506887187701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42:48.002" v="734" actId="21"/>
          <ac:spMkLst>
            <pc:docMk/>
            <pc:sldMk cId="1660640674" sldId="261"/>
            <ac:spMk id="10" creationId="{E4A94F40-3F2C-4FFC-A42E-8B01A06DC12B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5T09:53:45.061" v="70" actId="478"/>
          <ac:spMkLst>
            <pc:docMk/>
            <pc:sldMk cId="1660640674" sldId="261"/>
            <ac:spMk id="12" creationId="{CE6F320B-8208-467C-AF07-65B8ECD28BD2}"/>
          </ac:spMkLst>
        </pc:spChg>
        <pc:grpChg chg="del">
          <ac:chgData name="Godchagon Panyamanotham (กชกร ปัญญามโนธรรม)" userId="4bf7b1b4-e1ae-4289-88c5-38bc21c8f4b1" providerId="ADAL" clId="{5E34479F-B6A8-4E22-8F39-01850594707A}" dt="2022-04-25T09:53:45.061" v="70" actId="478"/>
          <ac:grpSpMkLst>
            <pc:docMk/>
            <pc:sldMk cId="1660640674" sldId="261"/>
            <ac:grpSpMk id="28" creationId="{7EBD9362-B270-4E13-A80F-F000312C7E6E}"/>
          </ac:grpSpMkLst>
        </pc:grp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69718162" sldId="262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09:59:27.718" v="993"/>
        <pc:sldMkLst>
          <pc:docMk/>
          <pc:sldMk cId="3360988859" sldId="262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11:01:09.519" v="301" actId="20577"/>
          <ac:spMkLst>
            <pc:docMk/>
            <pc:sldMk cId="3360988859" sldId="262"/>
            <ac:spMk id="17" creationId="{CC7768C2-47FB-4EA1-A882-FD76B5AA8C6A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10:37.547" v="490" actId="478"/>
          <ac:spMkLst>
            <pc:docMk/>
            <pc:sldMk cId="3360988859" sldId="262"/>
            <ac:spMk id="18" creationId="{D969C68D-5D2B-4460-88C7-C9DD41B3D08C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10:39.380" v="491"/>
          <ac:spMkLst>
            <pc:docMk/>
            <pc:sldMk cId="3360988859" sldId="262"/>
            <ac:spMk id="19" creationId="{093FF5BB-95D6-4AA3-B81F-1CD6C13C5632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5T11:02:32.425" v="305" actId="27614"/>
          <ac:picMkLst>
            <pc:docMk/>
            <pc:sldMk cId="3360988859" sldId="262"/>
            <ac:picMk id="3" creationId="{A0CC50A2-2135-47A4-8A4D-BAC8154D902C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5T11:01:00.541" v="279" actId="478"/>
          <ac:picMkLst>
            <pc:docMk/>
            <pc:sldMk cId="3360988859" sldId="262"/>
            <ac:picMk id="7" creationId="{D9660CEC-E590-4CE9-97D2-2F74BDB8D10E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729846739" sldId="263"/>
        </pc:sldMkLst>
      </pc:sldChg>
      <pc:sldChg chg="addSp delSp modSp add mod ord delAnim modAnim modNotesTx">
        <pc:chgData name="Godchagon Panyamanotham (กชกร ปัญญามโนธรรม)" userId="4bf7b1b4-e1ae-4289-88c5-38bc21c8f4b1" providerId="ADAL" clId="{5E34479F-B6A8-4E22-8F39-01850594707A}" dt="2022-04-26T10:00:54.471" v="1000"/>
        <pc:sldMkLst>
          <pc:docMk/>
          <pc:sldMk cId="2881610932" sldId="263"/>
        </pc:sldMkLst>
        <pc:spChg chg="add del mod">
          <ac:chgData name="Godchagon Panyamanotham (กชกร ปัญญามโนธรรม)" userId="4bf7b1b4-e1ae-4289-88c5-38bc21c8f4b1" providerId="ADAL" clId="{5E34479F-B6A8-4E22-8F39-01850594707A}" dt="2022-04-26T09:09:28.476" v="434" actId="478"/>
          <ac:spMkLst>
            <pc:docMk/>
            <pc:sldMk cId="2881610932" sldId="263"/>
            <ac:spMk id="10" creationId="{D7703996-43D9-41AA-A677-0DB239A9F34E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8:24:30.998" v="385" actId="478"/>
          <ac:spMkLst>
            <pc:docMk/>
            <pc:sldMk cId="2881610932" sldId="263"/>
            <ac:spMk id="17" creationId="{CC7768C2-47FB-4EA1-A882-FD76B5AA8C6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10:25.229" v="487" actId="14100"/>
          <ac:spMkLst>
            <pc:docMk/>
            <pc:sldMk cId="2881610932" sldId="263"/>
            <ac:spMk id="18" creationId="{11E229A7-D66C-4C52-B6C8-9FFAE5668F37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5T11:03:11.011" v="322" actId="478"/>
          <ac:spMkLst>
            <pc:docMk/>
            <pc:sldMk cId="2881610932" sldId="263"/>
            <ac:spMk id="18" creationId="{D969C68D-5D2B-4460-88C7-C9DD41B3D08C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10:14.685" v="482" actId="14100"/>
          <ac:picMkLst>
            <pc:docMk/>
            <pc:sldMk cId="2881610932" sldId="263"/>
            <ac:picMk id="2" creationId="{97462D7F-33F2-4C57-BA97-2D8F691C6DC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5T11:03:09.228" v="321" actId="478"/>
          <ac:picMkLst>
            <pc:docMk/>
            <pc:sldMk cId="2881610932" sldId="263"/>
            <ac:picMk id="3" creationId="{A0CC50A2-2135-47A4-8A4D-BAC8154D902C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13:15.628" v="494" actId="478"/>
          <ac:picMkLst>
            <pc:docMk/>
            <pc:sldMk cId="2881610932" sldId="263"/>
            <ac:picMk id="3" creationId="{CB7057AC-EDA8-4B79-A7C4-E4C80118722E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24:41.746" v="386" actId="21"/>
          <ac:picMkLst>
            <pc:docMk/>
            <pc:sldMk cId="2881610932" sldId="263"/>
            <ac:picMk id="9" creationId="{FD994BDA-B4ED-4015-AD36-D6778C5E6AB3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18:22.282" v="556" actId="21"/>
          <ac:picMkLst>
            <pc:docMk/>
            <pc:sldMk cId="2881610932" sldId="263"/>
            <ac:picMk id="19" creationId="{C586BBA7-38AD-4FC7-9CED-7D1AFC2158EE}"/>
          </ac:picMkLst>
        </pc:picChg>
      </pc:sldChg>
      <pc:sldChg chg="addSp modSp add mod modNotesTx">
        <pc:chgData name="Godchagon Panyamanotham (กชกร ปัญญามโนธรรม)" userId="4bf7b1b4-e1ae-4289-88c5-38bc21c8f4b1" providerId="ADAL" clId="{5E34479F-B6A8-4E22-8F39-01850594707A}" dt="2022-04-26T10:00:01.740" v="994"/>
        <pc:sldMkLst>
          <pc:docMk/>
          <pc:sldMk cId="1874599171" sldId="264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5:40.669" v="506" actId="20577"/>
          <ac:spMkLst>
            <pc:docMk/>
            <pc:sldMk cId="1874599171" sldId="264"/>
            <ac:spMk id="17" creationId="{CC7768C2-47FB-4EA1-A882-FD76B5AA8C6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14:29.075" v="499" actId="1076"/>
          <ac:picMkLst>
            <pc:docMk/>
            <pc:sldMk cId="1874599171" sldId="264"/>
            <ac:picMk id="3" creationId="{A8BDC092-9486-4D7D-BD71-397CEC1826EF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533785461" sldId="265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0:14.409" v="995"/>
        <pc:sldMkLst>
          <pc:docMk/>
          <pc:sldMk cId="4009902934" sldId="265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5:32.396" v="503" actId="20577"/>
          <ac:spMkLst>
            <pc:docMk/>
            <pc:sldMk cId="4009902934" sldId="265"/>
            <ac:spMk id="17" creationId="{CC7768C2-47FB-4EA1-A882-FD76B5AA8C6A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15:10.116" v="501" actId="478"/>
          <ac:picMkLst>
            <pc:docMk/>
            <pc:sldMk cId="4009902934" sldId="265"/>
            <ac:picMk id="3" creationId="{A8BDC092-9486-4D7D-BD71-397CEC1826EF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16:32.461" v="511" actId="1076"/>
          <ac:picMkLst>
            <pc:docMk/>
            <pc:sldMk cId="4009902934" sldId="265"/>
            <ac:picMk id="4" creationId="{7B3ADAD7-01D2-4709-884A-36B1293509AA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3988076045" sldId="266"/>
        </pc:sldMkLst>
      </pc:sldChg>
      <pc:sldChg chg="modSp add mod ord modNotesTx">
        <pc:chgData name="Godchagon Panyamanotham (กชกร ปัญญามโนธรรม)" userId="4bf7b1b4-e1ae-4289-88c5-38bc21c8f4b1" providerId="ADAL" clId="{5E34479F-B6A8-4E22-8F39-01850594707A}" dt="2022-04-26T10:00:23.630" v="996"/>
        <pc:sldMkLst>
          <pc:docMk/>
          <pc:sldMk cId="4250701630" sldId="266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7:05.715" v="537" actId="20577"/>
          <ac:spMkLst>
            <pc:docMk/>
            <pc:sldMk cId="4250701630" sldId="266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7:09.655" v="539" actId="20577"/>
          <ac:spMkLst>
            <pc:docMk/>
            <pc:sldMk cId="4250701630" sldId="266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6:42.400" v="516" actId="20577"/>
          <ac:spMkLst>
            <pc:docMk/>
            <pc:sldMk cId="4250701630" sldId="266"/>
            <ac:spMk id="14" creationId="{376E52CA-66AA-4A0F-8CF9-3F7608D0AC49}"/>
          </ac:spMkLst>
        </pc:sp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3264578619" sldId="267"/>
        </pc:sldMkLst>
      </pc:sldChg>
      <pc:sldChg chg="addSp delSp modSp add mod ord modNotesTx">
        <pc:chgData name="Godchagon Panyamanotham (กชกร ปัญญามโนธรรม)" userId="4bf7b1b4-e1ae-4289-88c5-38bc21c8f4b1" providerId="ADAL" clId="{5E34479F-B6A8-4E22-8F39-01850594707A}" dt="2022-04-26T10:01:13.295" v="1001"/>
        <pc:sldMkLst>
          <pc:docMk/>
          <pc:sldMk cId="4141338470" sldId="267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7:28.281" v="545"/>
          <ac:spMkLst>
            <pc:docMk/>
            <pc:sldMk cId="4141338470" sldId="267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7:22.054" v="544" actId="20577"/>
          <ac:spMkLst>
            <pc:docMk/>
            <pc:sldMk cId="4141338470" sldId="267"/>
            <ac:spMk id="16" creationId="{3DE1415C-6362-40B7-B6BF-16655E4C1822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17:59.716" v="549" actId="478"/>
          <ac:spMkLst>
            <pc:docMk/>
            <pc:sldMk cId="4141338470" sldId="267"/>
            <ac:spMk id="17" creationId="{CC7768C2-47FB-4EA1-A882-FD76B5AA8C6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19:12.464" v="592" actId="20577"/>
          <ac:spMkLst>
            <pc:docMk/>
            <pc:sldMk cId="4141338470" sldId="267"/>
            <ac:spMk id="18" creationId="{0E014041-32E7-43A3-B7BE-C8076C639003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17:30.823" v="546" actId="478"/>
          <ac:picMkLst>
            <pc:docMk/>
            <pc:sldMk cId="4141338470" sldId="267"/>
            <ac:picMk id="4" creationId="{7B3ADAD7-01D2-4709-884A-36B1293509AA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18:09.794" v="552" actId="21"/>
          <ac:picMkLst>
            <pc:docMk/>
            <pc:sldMk cId="4141338470" sldId="267"/>
            <ac:picMk id="10" creationId="{0AB8B19F-EE65-440B-AAD6-8238C122340E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18:31.951" v="559" actId="1076"/>
          <ac:picMkLst>
            <pc:docMk/>
            <pc:sldMk cId="4141338470" sldId="267"/>
            <ac:picMk id="19" creationId="{91224DE8-333F-4506-9F57-2D1B32392B74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2528071088" sldId="268"/>
        </pc:sldMkLst>
      </pc:sldChg>
      <pc:sldChg chg="addSp delSp modSp add mod ord modNotesTx">
        <pc:chgData name="Godchagon Panyamanotham (กชกร ปัญญามโนธรรม)" userId="4bf7b1b4-e1ae-4289-88c5-38bc21c8f4b1" providerId="ADAL" clId="{5E34479F-B6A8-4E22-8F39-01850594707A}" dt="2022-04-26T10:01:21.494" v="1002"/>
        <pc:sldMkLst>
          <pc:docMk/>
          <pc:sldMk cId="2710292469" sldId="268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20:06.101" v="598"/>
          <ac:spMkLst>
            <pc:docMk/>
            <pc:sldMk cId="2710292469" sldId="268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9:59.669" v="597" actId="20577"/>
          <ac:spMkLst>
            <pc:docMk/>
            <pc:sldMk cId="2710292469" sldId="268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20:32.010" v="640" actId="20577"/>
          <ac:spMkLst>
            <pc:docMk/>
            <pc:sldMk cId="2710292469" sldId="268"/>
            <ac:spMk id="17" creationId="{CC7768C2-47FB-4EA1-A882-FD76B5AA8C6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21:10.239" v="645" actId="1076"/>
          <ac:picMkLst>
            <pc:docMk/>
            <pc:sldMk cId="2710292469" sldId="268"/>
            <ac:picMk id="3" creationId="{6B205CB2-35F1-4298-B775-333D1622BE66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20:07.675" v="599" actId="478"/>
          <ac:picMkLst>
            <pc:docMk/>
            <pc:sldMk cId="2710292469" sldId="268"/>
            <ac:picMk id="4" creationId="{7B3ADAD7-01D2-4709-884A-36B1293509AA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1:32.618" v="1003"/>
        <pc:sldMkLst>
          <pc:docMk/>
          <pc:sldMk cId="1264696777" sldId="269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26:14.847" v="689" actId="20577"/>
          <ac:spMkLst>
            <pc:docMk/>
            <pc:sldMk cId="1264696777" sldId="269"/>
            <ac:spMk id="17" creationId="{CC7768C2-47FB-4EA1-A882-FD76B5AA8C6A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25:13.922" v="647" actId="478"/>
          <ac:picMkLst>
            <pc:docMk/>
            <pc:sldMk cId="1264696777" sldId="269"/>
            <ac:picMk id="3" creationId="{6B205CB2-35F1-4298-B775-333D1622BE66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25:54.512" v="652" actId="1076"/>
          <ac:picMkLst>
            <pc:docMk/>
            <pc:sldMk cId="1264696777" sldId="269"/>
            <ac:picMk id="4" creationId="{DC96C434-881E-49A5-805C-A2813279D609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471189755" sldId="269"/>
        </pc:sldMkLst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421483596" sldId="270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1:47.491" v="1004"/>
        <pc:sldMkLst>
          <pc:docMk/>
          <pc:sldMk cId="3406881587" sldId="270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27:16.507" v="693" actId="20577"/>
          <ac:spMkLst>
            <pc:docMk/>
            <pc:sldMk cId="3406881587" sldId="270"/>
            <ac:spMk id="17" creationId="{CC7768C2-47FB-4EA1-A882-FD76B5AA8C6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27:48.575" v="696" actId="1076"/>
          <ac:picMkLst>
            <pc:docMk/>
            <pc:sldMk cId="3406881587" sldId="270"/>
            <ac:picMk id="3" creationId="{0C1C56A5-1497-4C81-BA53-FF5B901CED71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27:03.138" v="691" actId="478"/>
          <ac:picMkLst>
            <pc:docMk/>
            <pc:sldMk cId="3406881587" sldId="270"/>
            <ac:picMk id="4" creationId="{DC96C434-881E-49A5-805C-A2813279D609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532054137" sldId="271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5E34479F-B6A8-4E22-8F39-01850594707A}" dt="2022-04-26T10:02:32.662" v="1007"/>
        <pc:sldMkLst>
          <pc:docMk/>
          <pc:sldMk cId="3893379356" sldId="271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3:34.131" v="770"/>
          <ac:spMkLst>
            <pc:docMk/>
            <pc:sldMk cId="3893379356" sldId="271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37:40.939" v="700" actId="20577"/>
          <ac:spMkLst>
            <pc:docMk/>
            <pc:sldMk cId="3893379356" sldId="271"/>
            <ac:spMk id="16" creationId="{3DE1415C-6362-40B7-B6BF-16655E4C1822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37:47.492" v="702" actId="478"/>
          <ac:spMkLst>
            <pc:docMk/>
            <pc:sldMk cId="3893379356" sldId="271"/>
            <ac:spMk id="17" creationId="{CC7768C2-47FB-4EA1-A882-FD76B5AA8C6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38:20.432" v="709" actId="20577"/>
          <ac:spMkLst>
            <pc:docMk/>
            <pc:sldMk cId="3893379356" sldId="271"/>
            <ac:spMk id="18" creationId="{CC7EA958-C290-40B7-8B7D-894013B22AD8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37:38.777" v="698" actId="478"/>
          <ac:picMkLst>
            <pc:docMk/>
            <pc:sldMk cId="3893379356" sldId="271"/>
            <ac:picMk id="3" creationId="{0C1C56A5-1497-4C81-BA53-FF5B901CED71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37:52.257" v="704" actId="1076"/>
          <ac:picMkLst>
            <pc:docMk/>
            <pc:sldMk cId="3893379356" sldId="271"/>
            <ac:picMk id="10" creationId="{C158AFB9-0220-4660-A025-703B9341CA21}"/>
          </ac:picMkLst>
        </pc:picChg>
      </pc:sldChg>
      <pc:sldChg chg="addSp delSp modSp add mod delAnim modNotesTx">
        <pc:chgData name="Godchagon Panyamanotham (กชกร ปัญญามโนธรรม)" userId="4bf7b1b4-e1ae-4289-88c5-38bc21c8f4b1" providerId="ADAL" clId="{5E34479F-B6A8-4E22-8F39-01850594707A}" dt="2022-04-26T10:02:43.163" v="1008"/>
        <pc:sldMkLst>
          <pc:docMk/>
          <pc:sldMk cId="2460349996" sldId="272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3:36.853" v="771"/>
          <ac:spMkLst>
            <pc:docMk/>
            <pc:sldMk cId="2460349996" sldId="272"/>
            <ac:spMk id="12" creationId="{72ECF7E3-09E9-4FA2-B139-9977F4BAF79E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43:24.461" v="769" actId="20577"/>
          <ac:spMkLst>
            <pc:docMk/>
            <pc:sldMk cId="2460349996" sldId="272"/>
            <ac:spMk id="17" creationId="{78249BD2-E509-4287-91A1-330CC2F8EDAA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43:02.039" v="738" actId="478"/>
          <ac:spMkLst>
            <pc:docMk/>
            <pc:sldMk cId="2460349996" sldId="272"/>
            <ac:spMk id="18" creationId="{CC7EA958-C290-40B7-8B7D-894013B22AD8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44:15.913" v="775" actId="27614"/>
          <ac:picMkLst>
            <pc:docMk/>
            <pc:sldMk cId="2460349996" sldId="272"/>
            <ac:picMk id="3" creationId="{436B65E8-0119-4367-B36B-69B700C3BB40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43:00.037" v="737" actId="478"/>
          <ac:picMkLst>
            <pc:docMk/>
            <pc:sldMk cId="2460349996" sldId="272"/>
            <ac:picMk id="10" creationId="{C158AFB9-0220-4660-A025-703B9341CA21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0:15.696" v="910" actId="21"/>
          <ac:picMkLst>
            <pc:docMk/>
            <pc:sldMk cId="2460349996" sldId="272"/>
            <ac:picMk id="19" creationId="{8151C2BA-30A7-4F29-9860-68EE2066A952}"/>
          </ac:picMkLst>
        </pc:picChg>
      </pc:sldChg>
      <pc:sldChg chg="modSp add mod ord modNotesTx">
        <pc:chgData name="Godchagon Panyamanotham (กชกร ปัญญามโนธรรม)" userId="4bf7b1b4-e1ae-4289-88c5-38bc21c8f4b1" providerId="ADAL" clId="{5E34479F-B6A8-4E22-8F39-01850594707A}" dt="2022-04-26T10:01:58.919" v="1006" actId="20577"/>
        <pc:sldMkLst>
          <pc:docMk/>
          <pc:sldMk cId="2050234197" sldId="273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2:40.607" v="733" actId="20577"/>
          <ac:spMkLst>
            <pc:docMk/>
            <pc:sldMk cId="2050234197" sldId="273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42:55.122" v="736" actId="20577"/>
          <ac:spMkLst>
            <pc:docMk/>
            <pc:sldMk cId="2050234197" sldId="273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42:33.578" v="715" actId="20577"/>
          <ac:spMkLst>
            <pc:docMk/>
            <pc:sldMk cId="2050234197" sldId="273"/>
            <ac:spMk id="14" creationId="{376E52CA-66AA-4A0F-8CF9-3F7608D0AC49}"/>
          </ac:spMkLst>
        </pc:sp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2:54.293" v="1009"/>
        <pc:sldMkLst>
          <pc:docMk/>
          <pc:sldMk cId="1238233400" sldId="274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5:39.497" v="792" actId="20577"/>
          <ac:spMkLst>
            <pc:docMk/>
            <pc:sldMk cId="1238233400" sldId="274"/>
            <ac:spMk id="17" creationId="{78249BD2-E509-4287-91A1-330CC2F8EDA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46:37.768" v="866" actId="27636"/>
          <ac:spMkLst>
            <pc:docMk/>
            <pc:sldMk cId="1238233400" sldId="274"/>
            <ac:spMk id="18" creationId="{1D170706-8726-4137-965E-68481E622B7D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44:18.207" v="777" actId="478"/>
          <ac:picMkLst>
            <pc:docMk/>
            <pc:sldMk cId="1238233400" sldId="274"/>
            <ac:picMk id="3" creationId="{436B65E8-0119-4367-B36B-69B700C3BB40}"/>
          </ac:picMkLst>
        </pc:picChg>
        <pc:picChg chg="add del">
          <ac:chgData name="Godchagon Panyamanotham (กชกร ปัญญามโนธรรม)" userId="4bf7b1b4-e1ae-4289-88c5-38bc21c8f4b1" providerId="ADAL" clId="{5E34479F-B6A8-4E22-8F39-01850594707A}" dt="2022-04-26T09:44:41.984" v="779" actId="22"/>
          <ac:picMkLst>
            <pc:docMk/>
            <pc:sldMk cId="1238233400" sldId="274"/>
            <ac:picMk id="4" creationId="{E44C3B47-FB04-41FD-8973-F10B67460BFB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45:50.927" v="793" actId="1076"/>
          <ac:picMkLst>
            <pc:docMk/>
            <pc:sldMk cId="1238233400" sldId="274"/>
            <ac:picMk id="6" creationId="{266B7B29-E02A-47EC-865C-D6478241FFC4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02.717" v="1010"/>
        <pc:sldMkLst>
          <pc:docMk/>
          <pc:sldMk cId="732994204" sldId="275"/>
        </pc:sldMkLst>
        <pc:spChg chg="del">
          <ac:chgData name="Godchagon Panyamanotham (กชกร ปัญญามโนธรรม)" userId="4bf7b1b4-e1ae-4289-88c5-38bc21c8f4b1" providerId="ADAL" clId="{5E34479F-B6A8-4E22-8F39-01850594707A}" dt="2022-04-26T09:48:22.487" v="875" actId="478"/>
          <ac:spMkLst>
            <pc:docMk/>
            <pc:sldMk cId="732994204" sldId="275"/>
            <ac:spMk id="17" creationId="{78249BD2-E509-4287-91A1-330CC2F8EDAA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46:46.775" v="869" actId="478"/>
          <ac:spMkLst>
            <pc:docMk/>
            <pc:sldMk cId="732994204" sldId="275"/>
            <ac:spMk id="18" creationId="{1D170706-8726-4137-965E-68481E622B7D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49:15.651" v="898" actId="14100"/>
          <ac:picMkLst>
            <pc:docMk/>
            <pc:sldMk cId="732994204" sldId="275"/>
            <ac:picMk id="3" creationId="{4222B472-88A7-4C87-90FC-7EE0F765D87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46:45.753" v="868" actId="478"/>
          <ac:picMkLst>
            <pc:docMk/>
            <pc:sldMk cId="732994204" sldId="275"/>
            <ac:picMk id="6" creationId="{266B7B29-E02A-47EC-865C-D6478241FFC4}"/>
          </ac:picMkLst>
        </pc:picChg>
      </pc:sldChg>
      <pc:sldChg chg="addSp delSp modSp add mod ord modNotesTx">
        <pc:chgData name="Godchagon Panyamanotham (กชกร ปัญญามโนธรรม)" userId="4bf7b1b4-e1ae-4289-88c5-38bc21c8f4b1" providerId="ADAL" clId="{5E34479F-B6A8-4E22-8F39-01850594707A}" dt="2022-04-26T10:03:14.636" v="1011"/>
        <pc:sldMkLst>
          <pc:docMk/>
          <pc:sldMk cId="3152983476" sldId="276"/>
        </pc:sldMkLst>
        <pc:picChg chg="del">
          <ac:chgData name="Godchagon Panyamanotham (กชกร ปัญญามโนธรรม)" userId="4bf7b1b4-e1ae-4289-88c5-38bc21c8f4b1" providerId="ADAL" clId="{5E34479F-B6A8-4E22-8F39-01850594707A}" dt="2022-04-26T09:49:28.825" v="902" actId="478"/>
          <ac:picMkLst>
            <pc:docMk/>
            <pc:sldMk cId="3152983476" sldId="276"/>
            <ac:picMk id="3" creationId="{436B65E8-0119-4367-B36B-69B700C3BB40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0:00.157" v="904" actId="21"/>
          <ac:picMkLst>
            <pc:docMk/>
            <pc:sldMk cId="3152983476" sldId="276"/>
            <ac:picMk id="4" creationId="{F4A9C5C0-4A3E-4A92-B983-09CF71B3D35A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0:16.797" v="911"/>
          <ac:picMkLst>
            <pc:docMk/>
            <pc:sldMk cId="3152983476" sldId="276"/>
            <ac:picMk id="18" creationId="{DB5D66D7-135F-4E39-B151-3096D0757BDC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0:59.550" v="922" actId="21"/>
          <ac:picMkLst>
            <pc:docMk/>
            <pc:sldMk cId="3152983476" sldId="276"/>
            <ac:picMk id="19" creationId="{D8C1E238-3360-4F2D-9CE1-3A72D1961017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26.206" v="1012"/>
        <pc:sldMkLst>
          <pc:docMk/>
          <pc:sldMk cId="572234475" sldId="277"/>
        </pc:sldMkLst>
        <pc:picChg chg="add del mod">
          <ac:chgData name="Godchagon Panyamanotham (กชกร ปัญญามโนธรรม)" userId="4bf7b1b4-e1ae-4289-88c5-38bc21c8f4b1" providerId="ADAL" clId="{5E34479F-B6A8-4E22-8F39-01850594707A}" dt="2022-04-26T09:50:47.607" v="917" actId="21"/>
          <ac:picMkLst>
            <pc:docMk/>
            <pc:sldMk cId="572234475" sldId="277"/>
            <ac:picMk id="3" creationId="{1340453B-D15B-476F-BD9B-105C98A105C1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0:22.210" v="913" actId="478"/>
          <ac:picMkLst>
            <pc:docMk/>
            <pc:sldMk cId="572234475" sldId="277"/>
            <ac:picMk id="18" creationId="{DB5D66D7-135F-4E39-B151-3096D0757BDC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1:14.240" v="925" actId="1076"/>
          <ac:picMkLst>
            <pc:docMk/>
            <pc:sldMk cId="572234475" sldId="277"/>
            <ac:picMk id="19" creationId="{8D0A4C44-0097-4909-B07E-DD55A621C397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35.856" v="1013"/>
        <pc:sldMkLst>
          <pc:docMk/>
          <pc:sldMk cId="4271495593" sldId="278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51:39.009" v="930" actId="20577"/>
          <ac:spMkLst>
            <pc:docMk/>
            <pc:sldMk cId="4271495593" sldId="278"/>
            <ac:spMk id="17" creationId="{78249BD2-E509-4287-91A1-330CC2F8EDA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52:15.688" v="935" actId="1076"/>
          <ac:picMkLst>
            <pc:docMk/>
            <pc:sldMk cId="4271495593" sldId="278"/>
            <ac:picMk id="3" creationId="{E91000CE-3B16-41BF-9FA2-AE783CA21B13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1:23.086" v="927" actId="478"/>
          <ac:picMkLst>
            <pc:docMk/>
            <pc:sldMk cId="4271495593" sldId="278"/>
            <ac:picMk id="19" creationId="{8D0A4C44-0097-4909-B07E-DD55A621C397}"/>
          </ac:picMkLst>
        </pc:picChg>
      </pc:sldChg>
      <pc:sldChg chg="new del">
        <pc:chgData name="Godchagon Panyamanotham (กชกร ปัญญามโนธรรม)" userId="4bf7b1b4-e1ae-4289-88c5-38bc21c8f4b1" providerId="ADAL" clId="{5E34479F-B6A8-4E22-8F39-01850594707A}" dt="2022-04-26T09:52:59.020" v="938" actId="47"/>
        <pc:sldMkLst>
          <pc:docMk/>
          <pc:sldMk cId="3085834276" sldId="279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52.353" v="1014"/>
        <pc:sldMkLst>
          <pc:docMk/>
          <pc:sldMk cId="4229813642" sldId="280"/>
        </pc:sldMkLst>
        <pc:spChg chg="del">
          <ac:chgData name="Godchagon Panyamanotham (กชกร ปัญญามโนธรรม)" userId="4bf7b1b4-e1ae-4289-88c5-38bc21c8f4b1" providerId="ADAL" clId="{5E34479F-B6A8-4E22-8F39-01850594707A}" dt="2022-04-26T09:53:21.345" v="945" actId="478"/>
          <ac:spMkLst>
            <pc:docMk/>
            <pc:sldMk cId="4229813642" sldId="280"/>
            <ac:spMk id="17" creationId="{78249BD2-E509-4287-91A1-330CC2F8EDAA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54:55.070" v="949"/>
          <ac:spMkLst>
            <pc:docMk/>
            <pc:sldMk cId="4229813642" sldId="280"/>
            <ac:spMk id="19" creationId="{94A0C440-35D8-442C-A825-73114906EF22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53:01.100" v="939" actId="478"/>
          <ac:picMkLst>
            <pc:docMk/>
            <pc:sldMk cId="4229813642" sldId="280"/>
            <ac:picMk id="3" creationId="{E91000CE-3B16-41BF-9FA2-AE783CA21B13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3:25.959" v="947" actId="1076"/>
          <ac:picMkLst>
            <pc:docMk/>
            <pc:sldMk cId="4229813642" sldId="280"/>
            <ac:picMk id="4" creationId="{CF9E8118-236B-4F00-82C6-337A0C6AE7B3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4:55.070" v="949"/>
          <ac:picMkLst>
            <pc:docMk/>
            <pc:sldMk cId="4229813642" sldId="280"/>
            <ac:picMk id="18" creationId="{B26D2BDB-BF06-4C7C-980E-3FD5FE62ADA1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59.813" v="1015"/>
        <pc:sldMkLst>
          <pc:docMk/>
          <pc:sldMk cId="1120838222" sldId="281"/>
        </pc:sldMkLst>
        <pc:spChg chg="add mod">
          <ac:chgData name="Godchagon Panyamanotham (กชกร ปัญญามโนธรรม)" userId="4bf7b1b4-e1ae-4289-88c5-38bc21c8f4b1" providerId="ADAL" clId="{5E34479F-B6A8-4E22-8F39-01850594707A}" dt="2022-04-26T09:55:12.230" v="957"/>
          <ac:spMkLst>
            <pc:docMk/>
            <pc:sldMk cId="1120838222" sldId="281"/>
            <ac:spMk id="10" creationId="{4070723F-A4E2-47DC-BA45-5372D4B9F9A1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55:01.332" v="953" actId="478"/>
          <ac:spMkLst>
            <pc:docMk/>
            <pc:sldMk cId="1120838222" sldId="281"/>
            <ac:spMk id="12" creationId="{72ECF7E3-09E9-4FA2-B139-9977F4BAF79E}"/>
          </ac:spMkLst>
        </pc:spChg>
        <pc:grpChg chg="del">
          <ac:chgData name="Godchagon Panyamanotham (กชกร ปัญญามโนธรรม)" userId="4bf7b1b4-e1ae-4289-88c5-38bc21c8f4b1" providerId="ADAL" clId="{5E34479F-B6A8-4E22-8F39-01850594707A}" dt="2022-04-26T09:55:01.991" v="954" actId="478"/>
          <ac:grpSpMkLst>
            <pc:docMk/>
            <pc:sldMk cId="1120838222" sldId="281"/>
            <ac:grpSpMk id="13" creationId="{48D2CA1E-F6C6-47DD-A724-61ED17C15CA9}"/>
          </ac:grpSpMkLst>
        </pc:grpChg>
        <pc:picChg chg="add mod modCrop">
          <ac:chgData name="Godchagon Panyamanotham (กชกร ปัญญามโนธรรม)" userId="4bf7b1b4-e1ae-4289-88c5-38bc21c8f4b1" providerId="ADAL" clId="{5E34479F-B6A8-4E22-8F39-01850594707A}" dt="2022-04-26T09:58:05.496" v="987" actId="1076"/>
          <ac:picMkLst>
            <pc:docMk/>
            <pc:sldMk cId="1120838222" sldId="281"/>
            <ac:picMk id="3" creationId="{6ECDBE88-36C4-4661-94C1-B6B0DCD0F85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4:59.119" v="951" actId="478"/>
          <ac:picMkLst>
            <pc:docMk/>
            <pc:sldMk cId="1120838222" sldId="281"/>
            <ac:picMk id="4" creationId="{CF9E8118-236B-4F00-82C6-337A0C6AE7B3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7:58.755" v="985" actId="1076"/>
          <ac:picMkLst>
            <pc:docMk/>
            <pc:sldMk cId="1120838222" sldId="281"/>
            <ac:picMk id="6" creationId="{86336C81-2104-40D6-9C83-06EC5030197F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7:58.755" v="985" actId="1076"/>
          <ac:picMkLst>
            <pc:docMk/>
            <pc:sldMk cId="1120838222" sldId="281"/>
            <ac:picMk id="8" creationId="{2438C628-B8E4-42E5-8813-19D6E4389BEF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5:12.230" v="957"/>
          <ac:picMkLst>
            <pc:docMk/>
            <pc:sldMk cId="1120838222" sldId="281"/>
            <ac:picMk id="9" creationId="{563D53B1-C2D6-4224-AE64-7A609C7CCAB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4:59.699" v="952" actId="478"/>
          <ac:picMkLst>
            <pc:docMk/>
            <pc:sldMk cId="1120838222" sldId="281"/>
            <ac:picMk id="11" creationId="{E678F219-0603-40B9-89FE-590744F0156D}"/>
          </ac:picMkLst>
        </pc:picChg>
        <pc:picChg chg="add mod modCrop">
          <ac:chgData name="Godchagon Panyamanotham (กชกร ปัญญามโนธรรม)" userId="4bf7b1b4-e1ae-4289-88c5-38bc21c8f4b1" providerId="ADAL" clId="{5E34479F-B6A8-4E22-8F39-01850594707A}" dt="2022-04-26T09:58:02.680" v="986" actId="1076"/>
          <ac:picMkLst>
            <pc:docMk/>
            <pc:sldMk cId="1120838222" sldId="281"/>
            <ac:picMk id="17" creationId="{B9D63E03-B3EF-4C25-92A0-692EE0FAF37B}"/>
          </ac:picMkLst>
        </pc:picChg>
      </pc:sldChg>
      <pc:sldChg chg="modSp add mod">
        <pc:chgData name="Godchagon Panyamanotham (กชกร ปัญญามโนธรรม)" userId="4bf7b1b4-e1ae-4289-88c5-38bc21c8f4b1" providerId="ADAL" clId="{5E34479F-B6A8-4E22-8F39-01850594707A}" dt="2022-04-26T10:26:48.016" v="1036" actId="20577"/>
        <pc:sldMkLst>
          <pc:docMk/>
          <pc:sldMk cId="948705828" sldId="282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10:26:48.016" v="1036" actId="20577"/>
          <ac:spMkLst>
            <pc:docMk/>
            <pc:sldMk cId="948705828" sldId="282"/>
            <ac:spMk id="32" creationId="{DB5B65BD-7AA9-44EF-9F7A-D0DB6D0D1636}"/>
          </ac:spMkLst>
        </pc:spChg>
      </pc:sldChg>
      <pc:sldChg chg="add del">
        <pc:chgData name="Godchagon Panyamanotham (กชกร ปัญญามโนธรรม)" userId="4bf7b1b4-e1ae-4289-88c5-38bc21c8f4b1" providerId="ADAL" clId="{5E34479F-B6A8-4E22-8F39-01850594707A}" dt="2022-04-26T09:55:05.782" v="956"/>
        <pc:sldMkLst>
          <pc:docMk/>
          <pc:sldMk cId="1391981826" sldId="282"/>
        </pc:sldMkLst>
      </pc:sldChg>
    </pc:docChg>
  </pc:docChgLst>
  <pc:docChgLst>
    <pc:chgData name="Godchagon Panyamanotham (กชกร ปัญญามโนธรรม)" userId="4bf7b1b4-e1ae-4289-88c5-38bc21c8f4b1" providerId="ADAL" clId="{1338A23B-9DB1-4CA5-9ED2-C510B175871D}"/>
    <pc:docChg chg="undo redo custSel addSld delSld modSld sldOrd">
      <pc:chgData name="Godchagon Panyamanotham (กชกร ปัญญามโนธรรม)" userId="4bf7b1b4-e1ae-4289-88c5-38bc21c8f4b1" providerId="ADAL" clId="{1338A23B-9DB1-4CA5-9ED2-C510B175871D}" dt="2022-06-06T18:05:29.612" v="28617" actId="20577"/>
      <pc:docMkLst>
        <pc:docMk/>
      </pc:docMkLst>
      <pc:sldChg chg="modSp mod">
        <pc:chgData name="Godchagon Panyamanotham (กชกร ปัญญามโนธรรม)" userId="4bf7b1b4-e1ae-4289-88c5-38bc21c8f4b1" providerId="ADAL" clId="{1338A23B-9DB1-4CA5-9ED2-C510B175871D}" dt="2022-06-06T17:48:19.307" v="27731" actId="20577"/>
        <pc:sldMkLst>
          <pc:docMk/>
          <pc:sldMk cId="2868947554" sldId="256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2T06:56:25.753" v="237" actId="20577"/>
          <ac:spMkLst>
            <pc:docMk/>
            <pc:sldMk cId="2868947554" sldId="256"/>
            <ac:spMk id="14" creationId="{F2B9FD9A-EA62-489A-87DD-7993872719F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8:19.307" v="27731" actId="20577"/>
          <ac:spMkLst>
            <pc:docMk/>
            <pc:sldMk cId="2868947554" sldId="256"/>
            <ac:spMk id="15" creationId="{32A1362D-B004-44D0-8F38-939084162571}"/>
          </ac:spMkLst>
        </pc:spChg>
      </pc:sldChg>
      <pc:sldChg chg="modSp mod">
        <pc:chgData name="Godchagon Panyamanotham (กชกร ปัญญามโนธรรม)" userId="4bf7b1b4-e1ae-4289-88c5-38bc21c8f4b1" providerId="ADAL" clId="{1338A23B-9DB1-4CA5-9ED2-C510B175871D}" dt="2022-06-06T02:56:31.925" v="5347" actId="20577"/>
        <pc:sldMkLst>
          <pc:docMk/>
          <pc:sldMk cId="3093737915" sldId="257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2T07:09:04.268" v="562" actId="20577"/>
          <ac:spMkLst>
            <pc:docMk/>
            <pc:sldMk cId="3093737915" sldId="25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56:31.925" v="5347" actId="20577"/>
          <ac:spMkLst>
            <pc:docMk/>
            <pc:sldMk cId="3093737915" sldId="257"/>
            <ac:spMk id="10" creationId="{90F2E4BD-66BF-42CB-8290-30033E8CBE83}"/>
          </ac:spMkLst>
        </pc:spChg>
      </pc:sldChg>
      <pc:sldChg chg="addSp delSp modSp mod">
        <pc:chgData name="Godchagon Panyamanotham (กชกร ปัญญามโนธรรม)" userId="4bf7b1b4-e1ae-4289-88c5-38bc21c8f4b1" providerId="ADAL" clId="{1338A23B-9DB1-4CA5-9ED2-C510B175871D}" dt="2022-06-06T02:53:39.050" v="5304" actId="20577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2T07:01:06.464" v="459" actId="1035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01:12.412" v="477" actId="1035"/>
          <ac:spMkLst>
            <pc:docMk/>
            <pc:sldMk cId="1660640674" sldId="261"/>
            <ac:spMk id="8" creationId="{BE9C3EFB-EC87-47F8-B176-506887187701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1T08:28:02.682" v="220" actId="478"/>
          <ac:spMkLst>
            <pc:docMk/>
            <pc:sldMk cId="1660640674" sldId="261"/>
            <ac:spMk id="14" creationId="{2D236CB0-DF9D-4FEC-A3D3-6C522C10F50A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6:57:50.494" v="279" actId="478"/>
          <ac:spMkLst>
            <pc:docMk/>
            <pc:sldMk cId="1660640674" sldId="261"/>
            <ac:spMk id="24" creationId="{42E0AF60-8270-4CE7-B4C8-7DEABE12BE2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1T08:28:15.666" v="221"/>
          <ac:spMkLst>
            <pc:docMk/>
            <pc:sldMk cId="1660640674" sldId="261"/>
            <ac:spMk id="26" creationId="{651CCE2A-FB32-41C7-A15B-5F26F16D7BF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1T08:28:15.666" v="221"/>
          <ac:spMkLst>
            <pc:docMk/>
            <pc:sldMk cId="1660640674" sldId="261"/>
            <ac:spMk id="27" creationId="{9C26EDFD-78BD-41EA-98A0-06A549BCDD8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1T08:28:29.152" v="235" actId="20577"/>
          <ac:spMkLst>
            <pc:docMk/>
            <pc:sldMk cId="1660640674" sldId="261"/>
            <ac:spMk id="28" creationId="{3A6CCC64-19EA-4C3A-941F-DC1C9E9A786B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53:39.050" v="5304" actId="20577"/>
          <ac:spMkLst>
            <pc:docMk/>
            <pc:sldMk cId="1660640674" sldId="261"/>
            <ac:spMk id="29" creationId="{73AB123F-6A37-49EA-A09F-F9B7E0B608A0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2T07:06:09.606" v="542" actId="20577"/>
          <ac:spMkLst>
            <pc:docMk/>
            <pc:sldMk cId="1660640674" sldId="261"/>
            <ac:spMk id="30" creationId="{E67BCA5B-7F10-4EAE-9825-17691514D646}"/>
          </ac:spMkLst>
        </pc:spChg>
        <pc:grpChg chg="mod">
          <ac:chgData name="Godchagon Panyamanotham (กชกร ปัญญามโนธรรม)" userId="4bf7b1b4-e1ae-4289-88c5-38bc21c8f4b1" providerId="ADAL" clId="{1338A23B-9DB1-4CA5-9ED2-C510B175871D}" dt="2022-06-02T07:01:06.464" v="459" actId="1035"/>
          <ac:grpSpMkLst>
            <pc:docMk/>
            <pc:sldMk cId="1660640674" sldId="261"/>
            <ac:grpSpMk id="16" creationId="{286C60D8-D82A-4194-A2BF-2FBBE8103144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7:01:12.412" v="477" actId="1035"/>
          <ac:grpSpMkLst>
            <pc:docMk/>
            <pc:sldMk cId="1660640674" sldId="261"/>
            <ac:grpSpMk id="20" creationId="{6B6E41C2-DFB0-4518-80B8-07BD54970808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2T06:57:48.543" v="278" actId="478"/>
          <ac:grpSpMkLst>
            <pc:docMk/>
            <pc:sldMk cId="1660640674" sldId="261"/>
            <ac:grpSpMk id="25" creationId="{E878D8FA-0EE8-4F96-B77E-48BA2A913A46}"/>
          </ac:grpSpMkLst>
        </pc:grpChg>
      </pc:sldChg>
      <pc:sldChg chg="addSp delSp modSp mod delAnim modAnim modNotesTx">
        <pc:chgData name="Godchagon Panyamanotham (กชกร ปัญญามโนธรรม)" userId="4bf7b1b4-e1ae-4289-88c5-38bc21c8f4b1" providerId="ADAL" clId="{1338A23B-9DB1-4CA5-9ED2-C510B175871D}" dt="2022-06-06T18:05:29.612" v="28617" actId="20577"/>
        <pc:sldMkLst>
          <pc:docMk/>
          <pc:sldMk cId="1120838222" sldId="281"/>
        </pc:sldMkLst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5" creationId="{4DA4092F-A5B8-4E0A-A703-6B81B312456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5:12.806" v="27653" actId="404"/>
          <ac:spMkLst>
            <pc:docMk/>
            <pc:sldMk cId="1120838222" sldId="281"/>
            <ac:spMk id="10" creationId="{4070723F-A4E2-47DC-BA45-5372D4B9F9A1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11" creationId="{86CA3D8F-9DC2-499C-B467-B1997235214F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13" creationId="{8265E0DA-5FB5-4052-981C-D73704DBE17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5:12.806" v="27653" actId="404"/>
          <ac:spMkLst>
            <pc:docMk/>
            <pc:sldMk cId="1120838222" sldId="281"/>
            <ac:spMk id="30" creationId="{8C9EB540-04C9-4DB4-B1E6-8DED7BD56DF1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33" creationId="{016944C5-6F71-4A7F-A3C4-38DE1291638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5:12.806" v="27653" actId="404"/>
          <ac:spMkLst>
            <pc:docMk/>
            <pc:sldMk cId="1120838222" sldId="281"/>
            <ac:spMk id="34" creationId="{F9D0EDD1-B222-4023-AB03-8B188F3479B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35" creationId="{558AFE4C-9E62-4D0C-93E0-3E85E7A9DB4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5:12.806" v="27653" actId="404"/>
          <ac:spMkLst>
            <pc:docMk/>
            <pc:sldMk cId="1120838222" sldId="281"/>
            <ac:spMk id="39" creationId="{3A7CA64D-5B1C-41D9-9035-9065106DE2B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40" creationId="{02A9BD89-73C6-496E-9F70-7D4BC5CE4023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41" creationId="{987BDF79-3313-4B6E-B863-33C90E95F3C9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42" creationId="{26E4F9EF-4553-4987-94D2-AE85AB2B4C5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5:12.806" v="27653" actId="404"/>
          <ac:spMkLst>
            <pc:docMk/>
            <pc:sldMk cId="1120838222" sldId="281"/>
            <ac:spMk id="49" creationId="{C0F52B60-38D1-4F55-A664-4B2DB3EA131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5:12.806" v="27653" actId="404"/>
          <ac:spMkLst>
            <pc:docMk/>
            <pc:sldMk cId="1120838222" sldId="281"/>
            <ac:spMk id="50" creationId="{AA65CF39-8765-464B-8E4E-0D9CA3087649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54" creationId="{F2A4B0F3-6E4A-48CA-BB3F-B451E1E7B4F1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57" creationId="{89689C80-9FFB-461F-A1AA-21D976609EE8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4:54.028" v="27646" actId="478"/>
          <ac:spMkLst>
            <pc:docMk/>
            <pc:sldMk cId="1120838222" sldId="281"/>
            <ac:spMk id="60" creationId="{53350F33-9ACB-4B1A-A786-D5F6E423B74E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61" creationId="{E7047075-9FA2-4132-97D2-D197F995750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62" creationId="{B6DCD12D-9377-4073-8122-2EA9F3145C3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63" creationId="{7EBD1B53-BD87-4408-91D5-C05C1BE3730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64" creationId="{97713D3F-69B5-4040-9F41-9D33B0F1EAD4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65" creationId="{AC77BB2C-D441-4EA1-8025-7C18B6AB9997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66" creationId="{84E1F740-1DD3-4C7E-9DF4-B1BFCEC8A5EB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67" creationId="{22FE8A25-DD04-4B60-91C2-A2C3BDBF6F01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45:16.390" v="27654" actId="404"/>
          <ac:spMkLst>
            <pc:docMk/>
            <pc:sldMk cId="1120838222" sldId="281"/>
            <ac:spMk id="68" creationId="{AB70582D-D7FD-4D09-AE9F-03D2856BA29D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6T17:56:27.415" v="27788" actId="14100"/>
          <ac:spMkLst>
            <pc:docMk/>
            <pc:sldMk cId="1120838222" sldId="281"/>
            <ac:spMk id="72" creationId="{96F787E7-B534-47F7-8A56-EDA081AD6D8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73" creationId="{81CC5C43-197B-4F56-91BB-45AD11A41DBD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spMkLst>
            <pc:docMk/>
            <pc:sldMk cId="1120838222" sldId="281"/>
            <ac:spMk id="74" creationId="{7E97918D-D343-41B1-A624-79EF186D735C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spMkLst>
            <pc:docMk/>
            <pc:sldMk cId="1120838222" sldId="281"/>
            <ac:spMk id="84" creationId="{C6DAA3EE-9CFD-4CAF-9B7D-5D9333A67568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spMkLst>
            <pc:docMk/>
            <pc:sldMk cId="1120838222" sldId="281"/>
            <ac:spMk id="87" creationId="{E52BE4B0-6BC6-4757-B6E7-08BFF02B64BD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spMkLst>
            <pc:docMk/>
            <pc:sldMk cId="1120838222" sldId="281"/>
            <ac:spMk id="89" creationId="{38C05873-A781-4E9F-9EC3-FF2B1A978A24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spMkLst>
            <pc:docMk/>
            <pc:sldMk cId="1120838222" sldId="281"/>
            <ac:spMk id="90" creationId="{87911ABA-536E-4201-BB88-A1A1E1197F55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spMkLst>
            <pc:docMk/>
            <pc:sldMk cId="1120838222" sldId="281"/>
            <ac:spMk id="92" creationId="{A50DE03E-479C-41AD-9AA1-6DBA9FEAAC00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spMkLst>
            <pc:docMk/>
            <pc:sldMk cId="1120838222" sldId="281"/>
            <ac:spMk id="93" creationId="{271B9CBB-2DBE-43A9-93E3-EBE6CB098F09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spMkLst>
            <pc:docMk/>
            <pc:sldMk cId="1120838222" sldId="281"/>
            <ac:spMk id="102" creationId="{39AF94E2-3BC6-4E34-BA56-90E1E4538076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spMkLst>
            <pc:docMk/>
            <pc:sldMk cId="1120838222" sldId="281"/>
            <ac:spMk id="105" creationId="{29835AA0-5791-41EF-9C1E-7EB69353D901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spMkLst>
            <pc:docMk/>
            <pc:sldMk cId="1120838222" sldId="281"/>
            <ac:spMk id="107" creationId="{F5BA3474-ABE1-40F9-903D-3303C8F9C805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spMkLst>
            <pc:docMk/>
            <pc:sldMk cId="1120838222" sldId="281"/>
            <ac:spMk id="108" creationId="{C2A5951B-D0D6-42CF-B4D3-CF7533172E72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spMkLst>
            <pc:docMk/>
            <pc:sldMk cId="1120838222" sldId="281"/>
            <ac:spMk id="110" creationId="{0F1045DA-B4ED-41E5-AE66-A4784E06F1A2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spMkLst>
            <pc:docMk/>
            <pc:sldMk cId="1120838222" sldId="281"/>
            <ac:spMk id="111" creationId="{50565AB0-576E-49D7-A734-A1937673773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spMkLst>
            <pc:docMk/>
            <pc:sldMk cId="1120838222" sldId="281"/>
            <ac:spMk id="113" creationId="{D9F8F11D-FD8B-4A1C-AA71-42A17F012DD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spMkLst>
            <pc:docMk/>
            <pc:sldMk cId="1120838222" sldId="281"/>
            <ac:spMk id="115" creationId="{7DC6C9E3-C28C-4284-AADE-D0002A8D5C5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spMkLst>
            <pc:docMk/>
            <pc:sldMk cId="1120838222" sldId="281"/>
            <ac:spMk id="116" creationId="{A7CAF3DC-B956-4537-A2E5-2CEC83D3DDA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spMkLst>
            <pc:docMk/>
            <pc:sldMk cId="1120838222" sldId="281"/>
            <ac:spMk id="117" creationId="{928D4EE3-30BE-454D-BEF1-B2E20007CC0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56:13.167" v="27785" actId="1076"/>
          <ac:spMkLst>
            <pc:docMk/>
            <pc:sldMk cId="1120838222" sldId="281"/>
            <ac:spMk id="118" creationId="{83D30D68-E9F0-49B3-BE0F-44C56756C629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6T17:56:13.167" v="27785" actId="1076"/>
          <ac:spMkLst>
            <pc:docMk/>
            <pc:sldMk cId="1120838222" sldId="281"/>
            <ac:spMk id="119" creationId="{420CCCC0-7E61-4E6D-9E8C-314F87780E95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3" creationId="{642EC7C3-973B-4610-B914-714C8A80C11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4" creationId="{D36448F0-6A2D-490C-9199-8ADBEF9CEA72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7:56:18.559" v="27786" actId="1076"/>
          <ac:grpSpMkLst>
            <pc:docMk/>
            <pc:sldMk cId="1120838222" sldId="281"/>
            <ac:grpSpMk id="12" creationId="{6600128D-3EE6-4A71-93ED-8DF9BABEB21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17" creationId="{5B717D0C-154F-4B46-9E18-BA59ACE87499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20" creationId="{43042019-EC40-4A89-9F33-086BEA1FD452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23" creationId="{89D4BFAE-8D8C-425C-A9A9-6D7A542E877B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26" creationId="{F2BF8645-337B-4EDC-B36D-4F1CF16EF5B2}"/>
          </ac:grpSpMkLst>
        </pc:grpChg>
        <pc:grpChg chg="mod ord">
          <ac:chgData name="Godchagon Panyamanotham (กชกร ปัญญามโนธรรม)" userId="4bf7b1b4-e1ae-4289-88c5-38bc21c8f4b1" providerId="ADAL" clId="{1338A23B-9DB1-4CA5-9ED2-C510B175871D}" dt="2022-06-06T17:44:16.059" v="27641" actId="164"/>
          <ac:grpSpMkLst>
            <pc:docMk/>
            <pc:sldMk cId="1120838222" sldId="281"/>
            <ac:grpSpMk id="32" creationId="{E549A461-D6B5-439C-922A-6685C1D2F10A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36" creationId="{04BFDB8A-5C02-4151-8C3F-781BEB20CEA8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43" creationId="{FF8A8BD6-1D74-4E97-976F-CEA95A4ED23F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grpSpMkLst>
            <pc:docMk/>
            <pc:sldMk cId="1120838222" sldId="281"/>
            <ac:grpSpMk id="46" creationId="{75A9F79E-EFE0-40E6-AD42-E5970AB775FD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grpSpMkLst>
            <pc:docMk/>
            <pc:sldMk cId="1120838222" sldId="281"/>
            <ac:grpSpMk id="51" creationId="{CB357BE3-84D8-458F-A858-418216847320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grpSpMkLst>
            <pc:docMk/>
            <pc:sldMk cId="1120838222" sldId="281"/>
            <ac:grpSpMk id="75" creationId="{B5A1837C-7BA5-4DE9-BD9E-41DD274C8D4D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grpSpMkLst>
            <pc:docMk/>
            <pc:sldMk cId="1120838222" sldId="281"/>
            <ac:grpSpMk id="80" creationId="{0082C4F4-A055-4B08-8C06-5EC97E665DC8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grpSpMkLst>
            <pc:docMk/>
            <pc:sldMk cId="1120838222" sldId="281"/>
            <ac:grpSpMk id="94" creationId="{F1656D15-B97B-406F-BF11-618C84D3834C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grpSpMkLst>
            <pc:docMk/>
            <pc:sldMk cId="1120838222" sldId="281"/>
            <ac:grpSpMk id="98" creationId="{B43E0F71-45EC-45A3-B32B-8B6CCC4E7395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grpSpMkLst>
            <pc:docMk/>
            <pc:sldMk cId="1120838222" sldId="281"/>
            <ac:grpSpMk id="112" creationId="{268DE3BE-9F5E-4F9B-8756-C0B1ED0F876B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grpSpMkLst>
            <pc:docMk/>
            <pc:sldMk cId="1120838222" sldId="281"/>
            <ac:grpSpMk id="114" creationId="{E4CF6EC5-C954-4457-B37A-A805DAA0CDD6}"/>
          </ac:grpSpMkLst>
        </pc:grpChg>
        <pc:picChg chg="mod">
          <ac:chgData name="Godchagon Panyamanotham (กชกร ปัญญามโนธรรม)" userId="4bf7b1b4-e1ae-4289-88c5-38bc21c8f4b1" providerId="ADAL" clId="{1338A23B-9DB1-4CA5-9ED2-C510B175871D}" dt="2022-06-06T17:55:40.950" v="27783" actId="1076"/>
          <ac:picMkLst>
            <pc:docMk/>
            <pc:sldMk cId="1120838222" sldId="281"/>
            <ac:picMk id="9" creationId="{563D53B1-C2D6-4224-AE64-7A609C7CCABA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0:15.027" v="27525" actId="478"/>
          <ac:picMkLst>
            <pc:docMk/>
            <pc:sldMk cId="1120838222" sldId="281"/>
            <ac:picMk id="14" creationId="{EAA738BB-220E-426E-B60B-EEBAE01C33F8}"/>
          </ac:picMkLst>
        </pc:picChg>
        <pc:picChg chg="add del mod ord">
          <ac:chgData name="Godchagon Panyamanotham (กชกร ปัญญามโนธรรม)" userId="4bf7b1b4-e1ae-4289-88c5-38bc21c8f4b1" providerId="ADAL" clId="{1338A23B-9DB1-4CA5-9ED2-C510B175871D}" dt="2022-06-06T17:43:57.629" v="27638" actId="27803"/>
          <ac:picMkLst>
            <pc:docMk/>
            <pc:sldMk cId="1120838222" sldId="281"/>
            <ac:picMk id="16" creationId="{AA65CF39-8765-464B-8E4E-0D9CA3087649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3:05.499" v="27631" actId="27803"/>
          <ac:picMkLst>
            <pc:docMk/>
            <pc:sldMk cId="1120838222" sldId="281"/>
            <ac:picMk id="31" creationId="{D5FADCE4-3EAB-444B-912A-E31A46A76266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56:34.110" v="27789" actId="1076"/>
          <ac:picMkLst>
            <pc:docMk/>
            <pc:sldMk cId="1120838222" sldId="281"/>
            <ac:picMk id="52" creationId="{E6E1A977-FA7A-41DC-B5B6-ACC8EBD7A191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picMkLst>
            <pc:docMk/>
            <pc:sldMk cId="1120838222" sldId="281"/>
            <ac:picMk id="69" creationId="{F71CC647-F863-4B46-BBAB-D81D3759ADD9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picMkLst>
            <pc:docMk/>
            <pc:sldMk cId="1120838222" sldId="281"/>
            <ac:picMk id="70" creationId="{B277C9F2-6D4D-4365-B619-F3FF48D73583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9:18:14.562" v="15008" actId="478"/>
          <ac:picMkLst>
            <pc:docMk/>
            <pc:sldMk cId="1120838222" sldId="281"/>
            <ac:picMk id="71" creationId="{EE50AF10-F135-4A39-B80C-900FC11DB42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38:55.568" v="27508"/>
          <ac:picMkLst>
            <pc:docMk/>
            <pc:sldMk cId="1120838222" sldId="281"/>
            <ac:picMk id="76" creationId="{C1FAD116-89C4-4DE7-86AC-613EB1A8920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38:55.568" v="27508"/>
          <ac:picMkLst>
            <pc:docMk/>
            <pc:sldMk cId="1120838222" sldId="281"/>
            <ac:picMk id="77" creationId="{EBE56D61-907C-4C39-B579-E5CBAC3FE4E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38:55.568" v="27508"/>
          <ac:picMkLst>
            <pc:docMk/>
            <pc:sldMk cId="1120838222" sldId="281"/>
            <ac:picMk id="78" creationId="{173C1007-6B59-417E-9E35-3B9B34323B6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picMkLst>
            <pc:docMk/>
            <pc:sldMk cId="1120838222" sldId="281"/>
            <ac:picMk id="85" creationId="{19C74782-3274-420D-8949-ABC27D45FC6B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picMkLst>
            <pc:docMk/>
            <pc:sldMk cId="1120838222" sldId="281"/>
            <ac:picMk id="86" creationId="{07C585E1-C0A3-4DA6-A54F-D8FD4E4CF96B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picMkLst>
            <pc:docMk/>
            <pc:sldMk cId="1120838222" sldId="281"/>
            <ac:picMk id="88" creationId="{EDF98D79-B517-433F-AD3E-F28221BD27F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6:42.602" v="27726" actId="478"/>
          <ac:picMkLst>
            <pc:docMk/>
            <pc:sldMk cId="1120838222" sldId="281"/>
            <ac:picMk id="91" creationId="{E8CA7628-AD7E-40ED-83EE-60DDEF5AE43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picMkLst>
            <pc:docMk/>
            <pc:sldMk cId="1120838222" sldId="281"/>
            <ac:picMk id="95" creationId="{745DEF63-1BF2-48E7-BDCB-46F033A7587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picMkLst>
            <pc:docMk/>
            <pc:sldMk cId="1120838222" sldId="281"/>
            <ac:picMk id="96" creationId="{E1E5304E-5C50-4A60-A228-94172BEDB10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picMkLst>
            <pc:docMk/>
            <pc:sldMk cId="1120838222" sldId="281"/>
            <ac:picMk id="97" creationId="{B979D105-C15E-4F1F-9B67-B6E15430C5E9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picMkLst>
            <pc:docMk/>
            <pc:sldMk cId="1120838222" sldId="281"/>
            <ac:picMk id="103" creationId="{3B07AF26-B59C-465E-90C9-8B1B32604D4B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picMkLst>
            <pc:docMk/>
            <pc:sldMk cId="1120838222" sldId="281"/>
            <ac:picMk id="104" creationId="{100AF742-B824-41C5-9800-3EA97D58001B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picMkLst>
            <pc:docMk/>
            <pc:sldMk cId="1120838222" sldId="281"/>
            <ac:picMk id="106" creationId="{3F2D3577-7935-46B7-ADA4-476A8361732A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44:48.015" v="27643"/>
          <ac:picMkLst>
            <pc:docMk/>
            <pc:sldMk cId="1120838222" sldId="281"/>
            <ac:picMk id="109" creationId="{F469C527-2B8A-45C8-BD63-BF6FC3040137}"/>
          </ac:picMkLst>
        </pc:picChg>
        <pc:inkChg chg="add mod">
          <ac:chgData name="Godchagon Panyamanotham (กชกร ปัญญามโนธรรม)" userId="4bf7b1b4-e1ae-4289-88c5-38bc21c8f4b1" providerId="ADAL" clId="{1338A23B-9DB1-4CA5-9ED2-C510B175871D}" dt="2022-06-06T17:39:06.705" v="27513" actId="1076"/>
          <ac:inkMkLst>
            <pc:docMk/>
            <pc:sldMk cId="1120838222" sldId="281"/>
            <ac:inkMk id="79" creationId="{B6754B71-7D45-405B-A586-381E53028976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7:38:55.568" v="27508"/>
          <ac:inkMkLst>
            <pc:docMk/>
            <pc:sldMk cId="1120838222" sldId="281"/>
            <ac:inkMk id="81" creationId="{5438CDF6-7EE5-43DA-A67F-7D83486D0F4D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7:38:55.568" v="27508"/>
          <ac:inkMkLst>
            <pc:docMk/>
            <pc:sldMk cId="1120838222" sldId="281"/>
            <ac:inkMk id="82" creationId="{B744FC9B-4A2D-4732-91CE-9E37A2BF15C7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7:38:55.568" v="27508"/>
          <ac:inkMkLst>
            <pc:docMk/>
            <pc:sldMk cId="1120838222" sldId="281"/>
            <ac:inkMk id="83" creationId="{4D57E299-3996-41AA-AE30-12323BD935D4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inkMkLst>
            <pc:docMk/>
            <pc:sldMk cId="1120838222" sldId="281"/>
            <ac:inkMk id="99" creationId="{13D53442-EF18-4897-8C71-33B1AFDCBD53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inkMkLst>
            <pc:docMk/>
            <pc:sldMk cId="1120838222" sldId="281"/>
            <ac:inkMk id="100" creationId="{AB7D3636-87F0-49B4-B5F9-8926B57572A5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7:44:45.443" v="27642"/>
          <ac:inkMkLst>
            <pc:docMk/>
            <pc:sldMk cId="1120838222" sldId="281"/>
            <ac:inkMk id="101" creationId="{A23453E4-819E-4A86-AC46-E4CBB0FD949E}"/>
          </ac:inkMkLst>
        </pc:inkChg>
      </pc:sldChg>
      <pc:sldChg chg="addSp delSp modSp mod modAnim modNotesTx">
        <pc:chgData name="Godchagon Panyamanotham (กชกร ปัญญามโนธรรม)" userId="4bf7b1b4-e1ae-4289-88c5-38bc21c8f4b1" providerId="ADAL" clId="{1338A23B-9DB1-4CA5-9ED2-C510B175871D}" dt="2022-06-06T03:10:06.616" v="6335" actId="170"/>
        <pc:sldMkLst>
          <pc:docMk/>
          <pc:sldMk cId="4215816982" sldId="292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2T07:18:27.181" v="722" actId="20577"/>
          <ac:spMkLst>
            <pc:docMk/>
            <pc:sldMk cId="4215816982" sldId="292"/>
            <ac:spMk id="12" creationId="{72ECF7E3-09E9-4FA2-B139-9977F4BAF79E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2T07:20:01.318" v="763" actId="478"/>
          <ac:spMkLst>
            <pc:docMk/>
            <pc:sldMk cId="4215816982" sldId="292"/>
            <ac:spMk id="17" creationId="{600119B0-9D5C-4F63-8D94-996E05053D7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18:39.925" v="760" actId="20577"/>
          <ac:spMkLst>
            <pc:docMk/>
            <pc:sldMk cId="4215816982" sldId="292"/>
            <ac:spMk id="18" creationId="{3BE67FC0-54BC-4425-AB07-A0BB6FB37D25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2T07:20:01.318" v="763" actId="478"/>
          <ac:spMkLst>
            <pc:docMk/>
            <pc:sldMk cId="4215816982" sldId="292"/>
            <ac:spMk id="22" creationId="{935EDF5D-E48B-484F-848A-ED736F24087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2:36.951" v="809" actId="27803"/>
          <ac:spMkLst>
            <pc:docMk/>
            <pc:sldMk cId="4215816982" sldId="292"/>
            <ac:spMk id="36" creationId="{5B3D2F03-E9D7-408D-8ED7-CC43438B466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2:36.951" v="809" actId="27803"/>
          <ac:spMkLst>
            <pc:docMk/>
            <pc:sldMk cId="4215816982" sldId="292"/>
            <ac:spMk id="37" creationId="{80F4C9C0-F471-49EA-8DED-858BE975FC8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2:36.951" v="809" actId="27803"/>
          <ac:spMkLst>
            <pc:docMk/>
            <pc:sldMk cId="4215816982" sldId="292"/>
            <ac:spMk id="38" creationId="{2A0CED8D-1E01-41AF-A776-99966A430B3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2:36.951" v="809" actId="27803"/>
          <ac:spMkLst>
            <pc:docMk/>
            <pc:sldMk cId="4215816982" sldId="292"/>
            <ac:spMk id="39" creationId="{860BEF19-E1DA-4EB9-BD5C-418500D7008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6:59.025" v="831" actId="1076"/>
          <ac:spMkLst>
            <pc:docMk/>
            <pc:sldMk cId="4215816982" sldId="292"/>
            <ac:spMk id="48" creationId="{4B49817F-6142-4AF7-B1E7-26665E9808B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6:42.887" v="826" actId="207"/>
          <ac:spMkLst>
            <pc:docMk/>
            <pc:sldMk cId="4215816982" sldId="292"/>
            <ac:spMk id="49" creationId="{305EC2DB-7DC9-4152-9ECA-9B25EA8FD812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2T07:37:47.237" v="843" actId="164"/>
          <ac:spMkLst>
            <pc:docMk/>
            <pc:sldMk cId="4215816982" sldId="292"/>
            <ac:spMk id="50" creationId="{431DD647-8685-4F6C-A87F-1461E42601A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8:01.336" v="848"/>
          <ac:spMkLst>
            <pc:docMk/>
            <pc:sldMk cId="4215816982" sldId="292"/>
            <ac:spMk id="54" creationId="{AE4F4393-7E62-4656-88C6-901665F553D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8:01.336" v="848"/>
          <ac:spMkLst>
            <pc:docMk/>
            <pc:sldMk cId="4215816982" sldId="292"/>
            <ac:spMk id="56" creationId="{F169A5AA-6CE3-419B-B240-5709F22FDE1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7:38:01.336" v="848"/>
          <ac:spMkLst>
            <pc:docMk/>
            <pc:sldMk cId="4215816982" sldId="292"/>
            <ac:spMk id="57" creationId="{EDA3BE5D-D422-4A76-92C3-43ECBF931CCB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7:48:24.569" v="884" actId="478"/>
          <ac:spMkLst>
            <pc:docMk/>
            <pc:sldMk cId="4215816982" sldId="292"/>
            <ac:spMk id="59" creationId="{8BF0849A-8775-4D37-B8A5-AA7A35E39ABC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7:49:28.616" v="895" actId="478"/>
          <ac:spMkLst>
            <pc:docMk/>
            <pc:sldMk cId="4215816982" sldId="292"/>
            <ac:spMk id="60" creationId="{77E98607-663C-4C4C-8505-8D139AD8B5B4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20:28.127" v="1412" actId="478"/>
          <ac:spMkLst>
            <pc:docMk/>
            <pc:sldMk cId="4215816982" sldId="292"/>
            <ac:spMk id="61" creationId="{FAA474FE-2428-4C4D-A3C5-08085016730D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20:26.738" v="1411" actId="478"/>
          <ac:spMkLst>
            <pc:docMk/>
            <pc:sldMk cId="4215816982" sldId="292"/>
            <ac:spMk id="62" creationId="{A5CEB03F-CE31-4430-BD70-A1A005A75C11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2T08:17:35.298" v="1375" actId="478"/>
          <ac:spMkLst>
            <pc:docMk/>
            <pc:sldMk cId="4215816982" sldId="292"/>
            <ac:spMk id="71" creationId="{41B3868F-A680-405A-9A9C-A1660C3F51BE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16:12.217" v="1357" actId="478"/>
          <ac:spMkLst>
            <pc:docMk/>
            <pc:sldMk cId="4215816982" sldId="292"/>
            <ac:spMk id="72" creationId="{61518EAA-B8D0-408A-A065-0A3E0E135157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2T08:28:15.488" v="1592" actId="1035"/>
          <ac:spMkLst>
            <pc:docMk/>
            <pc:sldMk cId="4215816982" sldId="292"/>
            <ac:spMk id="83" creationId="{237779FE-B341-4C59-A6DB-FCC8C790F709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25:43.958" v="1534" actId="478"/>
          <ac:spMkLst>
            <pc:docMk/>
            <pc:sldMk cId="4215816982" sldId="292"/>
            <ac:spMk id="84" creationId="{33D6446E-0F1E-4C6D-8BB5-814ECAC554FA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49:08.568" v="2517" actId="478"/>
          <ac:spMkLst>
            <pc:docMk/>
            <pc:sldMk cId="4215816982" sldId="292"/>
            <ac:spMk id="85" creationId="{06106345-6163-4991-8783-5201B1C51B7B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49:08.568" v="2517" actId="478"/>
          <ac:spMkLst>
            <pc:docMk/>
            <pc:sldMk cId="4215816982" sldId="292"/>
            <ac:spMk id="86" creationId="{2A9D686A-4B4C-4025-8BE7-CF04CC951D11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25:00.945" v="1522" actId="478"/>
          <ac:spMkLst>
            <pc:docMk/>
            <pc:sldMk cId="4215816982" sldId="292"/>
            <ac:spMk id="87" creationId="{48CC6E49-8AD5-4630-81B8-3108B7F6277E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49:08.568" v="2517" actId="478"/>
          <ac:spMkLst>
            <pc:docMk/>
            <pc:sldMk cId="4215816982" sldId="292"/>
            <ac:spMk id="88" creationId="{3545FEE2-B55D-4E32-B655-855284DC9915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2T08:25:43.958" v="1534" actId="478"/>
          <ac:spMkLst>
            <pc:docMk/>
            <pc:sldMk cId="4215816982" sldId="292"/>
            <ac:spMk id="89" creationId="{088585F0-BF2A-493E-B798-ABFFDF6ED06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spMkLst>
            <pc:docMk/>
            <pc:sldMk cId="4215816982" sldId="292"/>
            <ac:spMk id="101" creationId="{3A229BFA-6A71-4F52-80C9-1A615684490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spMkLst>
            <pc:docMk/>
            <pc:sldMk cId="4215816982" sldId="292"/>
            <ac:spMk id="103" creationId="{C2F44BD2-9258-4BB4-81CC-D1061169B4C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spMkLst>
            <pc:docMk/>
            <pc:sldMk cId="4215816982" sldId="292"/>
            <ac:spMk id="104" creationId="{C9F41E3E-E518-4255-AD2C-FC7A5A73A4E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spMkLst>
            <pc:docMk/>
            <pc:sldMk cId="4215816982" sldId="292"/>
            <ac:spMk id="106" creationId="{51F8965C-EBAA-48E8-953D-E390EAB4E1F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spMkLst>
            <pc:docMk/>
            <pc:sldMk cId="4215816982" sldId="292"/>
            <ac:spMk id="108" creationId="{1E0C1B07-6614-452F-96A2-4B55BA3DD4E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spMkLst>
            <pc:docMk/>
            <pc:sldMk cId="4215816982" sldId="292"/>
            <ac:spMk id="109" creationId="{5016FF6C-7BFB-4D5A-93D9-6C0036DB591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2T08:48:30.980" v="2503" actId="20577"/>
          <ac:spMkLst>
            <pc:docMk/>
            <pc:sldMk cId="4215816982" sldId="292"/>
            <ac:spMk id="113" creationId="{DBAC3E40-7B03-4FA0-A75B-9B0D54449DA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2T08:48:49.147" v="2516" actId="20577"/>
          <ac:spMkLst>
            <pc:docMk/>
            <pc:sldMk cId="4215816982" sldId="292"/>
            <ac:spMk id="114" creationId="{2CCF2BF0-6619-4B8B-8A0F-17819C6812FE}"/>
          </ac:spMkLst>
        </pc:spChg>
        <pc:grpChg chg="add del mod">
          <ac:chgData name="Godchagon Panyamanotham (กชกร ปัญญามโนธรรม)" userId="4bf7b1b4-e1ae-4289-88c5-38bc21c8f4b1" providerId="ADAL" clId="{1338A23B-9DB1-4CA5-9ED2-C510B175871D}" dt="2022-06-02T07:32:36.951" v="809" actId="27803"/>
          <ac:grpSpMkLst>
            <pc:docMk/>
            <pc:sldMk cId="4215816982" sldId="292"/>
            <ac:grpSpMk id="35" creationId="{2D56B62E-A06A-47D5-AE1C-998CE709B1B4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2T07:32:33.498" v="804" actId="164"/>
          <ac:grpSpMkLst>
            <pc:docMk/>
            <pc:sldMk cId="4215816982" sldId="292"/>
            <ac:grpSpMk id="40" creationId="{AC2C3CEF-24ED-496A-B9EF-D5B913CFB6DC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2T08:20:23.017" v="1409" actId="478"/>
          <ac:grpSpMkLst>
            <pc:docMk/>
            <pc:sldMk cId="4215816982" sldId="292"/>
            <ac:grpSpMk id="42" creationId="{2773E77C-6499-4FA5-AC3F-D348AE86B7D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7:37:47.237" v="843" actId="164"/>
          <ac:grpSpMkLst>
            <pc:docMk/>
            <pc:sldMk cId="4215816982" sldId="292"/>
            <ac:grpSpMk id="47" creationId="{E5169C74-1299-43F0-AA61-FD547829931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2T07:38:38.556" v="874" actId="164"/>
          <ac:grpSpMkLst>
            <pc:docMk/>
            <pc:sldMk cId="4215816982" sldId="292"/>
            <ac:grpSpMk id="51" creationId="{10078024-460C-4C32-80F8-AB507B7F3221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2T07:38:38.556" v="874" actId="164"/>
          <ac:grpSpMkLst>
            <pc:docMk/>
            <pc:sldMk cId="4215816982" sldId="292"/>
            <ac:grpSpMk id="52" creationId="{17FF9171-7CC2-4442-8AF4-5EE0E902F45D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7:38:01.336" v="848"/>
          <ac:grpSpMkLst>
            <pc:docMk/>
            <pc:sldMk cId="4215816982" sldId="292"/>
            <ac:grpSpMk id="53" creationId="{8754B1AF-E7D3-47D1-91E3-FA404CF5A891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2T08:20:23.642" v="1410" actId="478"/>
          <ac:grpSpMkLst>
            <pc:docMk/>
            <pc:sldMk cId="4215816982" sldId="292"/>
            <ac:grpSpMk id="58" creationId="{501663BA-B6DF-4E97-806A-D59400A82BD2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2T08:16:21.227" v="1360" actId="165"/>
          <ac:grpSpMkLst>
            <pc:docMk/>
            <pc:sldMk cId="4215816982" sldId="292"/>
            <ac:grpSpMk id="67" creationId="{45F64F99-60DE-40E9-BEC1-160237CB7474}"/>
          </ac:grpSpMkLst>
        </pc:grpChg>
        <pc:grpChg chg="add mod ord">
          <ac:chgData name="Godchagon Panyamanotham (กชกร ปัญญามโนธรรม)" userId="4bf7b1b4-e1ae-4289-88c5-38bc21c8f4b1" providerId="ADAL" clId="{1338A23B-9DB1-4CA5-9ED2-C510B175871D}" dt="2022-06-02T08:28:15.488" v="1592" actId="1035"/>
          <ac:grpSpMkLst>
            <pc:docMk/>
            <pc:sldMk cId="4215816982" sldId="292"/>
            <ac:grpSpMk id="90" creationId="{056ADB8D-002D-44C0-A05F-5D3BF53EE9B9}"/>
          </ac:grpSpMkLst>
        </pc:grpChg>
        <pc:grpChg chg="add mod ord">
          <ac:chgData name="Godchagon Panyamanotham (กชกร ปัญญามโนธรรม)" userId="4bf7b1b4-e1ae-4289-88c5-38bc21c8f4b1" providerId="ADAL" clId="{1338A23B-9DB1-4CA5-9ED2-C510B175871D}" dt="2022-06-02T08:28:15.488" v="1592" actId="1035"/>
          <ac:grpSpMkLst>
            <pc:docMk/>
            <pc:sldMk cId="4215816982" sldId="292"/>
            <ac:grpSpMk id="95" creationId="{AE3DD8E3-4686-4230-A1D7-417C3C7192D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grpSpMkLst>
            <pc:docMk/>
            <pc:sldMk cId="4215816982" sldId="292"/>
            <ac:grpSpMk id="98" creationId="{3101B9D3-C40A-4ACF-868C-4C045E064E5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grpSpMkLst>
            <pc:docMk/>
            <pc:sldMk cId="4215816982" sldId="292"/>
            <ac:grpSpMk id="99" creationId="{31797F99-4157-413C-8038-CF1057A30E28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grpSpMkLst>
            <pc:docMk/>
            <pc:sldMk cId="4215816982" sldId="292"/>
            <ac:grpSpMk id="100" creationId="{9A6C000E-4B3D-41A1-AD70-0BD298F612C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grpSpMkLst>
            <pc:docMk/>
            <pc:sldMk cId="4215816982" sldId="292"/>
            <ac:grpSpMk id="105" creationId="{9F353858-7328-43C8-AD39-5178FCA67543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2T07:38:38.556" v="874" actId="164"/>
          <ac:picMkLst>
            <pc:docMk/>
            <pc:sldMk cId="4215816982" sldId="292"/>
            <ac:picMk id="3" creationId="{8DF2C34B-69C9-401F-8851-A55A671FF1D1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2T07:19:37.325" v="761" actId="478"/>
          <ac:picMkLst>
            <pc:docMk/>
            <pc:sldMk cId="4215816982" sldId="292"/>
            <ac:picMk id="5" creationId="{B2007B96-8F14-4B35-9978-BC570BCA279C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7:32:54.124" v="814" actId="164"/>
          <ac:picMkLst>
            <pc:docMk/>
            <pc:sldMk cId="4215816982" sldId="292"/>
            <ac:picMk id="6" creationId="{18DD3B6F-C4F6-4466-82C8-483C68E68A1C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7:26:35.999" v="771" actId="478"/>
          <ac:picMkLst>
            <pc:docMk/>
            <pc:sldMk cId="4215816982" sldId="292"/>
            <ac:picMk id="8" creationId="{DE504E38-290B-492D-92FC-C2A0F1EBFF5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4:58.624" v="1521" actId="1076"/>
          <ac:picMkLst>
            <pc:docMk/>
            <pc:sldMk cId="4215816982" sldId="292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7:26:36.676" v="772" actId="478"/>
          <ac:picMkLst>
            <pc:docMk/>
            <pc:sldMk cId="4215816982" sldId="292"/>
            <ac:picMk id="19" creationId="{E2C20F8C-1E9F-495A-97C7-CFC7CC1F7EC4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7:38:38.556" v="874" actId="164"/>
          <ac:picMkLst>
            <pc:docMk/>
            <pc:sldMk cId="4215816982" sldId="292"/>
            <ac:picMk id="21" creationId="{691BE5A7-0272-42B9-9A62-510066033683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2T07:20:02.179" v="764" actId="478"/>
          <ac:picMkLst>
            <pc:docMk/>
            <pc:sldMk cId="4215816982" sldId="292"/>
            <ac:picMk id="24" creationId="{76B676EB-6B33-4C7A-8840-F87C46E34CDD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2T07:20:03.618" v="765" actId="478"/>
          <ac:picMkLst>
            <pc:docMk/>
            <pc:sldMk cId="4215816982" sldId="292"/>
            <ac:picMk id="25" creationId="{5BDD81D0-2252-4F9A-9BE8-FD2D48DECF11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7:32:54.124" v="814" actId="164"/>
          <ac:picMkLst>
            <pc:docMk/>
            <pc:sldMk cId="4215816982" sldId="292"/>
            <ac:picMk id="26" creationId="{A218ABB8-D3B8-4722-AE7A-A2BB44533E30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7:28:31.343" v="784" actId="478"/>
          <ac:picMkLst>
            <pc:docMk/>
            <pc:sldMk cId="4215816982" sldId="292"/>
            <ac:picMk id="28" creationId="{E18E92C4-E897-4700-B7EA-8DB05FBD8A54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7:28:30.268" v="783" actId="478"/>
          <ac:picMkLst>
            <pc:docMk/>
            <pc:sldMk cId="4215816982" sldId="292"/>
            <ac:picMk id="30" creationId="{D893B9CC-7308-48F3-BA19-D7153F8D78F8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7:38:32.588" v="873" actId="1037"/>
          <ac:picMkLst>
            <pc:docMk/>
            <pc:sldMk cId="4215816982" sldId="292"/>
            <ac:picMk id="32" creationId="{75E86882-0D8A-4739-A89F-FB75E8CAD63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7:28:51.534" v="787" actId="478"/>
          <ac:picMkLst>
            <pc:docMk/>
            <pc:sldMk cId="4215816982" sldId="292"/>
            <ac:picMk id="34" creationId="{D2D5FA92-DAD4-483A-8B4C-19D25CFD80D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7:32:54.124" v="814" actId="164"/>
          <ac:picMkLst>
            <pc:docMk/>
            <pc:sldMk cId="4215816982" sldId="292"/>
            <ac:picMk id="41" creationId="{F2422E55-D60A-4CE4-94E2-F2CED62A8025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7:36:40.235" v="823" actId="27803"/>
          <ac:picMkLst>
            <pc:docMk/>
            <pc:sldMk cId="4215816982" sldId="292"/>
            <ac:picMk id="44" creationId="{D7E77995-DC01-44CA-84C3-31928C662727}"/>
          </ac:picMkLst>
        </pc:picChg>
        <pc:picChg chg="add mod ord">
          <ac:chgData name="Godchagon Panyamanotham (กชกร ปัญญามโนธรรม)" userId="4bf7b1b4-e1ae-4289-88c5-38bc21c8f4b1" providerId="ADAL" clId="{1338A23B-9DB1-4CA5-9ED2-C510B175871D}" dt="2022-06-02T08:13:17.091" v="1289" actId="207"/>
          <ac:picMkLst>
            <pc:docMk/>
            <pc:sldMk cId="4215816982" sldId="292"/>
            <ac:picMk id="46" creationId="{A7DE74C0-8436-41FD-8544-9CC57B0CA6D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13:16.875" v="1288" actId="207"/>
          <ac:picMkLst>
            <pc:docMk/>
            <pc:sldMk cId="4215816982" sldId="292"/>
            <ac:picMk id="55" creationId="{B853538D-1BD9-403B-85B4-CCF5CC7FE16F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14:24.296" v="1293" actId="478"/>
          <ac:picMkLst>
            <pc:docMk/>
            <pc:sldMk cId="4215816982" sldId="292"/>
            <ac:picMk id="64" creationId="{B16F4DA8-450F-4D0D-8114-72A79A85E3F5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14:24.883" v="1294" actId="478"/>
          <ac:picMkLst>
            <pc:docMk/>
            <pc:sldMk cId="4215816982" sldId="292"/>
            <ac:picMk id="66" creationId="{6CCBF201-F7BB-48F3-B42E-B4E83ECF2426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16:09.537" v="1356" actId="478"/>
          <ac:picMkLst>
            <pc:docMk/>
            <pc:sldMk cId="4215816982" sldId="292"/>
            <ac:picMk id="68" creationId="{8FB008F1-2338-46BA-B9C3-C7C1DF48C9EF}"/>
          </ac:picMkLst>
        </pc:picChg>
        <pc:picChg chg="add del mod topLvl">
          <ac:chgData name="Godchagon Panyamanotham (กชกร ปัญญามโนธรรม)" userId="4bf7b1b4-e1ae-4289-88c5-38bc21c8f4b1" providerId="ADAL" clId="{1338A23B-9DB1-4CA5-9ED2-C510B175871D}" dt="2022-06-02T08:18:38.518" v="1380" actId="478"/>
          <ac:picMkLst>
            <pc:docMk/>
            <pc:sldMk cId="4215816982" sldId="292"/>
            <ac:picMk id="69" creationId="{8C604A50-AE36-4E88-BD64-61ED02B4AA9F}"/>
          </ac:picMkLst>
        </pc:picChg>
        <pc:picChg chg="del mod topLvl">
          <ac:chgData name="Godchagon Panyamanotham (กชกร ปัญญามโนธรรม)" userId="4bf7b1b4-e1ae-4289-88c5-38bc21c8f4b1" providerId="ADAL" clId="{1338A23B-9DB1-4CA5-9ED2-C510B175871D}" dt="2022-06-02T08:17:12.872" v="1362" actId="478"/>
          <ac:picMkLst>
            <pc:docMk/>
            <pc:sldMk cId="4215816982" sldId="292"/>
            <ac:picMk id="70" creationId="{98739BA3-5415-4A93-8C6B-33D06C6DCEC3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25:43.958" v="1534" actId="478"/>
          <ac:picMkLst>
            <pc:docMk/>
            <pc:sldMk cId="4215816982" sldId="292"/>
            <ac:picMk id="74" creationId="{3985A634-9FDF-473D-A325-DC9FB59241CA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21:59.462" v="1435" actId="478"/>
          <ac:picMkLst>
            <pc:docMk/>
            <pc:sldMk cId="4215816982" sldId="292"/>
            <ac:picMk id="76" creationId="{7C6EA8B7-50C4-4331-A22D-DDDB2006400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8:49:24.263" v="2523" actId="14100"/>
          <ac:picMkLst>
            <pc:docMk/>
            <pc:sldMk cId="4215816982" sldId="292"/>
            <ac:picMk id="77" creationId="{F85C425D-FFCB-4D0D-A911-1289D979C129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21:59.462" v="1435" actId="478"/>
          <ac:picMkLst>
            <pc:docMk/>
            <pc:sldMk cId="4215816982" sldId="292"/>
            <ac:picMk id="78" creationId="{0101796C-9A4D-4752-9C3E-48080CB6C20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21:59.462" v="1435" actId="478"/>
          <ac:picMkLst>
            <pc:docMk/>
            <pc:sldMk cId="4215816982" sldId="292"/>
            <ac:picMk id="79" creationId="{0BBBC023-4FDA-409E-89FC-6F8FE86033D2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2T08:25:43.958" v="1534" actId="478"/>
          <ac:picMkLst>
            <pc:docMk/>
            <pc:sldMk cId="4215816982" sldId="292"/>
            <ac:picMk id="80" creationId="{D866B709-9EEC-4151-B288-F21339D4BD08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8:49:24.263" v="2523" actId="14100"/>
          <ac:picMkLst>
            <pc:docMk/>
            <pc:sldMk cId="4215816982" sldId="292"/>
            <ac:picMk id="81" creationId="{86A9BEB3-3BE2-4FE1-AF6B-C9F84898E81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8:49:24.263" v="2523" actId="14100"/>
          <ac:picMkLst>
            <pc:docMk/>
            <pc:sldMk cId="4215816982" sldId="292"/>
            <ac:picMk id="82" creationId="{E195A074-7A51-439B-A0F6-C3443625554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91" creationId="{37F3B29B-B9E3-4CDA-AC8F-AF44F593B43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92" creationId="{3A04B85B-81C5-46EC-8032-F2BD4ACD6B5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93" creationId="{9F3E0709-BAF1-4417-A6F3-46F12C84123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94" creationId="{59259A0C-2AAC-4087-8843-6D04F942C28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96" creationId="{CF808EE0-EC33-4599-BC25-81E54DE4E54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97" creationId="{A98C1A9F-099C-47EE-9419-D5CB979D7FC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102" creationId="{9E46D8E2-35C4-47E5-9850-3A30ECC5F6E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25:37.360" v="1533"/>
          <ac:picMkLst>
            <pc:docMk/>
            <pc:sldMk cId="4215816982" sldId="292"/>
            <ac:picMk id="107" creationId="{ED717E4E-6CA7-4438-9F8C-615E08B8CA68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8:49:34.796" v="2536" actId="1036"/>
          <ac:picMkLst>
            <pc:docMk/>
            <pc:sldMk cId="4215816982" sldId="292"/>
            <ac:picMk id="115" creationId="{F78807F5-194C-49F9-B921-8B5C5AB67C2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8:51:01.235" v="2541" actId="1036"/>
          <ac:picMkLst>
            <pc:docMk/>
            <pc:sldMk cId="4215816982" sldId="292"/>
            <ac:picMk id="116" creationId="{F91AB125-9673-41E3-ACE7-DDA41911ED12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8:51:41.766" v="2543" actId="1076"/>
          <ac:picMkLst>
            <pc:docMk/>
            <pc:sldMk cId="4215816982" sldId="292"/>
            <ac:picMk id="117" creationId="{3AE01F51-FE3A-422D-B49C-7456C7BE0361}"/>
          </ac:picMkLst>
        </pc:picChg>
        <pc:cxnChg chg="add mod ord">
          <ac:chgData name="Godchagon Panyamanotham (กชกร ปัญญามโนธรรม)" userId="4bf7b1b4-e1ae-4289-88c5-38bc21c8f4b1" providerId="ADAL" clId="{1338A23B-9DB1-4CA5-9ED2-C510B175871D}" dt="2022-06-06T03:10:06.616" v="6335" actId="170"/>
          <ac:cxnSpMkLst>
            <pc:docMk/>
            <pc:sldMk cId="4215816982" sldId="292"/>
            <ac:cxnSpMk id="40" creationId="{96502FE4-9DBD-4E4A-803F-9DD5A000AD1B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3:09:56.328" v="6316" actId="478"/>
          <ac:cxnSpMkLst>
            <pc:docMk/>
            <pc:sldMk cId="4215816982" sldId="292"/>
            <ac:cxnSpMk id="111" creationId="{CC30D57E-F281-494E-8692-AA8185CC6176}"/>
          </ac:cxnSpMkLst>
        </pc:cxn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33.604" v="159" actId="47"/>
        <pc:sldMkLst>
          <pc:docMk/>
          <pc:sldMk cId="3407193423" sldId="307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25.071" v="158" actId="47"/>
        <pc:sldMkLst>
          <pc:docMk/>
          <pc:sldMk cId="3484605837" sldId="311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25.071" v="158" actId="47"/>
        <pc:sldMkLst>
          <pc:docMk/>
          <pc:sldMk cId="4292287607" sldId="312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25.071" v="158" actId="47"/>
        <pc:sldMkLst>
          <pc:docMk/>
          <pc:sldMk cId="3099752901" sldId="313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25.071" v="158" actId="47"/>
        <pc:sldMkLst>
          <pc:docMk/>
          <pc:sldMk cId="1446363840" sldId="314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33.604" v="159" actId="47"/>
        <pc:sldMkLst>
          <pc:docMk/>
          <pc:sldMk cId="3096847076" sldId="315"/>
        </pc:sldMkLst>
      </pc:sldChg>
      <pc:sldChg chg="del modNotesTx">
        <pc:chgData name="Godchagon Panyamanotham (กชกร ปัญญามโนธรรม)" userId="4bf7b1b4-e1ae-4289-88c5-38bc21c8f4b1" providerId="ADAL" clId="{1338A23B-9DB1-4CA5-9ED2-C510B175871D}" dt="2022-06-06T09:17:17.336" v="15007" actId="47"/>
        <pc:sldMkLst>
          <pc:docMk/>
          <pc:sldMk cId="3753842718" sldId="316"/>
        </pc:sldMkLst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17:51:29.118" v="27765"/>
        <pc:sldMkLst>
          <pc:docMk/>
          <pc:sldMk cId="962092830" sldId="317"/>
        </pc:sldMkLst>
        <pc:spChg chg="add del">
          <ac:chgData name="Godchagon Panyamanotham (กชกร ปัญญามโนธรรม)" userId="4bf7b1b4-e1ae-4289-88c5-38bc21c8f4b1" providerId="ADAL" clId="{1338A23B-9DB1-4CA5-9ED2-C510B175871D}" dt="2022-06-06T03:14:09.794" v="6512" actId="478"/>
          <ac:spMkLst>
            <pc:docMk/>
            <pc:sldMk cId="962092830" sldId="317"/>
            <ac:spMk id="3" creationId="{2FE208BD-BD69-4AD2-9709-F6EB92A87C62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3:07:55.586" v="6057" actId="478"/>
          <ac:spMkLst>
            <pc:docMk/>
            <pc:sldMk cId="962092830" sldId="317"/>
            <ac:spMk id="17" creationId="{600119B0-9D5C-4F63-8D94-996E05053D7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3:30.093" v="6759" actId="20577"/>
          <ac:spMkLst>
            <pc:docMk/>
            <pc:sldMk cId="962092830" sldId="317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21" creationId="{52C0E8B9-1AB5-489E-9371-2579D9CB05B5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3:07:55.586" v="6057" actId="478"/>
          <ac:spMkLst>
            <pc:docMk/>
            <pc:sldMk cId="962092830" sldId="317"/>
            <ac:spMk id="22" creationId="{935EDF5D-E48B-484F-848A-ED736F24087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29" creationId="{431143CD-5091-4CA5-AFF8-2982EC2BF87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32" creationId="{28E6C374-8F13-4F2E-8632-89B1ED293D8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33" creationId="{4FBD22D9-311A-4849-8365-7D07FC53271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34" creationId="{17744104-7ECE-429F-95D2-8E051CE90D8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35" creationId="{0AC4E216-D516-45E8-B210-6F0ABE27C7A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36" creationId="{B125D2E4-84AE-4BFD-870B-140361BFEC5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37" creationId="{7F33C0FC-EF11-4E93-8D55-99E32431769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40" creationId="{60A8D105-D194-4EA0-9E4D-ADAE6659A97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46" creationId="{834CCB77-1287-405A-BBB2-0BE2246D23D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48" creationId="{A83A74F8-EDDB-4150-B667-3E44C74293D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49" creationId="{E7008943-ABB0-461E-BF5A-A514342449D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51" creationId="{B7599756-4961-433D-9600-87588E19FCB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53" creationId="{1814EF9B-2DF1-4E7A-B789-6E91399364B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50:38.031" v="27747"/>
          <ac:spMkLst>
            <pc:docMk/>
            <pc:sldMk cId="962092830" sldId="317"/>
            <ac:spMk id="53" creationId="{DCA23EC3-2585-4B70-9C73-497334A2844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spMkLst>
            <pc:docMk/>
            <pc:sldMk cId="962092830" sldId="317"/>
            <ac:spMk id="54" creationId="{C4CFDE4B-93F9-47A7-B68E-64076174C07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spMkLst>
            <pc:docMk/>
            <pc:sldMk cId="962092830" sldId="317"/>
            <ac:spMk id="66" creationId="{A22EDC25-70F9-410F-8B1C-C980BFE10AD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spMkLst>
            <pc:docMk/>
            <pc:sldMk cId="962092830" sldId="317"/>
            <ac:spMk id="68" creationId="{DC248A20-26EE-43A7-B60A-6F3C24F1C2B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spMkLst>
            <pc:docMk/>
            <pc:sldMk cId="962092830" sldId="317"/>
            <ac:spMk id="69" creationId="{A1138116-F7E1-4C82-86A7-31A18E7FCB5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spMkLst>
            <pc:docMk/>
            <pc:sldMk cId="962092830" sldId="317"/>
            <ac:spMk id="71" creationId="{D9BF3B2E-6631-49FC-999A-810BA30779D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spMkLst>
            <pc:docMk/>
            <pc:sldMk cId="962092830" sldId="317"/>
            <ac:spMk id="73" creationId="{B9739ED5-7EE4-4441-B3E3-924AF425544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spMkLst>
            <pc:docMk/>
            <pc:sldMk cId="962092830" sldId="317"/>
            <ac:spMk id="74" creationId="{262C6676-4835-42C8-9FFC-A496DDD1102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3:08:19.738" v="6071" actId="20577"/>
          <ac:spMkLst>
            <pc:docMk/>
            <pc:sldMk cId="962092830" sldId="317"/>
            <ac:spMk id="75" creationId="{A2ECFF4A-99F0-4B31-9030-AF76B673E4C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3:08:24.474" v="6079" actId="20577"/>
          <ac:spMkLst>
            <pc:docMk/>
            <pc:sldMk cId="962092830" sldId="317"/>
            <ac:spMk id="76" creationId="{18C58B72-AF83-4B7E-A185-85B43BC170A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30:02.389" v="9722" actId="20577"/>
          <ac:spMkLst>
            <pc:docMk/>
            <pc:sldMk cId="962092830" sldId="317"/>
            <ac:spMk id="78" creationId="{67E7D61C-2F23-4500-BB9B-2C23E6E6A72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6:54:48.515" v="7968" actId="1076"/>
          <ac:spMkLst>
            <pc:docMk/>
            <pc:sldMk cId="962092830" sldId="317"/>
            <ac:spMk id="80" creationId="{CBC75AB2-6B90-486A-A7C2-2CC7B2C40C50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17:51:19.578" v="27763" actId="164"/>
          <ac:grpSpMkLst>
            <pc:docMk/>
            <pc:sldMk cId="962092830" sldId="317"/>
            <ac:grpSpMk id="2" creationId="{46AB6F86-4308-41C4-AF1C-9A825A26816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7:51:19.578" v="27763" actId="164"/>
          <ac:grpSpMkLst>
            <pc:docMk/>
            <pc:sldMk cId="962092830" sldId="317"/>
            <ac:grpSpMk id="3" creationId="{2658AFFD-01BE-4745-9468-4A208364291F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4:54.947" v="7970" actId="1076"/>
          <ac:grpSpMkLst>
            <pc:docMk/>
            <pc:sldMk cId="962092830" sldId="317"/>
            <ac:grpSpMk id="6" creationId="{53D17EF0-3109-4773-80F5-832224283FA6}"/>
          </ac:grpSpMkLst>
        </pc:grpChg>
        <pc:grpChg chg="add mod ord">
          <ac:chgData name="Godchagon Panyamanotham (กชกร ปัญญามโนธรรม)" userId="4bf7b1b4-e1ae-4289-88c5-38bc21c8f4b1" providerId="ADAL" clId="{1338A23B-9DB1-4CA5-9ED2-C510B175871D}" dt="2022-06-06T06:54:10.655" v="7957" actId="171"/>
          <ac:grpSpMkLst>
            <pc:docMk/>
            <pc:sldMk cId="962092830" sldId="317"/>
            <ac:grpSpMk id="7" creationId="{2BF03635-8133-4A2E-A1A0-D2C435F217DF}"/>
          </ac:grpSpMkLst>
        </pc:grpChg>
        <pc:grpChg chg="add mod ord">
          <ac:chgData name="Godchagon Panyamanotham (กชกร ปัญญามโนธรรม)" userId="4bf7b1b4-e1ae-4289-88c5-38bc21c8f4b1" providerId="ADAL" clId="{1338A23B-9DB1-4CA5-9ED2-C510B175871D}" dt="2022-06-06T06:54:30.983" v="7964" actId="171"/>
          <ac:grpSpMkLst>
            <pc:docMk/>
            <pc:sldMk cId="962092830" sldId="317"/>
            <ac:grpSpMk id="8" creationId="{3A54228C-145D-49CE-8378-2772AE8CDD14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3:08:00.816" v="6059" actId="478"/>
          <ac:grpSpMkLst>
            <pc:docMk/>
            <pc:sldMk cId="962092830" sldId="317"/>
            <ac:grpSpMk id="19" creationId="{2047688B-9597-4388-85EC-BCE16C97566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20" creationId="{F98561D5-F210-44A8-BF53-1FF5C3A70AD7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26" creationId="{F8EA5B34-A7F5-4E84-9B42-C99EF8466BC8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30" creationId="{25B629F8-7652-41E9-9D9A-CD9BFFF8EE62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31" creationId="{F7B7C20C-0F82-4871-8601-380238B36059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3:08:00.816" v="6059" actId="478"/>
          <ac:grpSpMkLst>
            <pc:docMk/>
            <pc:sldMk cId="962092830" sldId="317"/>
            <ac:grpSpMk id="38" creationId="{8A02F6CA-773D-45D6-B01D-1820BCB18FE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39" creationId="{5344C9F8-7E61-4969-B891-B9E8A543EC1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43" creationId="{82DD8174-5688-4F03-95CD-7F90E4DC0862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44" creationId="{BE2BF3AD-C6E7-44B0-A1DD-3EB639357122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45" creationId="{E3D2879C-927C-4EFC-97E9-0D292D8CD5D6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grpSpMkLst>
            <pc:docMk/>
            <pc:sldMk cId="962092830" sldId="317"/>
            <ac:grpSpMk id="50" creationId="{BBB4B311-C7E0-4214-8339-5E4B4B3DB8AB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7:51:19.578" v="27763" actId="164"/>
          <ac:grpSpMkLst>
            <pc:docMk/>
            <pc:sldMk cId="962092830" sldId="317"/>
            <ac:grpSpMk id="50" creationId="{C37867AF-449B-4054-9717-0C9F5EAA561F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3:16:33.632" v="6563" actId="1076"/>
          <ac:grpSpMkLst>
            <pc:docMk/>
            <pc:sldMk cId="962092830" sldId="317"/>
            <ac:grpSpMk id="55" creationId="{3152F1AC-8223-46A1-80D3-A9CC72134DC8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3:08:10.798" v="6062"/>
          <ac:grpSpMkLst>
            <pc:docMk/>
            <pc:sldMk cId="962092830" sldId="317"/>
            <ac:grpSpMk id="60" creationId="{9E16F645-1636-4461-B59D-202C47EBB5C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grpSpMkLst>
            <pc:docMk/>
            <pc:sldMk cId="962092830" sldId="317"/>
            <ac:grpSpMk id="63" creationId="{A2E74E6E-CCF3-4FA9-9E78-5C7E326068D4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grpSpMkLst>
            <pc:docMk/>
            <pc:sldMk cId="962092830" sldId="317"/>
            <ac:grpSpMk id="64" creationId="{624192D3-F77F-48A8-ADBB-989BCBD33E3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grpSpMkLst>
            <pc:docMk/>
            <pc:sldMk cId="962092830" sldId="317"/>
            <ac:grpSpMk id="65" creationId="{BDEAFA66-B2B3-45CB-94D0-DADF0238591B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grpSpMkLst>
            <pc:docMk/>
            <pc:sldMk cId="962092830" sldId="317"/>
            <ac:grpSpMk id="70" creationId="{73AFA1F9-7CB9-4EA7-8786-A567ACE14D28}"/>
          </ac:grpSpMkLst>
        </pc:grpChg>
        <pc:grpChg chg="add mod ord">
          <ac:chgData name="Godchagon Panyamanotham (กชกร ปัญญามโนธรรม)" userId="4bf7b1b4-e1ae-4289-88c5-38bc21c8f4b1" providerId="ADAL" clId="{1338A23B-9DB1-4CA5-9ED2-C510B175871D}" dt="2022-06-06T03:13:37.236" v="6508" actId="164"/>
          <ac:grpSpMkLst>
            <pc:docMk/>
            <pc:sldMk cId="962092830" sldId="317"/>
            <ac:grpSpMk id="83" creationId="{0DB5D293-ECB7-4033-9CC5-B8EADFBDC503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6T03:32:06.170" v="6624" actId="478"/>
          <ac:picMkLst>
            <pc:docMk/>
            <pc:sldMk cId="962092830" sldId="317"/>
            <ac:picMk id="5" creationId="{70C17072-B996-4DF6-8447-E6C581D18AE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50:52.281" v="27755" actId="1076"/>
          <ac:picMkLst>
            <pc:docMk/>
            <pc:sldMk cId="962092830" sldId="317"/>
            <ac:picMk id="11" creationId="{E678F219-0603-40B9-89FE-590744F0156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picMkLst>
            <pc:docMk/>
            <pc:sldMk cId="962092830" sldId="317"/>
            <ac:picMk id="23" creationId="{CB2225D7-CF92-4AAE-89E5-15521740E731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07:55.586" v="6057" actId="478"/>
          <ac:picMkLst>
            <pc:docMk/>
            <pc:sldMk cId="962092830" sldId="317"/>
            <ac:picMk id="24" creationId="{76B676EB-6B33-4C7A-8840-F87C46E34CDD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07:55.586" v="6057" actId="478"/>
          <ac:picMkLst>
            <pc:docMk/>
            <pc:sldMk cId="962092830" sldId="317"/>
            <ac:picMk id="25" creationId="{5BDD81D0-2252-4F9A-9BE8-FD2D48DECF11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picMkLst>
            <pc:docMk/>
            <pc:sldMk cId="962092830" sldId="317"/>
            <ac:picMk id="27" creationId="{6BC5812A-A479-48EB-9161-2E35F3CFEBC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picMkLst>
            <pc:docMk/>
            <pc:sldMk cId="962092830" sldId="317"/>
            <ac:picMk id="28" creationId="{15143297-08C2-4798-A037-FCF20020D4E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picMkLst>
            <pc:docMk/>
            <pc:sldMk cId="962092830" sldId="317"/>
            <ac:picMk id="41" creationId="{99B4D28F-CC81-407E-9367-85C84295FD4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picMkLst>
            <pc:docMk/>
            <pc:sldMk cId="962092830" sldId="317"/>
            <ac:picMk id="42" creationId="{F836B2D1-E2B1-4FD7-9C7B-D576690DC56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picMkLst>
            <pc:docMk/>
            <pc:sldMk cId="962092830" sldId="317"/>
            <ac:picMk id="47" creationId="{278BC25E-0EF5-4DC4-AD7A-CBED3832D6B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50:38.031" v="27747"/>
          <ac:picMkLst>
            <pc:docMk/>
            <pc:sldMk cId="962092830" sldId="317"/>
            <ac:picMk id="51" creationId="{AA880E50-C215-4431-8DA0-01EA8B0A57C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50:38.031" v="27747"/>
          <ac:picMkLst>
            <pc:docMk/>
            <pc:sldMk cId="962092830" sldId="317"/>
            <ac:picMk id="52" creationId="{0FDE9AC9-01EC-41E3-863B-65531CD85D3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7:56.225" v="6058"/>
          <ac:picMkLst>
            <pc:docMk/>
            <pc:sldMk cId="962092830" sldId="317"/>
            <ac:picMk id="52" creationId="{6BE2F4A4-16C6-4D6B-BAA2-AA8D57AF833C}"/>
          </ac:picMkLst>
        </pc:picChg>
        <pc:picChg chg="add mod ord">
          <ac:chgData name="Godchagon Panyamanotham (กชกร ปัญญามโนธรรม)" userId="4bf7b1b4-e1ae-4289-88c5-38bc21c8f4b1" providerId="ADAL" clId="{1338A23B-9DB1-4CA5-9ED2-C510B175871D}" dt="2022-06-06T17:51:19.578" v="27763" actId="164"/>
          <ac:picMkLst>
            <pc:docMk/>
            <pc:sldMk cId="962092830" sldId="317"/>
            <ac:picMk id="54" creationId="{7764C13E-F7ED-46D8-8207-5AFE00B053D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56" creationId="{46584187-59AA-4381-85B8-3822A377BB5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57" creationId="{7722F79B-79C0-491E-96D0-DE765407116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58" creationId="{E8365A1F-DE64-479C-8440-04E6D922C98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59" creationId="{F9B95290-D263-4D76-A722-5C9797CB77B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61" creationId="{94A3A383-4EE6-4C39-B7BD-81E51D5E860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62" creationId="{B5B035A6-1BB7-4FB3-B04C-3CF7F5201AC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67" creationId="{924BE1EA-F69E-405D-9275-0128061FA19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08:10.798" v="6062"/>
          <ac:picMkLst>
            <pc:docMk/>
            <pc:sldMk cId="962092830" sldId="317"/>
            <ac:picMk id="72" creationId="{7AAC9C94-4105-41D5-9C1A-77E7C8233CA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51:19.578" v="27763" actId="164"/>
          <ac:picMkLst>
            <pc:docMk/>
            <pc:sldMk cId="962092830" sldId="317"/>
            <ac:picMk id="77" creationId="{2293A5E7-4BA0-4FDA-8D23-277C87B10414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3:31:58.642" v="6598" actId="164"/>
          <ac:picMkLst>
            <pc:docMk/>
            <pc:sldMk cId="962092830" sldId="317"/>
            <ac:picMk id="81" creationId="{D49AB78B-33D0-4920-A6E7-71F60D99845B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3:31:58.642" v="6598" actId="164"/>
          <ac:picMkLst>
            <pc:docMk/>
            <pc:sldMk cId="962092830" sldId="317"/>
            <ac:picMk id="82" creationId="{388F6F62-E5DD-4336-861F-0AE6768851B7}"/>
          </ac:picMkLst>
        </pc:picChg>
        <pc:picChg chg="mod ord">
          <ac:chgData name="Godchagon Panyamanotham (กชกร ปัญญามโนธรรม)" userId="4bf7b1b4-e1ae-4289-88c5-38bc21c8f4b1" providerId="ADAL" clId="{1338A23B-9DB1-4CA5-9ED2-C510B175871D}" dt="2022-06-06T03:13:31.462" v="6507" actId="1076"/>
          <ac:picMkLst>
            <pc:docMk/>
            <pc:sldMk cId="962092830" sldId="317"/>
            <ac:picMk id="84" creationId="{E5E6CCDF-2B06-449B-82C7-2A62C9E4536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12:30.334" v="6489"/>
          <ac:picMkLst>
            <pc:docMk/>
            <pc:sldMk cId="962092830" sldId="317"/>
            <ac:picMk id="85" creationId="{4022CF5C-F127-4C8B-AC19-08032CD4F46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12:30.334" v="6489"/>
          <ac:picMkLst>
            <pc:docMk/>
            <pc:sldMk cId="962092830" sldId="317"/>
            <ac:picMk id="86" creationId="{D9E1D353-E674-4D85-89C8-2D4ED436956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3:12:30.334" v="6489"/>
          <ac:picMkLst>
            <pc:docMk/>
            <pc:sldMk cId="962092830" sldId="317"/>
            <ac:picMk id="87" creationId="{AD5C8FA7-174A-4E80-A4CA-C2F8DEFE3BAF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3:13:37.236" v="6508" actId="164"/>
          <ac:picMkLst>
            <pc:docMk/>
            <pc:sldMk cId="962092830" sldId="317"/>
            <ac:picMk id="88" creationId="{9EFF49F1-731D-4414-9DCF-C2F7D3103DCA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3:31:50.754" v="6584" actId="478"/>
          <ac:picMkLst>
            <pc:docMk/>
            <pc:sldMk cId="962092830" sldId="317"/>
            <ac:picMk id="89" creationId="{5AF07108-7884-4539-9BF0-F786C6F82F70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3:31:32.426" v="6575" actId="478"/>
          <ac:picMkLst>
            <pc:docMk/>
            <pc:sldMk cId="962092830" sldId="317"/>
            <ac:picMk id="90" creationId="{3F6956F4-A58E-4E2B-B3E2-25F76C1449A3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6:54:43.343" v="7967" actId="478"/>
          <ac:picMkLst>
            <pc:docMk/>
            <pc:sldMk cId="962092830" sldId="317"/>
            <ac:picMk id="91" creationId="{E85071E0-A014-48FA-971C-640724310699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6:54:50.214" v="7969" actId="478"/>
          <ac:picMkLst>
            <pc:docMk/>
            <pc:sldMk cId="962092830" sldId="317"/>
            <ac:picMk id="92" creationId="{B4C8F5F3-A201-48CC-99A5-0C0683E3662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53:30.737" v="7948" actId="164"/>
          <ac:picMkLst>
            <pc:docMk/>
            <pc:sldMk cId="962092830" sldId="317"/>
            <ac:picMk id="93" creationId="{8F5C6F6E-55D7-41E6-A80B-E7D5B8961E08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53:30.737" v="7948" actId="164"/>
          <ac:picMkLst>
            <pc:docMk/>
            <pc:sldMk cId="962092830" sldId="317"/>
            <ac:picMk id="94" creationId="{91347423-C3F9-47E1-A7A4-E81D67BD78FA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53:34.436" v="7949" actId="164"/>
          <ac:picMkLst>
            <pc:docMk/>
            <pc:sldMk cId="962092830" sldId="317"/>
            <ac:picMk id="95" creationId="{7BA5C400-CF2A-455D-9D91-D5C5651F909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53:34.436" v="7949" actId="164"/>
          <ac:picMkLst>
            <pc:docMk/>
            <pc:sldMk cId="962092830" sldId="317"/>
            <ac:picMk id="96" creationId="{73BC5FA6-BAC9-4058-922B-772DF009ED0E}"/>
          </ac:picMkLst>
        </pc:picChg>
        <pc:cxnChg chg="add del mod ord">
          <ac:chgData name="Godchagon Panyamanotham (กชกร ปัญญามโนธรรม)" userId="4bf7b1b4-e1ae-4289-88c5-38bc21c8f4b1" providerId="ADAL" clId="{1338A23B-9DB1-4CA5-9ED2-C510B175871D}" dt="2022-06-06T06:53:04.381" v="7945" actId="478"/>
          <ac:cxnSpMkLst>
            <pc:docMk/>
            <pc:sldMk cId="962092830" sldId="317"/>
            <ac:cxnSpMk id="77" creationId="{8E8E8E66-18CA-471D-9FFA-2B4D49BAE1DC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3:13:52.666" v="6510" actId="478"/>
          <ac:cxnSpMkLst>
            <pc:docMk/>
            <pc:sldMk cId="962092830" sldId="317"/>
            <ac:cxnSpMk id="79" creationId="{8FC13979-0FB6-4B26-A63A-BCA9F9B6863E}"/>
          </ac:cxnSpMkLst>
        </pc:cxn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2309137183" sldId="317"/>
        </pc:sldMkLst>
      </pc:sldChg>
      <pc:sldChg chg="addSp delSp modSp add mod ord modNotesTx">
        <pc:chgData name="Godchagon Panyamanotham (กชกร ปัญญามโนธรรม)" userId="4bf7b1b4-e1ae-4289-88c5-38bc21c8f4b1" providerId="ADAL" clId="{1338A23B-9DB1-4CA5-9ED2-C510B175871D}" dt="2022-06-06T03:07:49.905" v="6056" actId="164"/>
        <pc:sldMkLst>
          <pc:docMk/>
          <pc:sldMk cId="2715335203" sldId="318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4" creationId="{5A420137-164E-4A4C-8ED9-2D17BBC99B5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7" creationId="{8D10C23A-ED3F-455E-8EF0-5D9B4A9861E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8" creationId="{8230E177-CB95-4404-BE81-81E0D097EC6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17" creationId="{59B452AE-92DD-4DAE-B01F-9533C277414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9:56:19.953" v="3895" actId="20577"/>
          <ac:spMkLst>
            <pc:docMk/>
            <pc:sldMk cId="2715335203" sldId="318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19" creationId="{0E53D9F4-100B-4113-AA43-6D59C1758EE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20" creationId="{7C7ACBCB-4372-447A-8FA8-986F033A0A3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6.280" v="1696" actId="207"/>
          <ac:spMkLst>
            <pc:docMk/>
            <pc:sldMk cId="2715335203" sldId="318"/>
            <ac:spMk id="22" creationId="{3C09E554-6007-4DEE-87F6-BC8AA5FE71C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24" creationId="{C6E226B1-2D8E-4A45-AA77-871F8C19F7C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25" creationId="{69EA7114-6851-49A8-9FCE-47A311125E0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28" creationId="{9D10B592-7327-463B-AE94-F517180603E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29" creationId="{BABE6806-FD8B-414E-A6A8-E9A0D70BCDD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31" creationId="{E6E7B3AF-B760-4D32-A508-DA8D38DDE95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33" creationId="{978ED8CD-A340-43A6-99A3-E6ECDC1E687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35" creationId="{FDFAC758-4050-43F8-9E75-8EFAFFD3F12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spMkLst>
            <pc:docMk/>
            <pc:sldMk cId="2715335203" sldId="318"/>
            <ac:spMk id="36" creationId="{FE08A04E-D4D5-4EBE-8472-0CDEDEF18AA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2T08:58:50.567" v="2784" actId="1076"/>
          <ac:spMkLst>
            <pc:docMk/>
            <pc:sldMk cId="2715335203" sldId="318"/>
            <ac:spMk id="59" creationId="{BEC530BC-8CE0-4259-BBC4-B54635CFD82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2T09:57:18.749" v="3944" actId="1035"/>
          <ac:spMkLst>
            <pc:docMk/>
            <pc:sldMk cId="2715335203" sldId="318"/>
            <ac:spMk id="60" creationId="{67F7E572-6805-40FF-BEB5-9EFA741DEAF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46.758" v="6055" actId="164"/>
          <ac:spMkLst>
            <pc:docMk/>
            <pc:sldMk cId="2715335203" sldId="318"/>
            <ac:spMk id="61" creationId="{FAA474FE-2428-4C4D-A3C5-08085016730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3:07:49.905" v="6056" actId="164"/>
          <ac:spMkLst>
            <pc:docMk/>
            <pc:sldMk cId="2715335203" sldId="318"/>
            <ac:spMk id="62" creationId="{A5CEB03F-CE31-4430-BD70-A1A005A75C11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2T09:57:05.164" v="3933" actId="1076"/>
          <ac:spMkLst>
            <pc:docMk/>
            <pc:sldMk cId="2715335203" sldId="318"/>
            <ac:spMk id="63" creationId="{D7C8455B-82E6-4AB4-8BBF-77A98A9CF832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2T09:57:16.266" v="3941" actId="1036"/>
          <ac:spMkLst>
            <pc:docMk/>
            <pc:sldMk cId="2715335203" sldId="318"/>
            <ac:spMk id="64" creationId="{53F95B9B-EE98-4F46-865C-FEA35786A4AB}"/>
          </ac:spMkLst>
        </pc:spChg>
        <pc:gr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grpSpMkLst>
            <pc:docMk/>
            <pc:sldMk cId="2715335203" sldId="318"/>
            <ac:grpSpMk id="2" creationId="{172A18B6-05F9-4F75-8DD2-12EC0C9768D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grpSpMkLst>
            <pc:docMk/>
            <pc:sldMk cId="2715335203" sldId="318"/>
            <ac:grpSpMk id="5" creationId="{775E6E18-9D15-490C-9FE1-F60DDF75F5F7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grpSpMkLst>
            <pc:docMk/>
            <pc:sldMk cId="2715335203" sldId="318"/>
            <ac:grpSpMk id="9" creationId="{41871C83-6DED-4F2E-9D44-C36C01B283B4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grpSpMkLst>
            <pc:docMk/>
            <pc:sldMk cId="2715335203" sldId="318"/>
            <ac:grpSpMk id="23" creationId="{06703574-07DD-4EE5-BDFF-F7F9C4165B28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3:07:46.758" v="6055" actId="164"/>
          <ac:grpSpMkLst>
            <pc:docMk/>
            <pc:sldMk cId="2715335203" sldId="318"/>
            <ac:grpSpMk id="23" creationId="{A1DA170B-0023-4C30-BF91-5EC3EA8BA176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3:07:49.905" v="6056" actId="164"/>
          <ac:grpSpMkLst>
            <pc:docMk/>
            <pc:sldMk cId="2715335203" sldId="318"/>
            <ac:grpSpMk id="24" creationId="{170B36C8-2088-44C7-8247-584B8637CD2E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grpSpMkLst>
            <pc:docMk/>
            <pc:sldMk cId="2715335203" sldId="318"/>
            <ac:grpSpMk id="27" creationId="{FC1C28D2-1493-4058-84FA-E5BCA267328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grpSpMkLst>
            <pc:docMk/>
            <pc:sldMk cId="2715335203" sldId="318"/>
            <ac:grpSpMk id="30" creationId="{17FC173F-FC2C-4E58-9178-045C276CDBE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grpSpMkLst>
            <pc:docMk/>
            <pc:sldMk cId="2715335203" sldId="318"/>
            <ac:grpSpMk id="34" creationId="{9C233C4A-F016-450B-8CBC-766D5EB1206B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46.758" v="6055" actId="164"/>
          <ac:grpSpMkLst>
            <pc:docMk/>
            <pc:sldMk cId="2715335203" sldId="318"/>
            <ac:grpSpMk id="42" creationId="{2773E77C-6499-4FA5-AC3F-D348AE86B7D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3:07:49.905" v="6056" actId="164"/>
          <ac:grpSpMkLst>
            <pc:docMk/>
            <pc:sldMk cId="2715335203" sldId="318"/>
            <ac:grpSpMk id="58" creationId="{501663BA-B6DF-4E97-806A-D59400A82BD2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picMkLst>
            <pc:docMk/>
            <pc:sldMk cId="2715335203" sldId="318"/>
            <ac:picMk id="6" creationId="{18DD3B6F-C4F6-4466-82C8-483C68E68A1C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2T08:32:22.618" v="1686" actId="27803"/>
          <ac:picMkLst>
            <pc:docMk/>
            <pc:sldMk cId="2715335203" sldId="318"/>
            <ac:picMk id="26" creationId="{A218ABB8-D3B8-4722-AE7A-A2BB44533E3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picMkLst>
            <pc:docMk/>
            <pc:sldMk cId="2715335203" sldId="318"/>
            <ac:picMk id="32" creationId="{75E86882-0D8A-4739-A89F-FB75E8CAD631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9:00:27.439" v="2846" actId="1076"/>
          <ac:picMkLst>
            <pc:docMk/>
            <pc:sldMk cId="2715335203" sldId="318"/>
            <ac:picMk id="38" creationId="{B6AE48E8-1E8B-461E-9B97-BF72A4659A4C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2T09:00:23.080" v="2845" actId="1076"/>
          <ac:picMkLst>
            <pc:docMk/>
            <pc:sldMk cId="2715335203" sldId="318"/>
            <ac:picMk id="40" creationId="{690E03DE-016B-44BD-8A9B-3E5E3AF43EE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2T08:33:05.902" v="1695" actId="27803"/>
          <ac:picMkLst>
            <pc:docMk/>
            <pc:sldMk cId="2715335203" sldId="318"/>
            <ac:picMk id="41" creationId="{F2422E55-D60A-4CE4-94E2-F2CED62A8025}"/>
          </ac:picMkLst>
        </pc:pic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3611751350" sldId="318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1058376339" sldId="319"/>
        </pc:sldMkLst>
      </pc:sldChg>
      <pc:sldChg chg="new del">
        <pc:chgData name="Godchagon Panyamanotham (กชกร ปัญญามโนธรรม)" userId="4bf7b1b4-e1ae-4289-88c5-38bc21c8f4b1" providerId="ADAL" clId="{1338A23B-9DB1-4CA5-9ED2-C510B175871D}" dt="2022-06-02T08:29:06.758" v="1636" actId="680"/>
        <pc:sldMkLst>
          <pc:docMk/>
          <pc:sldMk cId="3880205677" sldId="319"/>
        </pc:sldMkLst>
      </pc:sldChg>
      <pc:sldChg chg="addSp delSp modSp add mod ord modNotesTx">
        <pc:chgData name="Godchagon Panyamanotham (กชกร ปัญญามโนธรรม)" userId="4bf7b1b4-e1ae-4289-88c5-38bc21c8f4b1" providerId="ADAL" clId="{1338A23B-9DB1-4CA5-9ED2-C510B175871D}" dt="2022-06-06T17:59:05.089" v="28075" actId="20577"/>
        <pc:sldMkLst>
          <pc:docMk/>
          <pc:sldMk cId="4163754195" sldId="319"/>
        </pc:sldMkLst>
        <pc:spChg chg="add del mod">
          <ac:chgData name="Godchagon Panyamanotham (กชกร ปัญญามโนธรรม)" userId="4bf7b1b4-e1ae-4289-88c5-38bc21c8f4b1" providerId="ADAL" clId="{1338A23B-9DB1-4CA5-9ED2-C510B175871D}" dt="2022-06-02T09:59:11.212" v="4045" actId="20577"/>
          <ac:spMkLst>
            <pc:docMk/>
            <pc:sldMk cId="4163754195" sldId="319"/>
            <ac:spMk id="83" creationId="{237779FE-B341-4C59-A6DB-FCC8C790F709}"/>
          </ac:spMkLst>
        </pc:spChg>
        <pc:sp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spMkLst>
            <pc:docMk/>
            <pc:sldMk cId="4163754195" sldId="319"/>
            <ac:spMk id="85" creationId="{06106345-6163-4991-8783-5201B1C51B7B}"/>
          </ac:spMkLst>
        </pc:spChg>
        <pc:sp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spMkLst>
            <pc:docMk/>
            <pc:sldMk cId="4163754195" sldId="319"/>
            <ac:spMk id="86" creationId="{2A9D686A-4B4C-4025-8BE7-CF04CC951D11}"/>
          </ac:spMkLst>
        </pc:spChg>
        <pc:sp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spMkLst>
            <pc:docMk/>
            <pc:sldMk cId="4163754195" sldId="319"/>
            <ac:spMk id="88" creationId="{3545FEE2-B55D-4E32-B655-855284DC9915}"/>
          </ac:spMkLst>
        </pc:spChg>
        <pc:grp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grpSpMkLst>
            <pc:docMk/>
            <pc:sldMk cId="4163754195" sldId="319"/>
            <ac:grpSpMk id="90" creationId="{056ADB8D-002D-44C0-A05F-5D3BF53EE9B9}"/>
          </ac:grpSpMkLst>
        </pc:grpChg>
        <pc:grp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grpSpMkLst>
            <pc:docMk/>
            <pc:sldMk cId="4163754195" sldId="319"/>
            <ac:grpSpMk id="95" creationId="{AE3DD8E3-4686-4230-A1D7-417C3C7192DA}"/>
          </ac:grpSpMkLst>
        </pc:grpChg>
        <pc:pic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picMkLst>
            <pc:docMk/>
            <pc:sldMk cId="4163754195" sldId="319"/>
            <ac:picMk id="77" creationId="{F85C425D-FFCB-4D0D-A911-1289D979C129}"/>
          </ac:picMkLst>
        </pc:picChg>
        <pc:pic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picMkLst>
            <pc:docMk/>
            <pc:sldMk cId="4163754195" sldId="319"/>
            <ac:picMk id="81" creationId="{86A9BEB3-3BE2-4FE1-AF6B-C9F84898E81D}"/>
          </ac:picMkLst>
        </pc:picChg>
        <pc:pic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picMkLst>
            <pc:docMk/>
            <pc:sldMk cId="4163754195" sldId="319"/>
            <ac:picMk id="82" creationId="{E195A074-7A51-439B-A0F6-C34436255548}"/>
          </ac:picMkLst>
        </pc:picChg>
        <pc:cxnChg chg="add del">
          <ac:chgData name="Godchagon Panyamanotham (กชกร ปัญญามโนธรรม)" userId="4bf7b1b4-e1ae-4289-88c5-38bc21c8f4b1" providerId="ADAL" clId="{1338A23B-9DB1-4CA5-9ED2-C510B175871D}" dt="2022-06-02T09:01:55.150" v="2849" actId="478"/>
          <ac:cxnSpMkLst>
            <pc:docMk/>
            <pc:sldMk cId="4163754195" sldId="319"/>
            <ac:cxnSpMk id="111" creationId="{CC30D57E-F281-494E-8692-AA8185CC6176}"/>
          </ac:cxnSpMkLst>
        </pc:cxnChg>
      </pc:sldChg>
      <pc:sldChg chg="addSp delSp modSp add mod modNotesTx">
        <pc:chgData name="Godchagon Panyamanotham (กชกร ปัญญามโนธรรม)" userId="4bf7b1b4-e1ae-4289-88c5-38bc21c8f4b1" providerId="ADAL" clId="{1338A23B-9DB1-4CA5-9ED2-C510B175871D}" dt="2022-06-06T17:58:21.817" v="27940" actId="6549"/>
        <pc:sldMkLst>
          <pc:docMk/>
          <pc:sldMk cId="1381935475" sldId="320"/>
        </pc:sldMkLst>
        <pc:spChg chg="add del">
          <ac:chgData name="Godchagon Panyamanotham (กชกร ปัญญามโนธรรม)" userId="4bf7b1b4-e1ae-4289-88c5-38bc21c8f4b1" providerId="ADAL" clId="{1338A23B-9DB1-4CA5-9ED2-C510B175871D}" dt="2022-06-06T02:04:59.567" v="4161" actId="478"/>
          <ac:spMkLst>
            <pc:docMk/>
            <pc:sldMk cId="1381935475" sldId="320"/>
            <ac:spMk id="3" creationId="{96730A18-9AAB-45D5-8FE9-65E3F25E478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2T09:56:36.005" v="3920" actId="20577"/>
          <ac:spMkLst>
            <pc:docMk/>
            <pc:sldMk cId="1381935475" sldId="320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spMkLst>
            <pc:docMk/>
            <pc:sldMk cId="1381935475" sldId="320"/>
            <ac:spMk id="21" creationId="{0F4F4C0F-53EF-43D9-9245-DD56106EC09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spMkLst>
            <pc:docMk/>
            <pc:sldMk cId="1381935475" sldId="320"/>
            <ac:spMk id="23" creationId="{CE5A935F-D40E-4256-A7B4-69A2E975E53B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spMkLst>
            <pc:docMk/>
            <pc:sldMk cId="1381935475" sldId="320"/>
            <ac:spMk id="24" creationId="{1EFB80ED-BF28-4068-BEDE-07827681DFC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spMkLst>
            <pc:docMk/>
            <pc:sldMk cId="1381935475" sldId="320"/>
            <ac:spMk id="34" creationId="{F94FA620-3FFD-47C3-B8AE-5633DCC6358C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spMkLst>
            <pc:docMk/>
            <pc:sldMk cId="1381935475" sldId="320"/>
            <ac:spMk id="35" creationId="{872C6AEA-598C-4D39-BA86-62BBA5D9370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spMkLst>
            <pc:docMk/>
            <pc:sldMk cId="1381935475" sldId="320"/>
            <ac:spMk id="36" creationId="{40BC3405-8A66-40CE-B3C7-61CAB5640B0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spMkLst>
            <pc:docMk/>
            <pc:sldMk cId="1381935475" sldId="320"/>
            <ac:spMk id="37" creationId="{EF3F219A-8DBF-413C-BCC1-79DE38EB8D0D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2T09:57:34.809" v="3949" actId="171"/>
          <ac:spMkLst>
            <pc:docMk/>
            <pc:sldMk cId="1381935475" sldId="320"/>
            <ac:spMk id="45" creationId="{C65406A3-135C-45DF-91D8-234B3E6FFF4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8:52.542" v="27737" actId="20577"/>
          <ac:spMkLst>
            <pc:docMk/>
            <pc:sldMk cId="1381935475" sldId="320"/>
            <ac:spMk id="59" creationId="{BEC530BC-8CE0-4259-BBC4-B54635CFD828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2T10:06:11.281" v="4053" actId="478"/>
          <ac:spMkLst>
            <pc:docMk/>
            <pc:sldMk cId="1381935475" sldId="320"/>
            <ac:spMk id="60" creationId="{67F7E572-6805-40FF-BEB5-9EFA741DEAF2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2T10:06:08.270" v="4049" actId="478"/>
          <ac:spMkLst>
            <pc:docMk/>
            <pc:sldMk cId="1381935475" sldId="320"/>
            <ac:spMk id="62" creationId="{A5CEB03F-CE31-4430-BD70-A1A005A75C11}"/>
          </ac:spMkLst>
        </pc:spChg>
        <pc:spChg chg="add del mod ord">
          <ac:chgData name="Godchagon Panyamanotham (กชกร ปัญญามโนธรรม)" userId="4bf7b1b4-e1ae-4289-88c5-38bc21c8f4b1" providerId="ADAL" clId="{1338A23B-9DB1-4CA5-9ED2-C510B175871D}" dt="2022-06-02T10:06:10.218" v="4052" actId="478"/>
          <ac:spMkLst>
            <pc:docMk/>
            <pc:sldMk cId="1381935475" sldId="320"/>
            <ac:spMk id="63" creationId="{789EC51C-6C58-4D55-8C2C-A73639206F3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25:13.749" v="4438" actId="1076"/>
          <ac:spMkLst>
            <pc:docMk/>
            <pc:sldMk cId="1381935475" sldId="320"/>
            <ac:spMk id="64" creationId="{1AD41194-8946-4C5D-B964-DE410B76AB2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25:28.294" v="4441" actId="207"/>
          <ac:spMkLst>
            <pc:docMk/>
            <pc:sldMk cId="1381935475" sldId="320"/>
            <ac:spMk id="65" creationId="{B36F160E-A66E-49B1-BF6D-00BCC97D639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26:34.214" v="4452" actId="1036"/>
          <ac:spMkLst>
            <pc:docMk/>
            <pc:sldMk cId="1381935475" sldId="320"/>
            <ac:spMk id="77" creationId="{AD9B917A-7300-46C2-8BC8-96F99F014C8B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26:34.214" v="4452" actId="1036"/>
          <ac:spMkLst>
            <pc:docMk/>
            <pc:sldMk cId="1381935475" sldId="320"/>
            <ac:spMk id="91" creationId="{77711D89-8DB4-4B5C-B244-3CD53E50BF50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32:30.126" v="4671" actId="20577"/>
          <ac:spMkLst>
            <pc:docMk/>
            <pc:sldMk cId="1381935475" sldId="320"/>
            <ac:spMk id="104" creationId="{AA175504-1FA1-4EE9-AA59-B3919B243DB0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2T10:06:05.591" v="4048" actId="478"/>
          <ac:grpSpMkLst>
            <pc:docMk/>
            <pc:sldMk cId="1381935475" sldId="320"/>
            <ac:grpSpMk id="58" creationId="{501663BA-B6DF-4E97-806A-D59400A82BD2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2:26:34.214" v="4452" actId="1036"/>
          <ac:grpSpMkLst>
            <pc:docMk/>
            <pc:sldMk cId="1381935475" sldId="320"/>
            <ac:grpSpMk id="76" creationId="{09C38CF1-294E-442A-8397-42E98A85C13E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2:26:34.214" v="4452" actId="1036"/>
          <ac:grpSpMkLst>
            <pc:docMk/>
            <pc:sldMk cId="1381935475" sldId="320"/>
            <ac:grpSpMk id="90" creationId="{04F1DB06-3C4E-4B19-85A0-8F0F899208BE}"/>
          </ac:grpSpMkLst>
        </pc:grpChg>
        <pc:picChg chg="del">
          <ac:chgData name="Godchagon Panyamanotham (กชกร ปัญญามโนธรรม)" userId="4bf7b1b4-e1ae-4289-88c5-38bc21c8f4b1" providerId="ADAL" clId="{1338A23B-9DB1-4CA5-9ED2-C510B175871D}" dt="2022-06-02T10:06:08.928" v="4050" actId="478"/>
          <ac:picMkLst>
            <pc:docMk/>
            <pc:sldMk cId="1381935475" sldId="320"/>
            <ac:picMk id="40" creationId="{690E03DE-016B-44BD-8A9B-3E5E3AF43EE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2:16:23.571" v="4303" actId="164"/>
          <ac:picMkLst>
            <pc:docMk/>
            <pc:sldMk cId="1381935475" sldId="320"/>
            <ac:picMk id="79" creationId="{FAA4920B-D9B3-4702-BEC6-BDBFC1009B8A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2:16:23.571" v="4303" actId="164"/>
          <ac:picMkLst>
            <pc:docMk/>
            <pc:sldMk cId="1381935475" sldId="320"/>
            <ac:picMk id="81" creationId="{01E00243-E2DA-4DAE-88AF-42693940B9F1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2:16:23.571" v="4303" actId="164"/>
          <ac:picMkLst>
            <pc:docMk/>
            <pc:sldMk cId="1381935475" sldId="320"/>
            <ac:picMk id="83" creationId="{8B01ED0F-53CB-463D-8A18-10435ED8923E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2:16:23.571" v="4303" actId="164"/>
          <ac:picMkLst>
            <pc:docMk/>
            <pc:sldMk cId="1381935475" sldId="320"/>
            <ac:picMk id="85" creationId="{464A936C-2B5D-4C45-90A8-96E4F122A66A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2:16:57.552" v="4321" actId="14100"/>
          <ac:picMkLst>
            <pc:docMk/>
            <pc:sldMk cId="1381935475" sldId="320"/>
            <ac:picMk id="87" creationId="{BD5854EE-1CC9-4A58-BE04-D761AE83C73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2:16:08.955" v="4298" actId="478"/>
          <ac:picMkLst>
            <pc:docMk/>
            <pc:sldMk cId="1381935475" sldId="320"/>
            <ac:picMk id="89" creationId="{AD2A67BF-855E-4ABC-AA6D-B9815AA4CBE2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2:21:54.678" v="4387" actId="478"/>
          <ac:picMkLst>
            <pc:docMk/>
            <pc:sldMk cId="1381935475" sldId="320"/>
            <ac:picMk id="93" creationId="{117F0033-54F7-419F-909D-0F1990B2C18E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2:21:54.678" v="4387" actId="478"/>
          <ac:picMkLst>
            <pc:docMk/>
            <pc:sldMk cId="1381935475" sldId="320"/>
            <ac:picMk id="95" creationId="{0BC3F309-87DA-4D36-8A2D-FE720A991B98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2:21:54.678" v="4387" actId="478"/>
          <ac:picMkLst>
            <pc:docMk/>
            <pc:sldMk cId="1381935475" sldId="320"/>
            <ac:picMk id="97" creationId="{6A7FC7B1-19AB-497A-9D69-F14EF084797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2:20:01.104" v="4337" actId="478"/>
          <ac:picMkLst>
            <pc:docMk/>
            <pc:sldMk cId="1381935475" sldId="320"/>
            <ac:picMk id="99" creationId="{E7BBA0C5-6FFB-4F3D-9D13-7B5A978B79A6}"/>
          </ac:picMkLst>
        </pc:picChg>
        <pc:picChg chg="add del mod modCrop">
          <ac:chgData name="Godchagon Panyamanotham (กชกร ปัญญามโนธรรม)" userId="4bf7b1b4-e1ae-4289-88c5-38bc21c8f4b1" providerId="ADAL" clId="{1338A23B-9DB1-4CA5-9ED2-C510B175871D}" dt="2022-06-06T02:21:54.678" v="4387" actId="478"/>
          <ac:picMkLst>
            <pc:docMk/>
            <pc:sldMk cId="1381935475" sldId="320"/>
            <ac:picMk id="101" creationId="{EA700596-2AA8-4FC4-A7F5-86217162B13A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2:26:34.214" v="4452" actId="1036"/>
          <ac:picMkLst>
            <pc:docMk/>
            <pc:sldMk cId="1381935475" sldId="320"/>
            <ac:picMk id="103" creationId="{54E5D0C6-3E6B-4EDE-85D6-46EDE4C34B89}"/>
          </ac:picMkLst>
        </pc:pic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26" creationId="{2F1599E4-6002-4711-905A-BBAACD8DCBBC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29" creationId="{9A195385-A521-470A-B060-16FDA6F2C5AE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43" creationId="{24A35F30-3BD4-4EC9-81A3-FB6CA5BBF918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46" creationId="{DB7722CD-6B36-4D2B-A51A-0C3CF1625F85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47" creationId="{A750620D-3FD8-437A-B27D-84D689667864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48" creationId="{A95ACEA7-B63B-45B2-B73D-98D676AD92C9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50" creationId="{9CB51903-5EF0-47DC-A164-400612872876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52" creationId="{073F28FB-47FE-44B0-8CFC-296273F5B484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54" creationId="{A9B18BA6-E677-4751-8DBC-CF75AF30C421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10:05.423" v="4233" actId="478"/>
          <ac:cxnSpMkLst>
            <pc:docMk/>
            <pc:sldMk cId="1381935475" sldId="320"/>
            <ac:cxnSpMk id="55" creationId="{59C6BA97-5CBE-4F1D-9DEC-028CF826621F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10:05.423" v="4233" actId="478"/>
          <ac:cxnSpMkLst>
            <pc:docMk/>
            <pc:sldMk cId="1381935475" sldId="320"/>
            <ac:cxnSpMk id="56" creationId="{01B6511D-6004-4B29-AB77-049572A1CB78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10:05.423" v="4233" actId="478"/>
          <ac:cxnSpMkLst>
            <pc:docMk/>
            <pc:sldMk cId="1381935475" sldId="320"/>
            <ac:cxnSpMk id="57" creationId="{8A3DC54F-1EA8-48A3-80E5-2F51BCB6E91A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10:05.423" v="4233" actId="478"/>
          <ac:cxnSpMkLst>
            <pc:docMk/>
            <pc:sldMk cId="1381935475" sldId="320"/>
            <ac:cxnSpMk id="58" creationId="{F4CD1EE4-36AA-4CA0-9E27-2436C8EB401D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10:05.423" v="4233" actId="478"/>
          <ac:cxnSpMkLst>
            <pc:docMk/>
            <pc:sldMk cId="1381935475" sldId="320"/>
            <ac:cxnSpMk id="60" creationId="{B81A9314-AA5E-45AA-B80E-BF629883EFA4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10:05.423" v="4233" actId="478"/>
          <ac:cxnSpMkLst>
            <pc:docMk/>
            <pc:sldMk cId="1381935475" sldId="320"/>
            <ac:cxnSpMk id="62" creationId="{3F6DD3CC-1F81-4146-BFB8-2478EF1A2B71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10:05.423" v="4233" actId="478"/>
          <ac:cxnSpMkLst>
            <pc:docMk/>
            <pc:sldMk cId="1381935475" sldId="320"/>
            <ac:cxnSpMk id="63" creationId="{D9B69D5E-F4C3-4ECA-AEA7-241977682D17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66" creationId="{EE124D2D-A74B-40B5-B18D-8274A65ABF04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67" creationId="{840E72FA-245B-44EA-8F5B-977D968286BB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68" creationId="{C7C49A17-87FB-4EA0-BCD4-8620EA74140B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69" creationId="{8E6FDF7C-361F-4D73-AD78-91C4C84162AE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70" creationId="{2A5DB751-A1FA-47F9-AB6E-9C7316E1A37A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71" creationId="{F2409C49-26D1-4B11-BA82-DCBAB0A3FE82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72" creationId="{102774E5-EDF1-4C13-B383-BC37B48C883A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74" creationId="{09F5E59C-5EC7-424E-9181-7ABB36570EA9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11:47.998" v="4260" actId="164"/>
          <ac:cxnSpMkLst>
            <pc:docMk/>
            <pc:sldMk cId="1381935475" sldId="320"/>
            <ac:cxnSpMk id="75" creationId="{46D55E6E-168F-412A-A450-6943B4671F55}"/>
          </ac:cxnSpMkLst>
        </pc:cxn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2412381551" sldId="320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1338A23B-9DB1-4CA5-9ED2-C510B175871D}" dt="2022-06-06T17:58:45.937" v="28011" actId="20577"/>
        <pc:sldMkLst>
          <pc:docMk/>
          <pc:sldMk cId="1914068796" sldId="321"/>
        </pc:sldMkLst>
        <pc:spChg chg="add mod">
          <ac:chgData name="Godchagon Panyamanotham (กชกร ปัญญามโนธรรม)" userId="4bf7b1b4-e1ae-4289-88c5-38bc21c8f4b1" providerId="ADAL" clId="{1338A23B-9DB1-4CA5-9ED2-C510B175871D}" dt="2022-06-06T02:28:54.364" v="4471" actId="1076"/>
          <ac:spMkLst>
            <pc:docMk/>
            <pc:sldMk cId="1914068796" sldId="321"/>
            <ac:spMk id="31" creationId="{71323C3B-6187-43EA-B113-6AE09C7D069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30:03.598" v="4534" actId="1076"/>
          <ac:spMkLst>
            <pc:docMk/>
            <pc:sldMk cId="1914068796" sldId="321"/>
            <ac:spMk id="32" creationId="{B15737A9-B46E-4067-9AD0-D93BA851D7E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spMkLst>
            <pc:docMk/>
            <pc:sldMk cId="1914068796" sldId="321"/>
            <ac:spMk id="34" creationId="{1C0B1E59-6F5D-4E55-B094-B71C7B00161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spMkLst>
            <pc:docMk/>
            <pc:sldMk cId="1914068796" sldId="321"/>
            <ac:spMk id="35" creationId="{51C4A5A8-B144-4F1E-8C27-E863CBB25DB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spMkLst>
            <pc:docMk/>
            <pc:sldMk cId="1914068796" sldId="321"/>
            <ac:spMk id="36" creationId="{176D0A37-28CE-46D4-B72C-C2753FF861A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spMkLst>
            <pc:docMk/>
            <pc:sldMk cId="1914068796" sldId="321"/>
            <ac:spMk id="37" creationId="{D4075357-4223-4880-8609-78551999E90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spMkLst>
            <pc:docMk/>
            <pc:sldMk cId="1914068796" sldId="321"/>
            <ac:spMk id="38" creationId="{C7E922C0-2709-4ADF-AB32-C36A6D60C3F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spMkLst>
            <pc:docMk/>
            <pc:sldMk cId="1914068796" sldId="321"/>
            <ac:spMk id="39" creationId="{9B4AB0E0-D445-496B-9902-E4909BBDBDB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spMkLst>
            <pc:docMk/>
            <pc:sldMk cId="1914068796" sldId="321"/>
            <ac:spMk id="41" creationId="{9DCEEEDE-1F39-4F0E-9EC6-390B88A01922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2T10:06:17.099" v="4054" actId="478"/>
          <ac:spMkLst>
            <pc:docMk/>
            <pc:sldMk cId="1914068796" sldId="321"/>
            <ac:spMk id="45" creationId="{C65406A3-135C-45DF-91D8-234B3E6FFF43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2T10:06:17.099" v="4054" actId="478"/>
          <ac:spMkLst>
            <pc:docMk/>
            <pc:sldMk cId="1914068796" sldId="321"/>
            <ac:spMk id="59" creationId="{BEC530BC-8CE0-4259-BBC4-B54635CFD82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49:23.840" v="27741" actId="1076"/>
          <ac:spMkLst>
            <pc:docMk/>
            <pc:sldMk cId="1914068796" sldId="321"/>
            <ac:spMk id="60" creationId="{67F7E572-6805-40FF-BEB5-9EFA741DEAF2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2T10:06:17.099" v="4054" actId="478"/>
          <ac:spMkLst>
            <pc:docMk/>
            <pc:sldMk cId="1914068796" sldId="321"/>
            <ac:spMk id="61" creationId="{FAA474FE-2428-4C4D-A3C5-08085016730D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2:26:49.692" v="4454" actId="478"/>
          <ac:spMkLst>
            <pc:docMk/>
            <pc:sldMk cId="1914068796" sldId="321"/>
            <ac:spMk id="64" creationId="{5BBDE15B-5C78-4AD0-9060-B3A5C0F42F6B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2:26:34.041" v="4451" actId="478"/>
          <ac:spMkLst>
            <pc:docMk/>
            <pc:sldMk cId="1914068796" sldId="321"/>
            <ac:spMk id="65" creationId="{FD255C74-147F-4998-B87A-4879800D74B3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2:27:06.426" v="4461" actId="478"/>
          <ac:spMkLst>
            <pc:docMk/>
            <pc:sldMk cId="1914068796" sldId="321"/>
            <ac:spMk id="78" creationId="{2E399F15-A5C2-4D74-99CB-DAB928E6FA47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2:28:56.526" v="4472" actId="478"/>
          <ac:spMkLst>
            <pc:docMk/>
            <pc:sldMk cId="1914068796" sldId="321"/>
            <ac:spMk id="85" creationId="{D9C4B9D0-9351-497A-82F8-0F2916F2E233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2:27:07.653" v="4462" actId="478"/>
          <ac:spMkLst>
            <pc:docMk/>
            <pc:sldMk cId="1914068796" sldId="321"/>
            <ac:spMk id="87" creationId="{A6113DEF-042C-4A22-A3C0-92B5D131BE99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02:30:05.263" v="4536" actId="1076"/>
          <ac:grpSpMkLst>
            <pc:docMk/>
            <pc:sldMk cId="1914068796" sldId="321"/>
            <ac:grpSpMk id="7" creationId="{1CEBB12C-3A05-457E-BDB7-515B77D56E4F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2:27:02.845" v="4457" actId="478"/>
          <ac:grpSpMkLst>
            <pc:docMk/>
            <pc:sldMk cId="1914068796" sldId="321"/>
            <ac:grpSpMk id="33" creationId="{974FA5A6-8A96-4B49-99C2-5BD0A4EC0CE1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2T10:06:17.099" v="4054" actId="478"/>
          <ac:grpSpMkLst>
            <pc:docMk/>
            <pc:sldMk cId="1914068796" sldId="321"/>
            <ac:grpSpMk id="42" creationId="{2773E77C-6499-4FA5-AC3F-D348AE86B7D9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2:27:04.020" v="4459" actId="478"/>
          <ac:grpSpMkLst>
            <pc:docMk/>
            <pc:sldMk cId="1914068796" sldId="321"/>
            <ac:grpSpMk id="79" creationId="{EE6111ED-85E8-42D1-857B-BAE8F77868CE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6T02:28:40.567" v="4467" actId="164"/>
          <ac:picMkLst>
            <pc:docMk/>
            <pc:sldMk cId="1914068796" sldId="321"/>
            <ac:picMk id="4" creationId="{D319D0B1-74D0-4794-952C-EFD5980BE7D1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2:28:40.567" v="4467" actId="164"/>
          <ac:picMkLst>
            <pc:docMk/>
            <pc:sldMk cId="1914068796" sldId="321"/>
            <ac:picMk id="6" creationId="{79D1EC14-2D00-4626-82A7-2785C232D322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2T10:06:17.099" v="4054" actId="478"/>
          <ac:picMkLst>
            <pc:docMk/>
            <pc:sldMk cId="1914068796" sldId="321"/>
            <ac:picMk id="38" creationId="{B6AE48E8-1E8B-461E-9B97-BF72A4659A4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picMkLst>
            <pc:docMk/>
            <pc:sldMk cId="1914068796" sldId="321"/>
            <ac:picMk id="80" creationId="{B5543672-CDCE-4650-95E3-FF60D2D3BBC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picMkLst>
            <pc:docMk/>
            <pc:sldMk cId="1914068796" sldId="321"/>
            <ac:picMk id="81" creationId="{9A7C22B4-FD55-4974-BE55-D8F430BD679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picMkLst>
            <pc:docMk/>
            <pc:sldMk cId="1914068796" sldId="321"/>
            <ac:picMk id="82" creationId="{4625836F-EF11-4242-A62B-A371FFE687E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picMkLst>
            <pc:docMk/>
            <pc:sldMk cId="1914068796" sldId="321"/>
            <ac:picMk id="83" creationId="{ACDC06F3-F974-42FC-9B3B-285EF7871FB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picMkLst>
            <pc:docMk/>
            <pc:sldMk cId="1914068796" sldId="321"/>
            <ac:picMk id="84" creationId="{EE3C5B2E-32BE-469C-B119-780598C1084F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2:27:03.443" v="4458" actId="478"/>
          <ac:picMkLst>
            <pc:docMk/>
            <pc:sldMk cId="1914068796" sldId="321"/>
            <ac:picMk id="86" creationId="{FEC6BCC1-EE18-4E4E-AF2F-32DDE982F373}"/>
          </ac:picMkLst>
        </pc:pic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42" creationId="{0E4885E1-0594-4045-B1EE-111DD81D7B1D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43" creationId="{A9D5C70D-F087-4389-9194-2CD22AB48060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7:02.845" v="4457" actId="478"/>
          <ac:cxnSpMkLst>
            <pc:docMk/>
            <pc:sldMk cId="1914068796" sldId="321"/>
            <ac:cxnSpMk id="44" creationId="{D19E5B20-BC8E-4077-80A6-5324C1FB64A2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45" creationId="{11B0AE96-595A-4E3F-8D6B-F230383D5D6D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59" creationId="{E9C607B2-98C7-41D5-9B92-B34C34FB6ED6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61" creationId="{71FC57C4-FC99-43B1-BEC8-2CF675B05836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66" creationId="{2DA718F1-DBE9-4A14-A278-43425889198B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67" creationId="{C81D6B00-1BBB-484E-AA2A-16A821BFE423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68" creationId="{197A3BE2-B6EE-4E00-B655-2719D8FC8F1B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69" creationId="{66F93C90-A364-4953-8DAA-4C4BE32C3CC9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0" creationId="{BCC146AD-1E5D-4F56-AD91-78E0AD053EA2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1" creationId="{C91225B3-037C-41A5-AA19-CBD0C318DFA1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2" creationId="{8BA98706-76A5-4312-A63D-1EA19F1B5230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3" creationId="{D02A502E-230A-49E7-80BF-B4C833259557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4" creationId="{D90B7C46-BBB2-4900-965F-8E03B3579259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5" creationId="{EEB22E35-7C77-48E4-8322-72FCF77F2F37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6" creationId="{A8EFFAD6-808F-4DF5-93B6-FA4B9E12A1EB}"/>
          </ac:cxnSpMkLst>
        </pc:cxnChg>
        <pc:cxnChg chg="mod">
          <ac:chgData name="Godchagon Panyamanotham (กชกร ปัญญามโนธรรม)" userId="4bf7b1b4-e1ae-4289-88c5-38bc21c8f4b1" providerId="ADAL" clId="{1338A23B-9DB1-4CA5-9ED2-C510B175871D}" dt="2022-06-06T02:26:54.564" v="4455"/>
          <ac:cxnSpMkLst>
            <pc:docMk/>
            <pc:sldMk cId="1914068796" sldId="321"/>
            <ac:cxnSpMk id="77" creationId="{C6E2C1FB-B28F-4F16-A3B0-7A15AAA91A05}"/>
          </ac:cxnSpMkLst>
        </pc:cxnChg>
      </pc:sldChg>
      <pc:sldChg chg="modSp add del mod ord">
        <pc:chgData name="Godchagon Panyamanotham (กชกร ปัญญามโนธรรม)" userId="4bf7b1b4-e1ae-4289-88c5-38bc21c8f4b1" providerId="ADAL" clId="{1338A23B-9DB1-4CA5-9ED2-C510B175871D}" dt="2022-06-02T09:58:46.092" v="3974" actId="47"/>
        <pc:sldMkLst>
          <pc:docMk/>
          <pc:sldMk cId="2070479215" sldId="321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2T09:58:43.143" v="3973" actId="20577"/>
          <ac:spMkLst>
            <pc:docMk/>
            <pc:sldMk cId="2070479215" sldId="321"/>
            <ac:spMk id="18" creationId="{3BE67FC0-54BC-4425-AB07-A0BB6FB37D25}"/>
          </ac:spMkLst>
        </pc:sp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2211558699" sldId="321"/>
        </pc:sldMkLst>
      </pc:sldChg>
      <pc:sldChg chg="delSp modSp add del mod modNotesTx">
        <pc:chgData name="Godchagon Panyamanotham (กชกร ปัญญามโนธรรม)" userId="4bf7b1b4-e1ae-4289-88c5-38bc21c8f4b1" providerId="ADAL" clId="{1338A23B-9DB1-4CA5-9ED2-C510B175871D}" dt="2022-06-02T09:42:48.672" v="3712" actId="47"/>
        <pc:sldMkLst>
          <pc:docMk/>
          <pc:sldMk cId="2664693105" sldId="321"/>
        </pc:sldMkLst>
        <pc:spChg chg="del">
          <ac:chgData name="Godchagon Panyamanotham (กชกร ปัญญามโนธรรม)" userId="4bf7b1b4-e1ae-4289-88c5-38bc21c8f4b1" providerId="ADAL" clId="{1338A23B-9DB1-4CA5-9ED2-C510B175871D}" dt="2022-06-02T09:42:32.913" v="3705" actId="478"/>
          <ac:spMkLst>
            <pc:docMk/>
            <pc:sldMk cId="2664693105" sldId="321"/>
            <ac:spMk id="59" creationId="{BEC530BC-8CE0-4259-BBC4-B54635CFD828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2T09:42:36.176" v="3709" actId="478"/>
          <ac:spMkLst>
            <pc:docMk/>
            <pc:sldMk cId="2664693105" sldId="321"/>
            <ac:spMk id="60" creationId="{67F7E572-6805-40FF-BEB5-9EFA741DEAF2}"/>
          </ac:spMkLst>
        </pc:spChg>
        <pc:picChg chg="del">
          <ac:chgData name="Godchagon Panyamanotham (กชกร ปัญญามโนธรรม)" userId="4bf7b1b4-e1ae-4289-88c5-38bc21c8f4b1" providerId="ADAL" clId="{1338A23B-9DB1-4CA5-9ED2-C510B175871D}" dt="2022-06-02T09:42:33.531" v="3706" actId="478"/>
          <ac:picMkLst>
            <pc:docMk/>
            <pc:sldMk cId="2664693105" sldId="321"/>
            <ac:picMk id="38" creationId="{B6AE48E8-1E8B-461E-9B97-BF72A4659A4C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2T09:42:35.035" v="3708" actId="478"/>
          <ac:picMkLst>
            <pc:docMk/>
            <pc:sldMk cId="2664693105" sldId="321"/>
            <ac:picMk id="40" creationId="{690E03DE-016B-44BD-8A9B-3E5E3AF43EED}"/>
          </ac:picMkLst>
        </pc:picChg>
      </pc:sldChg>
      <pc:sldChg chg="addSp delSp modSp add mod ord modAnim modNotesTx">
        <pc:chgData name="Godchagon Panyamanotham (กชกร ปัญญามโนธรรม)" userId="4bf7b1b4-e1ae-4289-88c5-38bc21c8f4b1" providerId="ADAL" clId="{1338A23B-9DB1-4CA5-9ED2-C510B175871D}" dt="2022-06-06T03:10:17.201" v="6353" actId="170"/>
        <pc:sldMkLst>
          <pc:docMk/>
          <pc:sldMk cId="2942641040" sldId="322"/>
        </pc:sldMkLst>
        <pc:spChg chg="add del mod">
          <ac:chgData name="Godchagon Panyamanotham (กชกร ปัญญามโนธรรม)" userId="4bf7b1b4-e1ae-4289-88c5-38bc21c8f4b1" providerId="ADAL" clId="{1338A23B-9DB1-4CA5-9ED2-C510B175871D}" dt="2022-06-06T02:41:18.916" v="5215" actId="478"/>
          <ac:spMkLst>
            <pc:docMk/>
            <pc:sldMk cId="2942641040" sldId="322"/>
            <ac:spMk id="6" creationId="{5586AABB-126C-4E42-8597-45EDD2867F7D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42:05.943" v="5235" actId="1035"/>
          <ac:spMkLst>
            <pc:docMk/>
            <pc:sldMk cId="2942641040" sldId="322"/>
            <ac:spMk id="40" creationId="{4B00A25A-349E-4C06-95EA-9CABEB12E97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37:00.230" v="5109" actId="1076"/>
          <ac:spMkLst>
            <pc:docMk/>
            <pc:sldMk cId="2942641040" sldId="322"/>
            <ac:spMk id="41" creationId="{CCDCD776-B99C-4C3B-A966-7FE725BE90BF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2:43:31.419" v="5256" actId="12788"/>
          <ac:spMkLst>
            <pc:docMk/>
            <pc:sldMk cId="2942641040" sldId="322"/>
            <ac:spMk id="42" creationId="{DA35F70C-86AB-407C-8A82-F26E7FA6556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2:34:14.480" v="4836" actId="478"/>
          <ac:spMkLst>
            <pc:docMk/>
            <pc:sldMk cId="2942641040" sldId="322"/>
            <ac:spMk id="83" creationId="{237779FE-B341-4C59-A6DB-FCC8C790F709}"/>
          </ac:spMkLst>
        </pc:spChg>
        <pc:grpChg chg="mod">
          <ac:chgData name="Godchagon Panyamanotham (กชกร ปัญญามโนธรรม)" userId="4bf7b1b4-e1ae-4289-88c5-38bc21c8f4b1" providerId="ADAL" clId="{1338A23B-9DB1-4CA5-9ED2-C510B175871D}" dt="2022-06-06T03:08:05.738" v="6061" actId="1076"/>
          <ac:grpSpMkLst>
            <pc:docMk/>
            <pc:sldMk cId="2942641040" sldId="322"/>
            <ac:grpSpMk id="90" creationId="{056ADB8D-002D-44C0-A05F-5D3BF53EE9B9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6T02:38:42.256" v="5204" actId="478"/>
          <ac:picMkLst>
            <pc:docMk/>
            <pc:sldMk cId="2942641040" sldId="322"/>
            <ac:picMk id="3" creationId="{53B805A3-2658-4520-9F71-ACF5FA70734B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02:30:35.432" v="4541" actId="478"/>
          <ac:picMkLst>
            <pc:docMk/>
            <pc:sldMk cId="2942641040" sldId="322"/>
            <ac:picMk id="77" creationId="{F85C425D-FFCB-4D0D-A911-1289D979C129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2:30:35.432" v="4541" actId="478"/>
          <ac:picMkLst>
            <pc:docMk/>
            <pc:sldMk cId="2942641040" sldId="322"/>
            <ac:picMk id="81" creationId="{86A9BEB3-3BE2-4FE1-AF6B-C9F84898E81D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2:30:35.432" v="4541" actId="478"/>
          <ac:picMkLst>
            <pc:docMk/>
            <pc:sldMk cId="2942641040" sldId="322"/>
            <ac:picMk id="82" creationId="{E195A074-7A51-439B-A0F6-C34436255548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2:30:38.644" v="4542" actId="478"/>
          <ac:picMkLst>
            <pc:docMk/>
            <pc:sldMk cId="2942641040" sldId="322"/>
            <ac:picMk id="115" creationId="{F78807F5-194C-49F9-B921-8B5C5AB67C27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2:30:38.644" v="4542" actId="478"/>
          <ac:picMkLst>
            <pc:docMk/>
            <pc:sldMk cId="2942641040" sldId="322"/>
            <ac:picMk id="116" creationId="{F91AB125-9673-41E3-ACE7-DDA41911ED12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2:30:38.644" v="4542" actId="478"/>
          <ac:picMkLst>
            <pc:docMk/>
            <pc:sldMk cId="2942641040" sldId="322"/>
            <ac:picMk id="117" creationId="{3AE01F51-FE3A-422D-B49C-7456C7BE0361}"/>
          </ac:picMkLst>
        </pc:picChg>
        <pc:cxnChg chg="add del">
          <ac:chgData name="Godchagon Panyamanotham (กชกร ปัญญามโนธรรม)" userId="4bf7b1b4-e1ae-4289-88c5-38bc21c8f4b1" providerId="ADAL" clId="{1338A23B-9DB1-4CA5-9ED2-C510B175871D}" dt="2022-06-06T02:38:52.632" v="5206" actId="11529"/>
          <ac:cxnSpMkLst>
            <pc:docMk/>
            <pc:sldMk cId="2942641040" sldId="322"/>
            <ac:cxnSpMk id="5" creationId="{0B47B2BF-35A4-4865-B9F6-281D4C7B7065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2:41:51.440" v="5219" actId="478"/>
          <ac:cxnSpMkLst>
            <pc:docMk/>
            <pc:sldMk cId="2942641040" sldId="322"/>
            <ac:cxnSpMk id="8" creationId="{C6F94DA6-A9E0-4BCD-98B8-F6D29ADCBE97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43:01.130" v="5251" actId="12788"/>
          <ac:cxnSpMkLst>
            <pc:docMk/>
            <pc:sldMk cId="2942641040" sldId="322"/>
            <ac:cxnSpMk id="20" creationId="{5902F744-1B17-4AA0-AB3E-C0D05B428C4B}"/>
          </ac:cxnSpMkLst>
        </pc:cxnChg>
        <pc:cxnChg chg="add mod">
          <ac:chgData name="Godchagon Panyamanotham (กชกร ปัญญามโนธรรม)" userId="4bf7b1b4-e1ae-4289-88c5-38bc21c8f4b1" providerId="ADAL" clId="{1338A23B-9DB1-4CA5-9ED2-C510B175871D}" dt="2022-06-06T02:43:10.465" v="5253" actId="1076"/>
          <ac:cxnSpMkLst>
            <pc:docMk/>
            <pc:sldMk cId="2942641040" sldId="322"/>
            <ac:cxnSpMk id="56" creationId="{742B8198-58BA-4831-8B0A-154C6CDE3FDE}"/>
          </ac:cxnSpMkLst>
        </pc:cxnChg>
        <pc:cxnChg chg="add mod ord">
          <ac:chgData name="Godchagon Panyamanotham (กชกร ปัญญามโนธรรม)" userId="4bf7b1b4-e1ae-4289-88c5-38bc21c8f4b1" providerId="ADAL" clId="{1338A23B-9DB1-4CA5-9ED2-C510B175871D}" dt="2022-06-06T03:10:17.201" v="6353" actId="170"/>
          <ac:cxnSpMkLst>
            <pc:docMk/>
            <pc:sldMk cId="2942641040" sldId="322"/>
            <ac:cxnSpMk id="57" creationId="{6D75F1D7-5B5E-4122-8ADA-C818A5B21367}"/>
          </ac:cxnSpMkLst>
        </pc:cxnChg>
        <pc:cxnChg chg="del">
          <ac:chgData name="Godchagon Panyamanotham (กชกร ปัญญามโนธรรม)" userId="4bf7b1b4-e1ae-4289-88c5-38bc21c8f4b1" providerId="ADAL" clId="{1338A23B-9DB1-4CA5-9ED2-C510B175871D}" dt="2022-06-06T03:10:11.110" v="6336" actId="478"/>
          <ac:cxnSpMkLst>
            <pc:docMk/>
            <pc:sldMk cId="2942641040" sldId="322"/>
            <ac:cxnSpMk id="111" creationId="{CC30D57E-F281-494E-8692-AA8185CC6176}"/>
          </ac:cxnSpMkLst>
        </pc:cxn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3330838487" sldId="322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780789172" sldId="323"/>
        </pc:sldMkLst>
      </pc:sldChg>
      <pc:sldChg chg="modSp add mod ord modNotesTx">
        <pc:chgData name="Godchagon Panyamanotham (กชกร ปัญญามโนธรรม)" userId="4bf7b1b4-e1ae-4289-88c5-38bc21c8f4b1" providerId="ADAL" clId="{1338A23B-9DB1-4CA5-9ED2-C510B175871D}" dt="2022-06-06T03:05:24.574" v="5846" actId="20577"/>
        <pc:sldMkLst>
          <pc:docMk/>
          <pc:sldMk cId="4142233200" sldId="323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2:56:54.947" v="5389" actId="20577"/>
          <ac:spMkLst>
            <pc:docMk/>
            <pc:sldMk cId="4142233200" sldId="323"/>
            <ac:spMk id="10" creationId="{90F2E4BD-66BF-42CB-8290-30033E8CBE83}"/>
          </ac:spMkLst>
        </pc:spChg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17:50:10.926" v="27746"/>
        <pc:sldMkLst>
          <pc:docMk/>
          <pc:sldMk cId="40968864" sldId="324"/>
        </pc:sldMkLst>
        <pc:spChg chg="add mod">
          <ac:chgData name="Godchagon Panyamanotham (กชกร ปัญญามโนธรรม)" userId="4bf7b1b4-e1ae-4289-88c5-38bc21c8f4b1" providerId="ADAL" clId="{1338A23B-9DB1-4CA5-9ED2-C510B175871D}" dt="2022-06-06T06:37:12.388" v="7354" actId="693"/>
          <ac:spMkLst>
            <pc:docMk/>
            <pc:sldMk cId="40968864" sldId="324"/>
            <ac:spMk id="17" creationId="{3682CDC2-1ABB-4B01-A2E9-D889E0E094A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3:46.390" v="6774" actId="20577"/>
          <ac:spMkLst>
            <pc:docMk/>
            <pc:sldMk cId="40968864" sldId="324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6:29:16.314" v="6850" actId="164"/>
          <ac:spMkLst>
            <pc:docMk/>
            <pc:sldMk cId="40968864" sldId="324"/>
            <ac:spMk id="19" creationId="{AFA89E8B-E235-47A3-9887-0CA9F22BFEA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spMkLst>
            <pc:docMk/>
            <pc:sldMk cId="40968864" sldId="324"/>
            <ac:spMk id="75" creationId="{A2ECFF4A-99F0-4B31-9030-AF76B673E4C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spMkLst>
            <pc:docMk/>
            <pc:sldMk cId="40968864" sldId="324"/>
            <ac:spMk id="76" creationId="{18C58B72-AF83-4B7E-A185-85B43BC170AE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spMkLst>
            <pc:docMk/>
            <pc:sldMk cId="40968864" sldId="324"/>
            <ac:spMk id="78" creationId="{67E7D61C-2F23-4500-BB9B-2C23E6E6A729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spMkLst>
            <pc:docMk/>
            <pc:sldMk cId="40968864" sldId="324"/>
            <ac:spMk id="80" creationId="{CBC75AB2-6B90-486A-A7C2-2CC7B2C40C5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spMkLst>
            <pc:docMk/>
            <pc:sldMk cId="40968864" sldId="324"/>
            <ac:spMk id="101" creationId="{F6E50378-2557-4241-BD33-F13F06C6285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spMkLst>
            <pc:docMk/>
            <pc:sldMk cId="40968864" sldId="324"/>
            <ac:spMk id="103" creationId="{36C9E4A9-64D1-41AE-8399-49B2DA70B48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spMkLst>
            <pc:docMk/>
            <pc:sldMk cId="40968864" sldId="324"/>
            <ac:spMk id="104" creationId="{9D0B3C12-8B44-4A4F-90F2-7453F5ED4AD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spMkLst>
            <pc:docMk/>
            <pc:sldMk cId="40968864" sldId="324"/>
            <ac:spMk id="106" creationId="{36AD7533-E87A-4D53-8739-F6A037CB6B3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spMkLst>
            <pc:docMk/>
            <pc:sldMk cId="40968864" sldId="324"/>
            <ac:spMk id="108" creationId="{70DCA19F-9BF5-4212-9C4F-6096D83118E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spMkLst>
            <pc:docMk/>
            <pc:sldMk cId="40968864" sldId="324"/>
            <ac:spMk id="109" creationId="{9C51D7C2-6691-4428-A1A1-15819E46F56E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6:22:15.029" v="6701" actId="404"/>
          <ac:spMkLst>
            <pc:docMk/>
            <pc:sldMk cId="40968864" sldId="324"/>
            <ac:spMk id="110" creationId="{0970FC98-84D6-496F-8945-6CA6CC0514E4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6:22:15.029" v="6701" actId="404"/>
          <ac:spMkLst>
            <pc:docMk/>
            <pc:sldMk cId="40968864" sldId="324"/>
            <ac:spMk id="111" creationId="{A5E6A2DC-2D87-4752-9495-8601733FC78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6:26:22.538" v="6823" actId="1076"/>
          <ac:spMkLst>
            <pc:docMk/>
            <pc:sldMk cId="40968864" sldId="324"/>
            <ac:spMk id="121" creationId="{802E03C3-D058-4E33-B5C7-B35CCE17800A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6:29:16.314" v="6850" actId="164"/>
          <ac:spMkLst>
            <pc:docMk/>
            <pc:sldMk cId="40968864" sldId="324"/>
            <ac:spMk id="122" creationId="{75FCCC98-A2CE-43DD-B141-285E7840FCD7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6:29:16.314" v="6850" actId="164"/>
          <ac:spMkLst>
            <pc:docMk/>
            <pc:sldMk cId="40968864" sldId="324"/>
            <ac:spMk id="123" creationId="{46611400-0DC5-4165-9B7B-90A6276D15DD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grpSpMkLst>
            <pc:docMk/>
            <pc:sldMk cId="40968864" sldId="324"/>
            <ac:grpSpMk id="2" creationId="{46AB6F86-4308-41C4-AF1C-9A825A26816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grpSpMkLst>
            <pc:docMk/>
            <pc:sldMk cId="40968864" sldId="324"/>
            <ac:grpSpMk id="3" creationId="{2EE196B2-82DA-460C-AFB3-24682D5EAFA4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23:05.607" v="6723" actId="164"/>
          <ac:grpSpMkLst>
            <pc:docMk/>
            <pc:sldMk cId="40968864" sldId="324"/>
            <ac:grpSpMk id="4" creationId="{1CE6016F-20C6-45E4-B2B1-D7864CB4D158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25:53.900" v="6806" actId="1076"/>
          <ac:grpSpMkLst>
            <pc:docMk/>
            <pc:sldMk cId="40968864" sldId="324"/>
            <ac:grpSpMk id="5" creationId="{7F9F482A-55BA-4746-A472-05D1D926037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grpSpMkLst>
            <pc:docMk/>
            <pc:sldMk cId="40968864" sldId="324"/>
            <ac:grpSpMk id="6" creationId="{53D17EF0-3109-4773-80F5-832224283FA6}"/>
          </ac:grpSpMkLst>
        </pc:grpChg>
        <pc:grpChg chg="add mod ord">
          <ac:chgData name="Godchagon Panyamanotham (กชกร ปัญญามโนธรรม)" userId="4bf7b1b4-e1ae-4289-88c5-38bc21c8f4b1" providerId="ADAL" clId="{1338A23B-9DB1-4CA5-9ED2-C510B175871D}" dt="2022-06-06T06:27:40.475" v="6832" actId="166"/>
          <ac:grpSpMkLst>
            <pc:docMk/>
            <pc:sldMk cId="40968864" sldId="324"/>
            <ac:grpSpMk id="9" creationId="{3FDF3377-BCAD-4B21-A61E-1033F227B14F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29:23.026" v="6853" actId="1076"/>
          <ac:grpSpMkLst>
            <pc:docMk/>
            <pc:sldMk cId="40968864" sldId="324"/>
            <ac:grpSpMk id="20" creationId="{794806F4-64DE-4983-AF28-47AF4148BB50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6:22:07.371" v="6698" actId="164"/>
          <ac:grpSpMkLst>
            <pc:docMk/>
            <pc:sldMk cId="40968864" sldId="324"/>
            <ac:grpSpMk id="51" creationId="{E6AB1AD6-3DAC-4812-9A35-633BE7ABB5CE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grpSpMkLst>
            <pc:docMk/>
            <pc:sldMk cId="40968864" sldId="324"/>
            <ac:grpSpMk id="55" creationId="{3152F1AC-8223-46A1-80D3-A9CC72134DC8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grpSpMkLst>
            <pc:docMk/>
            <pc:sldMk cId="40968864" sldId="324"/>
            <ac:grpSpMk id="60" creationId="{9E16F645-1636-4461-B59D-202C47EBB5C5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6:22:07.371" v="6698" actId="164"/>
          <ac:grpSpMkLst>
            <pc:docMk/>
            <pc:sldMk cId="40968864" sldId="324"/>
            <ac:grpSpMk id="89" creationId="{7CE0DB23-C6E1-4867-BD5D-DBFB31B09B6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grpSpMkLst>
            <pc:docMk/>
            <pc:sldMk cId="40968864" sldId="324"/>
            <ac:grpSpMk id="98" creationId="{DD312DD4-7BE4-46CC-8E1B-986F2E755187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grpSpMkLst>
            <pc:docMk/>
            <pc:sldMk cId="40968864" sldId="324"/>
            <ac:grpSpMk id="99" creationId="{7BD337C4-BA8D-44EC-BC7C-61E2E322FFD2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grpSpMkLst>
            <pc:docMk/>
            <pc:sldMk cId="40968864" sldId="324"/>
            <ac:grpSpMk id="100" creationId="{3152E57E-FEC5-4547-8CD0-A5092AF7D0EB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grpSpMkLst>
            <pc:docMk/>
            <pc:sldMk cId="40968864" sldId="324"/>
            <ac:grpSpMk id="105" creationId="{F482AB5F-45B1-484A-AB9E-185D81D67768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8" creationId="{CE3FB857-E122-4174-8C93-A2580FFB768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8:58.781" v="6847" actId="1076"/>
          <ac:picMkLst>
            <pc:docMk/>
            <pc:sldMk cId="40968864" sldId="324"/>
            <ac:picMk id="11" creationId="{E678F219-0603-40B9-89FE-590744F0156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52" creationId="{73C104B6-603E-48E0-86CE-02F790650E8B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53" creationId="{F6A91FBB-C35C-48B4-B199-3E357F1DBD8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54" creationId="{D88B4B55-479E-4C1F-BE07-B24138FAEBB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79" creationId="{431B28BE-A620-44D0-A91C-11C1DF78258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90" creationId="{113DF213-7E9A-4E28-87F5-E8B5A4B07B33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picMkLst>
            <pc:docMk/>
            <pc:sldMk cId="40968864" sldId="324"/>
            <ac:picMk id="91" creationId="{E85071E0-A014-48FA-971C-640724310699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35:46.826" v="6676" actId="478"/>
          <ac:picMkLst>
            <pc:docMk/>
            <pc:sldMk cId="40968864" sldId="324"/>
            <ac:picMk id="92" creationId="{B4C8F5F3-A201-48CC-99A5-0C0683E36620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picMkLst>
            <pc:docMk/>
            <pc:sldMk cId="40968864" sldId="324"/>
            <ac:picMk id="93" creationId="{8F5C6F6E-55D7-41E6-A80B-E7D5B8961E08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35:47.486" v="6677" actId="478"/>
          <ac:picMkLst>
            <pc:docMk/>
            <pc:sldMk cId="40968864" sldId="324"/>
            <ac:picMk id="94" creationId="{91347423-C3F9-47E1-A7A4-E81D67BD78FA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picMkLst>
            <pc:docMk/>
            <pc:sldMk cId="40968864" sldId="324"/>
            <ac:picMk id="95" creationId="{7BA5C400-CF2A-455D-9D91-D5C5651F9097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picMkLst>
            <pc:docMk/>
            <pc:sldMk cId="40968864" sldId="324"/>
            <ac:picMk id="96" creationId="{73BC5FA6-BAC9-4058-922B-772DF009ED0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97" creationId="{94A09DDA-40BF-48BF-8C50-F4E4AD6F7C7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102" creationId="{3112DAAF-F011-4CAF-998F-F56325517C6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21:46.206" v="6694" actId="164"/>
          <ac:picMkLst>
            <pc:docMk/>
            <pc:sldMk cId="40968864" sldId="324"/>
            <ac:picMk id="107" creationId="{8652E0DB-CB8C-4420-A6AE-0D4B67026C6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3:05.607" v="6723" actId="164"/>
          <ac:picMkLst>
            <pc:docMk/>
            <pc:sldMk cId="40968864" sldId="324"/>
            <ac:picMk id="112" creationId="{04EBCF3E-09F6-477E-9A6C-E62456B6021C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3:05.607" v="6723" actId="164"/>
          <ac:picMkLst>
            <pc:docMk/>
            <pc:sldMk cId="40968864" sldId="324"/>
            <ac:picMk id="113" creationId="{31B256F2-0063-4963-A953-28DA125F2579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114" creationId="{E0B8D2B7-C2E1-442B-B4C9-4F9132055E59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115" creationId="{8822CB7C-4B48-4D56-9B3F-05CFBC456BE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116" creationId="{FA70F927-C21E-471D-A16A-301F1900ACE6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117" creationId="{FB872059-49FE-462D-B1E6-D242835725A8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118" creationId="{37F171E2-9C94-4AEA-8C1D-E4629D1FE252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119" creationId="{CAB6E88E-B9B3-4959-BABB-F6C174437433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25:40.191" v="6801" actId="164"/>
          <ac:picMkLst>
            <pc:docMk/>
            <pc:sldMk cId="40968864" sldId="324"/>
            <ac:picMk id="120" creationId="{66888577-647C-4C85-9893-27D71C91D744}"/>
          </ac:picMkLst>
        </pc:picChg>
        <pc:cxnChg chg="del">
          <ac:chgData name="Godchagon Panyamanotham (กชกร ปัญญามโนธรรม)" userId="4bf7b1b4-e1ae-4289-88c5-38bc21c8f4b1" providerId="ADAL" clId="{1338A23B-9DB1-4CA5-9ED2-C510B175871D}" dt="2022-06-06T03:35:45.041" v="6675" actId="478"/>
          <ac:cxnSpMkLst>
            <pc:docMk/>
            <pc:sldMk cId="40968864" sldId="324"/>
            <ac:cxnSpMk id="77" creationId="{8E8E8E66-18CA-471D-9FFA-2B4D49BAE1DC}"/>
          </ac:cxnSpMkLst>
        </pc:cxn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777386152" sldId="324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1338A23B-9DB1-4CA5-9ED2-C510B175871D}" dt="2022-06-06T07:36:10.186" v="10203" actId="20577"/>
        <pc:sldMkLst>
          <pc:docMk/>
          <pc:sldMk cId="359113026" sldId="325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6:47:31.989" v="7763" actId="1076"/>
          <ac:spMkLst>
            <pc:docMk/>
            <pc:sldMk cId="359113026" sldId="325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5:44.879" v="7715" actId="164"/>
          <ac:spMkLst>
            <pc:docMk/>
            <pc:sldMk cId="359113026" sldId="325"/>
            <ac:spMk id="17" creationId="{3682CDC2-1ABB-4B01-A2E9-D889E0E094A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36:10.186" v="10203" actId="20577"/>
          <ac:spMkLst>
            <pc:docMk/>
            <pc:sldMk cId="359113026" sldId="325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spMkLst>
            <pc:docMk/>
            <pc:sldMk cId="359113026" sldId="325"/>
            <ac:spMk id="56" creationId="{3A9A5C34-FD75-4F6F-AD42-9348AC029BB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8:03.788" v="7775" actId="1076"/>
          <ac:spMkLst>
            <pc:docMk/>
            <pc:sldMk cId="359113026" sldId="325"/>
            <ac:spMk id="58" creationId="{7093F089-3B3C-4C05-87ED-E4D3517950A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spMkLst>
            <pc:docMk/>
            <pc:sldMk cId="359113026" sldId="325"/>
            <ac:spMk id="69" creationId="{F07E386A-E814-4A09-B73B-F492945FBDA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spMkLst>
            <pc:docMk/>
            <pc:sldMk cId="359113026" sldId="325"/>
            <ac:spMk id="71" creationId="{8942B083-D76A-480B-8402-CEE5573A606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spMkLst>
            <pc:docMk/>
            <pc:sldMk cId="359113026" sldId="325"/>
            <ac:spMk id="83" creationId="{933DB59B-D71A-4A20-AB8F-4867E2E0641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spMkLst>
            <pc:docMk/>
            <pc:sldMk cId="359113026" sldId="325"/>
            <ac:spMk id="85" creationId="{8E13CCE7-1435-4BD1-B180-23C4F18CE63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8:19.310" v="7794" actId="1076"/>
          <ac:spMkLst>
            <pc:docMk/>
            <pc:sldMk cId="359113026" sldId="325"/>
            <ac:spMk id="121" creationId="{802E03C3-D058-4E33-B5C7-B35CCE17800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spMkLst>
            <pc:docMk/>
            <pc:sldMk cId="359113026" sldId="325"/>
            <ac:spMk id="125" creationId="{9DAEB5F5-1860-45F0-BFD9-1D16537ED6E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8:47.560" v="7821" actId="1076"/>
          <ac:spMkLst>
            <pc:docMk/>
            <pc:sldMk cId="359113026" sldId="325"/>
            <ac:spMk id="127" creationId="{B42E2F85-7FB0-4F29-B0E6-A44BC9E1305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spMkLst>
            <pc:docMk/>
            <pc:sldMk cId="359113026" sldId="325"/>
            <ac:spMk id="138" creationId="{572A094C-2E3D-416A-BB35-64C2C6CB83C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9:02.945" v="7834" actId="1076"/>
          <ac:spMkLst>
            <pc:docMk/>
            <pc:sldMk cId="359113026" sldId="325"/>
            <ac:spMk id="140" creationId="{84029230-1795-4F7A-A440-A9AE088D78D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spMkLst>
            <pc:docMk/>
            <pc:sldMk cId="359113026" sldId="325"/>
            <ac:spMk id="151" creationId="{8183A6F9-6557-4081-9FCE-C430E6DBE1C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9:29.746" v="7847" actId="1076"/>
          <ac:spMkLst>
            <pc:docMk/>
            <pc:sldMk cId="359113026" sldId="325"/>
            <ac:spMk id="153" creationId="{03AB2C38-3C9F-4D1E-87D3-C123EDFCEB6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spMkLst>
            <pc:docMk/>
            <pc:sldMk cId="359113026" sldId="325"/>
            <ac:spMk id="164" creationId="{4C504BFF-94F6-48D3-8C06-BFA7530B7C4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6:49:44.083" v="7856" actId="1076"/>
          <ac:spMkLst>
            <pc:docMk/>
            <pc:sldMk cId="359113026" sldId="325"/>
            <ac:spMk id="166" creationId="{23E06F95-1149-4689-9928-5D81660688EF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6:52:03.189" v="7897" actId="164"/>
          <ac:spMkLst>
            <pc:docMk/>
            <pc:sldMk cId="359113026" sldId="325"/>
            <ac:spMk id="177" creationId="{B9C6A49F-13D1-44DF-BDDF-7B9A83DE1897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06:45:44.879" v="7715" actId="164"/>
          <ac:grpSpMkLst>
            <pc:docMk/>
            <pc:sldMk cId="359113026" sldId="325"/>
            <ac:grpSpMk id="2" creationId="{0FDC85BF-4FD3-45D1-AE6B-32530A0A9FF8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2:03.189" v="7897" actId="164"/>
          <ac:grpSpMkLst>
            <pc:docMk/>
            <pc:sldMk cId="359113026" sldId="325"/>
            <ac:grpSpMk id="3" creationId="{5507E811-410F-4169-BAEE-B0A8F0166E51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6:45:01.095" v="7703" actId="478"/>
          <ac:grpSpMkLst>
            <pc:docMk/>
            <pc:sldMk cId="359113026" sldId="325"/>
            <ac:grpSpMk id="5" creationId="{7F9F482A-55BA-4746-A472-05D1D9260373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8:37.674" v="8084" actId="1076"/>
          <ac:grpSpMkLst>
            <pc:docMk/>
            <pc:sldMk cId="359113026" sldId="325"/>
            <ac:grpSpMk id="6" creationId="{239C92D4-8CDB-4AEE-803D-B7B7C450B971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5:38.113" v="7712" actId="164"/>
          <ac:grpSpMkLst>
            <pc:docMk/>
            <pc:sldMk cId="359113026" sldId="325"/>
            <ac:grpSpMk id="9" creationId="{3FDF3377-BCAD-4B21-A61E-1033F227B14F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6:45:01.095" v="7703" actId="478"/>
          <ac:grpSpMkLst>
            <pc:docMk/>
            <pc:sldMk cId="359113026" sldId="325"/>
            <ac:grpSpMk id="20" creationId="{794806F4-64DE-4983-AF28-47AF4148BB50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2:03.189" v="7897" actId="164"/>
          <ac:grpSpMkLst>
            <pc:docMk/>
            <pc:sldMk cId="359113026" sldId="325"/>
            <ac:grpSpMk id="55" creationId="{C6AA3CB8-8C38-4F43-9C6E-DF20B795E4F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grpSpMkLst>
            <pc:docMk/>
            <pc:sldMk cId="359113026" sldId="325"/>
            <ac:grpSpMk id="57" creationId="{4F6F53CB-ABF9-494A-8961-EC2DA7C9F1B1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grpSpMkLst>
            <pc:docMk/>
            <pc:sldMk cId="359113026" sldId="325"/>
            <ac:grpSpMk id="59" creationId="{8DCD52A7-14FE-4CF0-B6FB-068ED6911DDC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6:47:26.478" v="7759" actId="478"/>
          <ac:grpSpMkLst>
            <pc:docMk/>
            <pc:sldMk cId="359113026" sldId="325"/>
            <ac:grpSpMk id="68" creationId="{4D52702D-AC32-4192-8313-24B1D90D18C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grpSpMkLst>
            <pc:docMk/>
            <pc:sldMk cId="359113026" sldId="325"/>
            <ac:grpSpMk id="70" creationId="{1D8CD38F-9AEE-4ED7-8E42-DE3A51D22F0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grpSpMkLst>
            <pc:docMk/>
            <pc:sldMk cId="359113026" sldId="325"/>
            <ac:grpSpMk id="72" creationId="{FEFD9C01-B6C3-498B-A24E-71A3C27EDA80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6:47:48.155" v="7769" actId="478"/>
          <ac:grpSpMkLst>
            <pc:docMk/>
            <pc:sldMk cId="359113026" sldId="325"/>
            <ac:grpSpMk id="82" creationId="{1A89D302-8182-4B22-93A4-E9CF8ADE0F2E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grpSpMkLst>
            <pc:docMk/>
            <pc:sldMk cId="359113026" sldId="325"/>
            <ac:grpSpMk id="84" creationId="{D34CAD7D-2A3F-44DA-BB84-40F171666D9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grpSpMkLst>
            <pc:docMk/>
            <pc:sldMk cId="359113026" sldId="325"/>
            <ac:grpSpMk id="86" creationId="{E0E18312-5C69-4D2C-9497-A5EE5F6B5316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2:03.189" v="7897" actId="164"/>
          <ac:grpSpMkLst>
            <pc:docMk/>
            <pc:sldMk cId="359113026" sldId="325"/>
            <ac:grpSpMk id="124" creationId="{757992C4-0948-406F-A4BC-6B424B0F21D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grpSpMkLst>
            <pc:docMk/>
            <pc:sldMk cId="359113026" sldId="325"/>
            <ac:grpSpMk id="126" creationId="{5842BF8A-1798-4698-974F-35BC4024439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grpSpMkLst>
            <pc:docMk/>
            <pc:sldMk cId="359113026" sldId="325"/>
            <ac:grpSpMk id="128" creationId="{DFA1AE1E-07D0-4817-9FA8-C430A86AC1F1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2:03.189" v="7897" actId="164"/>
          <ac:grpSpMkLst>
            <pc:docMk/>
            <pc:sldMk cId="359113026" sldId="325"/>
            <ac:grpSpMk id="137" creationId="{94354243-37A0-4A37-ADB7-71FB47AD7C3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grpSpMkLst>
            <pc:docMk/>
            <pc:sldMk cId="359113026" sldId="325"/>
            <ac:grpSpMk id="139" creationId="{6DCED356-C9E1-4AB2-AFCE-0611AB82BBB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grpSpMkLst>
            <pc:docMk/>
            <pc:sldMk cId="359113026" sldId="325"/>
            <ac:grpSpMk id="141" creationId="{AE78B300-3DC9-4A51-A7D9-509EDEF370F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2:03.189" v="7897" actId="164"/>
          <ac:grpSpMkLst>
            <pc:docMk/>
            <pc:sldMk cId="359113026" sldId="325"/>
            <ac:grpSpMk id="150" creationId="{A8C8CCD8-62F6-4516-8921-87E14DB87091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grpSpMkLst>
            <pc:docMk/>
            <pc:sldMk cId="359113026" sldId="325"/>
            <ac:grpSpMk id="152" creationId="{11EA2434-FA03-4F32-A816-34729E220A9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grpSpMkLst>
            <pc:docMk/>
            <pc:sldMk cId="359113026" sldId="325"/>
            <ac:grpSpMk id="154" creationId="{8B390039-52AC-4C57-A28E-046F4E5B1EA2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6:52:03.189" v="7897" actId="164"/>
          <ac:grpSpMkLst>
            <pc:docMk/>
            <pc:sldMk cId="359113026" sldId="325"/>
            <ac:grpSpMk id="163" creationId="{D9472900-7465-4871-AC76-F79272FF475D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grpSpMkLst>
            <pc:docMk/>
            <pc:sldMk cId="359113026" sldId="325"/>
            <ac:grpSpMk id="165" creationId="{EBCC0D14-0C0F-4B0B-8133-68CDEE7E83C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grpSpMkLst>
            <pc:docMk/>
            <pc:sldMk cId="359113026" sldId="325"/>
            <ac:grpSpMk id="167" creationId="{B10F12F7-1A0B-449D-9F88-774D4503A99E}"/>
          </ac:grpSpMkLst>
        </pc:grpChg>
        <pc:picChg chg="mod">
          <ac:chgData name="Godchagon Panyamanotham (กชกร ปัญญามโนธรรม)" userId="4bf7b1b4-e1ae-4289-88c5-38bc21c8f4b1" providerId="ADAL" clId="{1338A23B-9DB1-4CA5-9ED2-C510B175871D}" dt="2022-06-06T06:51:21.803" v="7889" actId="1076"/>
          <ac:picMkLst>
            <pc:docMk/>
            <pc:sldMk cId="359113026" sldId="325"/>
            <ac:picMk id="11" creationId="{E678F219-0603-40B9-89FE-590744F0156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0" creationId="{FE2D1898-299F-4976-90B1-248B27E8657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1" creationId="{75F05D58-2357-48BE-BF09-9362923E6E2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2" creationId="{A715CE91-FEB5-410F-873F-57A6E070CD0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3" creationId="{CD3A1B21-081E-45BB-9A95-57ACEEE4CE9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4" creationId="{5E4C009F-174C-4695-A4BE-62AA9F3F64B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5" creationId="{0E67AFF6-8FB8-4C61-B0BA-3564CCF4E68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6" creationId="{146B3264-8C36-4228-8E93-066C775DD95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04.426" v="7727"/>
          <ac:picMkLst>
            <pc:docMk/>
            <pc:sldMk cId="359113026" sldId="325"/>
            <ac:picMk id="67" creationId="{A4237D8C-B1F2-4668-A338-7EDC8AC12AD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73" creationId="{FE8C14F9-BFE7-4AF1-814C-C1F749479E0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74" creationId="{5808B0AC-46E5-47D4-AB1D-C95194E1C46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75" creationId="{25919D0D-2EE2-4BC6-A318-90D36082C9D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76" creationId="{77E5B8DE-9DC7-4EE4-A1B4-5B8E9D57789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77" creationId="{BE92FE9D-DCC1-4561-AC6E-6DF456347BE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78" creationId="{BEDF4157-F548-41C7-A44B-7B400F8A10C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80" creationId="{BDF8A176-B0F8-41B2-8951-675B2F297C2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13.471" v="7733"/>
          <ac:picMkLst>
            <pc:docMk/>
            <pc:sldMk cId="359113026" sldId="325"/>
            <ac:picMk id="81" creationId="{1EE21D3D-8F15-4DF9-A0A7-7F5F151BD40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87" creationId="{02E19923-258D-4EEB-AAF4-15561D680BBB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88" creationId="{27F3075D-DD1F-48AB-B3CC-7DD6A258E1C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91" creationId="{5AD64D54-3ADF-4C96-84C1-1B47C809AB1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92" creationId="{F9306D62-89C2-4D7B-B71A-15AC4CB7D3B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93" creationId="{97DED8C3-D40E-41A4-B607-C0A3E5D8168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94" creationId="{1B3EE7EB-D279-4587-AEB3-D9490427E3B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95" creationId="{7851AF98-1D9F-434E-9633-2879F0A0801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28.846" v="7738"/>
          <ac:picMkLst>
            <pc:docMk/>
            <pc:sldMk cId="359113026" sldId="325"/>
            <ac:picMk id="96" creationId="{4A64AB48-0865-4B6C-8C04-D7B4E002F961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5:53.825" v="7721" actId="1076"/>
          <ac:picMkLst>
            <pc:docMk/>
            <pc:sldMk cId="359113026" sldId="325"/>
            <ac:picMk id="114" creationId="{E0B8D2B7-C2E1-442B-B4C9-4F9132055E5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29" creationId="{324C5E54-D33E-4C5E-A6C6-E7119BBBEA2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30" creationId="{56C4074D-AEA4-4E39-AB9B-F68C5DF1DC5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31" creationId="{06EC0C6F-6C65-4A4C-8FBC-1C91F81226F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32" creationId="{4AA2C848-7674-4963-A1E3-FAC0243C2021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33" creationId="{AAE89AE7-6EAB-4569-8305-A5E0BBBBFDA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34" creationId="{8E4B8EE9-8DE9-422A-8E48-0FBDC460E18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35" creationId="{1D92C251-0CED-4213-973D-2C63C3340FF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36.072" v="7742"/>
          <ac:picMkLst>
            <pc:docMk/>
            <pc:sldMk cId="359113026" sldId="325"/>
            <ac:picMk id="136" creationId="{CD1EC632-BBD9-4FD2-85CC-C53DAB44A1E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2" creationId="{05F70B49-F209-4DD5-AC92-CD4966B7232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3" creationId="{42B726F4-083A-4F48-8ADC-8CA69618BAA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4" creationId="{BB213EB9-9016-4D3B-91AE-9947507E570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5" creationId="{A8215ACC-A7F3-44AE-86F9-26090993E84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6" creationId="{E8A8A86E-3EB8-4BDC-B2CB-C27ED90E1E4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7" creationId="{D95A16BC-1933-46DD-9F91-EB876CD4E2A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8" creationId="{DEA9B67E-B4F6-4AF3-AEF8-9724D0F69AD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41.078" v="7744"/>
          <ac:picMkLst>
            <pc:docMk/>
            <pc:sldMk cId="359113026" sldId="325"/>
            <ac:picMk id="149" creationId="{9E461719-2688-4657-B03E-64C3AABF173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55" creationId="{C2AB1E68-A8DD-450B-A448-0703B3C4059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56" creationId="{E56D1414-9B0A-450D-8B8B-958D2F1986DB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57" creationId="{3D80C52B-ED6D-4A28-A91F-D2E7821C6CA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58" creationId="{34C5EB41-A213-4F90-8D31-199B3F35974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59" creationId="{4EF91EF0-0DE4-4792-A50C-12BC071E5AD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60" creationId="{FBED08C3-D686-4372-A520-027FF228C3C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61" creationId="{52C18FBA-5823-49DB-8847-DF129216A7F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6:50.372" v="7746"/>
          <ac:picMkLst>
            <pc:docMk/>
            <pc:sldMk cId="359113026" sldId="325"/>
            <ac:picMk id="162" creationId="{DC2BDD10-AA8E-4C74-B28B-6623C7BCD35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68" creationId="{B5D854F9-628A-4EF2-8C96-345419BD947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69" creationId="{DD58F757-BD89-4C33-9816-7954D4F7FE4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70" creationId="{A836A344-32DD-4EC5-B36F-39FDB98A30B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71" creationId="{B4A2433A-6C6F-44C2-952D-37D537A9096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72" creationId="{D6997D41-2851-4A69-AF31-5D6CF9DFE34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73" creationId="{E85E5874-333D-4C32-860B-E1A86C6BC51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74" creationId="{D550204B-4088-44D5-94F0-A0553E463D9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6:47:17.135" v="7757"/>
          <ac:picMkLst>
            <pc:docMk/>
            <pc:sldMk cId="359113026" sldId="325"/>
            <ac:picMk id="175" creationId="{E94A37B0-25E6-4F5E-AC75-922B9DADED1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6:50:29.398" v="7858" actId="571"/>
          <ac:picMkLst>
            <pc:docMk/>
            <pc:sldMk cId="359113026" sldId="325"/>
            <ac:picMk id="176" creationId="{9CB98CEF-EFD5-4515-B852-48D02A4E7D71}"/>
          </ac:picMkLst>
        </pc:pic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1762578145" sldId="325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1338A23B-9DB1-4CA5-9ED2-C510B175871D}" dt="2022-06-06T15:28:32.051" v="23550" actId="20577"/>
        <pc:sldMkLst>
          <pc:docMk/>
          <pc:sldMk cId="1638278199" sldId="326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6:59:43.978" v="8141" actId="20577"/>
          <ac:spMkLst>
            <pc:docMk/>
            <pc:sldMk cId="1638278199" sldId="326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8:18.997" v="8759" actId="404"/>
          <ac:spMkLst>
            <pc:docMk/>
            <pc:sldMk cId="1638278199" sldId="326"/>
            <ac:spMk id="96" creationId="{ACCACADE-7487-4D53-B565-D18B3ECDFCB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8:14.917" v="8758" actId="404"/>
          <ac:spMkLst>
            <pc:docMk/>
            <pc:sldMk cId="1638278199" sldId="326"/>
            <ac:spMk id="97" creationId="{CDA6BB62-C075-44C0-B847-6CD0A94D419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spMkLst>
            <pc:docMk/>
            <pc:sldMk cId="1638278199" sldId="326"/>
            <ac:spMk id="103" creationId="{27258B2F-9CCE-4703-AF78-B765158C458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spMkLst>
            <pc:docMk/>
            <pc:sldMk cId="1638278199" sldId="326"/>
            <ac:spMk id="105" creationId="{E588959F-0C5E-46E0-B904-E84A093AA0C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spMkLst>
            <pc:docMk/>
            <pc:sldMk cId="1638278199" sldId="326"/>
            <ac:spMk id="106" creationId="{D8A92051-EA86-4FD9-B789-6455FDB7CC2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spMkLst>
            <pc:docMk/>
            <pc:sldMk cId="1638278199" sldId="326"/>
            <ac:spMk id="108" creationId="{60487F59-A03B-45BC-A2C7-D17F04455C4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spMkLst>
            <pc:docMk/>
            <pc:sldMk cId="1638278199" sldId="326"/>
            <ac:spMk id="110" creationId="{D9043AF5-F1ED-4C83-88C3-B97586AA7E4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spMkLst>
            <pc:docMk/>
            <pc:sldMk cId="1638278199" sldId="326"/>
            <ac:spMk id="111" creationId="{BE32D70B-E73F-406E-A98C-0E6A8F123F22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10:34.250" v="8841" actId="1035"/>
          <ac:spMkLst>
            <pc:docMk/>
            <pc:sldMk cId="1638278199" sldId="326"/>
            <ac:spMk id="176" creationId="{285BC694-441E-4114-A5E3-1CCB3D5A185B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7:06:00.008" v="8682" actId="478"/>
          <ac:spMkLst>
            <pc:docMk/>
            <pc:sldMk cId="1638278199" sldId="326"/>
            <ac:spMk id="179" creationId="{A974EE41-E257-47B2-82FD-C8BD384BE34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07:36.772" v="8750" actId="164"/>
          <ac:spMkLst>
            <pc:docMk/>
            <pc:sldMk cId="1638278199" sldId="326"/>
            <ac:spMk id="181" creationId="{A2D37E85-50A2-4DF2-ACE4-A9D837D26137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07:36.772" v="8750" actId="164"/>
          <ac:spMkLst>
            <pc:docMk/>
            <pc:sldMk cId="1638278199" sldId="326"/>
            <ac:spMk id="182" creationId="{F4D42102-E2C6-4F27-85DB-BB73FF45B7E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10:34.250" v="8841" actId="1035"/>
          <ac:spMkLst>
            <pc:docMk/>
            <pc:sldMk cId="1638278199" sldId="326"/>
            <ac:spMk id="185" creationId="{AB130237-BAB8-4288-AB1B-1424153EF25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10:23.428" v="8832" actId="20577"/>
          <ac:spMkLst>
            <pc:docMk/>
            <pc:sldMk cId="1638278199" sldId="326"/>
            <ac:spMk id="190" creationId="{24E9744B-244B-4800-8ACB-F2DD0F99954C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14:29.483" v="8883" actId="20577"/>
          <ac:spMkLst>
            <pc:docMk/>
            <pc:sldMk cId="1638278199" sldId="326"/>
            <ac:spMk id="195" creationId="{8FCAD2B2-CFCD-40A5-A3C6-5A3D994CBCF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43:12.820" v="10909" actId="207"/>
          <ac:spMkLst>
            <pc:docMk/>
            <pc:sldMk cId="1638278199" sldId="326"/>
            <ac:spMk id="196" creationId="{0835D28C-F78D-4114-9177-D25F4A1A63D7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43:23.120" v="10911" actId="1076"/>
          <ac:spMkLst>
            <pc:docMk/>
            <pc:sldMk cId="1638278199" sldId="326"/>
            <ac:spMk id="197" creationId="{42084AD3-B9B1-4420-AFEA-0C70E3B8E629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07:10:34.250" v="8841" actId="1035"/>
          <ac:grpSpMkLst>
            <pc:docMk/>
            <pc:sldMk cId="1638278199" sldId="326"/>
            <ac:grpSpMk id="4" creationId="{4E1CC187-8E46-4B5D-A4A8-B7A88BFAB0A6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6:59:23.037" v="8085" actId="478"/>
          <ac:grpSpMkLst>
            <pc:docMk/>
            <pc:sldMk cId="1638278199" sldId="326"/>
            <ac:grpSpMk id="6" creationId="{239C92D4-8CDB-4AEE-803D-B7B7C450B971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14:40.093" v="8884" actId="164"/>
          <ac:grpSpMkLst>
            <pc:docMk/>
            <pc:sldMk cId="1638278199" sldId="326"/>
            <ac:grpSpMk id="21" creationId="{382F107C-E2F2-4B48-AE0A-4777E232033F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14:58.673" v="8900" actId="164"/>
          <ac:grpSpMkLst>
            <pc:docMk/>
            <pc:sldMk cId="1638278199" sldId="326"/>
            <ac:grpSpMk id="22" creationId="{0B035F12-3785-4E7A-A406-D337B2EB871D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10:34.250" v="8841" actId="1035"/>
          <ac:grpSpMkLst>
            <pc:docMk/>
            <pc:sldMk cId="1638278199" sldId="326"/>
            <ac:grpSpMk id="90" creationId="{1F98E6EA-89DD-4C1C-A992-14F00FD46D6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grpSpMkLst>
            <pc:docMk/>
            <pc:sldMk cId="1638278199" sldId="326"/>
            <ac:grpSpMk id="91" creationId="{7086A0AA-44AD-41A4-8F97-3D8FDC133F4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grpSpMkLst>
            <pc:docMk/>
            <pc:sldMk cId="1638278199" sldId="326"/>
            <ac:grpSpMk id="94" creationId="{869E92B7-E685-433C-A498-CC126E4764C6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grpSpMkLst>
            <pc:docMk/>
            <pc:sldMk cId="1638278199" sldId="326"/>
            <ac:grpSpMk id="95" creationId="{8EB3DF11-09A5-4B81-9778-24568B7DDAD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grpSpMkLst>
            <pc:docMk/>
            <pc:sldMk cId="1638278199" sldId="326"/>
            <ac:grpSpMk id="100" creationId="{20748DAC-515C-4A93-9FF4-7A9325C4DBFB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grpSpMkLst>
            <pc:docMk/>
            <pc:sldMk cId="1638278199" sldId="326"/>
            <ac:grpSpMk id="101" creationId="{184E1908-8E1B-4540-8D03-69C6FE2361AB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grpSpMkLst>
            <pc:docMk/>
            <pc:sldMk cId="1638278199" sldId="326"/>
            <ac:grpSpMk id="102" creationId="{CFD5EE68-2FA1-4C4F-816D-0EB176D0EC0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grpSpMkLst>
            <pc:docMk/>
            <pc:sldMk cId="1638278199" sldId="326"/>
            <ac:grpSpMk id="107" creationId="{3E8018A8-6FAA-4892-8544-668E9753C632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6T07:13:17.905" v="8846" actId="478"/>
          <ac:picMkLst>
            <pc:docMk/>
            <pc:sldMk cId="1638278199" sldId="326"/>
            <ac:picMk id="7" creationId="{5BD9F630-FD63-49AB-8140-38633BCCC53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8:30.357" v="8763" actId="1076"/>
          <ac:picMkLst>
            <pc:docMk/>
            <pc:sldMk cId="1638278199" sldId="326"/>
            <ac:picMk id="11" creationId="{E678F219-0603-40B9-89FE-590744F0156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40.093" v="8884" actId="164"/>
          <ac:picMkLst>
            <pc:docMk/>
            <pc:sldMk cId="1638278199" sldId="326"/>
            <ac:picMk id="20" creationId="{807C1766-7F6F-42E9-8ADA-9C764B583C9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92" creationId="{126CAB8B-3964-479A-829F-5DE4A8CDFC1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93" creationId="{2918E06D-7215-47DC-BCFC-89757060BC1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98" creationId="{CE82AB5D-4287-4AB5-AA16-03FF020A1C9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99" creationId="{BE81D0E4-6789-42BE-9D57-30F976E646D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104" creationId="{50CAF07F-90E6-40D1-B073-201D7F95302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109" creationId="{8A4C7509-6E37-4CF9-83C8-530313431AB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112" creationId="{AD50AF4D-F8B0-475D-876E-F1A0ECA9529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113" creationId="{E03EDFE1-DD20-4730-887E-B9E4F027F7F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122" creationId="{CBC143C4-FE41-4C0F-BF45-ADD8FADE97C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04:09.302" v="8613"/>
          <ac:picMkLst>
            <pc:docMk/>
            <pc:sldMk cId="1638278199" sldId="326"/>
            <ac:picMk id="123" creationId="{FD3222F7-914A-46F9-91E5-EF575AE2C63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07:36.772" v="8750" actId="164"/>
          <ac:picMkLst>
            <pc:docMk/>
            <pc:sldMk cId="1638278199" sldId="326"/>
            <ac:picMk id="178" creationId="{B8DD618B-8E48-4E2A-BAAC-D9FAB7918A76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07:36.772" v="8750" actId="164"/>
          <ac:picMkLst>
            <pc:docMk/>
            <pc:sldMk cId="1638278199" sldId="326"/>
            <ac:picMk id="180" creationId="{5106A8F1-32D0-43ED-8A76-DA203A436ACE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07:36.772" v="8750" actId="164"/>
          <ac:picMkLst>
            <pc:docMk/>
            <pc:sldMk cId="1638278199" sldId="326"/>
            <ac:picMk id="183" creationId="{C75B6346-50CD-4070-8ED4-7E580FD21D04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07:36.772" v="8750" actId="164"/>
          <ac:picMkLst>
            <pc:docMk/>
            <pc:sldMk cId="1638278199" sldId="326"/>
            <ac:picMk id="184" creationId="{4DAA519A-D737-4710-BB73-0BA5DF3277A1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58.673" v="8900" actId="164"/>
          <ac:picMkLst>
            <pc:docMk/>
            <pc:sldMk cId="1638278199" sldId="326"/>
            <ac:picMk id="186" creationId="{E431FC96-3B66-4025-8339-CD9DD014BF0F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58.673" v="8900" actId="164"/>
          <ac:picMkLst>
            <pc:docMk/>
            <pc:sldMk cId="1638278199" sldId="326"/>
            <ac:picMk id="187" creationId="{9CB24F2C-49A6-47B6-859A-4C82CD3C5AA9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58.673" v="8900" actId="164"/>
          <ac:picMkLst>
            <pc:docMk/>
            <pc:sldMk cId="1638278199" sldId="326"/>
            <ac:picMk id="188" creationId="{C8375BA7-D2F8-4609-A49A-63C3F5141CD1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58.673" v="8900" actId="164"/>
          <ac:picMkLst>
            <pc:docMk/>
            <pc:sldMk cId="1638278199" sldId="326"/>
            <ac:picMk id="189" creationId="{9098DD62-2231-4D4D-8757-DC0B98E8FDE7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7:10:49.016" v="8843" actId="478"/>
          <ac:picMkLst>
            <pc:docMk/>
            <pc:sldMk cId="1638278199" sldId="326"/>
            <ac:picMk id="191" creationId="{9D1BADBF-0B2F-4A98-B33C-9F24E347EC26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40.093" v="8884" actId="164"/>
          <ac:picMkLst>
            <pc:docMk/>
            <pc:sldMk cId="1638278199" sldId="326"/>
            <ac:picMk id="192" creationId="{9C6E9158-34FC-4D55-A227-C80DCEA3A85F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48.131" v="8899" actId="1035"/>
          <ac:picMkLst>
            <pc:docMk/>
            <pc:sldMk cId="1638278199" sldId="326"/>
            <ac:picMk id="193" creationId="{31F3E33F-10E4-4588-A228-80AA5B8B8C9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14:48.131" v="8899" actId="1035"/>
          <ac:picMkLst>
            <pc:docMk/>
            <pc:sldMk cId="1638278199" sldId="326"/>
            <ac:picMk id="194" creationId="{0555F058-404A-4A7E-9AA1-EC40D0FA55DB}"/>
          </ac:picMkLst>
        </pc:pic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3498630385" sldId="326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300742860" sldId="327"/>
        </pc:sldMkLst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18:00:50.659" v="28143" actId="20577"/>
        <pc:sldMkLst>
          <pc:docMk/>
          <pc:sldMk cId="2657655281" sldId="327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7:31:46.788" v="9829" actId="20577"/>
          <ac:spMkLst>
            <pc:docMk/>
            <pc:sldMk cId="2657655281" sldId="327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36:57.009" v="23870" actId="1076"/>
          <ac:spMkLst>
            <pc:docMk/>
            <pc:sldMk cId="2657655281" sldId="327"/>
            <ac:spMk id="30" creationId="{003333AF-C924-439B-A631-57FA71DF4F51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34:47.904" v="23793"/>
          <ac:spMkLst>
            <pc:docMk/>
            <pc:sldMk cId="2657655281" sldId="327"/>
            <ac:spMk id="32" creationId="{C1FC939D-8E58-4420-B7EA-C956585B72A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20:54.970" v="23536" actId="1076"/>
          <ac:spMkLst>
            <pc:docMk/>
            <pc:sldMk cId="2657655281" sldId="327"/>
            <ac:spMk id="71" creationId="{623DA106-5832-4B7C-9BFC-C010F75FF2F9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7:32:17.942" v="9861" actId="478"/>
          <ac:spMkLst>
            <pc:docMk/>
            <pc:sldMk cId="2657655281" sldId="327"/>
            <ac:spMk id="72" creationId="{CCB6966F-6837-4580-A701-5C223DDB5B4F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34:39.921" v="23792" actId="478"/>
          <ac:spMkLst>
            <pc:docMk/>
            <pc:sldMk cId="2657655281" sldId="327"/>
            <ac:spMk id="73" creationId="{E432D34C-3D36-41B1-8114-C0A30D6058E2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spMkLst>
            <pc:docMk/>
            <pc:sldMk cId="2657655281" sldId="327"/>
            <ac:spMk id="176" creationId="{285BC694-441E-4114-A5E3-1CCB3D5A185B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spMkLst>
            <pc:docMk/>
            <pc:sldMk cId="2657655281" sldId="327"/>
            <ac:spMk id="185" creationId="{AB130237-BAB8-4288-AB1B-1424153EF255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spMkLst>
            <pc:docMk/>
            <pc:sldMk cId="2657655281" sldId="327"/>
            <ac:spMk id="190" creationId="{24E9744B-244B-4800-8ACB-F2DD0F99954C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spMkLst>
            <pc:docMk/>
            <pc:sldMk cId="2657655281" sldId="327"/>
            <ac:spMk id="195" creationId="{8FCAD2B2-CFCD-40A5-A3C6-5A3D994CBCF6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grpSpMkLst>
            <pc:docMk/>
            <pc:sldMk cId="2657655281" sldId="327"/>
            <ac:grpSpMk id="4" creationId="{4E1CC187-8E46-4B5D-A4A8-B7A88BFAB0A6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25:48.276" v="9324" actId="1076"/>
          <ac:grpSpMkLst>
            <pc:docMk/>
            <pc:sldMk cId="2657655281" sldId="327"/>
            <ac:grpSpMk id="9" creationId="{B9E3ECB2-3D22-4D84-9512-2275F0B165D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grpSpMkLst>
            <pc:docMk/>
            <pc:sldMk cId="2657655281" sldId="327"/>
            <ac:grpSpMk id="21" creationId="{382F107C-E2F2-4B48-AE0A-4777E232033F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grpSpMkLst>
            <pc:docMk/>
            <pc:sldMk cId="2657655281" sldId="327"/>
            <ac:grpSpMk id="22" creationId="{0B035F12-3785-4E7A-A406-D337B2EB871D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29:14.374" v="9658" actId="164"/>
          <ac:grpSpMkLst>
            <pc:docMk/>
            <pc:sldMk cId="2657655281" sldId="327"/>
            <ac:grpSpMk id="26" creationId="{FF9401F5-C3E5-4267-A823-DCCAEF539096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7:23:09.778" v="9313" actId="478"/>
          <ac:grpSpMkLst>
            <pc:docMk/>
            <pc:sldMk cId="2657655281" sldId="327"/>
            <ac:grpSpMk id="90" creationId="{1F98E6EA-89DD-4C1C-A992-14F00FD46D65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6T07:25:44.516" v="9322" actId="164"/>
          <ac:picMkLst>
            <pc:docMk/>
            <pc:sldMk cId="2657655281" sldId="327"/>
            <ac:picMk id="3" creationId="{D6355CA8-FAFC-4150-B61F-219F03912176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25:44.516" v="9322" actId="164"/>
          <ac:picMkLst>
            <pc:docMk/>
            <pc:sldMk cId="2657655281" sldId="327"/>
            <ac:picMk id="6" creationId="{BA353CE3-DF8B-4EA1-B743-C52043576A3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25:44.516" v="9322" actId="164"/>
          <ac:picMkLst>
            <pc:docMk/>
            <pc:sldMk cId="2657655281" sldId="327"/>
            <ac:picMk id="8" creationId="{BDC33670-6939-4FCD-A222-15DA8750A213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32:26.918" v="23598"/>
          <ac:picMkLst>
            <pc:docMk/>
            <pc:sldMk cId="2657655281" sldId="327"/>
            <ac:picMk id="27" creationId="{3EFB42AE-9A10-4BDB-BD02-2AEF93C2FE5B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34:34.370" v="23789"/>
          <ac:picMkLst>
            <pc:docMk/>
            <pc:sldMk cId="2657655281" sldId="327"/>
            <ac:picMk id="28" creationId="{E507131B-FCA9-4C43-B32C-B7C53F64EDA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36:53.978" v="23869" actId="1076"/>
          <ac:picMkLst>
            <pc:docMk/>
            <pc:sldMk cId="2657655281" sldId="327"/>
            <ac:picMk id="29" creationId="{AD5BE493-0AE8-4D2D-81BF-FF68B91D67D1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34:47.904" v="23793"/>
          <ac:picMkLst>
            <pc:docMk/>
            <pc:sldMk cId="2657655281" sldId="327"/>
            <ac:picMk id="31" creationId="{E1B51E0D-5A95-4F73-8B49-7944D4A26AC5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34:39.921" v="23792" actId="478"/>
          <ac:picMkLst>
            <pc:docMk/>
            <pc:sldMk cId="2657655281" sldId="327"/>
            <ac:picMk id="70" creationId="{6502DF02-F546-499E-BFB3-C881294316C0}"/>
          </ac:picMkLst>
        </pc:picChg>
        <pc:inkChg chg="add">
          <ac:chgData name="Godchagon Panyamanotham (กชกร ปัญญามโนธรรม)" userId="4bf7b1b4-e1ae-4289-88c5-38bc21c8f4b1" providerId="ADAL" clId="{1338A23B-9DB1-4CA5-9ED2-C510B175871D}" dt="2022-06-06T07:28:41.044" v="9653" actId="9405"/>
          <ac:inkMkLst>
            <pc:docMk/>
            <pc:sldMk cId="2657655281" sldId="327"/>
            <ac:inkMk id="17" creationId="{7F2A06F9-D098-4305-8247-746C75D4487E}"/>
          </ac:inkMkLst>
        </pc:inkChg>
        <pc:inkChg chg="add mod">
          <ac:chgData name="Godchagon Panyamanotham (กชกร ปัญญามโนธรรม)" userId="4bf7b1b4-e1ae-4289-88c5-38bc21c8f4b1" providerId="ADAL" clId="{1338A23B-9DB1-4CA5-9ED2-C510B175871D}" dt="2022-06-06T07:29:14.374" v="9658" actId="164"/>
          <ac:inkMkLst>
            <pc:docMk/>
            <pc:sldMk cId="2657655281" sldId="327"/>
            <ac:inkMk id="19" creationId="{5583B6B4-C99A-4F12-A0A1-6904C695F593}"/>
          </ac:inkMkLst>
        </pc:inkChg>
        <pc:inkChg chg="add mod">
          <ac:chgData name="Godchagon Panyamanotham (กชกร ปัญญามโนธรรม)" userId="4bf7b1b4-e1ae-4289-88c5-38bc21c8f4b1" providerId="ADAL" clId="{1338A23B-9DB1-4CA5-9ED2-C510B175871D}" dt="2022-06-06T07:29:14.374" v="9658" actId="164"/>
          <ac:inkMkLst>
            <pc:docMk/>
            <pc:sldMk cId="2657655281" sldId="327"/>
            <ac:inkMk id="23" creationId="{A3BCA5D1-226C-4BBA-9B43-9CF6914EB256}"/>
          </ac:inkMkLst>
        </pc:inkChg>
        <pc:inkChg chg="add mod">
          <ac:chgData name="Godchagon Panyamanotham (กชกร ปัญญามโนธรรม)" userId="4bf7b1b4-e1ae-4289-88c5-38bc21c8f4b1" providerId="ADAL" clId="{1338A23B-9DB1-4CA5-9ED2-C510B175871D}" dt="2022-06-06T07:29:14.374" v="9658" actId="164"/>
          <ac:inkMkLst>
            <pc:docMk/>
            <pc:sldMk cId="2657655281" sldId="327"/>
            <ac:inkMk id="24" creationId="{935E6FEB-277D-4225-B3B9-02F551C0F7A0}"/>
          </ac:inkMkLst>
        </pc:inkChg>
        <pc:inkChg chg="add">
          <ac:chgData name="Godchagon Panyamanotham (กชกร ปัญญามโนธรรม)" userId="4bf7b1b4-e1ae-4289-88c5-38bc21c8f4b1" providerId="ADAL" clId="{1338A23B-9DB1-4CA5-9ED2-C510B175871D}" dt="2022-06-06T07:28:54.543" v="9657" actId="9405"/>
          <ac:inkMkLst>
            <pc:docMk/>
            <pc:sldMk cId="2657655281" sldId="327"/>
            <ac:inkMk id="25" creationId="{39D3D0B0-B6AD-4FF1-8B84-3DCCF287BB3B}"/>
          </ac:inkMkLst>
        </pc:inkChg>
      </pc:sldChg>
      <pc:sldChg chg="add del">
        <pc:chgData name="Godchagon Panyamanotham (กชกร ปัญญามโนธรรม)" userId="4bf7b1b4-e1ae-4289-88c5-38bc21c8f4b1" providerId="ADAL" clId="{1338A23B-9DB1-4CA5-9ED2-C510B175871D}" dt="2022-06-06T07:22:58.042" v="9311" actId="47"/>
        <pc:sldMkLst>
          <pc:docMk/>
          <pc:sldMk cId="3877450901" sldId="327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2449671202" sldId="328"/>
        </pc:sldMkLst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18:00:59.776" v="28144" actId="478"/>
        <pc:sldMkLst>
          <pc:docMk/>
          <pc:sldMk cId="4043957466" sldId="328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7:35:58.258" v="10183" actId="20577"/>
          <ac:spMkLst>
            <pc:docMk/>
            <pc:sldMk cId="4043957466" sldId="328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51:04.522" v="11163" actId="1076"/>
          <ac:spMkLst>
            <pc:docMk/>
            <pc:sldMk cId="4043957466" sldId="328"/>
            <ac:spMk id="22" creationId="{48642908-3B0D-4D04-93E9-64EFC0F18E4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33" creationId="{5C61ED24-5D50-4CB0-A819-C663F9DDC07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34" creationId="{02AF0EE8-C872-435F-82F0-301E80FE3AB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40" creationId="{8C924C9D-7EBA-47F4-AD77-555AE9A112C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42" creationId="{09CE2E9E-9022-4F22-9F28-D79C0370A6B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43" creationId="{A5F3A8F4-4B47-477F-93DE-3FFF4956EC9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45" creationId="{5143F093-AAA5-4616-ABDD-E3BF368EAE9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47" creationId="{E64425EE-E01A-4F15-997D-8F530A1555D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spMkLst>
            <pc:docMk/>
            <pc:sldMk cId="4043957466" sldId="328"/>
            <ac:spMk id="48" creationId="{032E8D63-94F9-4312-9753-5E07A77C116C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6T14:44:08.949" v="21722" actId="478"/>
          <ac:spMkLst>
            <pc:docMk/>
            <pc:sldMk cId="4043957466" sldId="328"/>
            <ac:spMk id="67" creationId="{EA5EBDC9-7664-4B33-8213-0201D53BC56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44:26.949" v="10943" actId="403"/>
          <ac:spMkLst>
            <pc:docMk/>
            <pc:sldMk cId="4043957466" sldId="328"/>
            <ac:spMk id="68" creationId="{D1F8D02D-1EA8-4022-8018-F1B8D59F9E2F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49:42.443" v="11143" actId="1038"/>
          <ac:spMkLst>
            <pc:docMk/>
            <pc:sldMk cId="4043957466" sldId="328"/>
            <ac:spMk id="69" creationId="{112573F6-047B-44C1-81B5-3A866773E9E3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spMkLst>
            <pc:docMk/>
            <pc:sldMk cId="4043957466" sldId="328"/>
            <ac:spMk id="71" creationId="{46EBB2F8-5293-4502-8D81-6AC50A97B230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35:48.073" v="10164" actId="478"/>
          <ac:spMkLst>
            <pc:docMk/>
            <pc:sldMk cId="4043957466" sldId="328"/>
            <ac:spMk id="71" creationId="{623DA106-5832-4B7C-9BFC-C010F75FF2F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50:03.258" v="11147" actId="1076"/>
          <ac:spMkLst>
            <pc:docMk/>
            <pc:sldMk cId="4043957466" sldId="328"/>
            <ac:spMk id="72" creationId="{8DEDED06-69EF-4D22-87DE-7CE9DBA4F1DE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spMkLst>
            <pc:docMk/>
            <pc:sldMk cId="4043957466" sldId="328"/>
            <ac:spMk id="73" creationId="{234161F3-E54C-41BC-9EC1-26FF5A898EFC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35:51.797" v="10165" actId="478"/>
          <ac:spMkLst>
            <pc:docMk/>
            <pc:sldMk cId="4043957466" sldId="328"/>
            <ac:spMk id="73" creationId="{E432D34C-3D36-41B1-8114-C0A30D6058E2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6T07:51:54.527" v="11211" actId="164"/>
          <ac:spMkLst>
            <pc:docMk/>
            <pc:sldMk cId="4043957466" sldId="328"/>
            <ac:spMk id="74" creationId="{2136E2D0-2738-4556-90EB-49F8BA2BAA1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50:27.155" v="11155" actId="1076"/>
          <ac:spMkLst>
            <pc:docMk/>
            <pc:sldMk cId="4043957466" sldId="328"/>
            <ac:spMk id="76" creationId="{2DBFEC90-DF07-486A-A5D0-2D2331D4E76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50:34.753" v="11156" actId="1076"/>
          <ac:spMkLst>
            <pc:docMk/>
            <pc:sldMk cId="4043957466" sldId="328"/>
            <ac:spMk id="77" creationId="{F598A172-FA96-4BAB-BDDC-92608C384C8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51:54.527" v="11211" actId="164"/>
          <ac:spMkLst>
            <pc:docMk/>
            <pc:sldMk cId="4043957466" sldId="328"/>
            <ac:spMk id="79" creationId="{B49A377A-8329-4CFF-A2E8-107D173C99FC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51:54.527" v="11211" actId="164"/>
          <ac:spMkLst>
            <pc:docMk/>
            <pc:sldMk cId="4043957466" sldId="328"/>
            <ac:spMk id="80" creationId="{48A74A81-5780-4DC6-A790-ED52DA5BE32B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spMkLst>
            <pc:docMk/>
            <pc:sldMk cId="4043957466" sldId="328"/>
            <ac:spMk id="98" creationId="{AD0A4948-56DA-48ED-83FC-E7AC13630FC0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spMkLst>
            <pc:docMk/>
            <pc:sldMk cId="4043957466" sldId="328"/>
            <ac:spMk id="99" creationId="{D1C5A435-2E52-4BA3-BB3A-5CC87262156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spMkLst>
            <pc:docMk/>
            <pc:sldMk cId="4043957466" sldId="328"/>
            <ac:spMk id="105" creationId="{333D1B56-7FF7-4C97-8DA1-36F99D104B7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spMkLst>
            <pc:docMk/>
            <pc:sldMk cId="4043957466" sldId="328"/>
            <ac:spMk id="107" creationId="{39F315FF-5DE8-490E-9097-D24CB3FB9FC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spMkLst>
            <pc:docMk/>
            <pc:sldMk cId="4043957466" sldId="328"/>
            <ac:spMk id="108" creationId="{1272C4C1-90CB-4127-AEE3-FE8256F8FAB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spMkLst>
            <pc:docMk/>
            <pc:sldMk cId="4043957466" sldId="328"/>
            <ac:spMk id="110" creationId="{3EAD8F54-C0C3-4F0B-AA23-AFAC181CFA1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spMkLst>
            <pc:docMk/>
            <pc:sldMk cId="4043957466" sldId="328"/>
            <ac:spMk id="112" creationId="{3566CB9F-56B8-49F9-B2C7-4534BDF93DF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spMkLst>
            <pc:docMk/>
            <pc:sldMk cId="4043957466" sldId="328"/>
            <ac:spMk id="113" creationId="{13EB0F2F-3B11-4AEC-84C4-5C5B2608AA98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spMkLst>
            <pc:docMk/>
            <pc:sldMk cId="4043957466" sldId="328"/>
            <ac:spMk id="120" creationId="{8D437996-683D-487D-966A-D8DFF48D6157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spMkLst>
            <pc:docMk/>
            <pc:sldMk cId="4043957466" sldId="328"/>
            <ac:spMk id="123" creationId="{767B70FC-B1AB-4D95-8903-E2F867718EF7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spMkLst>
            <pc:docMk/>
            <pc:sldMk cId="4043957466" sldId="328"/>
            <ac:spMk id="124" creationId="{4A7172EB-99D1-43D6-8104-7316F9675BD8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spMkLst>
            <pc:docMk/>
            <pc:sldMk cId="4043957466" sldId="328"/>
            <ac:spMk id="126" creationId="{B38E4E50-9193-44FB-B958-D11E59BAA78C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15:07:16.096" v="23090" actId="478"/>
          <ac:spMkLst>
            <pc:docMk/>
            <pc:sldMk cId="4043957466" sldId="328"/>
            <ac:spMk id="128" creationId="{1C525D7E-ACD2-49BE-819B-564A6C747142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15:07:17.595" v="23091" actId="478"/>
          <ac:spMkLst>
            <pc:docMk/>
            <pc:sldMk cId="4043957466" sldId="328"/>
            <ac:spMk id="130" creationId="{398FD9E4-E26B-4E7F-86AA-EDF13EA3984F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6T15:07:34.510" v="23103" actId="478"/>
          <ac:spMkLst>
            <pc:docMk/>
            <pc:sldMk cId="4043957466" sldId="328"/>
            <ac:spMk id="131" creationId="{3ED4C6E9-5929-4457-8573-2F4C49E1EAFD}"/>
          </ac:spMkLst>
        </pc:spChg>
        <pc:spChg chg="mod topLvl">
          <ac:chgData name="Godchagon Panyamanotham (กชกร ปัญญามโนธรรม)" userId="4bf7b1b4-e1ae-4289-88c5-38bc21c8f4b1" providerId="ADAL" clId="{1338A23B-9DB1-4CA5-9ED2-C510B175871D}" dt="2022-06-06T15:09:08.436" v="23179" actId="164"/>
          <ac:spMkLst>
            <pc:docMk/>
            <pc:sldMk cId="4043957466" sldId="328"/>
            <ac:spMk id="148" creationId="{26A97F64-27D6-4D0B-BEF6-60307C82348C}"/>
          </ac:spMkLst>
        </pc:spChg>
        <pc:spChg chg="del mod topLvl">
          <ac:chgData name="Godchagon Panyamanotham (กชกร ปัญญามโนธรรม)" userId="4bf7b1b4-e1ae-4289-88c5-38bc21c8f4b1" providerId="ADAL" clId="{1338A23B-9DB1-4CA5-9ED2-C510B175871D}" dt="2022-06-06T15:07:56.359" v="23145" actId="478"/>
          <ac:spMkLst>
            <pc:docMk/>
            <pc:sldMk cId="4043957466" sldId="328"/>
            <ac:spMk id="149" creationId="{82626264-9252-42B4-A277-FE676725E9D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spMkLst>
            <pc:docMk/>
            <pc:sldMk cId="4043957466" sldId="328"/>
            <ac:spMk id="155" creationId="{BD86B4ED-B8F3-4ED0-A31C-C3D9E2D49DE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spMkLst>
            <pc:docMk/>
            <pc:sldMk cId="4043957466" sldId="328"/>
            <ac:spMk id="157" creationId="{40F3166A-82BB-4C06-A7AF-0FBA25A076D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spMkLst>
            <pc:docMk/>
            <pc:sldMk cId="4043957466" sldId="328"/>
            <ac:spMk id="158" creationId="{738FD6FD-6C41-4388-B28E-CA0CBEC07D9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spMkLst>
            <pc:docMk/>
            <pc:sldMk cId="4043957466" sldId="328"/>
            <ac:spMk id="160" creationId="{B1641720-CFF7-40F2-87C1-C18AFA0D1C6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spMkLst>
            <pc:docMk/>
            <pc:sldMk cId="4043957466" sldId="328"/>
            <ac:spMk id="162" creationId="{9506507F-A628-4D27-8BFE-7B5FE0CCB11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spMkLst>
            <pc:docMk/>
            <pc:sldMk cId="4043957466" sldId="328"/>
            <ac:spMk id="163" creationId="{994D852B-B062-4189-A15D-93D8BAA5377B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7:58.983" v="23147" actId="478"/>
          <ac:spMkLst>
            <pc:docMk/>
            <pc:sldMk cId="4043957466" sldId="328"/>
            <ac:spMk id="168" creationId="{CE510143-6552-432B-A6B1-4F598D3317F7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07:51:54.527" v="11211" actId="164"/>
          <ac:grpSpMkLst>
            <pc:docMk/>
            <pc:sldMk cId="4043957466" sldId="328"/>
            <ac:grpSpMk id="2" creationId="{04628521-E534-4705-BD21-A89CAF916B0A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8:00:59.776" v="28144" actId="478"/>
          <ac:grpSpMkLst>
            <pc:docMk/>
            <pc:sldMk cId="4043957466" sldId="328"/>
            <ac:grpSpMk id="3" creationId="{0773E7D1-4AA4-407C-9075-F0882E4BD31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49:42.443" v="11143" actId="1038"/>
          <ac:grpSpMkLst>
            <pc:docMk/>
            <pc:sldMk cId="4043957466" sldId="328"/>
            <ac:grpSpMk id="4" creationId="{024D93AE-1A35-4AF3-B8A5-1A7A1A5BB545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7:35:51.797" v="10165" actId="478"/>
          <ac:grpSpMkLst>
            <pc:docMk/>
            <pc:sldMk cId="4043957466" sldId="328"/>
            <ac:grpSpMk id="9" creationId="{B9E3ECB2-3D22-4D84-9512-2275F0B165D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7:35:51.797" v="10165" actId="478"/>
          <ac:grpSpMkLst>
            <pc:docMk/>
            <pc:sldMk cId="4043957466" sldId="328"/>
            <ac:grpSpMk id="26" creationId="{FF9401F5-C3E5-4267-A823-DCCAEF539096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42:17.093" v="10896" actId="164"/>
          <ac:grpSpMkLst>
            <pc:docMk/>
            <pc:sldMk cId="4043957466" sldId="328"/>
            <ac:grpSpMk id="27" creationId="{75256956-8825-472F-9B6C-DBCF3D3BBAC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grpSpMkLst>
            <pc:docMk/>
            <pc:sldMk cId="4043957466" sldId="328"/>
            <ac:grpSpMk id="28" creationId="{D8AE947C-FC7D-46FD-BEBB-1A682DAE89A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grpSpMkLst>
            <pc:docMk/>
            <pc:sldMk cId="4043957466" sldId="328"/>
            <ac:grpSpMk id="31" creationId="{43E361EB-27C5-4A1D-B54D-4FD8AB17AB9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grpSpMkLst>
            <pc:docMk/>
            <pc:sldMk cId="4043957466" sldId="328"/>
            <ac:grpSpMk id="32" creationId="{B59C580D-4E63-4A07-B1F3-16A7ECB64D9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grpSpMkLst>
            <pc:docMk/>
            <pc:sldMk cId="4043957466" sldId="328"/>
            <ac:grpSpMk id="37" creationId="{87215B75-4967-4296-9CD6-BD0E53C1920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grpSpMkLst>
            <pc:docMk/>
            <pc:sldMk cId="4043957466" sldId="328"/>
            <ac:grpSpMk id="38" creationId="{FB169CDA-95A1-48DD-B5E1-8D2EEE2FBB41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grpSpMkLst>
            <pc:docMk/>
            <pc:sldMk cId="4043957466" sldId="328"/>
            <ac:grpSpMk id="39" creationId="{2411F2C8-629D-41AD-BE57-DEC3A649F561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grpSpMkLst>
            <pc:docMk/>
            <pc:sldMk cId="4043957466" sldId="328"/>
            <ac:grpSpMk id="44" creationId="{40C80CD2-2AA1-4D8A-8EA5-ADE2576E23F5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42:17.093" v="10896" actId="164"/>
          <ac:grpSpMkLst>
            <pc:docMk/>
            <pc:sldMk cId="4043957466" sldId="328"/>
            <ac:grpSpMk id="53" creationId="{5D33FE56-31A7-46BE-8220-D8894D306CCB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42:17.093" v="10896" actId="164"/>
          <ac:grpSpMkLst>
            <pc:docMk/>
            <pc:sldMk cId="4043957466" sldId="328"/>
            <ac:grpSpMk id="56" creationId="{2EAD5DF6-21CD-48A1-8E26-7CAE7176D68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grpSpMkLst>
            <pc:docMk/>
            <pc:sldMk cId="4043957466" sldId="328"/>
            <ac:grpSpMk id="58" creationId="{EB685A1A-8009-4A1A-956F-2B89E3A735F1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7:43:41.595" v="10915" actId="165"/>
          <ac:grpSpMkLst>
            <pc:docMk/>
            <pc:sldMk cId="4043957466" sldId="328"/>
            <ac:grpSpMk id="63" creationId="{C9C9294A-3A6C-4782-AB4A-1BD83B3AE7B1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4:44:02.304" v="21721" actId="165"/>
          <ac:grpSpMkLst>
            <pc:docMk/>
            <pc:sldMk cId="4043957466" sldId="328"/>
            <ac:grpSpMk id="65" creationId="{DFAED162-6304-47FE-B662-A2E3A1945A83}"/>
          </ac:grpSpMkLst>
        </pc:grpChg>
        <pc:grpChg chg="add del mod topLvl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grpSpMkLst>
            <pc:docMk/>
            <pc:sldMk cId="4043957466" sldId="328"/>
            <ac:grpSpMk id="70" creationId="{7FACB1A5-7600-424D-A1EF-44536DA6436C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51:54.527" v="11211" actId="164"/>
          <ac:grpSpMkLst>
            <pc:docMk/>
            <pc:sldMk cId="4043957466" sldId="328"/>
            <ac:grpSpMk id="81" creationId="{17D16E93-F270-438D-AFB7-5D1C0F40A2B2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14:44:20.259" v="21727" actId="165"/>
          <ac:grpSpMkLst>
            <pc:docMk/>
            <pc:sldMk cId="4043957466" sldId="328"/>
            <ac:grpSpMk id="82" creationId="{813F19AE-B8D5-425E-B050-90D68141A4C0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grpSpMkLst>
            <pc:docMk/>
            <pc:sldMk cId="4043957466" sldId="328"/>
            <ac:grpSpMk id="83" creationId="{50336C9D-587E-4CBD-AA53-01A1E9C50F4D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grpSpMkLst>
            <pc:docMk/>
            <pc:sldMk cId="4043957466" sldId="328"/>
            <ac:grpSpMk id="84" creationId="{DBBBD935-1733-4A7A-ADCF-E9C1ED6100A3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grpSpMkLst>
            <pc:docMk/>
            <pc:sldMk cId="4043957466" sldId="328"/>
            <ac:grpSpMk id="86" creationId="{0F771C17-7820-48E8-840F-B6EB4DC71E39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grpSpMkLst>
            <pc:docMk/>
            <pc:sldMk cId="4043957466" sldId="328"/>
            <ac:grpSpMk id="93" creationId="{D072BB0B-310D-4AF6-B02E-122F53E35925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grpSpMkLst>
            <pc:docMk/>
            <pc:sldMk cId="4043957466" sldId="328"/>
            <ac:grpSpMk id="96" creationId="{24486F67-6A66-46B6-B2C5-D9C09C542914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grpSpMkLst>
            <pc:docMk/>
            <pc:sldMk cId="4043957466" sldId="328"/>
            <ac:grpSpMk id="97" creationId="{C643600B-4CCE-4FA6-BA8B-CC614ABC0F2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grpSpMkLst>
            <pc:docMk/>
            <pc:sldMk cId="4043957466" sldId="328"/>
            <ac:grpSpMk id="102" creationId="{3D213B58-2051-4286-BCA5-1CC8C533CD8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grpSpMkLst>
            <pc:docMk/>
            <pc:sldMk cId="4043957466" sldId="328"/>
            <ac:grpSpMk id="103" creationId="{18FCE73D-405F-4A10-856C-EC00F5FBF5D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grpSpMkLst>
            <pc:docMk/>
            <pc:sldMk cId="4043957466" sldId="328"/>
            <ac:grpSpMk id="104" creationId="{61969403-9F40-4EEA-8A97-CD0CE42100C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grpSpMkLst>
            <pc:docMk/>
            <pc:sldMk cId="4043957466" sldId="328"/>
            <ac:grpSpMk id="109" creationId="{89F31A10-0B4D-44CB-9072-72B2EF928549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5:07:34.510" v="23103" actId="478"/>
          <ac:grpSpMkLst>
            <pc:docMk/>
            <pc:sldMk cId="4043957466" sldId="328"/>
            <ac:grpSpMk id="127" creationId="{598CB89F-A4E8-40C9-BD85-5E52FB135D89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15:07:33.195" v="23102" actId="478"/>
          <ac:grpSpMkLst>
            <pc:docMk/>
            <pc:sldMk cId="4043957466" sldId="328"/>
            <ac:grpSpMk id="129" creationId="{A2CB21BB-6A47-4323-B13D-A2D076390265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15:07:22.947" v="23095" actId="478"/>
          <ac:grpSpMkLst>
            <pc:docMk/>
            <pc:sldMk cId="4043957466" sldId="328"/>
            <ac:grpSpMk id="132" creationId="{418DEE1A-457E-46D6-8A1B-23FE2B0ADE93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15:07:19.055" v="23092" actId="478"/>
          <ac:grpSpMkLst>
            <pc:docMk/>
            <pc:sldMk cId="4043957466" sldId="328"/>
            <ac:grpSpMk id="133" creationId="{1E56D389-425E-4957-8FC6-E43351878D9D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15:07:28.040" v="23099" actId="478"/>
          <ac:grpSpMkLst>
            <pc:docMk/>
            <pc:sldMk cId="4043957466" sldId="328"/>
            <ac:grpSpMk id="134" creationId="{DDCF09D2-7CB9-4EEF-A70E-0196E5B1BBB8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15:07:31.698" v="23101" actId="478"/>
          <ac:grpSpMkLst>
            <pc:docMk/>
            <pc:sldMk cId="4043957466" sldId="328"/>
            <ac:grpSpMk id="136" creationId="{DA311B4C-BB27-4CA9-9023-7147B5632B02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grpSpMkLst>
            <pc:docMk/>
            <pc:sldMk cId="4043957466" sldId="328"/>
            <ac:grpSpMk id="143" creationId="{3AFA7483-9D4E-42ED-9628-C6EC75F756C2}"/>
          </ac:grpSpMkLst>
        </pc:grpChg>
        <pc:grpChg chg="mod topLvl">
          <ac:chgData name="Godchagon Panyamanotham (กชกร ปัญญามโนธรรม)" userId="4bf7b1b4-e1ae-4289-88c5-38bc21c8f4b1" providerId="ADAL" clId="{1338A23B-9DB1-4CA5-9ED2-C510B175871D}" dt="2022-06-06T15:09:08.436" v="23179" actId="164"/>
          <ac:grpSpMkLst>
            <pc:docMk/>
            <pc:sldMk cId="4043957466" sldId="328"/>
            <ac:grpSpMk id="146" creationId="{6BFF5E94-4690-4A4B-BB28-EB999D1C8264}"/>
          </ac:grpSpMkLst>
        </pc:grpChg>
        <pc:grpChg chg="mod topLvl">
          <ac:chgData name="Godchagon Panyamanotham (กชกร ปัญญามโนธรรม)" userId="4bf7b1b4-e1ae-4289-88c5-38bc21c8f4b1" providerId="ADAL" clId="{1338A23B-9DB1-4CA5-9ED2-C510B175871D}" dt="2022-06-06T15:09:08.436" v="23179" actId="164"/>
          <ac:grpSpMkLst>
            <pc:docMk/>
            <pc:sldMk cId="4043957466" sldId="328"/>
            <ac:grpSpMk id="147" creationId="{B95649F7-9991-41D1-83C5-F5EF4F22B35E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grpSpMkLst>
            <pc:docMk/>
            <pc:sldMk cId="4043957466" sldId="328"/>
            <ac:grpSpMk id="152" creationId="{5E98268D-0A03-44DF-829D-51E479DFB00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grpSpMkLst>
            <pc:docMk/>
            <pc:sldMk cId="4043957466" sldId="328"/>
            <ac:grpSpMk id="153" creationId="{D59B8DBF-BC17-4D69-93C5-A3AB66A20F1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grpSpMkLst>
            <pc:docMk/>
            <pc:sldMk cId="4043957466" sldId="328"/>
            <ac:grpSpMk id="154" creationId="{395B3E6E-015F-47AB-A162-3AE40E127C4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grpSpMkLst>
            <pc:docMk/>
            <pc:sldMk cId="4043957466" sldId="328"/>
            <ac:grpSpMk id="159" creationId="{951F0AC7-E5A6-43FA-9E3D-B28870762199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6T07:50:27.155" v="11155" actId="1076"/>
          <ac:picMkLst>
            <pc:docMk/>
            <pc:sldMk cId="4043957466" sldId="328"/>
            <ac:picMk id="7" creationId="{CD1F25CA-AA29-47BA-BAAC-9461B240135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3:48.402" v="10919" actId="1076"/>
          <ac:picMkLst>
            <pc:docMk/>
            <pc:sldMk cId="4043957466" sldId="328"/>
            <ac:picMk id="11" creationId="{E678F219-0603-40B9-89FE-590744F0156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50:03.258" v="11147" actId="1076"/>
          <ac:picMkLst>
            <pc:docMk/>
            <pc:sldMk cId="4043957466" sldId="328"/>
            <ac:picMk id="21" creationId="{46C8884B-CBC0-4D3A-AA6D-AACD9F5C936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29" creationId="{5A74325A-6293-454C-A9DC-B333F4C0B60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30" creationId="{0F284CFF-0A1E-44F7-8788-580C1E4B61A1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35" creationId="{546AF7AB-1A88-4F18-9147-0C5B0872001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36" creationId="{35006031-F95C-4054-8067-277EA567352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41" creationId="{3F26D2FA-A60C-4C86-9B80-B19CAD1F872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46" creationId="{543901D5-D686-4900-9F45-EDAF28A48AA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49" creationId="{D66CF343-1B56-4751-A12E-16328EF6701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50" creationId="{C87842B1-518C-4893-ADFF-B46685A97F0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51" creationId="{A966AE27-769E-481B-B005-06603D1304F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38.519" v="10882"/>
          <ac:picMkLst>
            <pc:docMk/>
            <pc:sldMk cId="4043957466" sldId="328"/>
            <ac:picMk id="52" creationId="{9779EE74-1672-431B-81AB-07597AAABC8B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picMkLst>
            <pc:docMk/>
            <pc:sldMk cId="4043957466" sldId="328"/>
            <ac:picMk id="54" creationId="{E3DC086D-9E43-4C5F-9AA8-4D617194047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picMkLst>
            <pc:docMk/>
            <pc:sldMk cId="4043957466" sldId="328"/>
            <ac:picMk id="55" creationId="{AA182BA9-5A1B-4897-8993-534661236FE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picMkLst>
            <pc:docMk/>
            <pc:sldMk cId="4043957466" sldId="328"/>
            <ac:picMk id="57" creationId="{08D65739-EF6C-4007-BADD-A51CA3815CF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picMkLst>
            <pc:docMk/>
            <pc:sldMk cId="4043957466" sldId="328"/>
            <ac:picMk id="59" creationId="{FE6D6AC4-B7CA-453E-B848-49392822EE21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picMkLst>
            <pc:docMk/>
            <pc:sldMk cId="4043957466" sldId="328"/>
            <ac:picMk id="60" creationId="{52645F15-E5F8-4C28-B9AC-E022D156BCB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picMkLst>
            <pc:docMk/>
            <pc:sldMk cId="4043957466" sldId="328"/>
            <ac:picMk id="61" creationId="{ECB70E8C-8B61-48A9-ACC8-4ED19303809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7:41:52.598" v="10885"/>
          <ac:picMkLst>
            <pc:docMk/>
            <pc:sldMk cId="4043957466" sldId="328"/>
            <ac:picMk id="62" creationId="{BD5E9EFA-9672-4A2C-813C-67DFA5825B14}"/>
          </ac:picMkLst>
        </pc:picChg>
        <pc:picChg chg="mod topLvl">
          <ac:chgData name="Godchagon Panyamanotham (กชกร ปัญญามโนธรรม)" userId="4bf7b1b4-e1ae-4289-88c5-38bc21c8f4b1" providerId="ADAL" clId="{1338A23B-9DB1-4CA5-9ED2-C510B175871D}" dt="2022-06-06T07:43:45.320" v="10916" actId="164"/>
          <ac:picMkLst>
            <pc:docMk/>
            <pc:sldMk cId="4043957466" sldId="328"/>
            <ac:picMk id="64" creationId="{D5281A5F-253A-4324-AFB3-EB97298D3F64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07:43:34.491" v="10913" actId="478"/>
          <ac:picMkLst>
            <pc:docMk/>
            <pc:sldMk cId="4043957466" sldId="328"/>
            <ac:picMk id="65" creationId="{1E36EE6D-7B9B-44DC-A85E-F9BE7F5EEFBF}"/>
          </ac:picMkLst>
        </pc:picChg>
        <pc:picChg chg="mod topLvl">
          <ac:chgData name="Godchagon Panyamanotham (กชกร ปัญญามโนธรรม)" userId="4bf7b1b4-e1ae-4289-88c5-38bc21c8f4b1" providerId="ADAL" clId="{1338A23B-9DB1-4CA5-9ED2-C510B175871D}" dt="2022-06-06T07:50:03.258" v="11147" actId="1076"/>
          <ac:picMkLst>
            <pc:docMk/>
            <pc:sldMk cId="4043957466" sldId="328"/>
            <ac:picMk id="66" creationId="{08F76307-9562-46C5-9A94-D261D6E7261B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07:43:35.947" v="10914" actId="478"/>
          <ac:picMkLst>
            <pc:docMk/>
            <pc:sldMk cId="4043957466" sldId="328"/>
            <ac:picMk id="67" creationId="{53977C03-4E88-4963-B952-34B0DD5AE313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7:35:51.797" v="10165" actId="478"/>
          <ac:picMkLst>
            <pc:docMk/>
            <pc:sldMk cId="4043957466" sldId="328"/>
            <ac:picMk id="70" creationId="{6502DF02-F546-499E-BFB3-C881294316C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50:07.657" v="11149" actId="1076"/>
          <ac:picMkLst>
            <pc:docMk/>
            <pc:sldMk cId="4043957466" sldId="328"/>
            <ac:picMk id="75" creationId="{89D66BCB-2154-473F-8BDD-B555ECD093F5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07:50:18.026" v="11152" actId="1076"/>
          <ac:picMkLst>
            <pc:docMk/>
            <pc:sldMk cId="4043957466" sldId="328"/>
            <ac:picMk id="78" creationId="{D75C05AE-0C7A-4A9E-B6BB-0FDC172E034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picMkLst>
            <pc:docMk/>
            <pc:sldMk cId="4043957466" sldId="328"/>
            <ac:picMk id="85" creationId="{0C13F5D3-BF57-4FA8-9C18-8480F148745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picMkLst>
            <pc:docMk/>
            <pc:sldMk cId="4043957466" sldId="328"/>
            <ac:picMk id="87" creationId="{65B41105-E280-4D18-8500-C815744B42A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picMkLst>
            <pc:docMk/>
            <pc:sldMk cId="4043957466" sldId="328"/>
            <ac:picMk id="88" creationId="{4DFB86DB-46D6-4CD3-9AF5-953FDA72E16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picMkLst>
            <pc:docMk/>
            <pc:sldMk cId="4043957466" sldId="328"/>
            <ac:picMk id="89" creationId="{597BB4FF-7771-4BE4-A4BF-E5F0AF82D07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picMkLst>
            <pc:docMk/>
            <pc:sldMk cId="4043957466" sldId="328"/>
            <ac:picMk id="90" creationId="{323D991B-ECB9-41C9-B5A2-3CAA8CAA4EE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picMkLst>
            <pc:docMk/>
            <pc:sldMk cId="4043957466" sldId="328"/>
            <ac:picMk id="91" creationId="{5A6AE154-D0A3-46C0-BE26-1575309D027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15.824" v="21726" actId="165"/>
          <ac:picMkLst>
            <pc:docMk/>
            <pc:sldMk cId="4043957466" sldId="328"/>
            <ac:picMk id="92" creationId="{2376FCCF-D42A-49B6-A33C-41FE8C21C8A6}"/>
          </ac:picMkLst>
        </pc:picChg>
        <pc:pic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picMkLst>
            <pc:docMk/>
            <pc:sldMk cId="4043957466" sldId="328"/>
            <ac:picMk id="94" creationId="{E23EC89F-BE86-4164-A5DF-30F72D7B5A1D}"/>
          </ac:picMkLst>
        </pc:picChg>
        <pc:picChg chg="del mod topLvl">
          <ac:chgData name="Godchagon Panyamanotham (กชกร ปัญญามโนธรรม)" userId="4bf7b1b4-e1ae-4289-88c5-38bc21c8f4b1" providerId="ADAL" clId="{1338A23B-9DB1-4CA5-9ED2-C510B175871D}" dt="2022-06-06T14:45:01.669" v="21733" actId="478"/>
          <ac:picMkLst>
            <pc:docMk/>
            <pc:sldMk cId="4043957466" sldId="328"/>
            <ac:picMk id="95" creationId="{FD091162-B1E2-4A76-AC04-36A58A8FAF2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00" creationId="{24945B72-BFBB-4EBD-891A-5F7D5039586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01" creationId="{E7A0AF64-5CC1-4D6B-9C2B-BABFCFF9487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06" creationId="{114F9086-6B96-409E-AB12-FEC912B696D1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11" creationId="{22E65E10-475B-44EE-B2EC-4FE55C345D6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14" creationId="{2874AACC-BC2E-4DE1-9B92-D938442D0AA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15" creationId="{E8C96E6E-E179-4EE2-A0BF-A5B00DBA2F1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16" creationId="{BCB963B7-ADD2-4D15-9E6C-69E21479CC6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4:26.672" v="21728" actId="165"/>
          <ac:picMkLst>
            <pc:docMk/>
            <pc:sldMk cId="4043957466" sldId="328"/>
            <ac:picMk id="117" creationId="{6997967D-B168-4DC4-8402-8D9715B7920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picMkLst>
            <pc:docMk/>
            <pc:sldMk cId="4043957466" sldId="328"/>
            <ac:picMk id="118" creationId="{9D243B83-127D-43EF-9969-24B03D2FA803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picMkLst>
            <pc:docMk/>
            <pc:sldMk cId="4043957466" sldId="328"/>
            <ac:picMk id="119" creationId="{CEDD26BD-3982-4C43-B90F-211120040608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picMkLst>
            <pc:docMk/>
            <pc:sldMk cId="4043957466" sldId="328"/>
            <ac:picMk id="121" creationId="{5504A4F7-1723-45E2-B18B-4E3279681796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picMkLst>
            <pc:docMk/>
            <pc:sldMk cId="4043957466" sldId="328"/>
            <ac:picMk id="122" creationId="{0F8DE536-A6BE-4B1A-8D0F-84793FC77AC0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7:06.742" v="23087" actId="478"/>
          <ac:picMkLst>
            <pc:docMk/>
            <pc:sldMk cId="4043957466" sldId="328"/>
            <ac:picMk id="125" creationId="{6E438527-B979-406A-A09F-2373B0965CC3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28.040" v="23099" actId="478"/>
          <ac:picMkLst>
            <pc:docMk/>
            <pc:sldMk cId="4043957466" sldId="328"/>
            <ac:picMk id="135" creationId="{2B944DD0-0518-40C3-87BA-C8802147DEA7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29.858" v="23100" actId="478"/>
          <ac:picMkLst>
            <pc:docMk/>
            <pc:sldMk cId="4043957466" sldId="328"/>
            <ac:picMk id="137" creationId="{E5B97AD7-04C8-4678-8F4A-1D6E57CB98DE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33.195" v="23102" actId="478"/>
          <ac:picMkLst>
            <pc:docMk/>
            <pc:sldMk cId="4043957466" sldId="328"/>
            <ac:picMk id="138" creationId="{F9E18118-277D-4F76-8F83-1BEAEA6A2BB6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26.296" v="23098" actId="478"/>
          <ac:picMkLst>
            <pc:docMk/>
            <pc:sldMk cId="4043957466" sldId="328"/>
            <ac:picMk id="139" creationId="{63387521-C30D-4B6B-9E98-0E5747C6B81E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31.698" v="23101" actId="478"/>
          <ac:picMkLst>
            <pc:docMk/>
            <pc:sldMk cId="4043957466" sldId="328"/>
            <ac:picMk id="140" creationId="{D8AFE47D-4F15-451D-9DEA-F8C2B9E9A967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20.432" v="23093" actId="478"/>
          <ac:picMkLst>
            <pc:docMk/>
            <pc:sldMk cId="4043957466" sldId="328"/>
            <ac:picMk id="141" creationId="{0CBB0581-E8C5-430B-AA21-A2148A4E2F4F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19.055" v="23092" actId="478"/>
          <ac:picMkLst>
            <pc:docMk/>
            <pc:sldMk cId="4043957466" sldId="328"/>
            <ac:picMk id="142" creationId="{DB5DCEF0-E4A5-4BBE-B4EA-F548EDBD5790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21.728" v="23094" actId="478"/>
          <ac:picMkLst>
            <pc:docMk/>
            <pc:sldMk cId="4043957466" sldId="328"/>
            <ac:picMk id="144" creationId="{856587E0-FDF0-44ED-B05B-DB439C0226DB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07:22.947" v="23095" actId="478"/>
          <ac:picMkLst>
            <pc:docMk/>
            <pc:sldMk cId="4043957466" sldId="328"/>
            <ac:picMk id="145" creationId="{1AA2E1C0-F60E-4D93-93E0-429FA92E3A8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50" creationId="{8C6B92A4-F32A-4550-A5E7-32D99712000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51" creationId="{F3A578F9-30F8-4CE5-9768-221F4AEF7BAB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56" creationId="{2B134475-C86B-461F-913A-280063F305D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61" creationId="{02942DCF-A6E7-4997-A2AE-67CD769B60C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64" creationId="{B4C12164-395C-40A4-AA75-A3A6A9375BE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65" creationId="{04968FAA-F812-41AA-A5D5-65D15815266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66" creationId="{634E2FE3-BAD3-4530-9DBF-1D344DB01F5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7:39.057" v="23104" actId="165"/>
          <ac:picMkLst>
            <pc:docMk/>
            <pc:sldMk cId="4043957466" sldId="328"/>
            <ac:picMk id="167" creationId="{050506D2-5803-42C2-AC69-0A74BCEDA47A}"/>
          </ac:picMkLst>
        </pc:picChg>
        <pc:inkChg chg="del">
          <ac:chgData name="Godchagon Panyamanotham (กชกร ปัญญามโนธรรม)" userId="4bf7b1b4-e1ae-4289-88c5-38bc21c8f4b1" providerId="ADAL" clId="{1338A23B-9DB1-4CA5-9ED2-C510B175871D}" dt="2022-06-06T07:35:48.073" v="10164" actId="478"/>
          <ac:inkMkLst>
            <pc:docMk/>
            <pc:sldMk cId="4043957466" sldId="328"/>
            <ac:inkMk id="17" creationId="{7F2A06F9-D098-4305-8247-746C75D4487E}"/>
          </ac:inkMkLst>
        </pc:inkChg>
      </pc:sldChg>
      <pc:sldChg chg="addSp delSp modSp add mod ord delAnim modAnim modNotesTx">
        <pc:chgData name="Godchagon Panyamanotham (กชกร ปัญญามโนธรรม)" userId="4bf7b1b4-e1ae-4289-88c5-38bc21c8f4b1" providerId="ADAL" clId="{1338A23B-9DB1-4CA5-9ED2-C510B175871D}" dt="2022-06-06T08:04:50.124" v="11811"/>
        <pc:sldMkLst>
          <pc:docMk/>
          <pc:sldMk cId="3749839160" sldId="329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7:53:25.166" v="11267" actId="20577"/>
          <ac:spMkLst>
            <pc:docMk/>
            <pc:sldMk cId="3749839160" sldId="329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44.326" v="11620" actId="164"/>
          <ac:spMkLst>
            <pc:docMk/>
            <pc:sldMk cId="3749839160" sldId="329"/>
            <ac:spMk id="21" creationId="{691088A0-A2BB-4C62-806B-C1F9BF82417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44.326" v="11620" actId="164"/>
          <ac:spMkLst>
            <pc:docMk/>
            <pc:sldMk cId="3749839160" sldId="329"/>
            <ac:spMk id="22" creationId="{5BF5A363-F842-4418-9F14-E8687F1B5E21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7:54:35.942" v="11415" actId="1035"/>
          <ac:spMkLst>
            <pc:docMk/>
            <pc:sldMk cId="3749839160" sldId="329"/>
            <ac:spMk id="27" creationId="{51995D68-9709-4A85-B7CF-78100E411CE3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04:30.388" v="11807" actId="1076"/>
          <ac:spMkLst>
            <pc:docMk/>
            <pc:sldMk cId="3749839160" sldId="329"/>
            <ac:spMk id="28" creationId="{1FE77473-3B67-4B1F-81C7-2C5B81F5307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44.326" v="11620" actId="164"/>
          <ac:spMkLst>
            <pc:docMk/>
            <pc:sldMk cId="3749839160" sldId="329"/>
            <ac:spMk id="29" creationId="{F1703AAD-69D1-4FEF-89D3-C69D0DAC603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44.326" v="11620" actId="164"/>
          <ac:spMkLst>
            <pc:docMk/>
            <pc:sldMk cId="3749839160" sldId="329"/>
            <ac:spMk id="30" creationId="{FC48BF90-C028-485E-831C-C57F8D6467D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44.326" v="11620" actId="164"/>
          <ac:spMkLst>
            <pc:docMk/>
            <pc:sldMk cId="3749839160" sldId="329"/>
            <ac:spMk id="31" creationId="{81821D82-48E4-41AD-BBD7-63CE0423B84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58.413" v="11629"/>
          <ac:spMkLst>
            <pc:docMk/>
            <pc:sldMk cId="3749839160" sldId="329"/>
            <ac:spMk id="37" creationId="{EA323BB8-A2D4-4E82-B20E-F9B2F595982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58.413" v="11629"/>
          <ac:spMkLst>
            <pc:docMk/>
            <pc:sldMk cId="3749839160" sldId="329"/>
            <ac:spMk id="38" creationId="{BAC4D29C-B7E1-44A2-B3DD-992B1791CA3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58.413" v="11629"/>
          <ac:spMkLst>
            <pc:docMk/>
            <pc:sldMk cId="3749839160" sldId="329"/>
            <ac:spMk id="39" creationId="{5BBCB533-48A6-4C9C-A951-441152E904C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58.413" v="11629"/>
          <ac:spMkLst>
            <pc:docMk/>
            <pc:sldMk cId="3749839160" sldId="329"/>
            <ac:spMk id="40" creationId="{DC57A63E-B99E-4E83-954D-192B3532E4F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8:58.413" v="11629"/>
          <ac:spMkLst>
            <pc:docMk/>
            <pc:sldMk cId="3749839160" sldId="329"/>
            <ac:spMk id="41" creationId="{ABDC7C5D-92FB-4B1B-AFCA-23D94B22B2A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1.642" v="11631"/>
          <ac:spMkLst>
            <pc:docMk/>
            <pc:sldMk cId="3749839160" sldId="329"/>
            <ac:spMk id="43" creationId="{6F7BE285-A8FB-42AC-88AE-2CE8CA0B41E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1.642" v="11631"/>
          <ac:spMkLst>
            <pc:docMk/>
            <pc:sldMk cId="3749839160" sldId="329"/>
            <ac:spMk id="44" creationId="{C63CC90D-A00E-4636-8A7E-67A8A6810F6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1.642" v="11631"/>
          <ac:spMkLst>
            <pc:docMk/>
            <pc:sldMk cId="3749839160" sldId="329"/>
            <ac:spMk id="45" creationId="{75926C50-203E-4D08-B606-608136F585F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1.642" v="11631"/>
          <ac:spMkLst>
            <pc:docMk/>
            <pc:sldMk cId="3749839160" sldId="329"/>
            <ac:spMk id="46" creationId="{0373E86D-99BF-4541-BC2B-7EED660D5E1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1.642" v="11631"/>
          <ac:spMkLst>
            <pc:docMk/>
            <pc:sldMk cId="3749839160" sldId="329"/>
            <ac:spMk id="47" creationId="{9988FB33-76FE-4BBF-A00D-375CE83DBD2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49" creationId="{819CE02F-BDAE-4CD4-B2D1-E534E5C821A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0" creationId="{4E729279-4541-4DFB-BC18-E4119DFE3CC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1" creationId="{E15AEB91-4E26-43DD-8839-B577CE73371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2" creationId="{01659930-8F37-4112-8872-610810BDA0A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3" creationId="{CF06296D-19B3-4C97-BAC9-5FE5D5D74C7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5" creationId="{C01A0ACF-187F-4665-8B26-8A99E0FBC85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6" creationId="{55047292-916D-4EBC-A1EB-67445521E99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7" creationId="{AAECB2B9-A809-458A-8E1B-F5E20A5CA5B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8" creationId="{922FBBD8-3622-4268-A972-5FFEF534A1E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08.122" v="11637"/>
          <ac:spMkLst>
            <pc:docMk/>
            <pc:sldMk cId="3749839160" sldId="329"/>
            <ac:spMk id="59" creationId="{ADD8C5FA-2434-49F3-ADB0-58DF69C7F3C1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36.706" v="11644" actId="478"/>
          <ac:spMkLst>
            <pc:docMk/>
            <pc:sldMk cId="3749839160" sldId="329"/>
            <ac:spMk id="66" creationId="{FC0D4F2F-528A-4DE5-9A7A-D79EE8FF6171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59.773" v="11654" actId="478"/>
          <ac:spMkLst>
            <pc:docMk/>
            <pc:sldMk cId="3749839160" sldId="329"/>
            <ac:spMk id="67" creationId="{0B5A2099-B2B7-4EFC-909A-5DFF0E9754DE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49.529" v="11651" actId="478"/>
          <ac:spMkLst>
            <pc:docMk/>
            <pc:sldMk cId="3749839160" sldId="329"/>
            <ac:spMk id="68" creationId="{8C7B75FF-2349-49DB-80DB-9DB18BB70AE0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51.602" v="11652" actId="478"/>
          <ac:spMkLst>
            <pc:docMk/>
            <pc:sldMk cId="3749839160" sldId="329"/>
            <ac:spMk id="69" creationId="{DE097F04-F9A4-4133-AD91-05409B5196F0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52:49.965" v="11218" actId="478"/>
          <ac:spMkLst>
            <pc:docMk/>
            <pc:sldMk cId="3749839160" sldId="329"/>
            <ac:spMk id="71" creationId="{623DA106-5832-4B7C-9BFC-C010F75FF2F9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55.600" v="11653" actId="478"/>
          <ac:spMkLst>
            <pc:docMk/>
            <pc:sldMk cId="3749839160" sldId="329"/>
            <ac:spMk id="72" creationId="{AF5E4B13-C436-4083-AAF1-CE8C38E75EF4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7:52:47.242" v="11217" actId="478"/>
          <ac:spMkLst>
            <pc:docMk/>
            <pc:sldMk cId="3749839160" sldId="329"/>
            <ac:spMk id="73" creationId="{E432D34C-3D36-41B1-8114-C0A30D6058E2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39.900" v="11647" actId="478"/>
          <ac:spMkLst>
            <pc:docMk/>
            <pc:sldMk cId="3749839160" sldId="329"/>
            <ac:spMk id="74" creationId="{10CD9F3E-0682-452E-A6F8-86B1CB117EAF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8:00:04.121" v="11655" actId="478"/>
          <ac:spMkLst>
            <pc:docMk/>
            <pc:sldMk cId="3749839160" sldId="329"/>
            <ac:spMk id="75" creationId="{94F1B157-94DB-4088-8C5A-CD3C66703F50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41.431" v="11648" actId="478"/>
          <ac:spMkLst>
            <pc:docMk/>
            <pc:sldMk cId="3749839160" sldId="329"/>
            <ac:spMk id="76" creationId="{772952F6-D102-4F3C-B9A0-097213AE2907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42.980" v="11649" actId="478"/>
          <ac:spMkLst>
            <pc:docMk/>
            <pc:sldMk cId="3749839160" sldId="329"/>
            <ac:spMk id="77" creationId="{EA8EACD3-F60E-4D3C-89A2-D54722DFF3F0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7:59:44.609" v="11650" actId="478"/>
          <ac:spMkLst>
            <pc:docMk/>
            <pc:sldMk cId="3749839160" sldId="329"/>
            <ac:spMk id="78" creationId="{454CF5D8-78C8-4CDB-8383-5EDADFDCF4A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79" creationId="{898AF107-8671-4392-9E75-DF3F42396D5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0" creationId="{B578EB0F-FDBE-4946-98DD-07076F676DE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1" creationId="{7DFD13C8-85B6-442E-AD98-8367A56D4C7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2" creationId="{5FE0B9A9-7E97-46CD-A3BE-52954D74FC1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3" creationId="{84BAB4AB-B89A-4992-8952-26419B86C4B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4" creationId="{BD27A657-90D8-4045-B450-FE15A29EAE4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5" creationId="{1CF67367-0CC6-40DA-9DE0-50A8A6A395E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6" creationId="{60143E6C-D85F-4AF3-A998-3E922B9AE17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7" creationId="{AAEDBB60-8188-4308-94EA-889EE6DA177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spMkLst>
            <pc:docMk/>
            <pc:sldMk cId="3749839160" sldId="329"/>
            <ac:spMk id="88" creationId="{C16728CE-AA73-4C50-8D04-A3748E30477B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08:00:19.781" v="11659" actId="478"/>
          <ac:spMkLst>
            <pc:docMk/>
            <pc:sldMk cId="3749839160" sldId="329"/>
            <ac:spMk id="92" creationId="{DB1485C4-7B7E-476B-A073-710BDDA5241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93" creationId="{07782E08-1E85-4ED6-B67B-33DFFBB1282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94" creationId="{2F057EC3-829C-42EC-8C66-0347B2D262C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95" creationId="{1FF894CF-26BC-4D58-AC64-DE965B12023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96" creationId="{00426ADD-8016-42AA-9653-1B3219FE834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97" creationId="{F3ABE24F-4039-44DF-BCBB-C783E6E9308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98" creationId="{9D27D1B2-7BDE-4575-B2CF-2A7E8861271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99" creationId="{D2CBADBD-AB63-40C3-BB67-E2C062DCC55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100" creationId="{62AF964C-0DF3-4ECB-9242-A1AB15A107F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spMkLst>
            <pc:docMk/>
            <pc:sldMk cId="3749839160" sldId="329"/>
            <ac:spMk id="101" creationId="{58F7AFA3-6F31-4040-8BE2-364957976D8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03:20.187" v="11769" actId="403"/>
          <ac:spMkLst>
            <pc:docMk/>
            <pc:sldMk cId="3749839160" sldId="329"/>
            <ac:spMk id="102" creationId="{E6D307A1-6D22-4818-90C0-9BFB08AD613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04:07.778" v="11803" actId="1076"/>
          <ac:spMkLst>
            <pc:docMk/>
            <pc:sldMk cId="3749839160" sldId="329"/>
            <ac:spMk id="103" creationId="{AAC95DDE-FE01-46F0-9CD1-9301793F24E3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04:15.690" v="11805" actId="1076"/>
          <ac:spMkLst>
            <pc:docMk/>
            <pc:sldMk cId="3749839160" sldId="329"/>
            <ac:spMk id="104" creationId="{F6A6DDDE-0950-4CB5-8F34-FB3CB383441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02:48.273" v="11759" actId="164"/>
          <ac:spMkLst>
            <pc:docMk/>
            <pc:sldMk cId="3749839160" sldId="329"/>
            <ac:spMk id="105" creationId="{59A5496C-AAC8-4906-9FFE-5EA4ADF0DBE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02:48.273" v="11759" actId="164"/>
          <ac:spMkLst>
            <pc:docMk/>
            <pc:sldMk cId="3749839160" sldId="329"/>
            <ac:spMk id="106" creationId="{341CA35E-1063-4521-B055-E6253F7F8E3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3:29.190" v="11772"/>
          <ac:spMkLst>
            <pc:docMk/>
            <pc:sldMk cId="3749839160" sldId="329"/>
            <ac:spMk id="108" creationId="{A06B6B32-575E-4577-9432-B4089C2A03A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3:35.156" v="11783" actId="20577"/>
          <ac:spMkLst>
            <pc:docMk/>
            <pc:sldMk cId="3749839160" sldId="329"/>
            <ac:spMk id="109" creationId="{1F46BB0D-586E-4D48-8509-EBB704FE4B4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3:37.705" v="11784"/>
          <ac:spMkLst>
            <pc:docMk/>
            <pc:sldMk cId="3749839160" sldId="329"/>
            <ac:spMk id="111" creationId="{0FE6F907-9739-417B-9A49-1DC064B09B7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03:55.056" v="11800" actId="20577"/>
          <ac:spMkLst>
            <pc:docMk/>
            <pc:sldMk cId="3749839160" sldId="329"/>
            <ac:spMk id="112" creationId="{AE39EFF4-8778-4508-B8B9-1FA5BF99A0D3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6T07:52:47.242" v="11217" actId="478"/>
          <ac:grpSpMkLst>
            <pc:docMk/>
            <pc:sldMk cId="3749839160" sldId="329"/>
            <ac:grpSpMk id="9" creationId="{B9E3ECB2-3D22-4D84-9512-2275F0B165D3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07:57:58.237" v="11614" actId="27803"/>
          <ac:grpSpMkLst>
            <pc:docMk/>
            <pc:sldMk cId="3749839160" sldId="329"/>
            <ac:grpSpMk id="20" creationId="{9D0F602F-8E9A-44CF-9512-16166E138FF6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7:52:47.242" v="11217" actId="478"/>
          <ac:grpSpMkLst>
            <pc:docMk/>
            <pc:sldMk cId="3749839160" sldId="329"/>
            <ac:grpSpMk id="26" creationId="{FF9401F5-C3E5-4267-A823-DCCAEF539096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7:59:24.098" v="11639" actId="164"/>
          <ac:grpSpMkLst>
            <pc:docMk/>
            <pc:sldMk cId="3749839160" sldId="329"/>
            <ac:grpSpMk id="32" creationId="{033BD92D-F714-4BF9-92AF-62C5098A5456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03:25.571" v="11770" actId="1076"/>
          <ac:grpSpMkLst>
            <pc:docMk/>
            <pc:sldMk cId="3749839160" sldId="329"/>
            <ac:grpSpMk id="33" creationId="{C5E0852B-7759-48AF-9EE5-A21A2B6E76FE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03:28.109" v="11771" actId="1076"/>
          <ac:grpSpMkLst>
            <pc:docMk/>
            <pc:sldMk cId="3749839160" sldId="329"/>
            <ac:grpSpMk id="34" creationId="{B97E451D-67A3-4E32-9B8B-7039BF03A46C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7:59:24.098" v="11639" actId="164"/>
          <ac:grpSpMkLst>
            <pc:docMk/>
            <pc:sldMk cId="3749839160" sldId="329"/>
            <ac:grpSpMk id="36" creationId="{254CC60E-D6E5-4726-80F2-424BD01DB279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7:59:05.049" v="11634"/>
          <ac:grpSpMkLst>
            <pc:docMk/>
            <pc:sldMk cId="3749839160" sldId="329"/>
            <ac:grpSpMk id="42" creationId="{364844E6-69CB-4721-BB6D-597D7BADFC54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59:24.098" v="11639" actId="164"/>
          <ac:grpSpMkLst>
            <pc:docMk/>
            <pc:sldMk cId="3749839160" sldId="329"/>
            <ac:grpSpMk id="48" creationId="{131FB70E-6DE1-49B1-991C-476CBD47884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7:59:24.098" v="11639" actId="164"/>
          <ac:grpSpMkLst>
            <pc:docMk/>
            <pc:sldMk cId="3749839160" sldId="329"/>
            <ac:grpSpMk id="54" creationId="{9C72DAF3-5C36-4131-A12F-1CB69029A733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03:59.413" v="11801" actId="1076"/>
          <ac:grpSpMkLst>
            <pc:docMk/>
            <pc:sldMk cId="3749839160" sldId="329"/>
            <ac:grpSpMk id="61" creationId="{69809D5A-3BEA-4110-BDC9-BCAD930D0DFD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grpSpMkLst>
            <pc:docMk/>
            <pc:sldMk cId="3749839160" sldId="329"/>
            <ac:grpSpMk id="62" creationId="{3A418B15-603A-4C77-934A-F62C364FA2A3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7:59:28.540" v="11642"/>
          <ac:grpSpMkLst>
            <pc:docMk/>
            <pc:sldMk cId="3749839160" sldId="329"/>
            <ac:grpSpMk id="63" creationId="{29AD6281-46C0-4B32-B9B4-514583F73EB5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07:59:44.609" v="11650" actId="478"/>
          <ac:grpSpMkLst>
            <pc:docMk/>
            <pc:sldMk cId="3749839160" sldId="329"/>
            <ac:grpSpMk id="64" creationId="{54C0DCA6-9010-40E7-84E2-6E021D84891A}"/>
          </ac:grpSpMkLst>
        </pc:grpChg>
        <pc:grpChg chg="del mod">
          <ac:chgData name="Godchagon Panyamanotham (กชกร ปัญญามโนธรรม)" userId="4bf7b1b4-e1ae-4289-88c5-38bc21c8f4b1" providerId="ADAL" clId="{1338A23B-9DB1-4CA5-9ED2-C510B175871D}" dt="2022-06-06T07:59:55.600" v="11653" actId="478"/>
          <ac:grpSpMkLst>
            <pc:docMk/>
            <pc:sldMk cId="3749839160" sldId="329"/>
            <ac:grpSpMk id="65" creationId="{DD7F11CF-FC0B-41FA-A5F7-34A8E789B509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00:27.739" v="11660" actId="165"/>
          <ac:grpSpMkLst>
            <pc:docMk/>
            <pc:sldMk cId="3749839160" sldId="329"/>
            <ac:grpSpMk id="89" creationId="{13A6D966-B97B-4F63-BB4D-D3AC48D13AD1}"/>
          </ac:grpSpMkLst>
        </pc:grpChg>
        <pc:grpChg chg="mod topLvl">
          <ac:chgData name="Godchagon Panyamanotham (กชกร ปัญญามโนธรรม)" userId="4bf7b1b4-e1ae-4289-88c5-38bc21c8f4b1" providerId="ADAL" clId="{1338A23B-9DB1-4CA5-9ED2-C510B175871D}" dt="2022-06-06T08:04:18.515" v="11806" actId="1076"/>
          <ac:grpSpMkLst>
            <pc:docMk/>
            <pc:sldMk cId="3749839160" sldId="329"/>
            <ac:grpSpMk id="90" creationId="{07ECFC1E-1BC5-4EC1-AFFA-4CAF8381D013}"/>
          </ac:grpSpMkLst>
        </pc:grpChg>
        <pc:grpChg chg="del mod topLvl">
          <ac:chgData name="Godchagon Panyamanotham (กชกร ปัญญามโนธรรม)" userId="4bf7b1b4-e1ae-4289-88c5-38bc21c8f4b1" providerId="ADAL" clId="{1338A23B-9DB1-4CA5-9ED2-C510B175871D}" dt="2022-06-06T08:00:29.690" v="11661" actId="478"/>
          <ac:grpSpMkLst>
            <pc:docMk/>
            <pc:sldMk cId="3749839160" sldId="329"/>
            <ac:grpSpMk id="91" creationId="{479DF5AC-E196-4755-83DC-74365D141CD2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03:31.780" v="11773" actId="1076"/>
          <ac:grpSpMkLst>
            <pc:docMk/>
            <pc:sldMk cId="3749839160" sldId="329"/>
            <ac:grpSpMk id="107" creationId="{06BE3B07-8D73-4EFD-B403-9E32CAED2FC1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03:50.541" v="11785" actId="1076"/>
          <ac:grpSpMkLst>
            <pc:docMk/>
            <pc:sldMk cId="3749839160" sldId="329"/>
            <ac:grpSpMk id="110" creationId="{3D4000B0-C09B-4D41-B7D9-7C428E7B8FC1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6T07:57:44.534" v="11611" actId="931"/>
          <ac:picMkLst>
            <pc:docMk/>
            <pc:sldMk cId="3749839160" sldId="329"/>
            <ac:picMk id="4" creationId="{DEC104FC-4B52-4FDE-A661-FD0F952F8A27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07:57:58.237" v="11614" actId="27803"/>
          <ac:picMkLst>
            <pc:docMk/>
            <pc:sldMk cId="3749839160" sldId="329"/>
            <ac:picMk id="7" creationId="{830169AB-CFF0-4D72-84FF-60D56BBF8DDD}"/>
          </ac:picMkLst>
        </pc:picChg>
        <pc:picChg chg="mod ord">
          <ac:chgData name="Godchagon Panyamanotham (กชกร ปัญญามโนธรรม)" userId="4bf7b1b4-e1ae-4289-88c5-38bc21c8f4b1" providerId="ADAL" clId="{1338A23B-9DB1-4CA5-9ED2-C510B175871D}" dt="2022-06-06T08:03:05.690" v="11764" actId="1076"/>
          <ac:picMkLst>
            <pc:docMk/>
            <pc:sldMk cId="3749839160" sldId="329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07:52:47.242" v="11217" actId="478"/>
          <ac:picMkLst>
            <pc:docMk/>
            <pc:sldMk cId="3749839160" sldId="329"/>
            <ac:picMk id="70" creationId="{6502DF02-F546-499E-BFB3-C881294316C0}"/>
          </ac:picMkLst>
        </pc:pic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4040406479" sldId="329"/>
        </pc:sldMkLst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2220073542" sldId="330"/>
        </pc:sldMkLst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08:31:30.995" v="12732"/>
        <pc:sldMkLst>
          <pc:docMk/>
          <pc:sldMk cId="2709698787" sldId="330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8:26:07.211" v="12448" actId="20577"/>
          <ac:spMkLst>
            <pc:docMk/>
            <pc:sldMk cId="2709698787" sldId="330"/>
            <ac:spMk id="18" creationId="{3BE67FC0-54BC-4425-AB07-A0BB6FB37D25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spMkLst>
            <pc:docMk/>
            <pc:sldMk cId="2709698787" sldId="330"/>
            <ac:spMk id="27" creationId="{51995D68-9709-4A85-B7CF-78100E411CE3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spMkLst>
            <pc:docMk/>
            <pc:sldMk cId="2709698787" sldId="330"/>
            <ac:spMk id="28" creationId="{1FE77473-3B67-4B1F-81C7-2C5B81F5307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75" creationId="{59DF550B-BDCA-4708-B5A0-5C37C0EDD53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76" creationId="{1CF83AFD-B4B1-4C22-9AC2-C81B36F86B7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77" creationId="{6C82D2A9-49F7-417A-BC33-1A8A6AE00B0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78" creationId="{4C30A3AB-8379-474D-A112-3335D20DE04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89" creationId="{340F285F-5119-4CF5-A04F-EF6DDBC3911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91" creationId="{E3AF005E-8E59-4713-A0D3-D1E6BE23CC4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92" creationId="{A9C7661B-FCBD-456C-AB09-03073221377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93" creationId="{0F9C9F96-3E72-4A3B-9E76-C5F69705F4F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94" creationId="{90D55A62-BC68-4553-8D5F-745F4B673C7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95" creationId="{3A364B22-0197-4B89-B14A-8BD2B178946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96" creationId="{2DD15F52-929F-4F23-B43F-DE4F7102FC29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spMkLst>
            <pc:docMk/>
            <pc:sldMk cId="2709698787" sldId="330"/>
            <ac:spMk id="102" creationId="{E6D307A1-6D22-4818-90C0-9BFB08AD6134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spMkLst>
            <pc:docMk/>
            <pc:sldMk cId="2709698787" sldId="330"/>
            <ac:spMk id="103" creationId="{AAC95DDE-FE01-46F0-9CD1-9301793F24E3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spMkLst>
            <pc:docMk/>
            <pc:sldMk cId="2709698787" sldId="330"/>
            <ac:spMk id="104" creationId="{F6A6DDDE-0950-4CB5-8F34-FB3CB383441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13" creationId="{3E7C311C-0D41-47D1-89D1-6026DD00467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14" creationId="{01552AC9-EB7D-4979-8C51-7731E895647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15" creationId="{CED4B7FE-319D-4947-BF63-8C5356E02CB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16" creationId="{98E0127A-AE78-4A20-8217-683F4115E33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17" creationId="{5E054CDB-405F-4FA0-A60D-35D06F42689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18" creationId="{6F82BA66-AD06-4908-B3BE-6EE900E9533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19" creationId="{47F2972A-9549-4960-85D5-0AE0BE3E61E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20" creationId="{6A95ABC2-DF6C-409F-ACF0-8A8DFCE6938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21" creationId="{021577A2-9FC7-46EB-B8DD-D9754EC44D8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25" creationId="{4FA222AB-4F5C-466F-99C6-0124697BBE2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26" creationId="{CC2D64A9-6B2C-4201-A06D-E5A428D3126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27" creationId="{C3B22113-470A-4C77-BB29-B445C0937D5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28" creationId="{D25F089C-9063-4FE5-A931-CB988DB142F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29" creationId="{B77D2421-525C-4CAC-AE40-8B0A3A6EECD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0" creationId="{75064C90-BE15-4A4C-9043-BBCE5D7B0AB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1" creationId="{E15BCC8D-45D0-4841-86B4-CC2586F666A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2" creationId="{8F4B35AD-6EB8-4892-8A68-35A03C263EE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3" creationId="{92C39C8D-D6D8-4C75-9CE6-87BFF694786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4" creationId="{E1FB4A20-AF2C-4297-9361-59CE1EB439E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6" creationId="{F3626CD0-9F07-4663-A0B2-5748D8CAD4A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7" creationId="{B0BF250A-5751-4712-8B1D-C15AA261647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8" creationId="{8EF4D447-3892-4345-860C-442875E7A97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39" creationId="{6E8298C6-9F50-4517-8D2F-14B0DA3AFDF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40" creationId="{AEDD196A-A071-496C-B974-A92F994D5E60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spMkLst>
            <pc:docMk/>
            <pc:sldMk cId="2709698787" sldId="330"/>
            <ac:spMk id="141" creationId="{6B683285-D577-4566-97B9-1FCBD3E127CD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spMkLst>
            <pc:docMk/>
            <pc:sldMk cId="2709698787" sldId="330"/>
            <ac:spMk id="142" creationId="{D87099E4-A821-41D2-B559-414E4FBE34CA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spMkLst>
            <pc:docMk/>
            <pc:sldMk cId="2709698787" sldId="330"/>
            <ac:spMk id="143" creationId="{DBF31766-560A-4431-9054-8313BC6AD1D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45" creationId="{40E9D632-8DF5-49BC-A1F2-50CE48D2549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46" creationId="{5EA44BBE-B04A-4591-9133-50329C402EE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48" creationId="{71D5D6AD-4388-4285-A880-EFED34D6C55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49" creationId="{6841DB15-430D-4F89-8CB2-9A2BFF2D100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51" creationId="{056D3990-1A7D-4ED9-8EA5-1A7AE2693E4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spMkLst>
            <pc:docMk/>
            <pc:sldMk cId="2709698787" sldId="330"/>
            <ac:spMk id="152" creationId="{B1A6D7B6-A65B-49E8-AF82-D74D50F9D3C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30:00.627" v="12729" actId="1076"/>
          <ac:spMkLst>
            <pc:docMk/>
            <pc:sldMk cId="2709698787" sldId="330"/>
            <ac:spMk id="153" creationId="{F957788E-2904-43AF-B440-9F44FC13CE2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9:41.608" v="11928"/>
          <ac:spMkLst>
            <pc:docMk/>
            <pc:sldMk cId="2709698787" sldId="330"/>
            <ac:spMk id="155" creationId="{F95886EF-CC4D-47F7-9EEB-FFABADD213B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9:41.608" v="11928"/>
          <ac:spMkLst>
            <pc:docMk/>
            <pc:sldMk cId="2709698787" sldId="330"/>
            <ac:spMk id="156" creationId="{E574E724-F812-459A-8F0C-EF820F1B5A6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19:41.608" v="11928"/>
          <ac:spMkLst>
            <pc:docMk/>
            <pc:sldMk cId="2709698787" sldId="330"/>
            <ac:spMk id="157" creationId="{3D9B9376-1ABD-4129-BD3E-BAD4CA9A3A3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30:00.627" v="12729" actId="1076"/>
          <ac:spMkLst>
            <pc:docMk/>
            <pc:sldMk cId="2709698787" sldId="330"/>
            <ac:spMk id="158" creationId="{7A8CA401-08AE-4F75-9515-320BF0C835D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30:00.627" v="12729" actId="1076"/>
          <ac:spMkLst>
            <pc:docMk/>
            <pc:sldMk cId="2709698787" sldId="330"/>
            <ac:spMk id="159" creationId="{5019EF2E-FA1A-4EE9-8B5F-55C781752876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65" creationId="{E4C83921-A323-4067-A521-9730A4C9906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66" creationId="{8BCEDCFF-4E2B-4B84-AAA7-467FBE1CD98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67" creationId="{863B5ACA-23E9-4086-A898-4D4B6CF76D3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68" creationId="{C2367A5F-4589-4AA2-A53A-C26D7CEFC2D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69" creationId="{49D33002-874E-462D-B689-CF5C4B97615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0" creationId="{7216B036-8E3A-4744-A223-48702448390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1" creationId="{74A27173-AA32-4855-A35E-0E7B2CD9ED6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2" creationId="{9661B1CA-D472-4AE6-AB3E-D90CA6FBDEB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3" creationId="{B62F2B61-EAA7-43BE-B7FC-CF6AF249701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4" creationId="{6F21E6B4-1101-45D9-81F7-84FCA6DEE77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5" creationId="{D6CC7342-32D0-4D06-BE5E-DD556682B26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6" creationId="{25C2204C-9FD6-4CEA-8893-9DD7340C5BE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7" creationId="{D6667B79-40C2-40AA-8EB8-BED9BFE6597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8" creationId="{B3B967E3-9FB0-4A24-A68F-D0B6563627F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79" creationId="{A84A4710-DCA6-49E8-BEEF-EBC7C362563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80" creationId="{38007556-ADFB-4BAC-9BCA-085ABEBFFDB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81" creationId="{4EAAC6E6-FF4A-43BC-9CBE-6888A48C114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82" creationId="{9BACD3B7-77BE-42FC-9CA0-643F1EFC17E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83" creationId="{C7A9BD0D-FD4D-49F7-8870-73267209EB1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84" creationId="{F4B4B4E5-D450-43B7-9CD0-AD1C92DB08C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88" creationId="{54039B9E-FF0F-4C20-9BD9-6D973BCC3EE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89" creationId="{A34F385F-CDFD-49AC-B233-875D74B9E27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0" creationId="{8DC75F1A-DF1C-46B0-9731-81BEF337D9A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1" creationId="{EF81890B-0B12-424D-A64F-ECF4B5A5D92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2" creationId="{B6815DBA-6F7D-4CA0-9463-2BD41B7FA71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3" creationId="{ABA383F5-A3F8-4C56-B803-1829183CED2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4" creationId="{C80AEA11-0596-4DEF-BD5B-54A05FBE4E5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5" creationId="{61D96FD3-1744-45A2-8819-10D031AC98D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6" creationId="{80FDF46C-E12D-4A1D-B68D-D8E2DC7BF1F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7" creationId="{ED2C925A-CBB2-4C57-A838-C9CF2A60CBB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199" creationId="{DC81908E-4459-44E2-A463-93E1386ED9B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0" creationId="{246705CC-5400-4D27-8F7B-FC0996F5419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1" creationId="{34CB8796-34D0-48C0-973B-ADB1E635152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2" creationId="{6EC9E8E8-2B3A-4D43-BEC7-F4AE1502F3E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3" creationId="{E622AB00-9B34-4380-8ECE-9DC0EA1B2F1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4" creationId="{E46E49C0-7B3F-4C75-A236-20DDDBCEA2BB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5" creationId="{8D247B80-69D5-4D41-8431-F69DB41EDEF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6" creationId="{5667CCCC-CA37-4931-BCBF-94E0AE11351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8" creationId="{667614A2-43D6-425F-A9A5-B8BB59AE46D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09" creationId="{44FB3238-FEC9-4218-9D69-234609395E8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11" creationId="{32A688CD-77B8-475D-8217-0F2E367C1B3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12" creationId="{334BABF6-30FF-4842-98F6-A30CE87930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14" creationId="{58A2E997-FF5E-4ACD-BC14-76798BC672D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spMkLst>
            <pc:docMk/>
            <pc:sldMk cId="2709698787" sldId="330"/>
            <ac:spMk id="215" creationId="{5A086579-AABA-4D8B-8BE1-8350D049277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22.481" v="12709"/>
          <ac:spMkLst>
            <pc:docMk/>
            <pc:sldMk cId="2709698787" sldId="330"/>
            <ac:spMk id="217" creationId="{81A8BC33-ABE6-47A1-874C-854B976E3B2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22.481" v="12709"/>
          <ac:spMkLst>
            <pc:docMk/>
            <pc:sldMk cId="2709698787" sldId="330"/>
            <ac:spMk id="218" creationId="{40242CAF-B76F-41DA-8EF2-CD37C6D76B6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08:29:22.481" v="12709"/>
          <ac:spMkLst>
            <pc:docMk/>
            <pc:sldMk cId="2709698787" sldId="330"/>
            <ac:spMk id="219" creationId="{89208A01-A8D7-46C6-B7B2-79846141CBA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30:00.627" v="12729" actId="1076"/>
          <ac:spMkLst>
            <pc:docMk/>
            <pc:sldMk cId="2709698787" sldId="330"/>
            <ac:spMk id="220" creationId="{8CADA37E-EF0F-4542-B1F5-2597DC7187FB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grpSpMkLst>
            <pc:docMk/>
            <pc:sldMk cId="2709698787" sldId="330"/>
            <ac:grpSpMk id="33" creationId="{C5E0852B-7759-48AF-9EE5-A21A2B6E76FE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grpSpMkLst>
            <pc:docMk/>
            <pc:sldMk cId="2709698787" sldId="330"/>
            <ac:grpSpMk id="34" creationId="{B97E451D-67A3-4E32-9B8B-7039BF03A46C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grpSpMkLst>
            <pc:docMk/>
            <pc:sldMk cId="2709698787" sldId="330"/>
            <ac:grpSpMk id="61" creationId="{69809D5A-3BEA-4110-BDC9-BCAD930D0DFD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grpSpMkLst>
            <pc:docMk/>
            <pc:sldMk cId="2709698787" sldId="330"/>
            <ac:grpSpMk id="70" creationId="{27BE3E7E-181C-411C-AD42-3D936D065D9A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grpSpMkLst>
            <pc:docMk/>
            <pc:sldMk cId="2709698787" sldId="330"/>
            <ac:grpSpMk id="71" creationId="{0AB85113-670C-4555-A147-EC7E51FA6F3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grpSpMkLst>
            <pc:docMk/>
            <pc:sldMk cId="2709698787" sldId="330"/>
            <ac:grpSpMk id="72" creationId="{DA70559D-45E6-4541-9491-819E2614B8D3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grpSpMkLst>
            <pc:docMk/>
            <pc:sldMk cId="2709698787" sldId="330"/>
            <ac:grpSpMk id="73" creationId="{AB06710A-0280-433B-8CF9-CB2B6784D3D6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grpSpMkLst>
            <pc:docMk/>
            <pc:sldMk cId="2709698787" sldId="330"/>
            <ac:grpSpMk id="74" creationId="{804868C8-080D-4D69-B9F4-BB25CAD9DB29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grpSpMkLst>
            <pc:docMk/>
            <pc:sldMk cId="2709698787" sldId="330"/>
            <ac:grpSpMk id="90" creationId="{07ECFC1E-1BC5-4EC1-AFFA-4CAF8381D01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grpSpMkLst>
            <pc:docMk/>
            <pc:sldMk cId="2709698787" sldId="330"/>
            <ac:grpSpMk id="107" creationId="{06BE3B07-8D73-4EFD-B403-9E32CAED2FC1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grpSpMkLst>
            <pc:docMk/>
            <pc:sldMk cId="2709698787" sldId="330"/>
            <ac:grpSpMk id="110" creationId="{3D4000B0-C09B-4D41-B7D9-7C428E7B8FC1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grpSpMkLst>
            <pc:docMk/>
            <pc:sldMk cId="2709698787" sldId="330"/>
            <ac:grpSpMk id="122" creationId="{099452A3-E048-4156-9F35-44BCFFA4169B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grpSpMkLst>
            <pc:docMk/>
            <pc:sldMk cId="2709698787" sldId="330"/>
            <ac:grpSpMk id="123" creationId="{7CF9849D-F25F-4EB9-8150-3F2B78C7275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17:42.210" v="11859"/>
          <ac:grpSpMkLst>
            <pc:docMk/>
            <pc:sldMk cId="2709698787" sldId="330"/>
            <ac:grpSpMk id="124" creationId="{6DED365F-447A-43E3-8F1D-BC9D5009FD4A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grpSpMkLst>
            <pc:docMk/>
            <pc:sldMk cId="2709698787" sldId="330"/>
            <ac:grpSpMk id="135" creationId="{1523B794-83F8-4B13-B94F-D4CB738C3602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grpSpMkLst>
            <pc:docMk/>
            <pc:sldMk cId="2709698787" sldId="330"/>
            <ac:grpSpMk id="144" creationId="{88ACC479-7112-404D-B791-7E5AC6BECB18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grpSpMkLst>
            <pc:docMk/>
            <pc:sldMk cId="2709698787" sldId="330"/>
            <ac:grpSpMk id="147" creationId="{29D3D944-F6B2-4CC1-9975-A8EBB9A2FB8A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19:12.281" v="11864" actId="478"/>
          <ac:grpSpMkLst>
            <pc:docMk/>
            <pc:sldMk cId="2709698787" sldId="330"/>
            <ac:grpSpMk id="150" creationId="{0BD00DCB-91A3-43C1-B3D4-F5B257913163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30:00.627" v="12729" actId="1076"/>
          <ac:grpSpMkLst>
            <pc:docMk/>
            <pc:sldMk cId="2709698787" sldId="330"/>
            <ac:grpSpMk id="154" creationId="{A7D54D76-A483-4635-93F8-2A81798B25F0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60" creationId="{90BD9260-5340-4F4E-A8C4-E32BD77E0DE7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61" creationId="{AB806109-7F5B-4F01-A6DD-3D554E5E7B3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62" creationId="{E02563A2-0468-4D81-9156-40E984929BC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63" creationId="{F5E7AB3C-3913-4DB0-B733-E4EFE2BBBE68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64" creationId="{F4CEDBB7-F217-4CC0-85E4-680336F4EE6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85" creationId="{AC18554A-6D14-4C19-B2F8-56ADABADB5F3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86" creationId="{307277CB-A642-4433-AD21-5F40E781BFBE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87" creationId="{85CACC2C-5BFA-40A1-BBC7-C3BBD0894EDC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198" creationId="{53C2CC4E-5CF6-4844-92E8-9C4B7D741FDF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207" creationId="{B1E11FFF-41BC-4755-A0D0-5C397976F4E4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210" creationId="{C218B5BD-39A6-4888-BE79-3AAC0A09D7FB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29:07.078" v="12707"/>
          <ac:grpSpMkLst>
            <pc:docMk/>
            <pc:sldMk cId="2709698787" sldId="330"/>
            <ac:grpSpMk id="213" creationId="{048ADD3F-7704-40CC-AD70-2C5738C14892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08:30:00.627" v="12729" actId="1076"/>
          <ac:grpSpMkLst>
            <pc:docMk/>
            <pc:sldMk cId="2709698787" sldId="330"/>
            <ac:grpSpMk id="216" creationId="{77645C41-2D49-4CFB-B345-60FBD8DD277D}"/>
          </ac:grpSpMkLst>
        </pc:grpChg>
        <pc:ink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inkMkLst>
            <pc:docMk/>
            <pc:sldMk cId="2709698787" sldId="330"/>
            <ac:inkMk id="17" creationId="{7F2A06F9-D098-4305-8247-746C75D4487E}"/>
          </ac:inkMkLst>
        </pc:inkChg>
        <pc:inkChg chg="del">
          <ac:chgData name="Godchagon Panyamanotham (กชกร ปัญญามโนธรรม)" userId="4bf7b1b4-e1ae-4289-88c5-38bc21c8f4b1" providerId="ADAL" clId="{1338A23B-9DB1-4CA5-9ED2-C510B175871D}" dt="2022-06-06T08:17:07.392" v="11858" actId="478"/>
          <ac:inkMkLst>
            <pc:docMk/>
            <pc:sldMk cId="2709698787" sldId="330"/>
            <ac:inkMk id="25" creationId="{39D3D0B0-B6AD-4FF1-8B84-3DCCF287BB3B}"/>
          </ac:inkMkLst>
        </pc:ink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43.958" v="160" actId="47"/>
        <pc:sldMkLst>
          <pc:docMk/>
          <pc:sldMk cId="654757273" sldId="331"/>
        </pc:sldMkLst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11:09:40.742" v="18068" actId="1076"/>
        <pc:sldMkLst>
          <pc:docMk/>
          <pc:sldMk cId="3645986517" sldId="331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08:38:03.601" v="13076" actId="20577"/>
          <ac:spMkLst>
            <pc:docMk/>
            <pc:sldMk cId="3645986517" sldId="331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spMkLst>
            <pc:docMk/>
            <pc:sldMk cId="3645986517" sldId="331"/>
            <ac:spMk id="21" creationId="{343B3EF1-3F5D-406A-9629-79B6453D65A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54:31.993" v="13403" actId="404"/>
          <ac:spMkLst>
            <pc:docMk/>
            <pc:sldMk cId="3645986517" sldId="331"/>
            <ac:spMk id="22" creationId="{C86AB9FE-DB7E-442C-AD9C-97A612971C21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54:36.225" v="13404" actId="1076"/>
          <ac:spMkLst>
            <pc:docMk/>
            <pc:sldMk cId="3645986517" sldId="331"/>
            <ac:spMk id="23" creationId="{C9E9F46C-CA27-4103-8C32-8C60B388E89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58:31.759" v="13625" actId="1037"/>
          <ac:spMkLst>
            <pc:docMk/>
            <pc:sldMk cId="3645986517" sldId="331"/>
            <ac:spMk id="27" creationId="{36A04E73-0301-467B-8BDC-32D17F004EA8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6T08:58:31.759" v="13625" actId="1037"/>
          <ac:spMkLst>
            <pc:docMk/>
            <pc:sldMk cId="3645986517" sldId="331"/>
            <ac:spMk id="28" creationId="{5FE6B749-7857-4CBB-A0D0-5418D1098E29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09:01:19.431" v="13697" actId="478"/>
          <ac:spMkLst>
            <pc:docMk/>
            <pc:sldMk cId="3645986517" sldId="331"/>
            <ac:spMk id="34" creationId="{71B5D8C7-A51D-42BC-AC8B-CC003A33E0BD}"/>
          </ac:spMkLst>
        </pc:spChg>
        <pc:spChg chg="add mod topLvl">
          <ac:chgData name="Godchagon Panyamanotham (กชกร ปัญญามโนธรรม)" userId="4bf7b1b4-e1ae-4289-88c5-38bc21c8f4b1" providerId="ADAL" clId="{1338A23B-9DB1-4CA5-9ED2-C510B175871D}" dt="2022-06-06T11:00:40.376" v="17906" actId="1038"/>
          <ac:spMkLst>
            <pc:docMk/>
            <pc:sldMk cId="3645986517" sldId="331"/>
            <ac:spMk id="35" creationId="{03810193-71C5-45B0-89DD-CEAFA08D2026}"/>
          </ac:spMkLst>
        </pc:spChg>
        <pc:spChg chg="add mod topLvl">
          <ac:chgData name="Godchagon Panyamanotham (กชกร ปัญญามโนธรรม)" userId="4bf7b1b4-e1ae-4289-88c5-38bc21c8f4b1" providerId="ADAL" clId="{1338A23B-9DB1-4CA5-9ED2-C510B175871D}" dt="2022-06-06T11:00:40.376" v="17906" actId="1038"/>
          <ac:spMkLst>
            <pc:docMk/>
            <pc:sldMk cId="3645986517" sldId="331"/>
            <ac:spMk id="36" creationId="{8000FFE4-FBA2-4B8E-9FD8-EF30A26D3D98}"/>
          </ac:spMkLst>
        </pc:spChg>
        <pc:spChg chg="add mod ord topLvl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spMkLst>
            <pc:docMk/>
            <pc:sldMk cId="3645986517" sldId="331"/>
            <ac:spMk id="39" creationId="{0B60464C-D35F-4A61-A1D4-8AD79F666AC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0:56:12.860" v="17337" actId="14100"/>
          <ac:spMkLst>
            <pc:docMk/>
            <pc:sldMk cId="3645986517" sldId="331"/>
            <ac:spMk id="40" creationId="{72ABCC72-AC13-426B-B859-5D50057B2FE8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11:09:09.736" v="18065" actId="478"/>
          <ac:spMkLst>
            <pc:docMk/>
            <pc:sldMk cId="3645986517" sldId="331"/>
            <ac:spMk id="43" creationId="{FFB79238-0E74-4D74-B115-DB0E4B93B05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08:53.614" v="18062"/>
          <ac:spMkLst>
            <pc:docMk/>
            <pc:sldMk cId="3645986517" sldId="331"/>
            <ac:spMk id="44" creationId="{C11CA477-0CBB-45A6-94B2-40C7F364853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08:53.614" v="18062"/>
          <ac:spMkLst>
            <pc:docMk/>
            <pc:sldMk cId="3645986517" sldId="331"/>
            <ac:spMk id="45" creationId="{E82C327F-2A58-4C6E-8150-0E82E3C7910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58:24.964" v="13618" actId="1076"/>
          <ac:spMkLst>
            <pc:docMk/>
            <pc:sldMk cId="3645986517" sldId="331"/>
            <ac:spMk id="78" creationId="{0AF58C49-CC99-4398-A701-7A6B372ECA3C}"/>
          </ac:spMkLst>
        </pc:spChg>
        <pc:spChg chg="add mod ord topLvl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spMkLst>
            <pc:docMk/>
            <pc:sldMk cId="3645986517" sldId="331"/>
            <ac:spMk id="111" creationId="{650806CB-DCB4-4E27-B898-A9A7F04E6C02}"/>
          </ac:spMkLst>
        </pc:spChg>
        <pc:spChg chg="add mod ord topLvl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spMkLst>
            <pc:docMk/>
            <pc:sldMk cId="3645986517" sldId="331"/>
            <ac:spMk id="112" creationId="{8B384087-58BD-473D-84A5-54ED762DD96D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spMkLst>
            <pc:docMk/>
            <pc:sldMk cId="3645986517" sldId="331"/>
            <ac:spMk id="115" creationId="{5E5CA4CE-FD9A-434B-9441-81CE43368BD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spMkLst>
            <pc:docMk/>
            <pc:sldMk cId="3645986517" sldId="331"/>
            <ac:spMk id="116" creationId="{BC6C792A-CB30-41DB-A524-AB1C0127227D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spMkLst>
            <pc:docMk/>
            <pc:sldMk cId="3645986517" sldId="331"/>
            <ac:spMk id="153" creationId="{F957788E-2904-43AF-B440-9F44FC13CE2B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spMkLst>
            <pc:docMk/>
            <pc:sldMk cId="3645986517" sldId="331"/>
            <ac:spMk id="158" creationId="{7A8CA401-08AE-4F75-9515-320BF0C835D5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spMkLst>
            <pc:docMk/>
            <pc:sldMk cId="3645986517" sldId="331"/>
            <ac:spMk id="159" creationId="{5019EF2E-FA1A-4EE9-8B5F-55C78175287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spMkLst>
            <pc:docMk/>
            <pc:sldMk cId="3645986517" sldId="331"/>
            <ac:spMk id="204" creationId="{E46E49C0-7B3F-4C75-A236-20DDDBCEA2BB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spMkLst>
            <pc:docMk/>
            <pc:sldMk cId="3645986517" sldId="331"/>
            <ac:spMk id="205" creationId="{8D247B80-69D5-4D41-8431-F69DB41EDEF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spMkLst>
            <pc:docMk/>
            <pc:sldMk cId="3645986517" sldId="331"/>
            <ac:spMk id="206" creationId="{5667CCCC-CA37-4931-BCBF-94E0AE11351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spMkLst>
            <pc:docMk/>
            <pc:sldMk cId="3645986517" sldId="331"/>
            <ac:spMk id="220" creationId="{8CADA37E-EF0F-4542-B1F5-2597DC7187FB}"/>
          </ac:spMkLst>
        </pc:spChg>
        <pc:grpChg chg="add del mod">
          <ac:chgData name="Godchagon Panyamanotham (กชกร ปัญญามโนธรรม)" userId="4bf7b1b4-e1ae-4289-88c5-38bc21c8f4b1" providerId="ADAL" clId="{1338A23B-9DB1-4CA5-9ED2-C510B175871D}" dt="2022-06-06T08:57:59.018" v="13570" actId="478"/>
          <ac:grpSpMkLst>
            <pc:docMk/>
            <pc:sldMk cId="3645986517" sldId="331"/>
            <ac:grpSpMk id="4" creationId="{BAFF3544-8693-45E5-BA5F-7363AF4BE435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9:02:24.291" v="13734" actId="165"/>
          <ac:grpSpMkLst>
            <pc:docMk/>
            <pc:sldMk cId="3645986517" sldId="331"/>
            <ac:grpSpMk id="17" creationId="{738952B5-D493-457D-9776-DBA5FA7864EC}"/>
          </ac:grpSpMkLst>
        </pc:grpChg>
        <pc:grpChg chg="add del mod topLvl">
          <ac:chgData name="Godchagon Panyamanotham (กชกร ปัญญามโนธรรม)" userId="4bf7b1b4-e1ae-4289-88c5-38bc21c8f4b1" providerId="ADAL" clId="{1338A23B-9DB1-4CA5-9ED2-C510B175871D}" dt="2022-06-06T08:48:20.769" v="13246" actId="165"/>
          <ac:grpSpMkLst>
            <pc:docMk/>
            <pc:sldMk cId="3645986517" sldId="331"/>
            <ac:grpSpMk id="38" creationId="{911BB22F-1933-4DAD-AF8C-4861CC930548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08:48:15.736" v="13245" actId="165"/>
          <ac:grpSpMkLst>
            <pc:docMk/>
            <pc:sldMk cId="3645986517" sldId="331"/>
            <ac:grpSpMk id="41" creationId="{A8B58111-B4BD-4D1E-9872-432EDEDFD962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1:09:40.742" v="18068" actId="1076"/>
          <ac:grpSpMkLst>
            <pc:docMk/>
            <pc:sldMk cId="3645986517" sldId="331"/>
            <ac:grpSpMk id="42" creationId="{A5FFAFA7-BF5E-4400-BED6-01852F3A27FF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154" creationId="{A7D54D76-A483-4635-93F8-2A81798B25F0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160" creationId="{90BD9260-5340-4F4E-A8C4-E32BD77E0DE7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185" creationId="{AC18554A-6D14-4C19-B2F8-56ADABADB5F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198" creationId="{53C2CC4E-5CF6-4844-92E8-9C4B7D741FDF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207" creationId="{B1E11FFF-41BC-4755-A0D0-5C397976F4E4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210" creationId="{C218B5BD-39A6-4888-BE79-3AAC0A09D7FB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213" creationId="{048ADD3F-7704-40CC-AD70-2C5738C14892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08:36:50.826" v="12985" actId="478"/>
          <ac:grpSpMkLst>
            <pc:docMk/>
            <pc:sldMk cId="3645986517" sldId="331"/>
            <ac:grpSpMk id="216" creationId="{77645C41-2D49-4CFB-B345-60FBD8DD277D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6T08:39:05.053" v="13111" actId="478"/>
          <ac:picMkLst>
            <pc:docMk/>
            <pc:sldMk cId="3645986517" sldId="331"/>
            <ac:picMk id="3" creationId="{9160B414-91FD-4FFA-8C6C-33EC066B2B40}"/>
          </ac:picMkLst>
        </pc:picChg>
        <pc:picChg chg="add mod topLvl modCrop">
          <ac:chgData name="Godchagon Panyamanotham (กชกร ปัญญามโนธรรม)" userId="4bf7b1b4-e1ae-4289-88c5-38bc21c8f4b1" providerId="ADAL" clId="{1338A23B-9DB1-4CA5-9ED2-C510B175871D}" dt="2022-06-06T11:00:40.376" v="17906" actId="1038"/>
          <ac:picMkLst>
            <pc:docMk/>
            <pc:sldMk cId="3645986517" sldId="331"/>
            <ac:picMk id="9" creationId="{67041DF2-9F62-410B-A6A5-D9961ADEBAC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08:58:09.665" v="13576" actId="1076"/>
          <ac:picMkLst>
            <pc:docMk/>
            <pc:sldMk cId="3645986517" sldId="331"/>
            <ac:picMk id="11" creationId="{E678F219-0603-40B9-89FE-590744F0156D}"/>
          </ac:picMkLst>
        </pc:picChg>
        <pc:inkChg chg="add del">
          <ac:chgData name="Godchagon Panyamanotham (กชกร ปัญญามโนธรรม)" userId="4bf7b1b4-e1ae-4289-88c5-38bc21c8f4b1" providerId="ADAL" clId="{1338A23B-9DB1-4CA5-9ED2-C510B175871D}" dt="2022-06-06T08:39:13.713" v="13113" actId="9405"/>
          <ac:inkMkLst>
            <pc:docMk/>
            <pc:sldMk cId="3645986517" sldId="331"/>
            <ac:inkMk id="4" creationId="{F81C19FE-0BE9-4BBA-89D7-48555E762AE7}"/>
          </ac:inkMkLst>
        </pc:inkChg>
        <pc:inkChg chg="add del">
          <ac:chgData name="Godchagon Panyamanotham (กชกร ปัญญามโนธรรม)" userId="4bf7b1b4-e1ae-4289-88c5-38bc21c8f4b1" providerId="ADAL" clId="{1338A23B-9DB1-4CA5-9ED2-C510B175871D}" dt="2022-06-06T08:39:40.070" v="13115" actId="9405"/>
          <ac:inkMkLst>
            <pc:docMk/>
            <pc:sldMk cId="3645986517" sldId="331"/>
            <ac:inkMk id="5" creationId="{F8AA5954-8024-4311-8AB5-51ADAEB82509}"/>
          </ac:inkMkLst>
        </pc:inkChg>
        <pc:inkChg chg="add del">
          <ac:chgData name="Godchagon Panyamanotham (กชกร ปัญญามโนธรรม)" userId="4bf7b1b4-e1ae-4289-88c5-38bc21c8f4b1" providerId="ADAL" clId="{1338A23B-9DB1-4CA5-9ED2-C510B175871D}" dt="2022-06-06T08:39:51.613" v="13119" actId="9405"/>
          <ac:inkMkLst>
            <pc:docMk/>
            <pc:sldMk cId="3645986517" sldId="331"/>
            <ac:inkMk id="6" creationId="{AB2EA9AB-E33B-46FE-B6B3-8B3D70F329B5}"/>
          </ac:inkMkLst>
        </pc:inkChg>
        <pc:inkChg chg="add del">
          <ac:chgData name="Godchagon Panyamanotham (กชกร ปัญญามโนธรรม)" userId="4bf7b1b4-e1ae-4289-88c5-38bc21c8f4b1" providerId="ADAL" clId="{1338A23B-9DB1-4CA5-9ED2-C510B175871D}" dt="2022-06-06T08:39:50.317" v="13118" actId="9405"/>
          <ac:inkMkLst>
            <pc:docMk/>
            <pc:sldMk cId="3645986517" sldId="331"/>
            <ac:inkMk id="7" creationId="{CD166725-9CC8-4FD6-8657-52081F961632}"/>
          </ac:inkMkLst>
        </pc:inkChg>
        <pc:inkChg chg="add del">
          <ac:chgData name="Godchagon Panyamanotham (กชกร ปัญญามโนธรรม)" userId="4bf7b1b4-e1ae-4289-88c5-38bc21c8f4b1" providerId="ADAL" clId="{1338A23B-9DB1-4CA5-9ED2-C510B175871D}" dt="2022-06-06T08:40:03.226" v="13121" actId="9405"/>
          <ac:inkMkLst>
            <pc:docMk/>
            <pc:sldMk cId="3645986517" sldId="331"/>
            <ac:inkMk id="8" creationId="{8298A324-39D9-47CF-AA26-520B6058C747}"/>
          </ac:inkMkLst>
        </pc:inkChg>
        <pc:inkChg chg="add del">
          <ac:chgData name="Godchagon Panyamanotham (กชกร ปัญญามโนธรรม)" userId="4bf7b1b4-e1ae-4289-88c5-38bc21c8f4b1" providerId="ADAL" clId="{1338A23B-9DB1-4CA5-9ED2-C510B175871D}" dt="2022-06-06T08:40:07.318" v="13123" actId="9405"/>
          <ac:inkMkLst>
            <pc:docMk/>
            <pc:sldMk cId="3645986517" sldId="331"/>
            <ac:inkMk id="9" creationId="{BBC4CA4F-B992-4728-BDB3-43536183560E}"/>
          </ac:inkMkLst>
        </pc:inkChg>
        <pc:inkChg chg="add del">
          <ac:chgData name="Godchagon Panyamanotham (กชกร ปัญญามโนธรรม)" userId="4bf7b1b4-e1ae-4289-88c5-38bc21c8f4b1" providerId="ADAL" clId="{1338A23B-9DB1-4CA5-9ED2-C510B175871D}" dt="2022-06-06T08:40:19.584" v="13125" actId="9405"/>
          <ac:inkMkLst>
            <pc:docMk/>
            <pc:sldMk cId="3645986517" sldId="331"/>
            <ac:inkMk id="17" creationId="{FC904C37-3160-41EF-BD30-454CBCEC6DD5}"/>
          </ac:inkMkLst>
        </pc:inkChg>
        <pc:inkChg chg="add del mod topLvl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inkMkLst>
            <pc:docMk/>
            <pc:sldMk cId="3645986517" sldId="331"/>
            <ac:inkMk id="19" creationId="{1BCF4EF8-EFE3-4948-A48B-ABF09C86D732}"/>
          </ac:inkMkLst>
        </pc:inkChg>
        <pc:cxnChg chg="add del mod">
          <ac:chgData name="Godchagon Panyamanotham (กชกร ปัญญามโนธรรม)" userId="4bf7b1b4-e1ae-4289-88c5-38bc21c8f4b1" providerId="ADAL" clId="{1338A23B-9DB1-4CA5-9ED2-C510B175871D}" dt="2022-06-06T08:41:20.911" v="13136" actId="478"/>
          <ac:cxnSpMkLst>
            <pc:docMk/>
            <pc:sldMk cId="3645986517" sldId="331"/>
            <ac:cxnSpMk id="21" creationId="{96901BAA-42E0-49B3-9F03-66FCCA780F35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8:41:38.509" v="13140" actId="11529"/>
          <ac:cxnSpMkLst>
            <pc:docMk/>
            <pc:sldMk cId="3645986517" sldId="331"/>
            <ac:cxnSpMk id="23" creationId="{15A34BFA-ED47-4DB4-97C2-DF6382726D63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8:41:58.368" v="13144" actId="478"/>
          <ac:cxnSpMkLst>
            <pc:docMk/>
            <pc:sldMk cId="3645986517" sldId="331"/>
            <ac:cxnSpMk id="26" creationId="{2DA64B63-6D25-4DC7-932B-C020F3522ACC}"/>
          </ac:cxnSpMkLst>
        </pc:cxnChg>
        <pc:cxnChg chg="add del">
          <ac:chgData name="Godchagon Panyamanotham (กชกร ปัญญามโนธรรม)" userId="4bf7b1b4-e1ae-4289-88c5-38bc21c8f4b1" providerId="ADAL" clId="{1338A23B-9DB1-4CA5-9ED2-C510B175871D}" dt="2022-06-06T08:42:11.524" v="13147" actId="11529"/>
          <ac:cxnSpMkLst>
            <pc:docMk/>
            <pc:sldMk cId="3645986517" sldId="331"/>
            <ac:cxnSpMk id="29" creationId="{DEC27AD9-5812-4541-9C10-CF04C2EF5CC0}"/>
          </ac:cxnSpMkLst>
        </pc:cxnChg>
        <pc:cxnChg chg="add mod topLvl">
          <ac:chgData name="Godchagon Panyamanotham (กชกร ปัญญามโนธรรม)" userId="4bf7b1b4-e1ae-4289-88c5-38bc21c8f4b1" providerId="ADAL" clId="{1338A23B-9DB1-4CA5-9ED2-C510B175871D}" dt="2022-06-06T08:50:08.565" v="13316" actId="164"/>
          <ac:cxnSpMkLst>
            <pc:docMk/>
            <pc:sldMk cId="3645986517" sldId="331"/>
            <ac:cxnSpMk id="31" creationId="{0A308CF7-4F68-4C5E-8AC6-964E22CE8CB3}"/>
          </ac:cxnSpMkLst>
        </pc:cxnChg>
        <pc:cxnChg chg="add mod topLvl">
          <ac:chgData name="Godchagon Panyamanotham (กชกร ปัญญามโนธรรม)" userId="4bf7b1b4-e1ae-4289-88c5-38bc21c8f4b1" providerId="ADAL" clId="{1338A23B-9DB1-4CA5-9ED2-C510B175871D}" dt="2022-06-06T08:52:41.136" v="13395" actId="14100"/>
          <ac:cxnSpMkLst>
            <pc:docMk/>
            <pc:sldMk cId="3645986517" sldId="331"/>
            <ac:cxnSpMk id="103" creationId="{607EC5B3-791C-4F5C-B3B7-8E9C6EA3ABED}"/>
          </ac:cxnSpMkLst>
        </pc:cxnChg>
        <pc:cxnChg chg="add del mod">
          <ac:chgData name="Godchagon Panyamanotham (กชกร ปัญญามโนธรรม)" userId="4bf7b1b4-e1ae-4289-88c5-38bc21c8f4b1" providerId="ADAL" clId="{1338A23B-9DB1-4CA5-9ED2-C510B175871D}" dt="2022-06-06T08:43:57.293" v="13181" actId="478"/>
          <ac:cxnSpMkLst>
            <pc:docMk/>
            <pc:sldMk cId="3645986517" sldId="331"/>
            <ac:cxnSpMk id="109" creationId="{4FB9E001-CFD1-4837-9C05-480A38A27CD2}"/>
          </ac:cxnSpMkLst>
        </pc:cxnChg>
      </pc:sldChg>
      <pc:sldChg chg="del">
        <pc:chgData name="Godchagon Panyamanotham (กชกร ปัญญามโนธรรม)" userId="4bf7b1b4-e1ae-4289-88c5-38bc21c8f4b1" providerId="ADAL" clId="{1338A23B-9DB1-4CA5-9ED2-C510B175871D}" dt="2022-06-01T08:15:33.604" v="159" actId="47"/>
        <pc:sldMkLst>
          <pc:docMk/>
          <pc:sldMk cId="1404928279" sldId="332"/>
        </pc:sldMkLst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13:13:28.487" v="20566" actId="115"/>
        <pc:sldMkLst>
          <pc:docMk/>
          <pc:sldMk cId="3304631083" sldId="332"/>
        </pc:sldMkLst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5" creationId="{E09671F2-8C8A-4148-A9F9-986FF1DC8756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1:46:17.013" v="18869"/>
          <ac:spMkLst>
            <pc:docMk/>
            <pc:sldMk cId="3304631083" sldId="332"/>
            <ac:spMk id="17" creationId="{27517AA0-30AA-494B-83FE-B2C50FCD40F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35:11.386" v="18866" actId="20577"/>
          <ac:spMkLst>
            <pc:docMk/>
            <pc:sldMk cId="3304631083" sldId="332"/>
            <ac:spMk id="18" creationId="{3BE67FC0-54BC-4425-AB07-A0BB6FB37D25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1:46:17.013" v="18869"/>
          <ac:spMkLst>
            <pc:docMk/>
            <pc:sldMk cId="3304631083" sldId="332"/>
            <ac:spMk id="19" creationId="{4F136EE9-B339-4FD0-8250-5567114653B7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1:51:53.924" v="18960" actId="164"/>
          <ac:spMkLst>
            <pc:docMk/>
            <pc:sldMk cId="3304631083" sldId="332"/>
            <ac:spMk id="20" creationId="{F81B99E4-CA82-410A-9395-FB1879F7ECD7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1:51:53.924" v="18960" actId="164"/>
          <ac:spMkLst>
            <pc:docMk/>
            <pc:sldMk cId="3304631083" sldId="332"/>
            <ac:spMk id="21" creationId="{2C382C12-754F-401B-862A-F71E55F9F73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24" creationId="{29EAC70A-3D29-4372-BB89-DF573BA0BF29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2:54:08.923" v="19518" actId="478"/>
          <ac:spMkLst>
            <pc:docMk/>
            <pc:sldMk cId="3304631083" sldId="332"/>
            <ac:spMk id="26" creationId="{420DADA0-007E-4B04-ABA2-E8ADA163F7C3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0:34:53.829" v="16489" actId="478"/>
          <ac:spMkLst>
            <pc:docMk/>
            <pc:sldMk cId="3304631083" sldId="332"/>
            <ac:spMk id="27" creationId="{36A04E73-0301-467B-8BDC-32D17F004EA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0:34:53.829" v="16489" actId="478"/>
          <ac:spMkLst>
            <pc:docMk/>
            <pc:sldMk cId="3304631083" sldId="332"/>
            <ac:spMk id="28" creationId="{5FE6B749-7857-4CBB-A0D0-5418D1098E2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29" creationId="{CA5B754E-FE21-4F12-BD2B-5D9022AF962E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0" creationId="{A75F3AE8-1EE2-496E-9212-DD86D6EFBFA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1" creationId="{35A130CA-A4E6-450D-82A5-0813D46B2282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2" creationId="{A2468DF3-4A63-4F84-845B-C3D9C46D0810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3" creationId="{0C1D0FBA-145F-42DD-ADD5-533934D83C63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4" creationId="{CE735093-0E7B-4759-A472-58B9B04A442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0:34:53.829" v="16489" actId="478"/>
          <ac:spMkLst>
            <pc:docMk/>
            <pc:sldMk cId="3304631083" sldId="332"/>
            <ac:spMk id="35" creationId="{03810193-71C5-45B0-89DD-CEAFA08D202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0:34:53.829" v="16489" actId="478"/>
          <ac:spMkLst>
            <pc:docMk/>
            <pc:sldMk cId="3304631083" sldId="332"/>
            <ac:spMk id="36" creationId="{8000FFE4-FBA2-4B8E-9FD8-EF30A26D3D9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7" creationId="{4FF3FA86-3BCE-46EA-9FDD-2E6FC84A019B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8" creationId="{5E34B7D5-4CA1-4733-B95A-35D45164BF8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39" creationId="{33893E5A-5044-4F76-9B60-C4313A25195F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0:34:53.829" v="16489" actId="478"/>
          <ac:spMkLst>
            <pc:docMk/>
            <pc:sldMk cId="3304631083" sldId="332"/>
            <ac:spMk id="40" creationId="{72ABCC72-AC13-426B-B859-5D50057B2FE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41" creationId="{92063380-88DF-41FA-BC5E-9201B1CEA84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42" creationId="{AD94D828-2C62-49F2-8639-5CBE190127EF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spMkLst>
            <pc:docMk/>
            <pc:sldMk cId="3304631083" sldId="332"/>
            <ac:spMk id="43" creationId="{414D20C2-F85D-44B9-98D2-8B16B4EE91ED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0:34:57.242" v="16490" actId="478"/>
          <ac:spMkLst>
            <pc:docMk/>
            <pc:sldMk cId="3304631083" sldId="332"/>
            <ac:spMk id="78" creationId="{0AF58C49-CC99-4398-A701-7A6B372ECA3C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11:54:37.443" v="18961" actId="1076"/>
          <ac:grpSpMkLst>
            <pc:docMk/>
            <pc:sldMk cId="3304631083" sldId="332"/>
            <ac:grpSpMk id="2" creationId="{80EEDAD5-9C4D-493C-ADB9-F2232CAD9516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6T13:10:27.686" v="20505" actId="1036"/>
          <ac:picMkLst>
            <pc:docMk/>
            <pc:sldMk cId="3304631083" sldId="332"/>
            <ac:picMk id="4" creationId="{86F42E98-494D-4616-90E2-4D9D9FDFAFFD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10:34:53.829" v="16489" actId="478"/>
          <ac:picMkLst>
            <pc:docMk/>
            <pc:sldMk cId="3304631083" sldId="332"/>
            <ac:picMk id="9" creationId="{67041DF2-9F62-410B-A6A5-D9961ADEBAC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49:46.232" v="18954" actId="1076"/>
          <ac:picMkLst>
            <pc:docMk/>
            <pc:sldMk cId="3304631083" sldId="332"/>
            <ac:picMk id="11" creationId="{E678F219-0603-40B9-89FE-590744F0156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2:53:33.446" v="19485" actId="571"/>
          <ac:picMkLst>
            <pc:docMk/>
            <pc:sldMk cId="3304631083" sldId="332"/>
            <ac:picMk id="25" creationId="{63AE44B1-7F7B-4930-92F2-21DD7B0639CB}"/>
          </ac:picMkLst>
        </pc:picChg>
      </pc:sldChg>
      <pc:sldChg chg="add del modNotesTx">
        <pc:chgData name="Godchagon Panyamanotham (กชกร ปัญญามโนธรรม)" userId="4bf7b1b4-e1ae-4289-88c5-38bc21c8f4b1" providerId="ADAL" clId="{1338A23B-9DB1-4CA5-9ED2-C510B175871D}" dt="2022-06-06T10:54:42.272" v="17293"/>
        <pc:sldMkLst>
          <pc:docMk/>
          <pc:sldMk cId="3357267117" sldId="333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1338A23B-9DB1-4CA5-9ED2-C510B175871D}" dt="2022-06-06T13:28:46.858" v="20912" actId="20577"/>
        <pc:sldMkLst>
          <pc:docMk/>
          <pc:sldMk cId="4207768734" sldId="333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1:43:19.319" v="18867"/>
          <ac:spMkLst>
            <pc:docMk/>
            <pc:sldMk cId="4207768734" sldId="333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54:44.481" v="18962"/>
          <ac:spMkLst>
            <pc:docMk/>
            <pc:sldMk cId="4207768734" sldId="333"/>
            <ac:spMk id="19" creationId="{2D0E7A50-A0A1-4A18-BADF-59B0FCA5F48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54:56.315" v="18986" actId="20577"/>
          <ac:spMkLst>
            <pc:docMk/>
            <pc:sldMk cId="4207768734" sldId="333"/>
            <ac:spMk id="20" creationId="{81F9D081-7CA4-4480-8665-3BED514C4B1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4:50.246" v="20607" actId="20577"/>
          <ac:spMkLst>
            <pc:docMk/>
            <pc:sldMk cId="4207768734" sldId="333"/>
            <ac:spMk id="22" creationId="{EA091488-4A64-477A-9C84-5A8B17BD9BAC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5:15.639" v="20624" actId="20577"/>
          <ac:spMkLst>
            <pc:docMk/>
            <pc:sldMk cId="4207768734" sldId="333"/>
            <ac:spMk id="23" creationId="{D5B5BD34-E1AE-448B-A455-9EDEABBA9EB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24" creationId="{8833DE8E-293D-48A3-AFCF-739419403CD0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25" creationId="{7053091F-1302-4290-A192-52720E2C4152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26" creationId="{DB49C2E1-4F26-45C9-A86F-68BA04338C0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27" creationId="{3F6EABB9-E366-4565-AB23-234BCF3EC49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28" creationId="{2B875DA3-D054-4542-A3D8-B83E6730939F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29" creationId="{80A10EB0-A7EB-439F-96B9-D72E1711C473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30" creationId="{3794C46C-2CB5-40D9-8C13-7813BC2A0FF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spMkLst>
            <pc:docMk/>
            <pc:sldMk cId="4207768734" sldId="333"/>
            <ac:spMk id="31" creationId="{73707781-9F50-4E92-9424-0AF222DB6E4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17:12.552" v="20686" actId="13926"/>
          <ac:spMkLst>
            <pc:docMk/>
            <pc:sldMk cId="4207768734" sldId="333"/>
            <ac:spMk id="32" creationId="{13F2ADAE-B483-40B6-ADBF-6D18246EE9F3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25:57.990" v="20849" actId="20577"/>
          <ac:spMkLst>
            <pc:docMk/>
            <pc:sldMk cId="4207768734" sldId="333"/>
            <ac:spMk id="33" creationId="{B7AD03E4-A4E6-4CB7-A9CE-43C4CFBDC9A0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3:17:24.378" v="20688" actId="478"/>
          <ac:spMkLst>
            <pc:docMk/>
            <pc:sldMk cId="4207768734" sldId="333"/>
            <ac:spMk id="34" creationId="{0ECED3EC-1BE5-49C1-9432-FCAC9BF93B89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3:17:24.378" v="20688" actId="478"/>
          <ac:spMkLst>
            <pc:docMk/>
            <pc:sldMk cId="4207768734" sldId="333"/>
            <ac:spMk id="35" creationId="{78AC8856-2735-4BF4-A5F4-146A390531A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20:05.069" v="20693" actId="14100"/>
          <ac:spMkLst>
            <pc:docMk/>
            <pc:sldMk cId="4207768734" sldId="333"/>
            <ac:spMk id="36" creationId="{E9A8100D-D41F-4063-81CD-EF02F5407BA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25:59.516" v="20850" actId="20577"/>
          <ac:spMkLst>
            <pc:docMk/>
            <pc:sldMk cId="4207768734" sldId="333"/>
            <ac:spMk id="37" creationId="{A89537FE-4BB2-4186-8155-06AB95B76B7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3:24:55.939" v="20843" actId="1076"/>
          <ac:spMkLst>
            <pc:docMk/>
            <pc:sldMk cId="4207768734" sldId="333"/>
            <ac:spMk id="38" creationId="{F4DC7BC7-EA43-4443-B38E-C3BDE1A3CF67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11:55:04.873" v="18988" actId="12788"/>
          <ac:grpSpMkLst>
            <pc:docMk/>
            <pc:sldMk cId="4207768734" sldId="333"/>
            <ac:grpSpMk id="17" creationId="{CD45E76D-D500-4CC4-B1B1-9E05D3171A58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6T13:13:43.416" v="20567"/>
          <ac:picMkLst>
            <pc:docMk/>
            <pc:sldMk cId="4207768734" sldId="333"/>
            <ac:picMk id="21" creationId="{D8AB2C22-35AE-4C01-A4CD-475191B61486}"/>
          </ac:picMkLst>
        </pc:picChg>
      </pc:sldChg>
      <pc:sldChg chg="add del">
        <pc:chgData name="Godchagon Panyamanotham (กชกร ปัญญามโนธรรม)" userId="4bf7b1b4-e1ae-4289-88c5-38bc21c8f4b1" providerId="ADAL" clId="{1338A23B-9DB1-4CA5-9ED2-C510B175871D}" dt="2022-06-06T10:54:38.242" v="17291"/>
        <pc:sldMkLst>
          <pc:docMk/>
          <pc:sldMk cId="1092244254" sldId="334"/>
        </pc:sldMkLst>
      </pc:sldChg>
      <pc:sldChg chg="addSp delSp modSp add mod delAnim modAnim modNotesTx">
        <pc:chgData name="Godchagon Panyamanotham (กชกร ปัญญามโนธรรม)" userId="4bf7b1b4-e1ae-4289-88c5-38bc21c8f4b1" providerId="ADAL" clId="{1338A23B-9DB1-4CA5-9ED2-C510B175871D}" dt="2022-06-06T11:34:06.695" v="18697"/>
        <pc:sldMkLst>
          <pc:docMk/>
          <pc:sldMk cId="3844526296" sldId="334"/>
        </pc:sldMkLst>
        <pc:spChg chg="add del mod">
          <ac:chgData name="Godchagon Panyamanotham (กชกร ปัญญามโนธรรม)" userId="4bf7b1b4-e1ae-4289-88c5-38bc21c8f4b1" providerId="ADAL" clId="{1338A23B-9DB1-4CA5-9ED2-C510B175871D}" dt="2022-06-06T11:30:34.350" v="18444" actId="478"/>
          <ac:spMkLst>
            <pc:docMk/>
            <pc:sldMk cId="3844526296" sldId="334"/>
            <ac:spMk id="17" creationId="{D1CA366D-AF1E-454D-9E80-CBE942473B3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04:19.256" v="17988" actId="20577"/>
          <ac:spMkLst>
            <pc:docMk/>
            <pc:sldMk cId="3844526296" sldId="334"/>
            <ac:spMk id="18" creationId="{3BE67FC0-54BC-4425-AB07-A0BB6FB37D25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1:30:34.350" v="18444" actId="478"/>
          <ac:spMkLst>
            <pc:docMk/>
            <pc:sldMk cId="3844526296" sldId="334"/>
            <ac:spMk id="19" creationId="{BBC9B458-A0F4-47A8-9C59-292811EEE481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1:33:51.835" v="18694" actId="1035"/>
          <ac:spMkLst>
            <pc:docMk/>
            <pc:sldMk cId="3844526296" sldId="334"/>
            <ac:spMk id="20" creationId="{C719B578-122A-406A-8907-0CFEC4CEC40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1:10:31.116" v="18072" actId="164"/>
          <ac:spMkLst>
            <pc:docMk/>
            <pc:sldMk cId="3844526296" sldId="334"/>
            <ac:spMk id="26" creationId="{438D86AD-C022-47FD-8163-9313C96C79B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16:22.370" v="18092" actId="164"/>
          <ac:spMkLst>
            <pc:docMk/>
            <pc:sldMk cId="3844526296" sldId="334"/>
            <ac:spMk id="27" creationId="{36A04E73-0301-467B-8BDC-32D17F004EA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29:52.476" v="18434" actId="207"/>
          <ac:spMkLst>
            <pc:docMk/>
            <pc:sldMk cId="3844526296" sldId="334"/>
            <ac:spMk id="28" creationId="{5FE6B749-7857-4CBB-A0D0-5418D1098E2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11:24.824" v="18081"/>
          <ac:spMkLst>
            <pc:docMk/>
            <pc:sldMk cId="3844526296" sldId="334"/>
            <ac:spMk id="31" creationId="{026FCE76-F3BB-45B7-B77D-AD55941768C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1:06:57.423" v="18054" actId="478"/>
          <ac:spMkLst>
            <pc:docMk/>
            <pc:sldMk cId="3844526296" sldId="334"/>
            <ac:spMk id="35" creationId="{03810193-71C5-45B0-89DD-CEAFA08D2026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11:03:44.853" v="17916" actId="478"/>
          <ac:spMkLst>
            <pc:docMk/>
            <pc:sldMk cId="3844526296" sldId="334"/>
            <ac:spMk id="36" creationId="{8000FFE4-FBA2-4B8E-9FD8-EF30A26D3D9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1:30:18.590" v="18439" actId="164"/>
          <ac:spMkLst>
            <pc:docMk/>
            <pc:sldMk cId="3844526296" sldId="334"/>
            <ac:spMk id="38" creationId="{1AA0714B-42AC-41C3-80E5-B6B6E0DCF6ED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6T11:30:18.590" v="18439" actId="164"/>
          <ac:spMkLst>
            <pc:docMk/>
            <pc:sldMk cId="3844526296" sldId="334"/>
            <ac:spMk id="39" creationId="{EDBA4224-1639-4E15-B628-E04857AB4E8D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1:03:47.210" v="17917" actId="478"/>
          <ac:spMkLst>
            <pc:docMk/>
            <pc:sldMk cId="3844526296" sldId="334"/>
            <ac:spMk id="40" creationId="{72ABCC72-AC13-426B-B859-5D50057B2FE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32:11.465" v="18556" actId="207"/>
          <ac:spMkLst>
            <pc:docMk/>
            <pc:sldMk cId="3844526296" sldId="334"/>
            <ac:spMk id="43" creationId="{8FB60A30-94F3-4C59-8F79-379E3F352A7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31:51.971" v="18555" actId="20577"/>
          <ac:spMkLst>
            <pc:docMk/>
            <pc:sldMk cId="3844526296" sldId="334"/>
            <ac:spMk id="44" creationId="{809BFA3C-E91E-422F-9E82-5F0748802BB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32:15.682" v="18557" actId="207"/>
          <ac:spMkLst>
            <pc:docMk/>
            <pc:sldMk cId="3844526296" sldId="334"/>
            <ac:spMk id="45" creationId="{153D647B-9E1E-462A-B667-2F8692F0F32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30:59.649" v="18459" actId="20577"/>
          <ac:spMkLst>
            <pc:docMk/>
            <pc:sldMk cId="3844526296" sldId="334"/>
            <ac:spMk id="46" creationId="{3066C28D-A620-472A-825B-3B95E65D367E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1:04:27.030" v="17989" actId="478"/>
          <ac:spMkLst>
            <pc:docMk/>
            <pc:sldMk cId="3844526296" sldId="334"/>
            <ac:spMk id="78" creationId="{0AF58C49-CC99-4398-A701-7A6B372ECA3C}"/>
          </ac:spMkLst>
        </pc:spChg>
        <pc:grpChg chg="add del mod">
          <ac:chgData name="Godchagon Panyamanotham (กชกร ปัญญามโนธรรม)" userId="4bf7b1b4-e1ae-4289-88c5-38bc21c8f4b1" providerId="ADAL" clId="{1338A23B-9DB1-4CA5-9ED2-C510B175871D}" dt="2022-06-06T11:15:04.297" v="18085" actId="478"/>
          <ac:grpSpMkLst>
            <pc:docMk/>
            <pc:sldMk cId="3844526296" sldId="334"/>
            <ac:grpSpMk id="2" creationId="{5C339318-CE90-4084-A87E-51D78A343AD8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1:30:18.590" v="18439" actId="164"/>
          <ac:grpSpMkLst>
            <pc:docMk/>
            <pc:sldMk cId="3844526296" sldId="334"/>
            <ac:grpSpMk id="3" creationId="{D5F45706-3B37-45AA-9C79-773BF1D700BE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1:30:23.004" v="18440" actId="1076"/>
          <ac:grpSpMkLst>
            <pc:docMk/>
            <pc:sldMk cId="3844526296" sldId="334"/>
            <ac:grpSpMk id="4" creationId="{C415DA85-9AA7-436F-8BA2-D018BC1226AB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1:10:31.116" v="18072" actId="164"/>
          <ac:grpSpMkLst>
            <pc:docMk/>
            <pc:sldMk cId="3844526296" sldId="334"/>
            <ac:grpSpMk id="21" creationId="{38539927-3E22-4F04-97E2-AB78B99426DE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1:15:02.528" v="18084" actId="478"/>
          <ac:grpSpMkLst>
            <pc:docMk/>
            <pc:sldMk cId="3844526296" sldId="334"/>
            <ac:grpSpMk id="29" creationId="{B38DF60C-BE34-46FD-A7AE-58CDF484971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1:11:24.824" v="18081"/>
          <ac:grpSpMkLst>
            <pc:docMk/>
            <pc:sldMk cId="3844526296" sldId="334"/>
            <ac:grpSpMk id="30" creationId="{5BD97C7F-3CD2-4CFA-A3A6-22EF5BA1C7AF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1:30:53.180" v="18448" actId="1076"/>
          <ac:grpSpMkLst>
            <pc:docMk/>
            <pc:sldMk cId="3844526296" sldId="334"/>
            <ac:grpSpMk id="41" creationId="{F2D2A151-C0A4-4449-960E-C109ADAF4D06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1:30:39.253" v="18445"/>
          <ac:grpSpMkLst>
            <pc:docMk/>
            <pc:sldMk cId="3844526296" sldId="334"/>
            <ac:grpSpMk id="42" creationId="{0D494D4C-DD7F-4ABF-8188-8E2F71E09D93}"/>
          </ac:grpSpMkLst>
        </pc:grpChg>
        <pc:picChg chg="del">
          <ac:chgData name="Godchagon Panyamanotham (กชกร ปัญญามโนธรรม)" userId="4bf7b1b4-e1ae-4289-88c5-38bc21c8f4b1" providerId="ADAL" clId="{1338A23B-9DB1-4CA5-9ED2-C510B175871D}" dt="2022-06-06T11:03:39.729" v="17911" actId="478"/>
          <ac:picMkLst>
            <pc:docMk/>
            <pc:sldMk cId="3844526296" sldId="334"/>
            <ac:picMk id="9" creationId="{67041DF2-9F62-410B-A6A5-D9961ADEBAC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30:42.062" v="18447" actId="1076"/>
          <ac:picMkLst>
            <pc:docMk/>
            <pc:sldMk cId="3844526296" sldId="334"/>
            <ac:picMk id="11" creationId="{E678F219-0603-40B9-89FE-590744F0156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0:22.185" v="18069"/>
          <ac:picMkLst>
            <pc:docMk/>
            <pc:sldMk cId="3844526296" sldId="334"/>
            <ac:picMk id="22" creationId="{71FE7D6D-491C-4117-9159-DF68C722DB8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0:22.185" v="18069"/>
          <ac:picMkLst>
            <pc:docMk/>
            <pc:sldMk cId="3844526296" sldId="334"/>
            <ac:picMk id="23" creationId="{F4AE9F39-3B26-4F8B-91C5-21E1DAD09B0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0:22.185" v="18069"/>
          <ac:picMkLst>
            <pc:docMk/>
            <pc:sldMk cId="3844526296" sldId="334"/>
            <ac:picMk id="24" creationId="{99741800-E74B-47C4-BF0C-C7D54192A75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0:22.185" v="18069"/>
          <ac:picMkLst>
            <pc:docMk/>
            <pc:sldMk cId="3844526296" sldId="334"/>
            <ac:picMk id="25" creationId="{98832E11-2339-45FC-A088-3EC1280EBB3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1:24.824" v="18081"/>
          <ac:picMkLst>
            <pc:docMk/>
            <pc:sldMk cId="3844526296" sldId="334"/>
            <ac:picMk id="32" creationId="{89B40EB7-B697-444A-A1DE-34F5AC188F3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1:24.824" v="18081"/>
          <ac:picMkLst>
            <pc:docMk/>
            <pc:sldMk cId="3844526296" sldId="334"/>
            <ac:picMk id="33" creationId="{F32ABF25-6F71-416C-A170-84DBD62096D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1:24.824" v="18081"/>
          <ac:picMkLst>
            <pc:docMk/>
            <pc:sldMk cId="3844526296" sldId="334"/>
            <ac:picMk id="34" creationId="{E399AE32-5600-4D21-A091-A997752AB13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1:11:24.824" v="18081"/>
          <ac:picMkLst>
            <pc:docMk/>
            <pc:sldMk cId="3844526296" sldId="334"/>
            <ac:picMk id="37" creationId="{DAABDB75-26E5-43DB-B209-F31957165DA7}"/>
          </ac:picMkLst>
        </pc:picChg>
      </pc:sldChg>
      <pc:sldChg chg="modSp add mod ord modNotesTx">
        <pc:chgData name="Godchagon Panyamanotham (กชกร ปัญญามโนธรรม)" userId="4bf7b1b4-e1ae-4289-88c5-38bc21c8f4b1" providerId="ADAL" clId="{1338A23B-9DB1-4CA5-9ED2-C510B175871D}" dt="2022-06-06T16:34:06.161" v="26146" actId="14100"/>
        <pc:sldMkLst>
          <pc:docMk/>
          <pc:sldMk cId="3641275771" sldId="335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1:58:07.337" v="19016" actId="20577"/>
          <ac:spMkLst>
            <pc:docMk/>
            <pc:sldMk cId="3641275771" sldId="335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4:06.161" v="26146" actId="14100"/>
          <ac:spMkLst>
            <pc:docMk/>
            <pc:sldMk cId="3641275771" sldId="335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1:58:01.237" v="19005" actId="20577"/>
          <ac:spMkLst>
            <pc:docMk/>
            <pc:sldMk cId="3641275771" sldId="335"/>
            <ac:spMk id="14" creationId="{376E52CA-66AA-4A0F-8CF9-3F7608D0AC49}"/>
          </ac:spMkLst>
        </pc:spChg>
      </pc:sldChg>
      <pc:sldChg chg="modSp add mod ord">
        <pc:chgData name="Godchagon Panyamanotham (กชกร ปัญญามโนธรรม)" userId="4bf7b1b4-e1ae-4289-88c5-38bc21c8f4b1" providerId="ADAL" clId="{1338A23B-9DB1-4CA5-9ED2-C510B175871D}" dt="2022-06-06T11:59:41.122" v="19053"/>
        <pc:sldMkLst>
          <pc:docMk/>
          <pc:sldMk cId="1594880717" sldId="336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1:59:24.503" v="19047" actId="20577"/>
          <ac:spMkLst>
            <pc:docMk/>
            <pc:sldMk cId="1594880717" sldId="336"/>
            <ac:spMk id="10" creationId="{90F2E4BD-66BF-42CB-8290-30033E8CBE83}"/>
          </ac:spMkLst>
        </pc:spChg>
      </pc:sldChg>
      <pc:sldChg chg="modSp add del mod ord">
        <pc:chgData name="Godchagon Panyamanotham (กชกร ปัญญามโนธรรม)" userId="4bf7b1b4-e1ae-4289-88c5-38bc21c8f4b1" providerId="ADAL" clId="{1338A23B-9DB1-4CA5-9ED2-C510B175871D}" dt="2022-06-06T16:33:49.371" v="26109" actId="47"/>
        <pc:sldMkLst>
          <pc:docMk/>
          <pc:sldMk cId="3159100507" sldId="337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2:07:06.035" v="19475" actId="20577"/>
          <ac:spMkLst>
            <pc:docMk/>
            <pc:sldMk cId="3159100507" sldId="337"/>
            <ac:spMk id="10" creationId="{90F2E4BD-66BF-42CB-8290-30033E8CBE83}"/>
          </ac:spMkLst>
        </pc:spChg>
      </pc:sldChg>
      <pc:sldChg chg="addSp delSp modSp add mod ord delAnim modAnim modNotesTx">
        <pc:chgData name="Godchagon Panyamanotham (กชกร ปัญญามโนธรรม)" userId="4bf7b1b4-e1ae-4289-88c5-38bc21c8f4b1" providerId="ADAL" clId="{1338A23B-9DB1-4CA5-9ED2-C510B175871D}" dt="2022-06-06T16:06:35.954" v="25311"/>
        <pc:sldMkLst>
          <pc:docMk/>
          <pc:sldMk cId="823308577" sldId="338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4:15:05.667" v="20928" actId="20577"/>
          <ac:spMkLst>
            <pc:docMk/>
            <pc:sldMk cId="823308577" sldId="338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3:26.222" v="23269" actId="20577"/>
          <ac:spMkLst>
            <pc:docMk/>
            <pc:sldMk cId="823308577" sldId="338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06:35.954" v="25311"/>
          <ac:spMkLst>
            <pc:docMk/>
            <pc:sldMk cId="823308577" sldId="338"/>
            <ac:spMk id="18" creationId="{3BE67FC0-54BC-4425-AB07-A0BB6FB37D25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2" creationId="{EA091488-4A64-477A-9C84-5A8B17BD9BAC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3" creationId="{D5B5BD34-E1AE-448B-A455-9EDEABBA9EB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4" creationId="{8833DE8E-293D-48A3-AFCF-739419403CD0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5" creationId="{7053091F-1302-4290-A192-52720E2C4152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6" creationId="{DB49C2E1-4F26-45C9-A86F-68BA04338C04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7" creationId="{3F6EABB9-E366-4565-AB23-234BCF3EC49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8" creationId="{2B875DA3-D054-4542-A3D8-B83E6730939F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29" creationId="{80A10EB0-A7EB-439F-96B9-D72E1711C473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30" creationId="{3794C46C-2CB5-40D9-8C13-7813BC2A0FF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31" creationId="{73707781-9F50-4E92-9424-0AF222DB6E4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32" creationId="{13F2ADAE-B483-40B6-ADBF-6D18246EE9F3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33" creationId="{B7AD03E4-A4E6-4CB7-A9CE-43C4CFBDC9A0}"/>
          </ac:spMkLst>
        </pc:spChg>
        <pc:spChg chg="add del">
          <ac:chgData name="Godchagon Panyamanotham (กชกร ปัญญามโนธรรม)" userId="4bf7b1b4-e1ae-4289-88c5-38bc21c8f4b1" providerId="ADAL" clId="{1338A23B-9DB1-4CA5-9ED2-C510B175871D}" dt="2022-06-06T14:34:11.228" v="21627" actId="22"/>
          <ac:spMkLst>
            <pc:docMk/>
            <pc:sldMk cId="823308577" sldId="338"/>
            <ac:spMk id="34" creationId="{5AF9CB81-C916-4501-B2CC-67FD83B1E8B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02:37.789" v="22737" actId="165"/>
          <ac:spMkLst>
            <pc:docMk/>
            <pc:sldMk cId="823308577" sldId="338"/>
            <ac:spMk id="35" creationId="{CC9EED2D-742C-442B-AB2B-A5CBBEF0CDF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36" creationId="{E9A8100D-D41F-4063-81CD-EF02F5407BA6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spMkLst>
            <pc:docMk/>
            <pc:sldMk cId="823308577" sldId="338"/>
            <ac:spMk id="37" creationId="{A89537FE-4BB2-4186-8155-06AB95B76B7E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4:15:23.754" v="20972" actId="478"/>
          <ac:spMkLst>
            <pc:docMk/>
            <pc:sldMk cId="823308577" sldId="338"/>
            <ac:spMk id="38" creationId="{F4DC7BC7-EA43-4443-B38E-C3BDE1A3CF67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4:47:37.405" v="21907"/>
          <ac:spMkLst>
            <pc:docMk/>
            <pc:sldMk cId="823308577" sldId="338"/>
            <ac:spMk id="40" creationId="{EBC85CBA-7DC2-4BC3-9A36-16BEB4323071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1:13.075" v="22713" actId="478"/>
          <ac:spMkLst>
            <pc:docMk/>
            <pc:sldMk cId="823308577" sldId="338"/>
            <ac:spMk id="42" creationId="{07035FF8-7D92-489B-B362-762BF4153EB9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spMkLst>
            <pc:docMk/>
            <pc:sldMk cId="823308577" sldId="338"/>
            <ac:spMk id="45" creationId="{8E9DE99F-17EE-41B7-8353-B15BD529CBFC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spMkLst>
            <pc:docMk/>
            <pc:sldMk cId="823308577" sldId="338"/>
            <ac:spMk id="48" creationId="{4E861D5A-7B45-4F3A-B7EC-B7921A964135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spMkLst>
            <pc:docMk/>
            <pc:sldMk cId="823308577" sldId="338"/>
            <ac:spMk id="49" creationId="{04A6F6C7-3D70-41E1-8101-4736042F8A55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spMkLst>
            <pc:docMk/>
            <pc:sldMk cId="823308577" sldId="338"/>
            <ac:spMk id="51" creationId="{3D6248DF-66B5-4899-AC53-236574DCDA1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spMkLst>
            <pc:docMk/>
            <pc:sldMk cId="823308577" sldId="338"/>
            <ac:spMk id="55" creationId="{A7E0C85A-2495-4FF5-A348-67A0D0CA4DA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spMkLst>
            <pc:docMk/>
            <pc:sldMk cId="823308577" sldId="338"/>
            <ac:spMk id="61" creationId="{455F7125-C839-4EDD-AA58-6EF7D997C2B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spMkLst>
            <pc:docMk/>
            <pc:sldMk cId="823308577" sldId="338"/>
            <ac:spMk id="63" creationId="{0A02A2E0-AC71-4693-AE56-3F4D69BF79C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spMkLst>
            <pc:docMk/>
            <pc:sldMk cId="823308577" sldId="338"/>
            <ac:spMk id="64" creationId="{3768E4DE-3984-4921-9A61-851E8000439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spMkLst>
            <pc:docMk/>
            <pc:sldMk cId="823308577" sldId="338"/>
            <ac:spMk id="66" creationId="{1725C259-716E-4391-9268-44F72080850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spMkLst>
            <pc:docMk/>
            <pc:sldMk cId="823308577" sldId="338"/>
            <ac:spMk id="68" creationId="{4DAF70BE-0C5D-4B45-BDFD-3C34331BFCC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spMkLst>
            <pc:docMk/>
            <pc:sldMk cId="823308577" sldId="338"/>
            <ac:spMk id="69" creationId="{44F6B6F4-CEBC-4AAA-85D7-79F9CB7905C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76" creationId="{9C5DA7F2-9A65-45AC-BBFA-41D823DAC99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78" creationId="{498C467A-4488-42E3-9C4F-F14067CE1BA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79" creationId="{8C4D7CB8-35EC-4C36-A1BD-AC7640C9F92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96" creationId="{56358221-68D5-4C88-8074-503B0FBD859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97" creationId="{EFDDA737-901C-493C-AD60-CD6F558B3DB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103" creationId="{74E85C8A-797F-4059-A8F5-48AB9EBAC10D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105" creationId="{4F7C73E1-F600-4F1A-9A5D-46FA3A9AFA3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106" creationId="{F4E79B36-0113-40AC-8250-F485503D19C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108" creationId="{5E4787F3-553C-4B7D-BE04-0A6C76E8EA79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110" creationId="{33222C5D-BB85-4F98-9614-7C63E3F497C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spMkLst>
            <pc:docMk/>
            <pc:sldMk cId="823308577" sldId="338"/>
            <ac:spMk id="111" creationId="{DE52D4B5-ABA0-4E1A-A032-EDA0ED3AD3EA}"/>
          </ac:spMkLst>
        </pc:spChg>
        <pc:grpChg chg="add del mod topLvl">
          <ac:chgData name="Godchagon Panyamanotham (กชกร ปัญญามโนธรรม)" userId="4bf7b1b4-e1ae-4289-88c5-38bc21c8f4b1" providerId="ADAL" clId="{1338A23B-9DB1-4CA5-9ED2-C510B175871D}" dt="2022-06-06T15:09:13.908" v="23180" actId="478"/>
          <ac:grpSpMkLst>
            <pc:docMk/>
            <pc:sldMk cId="823308577" sldId="338"/>
            <ac:grpSpMk id="5" creationId="{366869F7-7DB1-485F-BC08-EA357176548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5:01:09.022" v="22710" actId="164"/>
          <ac:grpSpMkLst>
            <pc:docMk/>
            <pc:sldMk cId="823308577" sldId="338"/>
            <ac:grpSpMk id="7" creationId="{FA2047AD-88E5-439D-BA4B-7181338F889C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5:02:37.789" v="22737" actId="165"/>
          <ac:grpSpMkLst>
            <pc:docMk/>
            <pc:sldMk cId="823308577" sldId="338"/>
            <ac:grpSpMk id="9" creationId="{F3F8D457-3CC6-4474-8AED-5D59003B9D1F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grpSpMkLst>
            <pc:docMk/>
            <pc:sldMk cId="823308577" sldId="338"/>
            <ac:grpSpMk id="17" creationId="{CD45E76D-D500-4CC4-B1B1-9E05D3171A58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5:09:17.867" v="23182"/>
          <ac:grpSpMkLst>
            <pc:docMk/>
            <pc:sldMk cId="823308577" sldId="338"/>
            <ac:grpSpMk id="52" creationId="{65A47609-3DDC-44EB-87D5-E3322FAD7FE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grpSpMkLst>
            <pc:docMk/>
            <pc:sldMk cId="823308577" sldId="338"/>
            <ac:grpSpMk id="53" creationId="{57646ADA-BAB1-497B-9655-C438FB0FE40E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grpSpMkLst>
            <pc:docMk/>
            <pc:sldMk cId="823308577" sldId="338"/>
            <ac:grpSpMk id="54" creationId="{C04E6A74-61BC-4816-8756-622A9DC85FD2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grpSpMkLst>
            <pc:docMk/>
            <pc:sldMk cId="823308577" sldId="338"/>
            <ac:grpSpMk id="58" creationId="{E1F4DA02-2A4F-4B18-B027-43E9B88033D6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grpSpMkLst>
            <pc:docMk/>
            <pc:sldMk cId="823308577" sldId="338"/>
            <ac:grpSpMk id="59" creationId="{D8F2E6A5-19BB-495F-BC49-40123C6CDFD4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grpSpMkLst>
            <pc:docMk/>
            <pc:sldMk cId="823308577" sldId="338"/>
            <ac:grpSpMk id="60" creationId="{FEBF43F5-1471-4DBB-A73B-6E5D3B7BA60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grpSpMkLst>
            <pc:docMk/>
            <pc:sldMk cId="823308577" sldId="338"/>
            <ac:grpSpMk id="65" creationId="{52DE41CD-AB68-4D8A-B36D-EE0E1A94646A}"/>
          </ac:grpSpMkLst>
        </pc:grpChg>
        <pc:grpChg chg="add del mod">
          <ac:chgData name="Godchagon Panyamanotham (กชกร ปัญญามโนธรรม)" userId="4bf7b1b4-e1ae-4289-88c5-38bc21c8f4b1" providerId="ADAL" clId="{1338A23B-9DB1-4CA5-9ED2-C510B175871D}" dt="2022-06-06T15:10:12.103" v="23195"/>
          <ac:grpSpMkLst>
            <pc:docMk/>
            <pc:sldMk cId="823308577" sldId="338"/>
            <ac:grpSpMk id="75" creationId="{767A19A5-6C77-4788-BF92-AC07CE222225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77" creationId="{C1E2FCA5-9667-4097-8295-8DEDEC626FA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80" creationId="{FE7192FE-5C72-484F-9064-296D5858DE29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81" creationId="{979C5A2E-5EDD-4A8E-98C1-12AED41490AD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82" creationId="{A2850166-D314-467D-9665-64CD5828A283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84" creationId="{5CEF9181-CD16-4FF9-B4E2-24305B1645F6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91" creationId="{95392F45-26D0-4BD5-ACB8-05AC2E3D7CB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94" creationId="{8AC41EF9-B27D-4590-924C-36BEC9691C40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95" creationId="{1BC84BCA-4164-458E-9825-66CB3A03E846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100" creationId="{32FEBE9E-B62F-471D-A428-1A6EB7253F27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101" creationId="{63ED90BB-FCF2-4E69-AAD4-CC67DA01A111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102" creationId="{41D7B97B-5D75-4777-B729-BD10247E9817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grpSpMkLst>
            <pc:docMk/>
            <pc:sldMk cId="823308577" sldId="338"/>
            <ac:grpSpMk id="107" creationId="{D8A108AB-CAB6-43C2-B378-73F7916DDA26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5:11:40.593" v="23209" actId="164"/>
          <ac:grpSpMkLst>
            <pc:docMk/>
            <pc:sldMk cId="823308577" sldId="338"/>
            <ac:grpSpMk id="119" creationId="{57458E93-2753-471F-8E62-6E81BAE49656}"/>
          </ac:grpSpMkLst>
        </pc:grpChg>
        <pc:picChg chg="add del mod topLvl modCrop">
          <ac:chgData name="Godchagon Panyamanotham (กชกร ปัญญามโนธรรม)" userId="4bf7b1b4-e1ae-4289-88c5-38bc21c8f4b1" providerId="ADAL" clId="{1338A23B-9DB1-4CA5-9ED2-C510B175871D}" dt="2022-06-06T15:09:54.717" v="23191" actId="478"/>
          <ac:picMkLst>
            <pc:docMk/>
            <pc:sldMk cId="823308577" sldId="338"/>
            <ac:picMk id="3" creationId="{3AE0E88A-DA20-4D70-AECE-F67FE3E9C14B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02:37.789" v="22737" actId="165"/>
          <ac:picMkLst>
            <pc:docMk/>
            <pc:sldMk cId="823308577" sldId="338"/>
            <ac:picMk id="4" creationId="{4B7A6401-AD12-46E4-9CE4-BB8E6F9B1D63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1:13.075" v="22713" actId="478"/>
          <ac:picMkLst>
            <pc:docMk/>
            <pc:sldMk cId="823308577" sldId="338"/>
            <ac:picMk id="6" creationId="{F6D50B31-C32A-4EB0-B12A-BB4F0B0A0130}"/>
          </ac:picMkLst>
        </pc:picChg>
        <pc:picChg chg="add mod topLvl">
          <ac:chgData name="Godchagon Panyamanotham (กชกร ปัญญามโนธรรม)" userId="4bf7b1b4-e1ae-4289-88c5-38bc21c8f4b1" providerId="ADAL" clId="{1338A23B-9DB1-4CA5-9ED2-C510B175871D}" dt="2022-06-06T15:11:40.593" v="23209" actId="164"/>
          <ac:picMkLst>
            <pc:docMk/>
            <pc:sldMk cId="823308577" sldId="338"/>
            <ac:picMk id="8" creationId="{F674F089-686C-4293-B1AC-F2067F71064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4:47:33.245" v="21902" actId="14100"/>
          <ac:picMkLst>
            <pc:docMk/>
            <pc:sldMk cId="823308577" sldId="338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14:15:27.579" v="20973" actId="478"/>
          <ac:picMkLst>
            <pc:docMk/>
            <pc:sldMk cId="823308577" sldId="338"/>
            <ac:picMk id="21" creationId="{D8AB2C22-35AE-4C01-A4CD-475191B61486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4:47:37.405" v="21907"/>
          <ac:picMkLst>
            <pc:docMk/>
            <pc:sldMk cId="823308577" sldId="338"/>
            <ac:picMk id="39" creationId="{64DD2CF5-5F44-424A-810E-FC09C95DE5AE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4:47:37.405" v="21907"/>
          <ac:picMkLst>
            <pc:docMk/>
            <pc:sldMk cId="823308577" sldId="338"/>
            <ac:picMk id="41" creationId="{F360113D-4938-4E47-9101-C1D88E1763DF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picMkLst>
            <pc:docMk/>
            <pc:sldMk cId="823308577" sldId="338"/>
            <ac:picMk id="43" creationId="{8B4BABFB-D282-4EF7-9AD5-E12F8E7FADDA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picMkLst>
            <pc:docMk/>
            <pc:sldMk cId="823308577" sldId="338"/>
            <ac:picMk id="44" creationId="{21BCE721-AD47-49E0-AF1F-93F1CB8639C1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picMkLst>
            <pc:docMk/>
            <pc:sldMk cId="823308577" sldId="338"/>
            <ac:picMk id="46" creationId="{52665D4F-14D7-4874-A78F-A90364052D48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picMkLst>
            <pc:docMk/>
            <pc:sldMk cId="823308577" sldId="338"/>
            <ac:picMk id="47" creationId="{91BCC2BC-7EC2-4D98-9100-245A5EA73DB0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01:57.102" v="22729"/>
          <ac:picMkLst>
            <pc:docMk/>
            <pc:sldMk cId="823308577" sldId="338"/>
            <ac:picMk id="50" creationId="{01F54CF3-0538-4B7A-BD33-FF57075A6F8F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56" creationId="{A3E04908-9928-42D5-9916-2B17FA95170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57" creationId="{F3320B53-2CA2-4E43-93BB-91336FFA08F4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62" creationId="{DAF8186B-58B1-47CE-AC42-F1986444F62E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67" creationId="{03869C64-685E-47CB-92BB-29DCD6BBDE4A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70" creationId="{53384F33-999A-4296-8149-453B4A84727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71" creationId="{B1E88418-9DCA-4051-86E9-F76BCAF8542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72" creationId="{1AED0EFE-BFA4-4CC9-9D99-CB82F528DC2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9:16.021" v="23181"/>
          <ac:picMkLst>
            <pc:docMk/>
            <pc:sldMk cId="823308577" sldId="338"/>
            <ac:picMk id="73" creationId="{34962655-224C-4ADE-8D42-3C7E64DC6F3F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11:40.593" v="23209" actId="164"/>
          <ac:picMkLst>
            <pc:docMk/>
            <pc:sldMk cId="823308577" sldId="338"/>
            <ac:picMk id="74" creationId="{769358AA-1EB6-4C4D-A1C2-472817FAE82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83" creationId="{C5D70C03-A08B-4DB2-AC09-926287342833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85" creationId="{BF2B68A4-AFC8-4D70-B5D2-A43C25D52F3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86" creationId="{5AA7053D-315E-4AED-9DAF-6258B82E298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87" creationId="{79F56F48-9688-4F2C-B8E6-0E577660D22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88" creationId="{354E2DC9-64E9-4AFA-B8A0-61180F5AFCB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89" creationId="{1E26429B-851E-42BB-A990-7A8A9E343DB7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90" creationId="{81184BB4-F393-49A7-9CBF-DFA5D7218CE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92" creationId="{F1F6ED1A-8979-4253-958E-972833334535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93" creationId="{7385BD80-4270-4539-ABB7-8E32E1EA723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98" creationId="{25BFA1F5-7D3A-4309-BA0D-E4F69322651B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99" creationId="{FEB09523-1EE7-47D3-99D1-10E9AEC8B2B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104" creationId="{F23EBDD5-F012-4A0E-A222-F0A06E6173F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109" creationId="{F2E33DB9-5A87-4A0F-B218-532F8099C90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112" creationId="{EE0095E1-1C7B-4667-BB48-CDCAC72419C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113" creationId="{A62F68FC-1E2A-4BD1-AFD8-12E188955B0B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114" creationId="{6BD8CE7D-03D3-47E8-877A-97B921C18F3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0:10.306" v="23194"/>
          <ac:picMkLst>
            <pc:docMk/>
            <pc:sldMk cId="823308577" sldId="338"/>
            <ac:picMk id="115" creationId="{36C7FE80-5D39-46A5-8E3A-6276ECBBEE2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11:40.593" v="23209" actId="164"/>
          <ac:picMkLst>
            <pc:docMk/>
            <pc:sldMk cId="823308577" sldId="338"/>
            <ac:picMk id="116" creationId="{2AD1A36D-4CA7-46BE-905F-2037BE7234AB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11:40.593" v="23209" actId="164"/>
          <ac:picMkLst>
            <pc:docMk/>
            <pc:sldMk cId="823308577" sldId="338"/>
            <ac:picMk id="117" creationId="{69D0B23F-13D5-45A0-878A-22A690846B86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11:40.593" v="23209" actId="164"/>
          <ac:picMkLst>
            <pc:docMk/>
            <pc:sldMk cId="823308577" sldId="338"/>
            <ac:picMk id="118" creationId="{8CD12F16-6F88-4376-8B91-85D0F67212E4}"/>
          </ac:picMkLst>
        </pc:picChg>
      </pc:sldChg>
      <pc:sldChg chg="add del ord">
        <pc:chgData name="Godchagon Panyamanotham (กชกร ปัญญามโนธรรม)" userId="4bf7b1b4-e1ae-4289-88c5-38bc21c8f4b1" providerId="ADAL" clId="{1338A23B-9DB1-4CA5-9ED2-C510B175871D}" dt="2022-06-06T14:42:47.120" v="21712" actId="47"/>
        <pc:sldMkLst>
          <pc:docMk/>
          <pc:sldMk cId="429707566" sldId="339"/>
        </pc:sldMkLst>
      </pc:sldChg>
      <pc:sldChg chg="addSp delSp modSp add del mod delAnim modAnim modNotesTx">
        <pc:chgData name="Godchagon Panyamanotham (กชกร ปัญญามโนธรรม)" userId="4bf7b1b4-e1ae-4289-88c5-38bc21c8f4b1" providerId="ADAL" clId="{1338A23B-9DB1-4CA5-9ED2-C510B175871D}" dt="2022-06-06T15:14:19.070" v="23277" actId="47"/>
        <pc:sldMkLst>
          <pc:docMk/>
          <pc:sldMk cId="552422198" sldId="339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5:13:16.722" v="23267" actId="20577"/>
          <ac:spMkLst>
            <pc:docMk/>
            <pc:sldMk cId="552422198" sldId="339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06:32.841" v="23086" actId="20577"/>
          <ac:spMkLst>
            <pc:docMk/>
            <pc:sldMk cId="552422198" sldId="339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05:59.406" v="23027"/>
          <ac:spMkLst>
            <pc:docMk/>
            <pc:sldMk cId="552422198" sldId="339"/>
            <ac:spMk id="27" creationId="{A69C9D45-30FB-4A4F-8180-DF86845B7C52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05:59.406" v="23027"/>
          <ac:spMkLst>
            <pc:docMk/>
            <pc:sldMk cId="552422198" sldId="339"/>
            <ac:spMk id="28" creationId="{5C9103D6-F2BD-44AD-B048-B2E13669136A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13:05.714" v="23264" actId="478"/>
          <ac:spMkLst>
            <pc:docMk/>
            <pc:sldMk cId="552422198" sldId="339"/>
            <ac:spMk id="29" creationId="{B90BF00D-9E48-430B-AFA3-7D3D58AD74EA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13:48.450" v="23272" actId="478"/>
          <ac:spMkLst>
            <pc:docMk/>
            <pc:sldMk cId="552422198" sldId="339"/>
            <ac:spMk id="30" creationId="{797E88EF-F6E5-4861-9781-14972E95848D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13:45.881" v="23271"/>
          <ac:spMkLst>
            <pc:docMk/>
            <pc:sldMk cId="552422198" sldId="339"/>
            <ac:spMk id="31" creationId="{D2B31040-4ABF-4BC1-BBAC-ED34A0420178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14:02.450" v="23275"/>
          <ac:spMkLst>
            <pc:docMk/>
            <pc:sldMk cId="552422198" sldId="339"/>
            <ac:spMk id="32" creationId="{DA6A6EFD-28A9-4B94-9DF7-13F350FD20D3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14:11.188" v="23276"/>
          <ac:spMkLst>
            <pc:docMk/>
            <pc:sldMk cId="552422198" sldId="339"/>
            <ac:spMk id="33" creationId="{DEEB0594-1F0E-495E-A305-8204DE867C2A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6T15:05:58.201" v="23026" actId="478"/>
          <ac:grpSpMkLst>
            <pc:docMk/>
            <pc:sldMk cId="552422198" sldId="339"/>
            <ac:grpSpMk id="5" creationId="{366869F7-7DB1-485F-BC08-EA357176548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5:05:59.406" v="23027"/>
          <ac:grpSpMkLst>
            <pc:docMk/>
            <pc:sldMk cId="552422198" sldId="339"/>
            <ac:grpSpMk id="17" creationId="{330DAA1E-2CF1-4E2D-AED3-F1EC5C6C4FF9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5:05:59.406" v="23027"/>
          <ac:grpSpMkLst>
            <pc:docMk/>
            <pc:sldMk cId="552422198" sldId="339"/>
            <ac:grpSpMk id="22" creationId="{10CCDD80-74B5-4889-98A9-C846DAB299E9}"/>
          </ac:grpSpMkLst>
        </pc:grpChg>
        <pc:picChg chg="del">
          <ac:chgData name="Godchagon Panyamanotham (กชกร ปัญญามโนธรรม)" userId="4bf7b1b4-e1ae-4289-88c5-38bc21c8f4b1" providerId="ADAL" clId="{1338A23B-9DB1-4CA5-9ED2-C510B175871D}" dt="2022-06-06T15:05:58.201" v="23026" actId="478"/>
          <ac:picMkLst>
            <pc:docMk/>
            <pc:sldMk cId="552422198" sldId="339"/>
            <ac:picMk id="3" creationId="{3AE0E88A-DA20-4D70-AECE-F67FE3E9C14B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15:05:58.201" v="23026" actId="478"/>
          <ac:picMkLst>
            <pc:docMk/>
            <pc:sldMk cId="552422198" sldId="339"/>
            <ac:picMk id="8" creationId="{F674F089-686C-4293-B1AC-F2067F71064C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5:59.406" v="23027"/>
          <ac:picMkLst>
            <pc:docMk/>
            <pc:sldMk cId="552422198" sldId="339"/>
            <ac:picMk id="19" creationId="{8156AA8F-2AE3-495C-8ABD-2D1E54BC6B38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5:59.406" v="23027"/>
          <ac:picMkLst>
            <pc:docMk/>
            <pc:sldMk cId="552422198" sldId="339"/>
            <ac:picMk id="20" creationId="{95A07E3C-25E2-4F08-9605-EB2713EBD882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05:59.406" v="23027"/>
          <ac:picMkLst>
            <pc:docMk/>
            <pc:sldMk cId="552422198" sldId="339"/>
            <ac:picMk id="21" creationId="{95C7E61C-1C57-49B6-B0B2-3375D876CD0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05:59.406" v="23027"/>
          <ac:picMkLst>
            <pc:docMk/>
            <pc:sldMk cId="552422198" sldId="339"/>
            <ac:picMk id="26" creationId="{79F0862F-B97F-4FC6-A5E5-F3B1C37E46BA}"/>
          </ac:picMkLst>
        </pc:picChg>
        <pc:inkChg chg="mod">
          <ac:chgData name="Godchagon Panyamanotham (กชกร ปัญญามโนธรรม)" userId="4bf7b1b4-e1ae-4289-88c5-38bc21c8f4b1" providerId="ADAL" clId="{1338A23B-9DB1-4CA5-9ED2-C510B175871D}" dt="2022-06-06T15:05:59.406" v="23027"/>
          <ac:inkMkLst>
            <pc:docMk/>
            <pc:sldMk cId="552422198" sldId="339"/>
            <ac:inkMk id="23" creationId="{9A94105F-96A1-47FF-9436-68E9B72E2E6C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5:05:59.406" v="23027"/>
          <ac:inkMkLst>
            <pc:docMk/>
            <pc:sldMk cId="552422198" sldId="339"/>
            <ac:inkMk id="24" creationId="{3275B41B-4F95-4D99-AE59-54D61D934F06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5:05:59.406" v="23027"/>
          <ac:inkMkLst>
            <pc:docMk/>
            <pc:sldMk cId="552422198" sldId="339"/>
            <ac:inkMk id="25" creationId="{D363EACC-A532-430F-8AA2-207B459374D9}"/>
          </ac:inkMkLst>
        </pc:inkChg>
      </pc:sldChg>
      <pc:sldChg chg="addSp delSp modSp add mod ord delAnim modAnim modNotesTx">
        <pc:chgData name="Godchagon Panyamanotham (กชกร ปัญญามโนธรรม)" userId="4bf7b1b4-e1ae-4289-88c5-38bc21c8f4b1" providerId="ADAL" clId="{1338A23B-9DB1-4CA5-9ED2-C510B175871D}" dt="2022-06-06T16:27:44.549" v="25908" actId="20577"/>
        <pc:sldMkLst>
          <pc:docMk/>
          <pc:sldMk cId="1587602410" sldId="339"/>
        </pc:sldMkLst>
        <pc:spChg chg="add del mod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spMkLst>
            <pc:docMk/>
            <pc:sldMk cId="1587602410" sldId="339"/>
            <ac:spMk id="2" creationId="{B59A33E1-8C48-4401-80D3-7936635050FD}"/>
          </ac:spMkLst>
        </pc:spChg>
        <pc:spChg chg="add del mod ord">
          <ac:chgData name="Godchagon Panyamanotham (กชกร ปัญญามโนธรรม)" userId="4bf7b1b4-e1ae-4289-88c5-38bc21c8f4b1" providerId="ADAL" clId="{1338A23B-9DB1-4CA5-9ED2-C510B175871D}" dt="2022-06-06T15:30:47.603" v="23579" actId="478"/>
          <ac:spMkLst>
            <pc:docMk/>
            <pc:sldMk cId="1587602410" sldId="339"/>
            <ac:spMk id="7" creationId="{27187904-EBCC-4651-948E-943C3E13065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27:44.549" v="25908" actId="20577"/>
          <ac:spMkLst>
            <pc:docMk/>
            <pc:sldMk cId="1587602410" sldId="339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27:40.476" v="25900" actId="20577"/>
          <ac:spMkLst>
            <pc:docMk/>
            <pc:sldMk cId="1587602410" sldId="339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15:00.596" v="23340" actId="20577"/>
          <ac:spMkLst>
            <pc:docMk/>
            <pc:sldMk cId="1587602410" sldId="339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38:14.402" v="23884" actId="1076"/>
          <ac:spMkLst>
            <pc:docMk/>
            <pc:sldMk cId="1587602410" sldId="339"/>
            <ac:spMk id="20" creationId="{6D7219E8-8E8E-421D-9319-B7EE1DECD8F4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21:19.192" v="23538" actId="478"/>
          <ac:spMkLst>
            <pc:docMk/>
            <pc:sldMk cId="1587602410" sldId="339"/>
            <ac:spMk id="27" creationId="{FCEC11ED-6B8F-4423-A2F6-D65D5DACA90C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21:37.592" v="23543" actId="478"/>
          <ac:spMkLst>
            <pc:docMk/>
            <pc:sldMk cId="1587602410" sldId="339"/>
            <ac:spMk id="29" creationId="{799DF649-6B54-4CC0-907F-E8796857A1C6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spMkLst>
            <pc:docMk/>
            <pc:sldMk cId="1587602410" sldId="339"/>
            <ac:spMk id="30" creationId="{84F70465-03AF-4268-8486-99F71C346720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spMkLst>
            <pc:docMk/>
            <pc:sldMk cId="1587602410" sldId="339"/>
            <ac:spMk id="31" creationId="{AEF7951C-B275-4C12-BA85-07570605BDDE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spMkLst>
            <pc:docMk/>
            <pc:sldMk cId="1587602410" sldId="339"/>
            <ac:spMk id="42" creationId="{29841EA7-94AE-40D3-85FD-6055018378A9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spMkLst>
            <pc:docMk/>
            <pc:sldMk cId="1587602410" sldId="339"/>
            <ac:spMk id="45" creationId="{1FC7B10B-476D-4491-BFC5-13B425C7BD2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spMkLst>
            <pc:docMk/>
            <pc:sldMk cId="1587602410" sldId="339"/>
            <ac:spMk id="47" creationId="{B9DDB241-9320-4C2A-8DF0-51D54B341F0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5:39:32.249" v="23967" actId="14100"/>
          <ac:spMkLst>
            <pc:docMk/>
            <pc:sldMk cId="1587602410" sldId="339"/>
            <ac:spMk id="50" creationId="{67FE0E50-7363-4A72-AFAD-CFC1736491E1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5:21:35.470" v="23542" actId="478"/>
          <ac:spMkLst>
            <pc:docMk/>
            <pc:sldMk cId="1587602410" sldId="339"/>
            <ac:spMk id="71" creationId="{623DA106-5832-4B7C-9BFC-C010F75FF2F9}"/>
          </ac:spMkLst>
        </pc:spChg>
        <pc:spChg chg="del mod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spMkLst>
            <pc:docMk/>
            <pc:sldMk cId="1587602410" sldId="339"/>
            <ac:spMk id="73" creationId="{E432D34C-3D36-41B1-8114-C0A30D6058E2}"/>
          </ac:spMkLst>
        </pc:spChg>
        <pc:grpChg chg="del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grpSpMkLst>
            <pc:docMk/>
            <pc:sldMk cId="1587602410" sldId="339"/>
            <ac:grpSpMk id="9" creationId="{B9E3ECB2-3D22-4D84-9512-2275F0B165D3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grpSpMkLst>
            <pc:docMk/>
            <pc:sldMk cId="1587602410" sldId="339"/>
            <ac:grpSpMk id="26" creationId="{FF9401F5-C3E5-4267-A823-DCCAEF539096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grpSpMkLst>
            <pc:docMk/>
            <pc:sldMk cId="1587602410" sldId="339"/>
            <ac:grpSpMk id="33" creationId="{D655FF82-372C-4242-9C15-45D283B726D1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grpSpMkLst>
            <pc:docMk/>
            <pc:sldMk cId="1587602410" sldId="339"/>
            <ac:grpSpMk id="38" creationId="{CE2EE17A-83CD-4FF2-A6E0-999EF800CC12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6T15:37:46.684" v="23876" actId="478"/>
          <ac:picMkLst>
            <pc:docMk/>
            <pc:sldMk cId="1587602410" sldId="339"/>
            <ac:picMk id="5" creationId="{C1F8A6B2-D666-4FA0-B708-F827E8DBF21D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16:21.088" v="23367" actId="1076"/>
          <ac:picMkLst>
            <pc:docMk/>
            <pc:sldMk cId="1587602410" sldId="339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picMkLst>
            <pc:docMk/>
            <pc:sldMk cId="1587602410" sldId="339"/>
            <ac:picMk id="28" creationId="{3786A0B6-1FE8-481F-88A2-C9F2EFA54C39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5:31:06.474" v="23587" actId="478"/>
          <ac:picMkLst>
            <pc:docMk/>
            <pc:sldMk cId="1587602410" sldId="339"/>
            <ac:picMk id="32" creationId="{2E46187D-20EF-4D1F-9F16-573120C8C65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37:47.558" v="23877"/>
          <ac:picMkLst>
            <pc:docMk/>
            <pc:sldMk cId="1587602410" sldId="339"/>
            <ac:picMk id="34" creationId="{7A7982B7-922C-4BA4-9E9E-E6852DFD310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37:47.558" v="23877"/>
          <ac:picMkLst>
            <pc:docMk/>
            <pc:sldMk cId="1587602410" sldId="339"/>
            <ac:picMk id="35" creationId="{28B52A34-F196-46CF-9DCC-DDAF97DB3B16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37:47.558" v="23877"/>
          <ac:picMkLst>
            <pc:docMk/>
            <pc:sldMk cId="1587602410" sldId="339"/>
            <ac:picMk id="36" creationId="{96AE07B8-720D-481C-BF27-4DD1EA1BD992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picMkLst>
            <pc:docMk/>
            <pc:sldMk cId="1587602410" sldId="339"/>
            <ac:picMk id="43" creationId="{A4536E28-83DB-467E-91D1-989260438CA8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picMkLst>
            <pc:docMk/>
            <pc:sldMk cId="1587602410" sldId="339"/>
            <ac:picMk id="44" creationId="{5B41109F-4CA9-4880-8736-312DB0C6664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picMkLst>
            <pc:docMk/>
            <pc:sldMk cId="1587602410" sldId="339"/>
            <ac:picMk id="46" creationId="{C02A95BD-59AE-42C7-ABAC-1FFAE59D0944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5:38:26.351" v="23889" actId="1035"/>
          <ac:picMkLst>
            <pc:docMk/>
            <pc:sldMk cId="1587602410" sldId="339"/>
            <ac:picMk id="49" creationId="{B2F90854-AC0E-4533-9479-28FD653B3809}"/>
          </ac:picMkLst>
        </pc:picChg>
        <pc:picChg chg="del mod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picMkLst>
            <pc:docMk/>
            <pc:sldMk cId="1587602410" sldId="339"/>
            <ac:picMk id="70" creationId="{6502DF02-F546-499E-BFB3-C881294316C0}"/>
          </ac:picMkLst>
        </pc:picChg>
        <pc:inkChg chg="del">
          <ac:chgData name="Godchagon Panyamanotham (กชกร ปัญญามโนธรรม)" userId="4bf7b1b4-e1ae-4289-88c5-38bc21c8f4b1" providerId="ADAL" clId="{1338A23B-9DB1-4CA5-9ED2-C510B175871D}" dt="2022-06-06T15:37:44.524" v="23875" actId="478"/>
          <ac:inkMkLst>
            <pc:docMk/>
            <pc:sldMk cId="1587602410" sldId="339"/>
            <ac:inkMk id="17" creationId="{7F2A06F9-D098-4305-8247-746C75D4487E}"/>
          </ac:inkMkLst>
        </pc:inkChg>
        <pc:inkChg chg="add mod">
          <ac:chgData name="Godchagon Panyamanotham (กชกร ปัญญามโนธรรม)" userId="4bf7b1b4-e1ae-4289-88c5-38bc21c8f4b1" providerId="ADAL" clId="{1338A23B-9DB1-4CA5-9ED2-C510B175871D}" dt="2022-06-06T15:37:47.558" v="23877"/>
          <ac:inkMkLst>
            <pc:docMk/>
            <pc:sldMk cId="1587602410" sldId="339"/>
            <ac:inkMk id="37" creationId="{CFFF2D2C-43E4-4DCC-89FD-A179E1F5A64E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5:37:47.558" v="23877"/>
          <ac:inkMkLst>
            <pc:docMk/>
            <pc:sldMk cId="1587602410" sldId="339"/>
            <ac:inkMk id="39" creationId="{136F0345-0655-42AC-9460-2E51A8E82350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5:37:47.558" v="23877"/>
          <ac:inkMkLst>
            <pc:docMk/>
            <pc:sldMk cId="1587602410" sldId="339"/>
            <ac:inkMk id="40" creationId="{6E15DE16-36BA-4003-B762-CDB077B952C8}"/>
          </ac:inkMkLst>
        </pc:inkChg>
        <pc:inkChg chg="mod">
          <ac:chgData name="Godchagon Panyamanotham (กชกร ปัญญามโนธรรม)" userId="4bf7b1b4-e1ae-4289-88c5-38bc21c8f4b1" providerId="ADAL" clId="{1338A23B-9DB1-4CA5-9ED2-C510B175871D}" dt="2022-06-06T15:37:47.558" v="23877"/>
          <ac:inkMkLst>
            <pc:docMk/>
            <pc:sldMk cId="1587602410" sldId="339"/>
            <ac:inkMk id="41" creationId="{F3877102-EA17-4CBD-986B-4C6247401BB2}"/>
          </ac:inkMkLst>
        </pc:inkChg>
      </pc:sldChg>
      <pc:sldChg chg="addSp delSp modSp add mod ord delAnim modAnim modNotesTx">
        <pc:chgData name="Godchagon Panyamanotham (กชกร ปัญญามโนธรรม)" userId="4bf7b1b4-e1ae-4289-88c5-38bc21c8f4b1" providerId="ADAL" clId="{1338A23B-9DB1-4CA5-9ED2-C510B175871D}" dt="2022-06-06T17:54:13.305" v="27770" actId="207"/>
        <pc:sldMkLst>
          <pc:docMk/>
          <pc:sldMk cId="930860982" sldId="340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6:27:53.295" v="25917" actId="20577"/>
          <ac:spMkLst>
            <pc:docMk/>
            <pc:sldMk cId="930860982" sldId="340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27:49.355" v="25910" actId="20577"/>
          <ac:spMkLst>
            <pc:docMk/>
            <pc:sldMk cId="930860982" sldId="340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06:26.375" v="25310" actId="20577"/>
          <ac:spMkLst>
            <pc:docMk/>
            <pc:sldMk cId="930860982" sldId="340"/>
            <ac:spMk id="18" creationId="{3BE67FC0-54BC-4425-AB07-A0BB6FB37D25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spMkLst>
            <pc:docMk/>
            <pc:sldMk cId="930860982" sldId="340"/>
            <ac:spMk id="20" creationId="{6D7219E8-8E8E-421D-9319-B7EE1DECD8F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48:14.527" v="24014"/>
          <ac:spMkLst>
            <pc:docMk/>
            <pc:sldMk cId="930860982" sldId="340"/>
            <ac:spMk id="30" creationId="{B338D051-784C-4758-8124-2CC9D6CA4A1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48:30.503" v="24054" actId="20577"/>
          <ac:spMkLst>
            <pc:docMk/>
            <pc:sldMk cId="930860982" sldId="340"/>
            <ac:spMk id="31" creationId="{7B047E42-66DE-4A32-AA85-AF2EB3827D38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spMkLst>
            <pc:docMk/>
            <pc:sldMk cId="930860982" sldId="340"/>
            <ac:spMk id="42" creationId="{29841EA7-94AE-40D3-85FD-6055018378A9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5:40:34.637" v="23971" actId="478"/>
          <ac:spMkLst>
            <pc:docMk/>
            <pc:sldMk cId="930860982" sldId="340"/>
            <ac:spMk id="45" creationId="{1FC7B10B-476D-4491-BFC5-13B425C7BD24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spMkLst>
            <pc:docMk/>
            <pc:sldMk cId="930860982" sldId="340"/>
            <ac:spMk id="47" creationId="{B9DDB241-9320-4C2A-8DF0-51D54B341F0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48:34.126" v="24056"/>
          <ac:spMkLst>
            <pc:docMk/>
            <pc:sldMk cId="930860982" sldId="340"/>
            <ac:spMk id="48" creationId="{930575E5-93A2-4C37-AD2E-F1F933C4585A}"/>
          </ac:spMkLst>
        </pc:spChg>
        <pc:sp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spMkLst>
            <pc:docMk/>
            <pc:sldMk cId="930860982" sldId="340"/>
            <ac:spMk id="50" creationId="{67FE0E50-7363-4A72-AFAD-CFC1736491E1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48:43.330" v="24062" actId="20577"/>
          <ac:spMkLst>
            <pc:docMk/>
            <pc:sldMk cId="930860982" sldId="340"/>
            <ac:spMk id="51" creationId="{A3177E66-A05A-47F6-8FAA-B5D6EC11C64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48:46.782" v="24063"/>
          <ac:spMkLst>
            <pc:docMk/>
            <pc:sldMk cId="930860982" sldId="340"/>
            <ac:spMk id="53" creationId="{2C306D96-C46B-429D-9EB3-29A6D79A115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5:49:00.779" v="24084" actId="20577"/>
          <ac:spMkLst>
            <pc:docMk/>
            <pc:sldMk cId="930860982" sldId="340"/>
            <ac:spMk id="54" creationId="{65911648-37F2-40C2-86C9-35802A214A2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07:09.794" v="26449" actId="404"/>
          <ac:spMkLst>
            <pc:docMk/>
            <pc:sldMk cId="930860982" sldId="340"/>
            <ac:spMk id="57" creationId="{8A41EC12-005A-4BF2-93B5-FCAC81F9893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10:35.005" v="26470"/>
          <ac:spMkLst>
            <pc:docMk/>
            <pc:sldMk cId="930860982" sldId="340"/>
            <ac:spMk id="61" creationId="{1D51ADBF-0331-48B4-954C-B131F85A4BE7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54:06.410" v="27768" actId="207"/>
          <ac:spMkLst>
            <pc:docMk/>
            <pc:sldMk cId="930860982" sldId="340"/>
            <ac:spMk id="62" creationId="{4AED5CCA-CBE3-4BA1-8A13-6360D9F6A9C0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54:09.035" v="27769" actId="207"/>
          <ac:spMkLst>
            <pc:docMk/>
            <pc:sldMk cId="930860982" sldId="340"/>
            <ac:spMk id="63" creationId="{CE69DFE6-41B2-4931-8240-E92354D29E6B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54:13.305" v="27770" actId="207"/>
          <ac:spMkLst>
            <pc:docMk/>
            <pc:sldMk cId="930860982" sldId="340"/>
            <ac:spMk id="64" creationId="{B6F934F8-41BC-4ED6-9D38-566B64911F6A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17:17:35.398" v="26695" actId="1038"/>
          <ac:grpSpMkLst>
            <pc:docMk/>
            <pc:sldMk cId="930860982" sldId="340"/>
            <ac:grpSpMk id="2" creationId="{35241C1E-11A1-4738-8861-64611AF999C4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7:17:35.398" v="26695" actId="1038"/>
          <ac:grpSpMkLst>
            <pc:docMk/>
            <pc:sldMk cId="930860982" sldId="340"/>
            <ac:grpSpMk id="29" creationId="{798F3215-838F-4E24-A034-8F8BF25CA78D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7:18:28.402" v="26745" actId="1037"/>
          <ac:grpSpMkLst>
            <pc:docMk/>
            <pc:sldMk cId="930860982" sldId="340"/>
            <ac:grpSpMk id="32" creationId="{41ED6E74-9C29-4AD6-ABE6-9003070F2A6F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15:40:34.637" v="23971" actId="478"/>
          <ac:grpSpMkLst>
            <pc:docMk/>
            <pc:sldMk cId="930860982" sldId="340"/>
            <ac:grpSpMk id="33" creationId="{D655FF82-372C-4242-9C15-45D283B726D1}"/>
          </ac:grpSpMkLst>
        </pc:grpChg>
        <pc:grp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grpSpMkLst>
            <pc:docMk/>
            <pc:sldMk cId="930860982" sldId="340"/>
            <ac:grpSpMk id="38" creationId="{CE2EE17A-83CD-4FF2-A6E0-999EF800CC12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7:18:18.186" v="26740" actId="1037"/>
          <ac:grpSpMkLst>
            <pc:docMk/>
            <pc:sldMk cId="930860982" sldId="340"/>
            <ac:grpSpMk id="52" creationId="{A668C940-142B-4B30-885F-0F77EC894570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7:18:18.186" v="26740" actId="1037"/>
          <ac:grpSpMkLst>
            <pc:docMk/>
            <pc:sldMk cId="930860982" sldId="340"/>
            <ac:grpSpMk id="59" creationId="{1FBE2BB4-5037-4A6B-9459-D17D19503851}"/>
          </ac:grpSpMkLst>
        </pc:grpChg>
        <pc:picChg chg="add del mod">
          <ac:chgData name="Godchagon Panyamanotham (กชกร ปัญญามโนธรรม)" userId="4bf7b1b4-e1ae-4289-88c5-38bc21c8f4b1" providerId="ADAL" clId="{1338A23B-9DB1-4CA5-9ED2-C510B175871D}" dt="2022-06-06T17:10:33.183" v="26469" actId="478"/>
          <ac:picMkLst>
            <pc:docMk/>
            <pc:sldMk cId="930860982" sldId="340"/>
            <ac:picMk id="4" creationId="{670C4535-9F0C-431D-B50A-239539BBF74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17:35.398" v="26695" actId="1038"/>
          <ac:picMkLst>
            <pc:docMk/>
            <pc:sldMk cId="930860982" sldId="340"/>
            <ac:picMk id="6" creationId="{35A37B61-C1FC-4871-B5B1-9F0F0D88BF3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18:18.186" v="26740" actId="1037"/>
          <ac:picMkLst>
            <pc:docMk/>
            <pc:sldMk cId="930860982" sldId="340"/>
            <ac:picMk id="8" creationId="{800C5AD9-8CC7-4EAE-A95A-FDF8757CDCF0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5:48:35.635" v="24058" actId="1076"/>
          <ac:picMkLst>
            <pc:docMk/>
            <pc:sldMk cId="930860982" sldId="340"/>
            <ac:picMk id="11" creationId="{E678F219-0603-40B9-89FE-590744F0156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18:18.186" v="26740" actId="1037"/>
          <ac:picMkLst>
            <pc:docMk/>
            <pc:sldMk cId="930860982" sldId="340"/>
            <ac:picMk id="17" creationId="{99F0BF81-F2A3-4BFA-BF29-C2494C494B2C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17:35.398" v="26695" actId="1038"/>
          <ac:picMkLst>
            <pc:docMk/>
            <pc:sldMk cId="930860982" sldId="340"/>
            <ac:picMk id="21" creationId="{18BBBBEA-4D44-48C3-9B24-E3C43EB9AB83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15:40:34.637" v="23971" actId="478"/>
          <ac:picMkLst>
            <pc:docMk/>
            <pc:sldMk cId="930860982" sldId="340"/>
            <ac:picMk id="43" creationId="{A4536E28-83DB-467E-91D1-989260438CA8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15:40:34.637" v="23971" actId="478"/>
          <ac:picMkLst>
            <pc:docMk/>
            <pc:sldMk cId="930860982" sldId="340"/>
            <ac:picMk id="44" creationId="{5B41109F-4CA9-4880-8736-312DB0C66640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picMkLst>
            <pc:docMk/>
            <pc:sldMk cId="930860982" sldId="340"/>
            <ac:picMk id="46" creationId="{C02A95BD-59AE-42C7-ABAC-1FFAE59D0944}"/>
          </ac:picMkLst>
        </pc:picChg>
        <pc:pic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picMkLst>
            <pc:docMk/>
            <pc:sldMk cId="930860982" sldId="340"/>
            <ac:picMk id="49" creationId="{B2F90854-AC0E-4533-9479-28FD653B3809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06:13.476" v="26439" actId="478"/>
          <ac:picMkLst>
            <pc:docMk/>
            <pc:sldMk cId="930860982" sldId="340"/>
            <ac:picMk id="55" creationId="{E6F0E61B-664C-4629-982E-54647517765C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6:54.628" v="26442" actId="164"/>
          <ac:picMkLst>
            <pc:docMk/>
            <pc:sldMk cId="930860982" sldId="340"/>
            <ac:picMk id="56" creationId="{B0C04289-3D0A-40CA-87E4-A511F6020C59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18:28.402" v="26745" actId="1037"/>
          <ac:picMkLst>
            <pc:docMk/>
            <pc:sldMk cId="930860982" sldId="340"/>
            <ac:picMk id="58" creationId="{0B06BAAD-C4EE-45A8-B7B6-5FBD63E3846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10:35.005" v="26470"/>
          <ac:picMkLst>
            <pc:docMk/>
            <pc:sldMk cId="930860982" sldId="340"/>
            <ac:picMk id="60" creationId="{E86C7E4D-9706-41C3-98D5-7876287169D4}"/>
          </ac:picMkLst>
        </pc:picChg>
        <pc:ink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inkMkLst>
            <pc:docMk/>
            <pc:sldMk cId="930860982" sldId="340"/>
            <ac:inkMk id="25" creationId="{39D3D0B0-B6AD-4FF1-8B84-3DCCF287BB3B}"/>
          </ac:inkMkLst>
        </pc:inkChg>
        <pc:inkChg chg="del">
          <ac:chgData name="Godchagon Panyamanotham (กชกร ปัญญามโนธรรม)" userId="4bf7b1b4-e1ae-4289-88c5-38bc21c8f4b1" providerId="ADAL" clId="{1338A23B-9DB1-4CA5-9ED2-C510B175871D}" dt="2022-06-06T15:40:31.195" v="23970" actId="478"/>
          <ac:inkMkLst>
            <pc:docMk/>
            <pc:sldMk cId="930860982" sldId="340"/>
            <ac:inkMk id="37" creationId="{CFFF2D2C-43E4-4DCC-89FD-A179E1F5A64E}"/>
          </ac:inkMkLst>
        </pc:inkChg>
      </pc:sldChg>
      <pc:sldChg chg="addSp delSp modSp add mod modAnim modNotesTx">
        <pc:chgData name="Godchagon Panyamanotham (กชกร ปัญญามโนธรรม)" userId="4bf7b1b4-e1ae-4289-88c5-38bc21c8f4b1" providerId="ADAL" clId="{1338A23B-9DB1-4CA5-9ED2-C510B175871D}" dt="2022-06-06T18:05:11.745" v="28601" actId="20577"/>
        <pc:sldMkLst>
          <pc:docMk/>
          <pc:sldMk cId="299361999" sldId="341"/>
        </pc:sldMkLst>
        <pc:spChg chg="mod">
          <ac:chgData name="Godchagon Panyamanotham (กชกร ปัญญามโนธรรม)" userId="4bf7b1b4-e1ae-4289-88c5-38bc21c8f4b1" providerId="ADAL" clId="{1338A23B-9DB1-4CA5-9ED2-C510B175871D}" dt="2022-06-06T16:29:27.716" v="25942" actId="20577"/>
          <ac:spMkLst>
            <pc:docMk/>
            <pc:sldMk cId="299361999" sldId="341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29:23.125" v="25934" actId="20577"/>
          <ac:spMkLst>
            <pc:docMk/>
            <pc:sldMk cId="299361999" sldId="341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06:16.505" v="25286" actId="20577"/>
          <ac:spMkLst>
            <pc:docMk/>
            <pc:sldMk cId="299361999" sldId="341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30" creationId="{B338D051-784C-4758-8124-2CC9D6CA4A1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31" creationId="{7B047E42-66DE-4A32-AA85-AF2EB3827D38}"/>
          </ac:spMkLst>
        </pc:spChg>
        <pc:spChg chg="add del mod">
          <ac:chgData name="Godchagon Panyamanotham (กชกร ปัญญามโนธรรม)" userId="4bf7b1b4-e1ae-4289-88c5-38bc21c8f4b1" providerId="ADAL" clId="{1338A23B-9DB1-4CA5-9ED2-C510B175871D}" dt="2022-06-06T17:28:16.237" v="26801" actId="478"/>
          <ac:spMkLst>
            <pc:docMk/>
            <pc:sldMk cId="299361999" sldId="341"/>
            <ac:spMk id="33" creationId="{309DFAA8-7034-4720-B390-C53F6C4C75BB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34" creationId="{46B53B80-32ED-44DE-81A6-5E8DB13128D0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35" creationId="{6F21842B-4D14-4605-8D85-AA21621EE064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36" creationId="{44049223-B575-4934-9652-2CB327C5862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37" creationId="{34CD3AF5-0E3D-4DF4-B3F3-E8E8329C1733}"/>
          </ac:spMkLst>
        </pc:spChg>
        <pc:spChg chg="add mod or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38" creationId="{87362D87-B9D6-4597-9B3D-3314F795B00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48" creationId="{930575E5-93A2-4C37-AD2E-F1F933C4585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51" creationId="{A3177E66-A05A-47F6-8FAA-B5D6EC11C64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53" creationId="{2C306D96-C46B-429D-9EB3-29A6D79A115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spMkLst>
            <pc:docMk/>
            <pc:sldMk cId="299361999" sldId="341"/>
            <ac:spMk id="54" creationId="{65911648-37F2-40C2-86C9-35802A214A26}"/>
          </ac:spMkLst>
        </pc:spChg>
        <pc:gr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grpSpMkLst>
            <pc:docMk/>
            <pc:sldMk cId="299361999" sldId="341"/>
            <ac:grpSpMk id="29" creationId="{798F3215-838F-4E24-A034-8F8BF25CA78D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grpSpMkLst>
            <pc:docMk/>
            <pc:sldMk cId="299361999" sldId="341"/>
            <ac:grpSpMk id="32" creationId="{41ED6E74-9C29-4AD6-ABE6-9003070F2A6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grpSpMkLst>
            <pc:docMk/>
            <pc:sldMk cId="299361999" sldId="341"/>
            <ac:grpSpMk id="52" creationId="{A668C940-142B-4B30-885F-0F77EC894570}"/>
          </ac:grpSpMkLst>
        </pc:grpChg>
        <pc:picChg chg="add 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picMkLst>
            <pc:docMk/>
            <pc:sldMk cId="299361999" sldId="341"/>
            <ac:picMk id="3" creationId="{F64320A0-5235-4452-8421-A7CCCAFC2A95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23:46.053" v="26753" actId="478"/>
          <ac:picMkLst>
            <pc:docMk/>
            <pc:sldMk cId="299361999" sldId="341"/>
            <ac:picMk id="5" creationId="{BA850616-4F96-477F-AC54-E16FB0D76239}"/>
          </ac:picMkLst>
        </pc:picChg>
        <pc:picChg chg="add del mod modCrop">
          <ac:chgData name="Godchagon Panyamanotham (กชกร ปัญญามโนธรรม)" userId="4bf7b1b4-e1ae-4289-88c5-38bc21c8f4b1" providerId="ADAL" clId="{1338A23B-9DB1-4CA5-9ED2-C510B175871D}" dt="2022-06-06T17:26:48.821" v="26786" actId="478"/>
          <ac:picMkLst>
            <pc:docMk/>
            <pc:sldMk cId="299361999" sldId="341"/>
            <ac:picMk id="7" creationId="{7AB042EA-9BA2-40DD-A268-623AA5D95FC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picMkLst>
            <pc:docMk/>
            <pc:sldMk cId="299361999" sldId="341"/>
            <ac:picMk id="9" creationId="{2D2604EC-6FF1-49DC-B2CB-759D9B85655F}"/>
          </ac:picMkLst>
        </pc:picChg>
        <pc:picChg chg="add del mod modCrop">
          <ac:chgData name="Godchagon Panyamanotham (กชกร ปัญญามโนธรรม)" userId="4bf7b1b4-e1ae-4289-88c5-38bc21c8f4b1" providerId="ADAL" clId="{1338A23B-9DB1-4CA5-9ED2-C510B175871D}" dt="2022-06-06T17:26:48.821" v="26786" actId="478"/>
          <ac:picMkLst>
            <pc:docMk/>
            <pc:sldMk cId="299361999" sldId="341"/>
            <ac:picMk id="25" creationId="{082F7A30-2012-4FE3-9A6E-44ACC778D684}"/>
          </ac:picMkLst>
        </pc:picChg>
        <pc:picChg chg="add del mod modCrop">
          <ac:chgData name="Godchagon Panyamanotham (กชกร ปัญญามโนธรรม)" userId="4bf7b1b4-e1ae-4289-88c5-38bc21c8f4b1" providerId="ADAL" clId="{1338A23B-9DB1-4CA5-9ED2-C510B175871D}" dt="2022-06-06T17:26:48.821" v="26786" actId="478"/>
          <ac:picMkLst>
            <pc:docMk/>
            <pc:sldMk cId="299361999" sldId="341"/>
            <ac:picMk id="26" creationId="{D6E1D9DE-7487-43BE-B6D3-0B8C1DCCE7EC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37:22.991" v="27459" actId="1035"/>
          <ac:picMkLst>
            <pc:docMk/>
            <pc:sldMk cId="299361999" sldId="341"/>
            <ac:picMk id="1026" creationId="{69945B33-ED50-4A88-9BAC-1E96821A9A95}"/>
          </ac:picMkLst>
        </pc:picChg>
      </pc:sldChg>
      <pc:sldChg chg="addSp delSp modSp add mod ord modAnim modNotesTx">
        <pc:chgData name="Godchagon Panyamanotham (กชกร ปัญญามโนธรรม)" userId="4bf7b1b4-e1ae-4289-88c5-38bc21c8f4b1" providerId="ADAL" clId="{1338A23B-9DB1-4CA5-9ED2-C510B175871D}" dt="2022-06-06T17:54:57.023" v="27777"/>
        <pc:sldMkLst>
          <pc:docMk/>
          <pc:sldMk cId="4205486437" sldId="342"/>
        </pc:sldMkLst>
        <pc:spChg chg="add del">
          <ac:chgData name="Godchagon Panyamanotham (กชกร ปัญญามโนธรรม)" userId="4bf7b1b4-e1ae-4289-88c5-38bc21c8f4b1" providerId="ADAL" clId="{1338A23B-9DB1-4CA5-9ED2-C510B175871D}" dt="2022-06-06T16:58:03.659" v="26344" actId="478"/>
          <ac:spMkLst>
            <pc:docMk/>
            <pc:sldMk cId="4205486437" sldId="342"/>
            <ac:spMk id="7" creationId="{87186656-6B78-4270-A072-42ADF34BA952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6:58:52.056" v="26356" actId="164"/>
          <ac:spMkLst>
            <pc:docMk/>
            <pc:sldMk cId="4205486437" sldId="342"/>
            <ac:spMk id="8" creationId="{59AAD834-3392-4DB1-9A75-96D41219D5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29:16.595" v="25932" actId="20577"/>
          <ac:spMkLst>
            <pc:docMk/>
            <pc:sldMk cId="4205486437" sldId="342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29:12.449" v="25919" actId="20577"/>
          <ac:spMkLst>
            <pc:docMk/>
            <pc:sldMk cId="4205486437" sldId="342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0:31.477" v="25989" actId="20577"/>
          <ac:spMkLst>
            <pc:docMk/>
            <pc:sldMk cId="4205486437" sldId="342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1:28.262" v="26011" actId="404"/>
          <ac:spMkLst>
            <pc:docMk/>
            <pc:sldMk cId="4205486437" sldId="342"/>
            <ac:spMk id="20" creationId="{38A2040B-8096-498B-917D-C4C3A0A16413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3:07.013" v="26074" actId="20577"/>
          <ac:spMkLst>
            <pc:docMk/>
            <pc:sldMk cId="4205486437" sldId="342"/>
            <ac:spMk id="21" creationId="{FB4B19B1-FAF3-4FB7-9C51-82641E6437A7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1:28.262" v="26011" actId="404"/>
          <ac:spMkLst>
            <pc:docMk/>
            <pc:sldMk cId="4205486437" sldId="342"/>
            <ac:spMk id="23" creationId="{83A328A2-948C-4843-A435-7F072AD9574B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3:14.546" v="26085" actId="20577"/>
          <ac:spMkLst>
            <pc:docMk/>
            <pc:sldMk cId="4205486437" sldId="342"/>
            <ac:spMk id="24" creationId="{ECC0AD92-A53D-40DC-8904-F7B5E807455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1:28.262" v="26011" actId="404"/>
          <ac:spMkLst>
            <pc:docMk/>
            <pc:sldMk cId="4205486437" sldId="342"/>
            <ac:spMk id="26" creationId="{0CA0197E-0263-45D7-BAEE-918EC54794A0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3:27.834" v="26104" actId="20577"/>
          <ac:spMkLst>
            <pc:docMk/>
            <pc:sldMk cId="4205486437" sldId="342"/>
            <ac:spMk id="27" creationId="{000247C2-DE57-4BBC-B36F-E8550A8BD0F8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1:28.262" v="26011" actId="404"/>
          <ac:spMkLst>
            <pc:docMk/>
            <pc:sldMk cId="4205486437" sldId="342"/>
            <ac:spMk id="30" creationId="{B338D051-784C-4758-8124-2CC9D6CA4A1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2:28.309" v="26027" actId="20577"/>
          <ac:spMkLst>
            <pc:docMk/>
            <pc:sldMk cId="4205486437" sldId="342"/>
            <ac:spMk id="31" creationId="{7B047E42-66DE-4A32-AA85-AF2EB3827D3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04:00.672" v="26410" actId="1076"/>
          <ac:spMkLst>
            <pc:docMk/>
            <pc:sldMk cId="4205486437" sldId="342"/>
            <ac:spMk id="33" creationId="{47B9C6AE-504D-48EF-9E31-19A3C6727065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6:54:21.332" v="26271" actId="1076"/>
          <ac:spMkLst>
            <pc:docMk/>
            <pc:sldMk cId="4205486437" sldId="342"/>
            <ac:spMk id="34" creationId="{A02AC8ED-81FB-48C4-B897-4C8D98A0EF61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6:56:36.474" v="26327" actId="1038"/>
          <ac:spMkLst>
            <pc:docMk/>
            <pc:sldMk cId="4205486437" sldId="342"/>
            <ac:spMk id="35" creationId="{0473D652-2946-4C1A-9F2F-19C58539DB1F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6:56:24.452" v="26299" actId="1038"/>
          <ac:spMkLst>
            <pc:docMk/>
            <pc:sldMk cId="4205486437" sldId="342"/>
            <ac:spMk id="36" creationId="{DE4F33CE-2CD7-43A2-9A7C-C2E2FED9E70A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05:46.258" v="26434" actId="1076"/>
          <ac:spMkLst>
            <pc:docMk/>
            <pc:sldMk cId="4205486437" sldId="342"/>
            <ac:spMk id="37" creationId="{9FFAE7D8-EF0E-40E7-81AA-CA254B777578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6:56:36.474" v="26327" actId="1038"/>
          <ac:spMkLst>
            <pc:docMk/>
            <pc:sldMk cId="4205486437" sldId="342"/>
            <ac:spMk id="38" creationId="{FBE27696-5D98-43C4-8E77-C5EEB767E85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1:28.262" v="26011" actId="404"/>
          <ac:spMkLst>
            <pc:docMk/>
            <pc:sldMk cId="4205486437" sldId="342"/>
            <ac:spMk id="48" creationId="{930575E5-93A2-4C37-AD2E-F1F933C4585A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2:48.756" v="26052" actId="1076"/>
          <ac:spMkLst>
            <pc:docMk/>
            <pc:sldMk cId="4205486437" sldId="342"/>
            <ac:spMk id="51" creationId="{A3177E66-A05A-47F6-8FAA-B5D6EC11C64F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1:28.262" v="26011" actId="404"/>
          <ac:spMkLst>
            <pc:docMk/>
            <pc:sldMk cId="4205486437" sldId="342"/>
            <ac:spMk id="53" creationId="{2C306D96-C46B-429D-9EB3-29A6D79A1154}"/>
          </ac:spMkLst>
        </pc:spChg>
        <pc:spChg chg="mod">
          <ac:chgData name="Godchagon Panyamanotham (กชกร ปัญญามโนธรรม)" userId="4bf7b1b4-e1ae-4289-88c5-38bc21c8f4b1" providerId="ADAL" clId="{1338A23B-9DB1-4CA5-9ED2-C510B175871D}" dt="2022-06-06T16:32:56.377" v="26062" actId="20577"/>
          <ac:spMkLst>
            <pc:docMk/>
            <pc:sldMk cId="4205486437" sldId="342"/>
            <ac:spMk id="54" creationId="{65911648-37F2-40C2-86C9-35802A214A26}"/>
          </ac:spMkLst>
        </pc:spChg>
        <pc:spChg chg="add mod">
          <ac:chgData name="Godchagon Panyamanotham (กชกร ปัญญามโนธรรม)" userId="4bf7b1b4-e1ae-4289-88c5-38bc21c8f4b1" providerId="ADAL" clId="{1338A23B-9DB1-4CA5-9ED2-C510B175871D}" dt="2022-06-06T17:05:19.522" v="26430" actId="1076"/>
          <ac:spMkLst>
            <pc:docMk/>
            <pc:sldMk cId="4205486437" sldId="342"/>
            <ac:spMk id="62" creationId="{C00E94B6-D18F-4C6F-9CCF-3BF5CD1FFCCB}"/>
          </ac:spMkLst>
        </pc:spChg>
        <pc:grpChg chg="add mod">
          <ac:chgData name="Godchagon Panyamanotham (กชกร ปัญญามโนธรรม)" userId="4bf7b1b4-e1ae-4289-88c5-38bc21c8f4b1" providerId="ADAL" clId="{1338A23B-9DB1-4CA5-9ED2-C510B175871D}" dt="2022-06-06T16:58:52.056" v="26356" actId="164"/>
          <ac:grpSpMkLst>
            <pc:docMk/>
            <pc:sldMk cId="4205486437" sldId="342"/>
            <ac:grpSpMk id="9" creationId="{32FADEE9-94F5-4C68-BA97-20765A65433A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6:56:24.452" v="26299" actId="1038"/>
          <ac:grpSpMkLst>
            <pc:docMk/>
            <pc:sldMk cId="4205486437" sldId="342"/>
            <ac:grpSpMk id="19" creationId="{8D4F8D74-8D6A-4A08-AE33-2E39FB538B8D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6:31:40.327" v="26013" actId="1076"/>
          <ac:grpSpMkLst>
            <pc:docMk/>
            <pc:sldMk cId="4205486437" sldId="342"/>
            <ac:grpSpMk id="22" creationId="{912DFF40-FB2C-488B-8231-ABDDAD5FE225}"/>
          </ac:grpSpMkLst>
        </pc:grpChg>
        <pc:grpChg chg="add mod">
          <ac:chgData name="Godchagon Panyamanotham (กชกร ปัญญามโนธรรม)" userId="4bf7b1b4-e1ae-4289-88c5-38bc21c8f4b1" providerId="ADAL" clId="{1338A23B-9DB1-4CA5-9ED2-C510B175871D}" dt="2022-06-06T16:56:36.474" v="26327" actId="1038"/>
          <ac:grpSpMkLst>
            <pc:docMk/>
            <pc:sldMk cId="4205486437" sldId="342"/>
            <ac:grpSpMk id="25" creationId="{F2EF0D5C-E31D-4B7A-995D-FAD670EA75EC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6:56:24.452" v="26299" actId="1038"/>
          <ac:grpSpMkLst>
            <pc:docMk/>
            <pc:sldMk cId="4205486437" sldId="342"/>
            <ac:grpSpMk id="29" creationId="{798F3215-838F-4E24-A034-8F8BF25CA78D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6:31:40.327" v="26013" actId="1076"/>
          <ac:grpSpMkLst>
            <pc:docMk/>
            <pc:sldMk cId="4205486437" sldId="342"/>
            <ac:grpSpMk id="32" creationId="{41ED6E74-9C29-4AD6-ABE6-9003070F2A6F}"/>
          </ac:grpSpMkLst>
        </pc:grpChg>
        <pc:grpChg chg="mod">
          <ac:chgData name="Godchagon Panyamanotham (กชกร ปัญญามโนธรรม)" userId="4bf7b1b4-e1ae-4289-88c5-38bc21c8f4b1" providerId="ADAL" clId="{1338A23B-9DB1-4CA5-9ED2-C510B175871D}" dt="2022-06-06T16:56:36.474" v="26327" actId="1038"/>
          <ac:grpSpMkLst>
            <pc:docMk/>
            <pc:sldMk cId="4205486437" sldId="342"/>
            <ac:grpSpMk id="52" creationId="{A668C940-142B-4B30-885F-0F77EC894570}"/>
          </ac:grpSpMkLst>
        </pc:grpChg>
        <pc:picChg chg="add mod ord">
          <ac:chgData name="Godchagon Panyamanotham (กชกร ปัญญามโนธรรม)" userId="4bf7b1b4-e1ae-4289-88c5-38bc21c8f4b1" providerId="ADAL" clId="{1338A23B-9DB1-4CA5-9ED2-C510B175871D}" dt="2022-06-06T16:58:52.056" v="26356" actId="164"/>
          <ac:picMkLst>
            <pc:docMk/>
            <pc:sldMk cId="4205486437" sldId="342"/>
            <ac:picMk id="4" creationId="{9095770F-2024-4C85-A0F2-F303EDF2ADE3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6:58:52.056" v="26356" actId="164"/>
          <ac:picMkLst>
            <pc:docMk/>
            <pc:sldMk cId="4205486437" sldId="342"/>
            <ac:picMk id="6" creationId="{C7D22248-00B1-4EF2-BD0E-BEC625A6E769}"/>
          </ac:picMkLst>
        </pc:picChg>
        <pc:picChg chg="mod">
          <ac:chgData name="Godchagon Panyamanotham (กชกร ปัญญามโนธรรม)" userId="4bf7b1b4-e1ae-4289-88c5-38bc21c8f4b1" providerId="ADAL" clId="{1338A23B-9DB1-4CA5-9ED2-C510B175871D}" dt="2022-06-06T17:05:14.771" v="26429" actId="1076"/>
          <ac:picMkLst>
            <pc:docMk/>
            <pc:sldMk cId="4205486437" sldId="342"/>
            <ac:picMk id="11" creationId="{E678F219-0603-40B9-89FE-590744F0156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0:45.970" v="26369" actId="1076"/>
          <ac:picMkLst>
            <pc:docMk/>
            <pc:sldMk cId="4205486437" sldId="342"/>
            <ac:picMk id="28" creationId="{E240BA1F-806E-4E15-AB9A-BEC7B2B840FA}"/>
          </ac:picMkLst>
        </pc:picChg>
        <pc:picChg chg="add mod ord">
          <ac:chgData name="Godchagon Panyamanotham (กชกร ปัญญามโนธรรม)" userId="4bf7b1b4-e1ae-4289-88c5-38bc21c8f4b1" providerId="ADAL" clId="{1338A23B-9DB1-4CA5-9ED2-C510B175871D}" dt="2022-06-06T17:00:44.027" v="26368" actId="1076"/>
          <ac:picMkLst>
            <pc:docMk/>
            <pc:sldMk cId="4205486437" sldId="342"/>
            <ac:picMk id="40" creationId="{DBED9D6B-0FD0-48D5-9ADC-F2E7988B478E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1:19.906" v="26374" actId="1076"/>
          <ac:picMkLst>
            <pc:docMk/>
            <pc:sldMk cId="4205486437" sldId="342"/>
            <ac:picMk id="42" creationId="{DB7C2D5F-A341-4CC9-B3C1-705A8C9B30FC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2:15.699" v="26382" actId="1076"/>
          <ac:picMkLst>
            <pc:docMk/>
            <pc:sldMk cId="4205486437" sldId="342"/>
            <ac:picMk id="44" creationId="{34E0D505-3F9F-4C29-809F-E8907421B507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5:37.777" v="26433" actId="14100"/>
          <ac:picMkLst>
            <pc:docMk/>
            <pc:sldMk cId="4205486437" sldId="342"/>
            <ac:picMk id="46" creationId="{E5843ADE-DDBB-4011-9F4B-7068255AF989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2:54.459" v="26394" actId="1076"/>
          <ac:picMkLst>
            <pc:docMk/>
            <pc:sldMk cId="4205486437" sldId="342"/>
            <ac:picMk id="49" creationId="{523EB24E-DE88-48F1-9345-B7350BA0B02A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3:37.002" v="26403" actId="1076"/>
          <ac:picMkLst>
            <pc:docMk/>
            <pc:sldMk cId="4205486437" sldId="342"/>
            <ac:picMk id="55" creationId="{69962582-E086-4CA7-BEB5-A8772E47C9FE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04:31.667" v="26418" actId="478"/>
          <ac:picMkLst>
            <pc:docMk/>
            <pc:sldMk cId="4205486437" sldId="342"/>
            <ac:picMk id="57" creationId="{B1CA4BD8-C2E8-4099-85F5-9EBAA4BA39D2}"/>
          </ac:picMkLst>
        </pc:picChg>
        <pc:picChg chg="add del mod">
          <ac:chgData name="Godchagon Panyamanotham (กชกร ปัญญามโนธรรม)" userId="4bf7b1b4-e1ae-4289-88c5-38bc21c8f4b1" providerId="ADAL" clId="{1338A23B-9DB1-4CA5-9ED2-C510B175871D}" dt="2022-06-06T17:05:04.583" v="26423" actId="478"/>
          <ac:picMkLst>
            <pc:docMk/>
            <pc:sldMk cId="4205486437" sldId="342"/>
            <ac:picMk id="59" creationId="{624BC816-DA51-40A6-9583-BA5C678AED3D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5:31.346" v="26432" actId="14100"/>
          <ac:picMkLst>
            <pc:docMk/>
            <pc:sldMk cId="4205486437" sldId="342"/>
            <ac:picMk id="60" creationId="{69841BFF-2D30-4B1F-96E9-42B3FA2C1D00}"/>
          </ac:picMkLst>
        </pc:picChg>
        <pc:picChg chg="add mod">
          <ac:chgData name="Godchagon Panyamanotham (กชกร ปัญญามโนธรรม)" userId="4bf7b1b4-e1ae-4289-88c5-38bc21c8f4b1" providerId="ADAL" clId="{1338A23B-9DB1-4CA5-9ED2-C510B175871D}" dt="2022-06-06T17:05:13.185" v="26427" actId="1076"/>
          <ac:picMkLst>
            <pc:docMk/>
            <pc:sldMk cId="4205486437" sldId="342"/>
            <ac:picMk id="61" creationId="{9C9EEC22-F528-4512-A6C7-F1C9C3B644F3}"/>
          </ac:picMkLst>
        </pc:picChg>
      </pc:sldChg>
    </pc:docChg>
  </pc:docChgLst>
  <pc:docChgLst>
    <pc:chgData name="Godchagon Panyamanotham (กชกร ปัญญามโนธรรม)" userId="4bf7b1b4-e1ae-4289-88c5-38bc21c8f4b1" providerId="ADAL" clId="{0E0673CF-7ED6-4016-8351-A1894BB565C3}"/>
    <pc:docChg chg="undo redo custSel addSld delSld modSld sldOrd">
      <pc:chgData name="Godchagon Panyamanotham (กชกร ปัญญามโนธรรม)" userId="4bf7b1b4-e1ae-4289-88c5-38bc21c8f4b1" providerId="ADAL" clId="{0E0673CF-7ED6-4016-8351-A1894BB565C3}" dt="2022-05-31T10:09:47.981" v="17207" actId="20577"/>
      <pc:docMkLst>
        <pc:docMk/>
      </pc:docMkLst>
      <pc:sldChg chg="modSp mod">
        <pc:chgData name="Godchagon Panyamanotham (กชกร ปัญญามโนธรรม)" userId="4bf7b1b4-e1ae-4289-88c5-38bc21c8f4b1" providerId="ADAL" clId="{0E0673CF-7ED6-4016-8351-A1894BB565C3}" dt="2022-05-31T09:08:02.234" v="16139" actId="207"/>
        <pc:sldMkLst>
          <pc:docMk/>
          <pc:sldMk cId="2868947554" sldId="256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3:04:31.432" v="5" actId="20577"/>
          <ac:spMkLst>
            <pc:docMk/>
            <pc:sldMk cId="2868947554" sldId="256"/>
            <ac:spMk id="14" creationId="{F2B9FD9A-EA62-489A-87DD-7993872719F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08:02.234" v="16139" actId="207"/>
          <ac:spMkLst>
            <pc:docMk/>
            <pc:sldMk cId="2868947554" sldId="256"/>
            <ac:spMk id="15" creationId="{32A1362D-B004-44D0-8F38-939084162571}"/>
          </ac:spMkLst>
        </pc:spChg>
      </pc:sldChg>
      <pc:sldChg chg="modSp mod">
        <pc:chgData name="Godchagon Panyamanotham (กชกร ปัญญามโนธรรม)" userId="4bf7b1b4-e1ae-4289-88c5-38bc21c8f4b1" providerId="ADAL" clId="{0E0673CF-7ED6-4016-8351-A1894BB565C3}" dt="2022-05-23T04:36:57.734" v="391" actId="20577"/>
        <pc:sldMkLst>
          <pc:docMk/>
          <pc:sldMk cId="3093737915" sldId="257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4:36:44.682" v="359" actId="20577"/>
          <ac:spMkLst>
            <pc:docMk/>
            <pc:sldMk cId="3093737915" sldId="25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4:36:57.734" v="391" actId="20577"/>
          <ac:spMkLst>
            <pc:docMk/>
            <pc:sldMk cId="3093737915" sldId="257"/>
            <ac:spMk id="10" creationId="{90F2E4BD-66BF-42CB-8290-30033E8CBE83}"/>
          </ac:spMkLst>
        </pc:spChg>
      </pc:sldChg>
      <pc:sldChg chg="addSp delSp modSp mod">
        <pc:chgData name="Godchagon Panyamanotham (กชกร ปัญญามโนธรรม)" userId="4bf7b1b4-e1ae-4289-88c5-38bc21c8f4b1" providerId="ADAL" clId="{0E0673CF-7ED6-4016-8351-A1894BB565C3}" dt="2022-05-31T10:02:35.048" v="17086" actId="404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4:37:19.261" v="395" actId="20577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4:36:09.588" v="300"/>
          <ac:spMkLst>
            <pc:docMk/>
            <pc:sldMk cId="1660640674" sldId="261"/>
            <ac:spMk id="8" creationId="{BE9C3EFB-EC87-47F8-B176-506887187701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23T04:36:12.004" v="301" actId="478"/>
          <ac:spMkLst>
            <pc:docMk/>
            <pc:sldMk cId="1660640674" sldId="261"/>
            <ac:spMk id="14" creationId="{17C90779-2549-48E7-9AA4-862217E1F29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2:35.048" v="17086" actId="404"/>
          <ac:spMkLst>
            <pc:docMk/>
            <pc:sldMk cId="1660640674" sldId="261"/>
            <ac:spMk id="14" creationId="{2D236CB0-DF9D-4FEC-A3D3-6C522C10F50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3:31:01.302" v="73"/>
          <ac:spMkLst>
            <pc:docMk/>
            <pc:sldMk cId="1660640674" sldId="261"/>
            <ac:spMk id="25" creationId="{ED9D59E2-CA51-49AE-8E83-0FF548D80F3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3:31:01.302" v="73"/>
          <ac:spMkLst>
            <pc:docMk/>
            <pc:sldMk cId="1660640674" sldId="261"/>
            <ac:spMk id="26" creationId="{4EE6B748-A971-42C2-AAD7-F0AE7553A13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3:31:16.478" v="76" actId="20577"/>
          <ac:spMkLst>
            <pc:docMk/>
            <pc:sldMk cId="1660640674" sldId="261"/>
            <ac:spMk id="27" creationId="{69766411-BDE9-4BB6-8639-A1EF25EB7561}"/>
          </ac:spMkLst>
        </pc:spChg>
        <pc:grpChg chg="add del mod">
          <ac:chgData name="Godchagon Panyamanotham (กชกร ปัญญามโนธรรม)" userId="4bf7b1b4-e1ae-4289-88c5-38bc21c8f4b1" providerId="ADAL" clId="{0E0673CF-7ED6-4016-8351-A1894BB565C3}" dt="2022-05-23T04:36:12.004" v="301" actId="478"/>
          <ac:grpSpMkLst>
            <pc:docMk/>
            <pc:sldMk cId="1660640674" sldId="261"/>
            <ac:grpSpMk id="24" creationId="{7AB965EF-DCAA-428F-92BE-12FF115A1B8B}"/>
          </ac:grpSpMkLst>
        </pc:grpChg>
      </pc:sldChg>
      <pc:sldChg chg="delSp modSp del mod modNotesTx">
        <pc:chgData name="Godchagon Panyamanotham (กชกร ปัญญามโนธรรม)" userId="4bf7b1b4-e1ae-4289-88c5-38bc21c8f4b1" providerId="ADAL" clId="{0E0673CF-7ED6-4016-8351-A1894BB565C3}" dt="2022-05-23T04:32:57.974" v="239" actId="47"/>
        <pc:sldMkLst>
          <pc:docMk/>
          <pc:sldMk cId="2881610932" sldId="263"/>
        </pc:sldMkLst>
        <pc:spChg chg="del mod">
          <ac:chgData name="Godchagon Panyamanotham (กชกร ปัญญามโนธรรม)" userId="4bf7b1b4-e1ae-4289-88c5-38bc21c8f4b1" providerId="ADAL" clId="{0E0673CF-7ED6-4016-8351-A1894BB565C3}" dt="2022-05-23T04:32:48.469" v="237" actId="478"/>
          <ac:spMkLst>
            <pc:docMk/>
            <pc:sldMk cId="2881610932" sldId="263"/>
            <ac:spMk id="23" creationId="{9C195AA3-9193-4008-B677-0BE90C43E3A4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4:32:43.446" v="234" actId="478"/>
          <ac:spMkLst>
            <pc:docMk/>
            <pc:sldMk cId="2881610932" sldId="263"/>
            <ac:spMk id="24" creationId="{C4A71514-E15C-4090-9BB2-363A70581D3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4:32:49.844" v="238" actId="478"/>
          <ac:spMkLst>
            <pc:docMk/>
            <pc:sldMk cId="2881610932" sldId="263"/>
            <ac:spMk id="25" creationId="{D59CAD65-FB7D-4C21-94A0-19052844BD64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4:32:45.890" v="235" actId="478"/>
          <ac:spMkLst>
            <pc:docMk/>
            <pc:sldMk cId="2881610932" sldId="263"/>
            <ac:spMk id="26" creationId="{BE5C9CE2-3D47-4B02-BB47-21BDBC24C7F7}"/>
          </ac:spMkLst>
        </pc:spChg>
      </pc:sldChg>
      <pc:sldChg chg="addSp delSp modSp mod modAnim modNotesTx">
        <pc:chgData name="Godchagon Panyamanotham (กชกร ปัญญามโนธรรม)" userId="4bf7b1b4-e1ae-4289-88c5-38bc21c8f4b1" providerId="ADAL" clId="{0E0673CF-7ED6-4016-8351-A1894BB565C3}" dt="2022-05-31T10:09:45.854" v="17203" actId="14100"/>
        <pc:sldMkLst>
          <pc:docMk/>
          <pc:sldMk cId="1120838222" sldId="281"/>
        </pc:sldMkLst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5" creationId="{4DA4092F-A5B8-4E0A-A703-6B81B312456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48:00.019" v="16643" actId="113"/>
          <ac:spMkLst>
            <pc:docMk/>
            <pc:sldMk cId="1120838222" sldId="281"/>
            <ac:spMk id="11" creationId="{86CA3D8F-9DC2-499C-B467-B1997235214F}"/>
          </ac:spMkLst>
        </pc:spChg>
        <pc:spChg chg="del mod">
          <ac:chgData name="Godchagon Panyamanotham (กชกร ปัญญามโนธรรม)" userId="4bf7b1b4-e1ae-4289-88c5-38bc21c8f4b1" providerId="ADAL" clId="{0E0673CF-7ED6-4016-8351-A1894BB565C3}" dt="2022-05-31T09:03:40.686" v="16005" actId="478"/>
          <ac:spMkLst>
            <pc:docMk/>
            <pc:sldMk cId="1120838222" sldId="281"/>
            <ac:spMk id="12" creationId="{56148E99-BE38-4D68-8F58-4D9E256E51E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9:48:16.805" v="16648" actId="113"/>
          <ac:spMkLst>
            <pc:docMk/>
            <pc:sldMk cId="1120838222" sldId="281"/>
            <ac:spMk id="13" creationId="{8265E0DA-5FB5-4052-981C-D73704DBE17C}"/>
          </ac:spMkLst>
        </pc:spChg>
        <pc:spChg chg="del mod">
          <ac:chgData name="Godchagon Panyamanotham (กชกร ปัญญามโนธรรม)" userId="4bf7b1b4-e1ae-4289-88c5-38bc21c8f4b1" providerId="ADAL" clId="{0E0673CF-7ED6-4016-8351-A1894BB565C3}" dt="2022-05-31T09:01:39.385" v="15878" actId="478"/>
          <ac:spMkLst>
            <pc:docMk/>
            <pc:sldMk cId="1120838222" sldId="281"/>
            <ac:spMk id="14" creationId="{794C0D5F-B646-4C61-87FD-8CB94BC32229}"/>
          </ac:spMkLst>
        </pc:spChg>
        <pc:spChg chg="del mod">
          <ac:chgData name="Godchagon Panyamanotham (กชกร ปัญญามโนธรรม)" userId="4bf7b1b4-e1ae-4289-88c5-38bc21c8f4b1" providerId="ADAL" clId="{0E0673CF-7ED6-4016-8351-A1894BB565C3}" dt="2022-05-31T09:03:40.686" v="16005" actId="478"/>
          <ac:spMkLst>
            <pc:docMk/>
            <pc:sldMk cId="1120838222" sldId="281"/>
            <ac:spMk id="15" creationId="{C49341AA-7A30-4281-9DB3-D6FF3898837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18" creationId="{5826C212-327B-41EA-9930-F53FD5BD1AD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19" creationId="{6F2C38A4-52B4-420D-A0CD-00D2393260C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21" creationId="{B359D72B-B78C-4B72-AA02-29DD1656A12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22" creationId="{BFA56D48-D561-4B4F-84AB-0D742E3AA9A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24" creationId="{750D3908-1819-4EC8-A638-2A6093D4B9D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25" creationId="{1E857D6E-8D64-4FAC-8BC8-4883D1A4E44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27" creationId="{C7469FDE-4B24-446F-931D-98576843134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28" creationId="{8709C0FF-F851-488C-9CAE-9DEA8705AC93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9:32:04.263" v="16273" actId="478"/>
          <ac:spMkLst>
            <pc:docMk/>
            <pc:sldMk cId="1120838222" sldId="281"/>
            <ac:spMk id="29" creationId="{D278577F-1174-4E27-87C6-F4407FE1610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30" creationId="{8C9EB540-04C9-4DB4-B1E6-8DED7BD56DF1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9:32:04.263" v="16273" actId="478"/>
          <ac:spMkLst>
            <pc:docMk/>
            <pc:sldMk cId="1120838222" sldId="281"/>
            <ac:spMk id="31" creationId="{92839E94-5566-4C60-834F-C3C645C3B625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9:32:07.321" v="16274" actId="478"/>
          <ac:spMkLst>
            <pc:docMk/>
            <pc:sldMk cId="1120838222" sldId="281"/>
            <ac:spMk id="32" creationId="{F0270085-75EA-4A23-97C5-D74E0B943B31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33" creationId="{016944C5-6F71-4A7F-A3C4-38DE12916387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9:13:49.636" v="16146" actId="478"/>
          <ac:spMkLst>
            <pc:docMk/>
            <pc:sldMk cId="1120838222" sldId="281"/>
            <ac:spMk id="34" creationId="{28275004-5CD2-4F6E-9930-7BA966CB358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35" creationId="{558AFE4C-9E62-4D0C-93E0-3E85E7A9DB4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37" creationId="{12863E62-6A25-4EB1-9F22-80C24453248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38" creationId="{DF7C3136-8204-487A-912A-608373053D4B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9:15:55.280" v="16152" actId="478"/>
          <ac:spMkLst>
            <pc:docMk/>
            <pc:sldMk cId="1120838222" sldId="281"/>
            <ac:spMk id="39" creationId="{FF0DDD7E-8F34-49FD-96A7-FCA2002258F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40" creationId="{02A9BD89-73C6-496E-9F70-7D4BC5CE402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41" creationId="{987BDF79-3313-4B6E-B863-33C90E95F3C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42" creationId="{26E4F9EF-4553-4987-94D2-AE85AB2B4C5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44" creationId="{899CA938-248D-46FC-9970-5FB416054E1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45" creationId="{50827F75-AB1E-49F4-93DE-7D3E283E0B2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47" creationId="{D1C9AC43-3BEC-4DE3-B6B6-B657D572405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48" creationId="{65E8920D-55E0-4321-AB1E-3E35027BB25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16:39.929" v="16168"/>
          <ac:spMkLst>
            <pc:docMk/>
            <pc:sldMk cId="1120838222" sldId="281"/>
            <ac:spMk id="50" creationId="{67BC96E1-3A03-4224-9C64-9617533FE16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9:16:39.929" v="16168"/>
          <ac:spMkLst>
            <pc:docMk/>
            <pc:sldMk cId="1120838222" sldId="281"/>
            <ac:spMk id="51" creationId="{AC45B8F3-02F9-4240-8AAE-037FA7A5027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54" creationId="{F2A4B0F3-6E4A-48CA-BB3F-B451E1E7B4F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55" creationId="{840310DA-1D20-4899-AD61-BD6DBF2FABF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9:31:29.798" v="16259" actId="404"/>
          <ac:spMkLst>
            <pc:docMk/>
            <pc:sldMk cId="1120838222" sldId="281"/>
            <ac:spMk id="56" creationId="{872F2FFF-AE50-46D1-A2E9-7B7D3ED21E3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57" creationId="{89689C80-9FFB-461F-A1AA-21D976609EE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9:38:12.457" v="16524" actId="164"/>
          <ac:spMkLst>
            <pc:docMk/>
            <pc:sldMk cId="1120838222" sldId="281"/>
            <ac:spMk id="58" creationId="{2513ED00-1FF1-4A18-9A1C-D93945A10E9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9:38:30.845" v="16530" actId="1076"/>
          <ac:spMkLst>
            <pc:docMk/>
            <pc:sldMk cId="1120838222" sldId="281"/>
            <ac:spMk id="59" creationId="{BF2335CA-925F-496E-A89A-0A447119B2D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61" creationId="{E7047075-9FA2-4132-97D2-D197F995750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62" creationId="{B6DCD12D-9377-4073-8122-2EA9F3145C3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63" creationId="{7EBD1B53-BD87-4408-91D5-C05C1BE3730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64" creationId="{97713D3F-69B5-4040-9F41-9D33B0F1EAD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9:50:11.846" v="16664" actId="1076"/>
          <ac:spMkLst>
            <pc:docMk/>
            <pc:sldMk cId="1120838222" sldId="281"/>
            <ac:spMk id="65" creationId="{AC77BB2C-D441-4EA1-8025-7C18B6AB999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66" creationId="{84E1F740-1DD3-4C7E-9DF4-B1BFCEC8A5E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spMkLst>
            <pc:docMk/>
            <pc:sldMk cId="1120838222" sldId="281"/>
            <ac:spMk id="67" creationId="{22FE8A25-DD04-4B60-91C2-A2C3BDBF6F01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9:36:15.132" v="16452" actId="478"/>
          <ac:spMkLst>
            <pc:docMk/>
            <pc:sldMk cId="1120838222" sldId="281"/>
            <ac:spMk id="68" creationId="{B21C8F45-9933-4028-9A54-6E25AC21A94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9:44:48.696" v="16630" actId="207"/>
          <ac:spMkLst>
            <pc:docMk/>
            <pc:sldMk cId="1120838222" sldId="281"/>
            <ac:spMk id="73" creationId="{81CC5C43-197B-4F56-91BB-45AD11A41DBD}"/>
          </ac:spMkLst>
        </pc:spChg>
        <pc:spChg chg="add mod ord">
          <ac:chgData name="Godchagon Panyamanotham (กชกร ปัญญามโนธรรม)" userId="4bf7b1b4-e1ae-4289-88c5-38bc21c8f4b1" providerId="ADAL" clId="{0E0673CF-7ED6-4016-8351-A1894BB565C3}" dt="2022-05-31T09:50:00.753" v="16662" actId="171"/>
          <ac:spMkLst>
            <pc:docMk/>
            <pc:sldMk cId="1120838222" sldId="281"/>
            <ac:spMk id="74" creationId="{7E97918D-D343-41B1-A624-79EF186D735C}"/>
          </ac:spMkLst>
        </pc:s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3" creationId="{642EC7C3-973B-4610-B914-714C8A80C113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4" creationId="{D36448F0-6A2D-490C-9199-8ADBEF9CEA72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17" creationId="{5B717D0C-154F-4B46-9E18-BA59ACE87499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20" creationId="{43042019-EC40-4A89-9F33-086BEA1FD452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23" creationId="{89D4BFAE-8D8C-425C-A9A9-6D7A542E877B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26" creationId="{F2BF8645-337B-4EDC-B36D-4F1CF16EF5B2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36" creationId="{04BFDB8A-5C02-4151-8C3F-781BEB20CEA8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43" creationId="{FF8A8BD6-1D74-4E97-976F-CEA95A4ED23F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grpSpMkLst>
            <pc:docMk/>
            <pc:sldMk cId="1120838222" sldId="281"/>
            <ac:grpSpMk id="46" creationId="{75A9F79E-EFE0-40E6-AD42-E5970AB775FD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1T09:29:00.257" v="16254" actId="478"/>
          <ac:grpSpMkLst>
            <pc:docMk/>
            <pc:sldMk cId="1120838222" sldId="281"/>
            <ac:grpSpMk id="49" creationId="{7018EF7E-51EE-4D2D-A8F5-843B6FEC2B18}"/>
          </ac:grpSpMkLst>
        </pc:grpChg>
        <pc:picChg chg="mod">
          <ac:chgData name="Godchagon Panyamanotham (กชกร ปัญญามโนธรรม)" userId="4bf7b1b4-e1ae-4289-88c5-38bc21c8f4b1" providerId="ADAL" clId="{0E0673CF-7ED6-4016-8351-A1894BB565C3}" dt="2022-05-31T09:43:42.361" v="16556" actId="1076"/>
          <ac:picMkLst>
            <pc:docMk/>
            <pc:sldMk cId="1120838222" sldId="281"/>
            <ac:picMk id="9" creationId="{563D53B1-C2D6-4224-AE64-7A609C7CCAB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9:16:44.398" v="16172" actId="571"/>
          <ac:picMkLst>
            <pc:docMk/>
            <pc:sldMk cId="1120838222" sldId="281"/>
            <ac:picMk id="52" creationId="{BFE6C3B3-4829-45FC-94DD-F47BB84FA60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9:17:46.649" v="16176" actId="571"/>
          <ac:picMkLst>
            <pc:docMk/>
            <pc:sldMk cId="1120838222" sldId="281"/>
            <ac:picMk id="53" creationId="{244B0F67-663F-4121-8D86-64E5FF743D27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9:19:52.184" v="16252" actId="571"/>
          <ac:picMkLst>
            <pc:docMk/>
            <pc:sldMk cId="1120838222" sldId="281"/>
            <ac:picMk id="60" creationId="{459B12C7-9369-4F3E-AB0D-DDEC5FEDC777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picMkLst>
            <pc:docMk/>
            <pc:sldMk cId="1120838222" sldId="281"/>
            <ac:picMk id="69" creationId="{F71CC647-F863-4B46-BBAB-D81D3759ADD9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picMkLst>
            <pc:docMk/>
            <pc:sldMk cId="1120838222" sldId="281"/>
            <ac:picMk id="70" creationId="{B277C9F2-6D4D-4365-B619-F3FF48D7358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10:09:45.854" v="17203" actId="14100"/>
          <ac:picMkLst>
            <pc:docMk/>
            <pc:sldMk cId="1120838222" sldId="281"/>
            <ac:picMk id="71" creationId="{EE50AF10-F135-4A39-B80C-900FC11DB42F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9:38:27.782" v="16528" actId="571"/>
          <ac:picMkLst>
            <pc:docMk/>
            <pc:sldMk cId="1120838222" sldId="281"/>
            <ac:picMk id="72" creationId="{1C0F7047-B6AA-4CBF-A14D-725357F790D6}"/>
          </ac:picMkLst>
        </pc:picChg>
        <pc:cxnChg chg="del">
          <ac:chgData name="Godchagon Panyamanotham (กชกร ปัญญามโนธรรม)" userId="4bf7b1b4-e1ae-4289-88c5-38bc21c8f4b1" providerId="ADAL" clId="{0E0673CF-7ED6-4016-8351-A1894BB565C3}" dt="2022-05-31T08:57:46.982" v="15820" actId="478"/>
          <ac:cxnSpMkLst>
            <pc:docMk/>
            <pc:sldMk cId="1120838222" sldId="281"/>
            <ac:cxnSpMk id="16" creationId="{DBFBA40D-689C-42E7-827C-41BD4114B90B}"/>
          </ac:cxnSpMkLst>
        </pc:cxnChg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2:57.974" v="239" actId="47"/>
        <pc:sldMkLst>
          <pc:docMk/>
          <pc:sldMk cId="334798745" sldId="283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2:57.974" v="239" actId="47"/>
        <pc:sldMkLst>
          <pc:docMk/>
          <pc:sldMk cId="3506988791" sldId="284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2:57.974" v="239" actId="47"/>
        <pc:sldMkLst>
          <pc:docMk/>
          <pc:sldMk cId="3936468000" sldId="285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2:57.974" v="239" actId="47"/>
        <pc:sldMkLst>
          <pc:docMk/>
          <pc:sldMk cId="729479094" sldId="286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2:57.974" v="239" actId="47"/>
        <pc:sldMkLst>
          <pc:docMk/>
          <pc:sldMk cId="2143947785" sldId="287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01.309" v="240" actId="47"/>
        <pc:sldMkLst>
          <pc:docMk/>
          <pc:sldMk cId="4475332" sldId="288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460742733" sldId="289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01.309" v="240" actId="47"/>
        <pc:sldMkLst>
          <pc:docMk/>
          <pc:sldMk cId="1870479199" sldId="291"/>
        </pc:sldMkLst>
      </pc:sldChg>
      <pc:sldChg chg="addSp delSp modSp mod modNotesTx">
        <pc:chgData name="Godchagon Panyamanotham (กชกร ปัญญามโนธรรม)" userId="4bf7b1b4-e1ae-4289-88c5-38bc21c8f4b1" providerId="ADAL" clId="{0E0673CF-7ED6-4016-8351-A1894BB565C3}" dt="2022-05-23T14:08:31.729" v="2561" actId="21"/>
        <pc:sldMkLst>
          <pc:docMk/>
          <pc:sldMk cId="4215816982" sldId="292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4:35:01.618" v="256" actId="20577"/>
          <ac:spMkLst>
            <pc:docMk/>
            <pc:sldMk cId="4215816982" sldId="292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4:37:32.097" v="398"/>
          <ac:spMkLst>
            <pc:docMk/>
            <pc:sldMk cId="4215816982" sldId="292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5:03:44.856" v="472" actId="1076"/>
          <ac:spMkLst>
            <pc:docMk/>
            <pc:sldMk cId="4215816982" sldId="292"/>
            <ac:spMk id="17" creationId="{600119B0-9D5C-4F63-8D94-996E05053D7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5:13:28.533" v="1080" actId="6549"/>
          <ac:spMkLst>
            <pc:docMk/>
            <pc:sldMk cId="4215816982" sldId="292"/>
            <ac:spMk id="18" creationId="{3BE67FC0-54BC-4425-AB07-A0BB6FB37D25}"/>
          </ac:spMkLst>
        </pc:spChg>
        <pc:picChg chg="add del mod">
          <ac:chgData name="Godchagon Panyamanotham (กชกร ปัญญามโนธรรม)" userId="4bf7b1b4-e1ae-4289-88c5-38bc21c8f4b1" providerId="ADAL" clId="{0E0673CF-7ED6-4016-8351-A1894BB565C3}" dt="2022-05-23T04:40:53.527" v="405" actId="478"/>
          <ac:picMkLst>
            <pc:docMk/>
            <pc:sldMk cId="4215816982" sldId="292"/>
            <ac:picMk id="3" creationId="{C0618BCF-3E78-44B7-AF4F-81AFED9E70C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5:02:54.744" v="408" actId="14100"/>
          <ac:picMkLst>
            <pc:docMk/>
            <pc:sldMk cId="4215816982" sldId="292"/>
            <ac:picMk id="5" creationId="{B2007B96-8F14-4B35-9978-BC570BCA279C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14:08:31.729" v="2561" actId="21"/>
          <ac:picMkLst>
            <pc:docMk/>
            <pc:sldMk cId="4215816982" sldId="292"/>
            <ac:picMk id="7" creationId="{021FBE9C-2386-4B6E-8D0B-195AF6ED61A4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14:08:31.729" v="2561" actId="21"/>
          <ac:picMkLst>
            <pc:docMk/>
            <pc:sldMk cId="4215816982" sldId="292"/>
            <ac:picMk id="9" creationId="{F9B69B1D-E731-44D8-86EA-C21EAEBC132E}"/>
          </ac:picMkLst>
        </pc:picChg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417272830" sldId="293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442409509" sldId="294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01.309" v="240" actId="47"/>
        <pc:sldMkLst>
          <pc:docMk/>
          <pc:sldMk cId="2544993466" sldId="296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2786369354" sldId="297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484401982" sldId="298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1990734244" sldId="299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68729364" sldId="300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4060333814" sldId="301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165631382" sldId="303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2676709501" sldId="304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2196475335" sldId="305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27.854" v="241" actId="47"/>
        <pc:sldMkLst>
          <pc:docMk/>
          <pc:sldMk cId="1759409488" sldId="306"/>
        </pc:sldMkLst>
      </pc:sldChg>
      <pc:sldChg chg="addSp delSp modSp mod delAnim modAnim modNotesTx">
        <pc:chgData name="Godchagon Panyamanotham (กชกร ปัญญามโนธรรม)" userId="4bf7b1b4-e1ae-4289-88c5-38bc21c8f4b1" providerId="ADAL" clId="{0E0673CF-7ED6-4016-8351-A1894BB565C3}" dt="2022-05-30T09:39:28.026" v="6280" actId="255"/>
        <pc:sldMkLst>
          <pc:docMk/>
          <pc:sldMk cId="3407193423" sldId="307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08:45:39.291" v="6038" actId="20577"/>
          <ac:spMkLst>
            <pc:docMk/>
            <pc:sldMk cId="3407193423" sldId="307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9:37:57.526" v="6216" actId="20577"/>
          <ac:spMkLst>
            <pc:docMk/>
            <pc:sldMk cId="3407193423" sldId="307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9:22:34.376" v="6086" actId="1035"/>
          <ac:spMkLst>
            <pc:docMk/>
            <pc:sldMk cId="3407193423" sldId="307"/>
            <ac:spMk id="17" creationId="{5B09D8C2-E895-4639-8510-74BD0C4348D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9:22:24.856" v="6079" actId="1076"/>
          <ac:spMkLst>
            <pc:docMk/>
            <pc:sldMk cId="3407193423" sldId="307"/>
            <ac:spMk id="18" creationId="{0CF66783-9E6A-483C-BA2C-C2848FC4BC41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09:31:42.477" v="6089" actId="478"/>
          <ac:spMkLst>
            <pc:docMk/>
            <pc:sldMk cId="3407193423" sldId="307"/>
            <ac:spMk id="19" creationId="{53656144-AAA1-4661-A186-F429A802BE8B}"/>
          </ac:spMkLst>
        </pc:spChg>
        <pc:spChg chg="del mod">
          <ac:chgData name="Godchagon Panyamanotham (กชกร ปัญญามโนธรรม)" userId="4bf7b1b4-e1ae-4289-88c5-38bc21c8f4b1" providerId="ADAL" clId="{0E0673CF-7ED6-4016-8351-A1894BB565C3}" dt="2022-05-30T08:35:32.721" v="6029" actId="478"/>
          <ac:spMkLst>
            <pc:docMk/>
            <pc:sldMk cId="3407193423" sldId="307"/>
            <ac:spMk id="20" creationId="{871965BD-8797-4682-BEB9-F37EE90B3F7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9:34:13.135" v="6137" actId="1076"/>
          <ac:spMkLst>
            <pc:docMk/>
            <pc:sldMk cId="3407193423" sldId="307"/>
            <ac:spMk id="21" creationId="{A70F7455-9CBE-45DF-B058-CEEDECC701A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9:22:11.888" v="6077" actId="164"/>
          <ac:spMkLst>
            <pc:docMk/>
            <pc:sldMk cId="3407193423" sldId="307"/>
            <ac:spMk id="24" creationId="{9A86A893-C927-462F-8F55-8A1CE1A523E3}"/>
          </ac:spMkLst>
        </pc:spChg>
        <pc:grpChg chg="add mod">
          <ac:chgData name="Godchagon Panyamanotham (กชกร ปัญญามโนธรรม)" userId="4bf7b1b4-e1ae-4289-88c5-38bc21c8f4b1" providerId="ADAL" clId="{0E0673CF-7ED6-4016-8351-A1894BB565C3}" dt="2022-05-30T09:34:10.831" v="6136" actId="1076"/>
          <ac:grpSpMkLst>
            <pc:docMk/>
            <pc:sldMk cId="3407193423" sldId="307"/>
            <ac:grpSpMk id="2" creationId="{CC6F6223-ECA5-46D3-B97E-EE0337AD9361}"/>
          </ac:grpSpMkLst>
        </pc:grpChg>
        <pc:picChg chg="add del mod">
          <ac:chgData name="Godchagon Panyamanotham (กชกร ปัญญามโนธรรม)" userId="4bf7b1b4-e1ae-4289-88c5-38bc21c8f4b1" providerId="ADAL" clId="{0E0673CF-7ED6-4016-8351-A1894BB565C3}" dt="2022-05-30T09:35:05.647" v="6144" actId="478"/>
          <ac:picMkLst>
            <pc:docMk/>
            <pc:sldMk cId="3407193423" sldId="307"/>
            <ac:picMk id="4" creationId="{14C84A24-6E64-4A79-B973-BB4969778AC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9:35:53.672" v="6159" actId="1076"/>
          <ac:picMkLst>
            <pc:docMk/>
            <pc:sldMk cId="3407193423" sldId="307"/>
            <ac:picMk id="6" creationId="{50E7A576-0C36-4FA6-89D8-853D22A436E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9:35:48.144" v="6157" actId="1076"/>
          <ac:picMkLst>
            <pc:docMk/>
            <pc:sldMk cId="3407193423" sldId="307"/>
            <ac:picMk id="8" creationId="{B26D90D9-1110-49D0-9E13-34ECFEC7E56E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9:33:52.443" v="6135"/>
          <ac:picMkLst>
            <pc:docMk/>
            <pc:sldMk cId="3407193423" sldId="307"/>
            <ac:picMk id="22" creationId="{FA672495-ED46-4372-AA56-6624D2E0D7B6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13:45:43.880" v="2402" actId="478"/>
          <ac:picMkLst>
            <pc:docMk/>
            <pc:sldMk cId="3407193423" sldId="307"/>
            <ac:picMk id="33" creationId="{E9741154-185B-45FD-9F64-0405F513594D}"/>
          </ac:picMkLst>
        </pc:picChg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33.661" v="242" actId="47"/>
        <pc:sldMkLst>
          <pc:docMk/>
          <pc:sldMk cId="781591268" sldId="308"/>
        </pc:sldMkLst>
      </pc:sldChg>
      <pc:sldChg chg="del">
        <pc:chgData name="Godchagon Panyamanotham (กชกร ปัญญามโนธรรม)" userId="4bf7b1b4-e1ae-4289-88c5-38bc21c8f4b1" providerId="ADAL" clId="{0E0673CF-7ED6-4016-8351-A1894BB565C3}" dt="2022-05-23T04:33:33.661" v="242" actId="47"/>
        <pc:sldMkLst>
          <pc:docMk/>
          <pc:sldMk cId="324847919" sldId="309"/>
        </pc:sldMkLst>
      </pc:sldChg>
      <pc:sldChg chg="delSp modSp del mod delAnim modNotesTx">
        <pc:chgData name="Godchagon Panyamanotham (กชกร ปัญญามโนธรรม)" userId="4bf7b1b4-e1ae-4289-88c5-38bc21c8f4b1" providerId="ADAL" clId="{0E0673CF-7ED6-4016-8351-A1894BB565C3}" dt="2022-05-30T15:21:20.918" v="11893" actId="47"/>
        <pc:sldMkLst>
          <pc:docMk/>
          <pc:sldMk cId="783428949" sldId="310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4:34:04.977" v="247" actId="207"/>
          <ac:spMkLst>
            <pc:docMk/>
            <pc:sldMk cId="783428949" sldId="310"/>
            <ac:spMk id="21" creationId="{59536284-85ED-4057-A29C-7F454B400F7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4:34:04.977" v="247" actId="207"/>
          <ac:spMkLst>
            <pc:docMk/>
            <pc:sldMk cId="783428949" sldId="310"/>
            <ac:spMk id="22" creationId="{BBCE2427-F4AB-4E33-9EFB-9BF11A9E115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4:34:04.977" v="247" actId="207"/>
          <ac:spMkLst>
            <pc:docMk/>
            <pc:sldMk cId="783428949" sldId="310"/>
            <ac:spMk id="23" creationId="{A8886077-9F33-451C-8341-0A3CB20A011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4:33:55.744" v="246" actId="478"/>
          <ac:spMkLst>
            <pc:docMk/>
            <pc:sldMk cId="783428949" sldId="310"/>
            <ac:spMk id="28" creationId="{761CC931-61C6-4DEE-A2A6-79D7DA495AB8}"/>
          </ac:spMkLst>
        </pc:spChg>
        <pc:picChg chg="del">
          <ac:chgData name="Godchagon Panyamanotham (กชกร ปัญญามโนธรรม)" userId="4bf7b1b4-e1ae-4289-88c5-38bc21c8f4b1" providerId="ADAL" clId="{0E0673CF-7ED6-4016-8351-A1894BB565C3}" dt="2022-05-23T04:33:55.744" v="246" actId="478"/>
          <ac:picMkLst>
            <pc:docMk/>
            <pc:sldMk cId="783428949" sldId="310"/>
            <ac:picMk id="25" creationId="{8FA4619F-38A1-47DE-9E50-F679C47AF1B4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4:33:55.744" v="246" actId="478"/>
          <ac:picMkLst>
            <pc:docMk/>
            <pc:sldMk cId="783428949" sldId="310"/>
            <ac:picMk id="26" creationId="{62AB126B-5C5F-4BD9-8A3B-3F4739F5E8C6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4:33:55.744" v="246" actId="478"/>
          <ac:picMkLst>
            <pc:docMk/>
            <pc:sldMk cId="783428949" sldId="310"/>
            <ac:picMk id="27" creationId="{212F9265-A2F9-4521-A03B-950606D7CE6D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13:45:46.751" v="2403" actId="478"/>
          <ac:picMkLst>
            <pc:docMk/>
            <pc:sldMk cId="783428949" sldId="310"/>
            <ac:picMk id="33" creationId="{E9741154-185B-45FD-9F64-0405F513594D}"/>
          </ac:picMkLst>
        </pc:picChg>
      </pc:sldChg>
      <pc:sldChg chg="addSp delSp modSp add mod delAnim modAnim modNotesTx">
        <pc:chgData name="Godchagon Panyamanotham (กชกร ปัญญามโนธรรม)" userId="4bf7b1b4-e1ae-4289-88c5-38bc21c8f4b1" providerId="ADAL" clId="{0E0673CF-7ED6-4016-8351-A1894BB565C3}" dt="2022-05-30T03:27:52.762" v="4659" actId="255"/>
        <pc:sldMkLst>
          <pc:docMk/>
          <pc:sldMk cId="3484605837" sldId="311"/>
        </pc:sldMkLst>
        <pc:spChg chg="del">
          <ac:chgData name="Godchagon Panyamanotham (กชกร ปัญญามโนธรรม)" userId="4bf7b1b4-e1ae-4289-88c5-38bc21c8f4b1" providerId="ADAL" clId="{0E0673CF-7ED6-4016-8351-A1894BB565C3}" dt="2022-05-23T05:07:22.104" v="764" actId="478"/>
          <ac:spMkLst>
            <pc:docMk/>
            <pc:sldMk cId="3484605837" sldId="311"/>
            <ac:spMk id="17" creationId="{600119B0-9D5C-4F63-8D94-996E05053D7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5:07:45.703" v="822" actId="20577"/>
          <ac:spMkLst>
            <pc:docMk/>
            <pc:sldMk cId="3484605837" sldId="311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5:11:04.790" v="995" actId="21"/>
          <ac:spMkLst>
            <pc:docMk/>
            <pc:sldMk cId="3484605837" sldId="311"/>
            <ac:spMk id="19" creationId="{DD9683CB-85C8-40CE-9481-F6EC3A998C80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5:07:22.104" v="764" actId="478"/>
          <ac:spMkLst>
            <pc:docMk/>
            <pc:sldMk cId="3484605837" sldId="311"/>
            <ac:spMk id="22" creationId="{935EDF5D-E48B-484F-848A-ED736F24087D}"/>
          </ac:spMkLst>
        </pc:spChg>
        <pc:picChg chg="add mod">
          <ac:chgData name="Godchagon Panyamanotham (กชกร ปัญญามโนธรรม)" userId="4bf7b1b4-e1ae-4289-88c5-38bc21c8f4b1" providerId="ADAL" clId="{0E0673CF-7ED6-4016-8351-A1894BB565C3}" dt="2022-05-23T05:10:02.011" v="953" actId="1076"/>
          <ac:picMkLst>
            <pc:docMk/>
            <pc:sldMk cId="3484605837" sldId="311"/>
            <ac:picMk id="2" creationId="{6AB3891E-0F30-4369-A8F8-BB1D8D1D0438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5:14:47.608" v="1121" actId="21"/>
          <ac:picMkLst>
            <pc:docMk/>
            <pc:sldMk cId="3484605837" sldId="311"/>
            <ac:picMk id="20" creationId="{28A72AD5-75BD-453E-9BE6-FFFA78A7C1BA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5:07:22.104" v="764" actId="478"/>
          <ac:picMkLst>
            <pc:docMk/>
            <pc:sldMk cId="3484605837" sldId="311"/>
            <ac:picMk id="24" creationId="{76B676EB-6B33-4C7A-8840-F87C46E34CDD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5:07:22.104" v="764" actId="478"/>
          <ac:picMkLst>
            <pc:docMk/>
            <pc:sldMk cId="3484605837" sldId="311"/>
            <ac:picMk id="25" creationId="{5BDD81D0-2252-4F9A-9BE8-FD2D48DECF11}"/>
          </ac:picMkLst>
        </pc:picChg>
      </pc:sldChg>
      <pc:sldChg chg="addSp delSp modSp add mod delAnim modAnim modNotesTx">
        <pc:chgData name="Godchagon Panyamanotham (กชกร ปัญญามโนธรรม)" userId="4bf7b1b4-e1ae-4289-88c5-38bc21c8f4b1" providerId="ADAL" clId="{0E0673CF-7ED6-4016-8351-A1894BB565C3}" dt="2022-05-30T03:27:46.420" v="4657" actId="255"/>
        <pc:sldMkLst>
          <pc:docMk/>
          <pc:sldMk cId="4292287607" sldId="312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5:13:46.221" v="1115" actId="20577"/>
          <ac:spMkLst>
            <pc:docMk/>
            <pc:sldMk cId="4292287607" sldId="312"/>
            <ac:spMk id="18" creationId="{3BE67FC0-54BC-4425-AB07-A0BB6FB37D2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5:11:40.994" v="1014" actId="478"/>
          <ac:spMkLst>
            <pc:docMk/>
            <pc:sldMk cId="4292287607" sldId="312"/>
            <ac:spMk id="19" creationId="{DD9683CB-85C8-40CE-9481-F6EC3A998C8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5:15:06.547" v="1126"/>
          <ac:spMkLst>
            <pc:docMk/>
            <pc:sldMk cId="4292287607" sldId="312"/>
            <ac:spMk id="20" creationId="{80A6C24F-ADCF-4214-BADF-0A68F4C287C3}"/>
          </ac:spMkLst>
        </pc:spChg>
        <pc:picChg chg="del">
          <ac:chgData name="Godchagon Panyamanotham (กชกร ปัญญามโนธรรม)" userId="4bf7b1b4-e1ae-4289-88c5-38bc21c8f4b1" providerId="ADAL" clId="{0E0673CF-7ED6-4016-8351-A1894BB565C3}" dt="2022-05-23T05:13:03.484" v="1044" actId="478"/>
          <ac:picMkLst>
            <pc:docMk/>
            <pc:sldMk cId="4292287607" sldId="312"/>
            <ac:picMk id="2" creationId="{6AB3891E-0F30-4369-A8F8-BB1D8D1D0438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5:14:39.923" v="1117" actId="21"/>
          <ac:picMkLst>
            <pc:docMk/>
            <pc:sldMk cId="4292287607" sldId="312"/>
            <ac:picMk id="3" creationId="{1CC344B7-0309-4AC1-B5ED-F3343F5C1179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5:14:48.715" v="1122"/>
          <ac:picMkLst>
            <pc:docMk/>
            <pc:sldMk cId="4292287607" sldId="312"/>
            <ac:picMk id="17" creationId="{1E0A5380-9C78-44EA-BDC0-79B8DE7BCF13}"/>
          </ac:picMkLst>
        </pc:picChg>
      </pc:sldChg>
      <pc:sldChg chg="addSp delSp modSp add del mod delAnim modNotesTx">
        <pc:chgData name="Godchagon Panyamanotham (กชกร ปัญญามโนธรรม)" userId="4bf7b1b4-e1ae-4289-88c5-38bc21c8f4b1" providerId="ADAL" clId="{0E0673CF-7ED6-4016-8351-A1894BB565C3}" dt="2022-05-23T13:36:07.150" v="2259" actId="47"/>
        <pc:sldMkLst>
          <pc:docMk/>
          <pc:sldMk cId="621418753" sldId="313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8:12:21.005" v="1190" actId="27803"/>
          <ac:spMkLst>
            <pc:docMk/>
            <pc:sldMk cId="621418753" sldId="313"/>
            <ac:spMk id="6" creationId="{ED646F0D-E7FE-40FE-A564-6715EA8535C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2:21.005" v="1190" actId="27803"/>
          <ac:spMkLst>
            <pc:docMk/>
            <pc:sldMk cId="621418753" sldId="313"/>
            <ac:spMk id="7" creationId="{019AF68F-3D06-41CF-9E78-2F1D68D7F32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2:30.701" v="1194" actId="27803"/>
          <ac:spMkLst>
            <pc:docMk/>
            <pc:sldMk cId="621418753" sldId="313"/>
            <ac:spMk id="9" creationId="{384C60F7-4D42-4F3E-BA95-8964D3D0FDC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54:50.047" v="1817" actId="20577"/>
          <ac:spMkLst>
            <pc:docMk/>
            <pc:sldMk cId="621418753" sldId="313"/>
            <ac:spMk id="18" creationId="{3BE67FC0-54BC-4425-AB07-A0BB6FB37D2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5:18:43.313" v="1176" actId="478"/>
          <ac:spMkLst>
            <pc:docMk/>
            <pc:sldMk cId="621418753" sldId="313"/>
            <ac:spMk id="20" creationId="{80A6C24F-ADCF-4214-BADF-0A68F4C287C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2:30.701" v="1194" actId="27803"/>
          <ac:spMkLst>
            <pc:docMk/>
            <pc:sldMk cId="621418753" sldId="313"/>
            <ac:spMk id="21" creationId="{61EEA5D9-51B0-435F-B192-C8FAA2E61A93}"/>
          </ac:spMkLst>
        </pc:spChg>
        <pc:spChg chg="del mod topLvl">
          <ac:chgData name="Godchagon Panyamanotham (กชกร ปัญญามโนธรรม)" userId="4bf7b1b4-e1ae-4289-88c5-38bc21c8f4b1" providerId="ADAL" clId="{0E0673CF-7ED6-4016-8351-A1894BB565C3}" dt="2022-05-23T08:13:52.695" v="1205" actId="478"/>
          <ac:spMkLst>
            <pc:docMk/>
            <pc:sldMk cId="621418753" sldId="313"/>
            <ac:spMk id="23" creationId="{C7236688-BE7B-4638-998B-A9E96880123B}"/>
          </ac:spMkLst>
        </pc:spChg>
        <pc:spChg chg="del mod topLvl">
          <ac:chgData name="Godchagon Panyamanotham (กชกร ปัญญามโนธรรม)" userId="4bf7b1b4-e1ae-4289-88c5-38bc21c8f4b1" providerId="ADAL" clId="{0E0673CF-7ED6-4016-8351-A1894BB565C3}" dt="2022-05-23T08:13:51.509" v="1204" actId="478"/>
          <ac:spMkLst>
            <pc:docMk/>
            <pc:sldMk cId="621418753" sldId="313"/>
            <ac:spMk id="24" creationId="{0D7595D7-C030-4642-8C89-6F0120C2210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29" creationId="{217BC1CB-32D5-41D8-BE46-7CA715BF411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31" creationId="{6A258900-E8CC-4728-80F8-B35F5E4A038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32" creationId="{4B4A8FA6-27E9-480F-9FCF-6E591A5C05A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33" creationId="{60FCC97C-F4F5-48D1-817E-A712FA983F6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35" creationId="{32B43AA7-B962-41C3-AB67-F9D405F63AE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36" creationId="{186884D7-67FF-4BBD-98A3-57202C9AEF7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37" creationId="{7D8D517F-6070-4047-934A-64B1A7D548A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39" creationId="{6B61C6FE-055E-4CA6-BF82-793AA61E31C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40" creationId="{59E94F2E-F7E8-4C81-BEDF-99778190078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41" creationId="{B3F39202-82A2-4442-B6F0-5435283392C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43" creationId="{4638D0A7-21BA-4EEB-9E3E-6AE81AF89B9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44" creationId="{227DC721-5B11-4DF1-84F5-9153B64849D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46" creationId="{F63C882D-29A8-4C90-9DD5-EFF24E49B4B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47" creationId="{70A7315D-6012-4BBE-9AF7-76982B9747A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49" creationId="{82A3BF07-2E69-46E6-BD97-A0253EBAF6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0" creationId="{E1CE7BD9-D739-4438-8F86-98BD036A401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1" creationId="{B7739024-6B0F-495B-AD73-A2C40D641AD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2" creationId="{A14F5F6E-0569-4181-9172-A2B25EB986F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3" creationId="{12036104-15F9-4D07-8851-4B49BEC7FAE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5" creationId="{72B60A6F-CAC5-41D9-B3E6-D57D08A8ED5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6" creationId="{7F19272A-49EB-4B9F-9762-909C0F4DE08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7" creationId="{2208EAA3-B117-45C8-AE59-C0A2BBEAD33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58" creationId="{2E6FBE82-7A84-4A66-AFED-E52B7D317AA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0" creationId="{2151872F-DE8A-4CD9-A58D-1FCDB22E29E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1" creationId="{AB126BDD-D196-4B0D-BB9C-87DA3F41CE0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2" creationId="{C6F9EE59-E2BA-429C-88F1-E3D93CB46A1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3" creationId="{6FD2765A-C2F1-458D-8EF1-76BEDBDD3CB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4" creationId="{1F51105B-349D-46FA-B9C4-EFC0A08ED7E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5" creationId="{DD8751C8-658C-47CA-8B98-3A558291A85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6" creationId="{DC3216B9-27F4-46FA-A8DE-FD25EA487E4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7" creationId="{7E3970F6-7A27-4376-8F35-5D2CE97C381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69" creationId="{1C2CE8C7-ECFE-4307-991E-B5F27423EEB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1" creationId="{26E17E78-5925-4017-97D2-2AAD31898AF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2" creationId="{F9DB497A-E2EB-4A0E-8188-45752E0434B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3" creationId="{1329FDE6-A2AB-48A0-AFBF-E6685FC7BD7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4" creationId="{382024F1-1387-4374-B0D8-D2722582FD5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5" creationId="{AEE368AE-9C1D-49F5-8A75-F2982E5995A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6" creationId="{A135EE53-A5B4-4C0B-AA3D-74CC2984EF5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7" creationId="{69EBEA72-B4E3-47C0-96E4-A79F167FC39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79" creationId="{E4582C7C-A864-4DD4-B68A-7A1CD6D167D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81" creationId="{0FE6957B-FA02-4DFA-8BD3-9E8F791AC1C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82" creationId="{EDDF74D1-5290-4526-ABEF-DCDFFC8DAA3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84" creationId="{904829C9-8962-4819-A9B4-3CCE422E9DE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85" creationId="{0CE6C1C4-AC4F-47F8-97D7-4326334F5C5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87" creationId="{D5C88B52-B7DA-4F78-AB7C-FEC0BAC3E4A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88" creationId="{1C9330D2-05A3-4DFD-B8F4-1ED5F6E14D0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0" creationId="{2BD26589-994D-4A80-B5A3-A4785EE7D3C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1" creationId="{EC348864-07F7-4CDF-AADA-C399FB304B2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3" creationId="{03CF56D7-384F-420D-9911-097DCE7B409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4" creationId="{5BA2FBAE-1CA7-4F41-8A46-41600CD5E1D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5" creationId="{3879037F-A74B-4290-89B0-5F75CBB961A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6" creationId="{B2657E4C-8A83-4B11-B2CE-2A21C742129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7" creationId="{7AD9D8CA-7FE9-429E-B6A6-AD54FCD73F8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spMkLst>
            <pc:docMk/>
            <pc:sldMk cId="621418753" sldId="313"/>
            <ac:spMk id="98" creationId="{F54D15FB-C33C-4A58-9985-4AC6D52EFA58}"/>
          </ac:spMkLst>
        </pc:spChg>
        <pc:spChg chg="del mod">
          <ac:chgData name="Godchagon Panyamanotham (กชกร ปัญญามโนธรรม)" userId="4bf7b1b4-e1ae-4289-88c5-38bc21c8f4b1" providerId="ADAL" clId="{0E0673CF-7ED6-4016-8351-A1894BB565C3}" dt="2022-05-23T08:17:14.389" v="1225" actId="478"/>
          <ac:spMkLst>
            <pc:docMk/>
            <pc:sldMk cId="621418753" sldId="313"/>
            <ac:spMk id="101" creationId="{25FA7F53-4B6F-4C9B-A57E-A69C4AAF02A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57.513" v="1242" actId="207"/>
          <ac:spMkLst>
            <pc:docMk/>
            <pc:sldMk cId="621418753" sldId="313"/>
            <ac:spMk id="106" creationId="{C8201DA9-1074-4506-B1A8-3519AAC42BD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08" creationId="{4521D996-56E8-420F-8BAA-B003623B1EC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09" creationId="{31913E50-B021-40E8-913A-514582DCF46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10" creationId="{7E45927D-227A-4774-9CAA-9A7B7BCA74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12" creationId="{A2FDA15F-EC88-4ACA-8215-A37303C9044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13" creationId="{DC4D8052-E5CC-4FE6-84F4-8ED16FCB7C0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14" creationId="{0319FE62-6692-4A00-BF5D-E532049932E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41.259" v="1240" actId="207"/>
          <ac:spMkLst>
            <pc:docMk/>
            <pc:sldMk cId="621418753" sldId="313"/>
            <ac:spMk id="116" creationId="{80E40F4E-7D91-4A1F-84F9-C9B3DB3E21E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41.259" v="1240" actId="207"/>
          <ac:spMkLst>
            <pc:docMk/>
            <pc:sldMk cId="621418753" sldId="313"/>
            <ac:spMk id="117" creationId="{CD974B81-59C6-4CDF-AD48-DBBD5261943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41.259" v="1240" actId="207"/>
          <ac:spMkLst>
            <pc:docMk/>
            <pc:sldMk cId="621418753" sldId="313"/>
            <ac:spMk id="118" creationId="{B5544784-FB14-41E5-9F20-157E351B3B8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20" creationId="{448313FE-2DBB-48A0-A4F2-9734A7077D3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5.426" v="1239" actId="207"/>
          <ac:spMkLst>
            <pc:docMk/>
            <pc:sldMk cId="621418753" sldId="313"/>
            <ac:spMk id="121" creationId="{6F366523-9843-44D6-9AD3-C00C7C1E297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23" creationId="{CE2FDB79-2F3B-4776-94B0-9B72CAD5A2F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24" creationId="{04524853-2CE0-45EA-A116-B37F7547E0D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26" creationId="{6B58F204-5901-44DB-95F6-EFD992D4DAD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27" creationId="{62A7FA48-C558-4B6C-A26E-ADA7BEC5465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28" creationId="{55E0F07F-EDF6-4547-B136-D9DCE6D7718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46.194" v="1241" actId="207"/>
          <ac:spMkLst>
            <pc:docMk/>
            <pc:sldMk cId="621418753" sldId="313"/>
            <ac:spMk id="129" creationId="{D2AF6B04-12AE-4512-92CA-62DD1BC0EED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30" creationId="{525EF46D-E4A4-4563-88BA-7ADD2EC9FB2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32" creationId="{50B34B27-0F70-4ACF-B363-EC013AF6F9C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46.194" v="1241" actId="207"/>
          <ac:spMkLst>
            <pc:docMk/>
            <pc:sldMk cId="621418753" sldId="313"/>
            <ac:spMk id="133" creationId="{A6A0507A-D535-4DB7-BCA3-C98A9142022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34" creationId="{D7B7C5FD-8742-4A1F-AB04-56BB3106DE5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31.556" v="1238" actId="207"/>
          <ac:spMkLst>
            <pc:docMk/>
            <pc:sldMk cId="621418753" sldId="313"/>
            <ac:spMk id="135" creationId="{7547C5FA-6945-418D-80F1-8C5B573F017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7:54.188" v="1234" actId="207"/>
          <ac:spMkLst>
            <pc:docMk/>
            <pc:sldMk cId="621418753" sldId="313"/>
            <ac:spMk id="137" creationId="{6CBD51DF-4334-4867-8628-DCE517D8ED5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09.426" v="1237" actId="207"/>
          <ac:spMkLst>
            <pc:docMk/>
            <pc:sldMk cId="621418753" sldId="313"/>
            <ac:spMk id="138" creationId="{59455291-A6C7-4195-A232-6A02C8BC16F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00.173" v="1235" actId="207"/>
          <ac:spMkLst>
            <pc:docMk/>
            <pc:sldMk cId="621418753" sldId="313"/>
            <ac:spMk id="139" creationId="{16BFF4E0-A01D-40DE-A386-76E2F772CF5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00.173" v="1235" actId="207"/>
          <ac:spMkLst>
            <pc:docMk/>
            <pc:sldMk cId="621418753" sldId="313"/>
            <ac:spMk id="140" creationId="{97EFB457-9A91-429F-BEE7-B7C83993E9F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8:00.173" v="1235" actId="207"/>
          <ac:spMkLst>
            <pc:docMk/>
            <pc:sldMk cId="621418753" sldId="313"/>
            <ac:spMk id="141" creationId="{8E7DB3BB-6C8E-4781-8978-B3C8E1D1360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7:54.188" v="1234" actId="207"/>
          <ac:spMkLst>
            <pc:docMk/>
            <pc:sldMk cId="621418753" sldId="313"/>
            <ac:spMk id="142" creationId="{24A34D6A-5319-4B64-B384-8439D1EB14C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7:54.188" v="1234" actId="207"/>
          <ac:spMkLst>
            <pc:docMk/>
            <pc:sldMk cId="621418753" sldId="313"/>
            <ac:spMk id="143" creationId="{14666224-26B3-4055-B502-66AC447C192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7:50.693" v="1233" actId="207"/>
          <ac:spMkLst>
            <pc:docMk/>
            <pc:sldMk cId="621418753" sldId="313"/>
            <ac:spMk id="144" creationId="{553BB10E-5D73-4FE6-A883-C0420BA71A2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12.422" v="1244" actId="207"/>
          <ac:spMkLst>
            <pc:docMk/>
            <pc:sldMk cId="621418753" sldId="313"/>
            <ac:spMk id="146" creationId="{A740866E-34D9-482C-ADDC-691128AECC4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24.241" v="1245" actId="207"/>
          <ac:spMkLst>
            <pc:docMk/>
            <pc:sldMk cId="621418753" sldId="313"/>
            <ac:spMk id="148" creationId="{498A7DC8-176A-4A2D-A776-4AF414E097D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24.241" v="1245" actId="207"/>
          <ac:spMkLst>
            <pc:docMk/>
            <pc:sldMk cId="621418753" sldId="313"/>
            <ac:spMk id="149" creationId="{5EBAAC4A-83A4-4DE2-8C3E-FDBE2FC761C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24.241" v="1245" actId="207"/>
          <ac:spMkLst>
            <pc:docMk/>
            <pc:sldMk cId="621418753" sldId="313"/>
            <ac:spMk id="150" creationId="{D7838BAE-0030-4CF6-B96A-424DF3933A9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24.241" v="1245" actId="207"/>
          <ac:spMkLst>
            <pc:docMk/>
            <pc:sldMk cId="621418753" sldId="313"/>
            <ac:spMk id="151" creationId="{869F0D5A-2CD1-4D4D-9BAC-8E7BC730A6A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24.241" v="1245" actId="207"/>
          <ac:spMkLst>
            <pc:docMk/>
            <pc:sldMk cId="621418753" sldId="313"/>
            <ac:spMk id="152" creationId="{AB7DFB19-73CD-4176-9286-CD15EFD157D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24.241" v="1245" actId="207"/>
          <ac:spMkLst>
            <pc:docMk/>
            <pc:sldMk cId="621418753" sldId="313"/>
            <ac:spMk id="153" creationId="{0DBF4F76-83BB-4FB1-9B79-68F40E141EB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24.241" v="1245" actId="207"/>
          <ac:spMkLst>
            <pc:docMk/>
            <pc:sldMk cId="621418753" sldId="313"/>
            <ac:spMk id="154" creationId="{DB280D9F-F27C-41D3-B835-9044665EE9B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07.140" v="1243" actId="207"/>
          <ac:spMkLst>
            <pc:docMk/>
            <pc:sldMk cId="621418753" sldId="313"/>
            <ac:spMk id="156" creationId="{EA4090A5-AF67-44EE-BDBB-77825ADD22D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1.806" v="1246" actId="207"/>
          <ac:spMkLst>
            <pc:docMk/>
            <pc:sldMk cId="621418753" sldId="313"/>
            <ac:spMk id="158" creationId="{4B5476EE-0422-4A27-A1AB-C91DC7D8806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9.106" v="1247" actId="207"/>
          <ac:spMkLst>
            <pc:docMk/>
            <pc:sldMk cId="621418753" sldId="313"/>
            <ac:spMk id="159" creationId="{670A6249-F39B-4B6D-ACE2-1691FE9C1AD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1.806" v="1246" actId="207"/>
          <ac:spMkLst>
            <pc:docMk/>
            <pc:sldMk cId="621418753" sldId="313"/>
            <ac:spMk id="161" creationId="{9069E9A9-A0F5-4F64-B8F3-4E70CB87F07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9.106" v="1247" actId="207"/>
          <ac:spMkLst>
            <pc:docMk/>
            <pc:sldMk cId="621418753" sldId="313"/>
            <ac:spMk id="162" creationId="{D0B7582F-C25A-4C90-AB66-6B86972B246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1.806" v="1246" actId="207"/>
          <ac:spMkLst>
            <pc:docMk/>
            <pc:sldMk cId="621418753" sldId="313"/>
            <ac:spMk id="164" creationId="{A24793C0-2E36-4AE4-82B6-D5939ECC6C6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9.106" v="1247" actId="207"/>
          <ac:spMkLst>
            <pc:docMk/>
            <pc:sldMk cId="621418753" sldId="313"/>
            <ac:spMk id="165" creationId="{60DCC718-361C-4EE6-80A2-0B8A34B1F7F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1.806" v="1246" actId="207"/>
          <ac:spMkLst>
            <pc:docMk/>
            <pc:sldMk cId="621418753" sldId="313"/>
            <ac:spMk id="167" creationId="{0D10B29D-5AA7-4E88-B495-292ABDA7779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9.106" v="1247" actId="207"/>
          <ac:spMkLst>
            <pc:docMk/>
            <pc:sldMk cId="621418753" sldId="313"/>
            <ac:spMk id="168" creationId="{0F73EF2E-FB66-4EFB-B040-F18B2B50D3F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1.806" v="1246" actId="207"/>
          <ac:spMkLst>
            <pc:docMk/>
            <pc:sldMk cId="621418753" sldId="313"/>
            <ac:spMk id="170" creationId="{BE4ECC6B-F67D-419C-BA3B-932E805C0BA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9.106" v="1247" actId="207"/>
          <ac:spMkLst>
            <pc:docMk/>
            <pc:sldMk cId="621418753" sldId="313"/>
            <ac:spMk id="171" creationId="{69362BD6-16B1-4575-8D45-A93B9637AFE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9.106" v="1247" actId="207"/>
          <ac:spMkLst>
            <pc:docMk/>
            <pc:sldMk cId="621418753" sldId="313"/>
            <ac:spMk id="172" creationId="{5B8875C8-2C02-4158-9A57-8F1DD700D15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9.106" v="1247" actId="207"/>
          <ac:spMkLst>
            <pc:docMk/>
            <pc:sldMk cId="621418753" sldId="313"/>
            <ac:spMk id="173" creationId="{59098E2B-8B83-404C-9BFC-3240649C131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1.806" v="1246" actId="207"/>
          <ac:spMkLst>
            <pc:docMk/>
            <pc:sldMk cId="621418753" sldId="313"/>
            <ac:spMk id="174" creationId="{8EA886AA-4FB7-4A52-8295-73F49267951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19:31.806" v="1246" actId="207"/>
          <ac:spMkLst>
            <pc:docMk/>
            <pc:sldMk cId="621418753" sldId="313"/>
            <ac:spMk id="175" creationId="{33210351-0F83-484F-80C0-AFF548AD8BC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8:30:55.511" v="1302" actId="164"/>
          <ac:spMkLst>
            <pc:docMk/>
            <pc:sldMk cId="621418753" sldId="313"/>
            <ac:spMk id="181" creationId="{8EE65F9B-EBB6-4CA0-ABC4-1CB0CF37479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8:33:56.157" v="1463" actId="1076"/>
          <ac:spMkLst>
            <pc:docMk/>
            <pc:sldMk cId="621418753" sldId="313"/>
            <ac:spMk id="185" creationId="{D26B8336-540D-44AB-A09C-9AFD023BDE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31:15.259" v="1308" actId="571"/>
          <ac:spMkLst>
            <pc:docMk/>
            <pc:sldMk cId="621418753" sldId="313"/>
            <ac:spMk id="189" creationId="{7654980F-7518-429E-BA82-AC93FA736CA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8:33:31.222" v="1453" actId="1076"/>
          <ac:spMkLst>
            <pc:docMk/>
            <pc:sldMk cId="621418753" sldId="313"/>
            <ac:spMk id="190" creationId="{168E8D11-E680-408B-A606-75D55935452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06" creationId="{71701B4B-738A-44EE-845F-C5227A3B938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07" creationId="{BA0FD112-46EA-471E-9889-1C0DA42D333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spMkLst>
            <pc:docMk/>
            <pc:sldMk cId="621418753" sldId="313"/>
            <ac:spMk id="208" creationId="{02837FDB-E3EE-4CDF-B1CA-4B5EA69E9C0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spMkLst>
            <pc:docMk/>
            <pc:sldMk cId="621418753" sldId="313"/>
            <ac:spMk id="209" creationId="{944110ED-3F96-487A-B1A7-EB864D0C4F6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spMkLst>
            <pc:docMk/>
            <pc:sldMk cId="621418753" sldId="313"/>
            <ac:spMk id="210" creationId="{0290F2D4-8A86-48B2-AC53-D02822A50BB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1:03.764" v="1527" actId="207"/>
          <ac:spMkLst>
            <pc:docMk/>
            <pc:sldMk cId="621418753" sldId="313"/>
            <ac:spMk id="212" creationId="{69164B7C-128D-4040-A5F5-B2CB42D46B4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1:03.764" v="1527" actId="207"/>
          <ac:spMkLst>
            <pc:docMk/>
            <pc:sldMk cId="621418753" sldId="313"/>
            <ac:spMk id="213" creationId="{414E6BAC-4F31-4CCF-805F-3E63CFB981A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1:03.764" v="1527" actId="207"/>
          <ac:spMkLst>
            <pc:docMk/>
            <pc:sldMk cId="621418753" sldId="313"/>
            <ac:spMk id="214" creationId="{E549C2A4-78B1-4AD1-B766-F57565A391A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16" creationId="{AE8D8C17-F2CE-41B4-AE57-65B77075012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17" creationId="{8698D40F-18E9-4AE3-993A-6676BA869FE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18" creationId="{9C88121D-B02C-44B5-BFF4-62B985C017B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19" creationId="{F88C1794-8A40-42A8-8E71-58B6ACE509B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0" creationId="{51BE78B5-28CA-4795-9B55-7AE21905257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1" creationId="{E40A6334-2697-406E-899D-F81E24A6689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2" creationId="{FCBEAC99-7A16-4D77-847F-6C1748B82B4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3" creationId="{D3FED26B-0B81-499B-B728-BE8B2881149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4" creationId="{6DA1B0B0-7A17-41C7-A37B-24EB9504EF2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5" creationId="{878A91D1-80DE-4372-AA8A-1FC5D0982D2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6" creationId="{A61C9F23-C20F-41C0-9154-0BAD9811993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27" creationId="{C6E53D86-1C93-4575-B332-F1E48C24456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spMkLst>
            <pc:docMk/>
            <pc:sldMk cId="621418753" sldId="313"/>
            <ac:spMk id="228" creationId="{09A982D9-F612-48F4-8635-89F94666873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30" creationId="{15FBF867-92D8-4DA6-B0C1-90C980FD206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31" creationId="{D8DAB49E-E5AB-4E55-A0B2-BFC8C624E05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spMkLst>
            <pc:docMk/>
            <pc:sldMk cId="621418753" sldId="313"/>
            <ac:spMk id="232" creationId="{85C7683C-8595-437D-948A-80FC76E210A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34" creationId="{E281EADD-D21C-4717-A3C5-991E05D8465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35" creationId="{63D8FFFC-E59B-4C3D-B1FE-B731E9DB088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37" creationId="{31521232-C05A-456A-8906-D52B0E8A1BE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38" creationId="{13FFAC57-1914-472A-9B78-384F441B778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0" creationId="{449F29B7-91DC-4DFB-B48E-CF2798AAEC3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1:01.351" v="1526" actId="207"/>
          <ac:spMkLst>
            <pc:docMk/>
            <pc:sldMk cId="621418753" sldId="313"/>
            <ac:spMk id="241" creationId="{598224AA-04FF-435F-ACB4-11CA3E42176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2" creationId="{55CD953B-CB24-4586-9EBE-0F6E9A77BFD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3" creationId="{2DD93727-0693-4826-9691-A58F2AA715D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5" creationId="{F2ABBF19-14BC-4615-85CA-308B9C93749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6" creationId="{E7F9BF5B-4DBD-4EE4-B5E5-6BAA854FC1C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7" creationId="{E4B8C80F-C515-405E-988F-185181B325C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8" creationId="{72EB5F55-BFB6-43A6-8C6A-A5A3902EFE6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spMkLst>
            <pc:docMk/>
            <pc:sldMk cId="621418753" sldId="313"/>
            <ac:spMk id="249" creationId="{FA2BD08A-0D0D-49AC-B912-253CA4301A7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spMkLst>
            <pc:docMk/>
            <pc:sldMk cId="621418753" sldId="313"/>
            <ac:spMk id="250" creationId="{1710C2F8-6163-4E14-B711-F552900D3F7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spMkLst>
            <pc:docMk/>
            <pc:sldMk cId="621418753" sldId="313"/>
            <ac:spMk id="251" creationId="{12719960-773D-4937-87E3-6E5F598F3F7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8:42:36.401" v="1581" actId="1076"/>
          <ac:spMkLst>
            <pc:docMk/>
            <pc:sldMk cId="621418753" sldId="313"/>
            <ac:spMk id="252" creationId="{F67E0024-F083-4F79-9A37-D9CC98E635B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08:41:33.837" v="1535" actId="571"/>
          <ac:spMkLst>
            <pc:docMk/>
            <pc:sldMk cId="621418753" sldId="313"/>
            <ac:spMk id="256" creationId="{1D6A082E-6358-4038-BBCC-FB77A6DD0402}"/>
          </ac:spMkLst>
        </pc:spChg>
        <pc:grpChg chg="mod">
          <ac:chgData name="Godchagon Panyamanotham (กชกร ปัญญามโนธรรม)" userId="4bf7b1b4-e1ae-4289-88c5-38bc21c8f4b1" providerId="ADAL" clId="{0E0673CF-7ED6-4016-8351-A1894BB565C3}" dt="2022-05-23T08:12:21.005" v="1190" actId="27803"/>
          <ac:grpSpMkLst>
            <pc:docMk/>
            <pc:sldMk cId="621418753" sldId="313"/>
            <ac:grpSpMk id="4" creationId="{B77154DB-268B-4C45-93C5-6A4861FFFFB3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2:30.701" v="1194" actId="27803"/>
          <ac:grpSpMkLst>
            <pc:docMk/>
            <pc:sldMk cId="621418753" sldId="313"/>
            <ac:grpSpMk id="8" creationId="{42E695DD-DEAB-4979-BDD2-E0EF1D51740D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13:09.095" v="1198" actId="165"/>
          <ac:grpSpMkLst>
            <pc:docMk/>
            <pc:sldMk cId="621418753" sldId="313"/>
            <ac:grpSpMk id="22" creationId="{E563FE54-CD42-43FD-872E-395C53AF5F62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27" creationId="{5FEBA4E5-5044-428E-9846-A2A187DEC746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14:39.505" v="1210" actId="478"/>
          <ac:grpSpMkLst>
            <pc:docMk/>
            <pc:sldMk cId="621418753" sldId="313"/>
            <ac:grpSpMk id="28" creationId="{225F4DD0-8112-4BB4-A737-2144880339D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30" creationId="{594DA497-3F0B-4068-8155-763E1591E384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34" creationId="{8CA48D77-9A9A-427B-8E96-26287AC0C99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38" creationId="{B53FF67F-EF13-4317-BAEC-7F5A72860284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42" creationId="{FCF05B06-DB3F-4826-882A-0FA33B2A51E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45" creationId="{AC7A5AC0-8E4B-49D1-ABB2-D1DD558D373A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48" creationId="{BCF3CA6E-2AFF-4B84-AB35-79C66D2B02CC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54" creationId="{DBA362DA-7E48-46B2-9F88-2906E0313241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14:38.514" v="1209" actId="478"/>
          <ac:grpSpMkLst>
            <pc:docMk/>
            <pc:sldMk cId="621418753" sldId="313"/>
            <ac:grpSpMk id="59" creationId="{89121107-9B79-4E6C-9C7B-F8862A6BB050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14:38.514" v="1209" actId="478"/>
          <ac:grpSpMkLst>
            <pc:docMk/>
            <pc:sldMk cId="621418753" sldId="313"/>
            <ac:grpSpMk id="68" creationId="{778539D9-7089-47C4-B753-FD12AC1BA90C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70" creationId="{746A6EC8-8187-47B7-B822-970A36AF587B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14:38.514" v="1209" actId="478"/>
          <ac:grpSpMkLst>
            <pc:docMk/>
            <pc:sldMk cId="621418753" sldId="313"/>
            <ac:grpSpMk id="78" creationId="{900CC179-3F28-424D-B746-391678AF1FE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80" creationId="{323529F4-B6AB-4C37-8DCE-5F7E551089F8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83" creationId="{81FEE738-128D-4C0C-A039-0FA62B5C63DD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86" creationId="{62D7FC6E-B272-49F5-9510-1EAD96C367D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89" creationId="{2789E338-3809-4D35-BB0B-34647E3BDE10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grpSpMkLst>
            <pc:docMk/>
            <pc:sldMk cId="621418753" sldId="313"/>
            <ac:grpSpMk id="92" creationId="{889E32AF-51D6-4735-B856-7B526E7F5E43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04" creationId="{5F9BAE2F-843C-4FFA-9D2D-DE9C6635712D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9:52.807" v="1248" actId="164"/>
          <ac:grpSpMkLst>
            <pc:docMk/>
            <pc:sldMk cId="621418753" sldId="313"/>
            <ac:grpSpMk id="105" creationId="{CD9E31D0-00BA-45EF-8DE2-B243A00891C0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07" creationId="{CC343C5E-D0A3-40BA-95CC-FF4DD80B2F1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11" creationId="{75E8B0F1-BE91-4668-AAAE-40E276BD5E1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15" creationId="{3F4F14C3-641C-47FD-B3F9-3E7AF23A928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19" creationId="{79FDE812-DD20-4AE0-931E-C58E4B1FCBC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22" creationId="{6BB38E25-914C-4587-BBF2-D576AF511C82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25" creationId="{749D91B8-FBDC-4858-B25E-73EEAFEB1CB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31" creationId="{27FEB8F8-6F88-4D16-9624-25859CC96589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9:52.807" v="1248" actId="164"/>
          <ac:grpSpMkLst>
            <pc:docMk/>
            <pc:sldMk cId="621418753" sldId="313"/>
            <ac:grpSpMk id="136" creationId="{0270800E-A294-4B81-9B8E-E22FD8361AB4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9:52.807" v="1248" actId="164"/>
          <ac:grpSpMkLst>
            <pc:docMk/>
            <pc:sldMk cId="621418753" sldId="313"/>
            <ac:grpSpMk id="145" creationId="{48F6D36A-DE51-4BBD-84B5-DA3B826A3928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47" creationId="{AFA1258F-D2CC-4C33-9575-CE8C684A7FF3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9:52.807" v="1248" actId="164"/>
          <ac:grpSpMkLst>
            <pc:docMk/>
            <pc:sldMk cId="621418753" sldId="313"/>
            <ac:grpSpMk id="155" creationId="{1985F350-82DA-4CEF-A5CE-623F6E95A668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57" creationId="{C019D290-49D0-4271-BE75-8BA1A94B7492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60" creationId="{DC2DEA01-089B-4D41-8FE0-474F007D6366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63" creationId="{58041FB7-D870-444A-878D-2E38B78D67A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66" creationId="{3AACB15A-041C-4A37-AFEE-F93B7F6DBE2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grpSpMkLst>
            <pc:docMk/>
            <pc:sldMk cId="621418753" sldId="313"/>
            <ac:grpSpMk id="169" creationId="{9740265C-703C-43B3-8030-1E64C3E4D6A8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23T08:19:59.773" v="1251" actId="478"/>
          <ac:grpSpMkLst>
            <pc:docMk/>
            <pc:sldMk cId="621418753" sldId="313"/>
            <ac:grpSpMk id="176" creationId="{3C4CFEDE-171D-456C-B6AC-0FC800852FEF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23T08:31:05.598" v="1304" actId="1076"/>
          <ac:grpSpMkLst>
            <pc:docMk/>
            <pc:sldMk cId="621418753" sldId="313"/>
            <ac:grpSpMk id="184" creationId="{0DAAA6E2-DE75-494C-9449-404943BEC833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23T08:31:15.259" v="1308" actId="571"/>
          <ac:grpSpMkLst>
            <pc:docMk/>
            <pc:sldMk cId="621418753" sldId="313"/>
            <ac:grpSpMk id="186" creationId="{14300C93-F3B6-4C3A-88ED-BE8DBA4E7BE8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grpSpMkLst>
            <pc:docMk/>
            <pc:sldMk cId="621418753" sldId="313"/>
            <ac:grpSpMk id="204" creationId="{858E85D8-2227-4DE3-83E9-74F3C30308D2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05" creationId="{93E04A32-E7C9-4A60-8797-F9E368D7587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11" creationId="{57AA113C-C879-4FDE-B225-839AA24BF1E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15" creationId="{F96EAEFE-2979-4C46-90EB-4EA1CC658F90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29" creationId="{0F7E2B97-EB05-4E5F-86DD-9ED98CCBDEB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33" creationId="{C0087480-6754-4F08-A825-D4F15F576D94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36" creationId="{B19BAFAE-CC07-4954-B692-8BB4D05C630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39" creationId="{FE8B56E9-AC02-4862-B82D-A4F06A231EC6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08:42:04.688" v="1550" actId="164"/>
          <ac:grpSpMkLst>
            <pc:docMk/>
            <pc:sldMk cId="621418753" sldId="313"/>
            <ac:grpSpMk id="244" creationId="{B88B9763-F61C-418F-B8B5-39942A4FECCC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23T08:41:33.837" v="1535" actId="571"/>
          <ac:grpSpMkLst>
            <pc:docMk/>
            <pc:sldMk cId="621418753" sldId="313"/>
            <ac:grpSpMk id="253" creationId="{BC099E72-88B5-4E13-B731-2655111D635C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23T08:48:33.338" v="1658" actId="164"/>
          <ac:grpSpMkLst>
            <pc:docMk/>
            <pc:sldMk cId="621418753" sldId="313"/>
            <ac:grpSpMk id="257" creationId="{CDDC1A30-F816-4000-9BF3-BBEF7675B61F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23T08:49:08.873" v="1681" actId="1036"/>
          <ac:grpSpMkLst>
            <pc:docMk/>
            <pc:sldMk cId="621418753" sldId="313"/>
            <ac:grpSpMk id="267" creationId="{0C3DB246-F633-429C-9F5C-1DE000E9D226}"/>
          </ac:grpSpMkLst>
        </pc:grpChg>
        <pc:picChg chg="add del mod">
          <ac:chgData name="Godchagon Panyamanotham (กชกร ปัญญามโนธรรม)" userId="4bf7b1b4-e1ae-4289-88c5-38bc21c8f4b1" providerId="ADAL" clId="{0E0673CF-7ED6-4016-8351-A1894BB565C3}" dt="2022-05-23T08:12:54.119" v="1197" actId="27803"/>
          <ac:picMkLst>
            <pc:docMk/>
            <pc:sldMk cId="621418753" sldId="313"/>
            <ac:picMk id="3" creationId="{77849F76-8A4C-401E-82B9-7B7AEE32CA7A}"/>
          </ac:picMkLst>
        </pc:picChg>
        <pc:picChg chg="mod ord">
          <ac:chgData name="Godchagon Panyamanotham (กชกร ปัญญามโนธรรม)" userId="4bf7b1b4-e1ae-4289-88c5-38bc21c8f4b1" providerId="ADAL" clId="{0E0673CF-7ED6-4016-8351-A1894BB565C3}" dt="2022-05-23T08:45:51.493" v="1631" actId="14100"/>
          <ac:picMkLst>
            <pc:docMk/>
            <pc:sldMk cId="621418753" sldId="313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5:18:38.746" v="1175" actId="478"/>
          <ac:picMkLst>
            <pc:docMk/>
            <pc:sldMk cId="621418753" sldId="313"/>
            <ac:picMk id="17" creationId="{1E0A5380-9C78-44EA-BDC0-79B8DE7BCF1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8:32:15.599" v="1405" actId="1076"/>
          <ac:picMkLst>
            <pc:docMk/>
            <pc:sldMk cId="621418753" sldId="313"/>
            <ac:picMk id="19" creationId="{4299E608-C019-43E2-96A4-697E7CA53D78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14:21.222" v="1208" actId="27803"/>
          <ac:picMkLst>
            <pc:docMk/>
            <pc:sldMk cId="621418753" sldId="313"/>
            <ac:picMk id="26" creationId="{89DBF19A-7564-4E79-B2CC-96C5261E4F20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15:36.786" v="1214" actId="27803"/>
          <ac:picMkLst>
            <pc:docMk/>
            <pc:sldMk cId="621418753" sldId="313"/>
            <ac:picMk id="100" creationId="{25FA7F53-4B6F-4C9B-A57E-A69C4AAF02AF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17:28.183" v="1230" actId="27803"/>
          <ac:picMkLst>
            <pc:docMk/>
            <pc:sldMk cId="621418753" sldId="313"/>
            <ac:picMk id="103" creationId="{46F0413D-BF27-4FDF-A183-BF299DE0F997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28:54.860" v="1257" actId="478"/>
          <ac:picMkLst>
            <pc:docMk/>
            <pc:sldMk cId="621418753" sldId="313"/>
            <ac:picMk id="178" creationId="{45644F34-2003-4C8B-A0B8-903028F8B42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8:30:55.511" v="1302" actId="164"/>
          <ac:picMkLst>
            <pc:docMk/>
            <pc:sldMk cId="621418753" sldId="313"/>
            <ac:picMk id="180" creationId="{FCF596A8-8630-4822-B526-3967E33CC3A4}"/>
          </ac:picMkLst>
        </pc:picChg>
        <pc:picChg chg="add mod ord">
          <ac:chgData name="Godchagon Panyamanotham (กชกร ปัญญามโนธรรม)" userId="4bf7b1b4-e1ae-4289-88c5-38bc21c8f4b1" providerId="ADAL" clId="{0E0673CF-7ED6-4016-8351-A1894BB565C3}" dt="2022-05-23T08:30:55.511" v="1302" actId="164"/>
          <ac:picMkLst>
            <pc:docMk/>
            <pc:sldMk cId="621418753" sldId="313"/>
            <ac:picMk id="183" creationId="{8C3A2523-C2AF-4A5E-BF1C-DBB317956027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23T08:31:15.259" v="1308" actId="571"/>
          <ac:picMkLst>
            <pc:docMk/>
            <pc:sldMk cId="621418753" sldId="313"/>
            <ac:picMk id="187" creationId="{7EA4BD06-E2D4-47CA-997D-69A9E6B7F460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23T08:31:15.259" v="1308" actId="571"/>
          <ac:picMkLst>
            <pc:docMk/>
            <pc:sldMk cId="621418753" sldId="313"/>
            <ac:picMk id="188" creationId="{9AC74780-D962-4D5C-8A3C-8C261F1ED651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44:16.748" v="1606" actId="478"/>
          <ac:picMkLst>
            <pc:docMk/>
            <pc:sldMk cId="621418753" sldId="313"/>
            <ac:picMk id="192" creationId="{2C509BDE-6009-41E5-B2C3-EFBDECCE046C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44:15.962" v="1605" actId="478"/>
          <ac:picMkLst>
            <pc:docMk/>
            <pc:sldMk cId="621418753" sldId="313"/>
            <ac:picMk id="193" creationId="{3C46F99C-F4AD-4F6C-887F-3D42702D794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8:49:16.283" v="1704" actId="1036"/>
          <ac:picMkLst>
            <pc:docMk/>
            <pc:sldMk cId="621418753" sldId="313"/>
            <ac:picMk id="195" creationId="{EA58D6F4-42F7-4B5F-A1D7-F0CC18FE9A92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37:50.480" v="1497" actId="478"/>
          <ac:picMkLst>
            <pc:docMk/>
            <pc:sldMk cId="621418753" sldId="313"/>
            <ac:picMk id="197" creationId="{0AA34839-A91D-42DC-9FD5-B9F3E2E9C8A2}"/>
          </ac:picMkLst>
        </pc:picChg>
        <pc:picChg chg="add mod modCrop">
          <ac:chgData name="Godchagon Panyamanotham (กชกร ปัญญามโนธรรม)" userId="4bf7b1b4-e1ae-4289-88c5-38bc21c8f4b1" providerId="ADAL" clId="{0E0673CF-7ED6-4016-8351-A1894BB565C3}" dt="2022-05-23T08:48:33.338" v="1658" actId="164"/>
          <ac:picMkLst>
            <pc:docMk/>
            <pc:sldMk cId="621418753" sldId="313"/>
            <ac:picMk id="199" creationId="{68F1977A-ECD5-46AD-AF3C-215282D9AC76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43:08.495" v="1590" actId="478"/>
          <ac:picMkLst>
            <pc:docMk/>
            <pc:sldMk cId="621418753" sldId="313"/>
            <ac:picMk id="201" creationId="{757722FC-4E79-4737-84CC-CA79AE891AC2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40:38.533" v="1523" actId="27803"/>
          <ac:picMkLst>
            <pc:docMk/>
            <pc:sldMk cId="621418753" sldId="313"/>
            <ac:picMk id="203" creationId="{95C4820B-9D36-441B-98D4-AD63034C1FA6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23T08:41:33.837" v="1535" actId="571"/>
          <ac:picMkLst>
            <pc:docMk/>
            <pc:sldMk cId="621418753" sldId="313"/>
            <ac:picMk id="254" creationId="{740CB47A-FB09-4063-8FCF-8C574A0E1149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23T08:41:33.837" v="1535" actId="571"/>
          <ac:picMkLst>
            <pc:docMk/>
            <pc:sldMk cId="621418753" sldId="313"/>
            <ac:picMk id="255" creationId="{2C119F24-F87D-40C2-910C-59676470CCC0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8:48:33.338" v="1658" actId="164"/>
          <ac:picMkLst>
            <pc:docMk/>
            <pc:sldMk cId="621418753" sldId="313"/>
            <ac:picMk id="259" creationId="{4AE6EA98-CE76-4702-96A0-008C4A638165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45:19.470" v="1623" actId="478"/>
          <ac:picMkLst>
            <pc:docMk/>
            <pc:sldMk cId="621418753" sldId="313"/>
            <ac:picMk id="261" creationId="{8EEE66A9-5723-460D-BCDC-03556C382887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08:45:19.470" v="1623" actId="478"/>
          <ac:picMkLst>
            <pc:docMk/>
            <pc:sldMk cId="621418753" sldId="313"/>
            <ac:picMk id="262" creationId="{667DC308-2A98-4BE9-9B9D-A634D598D180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8:49:31.953" v="1707" actId="196"/>
          <ac:picMkLst>
            <pc:docMk/>
            <pc:sldMk cId="621418753" sldId="313"/>
            <ac:picMk id="264" creationId="{00E63D61-CF13-4239-BEF1-7AC0AB5E2882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08:49:23.850" v="1705" actId="196"/>
          <ac:picMkLst>
            <pc:docMk/>
            <pc:sldMk cId="621418753" sldId="313"/>
            <ac:picMk id="266" creationId="{87409905-C6B3-4F2F-A5EB-1AEC14667B3E}"/>
          </ac:picMkLst>
        </pc:picChg>
      </pc:sldChg>
      <pc:sldChg chg="addSp delSp modSp add mod delAnim modAnim modNotesTx">
        <pc:chgData name="Godchagon Panyamanotham (กชกร ปัญญามโนธรรม)" userId="4bf7b1b4-e1ae-4289-88c5-38bc21c8f4b1" providerId="ADAL" clId="{0E0673CF-7ED6-4016-8351-A1894BB565C3}" dt="2022-05-30T09:36:55.491" v="6167"/>
        <pc:sldMkLst>
          <pc:docMk/>
          <pc:sldMk cId="3099752901" sldId="313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spMkLst>
            <pc:docMk/>
            <pc:sldMk cId="3099752901" sldId="313"/>
            <ac:spMk id="17" creationId="{31669D49-C731-42C7-A773-32CA9EFCE88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6T07:18:41.645" v="3085" actId="20577"/>
          <ac:spMkLst>
            <pc:docMk/>
            <pc:sldMk cId="3099752901" sldId="313"/>
            <ac:spMk id="18" creationId="{3BE67FC0-54BC-4425-AB07-A0BB6FB37D2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13:36:26.599" v="2263" actId="478"/>
          <ac:spMkLst>
            <pc:docMk/>
            <pc:sldMk cId="3099752901" sldId="313"/>
            <ac:spMk id="20" creationId="{80A6C24F-ADCF-4214-BADF-0A68F4C287C3}"/>
          </ac:spMkLst>
        </pc:spChg>
        <pc:spChg chg="mod topLvl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spMkLst>
            <pc:docMk/>
            <pc:sldMk cId="3099752901" sldId="313"/>
            <ac:spMk id="23" creationId="{8B08683E-A4ED-4590-82DB-F9C898D8E251}"/>
          </ac:spMkLst>
        </pc:spChg>
        <pc:spChg chg="mod topLvl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spMkLst>
            <pc:docMk/>
            <pc:sldMk cId="3099752901" sldId="313"/>
            <ac:spMk id="24" creationId="{05DDC627-6D38-49C1-BDE3-0672693235B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6T07:10:54.748" v="3020" actId="1076"/>
          <ac:spMkLst>
            <pc:docMk/>
            <pc:sldMk cId="3099752901" sldId="313"/>
            <ac:spMk id="24" creationId="{0A145683-985F-43CA-A59C-E0F3998291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6T07:12:36.809" v="3050" actId="164"/>
          <ac:spMkLst>
            <pc:docMk/>
            <pc:sldMk cId="3099752901" sldId="313"/>
            <ac:spMk id="25" creationId="{0A145683-985F-43CA-A59C-E0F3998291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29" creationId="{A5435CC5-F54C-4635-8CB5-71181025A6C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1:24.982" v="2724" actId="207"/>
          <ac:spMkLst>
            <pc:docMk/>
            <pc:sldMk cId="3099752901" sldId="313"/>
            <ac:spMk id="31" creationId="{416141FB-E0D5-4232-AB5F-719B587A9F9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33" creationId="{F3D19822-A54A-4217-8C89-F191D4C9FB7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34" creationId="{2BFACA1E-C587-4F83-8D04-A5FE9681DC5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35" creationId="{7B3D2652-32D9-48D1-A3D7-42EAD79C223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36" creationId="{43A424B2-327D-484D-A2EC-133678B45D7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37" creationId="{F58404AA-192C-4656-88B5-85C91F6AB56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38" creationId="{0C44D1E8-8633-4FCD-B2C8-8CA9C73367A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39" creationId="{6360572D-F373-425C-9F30-8D31DDC4BA7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18:41.831" v="2677" actId="207"/>
          <ac:spMkLst>
            <pc:docMk/>
            <pc:sldMk cId="3099752901" sldId="313"/>
            <ac:spMk id="41" creationId="{668E138A-089C-4549-99BA-D470F56A29F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42" creationId="{295B6F07-D5F2-4248-B9D8-6D64FCB0CBF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1:24.598" v="2723" actId="207"/>
          <ac:spMkLst>
            <pc:docMk/>
            <pc:sldMk cId="3099752901" sldId="313"/>
            <ac:spMk id="43" creationId="{778C07FB-A49E-4018-99F0-143211DFA8A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45" creationId="{81F21D32-ACB7-4B3B-B6F1-A6A2CD86BAC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47" creationId="{DEC95F2A-4A7B-43D5-A78D-E127C6E4BE7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48" creationId="{3CCFC6B2-2E86-4421-991C-5E5EED777B9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49" creationId="{9D951705-074C-43B0-8540-0BAE12EAEB9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50" creationId="{0A403C24-FAB2-4C70-B0E7-A095998A856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51" creationId="{77B14509-7A15-4876-9F9D-B6C2237A74C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52" creationId="{E79EAA5B-A20B-4BF7-B453-B0B95C8D0B5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spMkLst>
            <pc:docMk/>
            <pc:sldMk cId="3099752901" sldId="313"/>
            <ac:spMk id="54" creationId="{4B451050-02A9-4DDC-97B5-512307F58E6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11.490" v="2465" actId="207"/>
          <ac:spMkLst>
            <pc:docMk/>
            <pc:sldMk cId="3099752901" sldId="313"/>
            <ac:spMk id="55" creationId="{1BC7D103-2AD2-40CC-A8E8-2588A084AE5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58" creationId="{96054427-5843-4A4F-952E-1A230B680C5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60" creationId="{E568D3D3-D3FB-4E6F-8137-6F1DD883150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61" creationId="{1F98632D-9025-4761-9B51-46F10198DEF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63" creationId="{1CC0EAF9-0F95-4F35-A054-646774B1CA1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64" creationId="{47636DEA-948D-4C12-8E5F-2F8D4407569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65" creationId="{192B38B9-B94B-476F-9D1C-AAD8931EAE0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93" v="2704" actId="208"/>
          <ac:spMkLst>
            <pc:docMk/>
            <pc:sldMk cId="3099752901" sldId="313"/>
            <ac:spMk id="66" creationId="{E2F3FCD4-31EE-4E5B-85E7-30A67186192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68" creationId="{85098BB0-ABD4-4B5C-8A2E-9E78E703B4C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19:16.081" v="2684" actId="207"/>
          <ac:spMkLst>
            <pc:docMk/>
            <pc:sldMk cId="3099752901" sldId="313"/>
            <ac:spMk id="69" creationId="{9A6B4BDB-E328-443A-938F-C6417AB5DC4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71" creationId="{38788564-BEE4-4A17-B92E-EACF0BBDD3A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72" creationId="{8644C265-666F-46A2-AE77-7B2D6DDC661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73" creationId="{E79E8B1A-93B5-464F-9E5F-392D1B28C5A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74" creationId="{184F1475-D864-42E0-A8BE-45720D4727E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1" v="2703" actId="207"/>
          <ac:spMkLst>
            <pc:docMk/>
            <pc:sldMk cId="3099752901" sldId="313"/>
            <ac:spMk id="76" creationId="{E9F62A2D-214A-414B-A81E-D3E74ED6C0D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77" creationId="{9E8166A2-4F18-499E-9220-C4EC4C5B65C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78" creationId="{002ECF9B-C37D-455D-B626-2AEBC78F5EC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0" creationId="{68AEA7E1-EDCB-444C-AEE8-0A45C02F057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1" creationId="{2A3CB877-3711-4099-BB40-3DA32BC614F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2" creationId="{5DFC6BF6-711B-4BE8-BE61-084218F89F1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3" creationId="{7F373908-DC35-4F4D-80C4-52E90BCC0DC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4" creationId="{AE941853-9639-4CDB-A175-7210B7157A0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5" creationId="{60B0BBBA-93F1-445D-8386-3531663C390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7" creationId="{5C4F9D2B-749E-4639-B725-15DD48FC5EE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88" creationId="{19836467-41A4-464B-9ABF-FBD66B066A6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90" creationId="{A8645430-4653-433C-8B6C-00DD0316FF8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669" v="2705" actId="207"/>
          <ac:spMkLst>
            <pc:docMk/>
            <pc:sldMk cId="3099752901" sldId="313"/>
            <ac:spMk id="91" creationId="{3736B7A7-8FE6-45DD-94F0-5031706815A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4.197" v="2706" actId="207"/>
          <ac:spMkLst>
            <pc:docMk/>
            <pc:sldMk cId="3099752901" sldId="313"/>
            <ac:spMk id="93" creationId="{1CE9B024-A322-43DE-A8FD-73E271835AF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95" creationId="{5D28C208-C887-49C6-88CF-B2A824F508F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96" creationId="{BC524DA6-152D-432B-A63E-B33332DE6F3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97" creationId="{3D0A607B-5E16-4DE5-A2FE-F88238E553C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98" creationId="{142CFD2A-27F7-47A1-927F-D062100CD31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99" creationId="{E8E31936-B3E3-4B5D-93D2-5C81E391C59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0" creationId="{16806619-8DD9-486C-9A18-566ADBAC67F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1" creationId="{355083F2-466A-424C-8EE4-86A39887BE5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3" creationId="{F3FDC62F-5CD8-4305-8B03-4B27494B3E2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4" creationId="{529AB363-695C-4ED6-96EE-48DFA72BDC7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5" creationId="{0206D9E1-B27A-4119-A546-267BEEBC276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6" creationId="{494C8670-58E1-48C9-8F75-DC05965B49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7" creationId="{C92BDA45-0F80-4608-A00E-70120E0A172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spMkLst>
            <pc:docMk/>
            <pc:sldMk cId="3099752901" sldId="313"/>
            <ac:spMk id="108" creationId="{84B23B29-770C-42D8-80CC-0537BE333E9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6T07:11:53.545" v="3033" actId="14100"/>
          <ac:spMkLst>
            <pc:docMk/>
            <pc:sldMk cId="3099752901" sldId="313"/>
            <ac:spMk id="109" creationId="{8E293683-8DA2-41C6-BE4B-766569277E4A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6T07:11:57.363" v="3034" actId="14100"/>
          <ac:spMkLst>
            <pc:docMk/>
            <pc:sldMk cId="3099752901" sldId="313"/>
            <ac:spMk id="114" creationId="{205682BB-C6CB-43BE-9B0F-FAE67B95060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spMkLst>
            <pc:docMk/>
            <pc:sldMk cId="3099752901" sldId="313"/>
            <ac:spMk id="117" creationId="{BBDF2E79-338E-4A86-B3DF-1E8BD71BE13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18" creationId="{E6F074A2-963C-41BB-AF70-3C3D7DB455E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19" creationId="{25DC8FFF-E977-45BC-AE75-94C2814EC8D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19" creationId="{7CF576C5-A266-4B82-BBE3-6E5B3A161FB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0" creationId="{D78A5740-A1CA-4F0E-AAB9-577403AC144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1" creationId="{1CCC9180-CE24-4836-A5E1-C9424FE6CDF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1" creationId="{35DAE26C-9E7D-48C3-A130-EFC6B629EAF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3" creationId="{8FF8F46C-46D0-425B-9A51-73277951C1D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3" creationId="{C0CAE71D-8927-468B-AF7F-10EF5140E14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4" creationId="{154B3245-83CD-49AD-9232-43AAA85CA4F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4" creationId="{A1F83BF2-7D0F-40FE-9C31-2872379F482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5" creationId="{F97B909F-0F2D-44AF-85C2-EE5B4203A15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6" creationId="{3600AA6B-EF2B-4102-9E81-B76771CE398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6" creationId="{9E97DC6F-E7F3-4293-9B8A-15000E5AF5C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7" creationId="{0A75E542-3916-4500-ADE8-5B2F1B7E375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7" creationId="{B686EBE7-E59F-4AF5-A8DD-11715A22CC2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8" creationId="{9D601B79-F957-413D-9BB2-DE6810A38D2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8" creationId="{F0AFA050-7CE9-4E9B-9FA6-86DFB252A02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29" creationId="{B06E8B6F-1122-4C9D-9D2C-AECD7C67F8B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29" creationId="{EE7B6F86-DFE2-40F4-A636-A6A9E4362D8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0" creationId="{1697529F-D42A-41F4-A4B9-023BD749F81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30" creationId="{E71932D3-4E49-4001-B50F-E05D5BFA39F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31" creationId="{1BAE9D64-0EE5-4EB0-BD3B-BA44C5C377F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1" creationId="{63B6AECB-64B0-4CBF-A0D7-72082FDCDC5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spMkLst>
            <pc:docMk/>
            <pc:sldMk cId="3099752901" sldId="313"/>
            <ac:spMk id="132" creationId="{3B936C28-2BAC-4A8F-845E-664F7494F91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2" creationId="{F4EE7D0B-9D37-414C-8F9E-3AC2F221E71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3" creationId="{5C8736FD-0289-460A-92CE-8CAD8B93C51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5:00:32.847" v="4939" actId="404"/>
          <ac:spMkLst>
            <pc:docMk/>
            <pc:sldMk cId="3099752901" sldId="313"/>
            <ac:spMk id="134" creationId="{3983830D-2FFB-4626-BE75-33DF1AA3772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35" creationId="{D94DFA08-65D3-407F-A796-B46DB49F2CD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5" creationId="{EB2BFA2A-0586-4620-B338-C2833DBB96C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6" creationId="{DBF17DE1-7022-493C-898E-93E9A346752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7" creationId="{8A4C614E-3465-49FD-A87D-310ACD10B31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37" creationId="{C9E6A27D-5963-4559-A7F5-924F033B88A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38" creationId="{3FB0FB1E-074E-40CD-81BA-70E9234B455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8" creationId="{F2EC3B70-9059-45D3-93C0-9466CFBF032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39" creationId="{ABF24921-E751-4012-B740-1DE8CBFEC68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0" creationId="{124310C0-4331-4A3F-85B0-5559F343B43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0" creationId="{4F0F2DFA-2F87-469F-9E0A-C0B250F1C14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1" creationId="{328FCB97-12CD-46E2-901B-4D4B3DA858B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1" creationId="{DCFB3427-7F04-4C13-AA80-26FF757E6C4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2" creationId="{A55690C6-E6E3-4C80-ABA3-D48E2E104C6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3" creationId="{4046D615-4004-4F52-BC55-822FEC26A4F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3" creationId="{E9474282-6B62-442F-AF35-CB537B6BD9E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4" creationId="{277EB026-B029-487C-8526-40DA2CEF2B6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4" creationId="{F57FC7DD-E82B-4AA7-B21E-6A44EBA5133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5" creationId="{15C0CE0D-E35E-4DCC-975C-24A51A4847E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5" creationId="{594207E4-4ED9-4FC3-9113-670D8DBAFDF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6" creationId="{1A16B82F-1C3E-470D-AAA4-4029427E462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7" creationId="{23CB3BC5-86AA-4634-8FC3-D33F62D231A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7" creationId="{EACBAFD7-9117-4325-B79D-4F6F8D34207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8" creationId="{71B40C65-27AD-41F8-82C9-6967EBDB377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8" creationId="{BDDC952C-D866-44BA-95E3-1AACD823BF3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49" creationId="{25B904E2-B77A-4FE6-BECA-0DE09B33F10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49" creationId="{66CD2980-E12D-4F45-BFBE-BE8184F41E8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50" creationId="{743C2546-9D39-43C7-A26E-16E4F3CB501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50" creationId="{BFD10D9E-DCAD-4DB9-A5C5-D9A2D5778CE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51" creationId="{FA5792F4-0CBC-456A-B5D7-DDFEE32AA66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52" creationId="{6E4C5E4B-9F65-4DF5-B3BB-ADA31EAEB73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53" creationId="{2436DDF7-1B91-46F5-A085-D1078567112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53" creationId="{41F4BAC4-2C1E-4D6C-92C9-F40A4BECC1D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6:56.390" v="3580" actId="207"/>
          <ac:spMkLst>
            <pc:docMk/>
            <pc:sldMk cId="3099752901" sldId="313"/>
            <ac:spMk id="154" creationId="{76B0457B-BA82-4B2D-8EFA-E523FBC757D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55" creationId="{CE0FE964-B9E1-4E7F-B30A-0A0A9795450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56" creationId="{041899A8-FAA2-4488-88B4-10C3B77D97C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56" creationId="{2BB59798-2AFB-4D49-B58C-B883EAF5472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57" creationId="{4B3977B5-80FF-4DA0-B0FF-E67CBBB5FC0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57" creationId="{622A2685-F96E-40BB-9413-5B75B9379BD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58" creationId="{54EC1161-60AB-496D-8444-2A5E3719DF8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59" creationId="{7A9415D1-DB95-42E3-827E-16D700C9686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59" creationId="{CE7C92DC-1B6A-4355-B899-4747E9A86CF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0" creationId="{4941B7E5-2118-4CFC-BA81-C9ADE4C4E57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0" creationId="{83101324-BEB2-47E3-9DB9-28C79C6DD25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1" creationId="{1A8301BC-3272-43CF-AD30-96109ECDC05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1" creationId="{6D461E84-DC47-4A6D-9871-FD4CF6D8662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2" creationId="{22F9E999-0F36-4CCD-8AB3-CFD34BCC0E6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3" creationId="{7BBF1B0A-1E85-42A9-BBE4-47689F1E7D4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3" creationId="{C1BC83C2-2038-49F5-A758-3714F4D3F73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4" creationId="{3909EE27-797F-439F-AE07-C5C9DF3C2D6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4" creationId="{D305AB53-C1E6-436F-A9E4-9AE7C417C3B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5" creationId="{2ACE5D25-4857-46E4-AF32-022E869951F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5" creationId="{8A3CA599-737F-41A6-9315-72D60768C27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6" creationId="{CCBFB789-8324-4234-B7D4-9EE9DEF5242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7" creationId="{0B5E85BD-EA37-4EAF-8652-1FC1CD0DCE0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7" creationId="{BD2031FF-7FC9-4FEC-AAD5-DD0523A661E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8" creationId="{A3855767-235C-49C9-9DD7-7483603950F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8" creationId="{ACBBFA76-9326-4272-A8F4-892A5171A39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69" creationId="{42EAEA6D-601B-455E-B52E-628CF34F225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69" creationId="{CB8FE46B-A320-4B56-A565-FC6344EED42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0" creationId="{5660EB43-8B1A-4AEF-98CA-A879692189A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70" creationId="{BFC96EFF-B1C1-4889-B0E9-013EC42E37B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1" creationId="{274516D3-3CE7-4461-A5A9-D936659A982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72" creationId="{A4BD9229-1E66-44CD-B782-6CD022A7336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2" creationId="{E87CC020-74BE-4F0A-96A9-3896F3DA1FC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73" creationId="{2E8F3AA2-A2A9-4BA2-8A61-50EF2BFC277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3" creationId="{441CD878-24D4-4ED8-903C-D57464F620C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74" creationId="{940C8124-34CB-4D18-89A5-9DBF236D601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4" creationId="{F0EA62CA-163B-4490-811F-B52F977EC2A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5" creationId="{343E0F22-7CAE-45D7-BF2C-CA8FE14F741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76" creationId="{0C58ADA3-4674-4C61-8F51-BFB069080F2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6" creationId="{2579F758-5B1C-4AC5-B3C6-85674802EC6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77" creationId="{4856BF02-68DF-4D31-A065-46C60EA8359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7" creationId="{CD7BEFBA-EA1A-4711-988F-F68289F7C49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8" creationId="{903BEAED-9F1D-4CEB-8AD2-8DA77438E23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79" creationId="{7EB14EA2-3D22-487B-B24B-BC62F7E0425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79" creationId="{A319DA21-05AC-4ABD-91DA-0D24FCB7F1C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0" creationId="{BC93C3A1-04F5-4FDE-BFF7-77FBB91CC4A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0" creationId="{D07FB792-6E4B-4949-BFD8-21890B0D9AB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1" creationId="{77B922E0-155F-49FB-8FD6-1D0FF5D8FAB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1" creationId="{92F391BB-5698-4660-BE6E-0BEE915D97D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2" creationId="{017F795E-DB79-4BD0-910A-7E1CF0F4590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2" creationId="{91C836C2-5C88-4FB6-BF6F-B798CBF2EF2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3" creationId="{230FF8A9-58EF-493D-96D9-C5FFDF4F7C7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4" creationId="{2CC339D0-7585-467D-BE51-801792DCC6B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4" creationId="{6069E0C3-44D7-4AC2-AA44-8E3E4B2396C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5" creationId="{11A453E4-0E69-4049-BB03-2E5E0D0D92E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5" creationId="{9FB8060C-683F-4846-886A-B689E867001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6" creationId="{571390BB-332C-4714-8CBE-9E4704D61AD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6" creationId="{65169CEC-3CE1-4566-8E6D-97BAB60CE06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7" creationId="{672CC0D9-2D3E-40D5-8F2F-0BCE3AB63BD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7" creationId="{C9FCA21B-1616-44B3-B7E7-DFEADABD5EF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8" creationId="{037E6E02-FC15-437F-BFB8-AC866F6DBD8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8" creationId="{0CC551C2-C849-439C-A307-ED31689592B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89" creationId="{6102E74A-3BA1-435B-BBB4-52E3EF22234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89" creationId="{8F6B522F-E19E-4759-B385-FD3592AD813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0" creationId="{97254C1D-ADDE-41A0-8212-FA8110D6EA7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0" creationId="{A8077951-DEB5-4607-BA07-6FB6B2ED484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1" creationId="{3CBF3015-F8AF-4B5E-88B8-510B9C1F7CD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1" creationId="{67D71B54-B387-4A21-B134-1B673BBEF92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2" creationId="{18D299C0-DF07-494C-89A2-451CF7B60E4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3" creationId="{07440799-3483-49DF-AAD4-62708B6CA03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3" creationId="{8A933AEF-08FC-4D3F-836A-8A8EDA1209C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4" creationId="{2BEF6035-92A8-474A-8665-A6D578FF1E0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4" creationId="{F00CE31B-641E-4C73-B98B-AC7EAFAC013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5" creationId="{698C9E21-79F9-4613-A716-49EE78C74F6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6" creationId="{62818833-C112-4839-AFC9-11F045385F4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6" creationId="{8AF383B4-73DF-4F7E-BA3F-5D231114083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7" creationId="{44A03F80-7C35-4A53-8EDB-AACE6476FDC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7" creationId="{699A8273-B17F-4FDF-8A2E-087A1E1D582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8" creationId="{1D8B2BE0-CB3B-4167-BA81-6684D762906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8" creationId="{608476EE-2EAC-4609-81BD-2EDCB6CCAC7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199" creationId="{919EF21A-E82B-4DB3-9B7C-8BE33A1C42D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199" creationId="{AD4D6447-D8C7-46CB-A48A-DA10EFB6AD5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200" creationId="{82C74D35-C089-42AD-A6B7-CC03B452EE1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0" creationId="{DD340B09-5C07-463B-AB62-09CD010D4DA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1" creationId="{875BC0AA-3214-49E3-AB66-652DFDC5A04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spMkLst>
            <pc:docMk/>
            <pc:sldMk cId="3099752901" sldId="313"/>
            <ac:spMk id="201" creationId="{EB694CBC-9C82-4E54-977E-F547F7DBA02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2" creationId="{85B530C6-682E-4205-BCF5-B843D772B85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3" creationId="{377F79C5-D153-4D8E-B210-8E7FCC4F3E4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4" creationId="{42DF4461-45F1-4115-88FD-F3266187F52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04" creationId="{79BB1DA0-EBFA-4470-8D46-B58D9C36168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5" creationId="{2070CF81-F787-4F3C-87AA-CC43A18C1E8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6" creationId="{7033D4DC-763F-446F-88E8-5B18FB0F748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06" creationId="{A53AD244-8D5E-404A-9BE8-C10807D5C95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07" creationId="{411487C8-2BDB-4C45-AF91-7615C8DE883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7" creationId="{AA64BE8A-8F66-42F1-BD84-24570209FF7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8" creationId="{0A7FDF5F-A62D-4724-92F0-9E4842550EF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08" creationId="{8BDB5387-529B-4723-9337-0A867004C48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09" creationId="{8A03EBC0-FA90-469B-9A51-7DECBBC6B15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09" creationId="{F6048DAD-0CCA-43DA-9038-E964C070AF5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0" creationId="{415F8E77-0AE0-4E19-B57B-E1CF7D90F81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0" creationId="{93C74FBF-A7AC-4977-8F3F-D1D6ABBF3C2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1" creationId="{667E3B27-4EE2-4A42-8F7F-8074D700FB1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2" creationId="{0A885483-8A84-4744-B158-38DB05690A7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2" creationId="{8288D5AD-9BB3-4B79-BE78-556E3D11CE2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3" creationId="{D4C3E94D-7489-4EA0-B3CA-4AC093FE641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3" creationId="{E7719AFB-799E-4372-9BAC-2DC8E58E149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4" creationId="{62938667-8349-4452-A1D4-8B72E08DAB6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4" creationId="{B8369730-1074-4CA1-BD4F-4BDEFEB60A8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5" creationId="{1D664921-E7A8-4FDE-889A-35EB28FF730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5" creationId="{211F50F8-8B84-4BC1-9BB5-50862228206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6" creationId="{4BB14112-2731-4C02-A4DA-7D9642B8000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7" creationId="{2A6F523C-2221-4AD9-8BB9-DAF4D2EC7CA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7" creationId="{A8A96CB3-137F-4C3F-B577-625A6790659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8" creationId="{780370C3-5DC0-487D-A2A4-9781AF425BB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8" creationId="{A150E252-622D-4025-B45D-0EA2E08B9DD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19" creationId="{0A64F655-CF90-4A74-877D-79B87E97C23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19" creationId="{7C72A980-F784-4098-ACDF-BAAA6E604C6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0" creationId="{0215D97B-4F6E-49DE-BAEB-372DCF0C263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20" creationId="{9737C86A-43F4-4C48-9AFE-D2555AFBD2F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1" creationId="{C31E6DF6-D4FC-4F03-BB12-A06BF0791A7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2" creationId="{4FF67033-854C-4566-A9A7-20E672FA1D1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22" creationId="{8F494DC0-AE21-4814-B031-FF50FA0B9B8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3" creationId="{2B591CEC-7652-4E7E-B58F-E4C966C7E54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23" creationId="{88839478-74FB-45B8-9449-97C9240068E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4" creationId="{492C3C54-7EF3-44A2-9D53-F7A620D7A35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5" creationId="{15F30545-B846-4796-AFD8-2BEF412826A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25" creationId="{8EB17BC7-2F88-4389-BFAC-71AF78C0B55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6" creationId="{01B2B254-0BAA-4D15-8D0B-1A5E368D6C8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26" creationId="{7C6FA5C1-73D1-4DFB-AFCF-F5231D6D5DA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7" creationId="{6E73A004-C4A6-427E-B241-09982689FAC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27" creationId="{C9A37D26-B716-4A3D-8E8C-31B9C58037E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spMkLst>
            <pc:docMk/>
            <pc:sldMk cId="3099752901" sldId="313"/>
            <ac:spMk id="228" creationId="{34759177-02BF-4E36-AFED-5CF8BB57165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8" creationId="{861B1039-DF43-4CCD-A1BA-31C12C7F398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29" creationId="{1E3DCACD-D3B5-4EA6-BB39-E53D9F489532}"/>
          </ac:spMkLst>
        </pc:spChg>
        <pc:spChg chg="add del mod ord">
          <ac:chgData name="Godchagon Panyamanotham (กชกร ปัญญามโนธรรม)" userId="4bf7b1b4-e1ae-4289-88c5-38bc21c8f4b1" providerId="ADAL" clId="{0E0673CF-7ED6-4016-8351-A1894BB565C3}" dt="2022-05-23T14:34:11.729" v="2878" actId="478"/>
          <ac:spMkLst>
            <pc:docMk/>
            <pc:sldMk cId="3099752901" sldId="313"/>
            <ac:spMk id="229" creationId="{EA36E13F-6BE6-478E-8DDE-D0E028ED2FAE}"/>
          </ac:spMkLst>
        </pc:spChg>
        <pc:spChg chg="add mod ord">
          <ac:chgData name="Godchagon Panyamanotham (กชกร ปัญญามโนธรรม)" userId="4bf7b1b4-e1ae-4289-88c5-38bc21c8f4b1" providerId="ADAL" clId="{0E0673CF-7ED6-4016-8351-A1894BB565C3}" dt="2022-05-30T04:54:09.918" v="4777" actId="404"/>
          <ac:spMkLst>
            <pc:docMk/>
            <pc:sldMk cId="3099752901" sldId="313"/>
            <ac:spMk id="230" creationId="{56FEDE7D-02DE-43BA-AEAC-FCCB57424E23}"/>
          </ac:spMkLst>
        </pc:spChg>
        <pc:spChg chg="add mod ord">
          <ac:chgData name="Godchagon Panyamanotham (กชกร ปัญญามโนธรรม)" userId="4bf7b1b4-e1ae-4289-88c5-38bc21c8f4b1" providerId="ADAL" clId="{0E0673CF-7ED6-4016-8351-A1894BB565C3}" dt="2022-05-30T04:54:09.918" v="4777" actId="404"/>
          <ac:spMkLst>
            <pc:docMk/>
            <pc:sldMk cId="3099752901" sldId="313"/>
            <ac:spMk id="231" creationId="{DFBD07F6-619C-4B67-8C68-A9E90F76198B}"/>
          </ac:spMkLst>
        </pc:spChg>
        <pc:spChg chg="add mod ord">
          <ac:chgData name="Godchagon Panyamanotham (กชกร ปัญญามโนธรรม)" userId="4bf7b1b4-e1ae-4289-88c5-38bc21c8f4b1" providerId="ADAL" clId="{0E0673CF-7ED6-4016-8351-A1894BB565C3}" dt="2022-05-30T04:54:09.918" v="4777" actId="404"/>
          <ac:spMkLst>
            <pc:docMk/>
            <pc:sldMk cId="3099752901" sldId="313"/>
            <ac:spMk id="232" creationId="{840FB9B9-4A2E-47E1-A909-B35327FA375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4:54:09.918" v="4777" actId="404"/>
          <ac:spMkLst>
            <pc:docMk/>
            <pc:sldMk cId="3099752901" sldId="313"/>
            <ac:spMk id="233" creationId="{583E77C9-0A06-4CDA-9582-0B1DADF3BA0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4:54:09.918" v="4777" actId="404"/>
          <ac:spMkLst>
            <pc:docMk/>
            <pc:sldMk cId="3099752901" sldId="313"/>
            <ac:spMk id="237" creationId="{C18A2986-9785-423E-9265-9885815FDBC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4:54:09.918" v="4777" actId="404"/>
          <ac:spMkLst>
            <pc:docMk/>
            <pc:sldMk cId="3099752901" sldId="313"/>
            <ac:spMk id="238" creationId="{072575AE-E5EB-480C-96AA-B72573C4790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9:25.893" v="3606" actId="403"/>
          <ac:spMkLst>
            <pc:docMk/>
            <pc:sldMk cId="3099752901" sldId="313"/>
            <ac:spMk id="240" creationId="{C27D6445-6BBD-4FF3-8BD9-47619AD81EA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4:55:11.352" v="4792" actId="404"/>
          <ac:spMkLst>
            <pc:docMk/>
            <pc:sldMk cId="3099752901" sldId="313"/>
            <ac:spMk id="241" creationId="{EC7F9DF9-CD4A-40A1-8E34-F8CE9920737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42" creationId="{4F34E577-444F-4330-A803-E25549CC94C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47" creationId="{432AB4E0-F9BA-4A86-A9A5-F95EB8EA017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49" creationId="{0AE4C325-C5B6-40E7-BB73-741B47A7CA7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1" creationId="{A3D6704A-8AB1-4F45-856C-EB48954B5BF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2" creationId="{939EBEA9-D96E-4755-9F2E-C6F2B6BD8CA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4" creationId="{4F69FDD9-FCB2-4770-8C98-CAAB0040618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5" creationId="{436826B5-DDE2-4AD9-802D-0B4DEBBE9CE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6" creationId="{4FD088BE-AC51-4CC8-8C41-3E529999AEA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7" creationId="{93111EBA-325A-446C-853D-62C8F5E832F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8" creationId="{E45A2C18-FB12-42E7-8FAD-3A11A164593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59" creationId="{EBBFCB48-865D-4360-8458-6BBA8801110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61" creationId="{9A26C77E-F51A-454F-8A95-03023C7A7FD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62" creationId="{CA9A166E-2383-4D25-A63A-CC062D90ECC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64" creationId="{CF82401B-8FE9-4C0E-A2B6-0BF7488D7CC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65" creationId="{14BD852A-8A5F-4889-8779-6AB45ACC896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66" creationId="{11F5B885-257F-483D-97A7-8AD1AF84DEE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67" creationId="{85BB8D3F-9272-4836-9F92-EC32CD4D8A6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spMkLst>
            <pc:docMk/>
            <pc:sldMk cId="3099752901" sldId="313"/>
            <ac:spMk id="268" creationId="{41B1552C-B7E0-4702-99A6-4007976DD84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4:55:01.947" v="4789" actId="1076"/>
          <ac:spMkLst>
            <pc:docMk/>
            <pc:sldMk cId="3099752901" sldId="313"/>
            <ac:spMk id="270" creationId="{9A62E8C4-8037-406F-A4BD-7DAA1C01560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4:59:58.784" v="4934" actId="14100"/>
          <ac:spMkLst>
            <pc:docMk/>
            <pc:sldMk cId="3099752901" sldId="313"/>
            <ac:spMk id="271" creationId="{EF007A85-444E-49AF-BF13-B1FDB94408C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5:00:15.496" v="4935" actId="1076"/>
          <ac:spMkLst>
            <pc:docMk/>
            <pc:sldMk cId="3099752901" sldId="313"/>
            <ac:spMk id="272" creationId="{95A7D522-FF1D-4419-974B-A80EEEE5E614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04:57:42.542" v="4852" actId="478"/>
          <ac:spMkLst>
            <pc:docMk/>
            <pc:sldMk cId="3099752901" sldId="313"/>
            <ac:spMk id="273" creationId="{9D4FEE59-8D86-4260-8A4B-8AACBC26D09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9:36:29.788" v="6162" actId="164"/>
          <ac:spMkLst>
            <pc:docMk/>
            <pc:sldMk cId="3099752901" sldId="313"/>
            <ac:spMk id="274" creationId="{7D93D164-B2B1-45A6-978C-D2788BE5C362}"/>
          </ac:spMkLst>
        </pc:spChg>
        <pc:spChg chg="add mod ord">
          <ac:chgData name="Godchagon Panyamanotham (กชกร ปัญญามโนธรรม)" userId="4bf7b1b4-e1ae-4289-88c5-38bc21c8f4b1" providerId="ADAL" clId="{0E0673CF-7ED6-4016-8351-A1894BB565C3}" dt="2022-05-30T09:36:29.788" v="6162" actId="164"/>
          <ac:spMkLst>
            <pc:docMk/>
            <pc:sldMk cId="3099752901" sldId="313"/>
            <ac:spMk id="275" creationId="{0FD341DE-BEE6-4E88-8283-439FE485836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4:54:19.004" v="4780"/>
          <ac:spMkLst>
            <pc:docMk/>
            <pc:sldMk cId="3099752901" sldId="313"/>
            <ac:spMk id="277" creationId="{B24B2942-719B-478C-B91A-A966D563E39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4:57:15.530" v="4845" actId="1076"/>
          <ac:spMkLst>
            <pc:docMk/>
            <pc:sldMk cId="3099752901" sldId="313"/>
            <ac:spMk id="278" creationId="{8E84C846-DD73-4BE4-A571-8C7228B1675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4:58:12.476" v="4854" actId="1076"/>
          <ac:spMkLst>
            <pc:docMk/>
            <pc:sldMk cId="3099752901" sldId="313"/>
            <ac:spMk id="287" creationId="{CEF4FC00-0347-4F3E-A129-C2F5A6EEA74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4:59:10.023" v="4919" actId="20577"/>
          <ac:spMkLst>
            <pc:docMk/>
            <pc:sldMk cId="3099752901" sldId="313"/>
            <ac:spMk id="288" creationId="{A0686DEC-E07F-4857-9AC2-D37B331AB14C}"/>
          </ac:spMkLst>
        </pc:spChg>
        <pc:grpChg chg="del 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grpSpMkLst>
            <pc:docMk/>
            <pc:sldMk cId="3099752901" sldId="313"/>
            <ac:grpSpMk id="9" creationId="{331011EF-F201-4B4B-BFED-3352EA46128A}"/>
          </ac:grpSpMkLst>
        </pc:grpChg>
        <pc:grpChg chg="add del mod ord">
          <ac:chgData name="Godchagon Panyamanotham (กชกร ปัญญามโนธรรม)" userId="4bf7b1b4-e1ae-4289-88c5-38bc21c8f4b1" providerId="ADAL" clId="{0E0673CF-7ED6-4016-8351-A1894BB565C3}" dt="2022-05-30T04:56:33.809" v="4817" actId="164"/>
          <ac:grpSpMkLst>
            <pc:docMk/>
            <pc:sldMk cId="3099752901" sldId="313"/>
            <ac:grpSpMk id="19" creationId="{28DFCD93-3AEF-4238-924C-89AE51451A75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4:56:43.806" v="4820" actId="478"/>
          <ac:grpSpMkLst>
            <pc:docMk/>
            <pc:sldMk cId="3099752901" sldId="313"/>
            <ac:grpSpMk id="20" creationId="{692C8457-FA4E-4C7E-AEFB-8693F8647E10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30T02:26:25.994" v="3577" actId="165"/>
          <ac:grpSpMkLst>
            <pc:docMk/>
            <pc:sldMk cId="3099752901" sldId="313"/>
            <ac:grpSpMk id="21" creationId="{7EC9DA96-7A74-49C5-BCEC-F444D0FC239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9:40.458" v="2568" actId="164"/>
          <ac:grpSpMkLst>
            <pc:docMk/>
            <pc:sldMk cId="3099752901" sldId="313"/>
            <ac:grpSpMk id="27" creationId="{391DC7E5-C453-476B-901E-BFAB3C77C37A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grpSpMkLst>
            <pc:docMk/>
            <pc:sldMk cId="3099752901" sldId="313"/>
            <ac:grpSpMk id="28" creationId="{919305EC-7AE5-4CF9-A4E7-3AA547A6A1B3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grpSpMkLst>
            <pc:docMk/>
            <pc:sldMk cId="3099752901" sldId="313"/>
            <ac:grpSpMk id="30" creationId="{9593145D-4518-4EB5-8825-B471897228F4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grpSpMkLst>
            <pc:docMk/>
            <pc:sldMk cId="3099752901" sldId="313"/>
            <ac:grpSpMk id="32" creationId="{DBED228F-6EB9-4B13-A3DD-FB5B2D65E712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grpSpMkLst>
            <pc:docMk/>
            <pc:sldMk cId="3099752901" sldId="313"/>
            <ac:grpSpMk id="40" creationId="{C1755602-2350-41C3-B8CC-DBBEF825767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grpSpMkLst>
            <pc:docMk/>
            <pc:sldMk cId="3099752901" sldId="313"/>
            <ac:grpSpMk id="44" creationId="{CB64CB84-AE4C-48B3-AD9D-4E4D9052218A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grpSpMkLst>
            <pc:docMk/>
            <pc:sldMk cId="3099752901" sldId="313"/>
            <ac:grpSpMk id="46" creationId="{2626526B-5B22-4A98-951A-0FBE280DBD5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grpSpMkLst>
            <pc:docMk/>
            <pc:sldMk cId="3099752901" sldId="313"/>
            <ac:grpSpMk id="53" creationId="{52B0E448-1BF6-4E6C-9391-904FFCB83FA8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9:40.458" v="2568" actId="164"/>
          <ac:grpSpMkLst>
            <pc:docMk/>
            <pc:sldMk cId="3099752901" sldId="313"/>
            <ac:grpSpMk id="56" creationId="{EAC6CB9D-F705-4EEF-9F5F-E2D80DD6F674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57" creationId="{F53BF52F-54D7-4414-A575-005DE4E000F8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59" creationId="{4DA2D116-C2EB-4B81-81BE-94084C4155E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62" creationId="{C5A71F65-A8B9-408A-978E-D4B17CB7964D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67" creationId="{D0DA9FD7-2E57-44A3-B105-222F6E10158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70" creationId="{F700649E-0320-4615-ACAE-ECC071A3251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75" creationId="{4F251563-BEDA-4F5F-BDF6-CA35DC4E7A3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79" creationId="{CF1CC955-914B-44B6-B6AE-068415787966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86" creationId="{7D871215-E819-4547-BFF8-866C10C189E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89" creationId="{BFB70116-BEEB-4B37-BD1F-C4CB3700DFE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92" creationId="{C66E803B-A109-4106-B69A-833E291751C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94" creationId="{CB1A79E0-FAC1-4389-B734-98C858316F0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grpSpMkLst>
            <pc:docMk/>
            <pc:sldMk cId="3099752901" sldId="313"/>
            <ac:grpSpMk id="102" creationId="{00420959-D1EF-459F-8A1F-229D592FD82D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2:27:57.259" v="3582" actId="478"/>
          <ac:grpSpMkLst>
            <pc:docMk/>
            <pc:sldMk cId="3099752901" sldId="313"/>
            <ac:grpSpMk id="112" creationId="{2913EADC-D22F-4AD5-908D-0F69C586823C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grpSpMkLst>
            <pc:docMk/>
            <pc:sldMk cId="3099752901" sldId="313"/>
            <ac:grpSpMk id="113" creationId="{F3D762EF-CA2A-48BB-A7E4-F405158520D3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2:27:57.259" v="3582" actId="478"/>
          <ac:grpSpMkLst>
            <pc:docMk/>
            <pc:sldMk cId="3099752901" sldId="313"/>
            <ac:grpSpMk id="115" creationId="{EFF95BB0-59A0-4D79-946D-E9D74CB9D0E6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grpSpMkLst>
            <pc:docMk/>
            <pc:sldMk cId="3099752901" sldId="313"/>
            <ac:grpSpMk id="116" creationId="{0CE63103-6331-418A-9C12-8749550B58E4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5:00:41.872" v="4941" actId="1076"/>
          <ac:grpSpMkLst>
            <pc:docMk/>
            <pc:sldMk cId="3099752901" sldId="313"/>
            <ac:grpSpMk id="116" creationId="{1FAB7856-1E5F-43A1-9AF1-101460C69CC3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grpSpMkLst>
            <pc:docMk/>
            <pc:sldMk cId="3099752901" sldId="313"/>
            <ac:grpSpMk id="117" creationId="{A83F7C55-B581-46D3-8693-616364B176F9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grpSpMkLst>
            <pc:docMk/>
            <pc:sldMk cId="3099752901" sldId="313"/>
            <ac:grpSpMk id="118" creationId="{3BC5025E-EAC7-4FA0-9AA9-38B96C13F799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grpSpMkLst>
            <pc:docMk/>
            <pc:sldMk cId="3099752901" sldId="313"/>
            <ac:grpSpMk id="120" creationId="{69A73266-BAB1-4906-BEA8-E595726237B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grpSpMkLst>
            <pc:docMk/>
            <pc:sldMk cId="3099752901" sldId="313"/>
            <ac:grpSpMk id="122" creationId="{39119C7C-54A6-47D9-A1B0-F93180051DA6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grpSpMkLst>
            <pc:docMk/>
            <pc:sldMk cId="3099752901" sldId="313"/>
            <ac:grpSpMk id="125" creationId="{14EDFAE7-2503-49EF-BE3F-F98C8B3D06E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33" creationId="{D1A9E718-712C-4E1D-BAC5-B20F4D7B82CD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34" creationId="{5BE63409-3F64-4A87-9649-2BBB54DCCD0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36" creationId="{859E602A-F09B-4DCC-AEC5-16DC3A21FDBA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39" creationId="{AC5CF61F-F56A-4823-B7BB-D70E250ACD2C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42" creationId="{974D9A25-F9F2-4D8D-9634-8D7D4F06FE3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46" creationId="{09402C2E-7EEA-47E5-B692-EE1209C791ED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51" creationId="{9CD09820-9F7F-4B35-97E4-289AF0430B49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grpSpMkLst>
            <pc:docMk/>
            <pc:sldMk cId="3099752901" sldId="313"/>
            <ac:grpSpMk id="152" creationId="{E0D7CF0A-7B8B-4679-8EA6-5DCD930A14D0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54" creationId="{CB771FCE-78AC-475D-B02D-644550C4B3C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55" creationId="{AC954486-0A9D-4C7A-975A-AAC821DB2E0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grpSpMkLst>
            <pc:docMk/>
            <pc:sldMk cId="3099752901" sldId="313"/>
            <ac:grpSpMk id="158" creationId="{C36D2CEA-C25E-409A-967F-0991941A86D8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62" creationId="{9948C494-9645-4ED5-B935-4709D2325FA1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66" creationId="{EE6C8FD9-8653-43B5-8AF0-AA689D0BC7FA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71" creationId="{B4E1B8E9-745B-4344-A8A5-8E8020AD4A62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75" creationId="{A52213EE-ED75-481F-BCAA-E4602DB31BC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78" creationId="{C7309196-A7FB-401C-820F-F0211F891A2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83" creationId="{FE3275C3-6A1E-4165-857D-D65760829B6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92" creationId="{53633B99-5C27-44C2-AA96-D5E03D1F2973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966" v="2699" actId="27803"/>
          <ac:grpSpMkLst>
            <pc:docMk/>
            <pc:sldMk cId="3099752901" sldId="313"/>
            <ac:grpSpMk id="195" creationId="{0C12EA95-C323-4190-A75D-3CF759452B08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grpSpMkLst>
            <pc:docMk/>
            <pc:sldMk cId="3099752901" sldId="313"/>
            <ac:grpSpMk id="202" creationId="{250EBE70-E5EA-43F1-A81B-06D1FA67990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grpSpMkLst>
            <pc:docMk/>
            <pc:sldMk cId="3099752901" sldId="313"/>
            <ac:grpSpMk id="203" creationId="{402F8384-4B1A-431E-8E46-F7897C1CBFD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grpSpMkLst>
            <pc:docMk/>
            <pc:sldMk cId="3099752901" sldId="313"/>
            <ac:grpSpMk id="205" creationId="{74D320FF-F805-43DD-BF9F-9C198AF0FC8D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grpSpMkLst>
            <pc:docMk/>
            <pc:sldMk cId="3099752901" sldId="313"/>
            <ac:grpSpMk id="211" creationId="{90DD6099-C6A2-4BEE-BAF7-D2A1CAB5C949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grpSpMkLst>
            <pc:docMk/>
            <pc:sldMk cId="3099752901" sldId="313"/>
            <ac:grpSpMk id="216" creationId="{81078A02-28AD-4DEA-BA77-7FF8478527B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grpSpMkLst>
            <pc:docMk/>
            <pc:sldMk cId="3099752901" sldId="313"/>
            <ac:grpSpMk id="221" creationId="{35210675-A75E-4C5E-B01C-4BAED38249DA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23T14:20:31.416" v="2696" actId="27803"/>
          <ac:grpSpMkLst>
            <pc:docMk/>
            <pc:sldMk cId="3099752901" sldId="313"/>
            <ac:grpSpMk id="224" creationId="{16363641-2704-498E-BAB1-DE19B885883D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4:54:14.420" v="4778" actId="1076"/>
          <ac:grpSpMkLst>
            <pc:docMk/>
            <pc:sldMk cId="3099752901" sldId="313"/>
            <ac:grpSpMk id="234" creationId="{14F307C3-3B22-473A-B68F-726BB0C05377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4:54:45.095" v="4785" actId="408"/>
          <ac:grpSpMkLst>
            <pc:docMk/>
            <pc:sldMk cId="3099752901" sldId="313"/>
            <ac:grpSpMk id="235" creationId="{719FDF49-202D-469C-B4F7-1244CCC1E811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4:54:36.436" v="4783" actId="1076"/>
          <ac:grpSpMkLst>
            <pc:docMk/>
            <pc:sldMk cId="3099752901" sldId="313"/>
            <ac:grpSpMk id="236" creationId="{FFEDCFAF-6D63-44EA-B845-5473BECB5CAC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4:54:45.095" v="4785" actId="408"/>
          <ac:grpSpMkLst>
            <pc:docMk/>
            <pc:sldMk cId="3099752901" sldId="313"/>
            <ac:grpSpMk id="239" creationId="{7B46CD22-2CF8-4F97-81A7-63AC26D68FE2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grpSpMkLst>
            <pc:docMk/>
            <pc:sldMk cId="3099752901" sldId="313"/>
            <ac:grpSpMk id="253" creationId="{58C898C0-0A65-48ED-A70A-5003C33ECF69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grpSpMkLst>
            <pc:docMk/>
            <pc:sldMk cId="3099752901" sldId="313"/>
            <ac:grpSpMk id="260" creationId="{EA5EA00B-597D-4DD7-BD2A-740C8628D75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2:28:14.312" v="3589" actId="164"/>
          <ac:grpSpMkLst>
            <pc:docMk/>
            <pc:sldMk cId="3099752901" sldId="313"/>
            <ac:grpSpMk id="263" creationId="{0AEA1331-FD7B-4754-B4DC-032230D600F9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5:01:06.443" v="4946" actId="1076"/>
          <ac:grpSpMkLst>
            <pc:docMk/>
            <pc:sldMk cId="3099752901" sldId="313"/>
            <ac:grpSpMk id="269" creationId="{AD1D4E58-8DEE-4443-B2D8-D8FE2522E6C7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4:54:45.095" v="4785" actId="408"/>
          <ac:grpSpMkLst>
            <pc:docMk/>
            <pc:sldMk cId="3099752901" sldId="313"/>
            <ac:grpSpMk id="276" creationId="{A7780104-0AE3-4D3D-961E-0C7446C7763E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5:01:15.878" v="4949" actId="1076"/>
          <ac:grpSpMkLst>
            <pc:docMk/>
            <pc:sldMk cId="3099752901" sldId="313"/>
            <ac:grpSpMk id="283" creationId="{A2DD30DF-EF92-4DCE-9478-3D04D478BB61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4:56:48.462" v="4822" actId="478"/>
          <ac:grpSpMkLst>
            <pc:docMk/>
            <pc:sldMk cId="3099752901" sldId="313"/>
            <ac:grpSpMk id="284" creationId="{2572D785-7B3F-41EA-AC6E-3D2BB0B2D1E3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9:36:29.788" v="6162" actId="164"/>
          <ac:grpSpMkLst>
            <pc:docMk/>
            <pc:sldMk cId="3099752901" sldId="313"/>
            <ac:grpSpMk id="291" creationId="{28756B6B-F9FC-4AB2-9269-752BCEA90454}"/>
          </ac:grpSpMkLst>
        </pc:grpChg>
        <pc:picChg chg="add del mod ord">
          <ac:chgData name="Godchagon Panyamanotham (กชกร ปัญญามโนธรรม)" userId="4bf7b1b4-e1ae-4289-88c5-38bc21c8f4b1" providerId="ADAL" clId="{0E0673CF-7ED6-4016-8351-A1894BB565C3}" dt="2022-05-23T14:02:43.837" v="2472" actId="27803"/>
          <ac:picMkLst>
            <pc:docMk/>
            <pc:sldMk cId="3099752901" sldId="313"/>
            <ac:picMk id="3" creationId="{589058AC-242F-4915-A10A-13BAE606E936}"/>
          </ac:picMkLst>
        </pc:picChg>
        <pc:picChg chg="add mod ord topLvl">
          <ac:chgData name="Godchagon Panyamanotham (กชกร ปัญญามโนธรรม)" userId="4bf7b1b4-e1ae-4289-88c5-38bc21c8f4b1" providerId="ADAL" clId="{0E0673CF-7ED6-4016-8351-A1894BB565C3}" dt="2022-05-26T07:17:46.840" v="3075" actId="478"/>
          <ac:picMkLst>
            <pc:docMk/>
            <pc:sldMk cId="3099752901" sldId="313"/>
            <ac:picMk id="3" creationId="{7A684F2A-868C-4A76-80DF-CEEB55591EC3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2:25:54.659" v="3576" actId="27803"/>
          <ac:picMkLst>
            <pc:docMk/>
            <pc:sldMk cId="3099752901" sldId="313"/>
            <ac:picMk id="4" creationId="{87341416-6202-469A-9B0C-ED388957196D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picMkLst>
            <pc:docMk/>
            <pc:sldMk cId="3099752901" sldId="313"/>
            <ac:picMk id="6" creationId="{1507743B-227D-4457-A85E-028645C5643C}"/>
          </ac:picMkLst>
        </pc:picChg>
        <pc:picChg chg="add del mod ord topLvl">
          <ac:chgData name="Godchagon Panyamanotham (กชกร ปัญญามโนธรรม)" userId="4bf7b1b4-e1ae-4289-88c5-38bc21c8f4b1" providerId="ADAL" clId="{0E0673CF-7ED6-4016-8351-A1894BB565C3}" dt="2022-05-26T07:17:46.840" v="3075" actId="478"/>
          <ac:picMkLst>
            <pc:docMk/>
            <pc:sldMk cId="3099752901" sldId="313"/>
            <ac:picMk id="7" creationId="{630359E2-79EB-417E-807D-444EDF6F5B66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picMkLst>
            <pc:docMk/>
            <pc:sldMk cId="3099752901" sldId="313"/>
            <ac:picMk id="8" creationId="{72EB763B-005A-4419-ACCA-2FD98825C021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2:29:54.486" v="3620" actId="1076"/>
          <ac:picMkLst>
            <pc:docMk/>
            <pc:sldMk cId="3099752901" sldId="313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6T04:25:02.401" v="3010" actId="478"/>
          <ac:picMkLst>
            <pc:docMk/>
            <pc:sldMk cId="3099752901" sldId="313"/>
            <ac:picMk id="17" creationId="{0EC7E2D8-C2A5-475F-985B-9C78F3B6B9EA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13:36:22.885" v="2262" actId="478"/>
          <ac:picMkLst>
            <pc:docMk/>
            <pc:sldMk cId="3099752901" sldId="313"/>
            <ac:picMk id="17" creationId="{1E0A5380-9C78-44EA-BDC0-79B8DE7BCF13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14:00:46.763" v="2450" actId="27803"/>
          <ac:picMkLst>
            <pc:docMk/>
            <pc:sldMk cId="3099752901" sldId="313"/>
            <ac:picMk id="19" creationId="{1BB31FA5-D5A1-4799-9FDF-BA4A4F20EE3E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picMkLst>
            <pc:docMk/>
            <pc:sldMk cId="3099752901" sldId="313"/>
            <ac:picMk id="22" creationId="{68A9B710-8CE0-4AAB-9B08-8E6466F10C76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6T07:11:30.277" v="3027" actId="27803"/>
          <ac:picMkLst>
            <pc:docMk/>
            <pc:sldMk cId="3099752901" sldId="313"/>
            <ac:picMk id="23" creationId="{0A145683-985F-43CA-A59C-E0F39982919E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14:08:38.030" v="2564" actId="478"/>
          <ac:picMkLst>
            <pc:docMk/>
            <pc:sldMk cId="3099752901" sldId="313"/>
            <ac:picMk id="24" creationId="{4C314F72-E993-441A-9048-1111FBF4F6A4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picMkLst>
            <pc:docMk/>
            <pc:sldMk cId="3099752901" sldId="313"/>
            <ac:picMk id="26" creationId="{964B78B0-343D-4847-B6AA-BCA0FDA4FA00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picMkLst>
            <pc:docMk/>
            <pc:sldMk cId="3099752901" sldId="313"/>
            <ac:picMk id="110" creationId="{3CC2A61E-C036-4960-81F5-B4E0ED4FAC86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3T14:20:33.420" v="2702" actId="27803"/>
          <ac:picMkLst>
            <pc:docMk/>
            <pc:sldMk cId="3099752901" sldId="313"/>
            <ac:picMk id="111" creationId="{5FCA826A-B2B3-4FBD-9ADE-830A49344D44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6T07:17:10.063" v="3058" actId="478"/>
          <ac:picMkLst>
            <pc:docMk/>
            <pc:sldMk cId="3099752901" sldId="313"/>
            <ac:picMk id="118" creationId="{9746668F-3D91-48F4-8275-E1741E938F06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26T07:17:09.315" v="3057" actId="478"/>
          <ac:picMkLst>
            <pc:docMk/>
            <pc:sldMk cId="3099752901" sldId="313"/>
            <ac:picMk id="120" creationId="{E89FD27A-A60F-4304-960F-595F3976097B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2:20:52.167" v="3566" actId="478"/>
          <ac:picMkLst>
            <pc:docMk/>
            <pc:sldMk cId="3099752901" sldId="313"/>
            <ac:picMk id="122" creationId="{869EFD5D-C00E-492E-8567-CFC7AA663E5D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2:27:59.245" v="3584" actId="478"/>
          <ac:picMkLst>
            <pc:docMk/>
            <pc:sldMk cId="3099752901" sldId="313"/>
            <ac:picMk id="243" creationId="{B65E5F00-83D1-4AB2-A78E-99B8024719F3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2:27:58.634" v="3583" actId="478"/>
          <ac:picMkLst>
            <pc:docMk/>
            <pc:sldMk cId="3099752901" sldId="313"/>
            <ac:picMk id="244" creationId="{EF2DF113-D442-4459-8DCE-076AF037CE7F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2:28:00.802" v="3586" actId="478"/>
          <ac:picMkLst>
            <pc:docMk/>
            <pc:sldMk cId="3099752901" sldId="313"/>
            <ac:picMk id="245" creationId="{1ED30697-1504-4665-9350-30F860DFAAA5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2:27:59.960" v="3585" actId="478"/>
          <ac:picMkLst>
            <pc:docMk/>
            <pc:sldMk cId="3099752901" sldId="313"/>
            <ac:picMk id="246" creationId="{7693C78C-2342-4F2F-8177-4E17719BA52F}"/>
          </ac:picMkLst>
        </pc:picChg>
        <pc:picChg chg="add del mod topLvl">
          <ac:chgData name="Godchagon Panyamanotham (กชกร ปัญญามโนธรรม)" userId="4bf7b1b4-e1ae-4289-88c5-38bc21c8f4b1" providerId="ADAL" clId="{0E0673CF-7ED6-4016-8351-A1894BB565C3}" dt="2022-05-30T04:56:43.806" v="4820" actId="478"/>
          <ac:picMkLst>
            <pc:docMk/>
            <pc:sldMk cId="3099752901" sldId="313"/>
            <ac:picMk id="248" creationId="{6266CB3C-EE5B-4742-8884-8966651C89E9}"/>
          </ac:picMkLst>
        </pc:picChg>
        <pc:picChg chg="add mod topLvl">
          <ac:chgData name="Godchagon Panyamanotham (กชกร ปัญญามโนธรรม)" userId="4bf7b1b4-e1ae-4289-88c5-38bc21c8f4b1" providerId="ADAL" clId="{0E0673CF-7ED6-4016-8351-A1894BB565C3}" dt="2022-05-30T05:03:19.215" v="4956" actId="1076"/>
          <ac:picMkLst>
            <pc:docMk/>
            <pc:sldMk cId="3099752901" sldId="313"/>
            <ac:picMk id="250" creationId="{ABEEC64D-F8AC-4B1D-AB51-1DA75FB71849}"/>
          </ac:picMkLst>
        </pc:picChg>
        <pc:picChg chg="add mod ord">
          <ac:chgData name="Godchagon Panyamanotham (กชกร ปัญญามโนธรรม)" userId="4bf7b1b4-e1ae-4289-88c5-38bc21c8f4b1" providerId="ADAL" clId="{0E0673CF-7ED6-4016-8351-A1894BB565C3}" dt="2022-05-30T04:56:33.809" v="4817" actId="164"/>
          <ac:picMkLst>
            <pc:docMk/>
            <pc:sldMk cId="3099752901" sldId="313"/>
            <ac:picMk id="280" creationId="{D723574F-FC31-438C-B6A3-8CB9B3CBF8D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4:56:33.809" v="4817" actId="164"/>
          <ac:picMkLst>
            <pc:docMk/>
            <pc:sldMk cId="3099752901" sldId="313"/>
            <ac:picMk id="282" creationId="{22938F15-F43A-40C3-A946-524C72BA997D}"/>
          </ac:picMkLst>
        </pc:picChg>
        <pc:picChg chg="mod topLvl">
          <ac:chgData name="Godchagon Panyamanotham (กชกร ปัญญามโนธรรม)" userId="4bf7b1b4-e1ae-4289-88c5-38bc21c8f4b1" providerId="ADAL" clId="{0E0673CF-7ED6-4016-8351-A1894BB565C3}" dt="2022-05-30T05:03:11.247" v="4954" actId="1076"/>
          <ac:picMkLst>
            <pc:docMk/>
            <pc:sldMk cId="3099752901" sldId="313"/>
            <ac:picMk id="285" creationId="{8364C099-AE66-4F02-B342-2F7FD2C4A4CD}"/>
          </ac:picMkLst>
        </pc:picChg>
        <pc:picChg chg="del mod topLvl">
          <ac:chgData name="Godchagon Panyamanotham (กชกร ปัญญามโนธรรม)" userId="4bf7b1b4-e1ae-4289-88c5-38bc21c8f4b1" providerId="ADAL" clId="{0E0673CF-7ED6-4016-8351-A1894BB565C3}" dt="2022-05-30T04:56:48.462" v="4822" actId="478"/>
          <ac:picMkLst>
            <pc:docMk/>
            <pc:sldMk cId="3099752901" sldId="313"/>
            <ac:picMk id="286" creationId="{0704C622-31F4-4FB6-B79C-E3D4C2B41239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5:03:11.247" v="4954" actId="1076"/>
          <ac:picMkLst>
            <pc:docMk/>
            <pc:sldMk cId="3099752901" sldId="313"/>
            <ac:picMk id="290" creationId="{4232273D-7DD1-42D5-9ADB-09C624AC3DE0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0T09:37:15.889" v="6171"/>
        <pc:sldMkLst>
          <pc:docMk/>
          <pc:sldMk cId="1446363840" sldId="314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03:15:35.539" v="4390" actId="20577"/>
          <ac:spMkLst>
            <pc:docMk/>
            <pc:sldMk cId="1446363840" sldId="314"/>
            <ac:spMk id="18" creationId="{3BE67FC0-54BC-4425-AB07-A0BB6FB37D2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9" creationId="{8A793FB6-ECD2-462E-9676-428B2F69D70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4:20.597" v="4616" actId="404"/>
          <ac:spMkLst>
            <pc:docMk/>
            <pc:sldMk cId="1446363840" sldId="314"/>
            <ac:spMk id="20" creationId="{E35EEC7B-49BF-4E1F-B051-2C4324BB824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22" creationId="{F6A43195-176A-4063-8ABA-1F8368BD6AA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4:52.600" v="4642" actId="404"/>
          <ac:spMkLst>
            <pc:docMk/>
            <pc:sldMk cId="1446363840" sldId="314"/>
            <ac:spMk id="23" creationId="{5671DBA4-5FB9-428F-BBAB-60DED6DDE26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25" creationId="{DD44D331-C754-4E2A-B870-3D3F1E23717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7:43:27.714" v="5571" actId="404"/>
          <ac:spMkLst>
            <pc:docMk/>
            <pc:sldMk cId="1446363840" sldId="314"/>
            <ac:spMk id="26" creationId="{3659A353-55E4-4E81-A970-FC993F7CC25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28" creationId="{B1F4F2BC-1D4E-4CF4-8D21-4A5F5D7A478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4:42.780" v="4633" actId="1076"/>
          <ac:spMkLst>
            <pc:docMk/>
            <pc:sldMk cId="1446363840" sldId="314"/>
            <ac:spMk id="29" creationId="{DA08A21A-ECD8-47E2-8C87-4E1948453C03}"/>
          </ac:spMkLst>
        </pc:spChg>
        <pc:spChg chg="del mod topLvl">
          <ac:chgData name="Godchagon Panyamanotham (กชกร ปัญญามโนธรรม)" userId="4bf7b1b4-e1ae-4289-88c5-38bc21c8f4b1" providerId="ADAL" clId="{0E0673CF-7ED6-4016-8351-A1894BB565C3}" dt="2022-05-30T03:28:31.351" v="4665" actId="478"/>
          <ac:spMkLst>
            <pc:docMk/>
            <pc:sldMk cId="1446363840" sldId="314"/>
            <ac:spMk id="37" creationId="{833B36A5-FEEA-463F-B7BE-41538416839C}"/>
          </ac:spMkLst>
        </pc:spChg>
        <pc:spChg chg="del mod topLvl">
          <ac:chgData name="Godchagon Panyamanotham (กชกร ปัญญามโนธรรม)" userId="4bf7b1b4-e1ae-4289-88c5-38bc21c8f4b1" providerId="ADAL" clId="{0E0673CF-7ED6-4016-8351-A1894BB565C3}" dt="2022-05-30T03:28:29.788" v="4664" actId="478"/>
          <ac:spMkLst>
            <pc:docMk/>
            <pc:sldMk cId="1446363840" sldId="314"/>
            <ac:spMk id="38" creationId="{E3A7650B-E4A7-40E3-A498-57892DE0006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40" creationId="{E1ACECBD-C2BF-4FF8-8B73-2C61A02AA75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41" creationId="{6720E1DD-7075-4C58-BE86-687042860B5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42" creationId="{3F92DDE9-49C3-43FE-9594-D051DD4402E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43" creationId="{0187D8CE-A092-4F0E-8B74-2247988872E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48" creationId="{29533940-E360-4E87-B732-780C76BC10F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49" creationId="{E4FA1B58-6A9D-4377-B327-85E684BB3C2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0" creationId="{17B5E7C5-6640-4E98-B1D0-7F2D671A2FC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1" creationId="{25E81364-9632-4B54-A78D-E77AEE99733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2" creationId="{5C4D18C2-C39A-48A3-940D-82754C9D46D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3" creationId="{F7B3E4DE-59C3-4A28-802F-8FD5D63C61A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4" creationId="{B0E601BA-6578-4247-B030-92D80CF2A91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5" creationId="{FA447482-ADC5-4738-90AB-A2A22B9A608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6" creationId="{FF8ABF0B-216A-4A02-B50A-227559BCB2D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7" creationId="{450F2BF6-85A6-4980-B2B3-F97D37F734B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8" creationId="{6B4AFEF7-A18C-4606-AA01-F4EF79AD721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59" creationId="{5282F0A6-1DD3-43C2-B7DA-601E34F492D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1" creationId="{9CD2504E-1C70-4997-8ACB-10AE87722D5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3" creationId="{9AC707C7-8768-4D46-8C8E-FE61CB84F88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4" creationId="{D4E3B468-E1C6-4130-BCE5-59652A93494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5" creationId="{257F6F2A-DD5E-49ED-A490-F8E49F17077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6" creationId="{B0BCD89B-C50D-4166-9A75-031D0E0E2E2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7" creationId="{F155A16D-C3FB-4D98-9F33-3516EA18A0A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8" creationId="{535E0922-79A4-4C83-9B6C-7CAD2EB41FD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69" creationId="{47EC2939-113D-4660-B8DD-D237813E9FF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0" creationId="{1CDD7DB0-9102-470F-AFCF-3390873EFAF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1" creationId="{059BCDEE-4B8A-4A05-8273-16A68E047B8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2" creationId="{BDCEA38B-F427-4617-B6DB-89D6B059DE5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3" creationId="{FC27FC44-EE3C-4F94-ACA6-709774775F2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4" creationId="{DDAE0343-D161-4F49-B14D-093ED724A29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5" creationId="{03429607-EF40-45C4-AC15-AC105689C13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6" creationId="{73995393-F64B-4285-B43D-A1B282FE79B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7" creationId="{07D1895C-BEAB-48BE-84AD-6F6F7F61567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8" creationId="{BE2B20F6-83E3-4E73-A66D-5A5FBEC1F75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79" creationId="{B774D8B0-1FBB-4CBF-8F1B-3E5B8A8990C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0" creationId="{40009BC5-BC6A-48E8-93B3-EBFCEBD2EC5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1" creationId="{3186E4BF-DA16-4DF1-B2AE-DDA37871C39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2" creationId="{1E7934DA-EBB4-4C13-9659-DC040D2B716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3" creationId="{68D30B24-1E0E-4D6A-B4CE-8BEBEE33ECE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4" creationId="{DC759580-1759-4B9B-9FC3-256F872E14E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5" creationId="{4B0AD5C8-480E-4C80-948F-975BF789DC6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6" creationId="{EA8B7BEC-EC5D-4EB9-BD16-521D0082CE6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7" creationId="{108956CA-BEBC-40F2-935D-04D7811AD68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8" creationId="{88F249AB-786C-4DAC-ABDD-A0B126E0A74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89" creationId="{0C4AE53A-517C-481A-9592-C7114A7BCD9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0" creationId="{3335337F-9510-464B-B91B-C934AE0952A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1" creationId="{A8F6BBBC-E3E6-4DB6-8185-495D355A1F2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2" creationId="{1C15F2DF-7E2D-4868-8C66-E953C3C0AE3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3" creationId="{937C1531-2DA0-4CD8-A5AB-F9181B9B878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4" creationId="{A387C8F3-A479-4CDB-B466-790328C8ED6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5" creationId="{A6D7F599-07A6-4F28-9315-67A08C1BECE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6" creationId="{04F81919-2E62-4B1D-9AC6-776B728CC70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7" creationId="{BD350EC2-40ED-4EC3-8AB3-0B97244265D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8" creationId="{7EAFF3B5-3852-4B00-880D-3EC1FC7754E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99" creationId="{988C52ED-DEF4-4C3C-B132-0D337DDAF77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0" creationId="{C0FA94BB-ACF4-4CEF-B2DF-0526D98D3B6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1" creationId="{91E1E212-D83C-419A-A781-EF33E2AFB45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2" creationId="{8C76E211-B730-4213-88D4-EFE38B08EDC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3" creationId="{B2A07E89-498D-455D-8603-95486C8D43A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4" creationId="{FC949509-39C9-4420-87D7-BF8573C047F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5" creationId="{980F511B-F6D1-4972-8C1B-638678625E7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6" creationId="{307CB538-DB72-40CF-938E-4165F1B41A1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7" creationId="{0AD4E58C-4A66-4E62-9228-3957AC16B57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8" creationId="{2FB1906A-2B91-4E7B-8265-95B9D8B2377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09" creationId="{4DE28E33-65A5-4A85-A982-859AD2C0702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0" creationId="{081982AC-F249-4B1B-9810-A66EA1B0AB1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1" creationId="{133CECDC-A769-4B31-871C-95A102F68CA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2" creationId="{F2772FBF-F380-4917-9D11-5481F26D432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3" creationId="{728B998F-39B6-461F-A74A-59385CCB707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4" creationId="{8D9B4FBC-59B7-4B88-AE55-5DD27A30105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5" creationId="{0D72FA6C-96C2-46A6-83D5-3F45A887148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6" creationId="{CDA93A0B-8A8A-4689-9BEF-70B7AE4CE29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7" creationId="{A7B634B3-066B-4327-89A3-6F78E11B917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8" creationId="{5AF240FE-E08A-451C-904D-7986C8DD765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19" creationId="{D22CDD9F-D49F-449E-93DA-CCBEC4FA293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0" creationId="{38D866C2-00B9-4DE1-BA50-39427CCE08B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1" creationId="{FDDE4715-1151-4EE2-AF4E-5CA7B1B2B76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2" creationId="{DB735B1D-7232-4921-B083-16B6004085ED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3" creationId="{54512295-F940-4D66-B6A8-6AAE333D253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4" creationId="{6529C6FA-F0F2-4ED5-8402-C21EBAFB1C6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5" creationId="{2A42B430-EA4C-44F1-9434-961ADD33D95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6" creationId="{FEE46859-40D4-4D25-8517-864E8380B25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7" creationId="{FDCD12EB-6D2E-4E3E-BD96-8990F011F93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8" creationId="{5DDC8B26-4F7C-451F-B6C2-4F817E6771F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29" creationId="{9BD9C846-7107-4FB9-8FD6-15396D78C9E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0" creationId="{87B1B490-BE23-40BB-8826-BEE93191636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1" creationId="{D972F65D-DAF0-48BF-87DB-D492FFB5B70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2" creationId="{14455CC6-A96E-4B3B-B14B-63BEB9DEA45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3" creationId="{EF12864B-795C-4FEB-B8BC-2CC9679C276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4" creationId="{3EAD30B1-05DB-49BB-8006-19A38BFBE27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5" creationId="{8A5029DB-35D4-4886-8C2C-70414C55C09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6" creationId="{EE717832-BE25-4811-9C6D-427960E5FA6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7" creationId="{1BD93A74-0960-4234-99F3-71179DEF06D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8" creationId="{7CD0BB0F-9902-435B-B042-CE2B9172C96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39" creationId="{FDDC1A49-B7BF-4074-A47B-F8E2DFBD7E7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0" creationId="{7B046872-3640-4E9D-A707-2FCFD4E3F8E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1" creationId="{E7B1CDA9-795B-4ED6-AD81-05F8EB2F27C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2" creationId="{9AA4DD28-BB75-462D-8BD6-B146796BC4E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3" creationId="{88840ECF-77FF-4123-8801-5E7A82B87B7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4" creationId="{A7033831-5CB2-42D8-9CF7-571AA6006C8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6" creationId="{2795F377-313B-48AD-B1E2-3C39B935686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7" creationId="{92062F40-07BB-42CB-962C-CD61CD625EE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8" creationId="{31E7ACBB-97FC-460F-B4D6-5F8686F84FB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49" creationId="{C5CE0B22-8268-4B78-96FA-6D25B57C856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0" creationId="{41418462-0856-4042-933C-7DCD7BCCC2C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1" creationId="{26F0123F-FC20-40B6-9495-3BD20A3DD32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2" creationId="{549189CC-EFDD-4CEB-A236-A9C496DA1A7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3" creationId="{98850E24-534B-414B-B6EF-88FF0192F46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4" creationId="{37B00716-F2ED-48EB-8DA6-A5E42D03804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5" creationId="{76C17C3A-55A4-4F7B-B894-5C0CB4AB2B7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6" creationId="{CF75535B-A0DD-4CBA-B660-D7CDFB01A6F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7" creationId="{A52C1A8D-E3F6-4245-89DC-A81ED502A4C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8" creationId="{65DAB904-CD86-4634-9BFF-103B235AFF9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59" creationId="{4C97482A-60EE-4ED4-95BC-2FA18F77972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0" creationId="{B523BF59-B5CB-4B0C-847B-B0FE93E4E71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1" creationId="{06123D6D-8968-43BE-B064-D76D202209F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2" creationId="{88A63032-37BC-48E8-982C-225B48D13CC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3" creationId="{3A436E33-B3D3-47E2-8766-5BC3D9F3624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4" creationId="{AD7F4F04-A51C-4E93-AE53-F3D829835A5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5" creationId="{5B369A0B-F78A-4B61-B97C-48A26C71DDF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6" creationId="{D486415F-364B-4012-9B64-E965737C0E0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7" creationId="{E4B647DC-71C6-4A6A-9E0A-68B38119CFB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8" creationId="{5A53FD39-A06D-4C07-8429-85F152AE67B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69" creationId="{C7118952-094E-43BF-9EA8-F7585C8E91E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70" creationId="{FF683247-375A-4B69-B832-C5B1AE5C0D3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71" creationId="{B311B319-1D90-4E51-A98A-F6E41555AAC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72" creationId="{0146C491-5B5F-4D83-B51B-53F64983DE9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73" creationId="{C4DD9198-FE68-4A1C-9DCE-DE66FF2DB8B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spMkLst>
            <pc:docMk/>
            <pc:sldMk cId="1446363840" sldId="314"/>
            <ac:spMk id="174" creationId="{046859BC-3A11-4AC0-BEEA-2A3C09D0234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5:05:02.377" v="5087" actId="20577"/>
          <ac:spMkLst>
            <pc:docMk/>
            <pc:sldMk cId="1446363840" sldId="314"/>
            <ac:spMk id="175" creationId="{920355BC-E17C-4CCE-8D01-74574F024300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05:04:55.557" v="5082" actId="478"/>
          <ac:spMkLst>
            <pc:docMk/>
            <pc:sldMk cId="1446363840" sldId="314"/>
            <ac:spMk id="176" creationId="{B491BAB0-BE2C-47E6-BD2B-C94CD0DF2E02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05:04:56.869" v="5084" actId="478"/>
          <ac:spMkLst>
            <pc:docMk/>
            <pc:sldMk cId="1446363840" sldId="314"/>
            <ac:spMk id="177" creationId="{4343DFA7-30A3-401A-98CA-8008970447F6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05:04:57.975" v="5085" actId="478"/>
          <ac:spMkLst>
            <pc:docMk/>
            <pc:sldMk cId="1446363840" sldId="314"/>
            <ac:spMk id="178" creationId="{1F3536AD-CBFB-4861-89EE-EE31C7E09AA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3:21:13.931" v="4585" actId="12788"/>
          <ac:spMkLst>
            <pc:docMk/>
            <pc:sldMk cId="1446363840" sldId="314"/>
            <ac:spMk id="179" creationId="{C8D07384-BE08-4F17-B40C-EF7676A40F0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3:21:47.486" v="4588" actId="113"/>
          <ac:spMkLst>
            <pc:docMk/>
            <pc:sldMk cId="1446363840" sldId="314"/>
            <ac:spMk id="180" creationId="{B10769FB-FDE8-4B6C-9C64-5D729C3B6BA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7:11:23.069" v="5414" actId="20577"/>
          <ac:spMkLst>
            <pc:docMk/>
            <pc:sldMk cId="1446363840" sldId="314"/>
            <ac:spMk id="181" creationId="{FA4A155B-7199-4C49-8A3F-83CE36ACABC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7:41:45.986" v="5498" actId="164"/>
          <ac:spMkLst>
            <pc:docMk/>
            <pc:sldMk cId="1446363840" sldId="314"/>
            <ac:spMk id="195" creationId="{E968EB91-6901-4269-BE0C-1CAACB54149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7:49:45.373" v="5614" actId="20577"/>
          <ac:spMkLst>
            <pc:docMk/>
            <pc:sldMk cId="1446363840" sldId="314"/>
            <ac:spMk id="197" creationId="{F6F4FE9E-82AC-4985-832A-8B134A66BDB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07:51:05.223" v="5704" actId="20577"/>
          <ac:spMkLst>
            <pc:docMk/>
            <pc:sldMk cId="1446363840" sldId="314"/>
            <ac:spMk id="198" creationId="{2041D787-5884-412C-89D1-7B8BAAA84B9C}"/>
          </ac:spMkLst>
        </pc:spChg>
        <pc:grpChg chg="add 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17" creationId="{1127BCAE-3F6B-461D-819C-789DCF1B7B03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21" creationId="{11148ACE-77D3-4979-84E6-28CC0EB10092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24" creationId="{F7DB8F3A-F396-4049-A9F8-398F7054781C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27" creationId="{96456729-3DE1-4D2B-BE7F-32E7D69A5087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3:28:25.468" v="4661" actId="478"/>
          <ac:grpSpMkLst>
            <pc:docMk/>
            <pc:sldMk cId="1446363840" sldId="314"/>
            <ac:grpSpMk id="30" creationId="{83871BEF-B680-4FFD-BAEC-04802ECDA2A3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3:28:24.541" v="4660" actId="478"/>
          <ac:grpSpMkLst>
            <pc:docMk/>
            <pc:sldMk cId="1446363840" sldId="314"/>
            <ac:grpSpMk id="33" creationId="{3B870C4F-ADE1-437E-8193-676E38223264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3:28:29.788" v="4664" actId="478"/>
          <ac:grpSpMkLst>
            <pc:docMk/>
            <pc:sldMk cId="1446363840" sldId="314"/>
            <ac:grpSpMk id="36" creationId="{3BFF0E1B-4E76-4E01-90F7-3F43A7338E15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3:28:31.978" v="4666" actId="478"/>
          <ac:grpSpMkLst>
            <pc:docMk/>
            <pc:sldMk cId="1446363840" sldId="314"/>
            <ac:grpSpMk id="39" creationId="{3B82A3A2-E427-4160-B794-A5C0553AE310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44" creationId="{7E59F862-9C49-4581-86D9-74604A21F99C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45" creationId="{FF4C4530-1AE3-4588-8979-052467EDE29F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46" creationId="{1548F14A-F006-4C5F-BA21-88D40ECE17CA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47" creationId="{F1838D7E-3B37-4FB9-AB04-65375C69B2F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60" creationId="{A6B1112E-2D20-46F9-AFF7-E23592F2B80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62" creationId="{3BC5959D-D578-49C0-94C8-A5636BA6385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grpSpMkLst>
            <pc:docMk/>
            <pc:sldMk cId="1446363840" sldId="314"/>
            <ac:grpSpMk id="145" creationId="{1F83B21A-5AF8-46E3-A787-48EDCE1F198B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5:06:50.087" v="5116" actId="1076"/>
          <ac:grpSpMkLst>
            <pc:docMk/>
            <pc:sldMk cId="1446363840" sldId="314"/>
            <ac:grpSpMk id="183" creationId="{31A9A51F-699F-4D5A-8033-6EA095FDC8A3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7:41:45.986" v="5498" actId="164"/>
          <ac:grpSpMkLst>
            <pc:docMk/>
            <pc:sldMk cId="1446363840" sldId="314"/>
            <ac:grpSpMk id="193" creationId="{D69727C9-A61C-46CE-84D2-7A21F9FA0EF4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7:41:45.986" v="5498" actId="164"/>
          <ac:grpSpMkLst>
            <pc:docMk/>
            <pc:sldMk cId="1446363840" sldId="314"/>
            <ac:grpSpMk id="196" creationId="{2AD68597-5AA3-407D-BAE1-E3B57A09398A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7:59:57.363" v="5845" actId="164"/>
          <ac:grpSpMkLst>
            <pc:docMk/>
            <pc:sldMk cId="1446363840" sldId="314"/>
            <ac:grpSpMk id="215" creationId="{7BE91416-2760-4B28-8AA4-25057A287FF5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7:59:57.363" v="5845" actId="164"/>
          <ac:grpSpMkLst>
            <pc:docMk/>
            <pc:sldMk cId="1446363840" sldId="314"/>
            <ac:grpSpMk id="216" creationId="{81AC145E-4346-4BF6-B5C8-ACF7C603D6AC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7:59:57.363" v="5845" actId="164"/>
          <ac:grpSpMkLst>
            <pc:docMk/>
            <pc:sldMk cId="1446363840" sldId="314"/>
            <ac:grpSpMk id="217" creationId="{BCA932FD-A5F5-4A18-889F-511EC6962ED9}"/>
          </ac:grpSpMkLst>
        </pc:grpChg>
        <pc:grpChg chg="add mod ord">
          <ac:chgData name="Godchagon Panyamanotham (กชกร ปัญญามโนธรรม)" userId="4bf7b1b4-e1ae-4289-88c5-38bc21c8f4b1" providerId="ADAL" clId="{0E0673CF-7ED6-4016-8351-A1894BB565C3}" dt="2022-05-30T07:59:57.363" v="5845" actId="164"/>
          <ac:grpSpMkLst>
            <pc:docMk/>
            <pc:sldMk cId="1446363840" sldId="314"/>
            <ac:grpSpMk id="218" creationId="{6C2DD86C-BEA2-4399-8F34-AB547AAA6136}"/>
          </ac:grpSpMkLst>
        </pc:grpChg>
        <pc:grpChg chg="add mod ord">
          <ac:chgData name="Godchagon Panyamanotham (กชกร ปัญญามโนธรรม)" userId="4bf7b1b4-e1ae-4289-88c5-38bc21c8f4b1" providerId="ADAL" clId="{0E0673CF-7ED6-4016-8351-A1894BB565C3}" dt="2022-05-30T07:59:57.363" v="5845" actId="164"/>
          <ac:grpSpMkLst>
            <pc:docMk/>
            <pc:sldMk cId="1446363840" sldId="314"/>
            <ac:grpSpMk id="219" creationId="{3F07819F-9167-4395-B181-C6BCB187344B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07:57:13.861" v="5799" actId="478"/>
          <ac:grpSpMkLst>
            <pc:docMk/>
            <pc:sldMk cId="1446363840" sldId="314"/>
            <ac:grpSpMk id="222" creationId="{C5BDEC31-F193-47F1-8041-AE0689B8E24F}"/>
          </ac:grpSpMkLst>
        </pc:grpChg>
        <pc:grpChg chg="add mod ord">
          <ac:chgData name="Godchagon Panyamanotham (กชกร ปัญญามโนธรรม)" userId="4bf7b1b4-e1ae-4289-88c5-38bc21c8f4b1" providerId="ADAL" clId="{0E0673CF-7ED6-4016-8351-A1894BB565C3}" dt="2022-05-30T07:59:57.363" v="5845" actId="164"/>
          <ac:grpSpMkLst>
            <pc:docMk/>
            <pc:sldMk cId="1446363840" sldId="314"/>
            <ac:grpSpMk id="229" creationId="{D54F1CD1-4474-4350-91C9-2BAC1E3CD9A7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8:00:00.296" v="5846" actId="1076"/>
          <ac:grpSpMkLst>
            <pc:docMk/>
            <pc:sldMk cId="1446363840" sldId="314"/>
            <ac:grpSpMk id="230" creationId="{11706DE8-6772-4A16-AD2C-1E9E3C833D63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8:06:41.278" v="5918" actId="1076"/>
          <ac:grpSpMkLst>
            <pc:docMk/>
            <pc:sldMk cId="1446363840" sldId="314"/>
            <ac:grpSpMk id="241" creationId="{04633ED1-DDF2-449F-8E8B-DE1150B8307C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08:06:41.278" v="5918" actId="1076"/>
          <ac:grpSpMkLst>
            <pc:docMk/>
            <pc:sldMk cId="1446363840" sldId="314"/>
            <ac:grpSpMk id="242" creationId="{456D597F-58B5-41A0-8CA3-0BF6738F3E92}"/>
          </ac:grpSpMkLst>
        </pc:grpChg>
        <pc:picChg chg="add mod">
          <ac:chgData name="Godchagon Panyamanotham (กชกร ปัญญามโนธรรม)" userId="4bf7b1b4-e1ae-4289-88c5-38bc21c8f4b1" providerId="ADAL" clId="{0E0673CF-7ED6-4016-8351-A1894BB565C3}" dt="2022-05-30T05:06:40.557" v="5114" actId="164"/>
          <ac:picMkLst>
            <pc:docMk/>
            <pc:sldMk cId="1446363840" sldId="314"/>
            <ac:picMk id="3" creationId="{AFB88196-8F51-49CC-AA7A-13E1F385A296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5:06:40.557" v="5114" actId="164"/>
          <ac:picMkLst>
            <pc:docMk/>
            <pc:sldMk cId="1446363840" sldId="314"/>
            <ac:picMk id="6" creationId="{425FF285-F5B3-4E44-88AB-60D1D1E34925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5:06:40.557" v="5114" actId="164"/>
          <ac:picMkLst>
            <pc:docMk/>
            <pc:sldMk cId="1446363840" sldId="314"/>
            <ac:picMk id="8" creationId="{3E46F679-6142-4346-A3CF-2753E8E5E4DE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7:57:55.728" v="5812" actId="1076"/>
          <ac:picMkLst>
            <pc:docMk/>
            <pc:sldMk cId="1446363840" sldId="314"/>
            <ac:picMk id="11" creationId="{E678F219-0603-40B9-89FE-590744F0156D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picMkLst>
            <pc:docMk/>
            <pc:sldMk cId="1446363840" sldId="314"/>
            <ac:picMk id="31" creationId="{107BE086-0A3A-42F6-ADD5-3EBCC8D4C264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picMkLst>
            <pc:docMk/>
            <pc:sldMk cId="1446363840" sldId="314"/>
            <ac:picMk id="32" creationId="{C13EB3AC-052E-4A77-92FF-E0D7112FF4F8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picMkLst>
            <pc:docMk/>
            <pc:sldMk cId="1446363840" sldId="314"/>
            <ac:picMk id="34" creationId="{8A594ED6-4CE4-4243-B1B4-D21458125174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3:20:36.964" v="4569"/>
          <ac:picMkLst>
            <pc:docMk/>
            <pc:sldMk cId="1446363840" sldId="314"/>
            <ac:picMk id="35" creationId="{08AC4063-B511-4206-B767-6247E55D119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5:06:40.557" v="5114" actId="164"/>
          <ac:picMkLst>
            <pc:docMk/>
            <pc:sldMk cId="1446363840" sldId="314"/>
            <ac:picMk id="182" creationId="{47C8349E-1F87-4F9D-BB4A-BAD8AF408C25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41:45.986" v="5498" actId="164"/>
          <ac:picMkLst>
            <pc:docMk/>
            <pc:sldMk cId="1446363840" sldId="314"/>
            <ac:picMk id="185" creationId="{7BA8CCFA-695A-48AD-AAC0-B47E8F312C11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7:13:55.791" v="5424" actId="478"/>
          <ac:picMkLst>
            <pc:docMk/>
            <pc:sldMk cId="1446363840" sldId="314"/>
            <ac:picMk id="187" creationId="{B7225C66-B8C2-480A-B05B-7F317D9D07A5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7:38:17.486" v="5430" actId="478"/>
          <ac:picMkLst>
            <pc:docMk/>
            <pc:sldMk cId="1446363840" sldId="314"/>
            <ac:picMk id="188" creationId="{739FA206-E34F-44B3-AC47-9AA9620404ED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40:12.629" v="5451" actId="164"/>
          <ac:picMkLst>
            <pc:docMk/>
            <pc:sldMk cId="1446363840" sldId="314"/>
            <ac:picMk id="190" creationId="{5EBE407C-AC81-407F-82F9-1A57D00FB367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40:59.344" v="5472" actId="1076"/>
          <ac:picMkLst>
            <pc:docMk/>
            <pc:sldMk cId="1446363840" sldId="314"/>
            <ac:picMk id="192" creationId="{B0523ED0-1407-448D-9DF6-649DE1B553E1}"/>
          </ac:picMkLst>
        </pc:picChg>
        <pc:picChg chg="add del mod ord">
          <ac:chgData name="Godchagon Panyamanotham (กชกร ปัญญามโนธรรม)" userId="4bf7b1b4-e1ae-4289-88c5-38bc21c8f4b1" providerId="ADAL" clId="{0E0673CF-7ED6-4016-8351-A1894BB565C3}" dt="2022-05-30T07:40:58.949" v="5471"/>
          <ac:picMkLst>
            <pc:docMk/>
            <pc:sldMk cId="1446363840" sldId="314"/>
            <ac:picMk id="194" creationId="{9D893417-2E25-4E1E-99AC-083E56D8D226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5:49.195" v="5777" actId="164"/>
          <ac:picMkLst>
            <pc:docMk/>
            <pc:sldMk cId="1446363840" sldId="314"/>
            <ac:picMk id="200" creationId="{70D40D76-7B60-4814-BA3D-056DBDA62A9C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5:49.195" v="5777" actId="164"/>
          <ac:picMkLst>
            <pc:docMk/>
            <pc:sldMk cId="1446363840" sldId="314"/>
            <ac:picMk id="202" creationId="{CBD67D17-2323-4632-869E-8F50736BE477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7:00.844" v="5791" actId="164"/>
          <ac:picMkLst>
            <pc:docMk/>
            <pc:sldMk cId="1446363840" sldId="314"/>
            <ac:picMk id="204" creationId="{9D37E301-6F00-42D3-B1FA-9EB962290FD8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7:00.844" v="5791" actId="164"/>
          <ac:picMkLst>
            <pc:docMk/>
            <pc:sldMk cId="1446363840" sldId="314"/>
            <ac:picMk id="206" creationId="{CAFDDB0F-2692-4811-A710-CAB25B5EC60C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3:55.379" v="5731" actId="164"/>
          <ac:picMkLst>
            <pc:docMk/>
            <pc:sldMk cId="1446363840" sldId="314"/>
            <ac:picMk id="208" creationId="{F952B006-712C-4494-82F5-11C80D4C67D9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3:55.379" v="5731" actId="164"/>
          <ac:picMkLst>
            <pc:docMk/>
            <pc:sldMk cId="1446363840" sldId="314"/>
            <ac:picMk id="210" creationId="{55491161-F36E-4228-ADF9-E2A69FE8866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4:01.905" v="5732" actId="164"/>
          <ac:picMkLst>
            <pc:docMk/>
            <pc:sldMk cId="1446363840" sldId="314"/>
            <ac:picMk id="212" creationId="{CD824D5F-E417-480D-AFF6-58F73C66DDC6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4:01.905" v="5732" actId="164"/>
          <ac:picMkLst>
            <pc:docMk/>
            <pc:sldMk cId="1446363840" sldId="314"/>
            <ac:picMk id="214" creationId="{99649260-D611-44F0-8163-2695A9AAD56C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7:57:09.336" v="5795"/>
          <ac:picMkLst>
            <pc:docMk/>
            <pc:sldMk cId="1446363840" sldId="314"/>
            <ac:picMk id="220" creationId="{80F1C1C5-D73F-4211-9FC2-18CF96AD548F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7:57:09.336" v="5795"/>
          <ac:picMkLst>
            <pc:docMk/>
            <pc:sldMk cId="1446363840" sldId="314"/>
            <ac:picMk id="221" creationId="{A2E45EF8-AA4C-47E9-9B55-D68B6C61D868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7:57:11.805" v="5797"/>
          <ac:picMkLst>
            <pc:docMk/>
            <pc:sldMk cId="1446363840" sldId="314"/>
            <ac:picMk id="223" creationId="{33A70FC3-C48A-4A4B-BA85-1309BBD06D5B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07:57:11.805" v="5797"/>
          <ac:picMkLst>
            <pc:docMk/>
            <pc:sldMk cId="1446363840" sldId="314"/>
            <ac:picMk id="224" creationId="{D2092B23-207F-4BC5-8FB2-72E0BFB0C3F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8:38.002" v="5821" actId="207"/>
          <ac:picMkLst>
            <pc:docMk/>
            <pc:sldMk cId="1446363840" sldId="314"/>
            <ac:picMk id="226" creationId="{D19B6276-6821-458A-B82E-88338FD111E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7:58:43.143" v="5822" actId="1076"/>
          <ac:picMkLst>
            <pc:docMk/>
            <pc:sldMk cId="1446363840" sldId="314"/>
            <ac:picMk id="228" creationId="{0F91C613-9B8E-4FD4-BB8A-B8C1A8860B87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8:02:20.719" v="5848" actId="478"/>
          <ac:picMkLst>
            <pc:docMk/>
            <pc:sldMk cId="1446363840" sldId="314"/>
            <ac:picMk id="232" creationId="{63C07FC9-A70C-4318-9095-CC83AD51F75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8:06:18.220" v="5912" actId="14861"/>
          <ac:picMkLst>
            <pc:docMk/>
            <pc:sldMk cId="1446363840" sldId="314"/>
            <ac:picMk id="234" creationId="{34E0EB44-8DEE-4A22-91D8-945400563C3B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08:04:25.419" v="5883" actId="164"/>
          <ac:picMkLst>
            <pc:docMk/>
            <pc:sldMk cId="1446363840" sldId="314"/>
            <ac:picMk id="236" creationId="{B5A194F9-CB15-4AB6-9888-13F35AC17D4B}"/>
          </ac:picMkLst>
        </pc:picChg>
        <pc:picChg chg="add mod ord">
          <ac:chgData name="Godchagon Panyamanotham (กชกร ปัญญามโนธรรม)" userId="4bf7b1b4-e1ae-4289-88c5-38bc21c8f4b1" providerId="ADAL" clId="{0E0673CF-7ED6-4016-8351-A1894BB565C3}" dt="2022-05-30T08:06:08.197" v="5910" actId="167"/>
          <ac:picMkLst>
            <pc:docMk/>
            <pc:sldMk cId="1446363840" sldId="314"/>
            <ac:picMk id="238" creationId="{C8560F07-6911-4D27-B7EA-D900E684A52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08:04:25.419" v="5883" actId="164"/>
          <ac:picMkLst>
            <pc:docMk/>
            <pc:sldMk cId="1446363840" sldId="314"/>
            <ac:picMk id="240" creationId="{7B180C01-4972-4C35-84AD-AE9863E526DF}"/>
          </ac:picMkLst>
        </pc:picChg>
      </pc:sldChg>
      <pc:sldChg chg="addSp delSp modSp add del mod modNotesTx">
        <pc:chgData name="Godchagon Panyamanotham (กชกร ปัญญามโนธรรม)" userId="4bf7b1b4-e1ae-4289-88c5-38bc21c8f4b1" providerId="ADAL" clId="{0E0673CF-7ED6-4016-8351-A1894BB565C3}" dt="2022-05-23T13:36:07.150" v="2259" actId="47"/>
        <pc:sldMkLst>
          <pc:docMk/>
          <pc:sldMk cId="3630904134" sldId="314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23T08:56:12.748" v="1930" actId="20577"/>
          <ac:spMkLst>
            <pc:docMk/>
            <pc:sldMk cId="3630904134" sldId="314"/>
            <ac:spMk id="18" creationId="{3BE67FC0-54BC-4425-AB07-A0BB6FB37D2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8:56:46.609" v="1999" actId="20577"/>
          <ac:spMkLst>
            <pc:docMk/>
            <pc:sldMk cId="3630904134" sldId="314"/>
            <ac:spMk id="72" creationId="{AD4691C8-3DC8-4FB5-94F3-AF349AFF2B7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23T08:58:07.487" v="2208" actId="1076"/>
          <ac:spMkLst>
            <pc:docMk/>
            <pc:sldMk cId="3630904134" sldId="314"/>
            <ac:spMk id="73" creationId="{37B44A35-9FFE-4D45-94F2-D8C1224F2C7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8:48:16.924" v="1656" actId="478"/>
          <ac:spMkLst>
            <pc:docMk/>
            <pc:sldMk cId="3630904134" sldId="314"/>
            <ac:spMk id="185" creationId="{D26B8336-540D-44AB-A09C-9AFD023BDE9E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23T08:48:14.170" v="1653" actId="478"/>
          <ac:spMkLst>
            <pc:docMk/>
            <pc:sldMk cId="3630904134" sldId="314"/>
            <ac:spMk id="190" creationId="{168E8D11-E680-408B-A606-75D55935452A}"/>
          </ac:spMkLst>
        </pc:spChg>
        <pc:grpChg chg="del">
          <ac:chgData name="Godchagon Panyamanotham (กชกร ปัญญามโนธรรม)" userId="4bf7b1b4-e1ae-4289-88c5-38bc21c8f4b1" providerId="ADAL" clId="{0E0673CF-7ED6-4016-8351-A1894BB565C3}" dt="2022-05-23T08:48:10.904" v="1652" actId="478"/>
          <ac:grpSpMkLst>
            <pc:docMk/>
            <pc:sldMk cId="3630904134" sldId="314"/>
            <ac:grpSpMk id="184" creationId="{0DAAA6E2-DE75-494C-9449-404943BEC833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23T08:48:08.380" v="1650" actId="478"/>
          <ac:grpSpMkLst>
            <pc:docMk/>
            <pc:sldMk cId="3630904134" sldId="314"/>
            <ac:grpSpMk id="257" creationId="{CDDC1A30-F816-4000-9BF3-BBEF7675B61F}"/>
          </ac:grpSpMkLst>
        </pc:grpChg>
        <pc:picChg chg="del">
          <ac:chgData name="Godchagon Panyamanotham (กชกร ปัญญามโนธรรม)" userId="4bf7b1b4-e1ae-4289-88c5-38bc21c8f4b1" providerId="ADAL" clId="{0E0673CF-7ED6-4016-8351-A1894BB565C3}" dt="2022-05-23T08:48:17.499" v="1657" actId="478"/>
          <ac:picMkLst>
            <pc:docMk/>
            <pc:sldMk cId="3630904134" sldId="314"/>
            <ac:picMk id="19" creationId="{4299E608-C019-43E2-96A4-697E7CA53D78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8:48:15.671" v="1655" actId="478"/>
          <ac:picMkLst>
            <pc:docMk/>
            <pc:sldMk cId="3630904134" sldId="314"/>
            <ac:picMk id="195" creationId="{EA58D6F4-42F7-4B5F-A1D7-F0CC18FE9A92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8:48:08.380" v="1650" actId="478"/>
          <ac:picMkLst>
            <pc:docMk/>
            <pc:sldMk cId="3630904134" sldId="314"/>
            <ac:picMk id="199" creationId="{68F1977A-ECD5-46AD-AF3C-215282D9AC76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8:48:09.917" v="1651" actId="478"/>
          <ac:picMkLst>
            <pc:docMk/>
            <pc:sldMk cId="3630904134" sldId="314"/>
            <ac:picMk id="259" creationId="{4AE6EA98-CE76-4702-96A0-008C4A638165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8:48:08.380" v="1650" actId="478"/>
          <ac:picMkLst>
            <pc:docMk/>
            <pc:sldMk cId="3630904134" sldId="314"/>
            <ac:picMk id="264" creationId="{00E63D61-CF13-4239-BEF1-7AC0AB5E2882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23T08:48:14.836" v="1654" actId="478"/>
          <ac:picMkLst>
            <pc:docMk/>
            <pc:sldMk cId="3630904134" sldId="314"/>
            <ac:picMk id="266" creationId="{87409905-C6B3-4F2F-A5EB-1AEC14667B3E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0T10:49:03.029" v="6612"/>
        <pc:sldMkLst>
          <pc:docMk/>
          <pc:sldMk cId="3096847076" sldId="315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09:40:16.823" v="6341" actId="20577"/>
          <ac:spMkLst>
            <pc:docMk/>
            <pc:sldMk cId="3096847076" sldId="315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09:40:39.845" v="6347" actId="20577"/>
          <ac:spMkLst>
            <pc:docMk/>
            <pc:sldMk cId="3096847076" sldId="315"/>
            <ac:spMk id="12" creationId="{72ECF7E3-09E9-4FA2-B139-9977F4BAF79E}"/>
          </ac:spMkLst>
        </pc:spChg>
        <pc:spChg chg="del mod">
          <ac:chgData name="Godchagon Panyamanotham (กชกร ปัญญามโนธรรม)" userId="4bf7b1b4-e1ae-4289-88c5-38bc21c8f4b1" providerId="ADAL" clId="{0E0673CF-7ED6-4016-8351-A1894BB565C3}" dt="2022-05-30T10:26:09.622" v="6387" actId="478"/>
          <ac:spMkLst>
            <pc:docMk/>
            <pc:sldMk cId="3096847076" sldId="315"/>
            <ac:spMk id="17" creationId="{5B09D8C2-E895-4639-8510-74BD0C4348D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0:00:54.218" v="6367" actId="14100"/>
          <ac:spMkLst>
            <pc:docMk/>
            <pc:sldMk cId="3096847076" sldId="315"/>
            <ac:spMk id="18" creationId="{0CF66783-9E6A-483C-BA2C-C2848FC4BC4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0:01:16.224" v="6375"/>
          <ac:spMkLst>
            <pc:docMk/>
            <pc:sldMk cId="3096847076" sldId="315"/>
            <ac:spMk id="20" creationId="{203E2B81-E96C-4195-8E01-07FA72FB9AB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09:39:56.876" v="6288" actId="478"/>
          <ac:spMkLst>
            <pc:docMk/>
            <pc:sldMk cId="3096847076" sldId="315"/>
            <ac:spMk id="21" creationId="{A70F7455-9CBE-45DF-B058-CEEDECC701AB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0:01:26.410" v="6386" actId="20577"/>
          <ac:spMkLst>
            <pc:docMk/>
            <pc:sldMk cId="3096847076" sldId="315"/>
            <ac:spMk id="23" creationId="{00931CAB-82AC-4638-ABD1-4A3D8951DB3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0:01:08.388" v="6372" actId="404"/>
          <ac:spMkLst>
            <pc:docMk/>
            <pc:sldMk cId="3096847076" sldId="315"/>
            <ac:spMk id="24" creationId="{9A86A893-C927-462F-8F55-8A1CE1A523E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0:33:48.254" v="6531" actId="164"/>
          <ac:spMkLst>
            <pc:docMk/>
            <pc:sldMk cId="3096847076" sldId="315"/>
            <ac:spMk id="35" creationId="{D5070350-4768-43D3-AFAA-007C665C9936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0:32:56.959" v="6502" actId="478"/>
          <ac:spMkLst>
            <pc:docMk/>
            <pc:sldMk cId="3096847076" sldId="315"/>
            <ac:spMk id="36" creationId="{4F09B4CB-AF22-4580-99F5-E3424D0E5FA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0:33:48.254" v="6531" actId="164"/>
          <ac:spMkLst>
            <pc:docMk/>
            <pc:sldMk cId="3096847076" sldId="315"/>
            <ac:spMk id="37" creationId="{F564D253-9D8A-4716-82E9-A0D5FFEAE76D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0:46:48.041" v="6597" actId="478"/>
          <ac:spMkLst>
            <pc:docMk/>
            <pc:sldMk cId="3096847076" sldId="315"/>
            <ac:spMk id="39" creationId="{0EE5E759-8D63-48D3-9E96-4D4E89955DB4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0:48:33.316" v="6601" actId="478"/>
          <ac:spMkLst>
            <pc:docMk/>
            <pc:sldMk cId="3096847076" sldId="315"/>
            <ac:spMk id="40" creationId="{E11876CB-B637-421F-8860-1C458452699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0:48:59.967" v="6611" actId="14100"/>
          <ac:spMkLst>
            <pc:docMk/>
            <pc:sldMk cId="3096847076" sldId="315"/>
            <ac:spMk id="41" creationId="{752BE803-4191-443A-966E-22B8908ED70E}"/>
          </ac:spMkLst>
        </pc:spChg>
        <pc:grpChg chg="mod">
          <ac:chgData name="Godchagon Panyamanotham (กชกร ปัญญามโนธรรม)" userId="4bf7b1b4-e1ae-4289-88c5-38bc21c8f4b1" providerId="ADAL" clId="{0E0673CF-7ED6-4016-8351-A1894BB565C3}" dt="2022-05-30T10:39:46.325" v="6533" actId="1076"/>
          <ac:grpSpMkLst>
            <pc:docMk/>
            <pc:sldMk cId="3096847076" sldId="315"/>
            <ac:grpSpMk id="2" creationId="{CC6F6223-ECA5-46D3-B97E-EE0337AD9361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0:39:53.397" v="6534" actId="1076"/>
          <ac:grpSpMkLst>
            <pc:docMk/>
            <pc:sldMk cId="3096847076" sldId="315"/>
            <ac:grpSpMk id="19" creationId="{CAE70EC0-26B5-4F87-9F39-A0548FCB5468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0:39:46.325" v="6533" actId="1076"/>
          <ac:grpSpMkLst>
            <pc:docMk/>
            <pc:sldMk cId="3096847076" sldId="315"/>
            <ac:grpSpMk id="28" creationId="{27D97FA0-E0E9-4AA6-A0E4-5FD9B62A4EEA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0:45:38.951" v="6561" actId="1076"/>
          <ac:grpSpMkLst>
            <pc:docMk/>
            <pc:sldMk cId="3096847076" sldId="315"/>
            <ac:grpSpMk id="38" creationId="{F79FA10D-F9E4-4D3A-AEF5-981D098ED864}"/>
          </ac:grpSpMkLst>
        </pc:grpChg>
        <pc:picChg chg="add mod">
          <ac:chgData name="Godchagon Panyamanotham (กชกร ปัญญามโนธรรม)" userId="4bf7b1b4-e1ae-4289-88c5-38bc21c8f4b1" providerId="ADAL" clId="{0E0673CF-7ED6-4016-8351-A1894BB565C3}" dt="2022-05-30T10:28:38.859" v="6423" actId="164"/>
          <ac:picMkLst>
            <pc:docMk/>
            <pc:sldMk cId="3096847076" sldId="315"/>
            <ac:picMk id="4" creationId="{A413882E-7266-4D66-BDD1-10D47AA858E4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0T09:39:58.044" v="6289" actId="478"/>
          <ac:picMkLst>
            <pc:docMk/>
            <pc:sldMk cId="3096847076" sldId="315"/>
            <ac:picMk id="6" creationId="{50E7A576-0C36-4FA6-89D8-853D22A436E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0:28:38.859" v="6423" actId="164"/>
          <ac:picMkLst>
            <pc:docMk/>
            <pc:sldMk cId="3096847076" sldId="315"/>
            <ac:picMk id="7" creationId="{91E2116A-D861-414D-8FEA-4BABEF1453CF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0T09:39:58.600" v="6290" actId="478"/>
          <ac:picMkLst>
            <pc:docMk/>
            <pc:sldMk cId="3096847076" sldId="315"/>
            <ac:picMk id="8" creationId="{B26D90D9-1110-49D0-9E13-34ECFEC7E56E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0:31:43.333" v="6448" actId="14100"/>
          <ac:picMkLst>
            <pc:docMk/>
            <pc:sldMk cId="3096847076" sldId="315"/>
            <ac:picMk id="11" creationId="{E678F219-0603-40B9-89FE-590744F0156D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0:28:38.859" v="6423" actId="164"/>
          <ac:picMkLst>
            <pc:docMk/>
            <pc:sldMk cId="3096847076" sldId="315"/>
            <ac:picMk id="25" creationId="{6AEBD0F8-2F5A-487B-8F52-E0C12AB28D00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0:28:38.859" v="6423" actId="164"/>
          <ac:picMkLst>
            <pc:docMk/>
            <pc:sldMk cId="3096847076" sldId="315"/>
            <ac:picMk id="26" creationId="{CB6217AF-A301-48ED-8DC0-6649CB96BAB8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0:28:38.859" v="6423" actId="164"/>
          <ac:picMkLst>
            <pc:docMk/>
            <pc:sldMk cId="3096847076" sldId="315"/>
            <ac:picMk id="27" creationId="{7A6E0F3D-B2B7-4137-B287-FDF88ECA0D18}"/>
          </ac:picMkLst>
        </pc:picChg>
        <pc:picChg chg="add mod modCrop">
          <ac:chgData name="Godchagon Panyamanotham (กชกร ปัญญามโนธรรม)" userId="4bf7b1b4-e1ae-4289-88c5-38bc21c8f4b1" providerId="ADAL" clId="{0E0673CF-7ED6-4016-8351-A1894BB565C3}" dt="2022-05-30T10:33:54.610" v="6532" actId="732"/>
          <ac:picMkLst>
            <pc:docMk/>
            <pc:sldMk cId="3096847076" sldId="315"/>
            <ac:picMk id="30" creationId="{0DC67FC7-0EA1-4118-B5ED-42077EDFE2BC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0:33:48.254" v="6531" actId="164"/>
          <ac:picMkLst>
            <pc:docMk/>
            <pc:sldMk cId="3096847076" sldId="315"/>
            <ac:picMk id="32" creationId="{59FD2CF0-952B-495A-B8FE-C12EE53B330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0:33:48.254" v="6531" actId="164"/>
          <ac:picMkLst>
            <pc:docMk/>
            <pc:sldMk cId="3096847076" sldId="315"/>
            <ac:picMk id="34" creationId="{5A39D224-A4BB-4E8A-AA1A-7F6011C49133}"/>
          </ac:picMkLst>
        </pc:picChg>
      </pc:sldChg>
      <pc:sldChg chg="new del">
        <pc:chgData name="Godchagon Panyamanotham (กชกร ปัญญามโนธรรม)" userId="4bf7b1b4-e1ae-4289-88c5-38bc21c8f4b1" providerId="ADAL" clId="{0E0673CF-7ED6-4016-8351-A1894BB565C3}" dt="2022-05-30T10:56:17.284" v="6614" actId="47"/>
        <pc:sldMkLst>
          <pc:docMk/>
          <pc:sldMk cId="2683606130" sldId="316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0T15:02:25.072" v="11047" actId="20577"/>
        <pc:sldMkLst>
          <pc:docMk/>
          <pc:sldMk cId="3753842718" sldId="316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02:25.072" v="11047" actId="20577"/>
          <ac:spMkLst>
            <pc:docMk/>
            <pc:sldMk cId="3753842718" sldId="316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1:19:41.847" v="6666"/>
          <ac:spMkLst>
            <pc:docMk/>
            <pc:sldMk cId="3753842718" sldId="316"/>
            <ac:spMk id="31" creationId="{1A56D97A-1CCB-463D-8137-07614457366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1:19:54.223" v="6685" actId="20577"/>
          <ac:spMkLst>
            <pc:docMk/>
            <pc:sldMk cId="3753842718" sldId="316"/>
            <ac:spMk id="33" creationId="{4B5E6C21-80D6-4139-8DC3-86C4EC4DEB3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1:19:58.156" v="6687"/>
          <ac:spMkLst>
            <pc:docMk/>
            <pc:sldMk cId="3753842718" sldId="316"/>
            <ac:spMk id="39" creationId="{69E7E65F-6442-43AE-BC92-216989CDBBB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1:20:05.317" v="6700" actId="20577"/>
          <ac:spMkLst>
            <pc:docMk/>
            <pc:sldMk cId="3753842718" sldId="316"/>
            <ac:spMk id="40" creationId="{0B98D3D3-0720-493D-B38C-03108172728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1:13:37.248" v="6665" actId="478"/>
          <ac:spMkLst>
            <pc:docMk/>
            <pc:sldMk cId="3753842718" sldId="316"/>
            <ac:spMk id="41" creationId="{752BE803-4191-443A-966E-22B8908ED70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1:20:07.742" v="6701"/>
          <ac:spMkLst>
            <pc:docMk/>
            <pc:sldMk cId="3753842718" sldId="316"/>
            <ac:spMk id="43" creationId="{98C689C2-7084-434F-9890-8F1EF72BB95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1:20:18.880" v="6714" actId="20577"/>
          <ac:spMkLst>
            <pc:docMk/>
            <pc:sldMk cId="3753842718" sldId="316"/>
            <ac:spMk id="44" creationId="{12730114-F670-4BDD-8EC6-DFC31A6343E7}"/>
          </ac:spMkLst>
        </pc:spChg>
        <pc:spChg chg="add del">
          <ac:chgData name="Godchagon Panyamanotham (กชกร ปัญญามโนธรรม)" userId="4bf7b1b4-e1ae-4289-88c5-38bc21c8f4b1" providerId="ADAL" clId="{0E0673CF-7ED6-4016-8351-A1894BB565C3}" dt="2022-05-30T11:23:56.279" v="6747" actId="478"/>
          <ac:spMkLst>
            <pc:docMk/>
            <pc:sldMk cId="3753842718" sldId="316"/>
            <ac:spMk id="51" creationId="{E7476669-4815-41C7-9A63-53BC23A62D0A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1:24:20.119" v="6751" actId="478"/>
          <ac:spMkLst>
            <pc:docMk/>
            <pc:sldMk cId="3753842718" sldId="316"/>
            <ac:spMk id="52" creationId="{31B8D839-FB2D-4D65-AA66-AB0B1C51F6DD}"/>
          </ac:spMkLst>
        </pc:spChg>
        <pc:spChg chg="add del">
          <ac:chgData name="Godchagon Panyamanotham (กชกร ปัญญามโนธรรม)" userId="4bf7b1b4-e1ae-4289-88c5-38bc21c8f4b1" providerId="ADAL" clId="{0E0673CF-7ED6-4016-8351-A1894BB565C3}" dt="2022-05-30T11:24:37.266" v="6753" actId="478"/>
          <ac:spMkLst>
            <pc:docMk/>
            <pc:sldMk cId="3753842718" sldId="316"/>
            <ac:spMk id="53" creationId="{B02ED0F0-A5E6-46A0-9084-DB0AA0EF6F3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1:27:09.055" v="6802" actId="164"/>
          <ac:spMkLst>
            <pc:docMk/>
            <pc:sldMk cId="3753842718" sldId="316"/>
            <ac:spMk id="54" creationId="{8D7DBB37-80AB-4BAC-88E6-0AA56B37F83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1:27:12.211" v="6803" actId="164"/>
          <ac:spMkLst>
            <pc:docMk/>
            <pc:sldMk cId="3753842718" sldId="316"/>
            <ac:spMk id="55" creationId="{35561897-3ADB-460F-86C6-DF667DDEF13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1:27:15.259" v="6804" actId="164"/>
          <ac:spMkLst>
            <pc:docMk/>
            <pc:sldMk cId="3753842718" sldId="316"/>
            <ac:spMk id="56" creationId="{81917026-3D29-4240-B180-F035569019F7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2:19:15.749" v="6805" actId="478"/>
          <ac:spMkLst>
            <pc:docMk/>
            <pc:sldMk cId="3753842718" sldId="316"/>
            <ac:spMk id="57" creationId="{49178B52-4F38-450A-9BC7-BEC0336C7836}"/>
          </ac:spMkLst>
        </pc:spChg>
        <pc:spChg chg="add del">
          <ac:chgData name="Godchagon Panyamanotham (กชกร ปัญญามโนธรรม)" userId="4bf7b1b4-e1ae-4289-88c5-38bc21c8f4b1" providerId="ADAL" clId="{0E0673CF-7ED6-4016-8351-A1894BB565C3}" dt="2022-05-30T12:19:21.988" v="6807" actId="11529"/>
          <ac:spMkLst>
            <pc:docMk/>
            <pc:sldMk cId="3753842718" sldId="316"/>
            <ac:spMk id="61" creationId="{A629B4CA-06AA-4002-8968-6CECB6E69065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2:19:39.769" v="6814" actId="478"/>
          <ac:spMkLst>
            <pc:docMk/>
            <pc:sldMk cId="3753842718" sldId="316"/>
            <ac:spMk id="62" creationId="{8AC9116B-2B17-4D87-8385-3FE3BE90541C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2:26:01.474" v="6900" actId="478"/>
          <ac:spMkLst>
            <pc:docMk/>
            <pc:sldMk cId="3753842718" sldId="316"/>
            <ac:spMk id="63" creationId="{584659AB-7717-4CCE-8C20-5F3CE99332D7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2:26:02.479" v="6901" actId="478"/>
          <ac:spMkLst>
            <pc:docMk/>
            <pc:sldMk cId="3753842718" sldId="316"/>
            <ac:spMk id="64" creationId="{3F577D01-2AE3-4C1F-A350-99AF5FE9D6A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2:24:29.816" v="6827" actId="164"/>
          <ac:spMkLst>
            <pc:docMk/>
            <pc:sldMk cId="3753842718" sldId="316"/>
            <ac:spMk id="65" creationId="{C0D6CDFA-8E36-4488-BAF9-B96BDE016CE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2:24:29.816" v="6827" actId="164"/>
          <ac:spMkLst>
            <pc:docMk/>
            <pc:sldMk cId="3753842718" sldId="316"/>
            <ac:spMk id="66" creationId="{49FE1C5A-401D-49A9-A95C-724181B030C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2:24:40.313" v="6833"/>
          <ac:spMkLst>
            <pc:docMk/>
            <pc:sldMk cId="3753842718" sldId="316"/>
            <ac:spMk id="70" creationId="{6265FA0D-0636-4124-AA24-2792510C36D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2:24:40.313" v="6833"/>
          <ac:spMkLst>
            <pc:docMk/>
            <pc:sldMk cId="3753842718" sldId="316"/>
            <ac:spMk id="71" creationId="{B9B58CE3-B0A1-4F4E-B219-6AE4472C239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2:24:50.810" v="6850" actId="20577"/>
          <ac:spMkLst>
            <pc:docMk/>
            <pc:sldMk cId="3753842718" sldId="316"/>
            <ac:spMk id="72" creationId="{F69F7473-0B94-4201-849A-09CCE6EF7E92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2:25:58.795" v="6899" actId="478"/>
          <ac:spMkLst>
            <pc:docMk/>
            <pc:sldMk cId="3753842718" sldId="316"/>
            <ac:spMk id="73" creationId="{276FD06D-69E4-4B2A-B67F-4FC21235332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2:32:43.270" v="7113" actId="20577"/>
          <ac:spMkLst>
            <pc:docMk/>
            <pc:sldMk cId="3753842718" sldId="316"/>
            <ac:spMk id="77" creationId="{A48020EF-BE52-4063-9A0F-D2D9CDB5D21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2:33:39.226" v="7160" actId="20577"/>
          <ac:spMkLst>
            <pc:docMk/>
            <pc:sldMk cId="3753842718" sldId="316"/>
            <ac:spMk id="80" creationId="{6BBA83ED-2C89-41A0-8CA6-41FA076D0BA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2:36:18.629" v="7263" actId="1076"/>
          <ac:spMkLst>
            <pc:docMk/>
            <pc:sldMk cId="3753842718" sldId="316"/>
            <ac:spMk id="81" creationId="{5726C60E-9495-40CD-9CD1-FAC0101D7388}"/>
          </ac:spMkLst>
        </pc:spChg>
        <pc:grpChg chg="del">
          <ac:chgData name="Godchagon Panyamanotham (กชกร ปัญญามโนธรรม)" userId="4bf7b1b4-e1ae-4289-88c5-38bc21c8f4b1" providerId="ADAL" clId="{0E0673CF-7ED6-4016-8351-A1894BB565C3}" dt="2022-05-30T11:13:34.678" v="6664" actId="478"/>
          <ac:grpSpMkLst>
            <pc:docMk/>
            <pc:sldMk cId="3753842718" sldId="316"/>
            <ac:grpSpMk id="2" creationId="{CC6F6223-ECA5-46D3-B97E-EE0337AD9361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1:13:34.678" v="6664" actId="478"/>
          <ac:grpSpMkLst>
            <pc:docMk/>
            <pc:sldMk cId="3753842718" sldId="316"/>
            <ac:grpSpMk id="19" creationId="{CAE70EC0-26B5-4F87-9F39-A0548FCB5468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1:13:34.678" v="6664" actId="478"/>
          <ac:grpSpMkLst>
            <pc:docMk/>
            <pc:sldMk cId="3753842718" sldId="316"/>
            <ac:grpSpMk id="28" creationId="{27D97FA0-E0E9-4AA6-A0E4-5FD9B62A4EEA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1:27:09.055" v="6802" actId="164"/>
          <ac:grpSpMkLst>
            <pc:docMk/>
            <pc:sldMk cId="3753842718" sldId="316"/>
            <ac:grpSpMk id="29" creationId="{52F68F51-06CA-4C82-9ABC-BEA8085068C9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1:27:12.211" v="6803" actId="164"/>
          <ac:grpSpMkLst>
            <pc:docMk/>
            <pc:sldMk cId="3753842718" sldId="316"/>
            <ac:grpSpMk id="36" creationId="{EB73210C-11B2-4C69-8891-2CC4EE2EAE28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1:13:34.678" v="6664" actId="478"/>
          <ac:grpSpMkLst>
            <pc:docMk/>
            <pc:sldMk cId="3753842718" sldId="316"/>
            <ac:grpSpMk id="38" creationId="{F79FA10D-F9E4-4D3A-AEF5-981D098ED864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1:27:15.259" v="6804" actId="164"/>
          <ac:grpSpMkLst>
            <pc:docMk/>
            <pc:sldMk cId="3753842718" sldId="316"/>
            <ac:grpSpMk id="42" creationId="{FA3EA1B2-C3D6-4A5C-8001-AAD5021436CE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11:23:33.892" v="6739"/>
          <ac:grpSpMkLst>
            <pc:docMk/>
            <pc:sldMk cId="3753842718" sldId="316"/>
            <ac:grpSpMk id="46" creationId="{09153ECA-A090-4401-AC50-AFDCF67FE827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11:23:33.892" v="6739"/>
          <ac:grpSpMkLst>
            <pc:docMk/>
            <pc:sldMk cId="3753842718" sldId="316"/>
            <ac:grpSpMk id="47" creationId="{6E7BD7BE-2513-4C0B-BB9E-D242A1B549FD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2:29:06.918" v="6978" actId="1035"/>
          <ac:grpSpMkLst>
            <pc:docMk/>
            <pc:sldMk cId="3753842718" sldId="316"/>
            <ac:grpSpMk id="58" creationId="{1719C846-895C-477C-A3E3-E15483FC189E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2:29:06.918" v="6978" actId="1035"/>
          <ac:grpSpMkLst>
            <pc:docMk/>
            <pc:sldMk cId="3753842718" sldId="316"/>
            <ac:grpSpMk id="59" creationId="{0C17E00F-57AA-40DC-9F3D-14AADC97C5EB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2:29:06.918" v="6978" actId="1035"/>
          <ac:grpSpMkLst>
            <pc:docMk/>
            <pc:sldMk cId="3753842718" sldId="316"/>
            <ac:grpSpMk id="60" creationId="{D8AED8F3-8189-4605-B0E5-819195171F86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12:25:58.795" v="6899" actId="478"/>
          <ac:grpSpMkLst>
            <pc:docMk/>
            <pc:sldMk cId="3753842718" sldId="316"/>
            <ac:grpSpMk id="67" creationId="{657793A2-7049-433C-B83B-B6797EF85FBD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12:25:58.795" v="6899" actId="478"/>
          <ac:grpSpMkLst>
            <pc:docMk/>
            <pc:sldMk cId="3753842718" sldId="316"/>
            <ac:grpSpMk id="68" creationId="{DAF84E33-79F3-423D-A9D5-C5346D376220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12:24:40.313" v="6833"/>
          <ac:grpSpMkLst>
            <pc:docMk/>
            <pc:sldMk cId="3753842718" sldId="316"/>
            <ac:grpSpMk id="69" creationId="{273C77E8-84D9-4672-A483-8167B96D6C76}"/>
          </ac:grpSpMkLst>
        </pc:grpChg>
        <pc:grpChg chg="add mod ord">
          <ac:chgData name="Godchagon Panyamanotham (กชกร ปัญญามโนธรรม)" userId="4bf7b1b4-e1ae-4289-88c5-38bc21c8f4b1" providerId="ADAL" clId="{0E0673CF-7ED6-4016-8351-A1894BB565C3}" dt="2022-05-30T12:57:07.098" v="7386" actId="164"/>
          <ac:grpSpMkLst>
            <pc:docMk/>
            <pc:sldMk cId="3753842718" sldId="316"/>
            <ac:grpSpMk id="76" creationId="{904BFFA9-E902-46C0-9B70-783FD700D560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2:32:09.428" v="7069" actId="1076"/>
          <ac:grpSpMkLst>
            <pc:docMk/>
            <pc:sldMk cId="3753842718" sldId="316"/>
            <ac:grpSpMk id="83" creationId="{4435134D-85ED-49CD-ABB4-B11CEB271AF9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2:51:39.824" v="7331" actId="1076"/>
          <ac:grpSpMkLst>
            <pc:docMk/>
            <pc:sldMk cId="3753842718" sldId="316"/>
            <ac:grpSpMk id="97" creationId="{EB0D3BB4-3F34-4596-8C79-D9A8763A0453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2:57:07.098" v="7386" actId="164"/>
          <ac:grpSpMkLst>
            <pc:docMk/>
            <pc:sldMk cId="3753842718" sldId="316"/>
            <ac:grpSpMk id="104" creationId="{25C744A4-5360-494D-8B45-7F365E478656}"/>
          </ac:grpSpMkLst>
        </pc:grpChg>
        <pc:picChg chg="mod">
          <ac:chgData name="Godchagon Panyamanotham (กชกร ปัญญามโนธรรม)" userId="4bf7b1b4-e1ae-4289-88c5-38bc21c8f4b1" providerId="ADAL" clId="{0E0673CF-7ED6-4016-8351-A1894BB565C3}" dt="2022-05-30T12:24:33.921" v="6831" actId="1076"/>
          <ac:picMkLst>
            <pc:docMk/>
            <pc:sldMk cId="3753842718" sldId="316"/>
            <ac:picMk id="11" creationId="{E678F219-0603-40B9-89FE-590744F0156D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28:23.926" v="6921" actId="164"/>
          <ac:picMkLst>
            <pc:docMk/>
            <pc:sldMk cId="3753842718" sldId="316"/>
            <ac:picMk id="74" creationId="{4E447F30-E435-4189-A278-9EF54A1C7056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28:23.926" v="6921" actId="164"/>
          <ac:picMkLst>
            <pc:docMk/>
            <pc:sldMk cId="3753842718" sldId="316"/>
            <ac:picMk id="75" creationId="{E032658F-EEAE-446C-B880-A45EC15087B4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32:06.173" v="7068" actId="164"/>
          <ac:picMkLst>
            <pc:docMk/>
            <pc:sldMk cId="3753842718" sldId="316"/>
            <ac:picMk id="79" creationId="{A561E3E6-68D1-4C91-B87D-B4584FEFE04B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32:06.173" v="7068" actId="164"/>
          <ac:picMkLst>
            <pc:docMk/>
            <pc:sldMk cId="3753842718" sldId="316"/>
            <ac:picMk id="82" creationId="{CDF4ED62-7276-456D-95D5-9C6E476A7F27}"/>
          </ac:picMkLst>
        </pc:picChg>
        <pc:picChg chg="add mod modCrop">
          <ac:chgData name="Godchagon Panyamanotham (กชกร ปัญญามโนธรรม)" userId="4bf7b1b4-e1ae-4289-88c5-38bc21c8f4b1" providerId="ADAL" clId="{0E0673CF-7ED6-4016-8351-A1894BB565C3}" dt="2022-05-30T12:51:37.245" v="7330" actId="164"/>
          <ac:picMkLst>
            <pc:docMk/>
            <pc:sldMk cId="3753842718" sldId="316"/>
            <ac:picMk id="85" creationId="{6EBDA1B8-A06A-4538-800F-F86124A4A37E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12:49:32.469" v="7296" actId="478"/>
          <ac:picMkLst>
            <pc:docMk/>
            <pc:sldMk cId="3753842718" sldId="316"/>
            <ac:picMk id="87" creationId="{3A8E9039-CEF4-4F69-A85F-F2B1202AE946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12:37:52.377" v="7283" actId="478"/>
          <ac:picMkLst>
            <pc:docMk/>
            <pc:sldMk cId="3753842718" sldId="316"/>
            <ac:picMk id="89" creationId="{A26A839E-31E4-4934-8E79-07B3EC7A1A6D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51:37.245" v="7330" actId="164"/>
          <ac:picMkLst>
            <pc:docMk/>
            <pc:sldMk cId="3753842718" sldId="316"/>
            <ac:picMk id="91" creationId="{61AFDC19-0142-4795-87D8-40595A6817E1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51:37.245" v="7330" actId="164"/>
          <ac:picMkLst>
            <pc:docMk/>
            <pc:sldMk cId="3753842718" sldId="316"/>
            <ac:picMk id="93" creationId="{1EFCCEE6-D71E-4922-975A-98ACDC9899D4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51:37.245" v="7330" actId="164"/>
          <ac:picMkLst>
            <pc:docMk/>
            <pc:sldMk cId="3753842718" sldId="316"/>
            <ac:picMk id="95" creationId="{9FB8EE6C-DEF8-4F37-B65A-CFBB9C52CD45}"/>
          </ac:picMkLst>
        </pc:picChg>
        <pc:picChg chg="add mod modCrop">
          <ac:chgData name="Godchagon Panyamanotham (กชกร ปัญญามโนธรรม)" userId="4bf7b1b4-e1ae-4289-88c5-38bc21c8f4b1" providerId="ADAL" clId="{0E0673CF-7ED6-4016-8351-A1894BB565C3}" dt="2022-05-30T12:51:37.245" v="7330" actId="164"/>
          <ac:picMkLst>
            <pc:docMk/>
            <pc:sldMk cId="3753842718" sldId="316"/>
            <ac:picMk id="96" creationId="{D2066420-0E53-4F75-90EB-A3E171474BC3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12:52:02.592" v="7339" actId="478"/>
          <ac:picMkLst>
            <pc:docMk/>
            <pc:sldMk cId="3753842718" sldId="316"/>
            <ac:picMk id="99" creationId="{CF13FA39-41F5-4A37-B719-6FDB0129934D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57:07.098" v="7386" actId="164"/>
          <ac:picMkLst>
            <pc:docMk/>
            <pc:sldMk cId="3753842718" sldId="316"/>
            <ac:picMk id="101" creationId="{51EDB8AD-7E50-4F9E-BB1A-AE523B4705AD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2:57:07.098" v="7386" actId="164"/>
          <ac:picMkLst>
            <pc:docMk/>
            <pc:sldMk cId="3753842718" sldId="316"/>
            <ac:picMk id="103" creationId="{AF6A06F5-C2A9-46C1-836A-DBBCB641D3AF}"/>
          </ac:picMkLst>
        </pc:picChg>
        <pc:inkChg chg="add del">
          <ac:chgData name="Godchagon Panyamanotham (กชกร ปัญญามโนธรรม)" userId="4bf7b1b4-e1ae-4289-88c5-38bc21c8f4b1" providerId="ADAL" clId="{0E0673CF-7ED6-4016-8351-A1894BB565C3}" dt="2022-05-30T11:23:10.200" v="6723" actId="9405"/>
          <ac:inkMkLst>
            <pc:docMk/>
            <pc:sldMk cId="3753842718" sldId="316"/>
            <ac:inkMk id="3" creationId="{78F39799-C038-41A7-B876-ADF967374AB1}"/>
          </ac:inkMkLst>
        </pc:inkChg>
        <pc:inkChg chg="add del">
          <ac:chgData name="Godchagon Panyamanotham (กชกร ปัญญามโนธรรม)" userId="4bf7b1b4-e1ae-4289-88c5-38bc21c8f4b1" providerId="ADAL" clId="{0E0673CF-7ED6-4016-8351-A1894BB565C3}" dt="2022-05-30T11:23:35.662" v="6745" actId="9405"/>
          <ac:inkMkLst>
            <pc:docMk/>
            <pc:sldMk cId="3753842718" sldId="316"/>
            <ac:inkMk id="5" creationId="{D73EA0CA-0CE6-4480-9431-D0B67D2A771B}"/>
          </ac:inkMkLst>
        </pc:inkChg>
        <pc:inkChg chg="add del mod">
          <ac:chgData name="Godchagon Panyamanotham (กชกร ปัญญามโนธรรม)" userId="4bf7b1b4-e1ae-4289-88c5-38bc21c8f4b1" providerId="ADAL" clId="{0E0673CF-7ED6-4016-8351-A1894BB565C3}" dt="2022-05-30T11:23:35.335" v="6744" actId="9405"/>
          <ac:inkMkLst>
            <pc:docMk/>
            <pc:sldMk cId="3753842718" sldId="316"/>
            <ac:inkMk id="6" creationId="{FA93F856-B27E-46DD-A8B5-17202FE6401A}"/>
          </ac:inkMkLst>
        </pc:inkChg>
        <pc:inkChg chg="add del mod">
          <ac:chgData name="Godchagon Panyamanotham (กชกร ปัญญามโนธรรม)" userId="4bf7b1b4-e1ae-4289-88c5-38bc21c8f4b1" providerId="ADAL" clId="{0E0673CF-7ED6-4016-8351-A1894BB565C3}" dt="2022-05-30T11:23:35.061" v="6743" actId="9405"/>
          <ac:inkMkLst>
            <pc:docMk/>
            <pc:sldMk cId="3753842718" sldId="316"/>
            <ac:inkMk id="8" creationId="{FECB0E46-144D-47A7-A975-756F3F04BC56}"/>
          </ac:inkMkLst>
        </pc:inkChg>
        <pc:inkChg chg="add del mod">
          <ac:chgData name="Godchagon Panyamanotham (กชกร ปัญญามโนธรรม)" userId="4bf7b1b4-e1ae-4289-88c5-38bc21c8f4b1" providerId="ADAL" clId="{0E0673CF-7ED6-4016-8351-A1894BB565C3}" dt="2022-05-30T11:23:34.646" v="6742" actId="9405"/>
          <ac:inkMkLst>
            <pc:docMk/>
            <pc:sldMk cId="3753842718" sldId="316"/>
            <ac:inkMk id="9" creationId="{8C078E30-0C44-4944-A2BD-CB29D50CFF08}"/>
          </ac:inkMkLst>
        </pc:inkChg>
        <pc:inkChg chg="add del">
          <ac:chgData name="Godchagon Panyamanotham (กชกร ปัญญามโนธรรม)" userId="4bf7b1b4-e1ae-4289-88c5-38bc21c8f4b1" providerId="ADAL" clId="{0E0673CF-7ED6-4016-8351-A1894BB565C3}" dt="2022-05-30T11:23:34.419" v="6741" actId="9405"/>
          <ac:inkMkLst>
            <pc:docMk/>
            <pc:sldMk cId="3753842718" sldId="316"/>
            <ac:inkMk id="17" creationId="{20913EA5-E65C-423E-A20D-7B433533C30A}"/>
          </ac:inkMkLst>
        </pc:inkChg>
        <pc:inkChg chg="add del mod">
          <ac:chgData name="Godchagon Panyamanotham (กชกร ปัญญามโนธรรม)" userId="4bf7b1b4-e1ae-4289-88c5-38bc21c8f4b1" providerId="ADAL" clId="{0E0673CF-7ED6-4016-8351-A1894BB565C3}" dt="2022-05-30T11:23:34.006" v="6740" actId="9405"/>
          <ac:inkMkLst>
            <pc:docMk/>
            <pc:sldMk cId="3753842718" sldId="316"/>
            <ac:inkMk id="21" creationId="{B598CCAF-3F7F-4867-BDE8-CBF5CDBCA05F}"/>
          </ac:inkMkLst>
        </pc:inkChg>
        <pc:inkChg chg="add del mod">
          <ac:chgData name="Godchagon Panyamanotham (กชกร ปัญญามโนธรรม)" userId="4bf7b1b4-e1ae-4289-88c5-38bc21c8f4b1" providerId="ADAL" clId="{0E0673CF-7ED6-4016-8351-A1894BB565C3}" dt="2022-05-30T11:23:33.892" v="6739"/>
          <ac:inkMkLst>
            <pc:docMk/>
            <pc:sldMk cId="3753842718" sldId="316"/>
            <ac:inkMk id="45" creationId="{CE411CBB-E95B-4CF2-8F8A-AB05A109BFB6}"/>
          </ac:inkMkLst>
        </pc:inkChg>
        <pc:inkChg chg="add del">
          <ac:chgData name="Godchagon Panyamanotham (กชกร ปัญญามโนธรรม)" userId="4bf7b1b4-e1ae-4289-88c5-38bc21c8f4b1" providerId="ADAL" clId="{0E0673CF-7ED6-4016-8351-A1894BB565C3}" dt="2022-05-30T11:23:33.745" v="6737" actId="9405"/>
          <ac:inkMkLst>
            <pc:docMk/>
            <pc:sldMk cId="3753842718" sldId="316"/>
            <ac:inkMk id="48" creationId="{2EE1C61E-EE4E-4212-8C07-59A7C752FBE4}"/>
          </ac:inkMkLst>
        </pc:inkChg>
        <pc:inkChg chg="add del">
          <ac:chgData name="Godchagon Panyamanotham (กชกร ปัญญามโนธรรม)" userId="4bf7b1b4-e1ae-4289-88c5-38bc21c8f4b1" providerId="ADAL" clId="{0E0673CF-7ED6-4016-8351-A1894BB565C3}" dt="2022-05-30T11:23:33.572" v="6736" actId="9405"/>
          <ac:inkMkLst>
            <pc:docMk/>
            <pc:sldMk cId="3753842718" sldId="316"/>
            <ac:inkMk id="49" creationId="{42A123FF-0B75-40ED-A0E2-A13B9B08D897}"/>
          </ac:inkMkLst>
        </pc:inkChg>
        <pc:inkChg chg="add del">
          <ac:chgData name="Godchagon Panyamanotham (กชกร ปัญญามโนธรรม)" userId="4bf7b1b4-e1ae-4289-88c5-38bc21c8f4b1" providerId="ADAL" clId="{0E0673CF-7ED6-4016-8351-A1894BB565C3}" dt="2022-05-30T11:23:33.400" v="6735" actId="9405"/>
          <ac:inkMkLst>
            <pc:docMk/>
            <pc:sldMk cId="3753842718" sldId="316"/>
            <ac:inkMk id="50" creationId="{58F9DB22-D818-4670-87CC-FCD93FC6D17D}"/>
          </ac:inkMkLst>
        </pc:ink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0T15:16:20.573" v="11691" actId="20577"/>
        <pc:sldMkLst>
          <pc:docMk/>
          <pc:sldMk cId="2309137183" sldId="317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16:20.573" v="11691" actId="20577"/>
          <ac:spMkLst>
            <pc:docMk/>
            <pc:sldMk cId="2309137183" sldId="317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05:47.802" v="7678" actId="20577"/>
          <ac:spMkLst>
            <pc:docMk/>
            <pc:sldMk cId="2309137183" sldId="317"/>
            <ac:spMk id="45" creationId="{2FC3535B-911F-45E7-AC9D-A66C98840A8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0:12.083" v="7740" actId="1076"/>
          <ac:spMkLst>
            <pc:docMk/>
            <pc:sldMk cId="2309137183" sldId="317"/>
            <ac:spMk id="46" creationId="{98088654-CA27-4D27-BA6C-0C3451F7EF5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47" creationId="{35CB6CD9-232C-4B4C-9E04-9DF50B1E2E6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48" creationId="{AEB041FA-0D27-41CA-8DC2-690E7F9AC87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49" creationId="{3F2503A8-D0EA-4B54-BBA2-49EE567DECC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50" creationId="{2F35429D-8833-4301-982D-17BA2C9CB3A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52" creationId="{7A0729F4-7A3B-49B4-81A9-AFCC2B4B3C6A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53" creationId="{E388D881-E550-456B-AA5F-539E48FAE20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57" creationId="{C4081FD5-0401-4D9C-852A-528953C5059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8:38.150" v="8006" actId="1582"/>
          <ac:spMkLst>
            <pc:docMk/>
            <pc:sldMk cId="2309137183" sldId="317"/>
            <ac:spMk id="61" creationId="{EF2F1C86-CC61-45BD-A87F-20F4D3A289F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1:16.398" v="7786" actId="20577"/>
          <ac:spMkLst>
            <pc:docMk/>
            <pc:sldMk cId="2309137183" sldId="317"/>
            <ac:spMk id="62" creationId="{C0BD69AC-0C91-4BAF-A050-ED40109AA19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1:28.627" v="7826" actId="20577"/>
          <ac:spMkLst>
            <pc:docMk/>
            <pc:sldMk cId="2309137183" sldId="317"/>
            <ac:spMk id="63" creationId="{C71489B5-CA4E-4DAF-9765-42DAE7D82E9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3:04.665" v="7890" actId="14100"/>
          <ac:spMkLst>
            <pc:docMk/>
            <pc:sldMk cId="2309137183" sldId="317"/>
            <ac:spMk id="64" creationId="{B22D324E-6117-42A5-B1FA-FD38DF4711F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4:01.219" v="7949" actId="20577"/>
          <ac:spMkLst>
            <pc:docMk/>
            <pc:sldMk cId="2309137183" sldId="317"/>
            <ac:spMk id="65" creationId="{50DA10FD-F94F-49CF-9F22-44904D314C6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4:04.199" v="7950" actId="20577"/>
          <ac:spMkLst>
            <pc:docMk/>
            <pc:sldMk cId="2309137183" sldId="317"/>
            <ac:spMk id="66" creationId="{0AED31B0-EE6E-44F0-AED8-D6CAE8D4C8A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4:25.065" v="7963" actId="20577"/>
          <ac:spMkLst>
            <pc:docMk/>
            <pc:sldMk cId="2309137183" sldId="317"/>
            <ac:spMk id="67" creationId="{0DD35952-C66F-4677-8A02-B882217D79F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4:37.023" v="7973" actId="20577"/>
          <ac:spMkLst>
            <pc:docMk/>
            <pc:sldMk cId="2309137183" sldId="317"/>
            <ac:spMk id="68" creationId="{0054125C-551E-4A8D-BE85-4E32AF709F6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16:06.693" v="8005" actId="20577"/>
          <ac:spMkLst>
            <pc:docMk/>
            <pc:sldMk cId="2309137183" sldId="317"/>
            <ac:spMk id="69" creationId="{D157D7AF-EA56-4182-9F87-1B79CA6507C7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20:15.288" v="8023"/>
          <ac:spMkLst>
            <pc:docMk/>
            <pc:sldMk cId="2309137183" sldId="317"/>
            <ac:spMk id="70" creationId="{562213F0-743F-41FC-B894-371F2612250E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2:59:06.252" v="7392" actId="478"/>
          <ac:spMkLst>
            <pc:docMk/>
            <pc:sldMk cId="2309137183" sldId="317"/>
            <ac:spMk id="80" creationId="{6BBA83ED-2C89-41A0-8CA6-41FA076D0BA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2:59:06.252" v="7392" actId="478"/>
          <ac:spMkLst>
            <pc:docMk/>
            <pc:sldMk cId="2309137183" sldId="317"/>
            <ac:spMk id="81" creationId="{5726C60E-9495-40CD-9CD1-FAC0101D7388}"/>
          </ac:spMkLst>
        </pc:spChg>
        <pc:grpChg chg="mod">
          <ac:chgData name="Godchagon Panyamanotham (กชกร ปัญญามโนธรรม)" userId="4bf7b1b4-e1ae-4289-88c5-38bc21c8f4b1" providerId="ADAL" clId="{0E0673CF-7ED6-4016-8351-A1894BB565C3}" dt="2022-05-30T13:06:12.809" v="7684" actId="1076"/>
          <ac:grpSpMkLst>
            <pc:docMk/>
            <pc:sldMk cId="2309137183" sldId="317"/>
            <ac:grpSpMk id="58" creationId="{1719C846-895C-477C-A3E3-E15483FC189E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2:59:06.252" v="7392" actId="478"/>
          <ac:grpSpMkLst>
            <pc:docMk/>
            <pc:sldMk cId="2309137183" sldId="317"/>
            <ac:grpSpMk id="59" creationId="{0C17E00F-57AA-40DC-9F3D-14AADC97C5EB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2:59:06.252" v="7392" actId="478"/>
          <ac:grpSpMkLst>
            <pc:docMk/>
            <pc:sldMk cId="2309137183" sldId="317"/>
            <ac:grpSpMk id="60" creationId="{D8AED8F3-8189-4605-B0E5-819195171F86}"/>
          </ac:grpSpMkLst>
        </pc:grpChg>
        <pc:grpChg chg="add del mod">
          <ac:chgData name="Godchagon Panyamanotham (กชกร ปัญญามโนธรรม)" userId="4bf7b1b4-e1ae-4289-88c5-38bc21c8f4b1" providerId="ADAL" clId="{0E0673CF-7ED6-4016-8351-A1894BB565C3}" dt="2022-05-30T13:20:15.288" v="8023"/>
          <ac:grpSpMkLst>
            <pc:docMk/>
            <pc:sldMk cId="2309137183" sldId="317"/>
            <ac:grpSpMk id="71" creationId="{03C921B8-8A13-424A-8AC7-3FAFCA68A2AD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2:59:06.252" v="7392" actId="478"/>
          <ac:grpSpMkLst>
            <pc:docMk/>
            <pc:sldMk cId="2309137183" sldId="317"/>
            <ac:grpSpMk id="83" creationId="{4435134D-85ED-49CD-ABB4-B11CEB271AF9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2:59:06.252" v="7392" actId="478"/>
          <ac:grpSpMkLst>
            <pc:docMk/>
            <pc:sldMk cId="2309137183" sldId="317"/>
            <ac:grpSpMk id="97" creationId="{EB0D3BB4-3F34-4596-8C79-D9A8763A0453}"/>
          </ac:grpSpMkLst>
        </pc:grpChg>
        <pc:picChg chg="mod">
          <ac:chgData name="Godchagon Panyamanotham (กชกร ปัญญามโนธรรม)" userId="4bf7b1b4-e1ae-4289-88c5-38bc21c8f4b1" providerId="ADAL" clId="{0E0673CF-7ED6-4016-8351-A1894BB565C3}" dt="2022-05-30T13:21:13.697" v="8027" actId="1076"/>
          <ac:picMkLst>
            <pc:docMk/>
            <pc:sldMk cId="2309137183" sldId="317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0T13:07:50.293" v="7711" actId="478"/>
          <ac:picMkLst>
            <pc:docMk/>
            <pc:sldMk cId="2309137183" sldId="317"/>
            <ac:picMk id="51" creationId="{FC600B64-01EF-4466-B594-CEEABE3361AD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20:13.556" v="8022"/>
          <ac:picMkLst>
            <pc:docMk/>
            <pc:sldMk cId="2309137183" sldId="317"/>
            <ac:picMk id="72" creationId="{8FD27BBC-FEEC-4EBE-8874-03D17DF27D9F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20:13.556" v="8022"/>
          <ac:picMkLst>
            <pc:docMk/>
            <pc:sldMk cId="2309137183" sldId="317"/>
            <ac:picMk id="73" creationId="{CA7293E5-B4DB-47B4-BFA0-0175AEC28BC9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0T15:16:45.463" v="11724" actId="20577"/>
        <pc:sldMkLst>
          <pc:docMk/>
          <pc:sldMk cId="3611751350" sldId="318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16:45.463" v="11724" actId="20577"/>
          <ac:spMkLst>
            <pc:docMk/>
            <pc:sldMk cId="3611751350" sldId="318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3:20:04.339" v="8020" actId="20577"/>
          <ac:spMkLst>
            <pc:docMk/>
            <pc:sldMk cId="3611751350" sldId="318"/>
            <ac:spMk id="33" creationId="{4B5E6C21-80D6-4139-8DC3-86C4EC4DEB3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42:34.524" v="9121"/>
          <ac:spMkLst>
            <pc:docMk/>
            <pc:sldMk cId="3611751350" sldId="318"/>
            <ac:spMk id="40" creationId="{DCDEFB78-4B9F-423A-8B18-23BE3E9F2B9F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21:43.679" v="8030" actId="478"/>
          <ac:spMkLst>
            <pc:docMk/>
            <pc:sldMk cId="3611751350" sldId="318"/>
            <ac:spMk id="44" creationId="{F0D90F0B-CA2B-4E28-AC12-D14CDC5BBC5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11:53.885" v="11526" actId="1076"/>
          <ac:spMkLst>
            <pc:docMk/>
            <pc:sldMk cId="3611751350" sldId="318"/>
            <ac:spMk id="45" creationId="{2FC3535B-911F-45E7-AC9D-A66C98840A88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46" creationId="{98088654-CA27-4D27-BA6C-0C3451F7EF53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47" creationId="{35CB6CD9-232C-4B4C-9E04-9DF50B1E2E6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48" creationId="{AEB041FA-0D27-41CA-8DC2-690E7F9AC87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49" creationId="{3F2503A8-D0EA-4B54-BBA2-49EE567DECC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50" creationId="{2F35429D-8833-4301-982D-17BA2C9CB3A3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51" creationId="{9A860A6B-09B0-4E94-970F-9ED6C27D89E1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52" creationId="{7A0729F4-7A3B-49B4-81A9-AFCC2B4B3C6A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53" creationId="{E388D881-E550-456B-AA5F-539E48FAE20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3:20:00.124" v="8009" actId="20577"/>
          <ac:spMkLst>
            <pc:docMk/>
            <pc:sldMk cId="3611751350" sldId="318"/>
            <ac:spMk id="54" creationId="{8D7DBB37-80AB-4BAC-88E6-0AA56B37F83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11:59.689" v="9399" actId="1035"/>
          <ac:spMkLst>
            <pc:docMk/>
            <pc:sldMk cId="3611751350" sldId="318"/>
            <ac:spMk id="55" creationId="{EFC7BACB-BBB9-4D63-9399-F2EAAE490A9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11:59.689" v="9399" actId="1035"/>
          <ac:spMkLst>
            <pc:docMk/>
            <pc:sldMk cId="3611751350" sldId="318"/>
            <ac:spMk id="56" creationId="{29069914-E6AA-47B6-8FC3-B04638F45F8A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57" creationId="{C4081FD5-0401-4D9C-852A-528953C5059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11:59.689" v="9399" actId="1035"/>
          <ac:spMkLst>
            <pc:docMk/>
            <pc:sldMk cId="3611751350" sldId="318"/>
            <ac:spMk id="59" creationId="{9C19620A-0C29-49A3-BAE7-871FD12B163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11:59.689" v="9399" actId="1035"/>
          <ac:spMkLst>
            <pc:docMk/>
            <pc:sldMk cId="3611751350" sldId="318"/>
            <ac:spMk id="60" creationId="{F00C640F-AC30-4F1F-9CDC-74F9CBFAF9D9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1" creationId="{EF2F1C86-CC61-45BD-A87F-20F4D3A289FE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2" creationId="{C0BD69AC-0C91-4BAF-A050-ED40109AA194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3" creationId="{C71489B5-CA4E-4DAF-9765-42DAE7D82E99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4" creationId="{B22D324E-6117-42A5-B1FA-FD38DF4711F1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5" creationId="{50DA10FD-F94F-49CF-9F22-44904D314C68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6" creationId="{0AED31B0-EE6E-44F0-AED8-D6CAE8D4C8AC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7" creationId="{0DD35952-C66F-4677-8A02-B882217D79F9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8" creationId="{0054125C-551E-4A8D-BE85-4E32AF709F6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6:39.530" v="8238" actId="478"/>
          <ac:spMkLst>
            <pc:docMk/>
            <pc:sldMk cId="3611751350" sldId="318"/>
            <ac:spMk id="69" creationId="{D157D7AF-EA56-4182-9F87-1B79CA6507C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11:59.689" v="9399" actId="1035"/>
          <ac:spMkLst>
            <pc:docMk/>
            <pc:sldMk cId="3611751350" sldId="318"/>
            <ac:spMk id="70" creationId="{9CC5B969-5D88-4CE1-8026-7F42D23CE3E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11:53.885" v="11526" actId="1076"/>
          <ac:spMkLst>
            <pc:docMk/>
            <pc:sldMk cId="3611751350" sldId="318"/>
            <ac:spMk id="71" creationId="{26EF6D3B-D6B5-4893-AE5E-4B37D7DE71B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12:08.913" v="9400" actId="1076"/>
          <ac:spMkLst>
            <pc:docMk/>
            <pc:sldMk cId="3611751350" sldId="318"/>
            <ac:spMk id="72" creationId="{19817384-DD3B-456F-A993-980C46BEB189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20:08.767" v="8021" actId="478"/>
          <ac:spMkLst>
            <pc:docMk/>
            <pc:sldMk cId="3611751350" sldId="318"/>
            <ac:spMk id="77" creationId="{A48020EF-BE52-4063-9A0F-D2D9CDB5D216}"/>
          </ac:spMkLst>
        </pc:spChg>
        <pc:grpChg chg="add mod">
          <ac:chgData name="Godchagon Panyamanotham (กชกร ปัญญามโนธรรม)" userId="4bf7b1b4-e1ae-4289-88c5-38bc21c8f4b1" providerId="ADAL" clId="{0E0673CF-7ED6-4016-8351-A1894BB565C3}" dt="2022-05-30T13:20:26.192" v="8025" actId="1076"/>
          <ac:grpSpMkLst>
            <pc:docMk/>
            <pc:sldMk cId="3611751350" sldId="318"/>
            <ac:grpSpMk id="41" creationId="{22AE0B84-1DEE-4C22-BCA6-E41CAF1A4EDF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3:20:08.767" v="8021" actId="478"/>
          <ac:grpSpMkLst>
            <pc:docMk/>
            <pc:sldMk cId="3611751350" sldId="318"/>
            <ac:grpSpMk id="104" creationId="{25C744A4-5360-494D-8B45-7F365E478656}"/>
          </ac:grpSpMkLst>
        </pc:grpChg>
        <pc:picChg chg="mod">
          <ac:chgData name="Godchagon Panyamanotham (กชกร ปัญญามโนธรรม)" userId="4bf7b1b4-e1ae-4289-88c5-38bc21c8f4b1" providerId="ADAL" clId="{0E0673CF-7ED6-4016-8351-A1894BB565C3}" dt="2022-05-30T15:11:49.854" v="11525" actId="1076"/>
          <ac:picMkLst>
            <pc:docMk/>
            <pc:sldMk cId="3611751350" sldId="318"/>
            <ac:picMk id="11" creationId="{E678F219-0603-40B9-89FE-590744F0156D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20:16.552" v="8024"/>
          <ac:picMkLst>
            <pc:docMk/>
            <pc:sldMk cId="3611751350" sldId="318"/>
            <ac:picMk id="42" creationId="{15B11217-47B5-4BCE-B355-5CCDAD7643F2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20:16.552" v="8024"/>
          <ac:picMkLst>
            <pc:docMk/>
            <pc:sldMk cId="3611751350" sldId="318"/>
            <ac:picMk id="43" creationId="{6502F4DE-D545-4BEA-9662-8A22C5CACEE7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0T15:16:53.059" v="11737" actId="20577"/>
        <pc:sldMkLst>
          <pc:docMk/>
          <pc:sldMk cId="1058376339" sldId="319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16:53.059" v="11737" actId="20577"/>
          <ac:spMkLst>
            <pc:docMk/>
            <pc:sldMk cId="1058376339" sldId="319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43:45.207" v="9152" actId="1076"/>
          <ac:spMkLst>
            <pc:docMk/>
            <pc:sldMk cId="1058376339" sldId="319"/>
            <ac:spMk id="27" creationId="{0BBB279F-CE99-464F-8F54-FB42595C5A8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3:43:30.003" v="9149" actId="20577"/>
          <ac:spMkLst>
            <pc:docMk/>
            <pc:sldMk cId="1058376339" sldId="319"/>
            <ac:spMk id="33" creationId="{4B5E6C21-80D6-4139-8DC3-86C4EC4DEB3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37" creationId="{27E7299F-6611-4FD0-B7EB-C4A4C104024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38" creationId="{A4994136-ED41-4097-8FD0-D71FB944313A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39" creationId="{6596F6AB-5ACE-4B45-B49C-92F108EB3743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3:37.972" v="9150" actId="478"/>
          <ac:spMkLst>
            <pc:docMk/>
            <pc:sldMk cId="1058376339" sldId="319"/>
            <ac:spMk id="40" creationId="{DCDEFB78-4B9F-423A-8B18-23BE3E9F2B9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44" creationId="{4783724E-B294-487E-ABED-C870B4FB31B2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1.163" v="9154" actId="478"/>
          <ac:spMkLst>
            <pc:docMk/>
            <pc:sldMk cId="1058376339" sldId="319"/>
            <ac:spMk id="45" creationId="{2FC3535B-911F-45E7-AC9D-A66C98840A8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46" creationId="{93E799B9-D911-4836-9F8A-788364AA541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47" creationId="{EE234968-E49F-49BC-AE52-0C90599AD445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48" creationId="{EA1C7A91-FE5C-4D0C-AF87-E0208299A83C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49" creationId="{9E36ECF3-A0CD-42AC-B1E3-B24CCF5C7AAD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50" creationId="{6EC4E9AA-42CC-4C8A-8D35-5C809CA84DD0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51" creationId="{362B2F1A-73F7-4758-A81E-E0A1AD2229C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52" creationId="{9AD50302-E8AB-4BD1-B287-66B30F954D0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53" creationId="{EACA1E94-2565-4AEE-8444-899A16C014A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3:43:22.391" v="9138" actId="20577"/>
          <ac:spMkLst>
            <pc:docMk/>
            <pc:sldMk cId="1058376339" sldId="319"/>
            <ac:spMk id="54" creationId="{8D7DBB37-80AB-4BAC-88E6-0AA56B37F83C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1.163" v="9154" actId="478"/>
          <ac:spMkLst>
            <pc:docMk/>
            <pc:sldMk cId="1058376339" sldId="319"/>
            <ac:spMk id="55" creationId="{EFC7BACB-BBB9-4D63-9399-F2EAAE490A9C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1.163" v="9154" actId="478"/>
          <ac:spMkLst>
            <pc:docMk/>
            <pc:sldMk cId="1058376339" sldId="319"/>
            <ac:spMk id="56" creationId="{29069914-E6AA-47B6-8FC3-B04638F45F8A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57" creationId="{5B3229F5-7E36-4139-9653-602A282138E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1.163" v="9154" actId="478"/>
          <ac:spMkLst>
            <pc:docMk/>
            <pc:sldMk cId="1058376339" sldId="319"/>
            <ac:spMk id="59" creationId="{9C19620A-0C29-49A3-BAE7-871FD12B1632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1.163" v="9154" actId="478"/>
          <ac:spMkLst>
            <pc:docMk/>
            <pc:sldMk cId="1058376339" sldId="319"/>
            <ac:spMk id="60" creationId="{F00C640F-AC30-4F1F-9CDC-74F9CBFAF9D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61" creationId="{D328386E-181A-459A-A72F-53A6B25E8866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62" creationId="{4B1BD161-8385-46E5-8EB3-89B700D0064B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63" creationId="{F3DDAA4F-38B4-4785-AD17-36640C86C95B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64" creationId="{D6DDC36C-07FB-42AA-A5F4-A393D20F9C68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3:44:47.583" v="9157" actId="478"/>
          <ac:spMkLst>
            <pc:docMk/>
            <pc:sldMk cId="1058376339" sldId="319"/>
            <ac:spMk id="65" creationId="{242A6357-3818-4AE8-A8C9-7FD24B1C5FB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66" creationId="{CFF51D9C-89F3-484A-A40A-30AA2D00C85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67" creationId="{0853AA8C-5D46-448C-B0D4-597EBFED7EB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3:45:32.082" v="9168" actId="571"/>
          <ac:spMkLst>
            <pc:docMk/>
            <pc:sldMk cId="1058376339" sldId="319"/>
            <ac:spMk id="68" creationId="{90E38386-2AC0-480A-ABDB-B825354D4FC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69" creationId="{90F14E20-4867-4771-862C-F7630F64D49A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1.163" v="9154" actId="478"/>
          <ac:spMkLst>
            <pc:docMk/>
            <pc:sldMk cId="1058376339" sldId="319"/>
            <ac:spMk id="70" creationId="{9CC5B969-5D88-4CE1-8026-7F42D23CE3E2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1.163" v="9154" actId="478"/>
          <ac:spMkLst>
            <pc:docMk/>
            <pc:sldMk cId="1058376339" sldId="319"/>
            <ac:spMk id="71" creationId="{26EF6D3B-D6B5-4893-AE5E-4B37D7DE71B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3:44:04.267" v="9155" actId="478"/>
          <ac:spMkLst>
            <pc:docMk/>
            <pc:sldMk cId="1058376339" sldId="319"/>
            <ac:spMk id="72" creationId="{19817384-DD3B-456F-A993-980C46BEB18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27:42.199" v="10201" actId="1036"/>
          <ac:spMkLst>
            <pc:docMk/>
            <pc:sldMk cId="1058376339" sldId="319"/>
            <ac:spMk id="73" creationId="{B7E53394-9C60-44C8-9602-F896EF27BD4A}"/>
          </ac:spMkLst>
        </pc:spChg>
        <pc:grpChg chg="add mod">
          <ac:chgData name="Godchagon Panyamanotham (กชกร ปัญญามโนธรรม)" userId="4bf7b1b4-e1ae-4289-88c5-38bc21c8f4b1" providerId="ADAL" clId="{0E0673CF-7ED6-4016-8351-A1894BB565C3}" dt="2022-05-30T13:43:45.207" v="9152" actId="1076"/>
          <ac:grpSpMkLst>
            <pc:docMk/>
            <pc:sldMk cId="1058376339" sldId="319"/>
            <ac:grpSpMk id="28" creationId="{FA69126E-36E7-4F1C-9039-BE578E54ED26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3:43:37.972" v="9150" actId="478"/>
          <ac:grpSpMkLst>
            <pc:docMk/>
            <pc:sldMk cId="1058376339" sldId="319"/>
            <ac:grpSpMk id="41" creationId="{22AE0B84-1DEE-4C22-BCA6-E41CAF1A4EDF}"/>
          </ac:grpSpMkLst>
        </pc:grpChg>
        <pc:picChg chg="mod">
          <ac:chgData name="Godchagon Panyamanotham (กชกร ปัญญามโนธรรม)" userId="4bf7b1b4-e1ae-4289-88c5-38bc21c8f4b1" providerId="ADAL" clId="{0E0673CF-7ED6-4016-8351-A1894BB565C3}" dt="2022-05-30T13:43:38.360" v="9151"/>
          <ac:picMkLst>
            <pc:docMk/>
            <pc:sldMk cId="1058376339" sldId="319"/>
            <ac:picMk id="30" creationId="{FC457015-45FD-44CC-8371-FBF8F2854AD1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43:38.360" v="9151"/>
          <ac:picMkLst>
            <pc:docMk/>
            <pc:sldMk cId="1058376339" sldId="319"/>
            <ac:picMk id="32" creationId="{B6D03BF6-E3DB-486B-8514-4105A9AA348C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43:38.360" v="9151"/>
          <ac:picMkLst>
            <pc:docMk/>
            <pc:sldMk cId="1058376339" sldId="319"/>
            <ac:picMk id="34" creationId="{0524E70F-CFF7-4888-B57B-5338F102371C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43:38.360" v="9151"/>
          <ac:picMkLst>
            <pc:docMk/>
            <pc:sldMk cId="1058376339" sldId="319"/>
            <ac:picMk id="35" creationId="{24E166AA-B929-405D-970B-2FE5C34C996E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3:43:38.360" v="9151"/>
          <ac:picMkLst>
            <pc:docMk/>
            <pc:sldMk cId="1058376339" sldId="319"/>
            <ac:picMk id="36" creationId="{22C8F969-2465-4096-913D-516ECE320D75}"/>
          </ac:picMkLst>
        </pc:picChg>
      </pc:sldChg>
      <pc:sldChg chg="addSp delSp modSp add mod ord modAnim modNotesTx">
        <pc:chgData name="Godchagon Panyamanotham (กชกร ปัญญามโนธรรม)" userId="4bf7b1b4-e1ae-4289-88c5-38bc21c8f4b1" providerId="ADAL" clId="{0E0673CF-7ED6-4016-8351-A1894BB565C3}" dt="2022-05-30T15:17:02.560" v="11752" actId="20577"/>
        <pc:sldMkLst>
          <pc:docMk/>
          <pc:sldMk cId="2412381551" sldId="320"/>
        </pc:sldMkLst>
        <pc:spChg chg="add mod">
          <ac:chgData name="Godchagon Panyamanotham (กชกร ปัญญามโนธรรม)" userId="4bf7b1b4-e1ae-4289-88c5-38bc21c8f4b1" providerId="ADAL" clId="{0E0673CF-7ED6-4016-8351-A1894BB565C3}" dt="2022-05-30T14:46:47.769" v="10617" actId="208"/>
          <ac:spMkLst>
            <pc:docMk/>
            <pc:sldMk cId="2412381551" sldId="320"/>
            <ac:spMk id="3" creationId="{01AAC14B-D2BE-407C-B604-C3C754E9299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17:02.560" v="11752" actId="20577"/>
          <ac:spMkLst>
            <pc:docMk/>
            <pc:sldMk cId="2412381551" sldId="320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48:02.486" v="10634" actId="115"/>
          <ac:spMkLst>
            <pc:docMk/>
            <pc:sldMk cId="2412381551" sldId="320"/>
            <ac:spMk id="40" creationId="{9B390BC3-97CF-4AAE-89C0-57B481194F80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35:37.037" v="10294"/>
          <ac:spMkLst>
            <pc:docMk/>
            <pc:sldMk cId="2412381551" sldId="320"/>
            <ac:spMk id="41" creationId="{C9CFD371-FDFC-47B2-B88E-280BC3405964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35:31.915" v="10290"/>
          <ac:spMkLst>
            <pc:docMk/>
            <pc:sldMk cId="2412381551" sldId="320"/>
            <ac:spMk id="42" creationId="{F818DCFB-65C0-4580-8FF0-48E6929AA7F4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35:35.993" v="10292"/>
          <ac:spMkLst>
            <pc:docMk/>
            <pc:sldMk cId="2412381551" sldId="320"/>
            <ac:spMk id="43" creationId="{AD53EE50-C827-40FC-B836-22F428885ECC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4:28:08.751" v="10236" actId="20577"/>
          <ac:spMkLst>
            <pc:docMk/>
            <pc:sldMk cId="2412381551" sldId="320"/>
            <ac:spMk id="45" creationId="{2FC3535B-911F-45E7-AC9D-A66C98840A88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3:56.485" v="10560" actId="14100"/>
          <ac:spMkLst>
            <pc:docMk/>
            <pc:sldMk cId="2412381551" sldId="320"/>
            <ac:spMk id="46" creationId="{98088654-CA27-4D27-BA6C-0C3451F7EF53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47" creationId="{35CB6CD9-232C-4B4C-9E04-9DF50B1E2E6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48" creationId="{AEB041FA-0D27-41CA-8DC2-690E7F9AC87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49" creationId="{3F2503A8-D0EA-4B54-BBA2-49EE567DECC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50" creationId="{2F35429D-8833-4301-982D-17BA2C9CB3A3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8:50.887" v="10649" actId="478"/>
          <ac:spMkLst>
            <pc:docMk/>
            <pc:sldMk cId="2412381551" sldId="320"/>
            <ac:spMk id="51" creationId="{41D25C22-2C73-4D83-B2D6-9932DA90A073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52" creationId="{7A0729F4-7A3B-49B4-81A9-AFCC2B4B3C6A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53" creationId="{E388D881-E550-456B-AA5F-539E48FAE20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47:32.409" v="10628" actId="207"/>
          <ac:spMkLst>
            <pc:docMk/>
            <pc:sldMk cId="2412381551" sldId="320"/>
            <ac:spMk id="55" creationId="{21CE2CC8-2BF2-4DF3-AEEC-DD8AFA41DE3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48:47.458" v="10648" actId="1076"/>
          <ac:spMkLst>
            <pc:docMk/>
            <pc:sldMk cId="2412381551" sldId="320"/>
            <ac:spMk id="56" creationId="{0CB8092E-32F8-4973-9994-7612DFF9FA83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57" creationId="{C4081FD5-0401-4D9C-852A-528953C5059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47:47.306" v="10631" actId="207"/>
          <ac:spMkLst>
            <pc:docMk/>
            <pc:sldMk cId="2412381551" sldId="320"/>
            <ac:spMk id="59" creationId="{7A49C9D4-6128-42F2-8290-7B9AC641E8B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1" creationId="{EF2F1C86-CC61-45BD-A87F-20F4D3A289FE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2" creationId="{C0BD69AC-0C91-4BAF-A050-ED40109AA194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3" creationId="{C71489B5-CA4E-4DAF-9765-42DAE7D82E99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4" creationId="{B22D324E-6117-42A5-B1FA-FD38DF4711F1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5" creationId="{50DA10FD-F94F-49CF-9F22-44904D314C68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6" creationId="{0AED31B0-EE6E-44F0-AED8-D6CAE8D4C8AC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7" creationId="{0DD35952-C66F-4677-8A02-B882217D79F9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8" creationId="{0054125C-551E-4A8D-BE85-4E32AF709F6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32:03.294" v="10237" actId="478"/>
          <ac:spMkLst>
            <pc:docMk/>
            <pc:sldMk cId="2412381551" sldId="320"/>
            <ac:spMk id="69" creationId="{D157D7AF-EA56-4182-9F87-1B79CA6507C7}"/>
          </ac:spMkLst>
        </pc:spChg>
        <pc:picChg chg="add mod">
          <ac:chgData name="Godchagon Panyamanotham (กชกร ปัญญามโนธรรม)" userId="4bf7b1b4-e1ae-4289-88c5-38bc21c8f4b1" providerId="ADAL" clId="{0E0673CF-7ED6-4016-8351-A1894BB565C3}" dt="2022-05-30T14:49:01.537" v="10650" actId="208"/>
          <ac:picMkLst>
            <pc:docMk/>
            <pc:sldMk cId="2412381551" sldId="320"/>
            <ac:picMk id="7" creationId="{0DB3AF7E-5A3A-4972-B5BF-FEEF3347C382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4:49:01.537" v="10650" actId="208"/>
          <ac:picMkLst>
            <pc:docMk/>
            <pc:sldMk cId="2412381551" sldId="320"/>
            <ac:picMk id="60" creationId="{4A8FAAB4-437E-4F6B-B0C7-97B102E0B87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4:49:01.537" v="10650" actId="208"/>
          <ac:picMkLst>
            <pc:docMk/>
            <pc:sldMk cId="2412381551" sldId="320"/>
            <ac:picMk id="70" creationId="{C28399FD-AC5B-405A-B093-8D7536E2A7A0}"/>
          </ac:picMkLst>
        </pc:picChg>
      </pc:sldChg>
      <pc:sldChg chg="addSp delSp modSp add mod ord modAnim modNotesTx">
        <pc:chgData name="Godchagon Panyamanotham (กชกร ปัญญามโนธรรม)" userId="4bf7b1b4-e1ae-4289-88c5-38bc21c8f4b1" providerId="ADAL" clId="{0E0673CF-7ED6-4016-8351-A1894BB565C3}" dt="2022-05-30T15:17:15.057" v="11764" actId="20577"/>
        <pc:sldMkLst>
          <pc:docMk/>
          <pc:sldMk cId="2211558699" sldId="321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17:15.057" v="11764" actId="20577"/>
          <ac:spMkLst>
            <pc:docMk/>
            <pc:sldMk cId="2211558699" sldId="321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spMkLst>
            <pc:docMk/>
            <pc:sldMk cId="2211558699" sldId="321"/>
            <ac:spMk id="28" creationId="{FD496C9B-4763-4054-8751-0A0B35D81AB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spMkLst>
            <pc:docMk/>
            <pc:sldMk cId="2211558699" sldId="321"/>
            <ac:spMk id="30" creationId="{910272A6-C4E2-424F-A1FB-93FA39EADCF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spMkLst>
            <pc:docMk/>
            <pc:sldMk cId="2211558699" sldId="321"/>
            <ac:spMk id="32" creationId="{AF1CFC36-2A14-42B1-8671-C90542BAD90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40:22.117" v="10400"/>
          <ac:spMkLst>
            <pc:docMk/>
            <pc:sldMk cId="2211558699" sldId="321"/>
            <ac:spMk id="34" creationId="{836F85D7-9755-438E-9325-A5DE5393BAE6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40:27.854" v="10401" actId="478"/>
          <ac:spMkLst>
            <pc:docMk/>
            <pc:sldMk cId="2211558699" sldId="321"/>
            <ac:spMk id="40" creationId="{9B390BC3-97CF-4AAE-89C0-57B481194F80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1:11.564" v="10454" actId="478"/>
          <ac:spMkLst>
            <pc:docMk/>
            <pc:sldMk cId="2211558699" sldId="321"/>
            <ac:spMk id="42" creationId="{F56888DC-D277-449D-889A-E6E0B9BF0C92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51:41.882" v="10681" actId="478"/>
          <ac:spMkLst>
            <pc:docMk/>
            <pc:sldMk cId="2211558699" sldId="321"/>
            <ac:spMk id="43" creationId="{81DC21EF-7EC2-4613-BA60-E810F57E17CC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44" creationId="{85B34D88-425E-49D6-9134-FA76A5DBA98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40:27.854" v="10401" actId="478"/>
          <ac:spMkLst>
            <pc:docMk/>
            <pc:sldMk cId="2211558699" sldId="321"/>
            <ac:spMk id="45" creationId="{2FC3535B-911F-45E7-AC9D-A66C98840A88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40:27.854" v="10401" actId="478"/>
          <ac:spMkLst>
            <pc:docMk/>
            <pc:sldMk cId="2211558699" sldId="321"/>
            <ac:spMk id="46" creationId="{98088654-CA27-4D27-BA6C-0C3451F7EF53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47" creationId="{218F3220-3C3B-4D43-BA75-EB6657862FBF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48" creationId="{83564B49-0B5F-49FB-AA14-C22AF5CE202E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49" creationId="{53ECC683-2BF5-4A05-9485-6CA26BB5B180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50" creationId="{3EB970DC-A90E-4BC6-B54A-F99B637EF09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40:27.854" v="10401" actId="478"/>
          <ac:spMkLst>
            <pc:docMk/>
            <pc:sldMk cId="2211558699" sldId="321"/>
            <ac:spMk id="51" creationId="{41D25C22-2C73-4D83-B2D6-9932DA90A073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52" creationId="{3F21D1F5-FCD9-4F8B-88C8-8AEA02ACC08A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53" creationId="{AEF56CDA-57E0-4F40-A293-B2F5B226FCA7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55" creationId="{3642A538-CC96-4EC7-B80C-ECB444A6F719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56" creationId="{371192ED-6EDA-4991-A5BA-7B2712DC8776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57" creationId="{284503CD-DE62-4FE0-A5E4-234836EE55C2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59" creationId="{DCAFBBB1-C01E-4F6B-86B5-EDB28ADFC43C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4:40:37.069" v="10403" actId="478"/>
          <ac:spMkLst>
            <pc:docMk/>
            <pc:sldMk cId="2211558699" sldId="321"/>
            <ac:spMk id="60" creationId="{3B8A3897-5E54-453D-BF0E-0185B5A8A76A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41:22.641" v="10490" actId="20577"/>
          <ac:spMkLst>
            <pc:docMk/>
            <pc:sldMk cId="2211558699" sldId="321"/>
            <ac:spMk id="61" creationId="{0E4F69BB-DB6F-4946-909D-D6CA9680A9D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55:19.369" v="10804" actId="207"/>
          <ac:spMkLst>
            <pc:docMk/>
            <pc:sldMk cId="2211558699" sldId="321"/>
            <ac:spMk id="62" creationId="{483D73EA-9637-4251-92D3-843D3D20CD01}"/>
          </ac:spMkLst>
        </pc:spChg>
        <pc:spChg chg="add mod ord">
          <ac:chgData name="Godchagon Panyamanotham (กชกร ปัญญามโนธรรม)" userId="4bf7b1b4-e1ae-4289-88c5-38bc21c8f4b1" providerId="ADAL" clId="{0E0673CF-7ED6-4016-8351-A1894BB565C3}" dt="2022-05-30T14:51:39.937" v="10680" actId="171"/>
          <ac:spMkLst>
            <pc:docMk/>
            <pc:sldMk cId="2211558699" sldId="321"/>
            <ac:spMk id="63" creationId="{51FE3B20-5BE7-4CEB-9516-1F92E76DE1F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55:59.242" v="10815" actId="1076"/>
          <ac:spMkLst>
            <pc:docMk/>
            <pc:sldMk cId="2211558699" sldId="321"/>
            <ac:spMk id="64" creationId="{DB89D47F-5F8F-44C4-9BD7-C3264816D36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55:35.999" v="10809" actId="1076"/>
          <ac:spMkLst>
            <pc:docMk/>
            <pc:sldMk cId="2211558699" sldId="321"/>
            <ac:spMk id="65" creationId="{69B2B791-F761-45B8-AAD5-BD581054E48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55:50.617" v="10814" actId="1076"/>
          <ac:spMkLst>
            <pc:docMk/>
            <pc:sldMk cId="2211558699" sldId="321"/>
            <ac:spMk id="66" creationId="{AFE1F959-55A3-4D08-B4F3-2B220BD6EDE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55:48.624" v="10813" actId="1076"/>
          <ac:spMkLst>
            <pc:docMk/>
            <pc:sldMk cId="2211558699" sldId="321"/>
            <ac:spMk id="67" creationId="{B60C40ED-38EB-43A1-BB63-CEF9141D822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55:46.120" v="10812" actId="1076"/>
          <ac:spMkLst>
            <pc:docMk/>
            <pc:sldMk cId="2211558699" sldId="321"/>
            <ac:spMk id="68" creationId="{E08D0123-57F5-4F34-9E1E-827DCA398DE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4:56:19.985" v="10835" actId="1037"/>
          <ac:spMkLst>
            <pc:docMk/>
            <pc:sldMk cId="2211558699" sldId="321"/>
            <ac:spMk id="69" creationId="{42563953-2391-4FEC-858D-C05C6C4D8873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4:40:18.321" v="10399" actId="478"/>
          <ac:spMkLst>
            <pc:docMk/>
            <pc:sldMk cId="2211558699" sldId="321"/>
            <ac:spMk id="77" creationId="{A48020EF-BE52-4063-9A0F-D2D9CDB5D216}"/>
          </ac:spMkLst>
        </pc:spChg>
        <pc:grpChg chg="add mod">
          <ac:chgData name="Godchagon Panyamanotham (กชกร ปัญญามโนธรรม)" userId="4bf7b1b4-e1ae-4289-88c5-38bc21c8f4b1" providerId="ADAL" clId="{0E0673CF-7ED6-4016-8351-A1894BB565C3}" dt="2022-05-30T14:40:22.117" v="10400"/>
          <ac:grpSpMkLst>
            <pc:docMk/>
            <pc:sldMk cId="2211558699" sldId="321"/>
            <ac:grpSpMk id="26" creationId="{5F397F57-E2C8-4BB1-91FD-0E52F900346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grpSpMkLst>
            <pc:docMk/>
            <pc:sldMk cId="2211558699" sldId="321"/>
            <ac:grpSpMk id="27" creationId="{B69997D5-C11B-4CE0-AECC-1244C0A7945E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4:40:22.117" v="10400"/>
          <ac:grpSpMkLst>
            <pc:docMk/>
            <pc:sldMk cId="2211558699" sldId="321"/>
            <ac:grpSpMk id="35" creationId="{43CC836F-498F-47EC-9CB4-847F857FCE3A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4:40:18.321" v="10399" actId="478"/>
          <ac:grpSpMkLst>
            <pc:docMk/>
            <pc:sldMk cId="2211558699" sldId="321"/>
            <ac:grpSpMk id="58" creationId="{1719C846-895C-477C-A3E3-E15483FC189E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4:40:18.321" v="10399" actId="478"/>
          <ac:grpSpMkLst>
            <pc:docMk/>
            <pc:sldMk cId="2211558699" sldId="321"/>
            <ac:grpSpMk id="104" creationId="{25C744A4-5360-494D-8B45-7F365E478656}"/>
          </ac:grpSpMkLst>
        </pc:grpChg>
        <pc:pic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picMkLst>
            <pc:docMk/>
            <pc:sldMk cId="2211558699" sldId="321"/>
            <ac:picMk id="36" creationId="{5339E47D-1AFA-4E9A-BD6E-BC6AA99D9B72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picMkLst>
            <pc:docMk/>
            <pc:sldMk cId="2211558699" sldId="321"/>
            <ac:picMk id="37" creationId="{FC65ED7B-0937-4CEF-A349-E27C45480375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picMkLst>
            <pc:docMk/>
            <pc:sldMk cId="2211558699" sldId="321"/>
            <ac:picMk id="38" creationId="{9E0EDE2B-CAE4-495F-9DCE-EFBAEEBA6F81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picMkLst>
            <pc:docMk/>
            <pc:sldMk cId="2211558699" sldId="321"/>
            <ac:picMk id="39" creationId="{CB021283-91CB-4014-9C50-8A1B6A361A36}"/>
          </ac:picMkLst>
        </pc:picChg>
        <pc:picChg chg="mod">
          <ac:chgData name="Godchagon Panyamanotham (กชกร ปัญญามโนธรรม)" userId="4bf7b1b4-e1ae-4289-88c5-38bc21c8f4b1" providerId="ADAL" clId="{0E0673CF-7ED6-4016-8351-A1894BB565C3}" dt="2022-05-30T14:40:22.117" v="10400"/>
          <ac:picMkLst>
            <pc:docMk/>
            <pc:sldMk cId="2211558699" sldId="321"/>
            <ac:picMk id="41" creationId="{6BA5FB41-9238-4054-91D2-AA6EB2DA86C2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4:56:31.754" v="10840" actId="1076"/>
          <ac:picMkLst>
            <pc:docMk/>
            <pc:sldMk cId="2211558699" sldId="321"/>
            <ac:picMk id="70" creationId="{2DD7D6D2-3D65-4FFD-8694-F276FA7E518B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4:56:37.178" v="10842" actId="1076"/>
          <ac:picMkLst>
            <pc:docMk/>
            <pc:sldMk cId="2211558699" sldId="321"/>
            <ac:picMk id="71" creationId="{8D20140C-64F7-4C80-86EB-354683AA4D35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4:56:51.842" v="10847" actId="1076"/>
          <ac:picMkLst>
            <pc:docMk/>
            <pc:sldMk cId="2211558699" sldId="321"/>
            <ac:picMk id="72" creationId="{22C15CFE-FB41-4771-B2C1-650CE3BDAD01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4:57:05.250" v="10852" actId="1076"/>
          <ac:picMkLst>
            <pc:docMk/>
            <pc:sldMk cId="2211558699" sldId="321"/>
            <ac:picMk id="73" creationId="{067FA805-B922-40BB-9B74-F6642AB94A6B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4:57:15.737" v="10858" actId="1076"/>
          <ac:picMkLst>
            <pc:docMk/>
            <pc:sldMk cId="2211558699" sldId="321"/>
            <ac:picMk id="78" creationId="{E759F2EE-90F1-47E1-8673-B2E2B73A71A8}"/>
          </ac:picMkLst>
        </pc:picChg>
      </pc:sldChg>
      <pc:sldChg chg="addSp delSp modSp add mod ord addAnim delAnim modAnim modNotesTx">
        <pc:chgData name="Godchagon Panyamanotham (กชกร ปัญญามโนธรรม)" userId="4bf7b1b4-e1ae-4289-88c5-38bc21c8f4b1" providerId="ADAL" clId="{0E0673CF-7ED6-4016-8351-A1894BB565C3}" dt="2022-05-30T15:16:41.175" v="11723" actId="20577"/>
        <pc:sldMkLst>
          <pc:docMk/>
          <pc:sldMk cId="3330838487" sldId="322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16:41.175" v="11723" actId="20577"/>
          <ac:spMkLst>
            <pc:docMk/>
            <pc:sldMk cId="3330838487" sldId="322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08:27.480" v="11311" actId="1076"/>
          <ac:spMkLst>
            <pc:docMk/>
            <pc:sldMk cId="3330838487" sldId="322"/>
            <ac:spMk id="43" creationId="{98C689C2-7084-434F-9890-8F1EF72BB95A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08:27.480" v="11311" actId="1076"/>
          <ac:spMkLst>
            <pc:docMk/>
            <pc:sldMk cId="3330838487" sldId="322"/>
            <ac:spMk id="44" creationId="{12730114-F670-4BDD-8EC6-DFC31A6343E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03:49.443" v="11131" actId="20577"/>
          <ac:spMkLst>
            <pc:docMk/>
            <pc:sldMk cId="3330838487" sldId="322"/>
            <ac:spMk id="48" creationId="{E1A7BB05-E923-459D-B113-1902F567C93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08:09.469" v="11305" actId="14100"/>
          <ac:spMkLst>
            <pc:docMk/>
            <pc:sldMk cId="3330838487" sldId="322"/>
            <ac:spMk id="49" creationId="{E32FFC40-2493-465A-80D9-23BD93F95172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08:09.469" v="11305" actId="14100"/>
          <ac:spMkLst>
            <pc:docMk/>
            <pc:sldMk cId="3330838487" sldId="322"/>
            <ac:spMk id="50" creationId="{E92F0704-0A8E-4D92-826A-73B1789FC6F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08:15.148" v="11306" actId="1076"/>
          <ac:spMkLst>
            <pc:docMk/>
            <pc:sldMk cId="3330838487" sldId="322"/>
            <ac:spMk id="51" creationId="{06B49777-72BF-4236-8292-0AC823EC474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08:35.355" v="11313" actId="1076"/>
          <ac:spMkLst>
            <pc:docMk/>
            <pc:sldMk cId="3330838487" sldId="322"/>
            <ac:spMk id="52" creationId="{29BBB612-D533-4E14-B2E7-6122DDFE69FF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5:06:04.199" v="11275" actId="478"/>
          <ac:spMkLst>
            <pc:docMk/>
            <pc:sldMk cId="3330838487" sldId="322"/>
            <ac:spMk id="53" creationId="{5D2F8D4A-260D-4982-9BEE-62345B6B018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0T15:07:26.741" v="11295" actId="571"/>
          <ac:spMkLst>
            <pc:docMk/>
            <pc:sldMk cId="3330838487" sldId="322"/>
            <ac:spMk id="56" creationId="{81917026-3D29-4240-B180-F035569019F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08:02.956" v="11304" actId="1076"/>
          <ac:spMkLst>
            <pc:docMk/>
            <pc:sldMk cId="3330838487" sldId="322"/>
            <ac:spMk id="57" creationId="{1F7D5409-4D07-4EAA-8245-A90471D82C6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07:26.741" v="11295" actId="571"/>
          <ac:spMkLst>
            <pc:docMk/>
            <pc:sldMk cId="3330838487" sldId="322"/>
            <ac:spMk id="61" creationId="{10895F17-3E51-4FDE-9400-A550CB4BE30D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07:26.741" v="11295" actId="571"/>
          <ac:spMkLst>
            <pc:docMk/>
            <pc:sldMk cId="3330838487" sldId="322"/>
            <ac:spMk id="62" creationId="{F6759C6C-654C-4256-A7F8-58EFF4BE77DA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5:10:05.245" v="11506" actId="1076"/>
          <ac:spMkLst>
            <pc:docMk/>
            <pc:sldMk cId="3330838487" sldId="322"/>
            <ac:spMk id="63" creationId="{695146DC-5F63-42DB-9EC9-67904E95C931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5:09:22.106" v="11396"/>
          <ac:spMkLst>
            <pc:docMk/>
            <pc:sldMk cId="3330838487" sldId="322"/>
            <ac:spMk id="64" creationId="{F1E6B14A-9CDB-4BDA-88AF-EC7EA6F140D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10:14.522" v="11511" actId="20577"/>
          <ac:spMkLst>
            <pc:docMk/>
            <pc:sldMk cId="3330838487" sldId="322"/>
            <ac:spMk id="65" creationId="{1C4ADA8A-4716-4783-B15A-0887FA2E9F5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12:31.500" v="11536" actId="208"/>
          <ac:spMkLst>
            <pc:docMk/>
            <pc:sldMk cId="3330838487" sldId="322"/>
            <ac:spMk id="66" creationId="{6543DA21-306A-4ADC-812F-F28951B5BD4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0T15:12:27.357" v="11535" actId="208"/>
          <ac:spMkLst>
            <pc:docMk/>
            <pc:sldMk cId="3330838487" sldId="322"/>
            <ac:spMk id="67" creationId="{AE8734C7-B75C-4ED2-8679-41ED61A7CED6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00:58.643" v="10889" actId="478"/>
          <ac:spMkLst>
            <pc:docMk/>
            <pc:sldMk cId="3330838487" sldId="322"/>
            <ac:spMk id="77" creationId="{A48020EF-BE52-4063-9A0F-D2D9CDB5D216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0T15:03:47.112" v="11128" actId="478"/>
          <ac:spMkLst>
            <pc:docMk/>
            <pc:sldMk cId="3330838487" sldId="322"/>
            <ac:spMk id="80" creationId="{6BBA83ED-2C89-41A0-8CA6-41FA076D0BA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05:25.283" v="11243" actId="478"/>
          <ac:spMkLst>
            <pc:docMk/>
            <pc:sldMk cId="3330838487" sldId="322"/>
            <ac:spMk id="81" creationId="{5726C60E-9495-40CD-9CD1-FAC0101D7388}"/>
          </ac:spMkLst>
        </pc:spChg>
        <pc:grpChg chg="mod">
          <ac:chgData name="Godchagon Panyamanotham (กชกร ปัญญามโนธรรม)" userId="4bf7b1b4-e1ae-4289-88c5-38bc21c8f4b1" providerId="ADAL" clId="{0E0673CF-7ED6-4016-8351-A1894BB565C3}" dt="2022-05-30T15:07:26.741" v="11295" actId="571"/>
          <ac:grpSpMkLst>
            <pc:docMk/>
            <pc:sldMk cId="3330838487" sldId="322"/>
            <ac:grpSpMk id="42" creationId="{FA3EA1B2-C3D6-4A5C-8001-AAD5021436CE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0T15:03:47.516" v="11129"/>
          <ac:grpSpMkLst>
            <pc:docMk/>
            <pc:sldMk cId="3330838487" sldId="322"/>
            <ac:grpSpMk id="46" creationId="{5B373EF8-4369-4E84-A016-2CD2D4F072D5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15:03:47.516" v="11129"/>
          <ac:grpSpMkLst>
            <pc:docMk/>
            <pc:sldMk cId="3330838487" sldId="322"/>
            <ac:grpSpMk id="47" creationId="{9D8617B1-80B1-4CDF-81C4-C1B4CA98FA0B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5:00:58.643" v="10889" actId="478"/>
          <ac:grpSpMkLst>
            <pc:docMk/>
            <pc:sldMk cId="3330838487" sldId="322"/>
            <ac:grpSpMk id="58" creationId="{1719C846-895C-477C-A3E3-E15483FC189E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30T15:03:44.475" v="11127" actId="478"/>
          <ac:grpSpMkLst>
            <pc:docMk/>
            <pc:sldMk cId="3330838487" sldId="322"/>
            <ac:grpSpMk id="59" creationId="{0C17E00F-57AA-40DC-9F3D-14AADC97C5EB}"/>
          </ac:grpSpMkLst>
        </pc:grpChg>
        <pc:grpChg chg="mod">
          <ac:chgData name="Godchagon Panyamanotham (กชกร ปัญญามโนธรรม)" userId="4bf7b1b4-e1ae-4289-88c5-38bc21c8f4b1" providerId="ADAL" clId="{0E0673CF-7ED6-4016-8351-A1894BB565C3}" dt="2022-05-30T15:08:31.956" v="11312" actId="1076"/>
          <ac:grpSpMkLst>
            <pc:docMk/>
            <pc:sldMk cId="3330838487" sldId="322"/>
            <ac:grpSpMk id="60" creationId="{D8AED8F3-8189-4605-B0E5-819195171F86}"/>
          </ac:grpSpMkLst>
        </pc:grpChg>
        <pc:grpChg chg="del mod">
          <ac:chgData name="Godchagon Panyamanotham (กชกร ปัญญามโนธรรม)" userId="4bf7b1b4-e1ae-4289-88c5-38bc21c8f4b1" providerId="ADAL" clId="{0E0673CF-7ED6-4016-8351-A1894BB565C3}" dt="2022-05-30T15:03:47.112" v="11128" actId="478"/>
          <ac:grpSpMkLst>
            <pc:docMk/>
            <pc:sldMk cId="3330838487" sldId="322"/>
            <ac:grpSpMk id="83" creationId="{4435134D-85ED-49CD-ABB4-B11CEB271AF9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5:04:06.694" v="11144" actId="478"/>
          <ac:grpSpMkLst>
            <pc:docMk/>
            <pc:sldMk cId="3330838487" sldId="322"/>
            <ac:grpSpMk id="97" creationId="{EB0D3BB4-3F34-4596-8C79-D9A8763A0453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5:00:58.643" v="10889" actId="478"/>
          <ac:grpSpMkLst>
            <pc:docMk/>
            <pc:sldMk cId="3330838487" sldId="322"/>
            <ac:grpSpMk id="104" creationId="{25C744A4-5360-494D-8B45-7F365E478656}"/>
          </ac:grpSpMkLst>
        </pc:grpChg>
        <pc:picChg chg="add mod">
          <ac:chgData name="Godchagon Panyamanotham (กชกร ปัญญามโนธรรม)" userId="4bf7b1b4-e1ae-4289-88c5-38bc21c8f4b1" providerId="ADAL" clId="{0E0673CF-7ED6-4016-8351-A1894BB565C3}" dt="2022-05-30T15:11:37.499" v="11523" actId="207"/>
          <ac:picMkLst>
            <pc:docMk/>
            <pc:sldMk cId="3330838487" sldId="322"/>
            <ac:picMk id="3" creationId="{5813A517-3D0D-4FBA-8B2F-F079E8D0EA2E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5:11:34.157" v="11522" actId="207"/>
          <ac:picMkLst>
            <pc:docMk/>
            <pc:sldMk cId="3330838487" sldId="322"/>
            <ac:picMk id="5" creationId="{39C072C9-69B7-4C79-B6EC-98383162E7F1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0T15:01:14.317" v="10895" actId="571"/>
          <ac:picMkLst>
            <pc:docMk/>
            <pc:sldMk cId="3330838487" sldId="322"/>
            <ac:picMk id="45" creationId="{29EF28C1-351D-4C1B-9DA6-67F9F83D236A}"/>
          </ac:picMkLst>
        </pc:picChg>
      </pc:sldChg>
      <pc:sldChg chg="addSp delSp modSp add mod delAnim modAnim modNotesTx">
        <pc:chgData name="Godchagon Panyamanotham (กชกร ปัญญามโนธรรม)" userId="4bf7b1b4-e1ae-4289-88c5-38bc21c8f4b1" providerId="ADAL" clId="{0E0673CF-7ED6-4016-8351-A1894BB565C3}" dt="2022-05-31T10:07:13.859" v="17168"/>
        <pc:sldMkLst>
          <pc:docMk/>
          <pc:sldMk cId="780789172" sldId="323"/>
        </pc:sldMkLst>
        <pc:spChg chg="add del mod">
          <ac:chgData name="Godchagon Panyamanotham (กชกร ปัญญามโนธรรม)" userId="4bf7b1b4-e1ae-4289-88c5-38bc21c8f4b1" providerId="ADAL" clId="{0E0673CF-7ED6-4016-8351-A1894BB565C3}" dt="2022-05-31T04:12:48.576" v="11987" actId="478"/>
          <ac:spMkLst>
            <pc:docMk/>
            <pc:sldMk cId="780789172" sldId="323"/>
            <ac:spMk id="2" creationId="{2C07727E-31DC-48A4-9CC9-BAEA188806F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5" creationId="{EDE2821A-5061-4809-94A6-6CEEF8110236}"/>
          </ac:spMkLst>
        </pc:spChg>
        <pc:spChg chg="add del">
          <ac:chgData name="Godchagon Panyamanotham (กชกร ปัญญามโนธรรม)" userId="4bf7b1b4-e1ae-4289-88c5-38bc21c8f4b1" providerId="ADAL" clId="{0E0673CF-7ED6-4016-8351-A1894BB565C3}" dt="2022-05-31T04:15:11.130" v="12196" actId="11529"/>
          <ac:spMkLst>
            <pc:docMk/>
            <pc:sldMk cId="780789172" sldId="323"/>
            <ac:spMk id="6" creationId="{E4B44D97-E531-4572-AD2D-B7ECFB914BB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7" creationId="{DA436068-7239-4213-B6AD-F11B9103DF3F}"/>
          </ac:spMkLst>
        </pc:spChg>
        <pc:spChg chg="add del">
          <ac:chgData name="Godchagon Panyamanotham (กชกร ปัญญามโนธรรม)" userId="4bf7b1b4-e1ae-4289-88c5-38bc21c8f4b1" providerId="ADAL" clId="{0E0673CF-7ED6-4016-8351-A1894BB565C3}" dt="2022-05-31T04:18:59.300" v="12378" actId="11529"/>
          <ac:spMkLst>
            <pc:docMk/>
            <pc:sldMk cId="780789172" sldId="323"/>
            <ac:spMk id="8" creationId="{9D0E8C90-922E-4231-93D9-CD245B6CF080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4:19:33.088" v="12388" actId="478"/>
          <ac:spMkLst>
            <pc:docMk/>
            <pc:sldMk cId="780789172" sldId="323"/>
            <ac:spMk id="9" creationId="{ABD017A4-2121-4B38-AEB5-4C3FA64679E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19:19.969" v="12383" actId="1076"/>
          <ac:spMkLst>
            <pc:docMk/>
            <pc:sldMk cId="780789172" sldId="323"/>
            <ac:spMk id="10" creationId="{40A430E7-D202-433F-9F0E-813F40959574}"/>
          </ac:spMkLst>
        </pc:spChg>
        <pc:spChg chg="del mod topLvl">
          <ac:chgData name="Godchagon Panyamanotham (กชกร ปัญญามโนธรรม)" userId="4bf7b1b4-e1ae-4289-88c5-38bc21c8f4b1" providerId="ADAL" clId="{0E0673CF-7ED6-4016-8351-A1894BB565C3}" dt="2022-05-31T04:20:57.513" v="12419" actId="478"/>
          <ac:spMkLst>
            <pc:docMk/>
            <pc:sldMk cId="780789172" sldId="323"/>
            <ac:spMk id="19" creationId="{811F5D2B-978D-4E5E-ADAC-1AF0F3992823}"/>
          </ac:spMkLst>
        </pc:spChg>
        <pc:spChg chg="mod topLvl">
          <ac:chgData name="Godchagon Panyamanotham (กชกร ปัญญามโนธรรม)" userId="4bf7b1b4-e1ae-4289-88c5-38bc21c8f4b1" providerId="ADAL" clId="{0E0673CF-7ED6-4016-8351-A1894BB565C3}" dt="2022-05-31T04:16:29.171" v="12214" actId="21"/>
          <ac:spMkLst>
            <pc:docMk/>
            <pc:sldMk cId="780789172" sldId="323"/>
            <ac:spMk id="20" creationId="{7218AF0C-53EE-4703-9C19-05BBC6275704}"/>
          </ac:spMkLst>
        </pc:spChg>
        <pc:spChg chg="add del mod topLvl">
          <ac:chgData name="Godchagon Panyamanotham (กชกร ปัญญามโนธรรม)" userId="4bf7b1b4-e1ae-4289-88c5-38bc21c8f4b1" providerId="ADAL" clId="{0E0673CF-7ED6-4016-8351-A1894BB565C3}" dt="2022-05-31T04:16:29.171" v="12214" actId="21"/>
          <ac:spMkLst>
            <pc:docMk/>
            <pc:sldMk cId="780789172" sldId="323"/>
            <ac:spMk id="21" creationId="{B0C7C010-32EF-4FAB-BFB0-262EB457F53E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10:55.754" v="11926"/>
          <ac:spMkLst>
            <pc:docMk/>
            <pc:sldMk cId="780789172" sldId="323"/>
            <ac:spMk id="24" creationId="{5EFD760D-632B-41CB-9D71-CDB17A2010F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11:04.357" v="11944" actId="20577"/>
          <ac:spMkLst>
            <pc:docMk/>
            <pc:sldMk cId="780789172" sldId="323"/>
            <ac:spMk id="25" creationId="{B56D8410-EE3E-4BF2-9D0E-64A3D37667E0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11:09.079" v="11946"/>
          <ac:spMkLst>
            <pc:docMk/>
            <pc:sldMk cId="780789172" sldId="323"/>
            <ac:spMk id="27" creationId="{53F9ABF1-5EF0-4A06-A0B0-0B4DBE9991C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11:18.199" v="11963" actId="20577"/>
          <ac:spMkLst>
            <pc:docMk/>
            <pc:sldMk cId="780789172" sldId="323"/>
            <ac:spMk id="28" creationId="{CE35522B-6EF7-4519-87D3-6996485325F8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11:20.672" v="11964"/>
          <ac:spMkLst>
            <pc:docMk/>
            <pc:sldMk cId="780789172" sldId="323"/>
            <ac:spMk id="30" creationId="{2EF60133-0371-411F-8A1C-9F1C1D5C413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11:29.120" v="11978" actId="20577"/>
          <ac:spMkLst>
            <pc:docMk/>
            <pc:sldMk cId="780789172" sldId="323"/>
            <ac:spMk id="31" creationId="{2BF862E9-6387-4CC6-93AF-C00F7A4BEE2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32" creationId="{2284708C-7E2B-4C39-B7C4-986896B3F45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33" creationId="{2ED057AC-34E6-4858-BA86-81A6FCB1E48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34" creationId="{836F85D7-9755-438E-9325-A5DE5393BAE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34" creationId="{F9A7408E-35FB-460B-96F4-EC42AA488928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4:15:05.215" v="12194" actId="478"/>
          <ac:spMkLst>
            <pc:docMk/>
            <pc:sldMk cId="780789172" sldId="323"/>
            <ac:spMk id="35" creationId="{B807BA6F-BA59-48D1-8080-CEEBBA74FED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36" creationId="{B489216B-3C0E-4C55-9783-BE2797F7095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37" creationId="{85A5C047-6768-4AFE-9E8B-855862F2073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spMkLst>
            <pc:docMk/>
            <pc:sldMk cId="780789172" sldId="323"/>
            <ac:spMk id="38" creationId="{134F68B9-2760-4891-B8CA-536098CDED07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4:16:26.020" v="12212"/>
          <ac:spMkLst>
            <pc:docMk/>
            <pc:sldMk cId="780789172" sldId="323"/>
            <ac:spMk id="39" creationId="{9FB2C419-4455-4664-A0DF-BDE073023C3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7:31.226" v="12306" actId="404"/>
          <ac:spMkLst>
            <pc:docMk/>
            <pc:sldMk cId="780789172" sldId="323"/>
            <ac:spMk id="40" creationId="{614D03C7-DB00-407D-92BA-F60E2DD6923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7:28.540" v="12305" actId="404"/>
          <ac:spMkLst>
            <pc:docMk/>
            <pc:sldMk cId="780789172" sldId="323"/>
            <ac:spMk id="41" creationId="{CE697099-C918-4B23-9E88-A98D6D36081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17:50.731" v="12338" actId="20577"/>
          <ac:spMkLst>
            <pc:docMk/>
            <pc:sldMk cId="780789172" sldId="323"/>
            <ac:spMk id="42" creationId="{A25F8150-8BD5-4DAE-AD7B-F1E0A7E8AF5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22:01.545" v="12420" actId="207"/>
          <ac:spMkLst>
            <pc:docMk/>
            <pc:sldMk cId="780789172" sldId="323"/>
            <ac:spMk id="43" creationId="{FABE7592-5109-474C-BA89-622E9024D29E}"/>
          </ac:spMkLst>
        </pc:spChg>
        <pc:spChg chg="add del">
          <ac:chgData name="Godchagon Panyamanotham (กชกร ปัญญามโนธรรม)" userId="4bf7b1b4-e1ae-4289-88c5-38bc21c8f4b1" providerId="ADAL" clId="{0E0673CF-7ED6-4016-8351-A1894BB565C3}" dt="2022-05-31T04:19:43.537" v="12390" actId="478"/>
          <ac:spMkLst>
            <pc:docMk/>
            <pc:sldMk cId="780789172" sldId="323"/>
            <ac:spMk id="44" creationId="{9682EE81-F759-466A-88BB-9F38818E61C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20:33.689" v="12411" actId="164"/>
          <ac:spMkLst>
            <pc:docMk/>
            <pc:sldMk cId="780789172" sldId="323"/>
            <ac:spMk id="45" creationId="{2B8CE090-B4E7-4CBF-94A4-1CB9D5025B1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20:33.689" v="12411" actId="164"/>
          <ac:spMkLst>
            <pc:docMk/>
            <pc:sldMk cId="780789172" sldId="323"/>
            <ac:spMk id="46" creationId="{61666110-E50A-4FD9-995B-7F9841393DE9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20:37.473" v="12413"/>
          <ac:spMkLst>
            <pc:docMk/>
            <pc:sldMk cId="780789172" sldId="323"/>
            <ac:spMk id="49" creationId="{CB4CE3D1-B3C3-4CED-BD28-3707034D83AF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20:37.473" v="12413"/>
          <ac:spMkLst>
            <pc:docMk/>
            <pc:sldMk cId="780789172" sldId="323"/>
            <ac:spMk id="50" creationId="{F80ABB9B-284A-41A0-A82E-00F1524A1D56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20:43.078" v="12415"/>
          <ac:spMkLst>
            <pc:docMk/>
            <pc:sldMk cId="780789172" sldId="323"/>
            <ac:spMk id="52" creationId="{D5B16304-F116-4574-B8CC-CB8349AE7151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20:43.078" v="12415"/>
          <ac:spMkLst>
            <pc:docMk/>
            <pc:sldMk cId="780789172" sldId="323"/>
            <ac:spMk id="53" creationId="{BD4D32F2-541B-4FBE-B288-4A9406301C27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20:48.573" v="12417"/>
          <ac:spMkLst>
            <pc:docMk/>
            <pc:sldMk cId="780789172" sldId="323"/>
            <ac:spMk id="55" creationId="{FE9247F1-F4AA-4F5E-85C7-FF522E268435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20:48.573" v="12417"/>
          <ac:spMkLst>
            <pc:docMk/>
            <pc:sldMk cId="780789172" sldId="323"/>
            <ac:spMk id="56" creationId="{FB322952-1653-40CF-8D89-E2DA73A092F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1" creationId="{0E4F69BB-DB6F-4946-909D-D6CA9680A9DB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2" creationId="{483D73EA-9637-4251-92D3-843D3D20CD01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3" creationId="{51FE3B20-5BE7-4CEB-9516-1F92E76DE1F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4" creationId="{DB89D47F-5F8F-44C4-9BD7-C3264816D369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5" creationId="{69B2B791-F761-45B8-AAD5-BD581054E48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6" creationId="{AFE1F959-55A3-4D08-B4F3-2B220BD6EDED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7" creationId="{B60C40ED-38EB-43A1-BB63-CEF9141D8221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8" creationId="{E08D0123-57F5-4F34-9E1E-827DCA398DE5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spMkLst>
            <pc:docMk/>
            <pc:sldMk cId="780789172" sldId="323"/>
            <ac:spMk id="69" creationId="{42563953-2391-4FEC-858D-C05C6C4D8873}"/>
          </ac:spMkLst>
        </pc:spChg>
        <pc:grpChg chg="add del mod">
          <ac:chgData name="Godchagon Panyamanotham (กชกร ปัญญามโนธรรม)" userId="4bf7b1b4-e1ae-4289-88c5-38bc21c8f4b1" providerId="ADAL" clId="{0E0673CF-7ED6-4016-8351-A1894BB565C3}" dt="2022-05-31T04:10:26.986" v="11911" actId="165"/>
          <ac:grpSpMkLst>
            <pc:docMk/>
            <pc:sldMk cId="780789172" sldId="323"/>
            <ac:grpSpMk id="17" creationId="{82F3727D-3204-4C02-B7A6-3A21D51739C0}"/>
          </ac:grpSpMkLst>
        </pc:grpChg>
        <pc:grpChg chg="add del mod topLvl">
          <ac:chgData name="Godchagon Panyamanotham (กชกร ปัญญามโนธรรม)" userId="4bf7b1b4-e1ae-4289-88c5-38bc21c8f4b1" providerId="ADAL" clId="{0E0673CF-7ED6-4016-8351-A1894BB565C3}" dt="2022-05-31T04:16:29.171" v="12214" actId="21"/>
          <ac:grpSpMkLst>
            <pc:docMk/>
            <pc:sldMk cId="780789172" sldId="323"/>
            <ac:grpSpMk id="18" creationId="{21C0EB8C-9EB4-48CD-B750-271F5AFC89D4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grpSpMkLst>
            <pc:docMk/>
            <pc:sldMk cId="780789172" sldId="323"/>
            <ac:grpSpMk id="23" creationId="{086E371B-A179-460E-9E21-54AC92D0D63B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grpSpMkLst>
            <pc:docMk/>
            <pc:sldMk cId="780789172" sldId="323"/>
            <ac:grpSpMk id="26" creationId="{5F397F57-E2C8-4BB1-91FD-0E52F9003465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grpSpMkLst>
            <pc:docMk/>
            <pc:sldMk cId="780789172" sldId="323"/>
            <ac:grpSpMk id="26" creationId="{B08C68C9-1281-4C6E-BFB7-062D1E2DE86A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04:16:21.487" v="12210" actId="1076"/>
          <ac:grpSpMkLst>
            <pc:docMk/>
            <pc:sldMk cId="780789172" sldId="323"/>
            <ac:grpSpMk id="29" creationId="{D8990248-31F0-4CF2-89F2-46BABBF55DCF}"/>
          </ac:grpSpMkLst>
        </pc:grpChg>
        <pc:grp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grpSpMkLst>
            <pc:docMk/>
            <pc:sldMk cId="780789172" sldId="323"/>
            <ac:grpSpMk id="35" creationId="{43CC836F-498F-47EC-9CB4-847F857FCE3A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04:20:36.616" v="12412" actId="1076"/>
          <ac:grpSpMkLst>
            <pc:docMk/>
            <pc:sldMk cId="780789172" sldId="323"/>
            <ac:grpSpMk id="47" creationId="{CDDCFDE9-C183-4507-9917-C97A38DADB14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04:20:42.050" v="12414" actId="1076"/>
          <ac:grpSpMkLst>
            <pc:docMk/>
            <pc:sldMk cId="780789172" sldId="323"/>
            <ac:grpSpMk id="48" creationId="{4431E777-52CD-429B-A547-13F19289442A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04:20:47.058" v="12416" actId="1076"/>
          <ac:grpSpMkLst>
            <pc:docMk/>
            <pc:sldMk cId="780789172" sldId="323"/>
            <ac:grpSpMk id="51" creationId="{5895F7C9-3BEF-4BDE-9EBC-6EFEDE1DAEF0}"/>
          </ac:grpSpMkLst>
        </pc:grpChg>
        <pc:grpChg chg="add mod">
          <ac:chgData name="Godchagon Panyamanotham (กชกร ปัญญามโนธรรม)" userId="4bf7b1b4-e1ae-4289-88c5-38bc21c8f4b1" providerId="ADAL" clId="{0E0673CF-7ED6-4016-8351-A1894BB565C3}" dt="2022-05-31T04:20:53.321" v="12418" actId="1076"/>
          <ac:grpSpMkLst>
            <pc:docMk/>
            <pc:sldMk cId="780789172" sldId="323"/>
            <ac:grpSpMk id="54" creationId="{FD2B3396-8676-4CD9-9FDE-BCE4BFD477E4}"/>
          </ac:grpSpMkLst>
        </pc:grpChg>
        <pc:picChg chg="mod">
          <ac:chgData name="Godchagon Panyamanotham (กชกร ปัญญามโนธรรม)" userId="4bf7b1b4-e1ae-4289-88c5-38bc21c8f4b1" providerId="ADAL" clId="{0E0673CF-7ED6-4016-8351-A1894BB565C3}" dt="2022-05-31T04:19:22.524" v="12385" actId="1076"/>
          <ac:picMkLst>
            <pc:docMk/>
            <pc:sldMk cId="780789172" sldId="323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picMkLst>
            <pc:docMk/>
            <pc:sldMk cId="780789172" sldId="323"/>
            <ac:picMk id="70" creationId="{2DD7D6D2-3D65-4FFD-8694-F276FA7E518B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picMkLst>
            <pc:docMk/>
            <pc:sldMk cId="780789172" sldId="323"/>
            <ac:picMk id="71" creationId="{8D20140C-64F7-4C80-86EB-354683AA4D35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picMkLst>
            <pc:docMk/>
            <pc:sldMk cId="780789172" sldId="323"/>
            <ac:picMk id="72" creationId="{22C15CFE-FB41-4771-B2C1-650CE3BDAD01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picMkLst>
            <pc:docMk/>
            <pc:sldMk cId="780789172" sldId="323"/>
            <ac:picMk id="73" creationId="{067FA805-B922-40BB-9B74-F6642AB94A6B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0T15:13:46.104" v="11542" actId="478"/>
          <ac:picMkLst>
            <pc:docMk/>
            <pc:sldMk cId="780789172" sldId="323"/>
            <ac:picMk id="78" creationId="{E759F2EE-90F1-47E1-8673-B2E2B73A71A8}"/>
          </ac:picMkLst>
        </pc:picChg>
        <pc:cxnChg chg="add del">
          <ac:chgData name="Godchagon Panyamanotham (กชกร ปัญญามโนธรรม)" userId="4bf7b1b4-e1ae-4289-88c5-38bc21c8f4b1" providerId="ADAL" clId="{0E0673CF-7ED6-4016-8351-A1894BB565C3}" dt="2022-05-31T04:12:28.814" v="11985" actId="11529"/>
          <ac:cxnSpMkLst>
            <pc:docMk/>
            <pc:sldMk cId="780789172" sldId="323"/>
            <ac:cxnSpMk id="4" creationId="{75FAC8AE-701E-4D2A-80DF-573192921C11}"/>
          </ac:cxnSpMkLst>
        </pc:cxnChg>
      </pc:sldChg>
      <pc:sldChg chg="addSp delSp modSp add mod modNotesTx">
        <pc:chgData name="Godchagon Panyamanotham (กชกร ปัญญามโนธรรม)" userId="4bf7b1b4-e1ae-4289-88c5-38bc21c8f4b1" providerId="ADAL" clId="{0E0673CF-7ED6-4016-8351-A1894BB565C3}" dt="2022-05-31T04:34:57.659" v="13068" actId="207"/>
        <pc:sldMkLst>
          <pc:docMk/>
          <pc:sldMk cId="777386152" sldId="324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17:25.952" v="11804" actId="20577"/>
          <ac:spMkLst>
            <pc:docMk/>
            <pc:sldMk cId="777386152" sldId="324"/>
            <ac:spMk id="10" creationId="{40A430E7-D202-433F-9F0E-813F40959574}"/>
          </ac:spMkLst>
        </pc:spChg>
        <pc:spChg chg="add mod ord">
          <ac:chgData name="Godchagon Panyamanotham (กชกร ปัญญามโนธรรม)" userId="4bf7b1b4-e1ae-4289-88c5-38bc21c8f4b1" providerId="ADAL" clId="{0E0673CF-7ED6-4016-8351-A1894BB565C3}" dt="2022-05-31T04:33:17.801" v="12962" actId="1076"/>
          <ac:spMkLst>
            <pc:docMk/>
            <pc:sldMk cId="777386152" sldId="324"/>
            <ac:spMk id="17" creationId="{B66384BF-7C8C-418D-AFB5-AAEB43484E33}"/>
          </ac:spMkLst>
        </pc:spChg>
        <pc:spChg chg="add del mod">
          <ac:chgData name="Godchagon Panyamanotham (กชกร ปัญญามโนธรรม)" userId="4bf7b1b4-e1ae-4289-88c5-38bc21c8f4b1" providerId="ADAL" clId="{0E0673CF-7ED6-4016-8351-A1894BB565C3}" dt="2022-05-31T04:33:35.208" v="12964" actId="478"/>
          <ac:spMkLst>
            <pc:docMk/>
            <pc:sldMk cId="777386152" sldId="324"/>
            <ac:spMk id="18" creationId="{3C2BE791-3D6B-4B1B-881C-E0C47621F73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34:29.164" v="13065" actId="1076"/>
          <ac:spMkLst>
            <pc:docMk/>
            <pc:sldMk cId="777386152" sldId="324"/>
            <ac:spMk id="19" creationId="{E783D397-785E-4F27-A662-216096D7476B}"/>
          </ac:spMkLst>
        </pc:spChg>
        <pc:graphicFrameChg chg="add mod modGraphic">
          <ac:chgData name="Godchagon Panyamanotham (กชกร ปัญญามโนธรรม)" userId="4bf7b1b4-e1ae-4289-88c5-38bc21c8f4b1" providerId="ADAL" clId="{0E0673CF-7ED6-4016-8351-A1894BB565C3}" dt="2022-05-31T04:34:57.659" v="13068" actId="207"/>
          <ac:graphicFrameMkLst>
            <pc:docMk/>
            <pc:sldMk cId="777386152" sldId="324"/>
            <ac:graphicFrameMk id="2" creationId="{0EA8643C-3333-4D88-B81A-61D30B1EBFCA}"/>
          </ac:graphicFrameMkLst>
        </pc:graphicFrameChg>
      </pc:sldChg>
      <pc:sldChg chg="addSp modSp add mod modAnim modNotesTx">
        <pc:chgData name="Godchagon Panyamanotham (กชกร ปัญญามโนธรรม)" userId="4bf7b1b4-e1ae-4289-88c5-38bc21c8f4b1" providerId="ADAL" clId="{0E0673CF-7ED6-4016-8351-A1894BB565C3}" dt="2022-05-31T10:08:12.838" v="17174"/>
        <pc:sldMkLst>
          <pc:docMk/>
          <pc:sldMk cId="1762578145" sldId="325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18:18.639" v="11855" actId="20577"/>
          <ac:spMkLst>
            <pc:docMk/>
            <pc:sldMk cId="1762578145" sldId="325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35:29.115" v="13069"/>
          <ac:spMkLst>
            <pc:docMk/>
            <pc:sldMk cId="1762578145" sldId="325"/>
            <ac:spMk id="17" creationId="{73C124B7-5D18-4859-B23F-9B4347B72A07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42:15.763" v="13242" actId="207"/>
          <ac:spMkLst>
            <pc:docMk/>
            <pc:sldMk cId="1762578145" sldId="325"/>
            <ac:spMk id="19" creationId="{CFC58C23-38F3-4D13-B833-1FAB96328B5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38:19.280" v="13104" actId="14100"/>
          <ac:spMkLst>
            <pc:docMk/>
            <pc:sldMk cId="1762578145" sldId="325"/>
            <ac:spMk id="20" creationId="{5000029B-803C-428A-8965-96BACEFB8C6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38:41.702" v="13109" actId="14100"/>
          <ac:spMkLst>
            <pc:docMk/>
            <pc:sldMk cId="1762578145" sldId="325"/>
            <ac:spMk id="23" creationId="{F121938A-DAB0-45BB-B09C-EA6B2439D6C3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39:02.166" v="13114" actId="208"/>
          <ac:spMkLst>
            <pc:docMk/>
            <pc:sldMk cId="1762578145" sldId="325"/>
            <ac:spMk id="24" creationId="{0672F5C9-E31E-4F77-B97F-2CA8C695664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39:46.066" v="13150" actId="207"/>
          <ac:spMkLst>
            <pc:docMk/>
            <pc:sldMk cId="1762578145" sldId="325"/>
            <ac:spMk id="25" creationId="{2D730C5B-77CE-41BC-86A1-43BFD1BAB36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39:56.931" v="13167" actId="20577"/>
          <ac:spMkLst>
            <pc:docMk/>
            <pc:sldMk cId="1762578145" sldId="325"/>
            <ac:spMk id="26" creationId="{C3B6A863-4BD1-49D4-92A3-2DD24AA6937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40:35.545" v="13200" actId="207"/>
          <ac:spMkLst>
            <pc:docMk/>
            <pc:sldMk cId="1762578145" sldId="325"/>
            <ac:spMk id="27" creationId="{DD4CB5D1-C293-4C2E-8265-B021D1A8983A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41:19.642" v="13237" actId="1076"/>
          <ac:spMkLst>
            <pc:docMk/>
            <pc:sldMk cId="1762578145" sldId="325"/>
            <ac:spMk id="28" creationId="{3EAFFA8D-0D46-44ED-9D4B-8AB6475128F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4:42:23.573" v="13243" actId="208"/>
          <ac:spMkLst>
            <pc:docMk/>
            <pc:sldMk cId="1762578145" sldId="325"/>
            <ac:spMk id="29" creationId="{7FD5D9D1-9748-488F-9173-90931B223F88}"/>
          </ac:spMkLst>
        </pc:spChg>
        <pc:graphicFrameChg chg="add mod">
          <ac:chgData name="Godchagon Panyamanotham (กชกร ปัญญามโนธรรม)" userId="4bf7b1b4-e1ae-4289-88c5-38bc21c8f4b1" providerId="ADAL" clId="{0E0673CF-7ED6-4016-8351-A1894BB565C3}" dt="2022-05-31T04:35:29.115" v="13069"/>
          <ac:graphicFrameMkLst>
            <pc:docMk/>
            <pc:sldMk cId="1762578145" sldId="325"/>
            <ac:graphicFrameMk id="18" creationId="{99AA96B5-03AB-48E2-BDAE-47EE3C386B7F}"/>
          </ac:graphicFrameMkLst>
        </pc:graphicFrameChg>
        <pc:picChg chg="add mod">
          <ac:chgData name="Godchagon Panyamanotham (กชกร ปัญญามโนธรรม)" userId="4bf7b1b4-e1ae-4289-88c5-38bc21c8f4b1" providerId="ADAL" clId="{0E0673CF-7ED6-4016-8351-A1894BB565C3}" dt="2022-05-31T04:37:40.747" v="13088" actId="571"/>
          <ac:picMkLst>
            <pc:docMk/>
            <pc:sldMk cId="1762578145" sldId="325"/>
            <ac:picMk id="21" creationId="{D69D7FF8-FB3E-4147-8B39-495486A434F4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1T10:03:50.537" v="17114"/>
        <pc:sldMkLst>
          <pc:docMk/>
          <pc:sldMk cId="3498630385" sldId="326"/>
        </pc:sldMkLst>
        <pc:spChg chg="add del">
          <ac:chgData name="Godchagon Panyamanotham (กชกร ปัญญามโนธรรม)" userId="4bf7b1b4-e1ae-4289-88c5-38bc21c8f4b1" providerId="ADAL" clId="{0E0673CF-7ED6-4016-8351-A1894BB565C3}" dt="2022-05-31T04:45:01.333" v="13414" actId="478"/>
          <ac:spMkLst>
            <pc:docMk/>
            <pc:sldMk cId="3498630385" sldId="326"/>
            <ac:spMk id="2" creationId="{2E8B5B32-777B-45BC-989E-AA88D2EC24F4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04:44:40.147" v="13412" actId="20577"/>
          <ac:spMkLst>
            <pc:docMk/>
            <pc:sldMk cId="3498630385" sldId="326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9.389" v="13254" actId="478"/>
          <ac:spMkLst>
            <pc:docMk/>
            <pc:sldMk cId="3498630385" sldId="326"/>
            <ac:spMk id="17" creationId="{73C124B7-5D18-4859-B23F-9B4347B72A07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19" creationId="{CFC58C23-38F3-4D13-B833-1FAB96328B5C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20" creationId="{5000029B-803C-428A-8965-96BACEFB8C6C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23" creationId="{F121938A-DAB0-45BB-B09C-EA6B2439D6C3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24" creationId="{0672F5C9-E31E-4F77-B97F-2CA8C695664B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25" creationId="{2D730C5B-77CE-41BC-86A1-43BFD1BAB360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26" creationId="{C3B6A863-4BD1-49D4-92A3-2DD24AA6937E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27" creationId="{DD4CB5D1-C293-4C2E-8265-B021D1A8983A}"/>
          </ac:spMkLst>
        </pc:spChg>
        <pc:sp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spMkLst>
            <pc:docMk/>
            <pc:sldMk cId="3498630385" sldId="326"/>
            <ac:spMk id="28" creationId="{3EAFFA8D-0D46-44ED-9D4B-8AB6475128F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28.210" v="15751" actId="1582"/>
          <ac:spMkLst>
            <pc:docMk/>
            <pc:sldMk cId="3498630385" sldId="326"/>
            <ac:spMk id="30" creationId="{5B4D7F02-F410-43BB-867A-C2DED4520E9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17:07.137" v="15284" actId="14100"/>
          <ac:spMkLst>
            <pc:docMk/>
            <pc:sldMk cId="3498630385" sldId="326"/>
            <ac:spMk id="31" creationId="{1FBCB88B-0D4F-4A68-A816-9A95BFA6D55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28.210" v="15751" actId="1582"/>
          <ac:spMkLst>
            <pc:docMk/>
            <pc:sldMk cId="3498630385" sldId="326"/>
            <ac:spMk id="32" creationId="{BB86CAE8-1897-4FD4-A2E5-E23102817CD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21:18.370" v="15327" actId="1076"/>
          <ac:spMkLst>
            <pc:docMk/>
            <pc:sldMk cId="3498630385" sldId="326"/>
            <ac:spMk id="33" creationId="{EBE4ABBF-7D56-4C3C-9D87-9E4C3CAD9ED0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25:16.818" v="15331" actId="14100"/>
          <ac:spMkLst>
            <pc:docMk/>
            <pc:sldMk cId="3498630385" sldId="326"/>
            <ac:spMk id="34" creationId="{1F1F6382-2C6A-4828-B277-4516780A2AD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25:30.556" v="15344" actId="20577"/>
          <ac:spMkLst>
            <pc:docMk/>
            <pc:sldMk cId="3498630385" sldId="326"/>
            <ac:spMk id="35" creationId="{5B5E9636-AC3F-434B-9BBB-2B4F7F6AE4B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25:42.273" v="15372" actId="20577"/>
          <ac:spMkLst>
            <pc:docMk/>
            <pc:sldMk cId="3498630385" sldId="326"/>
            <ac:spMk id="36" creationId="{CB99705B-F343-47F7-8E3C-82911FDE7B5C}"/>
          </ac:spMkLst>
        </pc:spChg>
        <pc:graphicFrameChg chg="del">
          <ac:chgData name="Godchagon Panyamanotham (กชกร ปัญญามโนธรรม)" userId="4bf7b1b4-e1ae-4289-88c5-38bc21c8f4b1" providerId="ADAL" clId="{0E0673CF-7ED6-4016-8351-A1894BB565C3}" dt="2022-05-31T04:43:38.194" v="13253" actId="478"/>
          <ac:graphicFrameMkLst>
            <pc:docMk/>
            <pc:sldMk cId="3498630385" sldId="326"/>
            <ac:graphicFrameMk id="18" creationId="{99AA96B5-03AB-48E2-BDAE-47EE3C386B7F}"/>
          </ac:graphicFrameMkLst>
        </pc:graphicFrameChg>
        <pc:picChg chg="add del mod">
          <ac:chgData name="Godchagon Panyamanotham (กชกร ปัญญามโนธรรม)" userId="4bf7b1b4-e1ae-4289-88c5-38bc21c8f4b1" providerId="ADAL" clId="{0E0673CF-7ED6-4016-8351-A1894BB565C3}" dt="2022-05-31T07:32:00.286" v="13417" actId="478"/>
          <ac:picMkLst>
            <pc:docMk/>
            <pc:sldMk cId="3498630385" sldId="326"/>
            <ac:picMk id="4" creationId="{6D9478A5-7795-4D4B-8B9A-8B364915B441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06:32.790" v="15012"/>
          <ac:picMkLst>
            <pc:docMk/>
            <pc:sldMk cId="3498630385" sldId="326"/>
            <ac:picMk id="6" creationId="{8E5D94C9-D08E-40DD-B18D-216247D94D8E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1T07:37:57.479" v="13861" actId="478"/>
          <ac:picMkLst>
            <pc:docMk/>
            <pc:sldMk cId="3498630385" sldId="326"/>
            <ac:picMk id="8" creationId="{FDA9B751-7DDA-44F7-AB0E-829E8A646E4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06:28.519" v="15011"/>
          <ac:picMkLst>
            <pc:docMk/>
            <pc:sldMk cId="3498630385" sldId="326"/>
            <ac:picMk id="21" creationId="{732C3A6F-4BDC-4798-B724-A593734BFBD7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06:25.730" v="15010"/>
          <ac:picMkLst>
            <pc:docMk/>
            <pc:sldMk cId="3498630385" sldId="326"/>
            <ac:picMk id="29" creationId="{C5734968-F7E8-4D16-9F5B-E98722ABC152}"/>
          </ac:picMkLst>
        </pc:picChg>
      </pc:sldChg>
      <pc:sldChg chg="modSp add del mod">
        <pc:chgData name="Godchagon Panyamanotham (กชกร ปัญญามโนธรรม)" userId="4bf7b1b4-e1ae-4289-88c5-38bc21c8f4b1" providerId="ADAL" clId="{0E0673CF-7ED6-4016-8351-A1894BB565C3}" dt="2022-05-30T15:21:32.184" v="11902" actId="47"/>
        <pc:sldMkLst>
          <pc:docMk/>
          <pc:sldMk cId="4106545453" sldId="326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0T15:21:29.073" v="11901" actId="20577"/>
          <ac:spMkLst>
            <pc:docMk/>
            <pc:sldMk cId="4106545453" sldId="326"/>
            <ac:spMk id="12" creationId="{72ECF7E3-09E9-4FA2-B139-9977F4BAF79E}"/>
          </ac:spMkLst>
        </pc:sp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1T10:03:56.543" v="17116"/>
        <pc:sldMkLst>
          <pc:docMk/>
          <pc:sldMk cId="300742860" sldId="327"/>
        </pc:sldMkLst>
        <pc:spChg chg="add mod">
          <ac:chgData name="Godchagon Panyamanotham (กชกร ปัญญามโนธรรม)" userId="4bf7b1b4-e1ae-4289-88c5-38bc21c8f4b1" providerId="ADAL" clId="{0E0673CF-7ED6-4016-8351-A1894BB565C3}" dt="2022-05-31T08:38:15.447" v="15749" actId="1582"/>
          <ac:spMkLst>
            <pc:docMk/>
            <pc:sldMk cId="300742860" sldId="327"/>
            <ac:spMk id="20" creationId="{547CD9D0-E5DA-4B87-A485-45ECFC0EB261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0:37.190" v="15411" actId="1038"/>
          <ac:spMkLst>
            <pc:docMk/>
            <pc:sldMk cId="300742860" sldId="327"/>
            <ac:spMk id="23" creationId="{17F61015-4189-4022-AA32-69F476C87F9A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0:58.267" v="15421" actId="1035"/>
          <ac:spMkLst>
            <pc:docMk/>
            <pc:sldMk cId="300742860" sldId="327"/>
            <ac:spMk id="24" creationId="{AA53F90E-0197-429E-868F-57DB58319749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15.447" v="15749" actId="1582"/>
          <ac:spMkLst>
            <pc:docMk/>
            <pc:sldMk cId="300742860" sldId="327"/>
            <ac:spMk id="25" creationId="{3885ADEB-E040-42A3-941B-1B06BCF950FC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15.447" v="15749" actId="1582"/>
          <ac:spMkLst>
            <pc:docMk/>
            <pc:sldMk cId="300742860" sldId="327"/>
            <ac:spMk id="26" creationId="{72D0968B-A0EC-48D8-97E8-E621AAB2404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1:47.931" v="15459" actId="20577"/>
          <ac:spMkLst>
            <pc:docMk/>
            <pc:sldMk cId="300742860" sldId="327"/>
            <ac:spMk id="27" creationId="{9531BB3D-2666-4332-8F49-D12BA70B4C8C}"/>
          </ac:spMkLst>
        </pc:spChg>
        <pc:picChg chg="add del mod">
          <ac:chgData name="Godchagon Panyamanotham (กชกร ปัญญามโนธรรม)" userId="4bf7b1b4-e1ae-4289-88c5-38bc21c8f4b1" providerId="ADAL" clId="{0E0673CF-7ED6-4016-8351-A1894BB565C3}" dt="2022-05-31T07:38:52.326" v="13871" actId="478"/>
          <ac:picMkLst>
            <pc:docMk/>
            <pc:sldMk cId="300742860" sldId="327"/>
            <ac:picMk id="3" creationId="{A83B4BEB-5403-444F-9330-C7DF8A728CB9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06:18.671" v="15008"/>
          <ac:picMkLst>
            <pc:docMk/>
            <pc:sldMk cId="300742860" sldId="327"/>
            <ac:picMk id="5" creationId="{B4746C5B-87E6-4C50-9BFF-999538D320AA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1T07:37:06.706" v="13847" actId="478"/>
          <ac:picMkLst>
            <pc:docMk/>
            <pc:sldMk cId="300742860" sldId="327"/>
            <ac:picMk id="6" creationId="{8E5D94C9-D08E-40DD-B18D-216247D94D8E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1T07:37:07.221" v="13848" actId="478"/>
          <ac:picMkLst>
            <pc:docMk/>
            <pc:sldMk cId="300742860" sldId="327"/>
            <ac:picMk id="8" creationId="{FDA9B751-7DDA-44F7-AB0E-829E8A646E4A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11:52.961" v="15023" actId="1076"/>
          <ac:picMkLst>
            <pc:docMk/>
            <pc:sldMk cId="300742860" sldId="327"/>
            <ac:picMk id="9" creationId="{019C26B2-A528-4AA0-912F-44FCB8894608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06:15.995" v="15007"/>
          <ac:picMkLst>
            <pc:docMk/>
            <pc:sldMk cId="300742860" sldId="327"/>
            <ac:picMk id="17" creationId="{A729B366-EFEA-4DD6-BC0B-2C6E166C66B3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1T07:37:07.709" v="13849" actId="478"/>
          <ac:picMkLst>
            <pc:docMk/>
            <pc:sldMk cId="300742860" sldId="327"/>
            <ac:picMk id="21" creationId="{732C3A6F-4BDC-4798-B724-A593734BFBD7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1T10:04:00.154" v="17118"/>
        <pc:sldMkLst>
          <pc:docMk/>
          <pc:sldMk cId="2449671202" sldId="328"/>
        </pc:sldMkLst>
        <pc:spChg chg="add mod">
          <ac:chgData name="Godchagon Panyamanotham (กชกร ปัญญามโนธรรม)" userId="4bf7b1b4-e1ae-4289-88c5-38bc21c8f4b1" providerId="ADAL" clId="{0E0673CF-7ED6-4016-8351-A1894BB565C3}" dt="2022-05-31T08:33:38.119" v="15491" actId="313"/>
          <ac:spMkLst>
            <pc:docMk/>
            <pc:sldMk cId="2449671202" sldId="328"/>
            <ac:spMk id="19" creationId="{F5086D38-949C-470E-9EE6-D0D96AACBCF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37.928" v="15752" actId="1582"/>
          <ac:spMkLst>
            <pc:docMk/>
            <pc:sldMk cId="2449671202" sldId="328"/>
            <ac:spMk id="20" creationId="{24046D91-6D46-433C-A48B-08003BECA5A2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3:26.166" v="15471" actId="1076"/>
          <ac:spMkLst>
            <pc:docMk/>
            <pc:sldMk cId="2449671202" sldId="328"/>
            <ac:spMk id="21" creationId="{65ADE00C-18F1-455D-BA1A-C3FDD573242A}"/>
          </ac:spMkLst>
        </pc:spChg>
        <pc:picChg chg="add mod">
          <ac:chgData name="Godchagon Panyamanotham (กชกร ปัญญามโนธรรม)" userId="4bf7b1b4-e1ae-4289-88c5-38bc21c8f4b1" providerId="ADAL" clId="{0E0673CF-7ED6-4016-8351-A1894BB565C3}" dt="2022-05-31T08:06:12.098" v="15006"/>
          <ac:picMkLst>
            <pc:docMk/>
            <pc:sldMk cId="2449671202" sldId="328"/>
            <ac:picMk id="3" creationId="{C020E22D-DAF0-491A-9C8A-D62F7B6A6CCA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1T07:44:33.863" v="14084" actId="478"/>
          <ac:picMkLst>
            <pc:docMk/>
            <pc:sldMk cId="2449671202" sldId="328"/>
            <ac:picMk id="5" creationId="{B4746C5B-87E6-4C50-9BFF-999538D320AA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1T07:43:55.381" v="14073" actId="478"/>
          <ac:picMkLst>
            <pc:docMk/>
            <pc:sldMk cId="2449671202" sldId="328"/>
            <ac:picMk id="9" creationId="{019C26B2-A528-4AA0-912F-44FCB8894608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1T07:44:33.863" v="14084" actId="478"/>
          <ac:picMkLst>
            <pc:docMk/>
            <pc:sldMk cId="2449671202" sldId="328"/>
            <ac:picMk id="17" creationId="{A729B366-EFEA-4DD6-BC0B-2C6E166C66B3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1T08:12:20.160" v="15030" actId="21"/>
          <ac:picMkLst>
            <pc:docMk/>
            <pc:sldMk cId="2449671202" sldId="328"/>
            <ac:picMk id="18" creationId="{93CF3541-8BA2-421B-9458-81EC6196F48A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0E0673CF-7ED6-4016-8351-A1894BB565C3}" dt="2022-05-31T10:04:02.291" v="17120"/>
        <pc:sldMkLst>
          <pc:docMk/>
          <pc:sldMk cId="4040406479" sldId="329"/>
        </pc:sldMkLst>
        <pc:spChg chg="add mod">
          <ac:chgData name="Godchagon Panyamanotham (กชกร ปัญญามโนธรรม)" userId="4bf7b1b4-e1ae-4289-88c5-38bc21c8f4b1" providerId="ADAL" clId="{0E0673CF-7ED6-4016-8351-A1894BB565C3}" dt="2022-05-31T08:34:48.866" v="15562" actId="1076"/>
          <ac:spMkLst>
            <pc:docMk/>
            <pc:sldMk cId="4040406479" sldId="329"/>
            <ac:spMk id="19" creationId="{D604BFF6-9422-4586-A43F-0C59AA2C928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44.569" v="15753" actId="1582"/>
          <ac:spMkLst>
            <pc:docMk/>
            <pc:sldMk cId="4040406479" sldId="329"/>
            <ac:spMk id="20" creationId="{B27C6ABF-9075-4EC8-932C-FAB9A815EEAE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4:10.113" v="15536" actId="1037"/>
          <ac:spMkLst>
            <pc:docMk/>
            <pc:sldMk cId="4040406479" sldId="329"/>
            <ac:spMk id="21" creationId="{7D56DB95-3CE5-47BD-B090-21FFF2EEE195}"/>
          </ac:spMkLst>
        </pc:spChg>
        <pc:picChg chg="del">
          <ac:chgData name="Godchagon Panyamanotham (กชกร ปัญญามโนธรรม)" userId="4bf7b1b4-e1ae-4289-88c5-38bc21c8f4b1" providerId="ADAL" clId="{0E0673CF-7ED6-4016-8351-A1894BB565C3}" dt="2022-05-31T07:49:03.753" v="14523" actId="478"/>
          <ac:picMkLst>
            <pc:docMk/>
            <pc:sldMk cId="4040406479" sldId="329"/>
            <ac:picMk id="3" creationId="{C020E22D-DAF0-491A-9C8A-D62F7B6A6CCA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1T08:12:23.136" v="15031" actId="478"/>
          <ac:picMkLst>
            <pc:docMk/>
            <pc:sldMk cId="4040406479" sldId="329"/>
            <ac:picMk id="4" creationId="{867378A4-0DE4-4229-85B1-939572C7A6B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12:23.524" v="15032"/>
          <ac:picMkLst>
            <pc:docMk/>
            <pc:sldMk cId="4040406479" sldId="329"/>
            <ac:picMk id="17" creationId="{0D228667-B685-408E-95F7-875C74256301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1T08:12:48.273" v="15037" actId="21"/>
          <ac:picMkLst>
            <pc:docMk/>
            <pc:sldMk cId="4040406479" sldId="329"/>
            <ac:picMk id="18" creationId="{7B1589AB-D3CD-4E06-B6A2-67ED094A2025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0E0673CF-7ED6-4016-8351-A1894BB565C3}" dt="2022-05-31T10:09:47.981" v="17207" actId="20577"/>
        <pc:sldMkLst>
          <pc:docMk/>
          <pc:sldMk cId="2220073542" sldId="330"/>
        </pc:sldMkLst>
        <pc:spChg chg="add mod">
          <ac:chgData name="Godchagon Panyamanotham (กชกร ปัญญามโนธรรม)" userId="4bf7b1b4-e1ae-4289-88c5-38bc21c8f4b1" providerId="ADAL" clId="{0E0673CF-7ED6-4016-8351-A1894BB565C3}" dt="2022-05-31T10:09:47.981" v="17207" actId="20577"/>
          <ac:spMkLst>
            <pc:docMk/>
            <pc:sldMk cId="2220073542" sldId="330"/>
            <ac:spMk id="19" creationId="{1063CC90-E407-4F2A-858D-85556306BD06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50.162" v="15754" actId="1582"/>
          <ac:spMkLst>
            <pc:docMk/>
            <pc:sldMk cId="2220073542" sldId="330"/>
            <ac:spMk id="20" creationId="{93D97449-43F7-4BEE-A274-E760BD4956B8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5:02.762" v="15604" actId="1038"/>
          <ac:spMkLst>
            <pc:docMk/>
            <pc:sldMk cId="2220073542" sldId="330"/>
            <ac:spMk id="21" creationId="{A4F3B5F2-6154-4650-91B3-FC1AB6B140A4}"/>
          </ac:spMkLst>
        </pc:spChg>
        <pc:picChg chg="add del mod">
          <ac:chgData name="Godchagon Panyamanotham (กชกร ปัญญามโนธรรม)" userId="4bf7b1b4-e1ae-4289-88c5-38bc21c8f4b1" providerId="ADAL" clId="{0E0673CF-7ED6-4016-8351-A1894BB565C3}" dt="2022-05-31T08:12:38.193" v="15033" actId="21"/>
          <ac:picMkLst>
            <pc:docMk/>
            <pc:sldMk cId="2220073542" sldId="330"/>
            <ac:picMk id="3" creationId="{688B50E9-B930-407C-90E0-8961C938F82D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1T08:11:26.390" v="15017" actId="478"/>
          <ac:picMkLst>
            <pc:docMk/>
            <pc:sldMk cId="2220073542" sldId="330"/>
            <ac:picMk id="4" creationId="{867378A4-0DE4-4229-85B1-939572C7A6B3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12:55.593" v="15041"/>
          <ac:picMkLst>
            <pc:docMk/>
            <pc:sldMk cId="2220073542" sldId="330"/>
            <ac:picMk id="17" creationId="{E347E932-9196-4E71-9152-CC2D6B5137EC}"/>
          </ac:picMkLst>
        </pc:picChg>
        <pc:picChg chg="add del mod">
          <ac:chgData name="Godchagon Panyamanotham (กชกร ปัญญามโนธรรม)" userId="4bf7b1b4-e1ae-4289-88c5-38bc21c8f4b1" providerId="ADAL" clId="{0E0673CF-7ED6-4016-8351-A1894BB565C3}" dt="2022-05-31T08:15:45.281" v="15264" actId="21"/>
          <ac:picMkLst>
            <pc:docMk/>
            <pc:sldMk cId="2220073542" sldId="330"/>
            <ac:picMk id="18" creationId="{D8D05F83-ADED-4F57-BC94-51F6499D9ADF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0E0673CF-7ED6-4016-8351-A1894BB565C3}" dt="2022-05-31T10:04:07.779" v="17124"/>
        <pc:sldMkLst>
          <pc:docMk/>
          <pc:sldMk cId="654757273" sldId="331"/>
        </pc:sldMkLst>
        <pc:spChg chg="add mod">
          <ac:chgData name="Godchagon Panyamanotham (กชกร ปัญญามโนธรรม)" userId="4bf7b1b4-e1ae-4289-88c5-38bc21c8f4b1" providerId="ADAL" clId="{0E0673CF-7ED6-4016-8351-A1894BB565C3}" dt="2022-05-31T08:36:54.557" v="15715" actId="20577"/>
          <ac:spMkLst>
            <pc:docMk/>
            <pc:sldMk cId="654757273" sldId="331"/>
            <ac:spMk id="19" creationId="{353BFCBB-DB35-4F21-A559-4AA6943FD0D5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58.162" v="15755" actId="1582"/>
          <ac:spMkLst>
            <pc:docMk/>
            <pc:sldMk cId="654757273" sldId="331"/>
            <ac:spMk id="20" creationId="{3022F38D-5B86-46E9-9CAC-A77366DC9B9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6:10.337" v="15657" actId="1038"/>
          <ac:spMkLst>
            <pc:docMk/>
            <pc:sldMk cId="654757273" sldId="331"/>
            <ac:spMk id="21" creationId="{67A15032-1BB9-4474-9523-227BF48A0E9B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48:10.505" v="15819" actId="20577"/>
          <ac:spMkLst>
            <pc:docMk/>
            <pc:sldMk cId="654757273" sldId="331"/>
            <ac:spMk id="23" creationId="{90053126-307C-4761-826F-9F9A45412CCF}"/>
          </ac:spMkLst>
        </pc:spChg>
        <pc:spChg chg="add mod">
          <ac:chgData name="Godchagon Panyamanotham (กชกร ปัญญามโนธรรม)" userId="4bf7b1b4-e1ae-4289-88c5-38bc21c8f4b1" providerId="ADAL" clId="{0E0673CF-7ED6-4016-8351-A1894BB565C3}" dt="2022-05-31T08:38:58.162" v="15755" actId="1582"/>
          <ac:spMkLst>
            <pc:docMk/>
            <pc:sldMk cId="654757273" sldId="331"/>
            <ac:spMk id="24" creationId="{C8B48DBB-E373-40CA-A999-6F1DA9B59F62}"/>
          </ac:spMkLst>
        </pc:spChg>
        <pc:picChg chg="add del mod">
          <ac:chgData name="Godchagon Panyamanotham (กชกร ปัญญามโนธรรม)" userId="4bf7b1b4-e1ae-4289-88c5-38bc21c8f4b1" providerId="ADAL" clId="{0E0673CF-7ED6-4016-8351-A1894BB565C3}" dt="2022-05-31T08:15:27.403" v="15257" actId="21"/>
          <ac:picMkLst>
            <pc:docMk/>
            <pc:sldMk cId="654757273" sldId="331"/>
            <ac:picMk id="3" creationId="{D3838D4E-D5B5-4779-AB02-6D3A3812D36C}"/>
          </ac:picMkLst>
        </pc:picChg>
        <pc:picChg chg="del">
          <ac:chgData name="Godchagon Panyamanotham (กชกร ปัญญามโนธรรม)" userId="4bf7b1b4-e1ae-4289-88c5-38bc21c8f4b1" providerId="ADAL" clId="{0E0673CF-7ED6-4016-8351-A1894BB565C3}" dt="2022-05-31T08:15:23.865" v="15256" actId="478"/>
          <ac:picMkLst>
            <pc:docMk/>
            <pc:sldMk cId="654757273" sldId="331"/>
            <ac:picMk id="17" creationId="{E347E932-9196-4E71-9152-CC2D6B5137EC}"/>
          </ac:picMkLst>
        </pc:picChg>
        <pc:picChg chg="add mod">
          <ac:chgData name="Godchagon Panyamanotham (กชกร ปัญญามโนธรรม)" userId="4bf7b1b4-e1ae-4289-88c5-38bc21c8f4b1" providerId="ADAL" clId="{0E0673CF-7ED6-4016-8351-A1894BB565C3}" dt="2022-05-31T08:15:45.987" v="15265"/>
          <ac:picMkLst>
            <pc:docMk/>
            <pc:sldMk cId="654757273" sldId="331"/>
            <ac:picMk id="18" creationId="{3DD8CE4E-7868-4A7D-9B2A-9466BD736DA7}"/>
          </ac:picMkLst>
        </pc:picChg>
      </pc:sldChg>
      <pc:sldChg chg="delSp modSp add mod">
        <pc:chgData name="Godchagon Panyamanotham (กชกร ปัญญามโนธรรม)" userId="4bf7b1b4-e1ae-4289-88c5-38bc21c8f4b1" providerId="ADAL" clId="{0E0673CF-7ED6-4016-8351-A1894BB565C3}" dt="2022-05-31T10:05:27.844" v="17164" actId="478"/>
        <pc:sldMkLst>
          <pc:docMk/>
          <pc:sldMk cId="1404928279" sldId="332"/>
        </pc:sldMkLst>
        <pc:spChg chg="mod">
          <ac:chgData name="Godchagon Panyamanotham (กชกร ปัญญามโนธรรม)" userId="4bf7b1b4-e1ae-4289-88c5-38bc21c8f4b1" providerId="ADAL" clId="{0E0673CF-7ED6-4016-8351-A1894BB565C3}" dt="2022-05-31T10:03:07.942" v="17093" actId="20577"/>
          <ac:spMkLst>
            <pc:docMk/>
            <pc:sldMk cId="1404928279" sldId="332"/>
            <ac:spMk id="9" creationId="{2C744498-4A5B-4D3B-B7CE-CB37635ED03C}"/>
          </ac:spMkLst>
        </pc:spChg>
        <pc:spChg chg="del mod">
          <ac:chgData name="Godchagon Panyamanotham (กชกร ปัญญามโนธรรม)" userId="4bf7b1b4-e1ae-4289-88c5-38bc21c8f4b1" providerId="ADAL" clId="{0E0673CF-7ED6-4016-8351-A1894BB565C3}" dt="2022-05-31T10:05:27.844" v="17164" actId="478"/>
          <ac:spMkLst>
            <pc:docMk/>
            <pc:sldMk cId="1404928279" sldId="332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0E0673CF-7ED6-4016-8351-A1894BB565C3}" dt="2022-05-31T10:02:54.470" v="17089" actId="20577"/>
          <ac:spMkLst>
            <pc:docMk/>
            <pc:sldMk cId="1404928279" sldId="332"/>
            <ac:spMk id="14" creationId="{376E52CA-66AA-4A0F-8CF9-3F7608D0AC4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41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5:37:4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5:37:47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24575,'61'0'0,"73"1"0,-118 2 0,-1 0 0,1 1 0,-1 1 0,0 0 0,0 1 0,0 1 0,25 15 0,-17-9 0,44 17 0,185 37 0,-140-40 0,-97-22 0,-1 0 0,0 1 0,0 0 0,26 17 0,-24-14 0,2 0 0,0 0 0,27 7 0,-24-8 0,33 15 0,-40-16 0,22 13 0,1-2 0,43 16 0,-64-29 0,-1 2 0,1 0 0,-2 0 0,1 1 0,23 19 0,-13-7 0,-2 1 0,22 26 0,-29-32 0,25 20 0,-28-24 0,1 0 0,17 20 0,-27-25 0,0-1 0,0 1 0,-1 0 0,1 0 0,-1 0 0,0 0 0,-1 0 0,0 1 0,0-1 0,1 8 0,6 47 0,2 18 0,-2-25 0,-2 0 0,-3 1 0,-4 79 0,0-96 0,0-26 0,-1 0 0,0 0 0,0 0 0,-1 0 0,-1 0 0,-6 18 0,6-23 0,0-1 0,0 0 0,-1 0 0,1 0 0,-1-1 0,-1 1 0,1-1 0,-1 0 0,0 0 0,0 0 0,0-1 0,-1 0 0,-6 4 0,-31 20 0,-77 64 0,113-86 0,-1 0 0,0-1 0,-1 0 0,1 0 0,-1-1 0,0 0 0,-17 5 0,-2-2 0,-38 5 0,-10 1 0,27-4-239,-1-3-1,0-2 0,-78-3 0,112-1-166,-18-1-6420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5:37:47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2265 0 24575,'-1209'0'0,"1192"0"0,0 1 0,0 0 0,0 1 0,0 1 0,-19 6 0,26-5 0,0-1 0,1 2 0,-1 0 0,1 0 0,0 1 0,0 0 0,0 0 0,1 1 0,-9 9 0,8-8 0,2 0 0,-1 1 0,1 0 0,0 1 0,1 0 0,0 0 0,1 0 0,0 1 0,0-1 0,1 1 0,1 0 0,-1 0 0,2 1 0,0-1 0,0 1 0,1-1 0,1 16 0,2 206 0,2-52 0,-4-158 0,0-1 0,2 0 0,5 23 0,-6-38 0,1 0 0,0 0 0,1 0 0,-1 0 0,2 0 0,-1 0 0,0-1 0,1 0 0,0 0 0,1 0 0,-1 0 0,12 10 0,9 3 0,0-2 0,2 0 0,39 17 0,-28-15 0,36 25 0,93 60 0,-143-92 0,0-1 0,1-1 0,0-1 0,0-1 0,38 7 0,6-7 0,-34-4 0,51 11 0,-76-12 0,1 0 0,-1 0 0,-1 1 0,1 1 0,0 0 0,-1 0 0,0 0 0,0 1 0,10 10 0,0 1 0,-1 1 0,-1 0 0,26 38 0,-36-44 0,0-1 0,-1 1 0,-1 0 0,0 0 0,0 1 0,-1 0 0,-1 0 0,0 0 0,1 15 0,-1 256 0,-6-162 0,-3-22 0,-27 151 0,17-169 0,8-48 0,2 1 0,1 0 0,0 52 0,5-82 0,1-1 0,0 1 0,0-1 0,0 1 0,1-1 0,-1 1 0,1-1 0,0 0 0,0 0 0,1 0 0,-1 0 0,1 0 0,0 0 0,0-1 0,0 1 0,0-1 0,1 0 0,-1 0 0,1 0 0,5 3 0,9 4 0,-1 0 0,1-2 0,28 10 0,-36-14 0,36 12 0,1-2 0,95 15 0,-61-22 0,135-6 0,-116-3 0,-11 1 0,126 2 0,-201 0 0,0 1 0,-1 0 0,1 0 0,-1 1 0,0 1 0,0 1 0,14 6 0,-21-8 0,-1 0 0,1 1 0,0-1 0,-1 1 0,0 1 0,0-1 0,0 1 0,-1 0 0,1 0 0,-1 0 0,0 1 0,-1-1 0,1 1 0,-1 0 0,0 0 0,2 8 0,-1-3 0,-1 0 0,0 0 0,-1 1 0,0-1 0,-1 1 0,0-1 0,-1 14 0,-1-19 0,0 0 0,0 0 0,0 0 0,0 0 0,-1 0 0,0 0 0,-1 0 0,1 0 0,-1 0 0,0-1 0,0 0 0,-1 1 0,0-1 0,-7 7 0,0 1 0,-2-2 0,1 0 0,-1 0 0,-1-1 0,0-1 0,0 0 0,-1-1 0,-23 10 0,-2-5 0,1 1 0,1 2 0,0 2 0,-39 24 0,-147 105 0,128-78 0,77-55 0,0 1 0,0 0 0,1 2 0,-28 33 0,-49 81 0,60-80 0,24-33 0,1 1 0,0 0 0,2 1 0,-8 24 0,-18 40 0,24-60 0,1 1 0,2 0 0,0 0 0,2 1 0,-3 28 0,-2 6 0,-4 26 0,-11 51 0,18-99 0,1 0 0,-1 60 0,2-21 0,-1-36 0,-1-1 0,-3 0 0,-22 59 0,25-79 0,-60 133 0,34-84 0,-91 242 0,76-143 0,37-129 0,8-26 0,0 0 0,-2-1 0,1 1 0,-1-1 0,-8 13 0,-34 42 0,-7 13 0,48-69 0,0 0 0,1 0 0,1 1 0,0 0 0,1 0 0,-3 13 0,3 0 0,-2-1 0,-1 0 0,-1 0 0,-1 0 0,-15 32 0,-4-4 0,-83 179 0,-144 449 0,220-569 0,-9 30 0,-65 144 0,48-134 0,52-126 0,2 1 0,1 0 0,1 0 0,-2 31 0,6 340 0,3-167 0,-3-163 0,-16 120 0,6-124 0,-21 106 0,-9 27 0,30-142 0,3 0 0,2 0 0,3 101 0,1-134 0,-1 0 0,-1 0 0,-9 34 0,-5 29 0,-3 32 0,11-69 0,-4 63 0,12-88 0,-2 0 0,-6 32 0,8-48 0,-1 0 0,1-1 0,-1 1 0,-1 0 0,1-1 0,-1 0 0,1 1 0,-2-1 0,1 0 0,0 0 0,-1-1 0,0 1 0,0-1 0,-6 5 0,-19 8 0,19-12 0,1 1 0,-16 12 0,17-12 0,-1 0 0,1 0 0,-1-1 0,0 0 0,0 0 0,-15 4 0,-62 15 0,58-18 0,-38 14 0,3 3-1365,35-15-5461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5:37:4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24575,'0'29'0,"4"192"0,0-162 0,20 100 0,2-36 0,42 172 0,-57-249 0,-1 1 0,-3 1 0,2 61 0,-9 148 0,-3-120 0,23 197 0,-5-139 0,-11-147 0,22 93 0,-21-107 0,0 0 0,-1 56 0,-3-58 0,1 1 0,11 62 0,12 39 0,6 25 0,-16-95 0,-2 0 0,-3 0 0,-3 1 0,-3 120 0,-5-125 0,-2 24 0,4 1 0,15 105 0,-3-91 0,1 110 0,-15 101 0,-2-127 0,3-134 0,-1-6 0,1 0 0,3 0 0,11 65 0,-2-44 0,5 123 0,-4-22 0,-5-105 0,-3-11 0,22 88 0,-20-107 0,-1 1 0,-1-1 0,1 44 0,-6 94 0,-2-78 0,2 967 0,0-1037 0,1 1 0,1-1 0,1 1 0,1-1 0,1 0 0,0 0 0,14 29 0,-13-36 0,0 0 0,1 0 0,1-1 0,0 0 0,1-1 0,0 0 0,0 0 0,2-1 0,-1 0 0,1-1 0,19 13 0,151 72-311,-144-77-743,-12-5-5772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7:38:5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44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24575,'61'0'0,"73"1"0,-118 2 0,-1 0 0,1 1 0,-1 1 0,0 0 0,0 1 0,0 1 0,25 15 0,-17-9 0,44 17 0,185 37 0,-140-40 0,-97-22 0,-1 0 0,0 1 0,0 0 0,26 17 0,-24-14 0,2 0 0,0 0 0,27 7 0,-24-8 0,33 15 0,-40-16 0,22 13 0,1-2 0,43 16 0,-64-29 0,-1 2 0,1 0 0,-2 0 0,1 1 0,23 19 0,-13-7 0,-2 1 0,22 26 0,-29-32 0,25 20 0,-28-24 0,1 0 0,17 20 0,-27-25 0,0-1 0,0 1 0,-1 0 0,1 0 0,-1 0 0,0 0 0,-1 0 0,0 1 0,0-1 0,1 8 0,6 47 0,2 18 0,-2-25 0,-2 0 0,-3 1 0,-4 79 0,0-96 0,0-26 0,-1 0 0,0 0 0,0 0 0,-1 0 0,-1 0 0,-6 18 0,6-23 0,0-1 0,0 0 0,-1 0 0,1 0 0,-1-1 0,-1 1 0,1-1 0,-1 0 0,0 0 0,0 0 0,0-1 0,-1 0 0,-6 4 0,-31 20 0,-77 64 0,113-86 0,-1 0 0,0-1 0,-1 0 0,1 0 0,-1-1 0,0 0 0,-17 5 0,-2-2 0,-38 5 0,-10 1 0,27-4-239,-1-3-1,0-2 0,-78-3 0,112-1-166,-18-1-6420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4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2265 0 24575,'-1209'0'0,"1192"0"0,0 1 0,0 0 0,0 1 0,0 1 0,-19 6 0,26-5 0,0-1 0,1 2 0,-1 0 0,1 0 0,0 1 0,0 0 0,0 0 0,1 1 0,-9 9 0,8-8 0,2 0 0,-1 1 0,1 0 0,0 1 0,1 0 0,0 0 0,1 0 0,0 1 0,0-1 0,1 1 0,1 0 0,-1 0 0,2 1 0,0-1 0,0 1 0,1-1 0,1 16 0,2 206 0,2-52 0,-4-158 0,0-1 0,2 0 0,5 23 0,-6-38 0,1 0 0,0 0 0,1 0 0,-1 0 0,2 0 0,-1 0 0,0-1 0,1 0 0,0 0 0,1 0 0,-1 0 0,12 10 0,9 3 0,0-2 0,2 0 0,39 17 0,-28-15 0,36 25 0,93 60 0,-143-92 0,0-1 0,1-1 0,0-1 0,0-1 0,38 7 0,6-7 0,-34-4 0,51 11 0,-76-12 0,1 0 0,-1 0 0,-1 1 0,1 1 0,0 0 0,-1 0 0,0 0 0,0 1 0,10 10 0,0 1 0,-1 1 0,-1 0 0,26 38 0,-36-44 0,0-1 0,-1 1 0,-1 0 0,0 0 0,0 1 0,-1 0 0,-1 0 0,0 0 0,1 15 0,-1 256 0,-6-162 0,-3-22 0,-27 151 0,17-169 0,8-48 0,2 1 0,1 0 0,0 52 0,5-82 0,1-1 0,0 1 0,0-1 0,0 1 0,1-1 0,-1 1 0,1-1 0,0 0 0,0 0 0,1 0 0,-1 0 0,1 0 0,0 0 0,0-1 0,0 1 0,0-1 0,1 0 0,-1 0 0,1 0 0,5 3 0,9 4 0,-1 0 0,1-2 0,28 10 0,-36-14 0,36 12 0,1-2 0,95 15 0,-61-22 0,135-6 0,-116-3 0,-11 1 0,126 2 0,-201 0 0,0 1 0,-1 0 0,1 0 0,-1 1 0,0 1 0,0 1 0,14 6 0,-21-8 0,-1 0 0,1 1 0,0-1 0,-1 1 0,0 1 0,0-1 0,0 1 0,-1 0 0,1 0 0,-1 0 0,0 1 0,-1-1 0,1 1 0,-1 0 0,0 0 0,2 8 0,-1-3 0,-1 0 0,0 0 0,-1 1 0,0-1 0,-1 1 0,0-1 0,-1 14 0,-1-19 0,0 0 0,0 0 0,0 0 0,0 0 0,-1 0 0,0 0 0,-1 0 0,1 0 0,-1 0 0,0-1 0,0 0 0,-1 1 0,0-1 0,-7 7 0,0 1 0,-2-2 0,1 0 0,-1 0 0,-1-1 0,0-1 0,0 0 0,-1-1 0,-23 10 0,-2-5 0,1 1 0,1 2 0,0 2 0,-39 24 0,-147 105 0,128-78 0,77-55 0,0 1 0,0 0 0,1 2 0,-28 33 0,-49 81 0,60-80 0,24-33 0,1 1 0,0 0 0,2 1 0,-8 24 0,-18 40 0,24-60 0,1 1 0,2 0 0,0 0 0,2 1 0,-3 28 0,-2 6 0,-4 26 0,-11 51 0,18-99 0,1 0 0,-1 60 0,2-21 0,-1-36 0,-1-1 0,-3 0 0,-22 59 0,25-79 0,-60 133 0,34-84 0,-91 242 0,76-143 0,37-129 0,8-26 0,0 0 0,-2-1 0,1 1 0,-1-1 0,-8 13 0,-34 42 0,-7 13 0,48-69 0,0 0 0,1 0 0,1 1 0,0 0 0,1 0 0,-3 13 0,3 0 0,-2-1 0,-1 0 0,-1 0 0,-1 0 0,-15 32 0,-4-4 0,-83 179 0,-144 449 0,220-569 0,-9 30 0,-65 144 0,48-134 0,52-126 0,2 1 0,1 0 0,1 0 0,-2 31 0,6 340 0,3-167 0,-3-163 0,-16 120 0,6-124 0,-21 106 0,-9 27 0,30-142 0,3 0 0,2 0 0,3 101 0,1-134 0,-1 0 0,-1 0 0,-9 34 0,-5 29 0,-3 32 0,11-69 0,-4 63 0,12-88 0,-2 0 0,-6 32 0,8-48 0,-1 0 0,1-1 0,-1 1 0,-1 0 0,1-1 0,-1 0 0,1 1 0,-2-1 0,1 0 0,0 0 0,-1-1 0,0 1 0,0-1 0,-6 5 0,-19 8 0,19-12 0,1 1 0,-16 12 0,17-12 0,-1 0 0,1 0 0,-1-1 0,0 0 0,0 0 0,-15 4 0,-62 15 0,58-18 0,-38 14 0,3 3-1365,35-15-5461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52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24575,'0'29'0,"4"192"0,0-162 0,20 100 0,2-36 0,42 172 0,-57-249 0,-1 1 0,-3 1 0,2 61 0,-9 148 0,-3-120 0,23 197 0,-5-139 0,-11-147 0,22 93 0,-21-107 0,0 0 0,-1 56 0,-3-58 0,1 1 0,11 62 0,12 39 0,6 25 0,-16-95 0,-2 0 0,-3 0 0,-3 1 0,-3 120 0,-5-125 0,-2 24 0,4 1 0,15 105 0,-3-91 0,1 110 0,-15 101 0,-2-127 0,3-134 0,-1-6 0,1 0 0,3 0 0,11 65 0,-2-44 0,5 123 0,-4-22 0,-5-105 0,-3-11 0,22 88 0,-20-107 0,-1 1 0,-1-1 0,1 44 0,-6 94 0,-2-78 0,2 967 0,0-1037 0,1 1 0,1-1 0,1 1 0,1-1 0,1 0 0,0 0 0,14 29 0,-13-36 0,0 0 0,1 0 0,1-1 0,0 0 0,1-1 0,0 0 0,0 0 0,2-1 0,-1 0 0,1-1 0,19 13 0,151 72-311,-144-77-743,-12-5-5772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54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54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41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54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07:28:54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CEE7-0E86-43DC-B976-BE8EAAEC97BC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1DD8-3831-43B5-A4D2-85C4B38538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6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24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800" b="0" i="1">
                <a:solidFill>
                  <a:schemeClr val="tx1"/>
                </a:solidFill>
              </a:rPr>
              <a:t>ผู้สอนสรุปความรู้และขยายองค์ความรู้จากกิจกรรม “ตลาดพิซซ่า”</a:t>
            </a:r>
          </a:p>
          <a:p>
            <a:pPr marL="285750" indent="-28575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0">
                <a:solidFill>
                  <a:schemeClr val="tx1"/>
                </a:solidFill>
              </a:rPr>
              <a:t>หลังจากเล่นกิจกรรม “ตลาดพิซซ่า” ซึ่งเป็นการจำลองการซื้อขายสินค้า </a:t>
            </a:r>
            <a:r>
              <a:rPr lang="en-US" sz="1800" b="0">
                <a:solidFill>
                  <a:schemeClr val="tx1"/>
                </a:solidFill>
              </a:rPr>
              <a:t>1 </a:t>
            </a:r>
            <a:r>
              <a:rPr lang="th-TH" sz="1800" b="0">
                <a:solidFill>
                  <a:schemeClr val="tx1"/>
                </a:solidFill>
              </a:rPr>
              <a:t>ชนิดไปแล้ว หลายคนอาจเกิดคำถามว่า เอ</a:t>
            </a:r>
            <a:r>
              <a:rPr lang="en-US" sz="1800" b="0">
                <a:solidFill>
                  <a:schemeClr val="tx1"/>
                </a:solidFill>
              </a:rPr>
              <a:t>…</a:t>
            </a:r>
            <a:r>
              <a:rPr lang="th-TH" sz="1800" b="0">
                <a:solidFill>
                  <a:schemeClr val="tx1"/>
                </a:solidFill>
              </a:rPr>
              <a:t>แล้วกิจกรรม “ตลาดพิซซ่า” มันเกี่ยวข้องกับหัวข้อระบบเศรษฐกิจยังไง? เรียนเรื่องการเงินส่วนบุคคล ทำไมต้องรู้จักระบบเศรษฐกิจ?</a:t>
            </a:r>
          </a:p>
          <a:p>
            <a:pPr marL="285750" indent="-28575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0">
                <a:solidFill>
                  <a:schemeClr val="tx1"/>
                </a:solidFill>
              </a:rPr>
              <a:t>นั่นเป็นเพราะว่าการเรียนรู้การวางแผนการเงินส่วนบุคคล เราจำเป็นต้องรู้จักบริบทโดยรอบของระบบเศรษฐกิจและการเงินของประเทศ ซึ่งเป็นเรื่องไกลตัวที่มีผลต่อเงินในกระเป๋าเราเสมอ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291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เริ่มทำความรู้จักระบบเศรษฐกิจผ่านคำศัพท์เหล่านี้กันก่อนเลย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คำแรกคือ การแลกเปลี่ยน (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Transaction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เราทุกคนล้วนแล้วแต่แลกเปลี่ยนกันตลอดเวลา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ทุก ๆ การแลกเปลี่ยนจะประกอบไปด้วยผู้ซื้อและผู้ขาย โดยผู้ซื้อจะใช้ “เงินและเงินกู้” เพื่อซื้อสินค้า บริการ และสินทรัพย์ทางการเงินจากผู้ขาย ส่วนผู้ขายจะให้ “สินค้า บริการ และสินทรัพย์ทางการเงิน” เป็นการแลกเปลี่ยนกลับไป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ตัวอย่างในกิจกรรม “ตลาดพิซซ่า” ชาวบ้านคือผู้ซื้อและร้านค้าคือผู้ขายที่มีการซื้อขายทรัพยากรและพิซซ่า การซื้อขายนั้นแหละคือ “การแลกเปลี่ยน”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712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คำศัพท์ต่อมาที่เราควรรู้คือ ตลาด ซึ่งในบริบทนี้ ไม่ได้หมายถึงสถานที่ที่เป็นตลาดสด ตลาดแถว ๆ บ้านเรา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แต่ตลาดเกิดจาก “การแลกเปลี่ยน” สินค้าและบริการประเภทเดียวกันหลาย ๆ การแลกเปลี่ยน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จากกิจกรรม “ตลาดพิซซ่า” สินค้าที่ใช้แลกเปลี่ยนประเภทเดียวกันก็คือ พิซซ่า โดยมีผู้ซื้อผู้ขายหลายคู่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การแลกเปลี่ยนทั้งหมดที่เกิดขึ้นขึ้นอยู่กับผู้ซื้อผู้ขาย แล้วแต่ตกลงราคาปริมาณการซื้อขายแต่ละครั้งกันเอง ตกลงตรงกันก็เกิดการแลกเปลี่ยนขึ้นนั่นเอง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003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ตลาดสินค้า บริการ และสินทรัพย์ทางการเงินต่าง ๆ รวมกันเรียกว่า “ระบบเศรษฐกิจ”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ยกตัวอย่างตลาด เช่น ตลาดพิซซ่าเหมือนกิจกรรมเมื่อสักครู่ ตลาดรถยนต์ ตลาดต้นไม้ ตลาดข้าว ตลาดหุ้น ตลาดน้ำดื่ม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778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หากเปรียบ “ระบบเศรษฐกิจ” เป็นร่างกายมนุษย์ “หน่วยเศรษฐกิจ” ที่ทำหน้าที่แลกเปลี่ยนซื้อขายกันในระบบเศรษฐกิจก็เปรียบเสมือน “อวัยวะต่าง ๆ ในร่างกาย”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 “หน่วยเศรษฐกิจ” ในระบบเศรษฐกิจมีด้วยกัน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ภาคส่วน ได้แก่</a:t>
            </a:r>
          </a:p>
          <a:p>
            <a:pPr marL="800100" lvl="1" indent="-342900">
              <a:buFont typeface="+mj-lt"/>
              <a:buAutoNum type="arabicPeriod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ภาคครัวเรือน ก็คือ ชาวบ้านหรือประชาชนทั่วไปแบบเราๆ ที่มีบทบาทเป็นผู้บริโภคและเป็นเจ้าของทรัพยากรหรือปัจจัยในการผลิตสินค้าและบริการ</a:t>
            </a:r>
          </a:p>
          <a:p>
            <a:pPr marL="800100" lvl="1" indent="-342900">
              <a:buFont typeface="+mj-lt"/>
              <a:buAutoNum type="arabicPeriod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ภาคธุรกิจ ก็คือ คนหรือกลุ่มคนที่เปิดกิจการเพื่อผลิตสินค้าบางอย่างออกมาขาย</a:t>
            </a:r>
          </a:p>
          <a:p>
            <a:pPr marL="800100" lvl="1" indent="-342900">
              <a:buFont typeface="+mj-lt"/>
              <a:buAutoNum type="arabicPeriod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ภาครัฐ แบ่งเป็น รัฐบาล กับ ธนาคารกลาง 2 หน่วยงานนี้ เป็นผู้กำหนดนโยบายของประเทศเช่นเดียวกัน เพียงแต่เป็นนโยบายคนละด้าน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149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ชวนคิดชวนคุยกับผู้เรียน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หากระบบเศรษฐกิจเปรียบเสมือนร่างกาย หน่วยเศรษฐกิจคืออวัยวะต่าง ๆ โดยหน่วยเศรษฐกิจที่มีขนาดใหญ่ที่สุดอย่างรัฐบาลคือสมองที่ทำหน้าที่สั่งการควบคุมอวัยวะย่อยอื่น ๆ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เมื่อร่างกายมีอวัยวะครบแล้ว อะไรคือตัวหล่อเลี้ยงอวัยวะต่าง ๆ ให้ร่างกายหรือระบบเศรษฐกิจขับเคลื่อนได้?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คำตอบก็คือ “เงินและเงินกู้” นั่นเอง ไม่มีเงินหมุนเวียนในระบบ ระบบเศรษฐกิจก็หยุดชะงัก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80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จากกิจกรรม “ตลาดพิซซ่า” ในตอนแรกผู้ซื้อผู้ขายแลกเปลี่ยนกันด้วย “เงินสด” เท่านั้น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ต่อมาเมื่อผู้ซื้อมีความต้องการซื้อพิซซ่ามากขึ้น ผู้ขายไม่มีเงินสดไปลงทุนผลิตพิซซ่าเพิ่ม เพื่อรองรับกับความต้องการซื้อที่เพิ่ม จึงไปกู้ยืมธนาคารมา ซึ่งผู้ขายที่ไปกู้เงินมาจะเรียกว่า ผู้กู้ ซึ่งมีหน้าที่ต้องจ่ายเงินกู้คืนพร้อมดอกเบี้ย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ไม่ว่าจะเป็น “เงินสด” หรือ “เงินกู้” ทั้งคู่เป็นตัวหล่อเลี้ยงให้ระบบเศรษฐกิจเกิดการแลกเปลี่ยนซื้อขายขึ้น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ซึ่งนอกจาก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ความต้องการซื้อ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ของผู้ซื้อที่ทำให้ผู้ขายต้องไปกู้เงินจากธนาคารแล้ว 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ความต้องการซื้อ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ที่มากขึ้นยังมีผลกับ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ราคาของสินค้าและบริการ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อีกด้วย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3812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ชวนคิดชวนคุยกับผู้เรียน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อะไรที่เคยมีราคาถูก แต่ในปัจจุบันมีราคาแพงขึ้น? หรืออะไรที่ราคาเท่าเดิม แต่เรารู้สึกว่ามันแพงขึ้น?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100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ซื้อก๋วยเตี๋ยวได้กี่ชาม?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ลองนึกย้อนไปสมัยเด็ก ๆ ก๋วยเตี๋ยวชามนึงที่เคยกินราคาเท่าไหร่ ถ้ายุคสมัยของผู้สอนก็จะประมาณ 25 บาท เงิน 100 บาท จึงกินได้ 4 ชาม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ในขณะที่ปัจจุบันก๋วยเตี๋ยวขึ้นราคาเป็นชามละ 50 บาทแล้ว เงิน 100 บาท จึงกินได้แค่ 2 ชาม เท่ากับว่า เงินของเรา 100 บาท มีมูลค่าลดลง เพราะเราซื้อของได้น้อยชิ้นลง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ถามต่อว่า แล้วในอนาคตล่ะ 100 บาท จะซื้อก๋วยเตี๋ยวสัก 1 ชาม จะพอมั้ย?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521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จากตัวอย่างราคาก๋วยเตี๋ยวที่เพิ่มขึ้นอย่างต่อเนื่องตั้งแต่อดีตจนถึงปัจจุบัน เป็นภาวะที่แสดงให้เห็นว่า สินค้าและบริการมีราคาที่สูงขึ้น เราเรียกภาวะแบบนี้ว่า เงินเฟ้อ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นอกจากเงินเฟ้อจะทำให้เราเห็นว่า ราคาสินค้าและบริการเพิ่มขึ้นแล้ว </a:t>
            </a:r>
            <a:r>
              <a:rPr lang="th-TH" sz="1400" b="0" i="0">
                <a:solidFill>
                  <a:srgbClr val="242D2E"/>
                </a:solidFill>
                <a:effectLst/>
                <a:latin typeface="sarabun"/>
              </a:rPr>
              <a:t>เงินเฟ้อมีผลทำให้มูลค่าเงินที่มีอยู่ลดลงหรือทำให้อำนาจซื้อลดลง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>
                <a:solidFill>
                  <a:srgbClr val="242D2E"/>
                </a:solidFill>
                <a:effectLst/>
                <a:latin typeface="sarabun"/>
              </a:rPr>
              <a:t>อำนาจซื้อลดลง คำนี้ยกตัวอย่างง่าย ๆ คือ เงิน </a:t>
            </a:r>
            <a:r>
              <a:rPr lang="en-US" sz="1400" b="0" i="0">
                <a:solidFill>
                  <a:srgbClr val="242D2E"/>
                </a:solidFill>
                <a:effectLst/>
                <a:latin typeface="sarabun"/>
              </a:rPr>
              <a:t>100 </a:t>
            </a:r>
            <a:r>
              <a:rPr lang="th-TH" sz="1400" b="0" i="0">
                <a:solidFill>
                  <a:srgbClr val="242D2E"/>
                </a:solidFill>
                <a:effectLst/>
                <a:latin typeface="sarabun"/>
              </a:rPr>
              <a:t>บาท เคยซื้อก๋วยเตี๋ยวได้ </a:t>
            </a:r>
            <a:r>
              <a:rPr lang="en-US" sz="1400" b="0" i="0">
                <a:solidFill>
                  <a:srgbClr val="242D2E"/>
                </a:solidFill>
                <a:effectLst/>
                <a:latin typeface="sarabun"/>
              </a:rPr>
              <a:t>4 </a:t>
            </a:r>
            <a:r>
              <a:rPr lang="th-TH" sz="1400" b="0" i="0">
                <a:solidFill>
                  <a:srgbClr val="242D2E"/>
                </a:solidFill>
                <a:effectLst/>
                <a:latin typeface="sarabun"/>
              </a:rPr>
              <a:t>ชาม แต่ต่อมาซื้อได้แค่ </a:t>
            </a:r>
            <a:r>
              <a:rPr lang="en-US" sz="1400" b="0" i="0">
                <a:solidFill>
                  <a:srgbClr val="242D2E"/>
                </a:solidFill>
                <a:effectLst/>
                <a:latin typeface="sarabun"/>
              </a:rPr>
              <a:t>2 </a:t>
            </a:r>
            <a:r>
              <a:rPr lang="th-TH" sz="1400" b="0" i="0">
                <a:solidFill>
                  <a:srgbClr val="242D2E"/>
                </a:solidFill>
                <a:effectLst/>
                <a:latin typeface="sarabun"/>
              </a:rPr>
              <a:t>ชาม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>
                <a:solidFill>
                  <a:srgbClr val="242D2E"/>
                </a:solidFill>
                <a:effectLst/>
                <a:latin typeface="sarabun"/>
              </a:rPr>
              <a:t>หรือกล่าวได้ว่า เงินเฟ้อทำให้รายได้ที่มีหรือเงินที่หามาได้ไม่เพียงพอกับการใช้จ่ายในชีวิตประจำวัน</a:t>
            </a:r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0254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ย้อนกลับไปที่ร่างกายหรือระบบเศรษฐกิจ หากร่างกายของมนุษย์ยังเกิดการเจ็บป่วย อ่อนแอลงได้ แข็งแรงขึ้นได้ ระบบเศรษฐกิจก็เช่นเดียวกัน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ซึ่งความเจ็บป่วยของระบบเศรษฐกิจ ก็คือ สภาวะหรือวิกฤตทางเศรษฐกิจ นั่นเอง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หมายถึง การเปลี่ยนแปลงขึ้นลง ซ้ำ ๆ กันของระบบเศรษฐกิจ มี 4 ระยะ ได้แก่ ระยะรุ่งเรือง  ระยะถดถอย  ระยะตกต่ำ  และระยะฟื้นตัว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ซึ่งในแต่ละระยะมีเหตุการณ์ทางเศรษฐกิจที่แตกต่างกัน  และไม่จำเป็นต้องใช้เวลาเท่ากันเสมอไป อาจใช้เวลาในแต่ละช่วงอยู่ระหว่าง 2 - 5 ปี ขึ้นอยู่กับความรุนแรงในภาวะเศรษฐกิจในช่วงนั้น 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จากกราฟ แกนตั้งแสดงถึง ผลผลิตที่แท้จริงในระบบเศรษฐกิจ หรือหมายถึงมูลค่าสินค้าและบริการที่เกิดขึ้นในช่วงหนึ่ง ๆ ส่วนแกนนอนคือระยะเวลาจากอดีตถึงปัจจุบัน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ซึ่งจะเห็นว่า เมื่อเวลาผ่านไป แม้ว่าระบบเศรษฐกิจจะมีผลผลิตขึ้น ๆ ลงๆ แต่ก็เกิดในระยะหนึ่ง ซึ่งหากมองไปในระยะยาว เช่น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7-10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ปีขึ้นไป แนวโน้มของระบบเศรษฐกิจมีการเติบโต (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Growth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เสมอ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719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71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ช่วงระบบเศรษฐกิจขาขึ้นจะเกิดการจ้างงานมาก การลงทุนเพิ่ม การจับจ่ายใช้สอยของทุกหน่วยเศรษฐกิจมากขึ้น ซึ่งถ้ามากไปหรือเติบโตเร็วไป จะทำให้ราคาสินค้าและบริการเพิ่มสูงขึ้นหรือที่เรียกว่า ภาวะเงินเฟ้อ ในทางกลับกัน ช่วงขาลง การจับจ่ายใช้สอยของทุกหน่วยเศรษฐกิจจะลดลง ซึ่งถ้ามากไปหรือลดลงเร็วไป เศรษฐกิจชะลอตัว จะเรียกว่า ภาวะเงินฝืด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ไม่ว่าจะเป็นภาวะเศรษฐกิจแบบไหนก็ถือว่า ระบบเศรษฐกิจไม่มีเสถียรภาพ เพราะมากไปน้อยไป ก็ไม่เป็นผลดีในระยะยาว มีผลต่อเงินในกระเป๋าเราอย่างไม่น่าเชื่อ ซึ่งปัจจัยที่ก่อให้เกิดภาวะหรือวิกฤตเศรษฐกิจมีด้วยกันหลายปัจจัยมาก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1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ชวนผู้เรียนพูดคุย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ปัจจัยอะไรบ้างที่มีผลให้เกิดภาวะหรือวิกฤตทางเศรษฐกิจ? ขอตัวอย่างปัจจัยที่ทำให้ระบบเศรษฐกิจแข็งแรงขึ้น และ อ่อนแอลง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ยกตัวอย่างปัจจัยที่ทำให้ระบบเศรษฐกิจอ่อนแอลง เช่น ภาวะเศรษฐกิจในช่วง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2-3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ปีมานี้ที่ระบบเศรษฐกิจทั่วโลกต้องเจอกับโควิดและส่งผลให้ระบบเศรษฐกิจถดถอย หรืออยู่ในช่วงขาลงทั่วโลก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ส่วนปัจจัยที่ทำให้ระบบเศรษฐกิจแข็งแรงขึ้น เช่น การสนับสนุนจากนโยบายของรัฐบาล การลงทุนของภาคธุรกิจ การจับจ่ายใช้สอยของผู้บริโภค นั่นเอง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5117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8590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1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ชวนผู้เรียนพูดคุย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ถ้าความเจ็บป่วยคือภาวะหรือวิกฤตทางเศรษฐกิจ อะไรคือเครื่องมือในการดูแลรักษาระบบเศรษฐกิจกลับมาเป็นปกติ?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คำตอบก็คือ นโยบายของภาครัฐ ซึ่งมีด้วยกัน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นโยบาย แยกตามหน่วยเศรษฐกิจทั้ง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 ได้แก่</a:t>
            </a:r>
            <a:endParaRPr lang="en-US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นโยบายการคลัง เป็นเครื่องมือหนึ่งในการดูแลรักษาระบบเศรษฐกิจของรัฐบาล โดยรัฐบาลจะดูจากภาวะเศรษฐกิจในปัจจุบันและคาดการณ์ไปในอนาคต แล้วจึงกำหนดงบประมาณของรัฐบาลว่าจะใช้จ่ายมากกว่าหรือน้อยกว่าการจัดเก็บรายได้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กรณีรัฐบาลต้องการ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กระตุ้นเศรษฐกิจ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ให้กลับมาเติบโต รัฐบาลต้อง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เพิ่มเงินในมือประชาชนหรือระบบเศรษฐกิจ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โดย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จัดเก็บภาษีลดลง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เพิ่มการใช้จ่ายผ่านการลงทุนและมาตรการต่าง ๆ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ลงทุนสร้างรถไฟฟ้าหรือระบบขนส่งสาธารณะเพิ่ม ก็จะเกิดการจ้างงาน ประชาชนเกิดรายได้ มีเงินไปจับจ่ายใช้สอย ระบบเศรษฐกิจก็จะฟื้นตัวดีขึ้น หรือออกมาตรการส่งเสริมการท่องเที่ยว กระตุ้นให้ประชาชนจับจ่ายใช้สอยกระจายรายได้ภายในประเทศ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ในทางกลับกัน กรณีรัฐบาลต้องการ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ชะลอเศรษฐกิจ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ที่ร้อนแรงเกินไป รัฐบาลต้อง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ดึงเงินออกมาจากมือประชาชนหรือระบบเศรษฐกิจ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เพิ่มการเก็บภาษี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ลดการใช้จ่ายลง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เพราะเศรษฐกิจที่เติบโตเร็วมากจะเกิดภาวะเงินเฟ้อ ทำให้ราคาสินค้าและบริการแพงขึ้น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8847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นโยบายการเงิน ก็เป็นอีกเครื่องมือหนึ่งในการดูแลรักษาระบบเศรษฐกิจเช่นกัน แต่เป็นการดูแลผ่านระบบการเงินหรือการควบคุมปริมาณเงินในระบบเศรษฐกิจ เพื่อให้ค่าเงินมีเสถียรภาพ (ไม่อ่อนไปหรือแข็งไป) โดยธนาคารกลางหรือธนาคารแห่งประเทศไทย (ธปท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.)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เป็นผู้กำหนดนโยบาย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กรณีต้องการ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กระตุ้นเศรษฐกิจ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ให้กลับมาเติบโต ธปท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จะลดอัตราดอกเบี้ยนโยบาย ซึ่งจะทำให้อัตราดอกเบี้ยที่ธนาคารพาณิชย์คิดกับผู้กู้ถูกลง ประชาชนจะมากู้เงินไปลงทุนหรือจับจ่ายใช้สอยมากขึ้น ส่งผลให้ปริมาณเงินระบบเศรษฐกิจเพิ่มขึ้น เศรษฐกิจปรับตัวดีขึ้น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ในทางกลับกัน กรณีต้องการ</a:t>
            </a:r>
            <a:r>
              <a:rPr lang="th-TH" sz="1400" b="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ชะลอเศรษฐกิจ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ที่ร้อนแรงเกินไป ธปท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ก็จะขึ้นอัตราดอกเบี้ยนโยบาย เพื่อให้ประชาชนกู้เงินไปใช้น้อยลง และหันมาฝากเงินแทน ทำให้ปริมาณเงินในระบบเศรษฐกิจลดลง ชะลอการเกิดภาวะเงินเฟ้อได้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1846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0">
                <a:solidFill>
                  <a:schemeClr val="tx1"/>
                </a:solidFill>
              </a:rPr>
              <a:t>จากคาบที่แล้ว เราได้ทำความรู้จักระบบเศรษฐกิจกัน ซึ่งก็ได้มีการพูดถึง “เงินและเงินกู้” ไปแล้ว “เงินและเงินกู้” ทำหน้าที่หล่อเลี้ยงระบบเศรษฐกิจ หรือหากเปรียบระบบเศรษฐกิจเหมือนร่างกายมนุษย์ “เงินและเงินกู้” ก็เปรียบได้กับเลือดในร่างกายนั่นเอง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0">
                <a:solidFill>
                  <a:schemeClr val="tx1"/>
                </a:solidFill>
              </a:rPr>
              <a:t>ครั้งนี้จะชวนทุกคนมาทำความรู้ระบบการเงิน ซึ่งเป็นอีกระบบที่แทรกซึมอยู่ในระบบเศรษฐกิจอีกชั้นนึง และมีความใกล้ตัวเรามากยิ่งขึ้น มีความเกี่ยวข้องกับเงินในกระเป๋าเราแบบหลีกเลี่ยงไม่ได้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727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จากภาพนี้ เราได้เรียนกันไปแล้วในหัวข้อ “เงินและเงินกู้” ว่า เมื่อผู้ขายหรือผู้ผลิตต้องการผลิตสินค้าเพิ่มขึ้น เพื่อรองรับกับความต้องการซื้อที่เพิ่มขึ้น แต่ผู้ขายหรือผู้ผลิตไม่มีเงินเพียงพอ จึงต้องไปกู้ยืมธนาคาร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ซึ่งในครั้งนี้จะอธิบายถึงที่มาของ “เงินกู้” เหล่านั้น เงินที่ธนาคารปล่อยกู้มาจาก “เงินออม” ของประชาชนกลุ่มที่มีเงินเหลือหรือต้องการสร้างผลตอบแทนจากเงินที่มีอยู่ โดยนำเงินมาฝากไว้ที่สถาบันการเงินเหล่านั้น และจะได้รับดอกเบี้ยเป็นผลตอบแทนจากการฝากเงิน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ดังนั้น ระบบการเงิน ซึ่งมีธนาคารหรือสถาบันการเงินทำหน้าที่สำคัญในการเป็นตัวกลางระดมเงินทุนและจัดสรรไปสู่ภาคเศรษฐกิจต่าง ๆ นั่นเอง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18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หากระบบเศรษฐกิจเปรียบเสมือนร่างกาย หน่วยเศรษฐกิจคืออวัยวะต่าง ๆ โดยหน่วยเศรษฐกิจที่มีขนาดใหญ่ที่สุดอย่างรัฐบาลคือสมองที่ทำหน้าที่สั่งการควบคุมอวัยวะย่อยอื่น ๆ และหากเงินเปรียบเสมือนเลือดที่หล่อเลี้ยงให้ระบบเศรษฐกิจขับเคลื่อนเป็นปกติ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แล้วอะไรในระบบเศรษฐกิจที่ทำหน้าที่เป็นหัวใจ สูบฉีดเลือดไปทั่วร่างกาย คำตอบก็คือ เหล่าสถาบันการเงิน นั่นเอง เพราะสถาบันการเงินทำหน้าที่เป็นตัวกลางระดมเงินทุนและจัดสรรทรัพยากรทางเศรษฐกิจไปสู่ภาคเศรษฐกิจต่าง ๆ ตลอดจนการให้บริการด้านการชำระราคาสินค้าและบริการ ระบบสถาบันการเงินที่พัฒนา มีประสิทธิภาพและมีเสถียรภาพย่อมสนับสนุนให้เศรษฐกิจเติบโตได้อย่างยั่งยืน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275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ที่ต้องใช้คำว่าเหล่า เพราะสถาบันการเงิน มีหลายประเภท ต่างทำหน้าที่ให้บริการทางการเงินที่แตกต่างกันไป ซึ่งสามารถแบ่งออกเป็น 3 ประเภทใหญ่ ๆ ได้แก่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สถาบันรับฝากเงิน เป็น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ตัวกลางหลักในการระดมเงินฝากจากผู้ฝากเงินเพื่อปล่อยเงินกู้ให้แก่ภาคครัวเรือนและภาคธุรกิจ</a:t>
            </a:r>
            <a:r>
              <a:rPr lang="th-TH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ตัวอย่างสถาบันการเงินประเภทนี้ เช่น ธนาคารพาณิชย์ สหกรณ์ออมทรัพย์ นอกจากนี้ยังมีธนาคารอีกประเภทที่เรามักจะได้ยินกันบ่อย ๆ อย่างธนาคารเฉพาะกิจ ซึ่งมีกฎหมายเฉพาะในการจัดตั้งขึ้นและมีวัตถุประสงค์เพื่อสนองนโยบายในการส่งเสริมและพัฒนาเฉพาะด้านของรัฐบาล</a:t>
            </a:r>
            <a:r>
              <a:rPr lang="th-TH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ธนาคารออมสินที่มุ่งเน้นการส่งเสริมการออมของประชาชนทั่วไปและกลุ่มนักเรียน หรือธนาคารอาคารสงเคราะห์ที่มุ่งเน้นการปล่อยเงินกู้เพื่อที่อยู่อาศัยให้กับประชาชน</a:t>
            </a:r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สถาบันการเงินที่ไม่รับฝากเงิน เป็นตัวกลางที่ไม่รับฝากเงินจากประชาชน แต่ยังปล่อยเงินกู้ได้หรือทำหน้าที่เป็นตัวกลางด้านการลงทุนและการประกัน ตัวอย่างสถาบันการเงินประเภทนี้ที่คนส่วนใหญ่รู้จัก เช่น บริษัทหลักทรัพย์ทำหน้าที่เป็นนายหน้าซื้อขายหลักทรัพย์ (หุ้น)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หรือบริษัทประกันภัยทำหน้าที่ขายประกัน หรือบริษัทให้สินเชื่อที่ปล่อยกู้จากเงินทุนของบริษัทเอง ไม่ใช่เงินฝากจากประชาชน บริษัทที่คุ้นหูกัน เช่น เงินติดล้อ ศรีสวัสดิ์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ผู้ให้บริการทางการเงินอื่น ๆ คือผู้ให้บริการผลิตภัณฑ์หรือบริการทางการเงินที่นอกเหนือจากเงินฝาก เงินกู้ ประกัน และการลงทุน เช่น ผู้ให้บริการด้านการชำระเงินอิเล็กทรอนิกส์ (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e-payment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หรือ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Fin-Tech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ลุ่มธุรกิจที่ประยุกต์ใช้เทคโนโลยีเข้ามาทำให้การบริการที่เกี่ยวข้องกับการเงินและการลงทุนที่มีประสิทธิภาพมากยิ่งขึ้น</a:t>
            </a:r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7706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ผลิตภัณฑ์และบริการทางการเงิน คือ เครื่องมือทางการเงินที่ช่วยสร้าง ปกป้อง สะสมเพิ่มพูน  และส่งต่อความมั่งคั่งให้กับบุคลหรือกลุ่มบุคคลได้ โดยแบ่งเป็น 6 ประเภท ดังนี้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บัญชีเงินฝาก เช่น เงินฝากออมทรัพย์, เงินฝากกระแสรายวัน, เงินฝากประจำ, เงินประเภทอื่น ๆ เช่น เงินฝากปลอดภาษี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ผลิตภัณฑ์ที่คล้ายเงินฝาก เช่นสลากออมทรัพย์, ประกันชีวิตแบบสะสมทรัพย์, กองทุนรวมตลาดเงิน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บริการชำระเงินอิเล็กทรอนิกส์ เช่น บัตรอิเล็กทรอนิกส์,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e-money, mobile/internet banking, promptpay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4.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 เช่น ประเทภย่อยแรกคือ สินเชื่อรายย่อย ได้แก่ บัตรเครดิต, สินเชื่อเพื่อการศึกษา, สินเชื่อเพื่อที่อยู่อาศัย, เช่าซื้อรถ, สินเชื่อส่วนบุคคล และ อีกประเภทย่อยคือ สินเชื่อธุรกิจ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5. ประกัน เช่น ประกันชีวิต, ประกันสุขภาพ, ประกันอุบัติเหตุ, ประกันภัย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6. ผลิตภัณฑ์การลงทุน ได้แก่ ตราสารหนี้ เช่น พันธบัตร, หุ้นกู้ และตราสารทุน เช่น หุ้น กองทุนรวม, อนุพันธ์, ทองคำ, อสังหาริมทรัพย์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4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หน่วยงานกำกับดูแลสถาบันการเงินหรือธุรกิจด้านการเงิน มีด้วยกัน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หน่วยงาน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ธนาคารแห่งประเทศไทย (ธปท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มีบทบาทในการกำกับดูแลสถาบันการเงินรับฝากเงินและสถาบันการเงินไม่รับฝากเงินแต่ปล่อยเงินกู้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คณะกรรมการกำกับหลักทรัพย์และตลาดหลักทรัพย์ (กลต.)</a:t>
            </a:r>
            <a:r>
              <a:rPr lang="en-US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มีบทบาทในการกำกับดูแลกลุ่มธุรกิจด้านการลงทุน เช่น หลักทรัพย์หรือหุ้น กองทุนรวม กองทุนสำรองเลี้ยงชีพ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คณะกรรมการกำกับและส่งเสริมการประกอบธุรกิจประกันภัย (คปภ.)</a:t>
            </a:r>
            <a:r>
              <a:rPr lang="th-TH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มีบทบาทในการกำกับดูแลกลุ่มธุรกิจด้านประกันภัย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นอกจาก </a:t>
            </a:r>
            <a:r>
              <a:rPr lang="en-US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หน่วยงานหลักนี้ ยังมี</a:t>
            </a:r>
            <a:r>
              <a:rPr lang="th-TH" sz="14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หน่วยงานอื่น ๆ ที่มีบทบาทการกำหนดนโยบายและ/หรือกำกับดูแลสถาบันการเงิน </a:t>
            </a:r>
            <a:r>
              <a:rPr lang="th-TH" sz="14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สหกรณ์ออมทรัพย์ ซึ่งอยู่ภายใต้การกำกับดูแลของคณะกรรมการพัฒนาการสหกรณ์แห่งชาติ หรือธนาคารเฉพาะกิจ ซึ่งอยู่ภายใต้การกำหนดนโยบายของกระทรงการคลัง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การรู้จักหน่วยงานที่กำกับดูแลสถาบันการเงินแต่ละประเภท ก็เพื่อประโยชน์ในการติดต่อหรือร้องเรียนกรณีเกิดปัญหาในการใช้ผลิตภัณฑ์หรือบริการทางการเงินต่าง ๆ โดยสถาบันการเงินและผู้ให้บริการทั้งหลายจะต้องดำเนินธุรกิจภายใต้นโยบายและแนวทางการกำกับดูแลของหน่วยงานเหล่านี้ เพื่อให้เกิดการแข่งขันระหว่างกันและเพื่อให้ผู้บริโภคได้รับผลิตภํณฑ์หรือบริการทางการเงินอย่างเหมาะสมและเป็นธรร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58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979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400" b="1" u="sng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  <a:endParaRPr lang="th-TH" sz="1400" u="sng" baseline="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>
              <a:spcBef>
                <a:spcPts val="878"/>
              </a:spcBef>
              <a:buFont typeface="Arial" panose="020B0604020202020204" pitchFamily="34" charset="0"/>
              <a:buChar char="•"/>
              <a:tabLst>
                <a:tab pos="267163" algn="l"/>
              </a:tabLst>
            </a:pPr>
            <a:r>
              <a:rPr lang="th-TH" sz="1400" b="0" baseline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สรุปตามภาพได้เลย</a:t>
            </a:r>
            <a:endParaRPr lang="th-TH" sz="1400" b="0" baseline="0" dirty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indent="0">
              <a:spcBef>
                <a:spcPts val="878"/>
              </a:spcBef>
              <a:buFont typeface="Arial" panose="020B0604020202020204" pitchFamily="34" charset="0"/>
              <a:buNone/>
              <a:tabLst>
                <a:tab pos="267163" algn="l"/>
              </a:tabLst>
            </a:pPr>
            <a:r>
              <a:rPr lang="th-TH" sz="1400" b="1" baseline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สามารถ</a:t>
            </a:r>
            <a:r>
              <a:rPr lang="th-TH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ติดตามข่าวสารและข้อมูลทางการเงินต่าง ๆ ได้ที่เว็บไซต์ </a:t>
            </a:r>
            <a:r>
              <a:rPr lang="en-US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1213 </a:t>
            </a:r>
            <a:r>
              <a:rPr lang="th-TH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 </a:t>
            </a:r>
            <a:r>
              <a:rPr lang="en-US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Facebook hotline 1213</a:t>
            </a:r>
            <a:endParaRPr lang="th-TH" sz="14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th-TH" sz="14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6335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30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หลังจากเรียนรู้หัวข้อ รู้จักตนเอง รู้จักการวางแผนการเงินส่วนบุคคลไปเบื้องต้นแล้ว หัวข้อต่อไปที่ทุกคนควรรู้คือ ระบบเศรษฐกิจการเงิน ที่ฟังดูเหมือนไกลตัวมาก ๆ แต่ก็เป็นปัจจัยสำคัญที่มีผลต่อเงินในกระเป๋าของเรามากเลยทีเดียว แต่ถ้าจะเล่าถึงระบบเศรษฐกิจการเงินแบบตรง ๆ เลย อาจจะน่าเบื่อเกินไป เรามาเรียนรู้ผ่านกิจกรรมสนุก ๆ กันดีกว่า นั่นก็คือ ตลาดพิซซ่า</a:t>
            </a:r>
          </a:p>
          <a:p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640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ภาพรวมการเล่นในกิจกรรม “ตลาดพิซซ่า”</a:t>
            </a:r>
          </a:p>
          <a:p>
            <a:pPr marL="342900" indent="-342900">
              <a:buAutoNum type="arabicPeriod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ชาวบ้านขายทรัพยากรให้กับร้านค้า ได้แก่ เตาอบ วัตถุดิบ แรงงาน และร้านค้าจ่ายค่าทรัพยากรให้กับชาวบ้าน</a:t>
            </a:r>
          </a:p>
          <a:p>
            <a:pPr marL="342900" indent="-342900">
              <a:buAutoNum type="arabicPeriod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ร้านค้ารวบรวมทรัพยากรให้ครบ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ประเภท เพื่อผลิตเป็นพิซซ่า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ถาด</a:t>
            </a:r>
          </a:p>
          <a:p>
            <a:pPr marL="342900" indent="-342900">
              <a:buAutoNum type="arabicPeriod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ขายพิซซ่าให้กับชาวบ้านและชาวบ้านจ่ายเงินค่าพิซซ่าให้ร้านค้า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1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–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อธิบายกิจกรรม “ตลาดพิซซ่า”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แบ่งผู้เรียนออกเป็น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กลุ่ม คือ กลุ่มที่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 และ กลุ่มที่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1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บทบาทผู้เล่น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ชาวบ้านมี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หน้าที่หลัก คือ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1)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ขายทรัพยากรสำหรับการทำพิซซ่า มีด้วยกัน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 ได้แก่ เตาอบ วัตถุดิบ เชฟ และ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2)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ซื้อพิซซ่ามาบริโภค โดยชาวบ้านมีเป้าหมายสูงสุดคือ “การบริโภคพิซซ่าให้ได้มากที่สุด”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ร้านค้ามี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หน้าที่หลัก คือ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1)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ซื้อทรัพยากรจากชาวบ้าน และ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2)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ขายพิซซ่าให้กับชาวบ้านนำไปบริโภค โดยร้านค้ามีเป้าหมายสูงสุดคือ “ทำเงินให้ได้มากที่สุด”</a:t>
            </a:r>
          </a:p>
          <a:p>
            <a:endParaRPr lang="th-TH" sz="1400" b="1" u="sng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126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–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อธิบายกิจกรรม “ตลาดพิซซ่า”</a:t>
            </a:r>
          </a:p>
          <a:p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เงื่อนไขการซื้อขาย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 จะได้รับการ์ดทรัพยากร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 (เตาอบ วัตถุดิบ เชฟ) อย่างละ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ใบ รวม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15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ใบ เอาไว้ขายให้ร้านค้า แล้วเอาเงินมาไว้ซื้อพิซซ่ากิน เพราะอย่าลืมว่า เป้าหมายสูงสุดของชาวบ้านในกิจกรรมนี้คือ กินพิซซ่าให้ได้มากที่สุด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ราคาของทรัพยากรอยู่ที่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50-200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บาทต่อการ์ด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ใบ แล้วแต่เจรจาต่อรองกับผู้ขาย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0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–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อธิบายกิจกรรม “ตลาดพิซซ่า”</a:t>
            </a:r>
          </a:p>
          <a:p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เงื่อนไขการซื้อขาย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ส่วนร้านค้าจะต้องไปซื้อทรัพยากรจากชาวบ้านมา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 อย่างละ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ใบ ถึงจะผลิตพิซซ่าได้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ถาด โดยร้านค้าจะได้เงินทุนตั้งต้นเปิดร้านพิซซ่าร้านละ </a:t>
            </a:r>
            <a:r>
              <a:rPr lang="en-US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1,000 </a:t>
            </a:r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b="0" u="none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64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r>
              <a:rPr lang="th-TH" sz="1400" b="0" u="none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รบกวนทีมครูเพิ่มเติมส่วนนี้ หรือกิจกรรมอื่น ๆ ให้ด้วยค่ะ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6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F0F3-ECB0-439F-95AA-6FE14256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52E0F-0405-41DA-96CF-065BDBDF7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E6C1-6994-4733-A461-42151EB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C578-CF5D-4C0C-A577-EDD4F309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A990-4B16-462A-A3E0-15F823F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1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6B63-F236-4D55-BE09-79AC5203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BBB0-D416-4A6D-8B6F-0DAFDEC1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FD969-8B54-4F89-A3D4-AB22462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D16F-FB09-4DEF-935F-BFCA5C1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37EC-A3F3-4622-A811-AB16211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38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08E00-5C2A-4DB0-9157-D51D627A7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2E722-241A-4228-AB45-7020A86E7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A99D-C7A5-4FC9-A65C-C535DDAB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E3DF-034D-459F-BCCC-8B0C7BFF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67AC-C767-4DDB-8BD5-1B884C2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6CED-9F45-42EA-9E54-13EB7C6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F0A2-87E9-4D21-AFED-41B54C0C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0873-91C8-47A3-85CC-4856F1EF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025C-D2AC-4BFF-9359-8C213F16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6BF0-0360-49CE-A39D-8E379CB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2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0336-1B83-4964-B1E7-023BEFC0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8AC3-8937-4A55-BF7A-217CDCB13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EFFD-7492-46DF-9CE7-7A5ADB8C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2C92-4C20-4285-B44F-B6F66A9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3AEA-24A2-496F-8578-DB3D40A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9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B2D6-6932-4578-9690-E1218AF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4E6F-BDD1-4D20-865C-25D53AC0B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576E3-7C6E-4C5E-BAF4-04501E0D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C67D-E236-4CDE-B375-7A7E30C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5EF2-F7AA-41D7-B120-DC905FFA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BB1C-7E0A-4E8D-BAF5-78ADCDA8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7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5091-3D83-4B2C-8078-1CE61CA0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9938-8102-468D-B804-F7D3B625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CCC26-767B-423F-AC0C-47EFF1FDE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175A-7C76-4C6F-B0D8-CD55A4A58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8C14E-91B2-4112-B8EF-49546763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E412E-7C14-4D6D-86E8-20CBEA48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BE9A9-DA2B-41C5-B9BB-90390ADC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91C71-D5C5-4744-8077-1EB78455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98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9FA8-27C6-4010-8567-338558D3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ECEF7-7FEA-45EC-95D6-F88F803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4B4D-7E99-47D6-AE27-FF6FA9EA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D909F-20B2-41AD-BECE-7521AFD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5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A1F04-A11F-4AEE-92D9-14EC9115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A4F6-8090-4459-B059-5189B7A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1ADD-0DFF-4A8E-8197-2FC32B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0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6853-04DC-4FD6-97DD-1DF71AD0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FFFE-B555-481A-A169-53A6EC0E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C5B6-0C6A-4341-9C36-3A3673CD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4406-D2EA-496E-922F-11912B1D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DBB1-95A4-45BA-83AA-97F99079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F56F-C927-4CD4-8D4D-0CE6DEB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3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5207-E63F-4FF3-8202-AC71916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D1858-92C4-4564-87FD-EE84B024B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8BCB-6EC5-49AE-A11C-66BBC271C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1DA3-0233-4AEF-AA0F-BEBAA4B6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1EC2F-BFB7-47D4-9D7C-E7466375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AADB4-E2BC-4749-9AAE-59CD465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230C7-A1FA-4410-99F3-837A6068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E612-4CCF-496A-A01F-642C5450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DFF9-BDF5-4972-A13A-BA5B05F65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DD6B-DA30-4E81-A79C-C4C6CB189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FE4F-031E-4A39-9C8A-25A877C77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2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3.png"/><Relationship Id="rId21" Type="http://schemas.openxmlformats.org/officeDocument/2006/relationships/image" Target="../media/image4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39.sv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4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12.png"/><Relationship Id="rId19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5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8.png"/><Relationship Id="rId18" Type="http://schemas.openxmlformats.org/officeDocument/2006/relationships/customXml" Target="../ink/ink5.xml"/><Relationship Id="rId3" Type="http://schemas.openxmlformats.org/officeDocument/2006/relationships/image" Target="../media/image3.png"/><Relationship Id="rId21" Type="http://schemas.openxmlformats.org/officeDocument/2006/relationships/image" Target="../media/image63.png"/><Relationship Id="rId7" Type="http://schemas.openxmlformats.org/officeDocument/2006/relationships/image" Target="../media/image58.svg"/><Relationship Id="rId12" Type="http://schemas.openxmlformats.org/officeDocument/2006/relationships/customXml" Target="../ink/ink2.xml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4.xml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70.png"/><Relationship Id="rId24" Type="http://schemas.openxmlformats.org/officeDocument/2006/relationships/image" Target="../media/image66.svg"/><Relationship Id="rId5" Type="http://schemas.openxmlformats.org/officeDocument/2006/relationships/image" Target="../media/image56.svg"/><Relationship Id="rId15" Type="http://schemas.openxmlformats.org/officeDocument/2006/relationships/image" Target="../media/image590.png"/><Relationship Id="rId23" Type="http://schemas.openxmlformats.org/officeDocument/2006/relationships/image" Target="../media/image65.png"/><Relationship Id="rId10" Type="http://schemas.openxmlformats.org/officeDocument/2006/relationships/customXml" Target="../ink/ink1.xml"/><Relationship Id="rId19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customXml" Target="../ink/ink3.xml"/><Relationship Id="rId22" Type="http://schemas.openxmlformats.org/officeDocument/2006/relationships/image" Target="../media/image6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26" Type="http://schemas.openxmlformats.org/officeDocument/2006/relationships/image" Target="../media/image45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39.sv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6.png"/><Relationship Id="rId24" Type="http://schemas.openxmlformats.org/officeDocument/2006/relationships/image" Target="../media/image43.png"/><Relationship Id="rId5" Type="http://schemas.openxmlformats.org/officeDocument/2006/relationships/image" Target="../media/image570.png"/><Relationship Id="rId15" Type="http://schemas.openxmlformats.org/officeDocument/2006/relationships/image" Target="../media/image10.png"/><Relationship Id="rId23" Type="http://schemas.openxmlformats.org/officeDocument/2006/relationships/image" Target="../media/image42.png"/><Relationship Id="rId10" Type="http://schemas.openxmlformats.org/officeDocument/2006/relationships/image" Target="../media/image40.png"/><Relationship Id="rId19" Type="http://schemas.openxmlformats.org/officeDocument/2006/relationships/image" Target="../media/image14.png"/><Relationship Id="rId4" Type="http://schemas.openxmlformats.org/officeDocument/2006/relationships/customXml" Target="../ink/ink6.xml"/><Relationship Id="rId9" Type="http://schemas.openxmlformats.org/officeDocument/2006/relationships/image" Target="../media/image41.png"/><Relationship Id="rId14" Type="http://schemas.openxmlformats.org/officeDocument/2006/relationships/image" Target="../media/image9.svg"/><Relationship Id="rId22" Type="http://schemas.openxmlformats.org/officeDocument/2006/relationships/image" Target="../media/image17.svg"/><Relationship Id="rId27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570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customXml" Target="../ink/ink11.xml"/><Relationship Id="rId18" Type="http://schemas.openxmlformats.org/officeDocument/2006/relationships/image" Target="../media/image60.png"/><Relationship Id="rId3" Type="http://schemas.openxmlformats.org/officeDocument/2006/relationships/image" Target="../media/image3.png"/><Relationship Id="rId21" Type="http://schemas.openxmlformats.org/officeDocument/2006/relationships/image" Target="../media/image63.png"/><Relationship Id="rId7" Type="http://schemas.openxmlformats.org/officeDocument/2006/relationships/image" Target="../media/image56.svg"/><Relationship Id="rId12" Type="http://schemas.openxmlformats.org/officeDocument/2006/relationships/customXml" Target="../ink/ink10.xml"/><Relationship Id="rId17" Type="http://schemas.openxmlformats.org/officeDocument/2006/relationships/customXml" Target="../ink/ink13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90.pn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66.svg"/><Relationship Id="rId5" Type="http://schemas.openxmlformats.org/officeDocument/2006/relationships/image" Target="../media/image75.png"/><Relationship Id="rId15" Type="http://schemas.openxmlformats.org/officeDocument/2006/relationships/customXml" Target="../ink/ink12.xml"/><Relationship Id="rId23" Type="http://schemas.openxmlformats.org/officeDocument/2006/relationships/image" Target="../media/image65.png"/><Relationship Id="rId10" Type="http://schemas.openxmlformats.org/officeDocument/2006/relationships/image" Target="../media/image59.png"/><Relationship Id="rId19" Type="http://schemas.openxmlformats.org/officeDocument/2006/relationships/image" Target="../media/image61.png"/><Relationship Id="rId4" Type="http://schemas.openxmlformats.org/officeDocument/2006/relationships/customXml" Target="../ink/ink9.xml"/><Relationship Id="rId9" Type="http://schemas.openxmlformats.org/officeDocument/2006/relationships/image" Target="../media/image58.svg"/><Relationship Id="rId14" Type="http://schemas.openxmlformats.org/officeDocument/2006/relationships/image" Target="../media/image58.png"/><Relationship Id="rId22" Type="http://schemas.openxmlformats.org/officeDocument/2006/relationships/image" Target="../media/image6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53.png"/><Relationship Id="rId10" Type="http://schemas.microsoft.com/office/2007/relationships/hdphoto" Target="../media/hdphoto1.wdp"/><Relationship Id="rId4" Type="http://schemas.openxmlformats.org/officeDocument/2006/relationships/image" Target="../media/image54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83.png"/><Relationship Id="rId4" Type="http://schemas.openxmlformats.org/officeDocument/2006/relationships/image" Target="../media/image47.png"/><Relationship Id="rId9" Type="http://schemas.openxmlformats.org/officeDocument/2006/relationships/image" Target="../media/image78.png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21" Type="http://schemas.openxmlformats.org/officeDocument/2006/relationships/image" Target="../media/image33.svg"/><Relationship Id="rId7" Type="http://schemas.openxmlformats.org/officeDocument/2006/relationships/image" Target="../media/image11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6.png"/><Relationship Id="rId9" Type="http://schemas.openxmlformats.org/officeDocument/2006/relationships/image" Target="../media/image19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sv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E17C7-6764-4E94-9B94-5C9836B8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B9FD9A-EA62-489A-87DD-79938727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123" y="1188644"/>
            <a:ext cx="7810500" cy="2387600"/>
          </a:xfrm>
        </p:spPr>
        <p:txBody>
          <a:bodyPr>
            <a:normAutofit/>
          </a:bodyPr>
          <a:lstStyle/>
          <a:p>
            <a:pPr algn="r"/>
            <a:r>
              <a:rPr lang="th-TH" sz="8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ระบบเศรษฐกิจและการเงิน</a:t>
            </a:r>
            <a:endParaRPr lang="th-TH" sz="80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A1362D-B004-44D0-8F38-939084162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8123" y="3659336"/>
            <a:ext cx="7810500" cy="1655762"/>
          </a:xfrm>
        </p:spPr>
        <p:txBody>
          <a:bodyPr>
            <a:normAutofit/>
          </a:bodyPr>
          <a:lstStyle/>
          <a:p>
            <a:pPr algn="r"/>
            <a:r>
              <a:rPr lang="th-TH" sz="4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เรื่องไกลตัวที่มีผลต่อ “เงินในกระเป๋าเรา”</a:t>
            </a:r>
            <a:endParaRPr lang="th-TH" sz="4400" dirty="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9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9528868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ตลาด หน่วยเศรษฐกิจ และเศรษฐกิจ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23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การแลกเปลี่ยน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Transaction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52F1AC-8223-46A1-80D3-A9CC72134DC8}"/>
              </a:ext>
            </a:extLst>
          </p:cNvPr>
          <p:cNvGrpSpPr/>
          <p:nvPr/>
        </p:nvGrpSpPr>
        <p:grpSpPr>
          <a:xfrm>
            <a:off x="397267" y="2439913"/>
            <a:ext cx="2522999" cy="3805708"/>
            <a:chOff x="932268" y="1554862"/>
            <a:chExt cx="3016958" cy="4550799"/>
          </a:xfrm>
        </p:grpSpPr>
        <p:pic>
          <p:nvPicPr>
            <p:cNvPr id="56" name="Graphic 55" descr="A woman wearing a skirt">
              <a:extLst>
                <a:ext uri="{FF2B5EF4-FFF2-40B4-BE49-F238E27FC236}">
                  <a16:creationId xmlns:a16="http://schemas.microsoft.com/office/drawing/2014/main" id="{46584187-59AA-4381-85B8-3822A377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44301" y="2257561"/>
              <a:ext cx="1304925" cy="3848100"/>
            </a:xfrm>
            <a:prstGeom prst="rect">
              <a:avLst/>
            </a:prstGeom>
          </p:spPr>
        </p:pic>
        <p:pic>
          <p:nvPicPr>
            <p:cNvPr id="57" name="Graphic 56" descr="Boy holding a sign">
              <a:extLst>
                <a:ext uri="{FF2B5EF4-FFF2-40B4-BE49-F238E27FC236}">
                  <a16:creationId xmlns:a16="http://schemas.microsoft.com/office/drawing/2014/main" id="{7722F79B-79C0-491E-96D0-DE7654071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2268" y="2076586"/>
              <a:ext cx="2152650" cy="4029075"/>
            </a:xfrm>
            <a:prstGeom prst="rect">
              <a:avLst/>
            </a:prstGeom>
          </p:spPr>
        </p:pic>
        <p:pic>
          <p:nvPicPr>
            <p:cNvPr id="58" name="Graphic 57" descr="Whole pizza with solid fill">
              <a:extLst>
                <a:ext uri="{FF2B5EF4-FFF2-40B4-BE49-F238E27FC236}">
                  <a16:creationId xmlns:a16="http://schemas.microsoft.com/office/drawing/2014/main" id="{E8365A1F-DE64-479C-8440-04E6D922C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714590">
              <a:off x="2956474" y="1719775"/>
              <a:ext cx="784946" cy="784946"/>
            </a:xfrm>
            <a:prstGeom prst="rect">
              <a:avLst/>
            </a:prstGeom>
          </p:spPr>
        </p:pic>
        <p:pic>
          <p:nvPicPr>
            <p:cNvPr id="59" name="Graphic 58" descr="Whole pizza with solid fill">
              <a:extLst>
                <a:ext uri="{FF2B5EF4-FFF2-40B4-BE49-F238E27FC236}">
                  <a16:creationId xmlns:a16="http://schemas.microsoft.com/office/drawing/2014/main" id="{F9B95290-D263-4D76-A722-5C9797CB7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94379" y="1554862"/>
              <a:ext cx="784946" cy="78494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E16F645-1636-4461-B59D-202C47EBB5C5}"/>
              </a:ext>
            </a:extLst>
          </p:cNvPr>
          <p:cNvGrpSpPr/>
          <p:nvPr/>
        </p:nvGrpSpPr>
        <p:grpSpPr>
          <a:xfrm>
            <a:off x="9109142" y="2521689"/>
            <a:ext cx="2536705" cy="3756116"/>
            <a:chOff x="7625702" y="1634156"/>
            <a:chExt cx="3019846" cy="4471505"/>
          </a:xfrm>
        </p:grpSpPr>
        <p:pic>
          <p:nvPicPr>
            <p:cNvPr id="61" name="Graphic 60" descr="Woman wearing skirt">
              <a:extLst>
                <a:ext uri="{FF2B5EF4-FFF2-40B4-BE49-F238E27FC236}">
                  <a16:creationId xmlns:a16="http://schemas.microsoft.com/office/drawing/2014/main" id="{94A3A383-4EE6-4C39-B7BD-81E51D5E8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40623" y="2257561"/>
              <a:ext cx="1304925" cy="3848100"/>
            </a:xfrm>
            <a:prstGeom prst="rect">
              <a:avLst/>
            </a:prstGeom>
          </p:spPr>
        </p:pic>
        <p:pic>
          <p:nvPicPr>
            <p:cNvPr id="62" name="Graphic 61" descr="Boy holding sign">
              <a:extLst>
                <a:ext uri="{FF2B5EF4-FFF2-40B4-BE49-F238E27FC236}">
                  <a16:creationId xmlns:a16="http://schemas.microsoft.com/office/drawing/2014/main" id="{B5B035A6-1BB7-4FB3-B04C-3CF7F520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25702" y="2076586"/>
              <a:ext cx="2152650" cy="4029075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2E74E6E-CCF3-4FA9-9E78-5C7E326068D4}"/>
                </a:ext>
              </a:extLst>
            </p:cNvPr>
            <p:cNvGrpSpPr/>
            <p:nvPr/>
          </p:nvGrpSpPr>
          <p:grpSpPr>
            <a:xfrm rot="468528">
              <a:off x="8439423" y="1634156"/>
              <a:ext cx="674071" cy="646558"/>
              <a:chOff x="4732108" y="2637405"/>
              <a:chExt cx="3159541" cy="3030580"/>
            </a:xfrm>
          </p:grpSpPr>
          <p:grpSp>
            <p:nvGrpSpPr>
              <p:cNvPr id="70" name="Graphic 43" descr="Seeds with solid fill">
                <a:extLst>
                  <a:ext uri="{FF2B5EF4-FFF2-40B4-BE49-F238E27FC236}">
                    <a16:creationId xmlns:a16="http://schemas.microsoft.com/office/drawing/2014/main" id="{73AFA1F9-7CB9-4EA7-8786-A567ACE14D28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B9739ED5-7EE4-4441-B3E3-924AF4255448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262C6676-4835-42C8-9FFC-A496DDD11029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9BF3B2E-6631-49FC-999A-810BA30779DB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72" name="Graphic 71" descr="Dollar with solid fill">
                <a:extLst>
                  <a:ext uri="{FF2B5EF4-FFF2-40B4-BE49-F238E27FC236}">
                    <a16:creationId xmlns:a16="http://schemas.microsoft.com/office/drawing/2014/main" id="{7AAC9C94-4105-41D5-9C1A-77E7C8233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24192D3-F77F-48A8-ADBB-989BCBD33E3A}"/>
                </a:ext>
              </a:extLst>
            </p:cNvPr>
            <p:cNvGrpSpPr/>
            <p:nvPr/>
          </p:nvGrpSpPr>
          <p:grpSpPr>
            <a:xfrm rot="299021">
              <a:off x="9626728" y="1807538"/>
              <a:ext cx="674071" cy="646558"/>
              <a:chOff x="4732108" y="2637405"/>
              <a:chExt cx="3159541" cy="3030580"/>
            </a:xfrm>
          </p:grpSpPr>
          <p:grpSp>
            <p:nvGrpSpPr>
              <p:cNvPr id="65" name="Graphic 43" descr="Seeds with solid fill">
                <a:extLst>
                  <a:ext uri="{FF2B5EF4-FFF2-40B4-BE49-F238E27FC236}">
                    <a16:creationId xmlns:a16="http://schemas.microsoft.com/office/drawing/2014/main" id="{BDEAFA66-B2B3-45CB-94D0-DADF0238591B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DC248A20-26EE-43A7-B60A-6F3C24F1C2B4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A1138116-F7E1-4C82-86A7-31A18E7FCB55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22EDC25-70F9-410F-8B1C-C980BFE10ADD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67" name="Graphic 66" descr="Dollar with solid fill">
                <a:extLst>
                  <a:ext uri="{FF2B5EF4-FFF2-40B4-BE49-F238E27FC236}">
                    <a16:creationId xmlns:a16="http://schemas.microsoft.com/office/drawing/2014/main" id="{924BE1EA-F69E-405D-9275-0128061FA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A2ECFF4A-99F0-4B31-9030-AF76B673E4C8}"/>
              </a:ext>
            </a:extLst>
          </p:cNvPr>
          <p:cNvSpPr txBox="1">
            <a:spLocks/>
          </p:cNvSpPr>
          <p:nvPr/>
        </p:nvSpPr>
        <p:spPr>
          <a:xfrm>
            <a:off x="521862" y="3545277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ผู้ซื้อ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18C58B72-AF83-4B7E-A185-85B43BC170AE}"/>
              </a:ext>
            </a:extLst>
          </p:cNvPr>
          <p:cNvSpPr txBox="1">
            <a:spLocks/>
          </p:cNvSpPr>
          <p:nvPr/>
        </p:nvSpPr>
        <p:spPr>
          <a:xfrm>
            <a:off x="9240978" y="3535333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ผู้ขาย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54228C-145D-49CE-8378-2772AE8CDD14}"/>
              </a:ext>
            </a:extLst>
          </p:cNvPr>
          <p:cNvGrpSpPr/>
          <p:nvPr/>
        </p:nvGrpSpPr>
        <p:grpSpPr>
          <a:xfrm>
            <a:off x="3182678" y="3228713"/>
            <a:ext cx="6076444" cy="2186714"/>
            <a:chOff x="3136625" y="4199309"/>
            <a:chExt cx="6076444" cy="2186714"/>
          </a:xfrm>
        </p:grpSpPr>
        <p:pic>
          <p:nvPicPr>
            <p:cNvPr id="95" name="Graphic 94" descr="Line arrow: Clockwise curve with solid fill">
              <a:extLst>
                <a:ext uri="{FF2B5EF4-FFF2-40B4-BE49-F238E27FC236}">
                  <a16:creationId xmlns:a16="http://schemas.microsoft.com/office/drawing/2014/main" id="{7BA5C400-CF2A-455D-9D91-D5C5651F9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4919749" flipH="1" flipV="1">
              <a:off x="7357641" y="4254710"/>
              <a:ext cx="1524142" cy="2186714"/>
            </a:xfrm>
            <a:prstGeom prst="rect">
              <a:avLst/>
            </a:prstGeom>
          </p:spPr>
        </p:pic>
        <p:pic>
          <p:nvPicPr>
            <p:cNvPr id="96" name="Graphic 95" descr="Line arrow: Clockwise curve with solid fill">
              <a:extLst>
                <a:ext uri="{FF2B5EF4-FFF2-40B4-BE49-F238E27FC236}">
                  <a16:creationId xmlns:a16="http://schemas.microsoft.com/office/drawing/2014/main" id="{73BC5FA6-BAC9-4058-922B-772DF009E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8609581" flipH="1" flipV="1">
              <a:off x="3136625" y="4199309"/>
              <a:ext cx="1524142" cy="2186714"/>
            </a:xfrm>
            <a:prstGeom prst="rect">
              <a:avLst/>
            </a:prstGeom>
          </p:spPr>
        </p:pic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67E7D61C-2F23-4500-BB9B-2C23E6E6A729}"/>
              </a:ext>
            </a:extLst>
          </p:cNvPr>
          <p:cNvSpPr txBox="1">
            <a:spLocks/>
          </p:cNvSpPr>
          <p:nvPr/>
        </p:nvSpPr>
        <p:spPr>
          <a:xfrm>
            <a:off x="5185364" y="2661100"/>
            <a:ext cx="1808250" cy="6617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เงินและเงินกู้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BC75AB2-6B90-486A-A7C2-2CC7B2C40C50}"/>
              </a:ext>
            </a:extLst>
          </p:cNvPr>
          <p:cNvSpPr txBox="1">
            <a:spLocks/>
          </p:cNvSpPr>
          <p:nvPr/>
        </p:nvSpPr>
        <p:spPr>
          <a:xfrm>
            <a:off x="4803921" y="5594256"/>
            <a:ext cx="2448960" cy="6617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สินค้า บริการ และสินทรัพย์ทางการเงิน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F03635-8133-4A2E-A1A0-D2C435F217DF}"/>
              </a:ext>
            </a:extLst>
          </p:cNvPr>
          <p:cNvGrpSpPr/>
          <p:nvPr/>
        </p:nvGrpSpPr>
        <p:grpSpPr>
          <a:xfrm>
            <a:off x="2987965" y="1913146"/>
            <a:ext cx="6008065" cy="2186714"/>
            <a:chOff x="2917036" y="1597831"/>
            <a:chExt cx="6008065" cy="2186714"/>
          </a:xfrm>
        </p:grpSpPr>
        <p:pic>
          <p:nvPicPr>
            <p:cNvPr id="93" name="Graphic 92" descr="Line arrow: Clockwise curve with solid fill">
              <a:extLst>
                <a:ext uri="{FF2B5EF4-FFF2-40B4-BE49-F238E27FC236}">
                  <a16:creationId xmlns:a16="http://schemas.microsoft.com/office/drawing/2014/main" id="{8F5C6F6E-55D7-41E6-A80B-E7D5B896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4651872">
              <a:off x="3248322" y="1616718"/>
              <a:ext cx="1524142" cy="2186714"/>
            </a:xfrm>
            <a:prstGeom prst="rect">
              <a:avLst/>
            </a:prstGeom>
          </p:spPr>
        </p:pic>
        <p:pic>
          <p:nvPicPr>
            <p:cNvPr id="94" name="Graphic 93" descr="Line arrow: Clockwise curve with solid fill">
              <a:extLst>
                <a:ext uri="{FF2B5EF4-FFF2-40B4-BE49-F238E27FC236}">
                  <a16:creationId xmlns:a16="http://schemas.microsoft.com/office/drawing/2014/main" id="{91347423-C3F9-47E1-A7A4-E81D67BD7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8457479">
              <a:off x="7400959" y="1597831"/>
              <a:ext cx="1524142" cy="218671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D17EF0-3109-4773-80F5-832224283FA6}"/>
              </a:ext>
            </a:extLst>
          </p:cNvPr>
          <p:cNvGrpSpPr/>
          <p:nvPr/>
        </p:nvGrpSpPr>
        <p:grpSpPr>
          <a:xfrm>
            <a:off x="5207751" y="2025460"/>
            <a:ext cx="1763475" cy="737439"/>
            <a:chOff x="5001542" y="2080800"/>
            <a:chExt cx="1763475" cy="737439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49AB78B-33D0-4920-A6E7-71F60D99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542" y="2080800"/>
              <a:ext cx="1763475" cy="737439"/>
            </a:xfrm>
            <a:prstGeom prst="rect">
              <a:avLst/>
            </a:prstGeom>
          </p:spPr>
        </p:pic>
        <p:pic>
          <p:nvPicPr>
            <p:cNvPr id="82" name="Picture 81" descr="A picture containing text, room, gambling house, scene&#10;&#10;Description automatically generated">
              <a:extLst>
                <a:ext uri="{FF2B5EF4-FFF2-40B4-BE49-F238E27FC236}">
                  <a16:creationId xmlns:a16="http://schemas.microsoft.com/office/drawing/2014/main" id="{388F6F62-E5DD-4336-861F-0AE676885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465" y="2286548"/>
              <a:ext cx="665628" cy="50908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58AFFD-01BE-4745-9468-4A208364291F}"/>
              </a:ext>
            </a:extLst>
          </p:cNvPr>
          <p:cNvGrpSpPr/>
          <p:nvPr/>
        </p:nvGrpSpPr>
        <p:grpSpPr>
          <a:xfrm>
            <a:off x="4545575" y="4351533"/>
            <a:ext cx="3278337" cy="1370296"/>
            <a:chOff x="4545575" y="4351533"/>
            <a:chExt cx="3278337" cy="13702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6AB6F86-4308-41C4-AF1C-9A825A268169}"/>
                </a:ext>
              </a:extLst>
            </p:cNvPr>
            <p:cNvGrpSpPr/>
            <p:nvPr/>
          </p:nvGrpSpPr>
          <p:grpSpPr>
            <a:xfrm>
              <a:off x="4545575" y="4351533"/>
              <a:ext cx="2938257" cy="1255891"/>
              <a:chOff x="5061782" y="4328253"/>
              <a:chExt cx="2938257" cy="1255891"/>
            </a:xfrm>
          </p:grpSpPr>
          <p:pic>
            <p:nvPicPr>
              <p:cNvPr id="88" name="Picture 87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9EFF49F1-731D-4414-9DCF-C2F7D3103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5618" y="4593009"/>
                <a:ext cx="1324421" cy="813966"/>
              </a:xfrm>
              <a:prstGeom prst="rect">
                <a:avLst/>
              </a:prstGeom>
            </p:spPr>
          </p:pic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DB5D293-ECB7-4033-9CC5-B8EADFBDC503}"/>
                  </a:ext>
                </a:extLst>
              </p:cNvPr>
              <p:cNvGrpSpPr/>
              <p:nvPr/>
            </p:nvGrpSpPr>
            <p:grpSpPr>
              <a:xfrm>
                <a:off x="5061782" y="4328253"/>
                <a:ext cx="2088698" cy="1255891"/>
                <a:chOff x="570265" y="2947545"/>
                <a:chExt cx="2300578" cy="1383290"/>
              </a:xfrm>
            </p:grpSpPr>
            <p:pic>
              <p:nvPicPr>
                <p:cNvPr id="85" name="Picture 8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022CF5C-F127-4C8B-AC19-08032CD4F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8142" y="2947545"/>
                  <a:ext cx="1009009" cy="1261261"/>
                </a:xfrm>
                <a:prstGeom prst="rect">
                  <a:avLst/>
                </a:prstGeom>
              </p:spPr>
            </p:pic>
            <p:pic>
              <p:nvPicPr>
                <p:cNvPr id="86" name="Picture 85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D9E1D353-E674-4D85-89C8-2D4ED43695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4859" y="3849889"/>
                  <a:ext cx="457304" cy="349330"/>
                </a:xfrm>
                <a:prstGeom prst="rect">
                  <a:avLst/>
                </a:prstGeom>
              </p:spPr>
            </p:pic>
            <p:pic>
              <p:nvPicPr>
                <p:cNvPr id="87" name="Picture 86" descr="Graphical user interface, application&#10;&#10;Description automatically generated">
                  <a:extLst>
                    <a:ext uri="{FF2B5EF4-FFF2-40B4-BE49-F238E27FC236}">
                      <a16:creationId xmlns:a16="http://schemas.microsoft.com/office/drawing/2014/main" id="{AD5C8FA7-174A-4E80-A4CA-C2F8DEFE3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1647" y="3631861"/>
                  <a:ext cx="419196" cy="597037"/>
                </a:xfrm>
                <a:prstGeom prst="rect">
                  <a:avLst/>
                </a:prstGeom>
              </p:spPr>
            </p:pic>
            <p:pic>
              <p:nvPicPr>
                <p:cNvPr id="84" name="Picture 83" descr="A picture containing arranged&#10;&#10;Description automatically generated">
                  <a:extLst>
                    <a:ext uri="{FF2B5EF4-FFF2-40B4-BE49-F238E27FC236}">
                      <a16:creationId xmlns:a16="http://schemas.microsoft.com/office/drawing/2014/main" id="{E5E6CCDF-2B06-449B-82C7-2A62C9E453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265" y="3271455"/>
                  <a:ext cx="1494926" cy="10593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37867AF-449B-4054-9717-0C9F5EAA561F}"/>
                </a:ext>
              </a:extLst>
            </p:cNvPr>
            <p:cNvGrpSpPr/>
            <p:nvPr/>
          </p:nvGrpSpPr>
          <p:grpSpPr>
            <a:xfrm>
              <a:off x="7205871" y="5079946"/>
              <a:ext cx="618041" cy="533118"/>
              <a:chOff x="2927376" y="1819416"/>
              <a:chExt cx="1196919" cy="1032454"/>
            </a:xfrm>
          </p:grpSpPr>
          <p:pic>
            <p:nvPicPr>
              <p:cNvPr id="51" name="Picture 50" descr="A picture containing text, display&#10;&#10;Description automatically generated">
                <a:extLst>
                  <a:ext uri="{FF2B5EF4-FFF2-40B4-BE49-F238E27FC236}">
                    <a16:creationId xmlns:a16="http://schemas.microsoft.com/office/drawing/2014/main" id="{AA880E50-C215-4431-8DA0-01EA8B0A5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7376" y="1819416"/>
                <a:ext cx="892591" cy="739317"/>
              </a:xfrm>
              <a:prstGeom prst="rect">
                <a:avLst/>
              </a:prstGeom>
            </p:spPr>
          </p:pic>
          <p:pic>
            <p:nvPicPr>
              <p:cNvPr id="52" name="Picture 5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FDE9AC9-01EC-41E3-863B-65531CD8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1937" y="2204865"/>
                <a:ext cx="1052358" cy="647005"/>
              </a:xfrm>
              <a:prstGeom prst="rect">
                <a:avLst/>
              </a:prstGeom>
            </p:spPr>
          </p:pic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A23EC3-2585-4B70-9C73-497334A28447}"/>
                  </a:ext>
                </a:extLst>
              </p:cNvPr>
              <p:cNvSpPr/>
              <p:nvPr/>
            </p:nvSpPr>
            <p:spPr>
              <a:xfrm rot="1285947">
                <a:off x="3241991" y="2509048"/>
                <a:ext cx="569626" cy="99370"/>
              </a:xfrm>
              <a:prstGeom prst="parallelogram">
                <a:avLst/>
              </a:prstGeom>
              <a:solidFill>
                <a:srgbClr val="FFF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77" name="Picture 76" descr="A close-up of a credit card&#10;&#10;Description automatically generated with medium confidence">
              <a:extLst>
                <a:ext uri="{FF2B5EF4-FFF2-40B4-BE49-F238E27FC236}">
                  <a16:creationId xmlns:a16="http://schemas.microsoft.com/office/drawing/2014/main" id="{2293A5E7-4BA0-4FDA-8D23-277C87B10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740" y="5050056"/>
              <a:ext cx="458295" cy="504510"/>
            </a:xfrm>
            <a:prstGeom prst="rect">
              <a:avLst/>
            </a:prstGeom>
          </p:spPr>
        </p:pic>
        <p:pic>
          <p:nvPicPr>
            <p:cNvPr id="54" name="Picture 53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7764C13E-F7ED-46D8-8207-5AFE00B05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427" y="5426993"/>
              <a:ext cx="444522" cy="294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0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ตลาด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Market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9F482A-55BA-4746-A472-05D1D9260373}"/>
              </a:ext>
            </a:extLst>
          </p:cNvPr>
          <p:cNvGrpSpPr/>
          <p:nvPr/>
        </p:nvGrpSpPr>
        <p:grpSpPr>
          <a:xfrm>
            <a:off x="701669" y="2806969"/>
            <a:ext cx="3644289" cy="2241034"/>
            <a:chOff x="1191320" y="2013390"/>
            <a:chExt cx="6274999" cy="38587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E6016F-20C6-45E4-B2B1-D7864CB4D158}"/>
                </a:ext>
              </a:extLst>
            </p:cNvPr>
            <p:cNvGrpSpPr/>
            <p:nvPr/>
          </p:nvGrpSpPr>
          <p:grpSpPr>
            <a:xfrm>
              <a:off x="1191320" y="2013390"/>
              <a:ext cx="6274999" cy="3858773"/>
              <a:chOff x="397267" y="2439913"/>
              <a:chExt cx="6233668" cy="383335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6AB1AD6-3DAC-4812-9A35-633BE7ABB5CE}"/>
                  </a:ext>
                </a:extLst>
              </p:cNvPr>
              <p:cNvGrpSpPr/>
              <p:nvPr/>
            </p:nvGrpSpPr>
            <p:grpSpPr>
              <a:xfrm>
                <a:off x="397267" y="2439913"/>
                <a:ext cx="2522999" cy="3805708"/>
                <a:chOff x="932268" y="1554862"/>
                <a:chExt cx="3016958" cy="4550799"/>
              </a:xfrm>
            </p:grpSpPr>
            <p:pic>
              <p:nvPicPr>
                <p:cNvPr id="52" name="Graphic 51" descr="A woman wearing a skirt">
                  <a:extLst>
                    <a:ext uri="{FF2B5EF4-FFF2-40B4-BE49-F238E27FC236}">
                      <a16:creationId xmlns:a16="http://schemas.microsoft.com/office/drawing/2014/main" id="{73C104B6-603E-48E0-86CE-02F790650E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4301" y="2257561"/>
                  <a:ext cx="1304925" cy="3848100"/>
                </a:xfrm>
                <a:prstGeom prst="rect">
                  <a:avLst/>
                </a:prstGeom>
              </p:spPr>
            </p:pic>
            <p:pic>
              <p:nvPicPr>
                <p:cNvPr id="53" name="Graphic 52" descr="Boy holding a sign">
                  <a:extLst>
                    <a:ext uri="{FF2B5EF4-FFF2-40B4-BE49-F238E27FC236}">
                      <a16:creationId xmlns:a16="http://schemas.microsoft.com/office/drawing/2014/main" id="{F6A91FBB-C35C-48B4-B199-3E357F1DBD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268" y="2076586"/>
                  <a:ext cx="2152650" cy="4029075"/>
                </a:xfrm>
                <a:prstGeom prst="rect">
                  <a:avLst/>
                </a:prstGeom>
              </p:spPr>
            </p:pic>
            <p:pic>
              <p:nvPicPr>
                <p:cNvPr id="54" name="Graphic 53" descr="Whole pizza with solid fill">
                  <a:extLst>
                    <a:ext uri="{FF2B5EF4-FFF2-40B4-BE49-F238E27FC236}">
                      <a16:creationId xmlns:a16="http://schemas.microsoft.com/office/drawing/2014/main" id="{D88B4B55-479E-4C1F-BE07-B24138FAE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714590">
                  <a:off x="2956474" y="1719775"/>
                  <a:ext cx="784946" cy="784946"/>
                </a:xfrm>
                <a:prstGeom prst="rect">
                  <a:avLst/>
                </a:prstGeom>
              </p:spPr>
            </p:pic>
            <p:pic>
              <p:nvPicPr>
                <p:cNvPr id="79" name="Graphic 78" descr="Whole pizza with solid fill">
                  <a:extLst>
                    <a:ext uri="{FF2B5EF4-FFF2-40B4-BE49-F238E27FC236}">
                      <a16:creationId xmlns:a16="http://schemas.microsoft.com/office/drawing/2014/main" id="{431B28BE-A620-44D0-A91C-11C1DF7825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4379" y="1554862"/>
                  <a:ext cx="784946" cy="784946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CE0DB23-C6E1-4867-BD5D-DBFB31B09B6A}"/>
                  </a:ext>
                </a:extLst>
              </p:cNvPr>
              <p:cNvGrpSpPr/>
              <p:nvPr/>
            </p:nvGrpSpPr>
            <p:grpSpPr>
              <a:xfrm>
                <a:off x="4094230" y="2517155"/>
                <a:ext cx="2536705" cy="3756116"/>
                <a:chOff x="7625702" y="1634156"/>
                <a:chExt cx="3019846" cy="4471505"/>
              </a:xfrm>
            </p:grpSpPr>
            <p:pic>
              <p:nvPicPr>
                <p:cNvPr id="90" name="Graphic 89" descr="Woman wearing skirt">
                  <a:extLst>
                    <a:ext uri="{FF2B5EF4-FFF2-40B4-BE49-F238E27FC236}">
                      <a16:creationId xmlns:a16="http://schemas.microsoft.com/office/drawing/2014/main" id="{113DF213-7E9A-4E28-87F5-E8B5A4B07B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0623" y="2257561"/>
                  <a:ext cx="1304925" cy="3848100"/>
                </a:xfrm>
                <a:prstGeom prst="rect">
                  <a:avLst/>
                </a:prstGeom>
              </p:spPr>
            </p:pic>
            <p:pic>
              <p:nvPicPr>
                <p:cNvPr id="97" name="Graphic 96" descr="Boy holding sign">
                  <a:extLst>
                    <a:ext uri="{FF2B5EF4-FFF2-40B4-BE49-F238E27FC236}">
                      <a16:creationId xmlns:a16="http://schemas.microsoft.com/office/drawing/2014/main" id="{94A09DDA-40BF-48BF-8C50-F4E4AD6F7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5702" y="2076586"/>
                  <a:ext cx="2152650" cy="4029075"/>
                </a:xfrm>
                <a:prstGeom prst="rect">
                  <a:avLst/>
                </a:prstGeom>
              </p:spPr>
            </p:pic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DD312DD4-7BE4-46CC-8E1B-986F2E755187}"/>
                    </a:ext>
                  </a:extLst>
                </p:cNvPr>
                <p:cNvGrpSpPr/>
                <p:nvPr/>
              </p:nvGrpSpPr>
              <p:grpSpPr>
                <a:xfrm rot="468528">
                  <a:off x="8439423" y="1634156"/>
                  <a:ext cx="674071" cy="646558"/>
                  <a:chOff x="4732108" y="2637405"/>
                  <a:chExt cx="3159541" cy="3030580"/>
                </a:xfrm>
              </p:grpSpPr>
              <p:grpSp>
                <p:nvGrpSpPr>
                  <p:cNvPr id="105" name="Graphic 43" descr="Seeds with solid fill">
                    <a:extLst>
                      <a:ext uri="{FF2B5EF4-FFF2-40B4-BE49-F238E27FC236}">
                        <a16:creationId xmlns:a16="http://schemas.microsoft.com/office/drawing/2014/main" id="{F482AB5F-45B1-484A-AB9E-185D81D67768}"/>
                      </a:ext>
                    </a:extLst>
                  </p:cNvPr>
                  <p:cNvGrpSpPr/>
                  <p:nvPr/>
                </p:nvGrpSpPr>
                <p:grpSpPr>
                  <a:xfrm>
                    <a:off x="4732108" y="2637405"/>
                    <a:ext cx="3159541" cy="3030580"/>
                    <a:chOff x="8425906" y="1486556"/>
                    <a:chExt cx="576979" cy="782742"/>
                  </a:xfrm>
                  <a:solidFill>
                    <a:schemeClr val="tx1"/>
                  </a:solidFill>
                </p:grpSpPr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70DCA19F-9BF5-4212-9C4F-6096D83118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5906" y="1588325"/>
                      <a:ext cx="576979" cy="680973"/>
                    </a:xfrm>
                    <a:custGeom>
                      <a:avLst/>
                      <a:gdLst>
                        <a:gd name="connsiteX0" fmla="*/ 293241 w 576979"/>
                        <a:gd name="connsiteY0" fmla="*/ 281378 h 680973"/>
                        <a:gd name="connsiteX1" fmla="*/ 288628 w 576979"/>
                        <a:gd name="connsiteY1" fmla="*/ 283684 h 680973"/>
                        <a:gd name="connsiteX2" fmla="*/ 211364 w 576979"/>
                        <a:gd name="connsiteY2" fmla="*/ 349416 h 680973"/>
                        <a:gd name="connsiteX3" fmla="*/ 184841 w 576979"/>
                        <a:gd name="connsiteY3" fmla="*/ 377092 h 680973"/>
                        <a:gd name="connsiteX4" fmla="*/ 171003 w 576979"/>
                        <a:gd name="connsiteY4" fmla="*/ 322892 h 680973"/>
                        <a:gd name="connsiteX5" fmla="*/ 202139 w 576979"/>
                        <a:gd name="connsiteY5" fmla="*/ 243322 h 680973"/>
                        <a:gd name="connsiteX6" fmla="*/ 280556 w 576979"/>
                        <a:gd name="connsiteY6" fmla="*/ 208727 h 680973"/>
                        <a:gd name="connsiteX7" fmla="*/ 428163 w 576979"/>
                        <a:gd name="connsiteY7" fmla="*/ 184510 h 680973"/>
                        <a:gd name="connsiteX8" fmla="*/ 333602 w 576979"/>
                        <a:gd name="connsiteY8" fmla="*/ 422066 h 680973"/>
                        <a:gd name="connsiteX9" fmla="*/ 279402 w 576979"/>
                        <a:gd name="connsiteY9" fmla="*/ 437058 h 680973"/>
                        <a:gd name="connsiteX10" fmla="*/ 207905 w 576979"/>
                        <a:gd name="connsiteY10" fmla="*/ 409381 h 680973"/>
                        <a:gd name="connsiteX11" fmla="*/ 173309 w 576979"/>
                        <a:gd name="connsiteY11" fmla="*/ 461275 h 680973"/>
                        <a:gd name="connsiteX12" fmla="*/ 150246 w 576979"/>
                        <a:gd name="connsiteY12" fmla="*/ 461275 h 680973"/>
                        <a:gd name="connsiteX13" fmla="*/ 179075 w 576979"/>
                        <a:gd name="connsiteY13" fmla="*/ 405922 h 680973"/>
                        <a:gd name="connsiteX14" fmla="*/ 184841 w 576979"/>
                        <a:gd name="connsiteY14" fmla="*/ 399003 h 680973"/>
                        <a:gd name="connsiteX15" fmla="*/ 300160 w 576979"/>
                        <a:gd name="connsiteY15" fmla="*/ 289450 h 680973"/>
                        <a:gd name="connsiteX16" fmla="*/ 297853 w 576979"/>
                        <a:gd name="connsiteY16" fmla="*/ 283684 h 680973"/>
                        <a:gd name="connsiteX17" fmla="*/ 293241 w 576979"/>
                        <a:gd name="connsiteY17" fmla="*/ 281378 h 680973"/>
                        <a:gd name="connsiteX18" fmla="*/ 572312 w 576979"/>
                        <a:gd name="connsiteY18" fmla="*/ 644631 h 680973"/>
                        <a:gd name="connsiteX19" fmla="*/ 533103 w 576979"/>
                        <a:gd name="connsiteY19" fmla="*/ 595044 h 680973"/>
                        <a:gd name="connsiteX20" fmla="*/ 565393 w 576979"/>
                        <a:gd name="connsiteY20" fmla="*/ 299829 h 680973"/>
                        <a:gd name="connsiteX21" fmla="*/ 548095 w 576979"/>
                        <a:gd name="connsiteY21" fmla="*/ 0 h 680973"/>
                        <a:gd name="connsiteX22" fmla="*/ 29161 w 576979"/>
                        <a:gd name="connsiteY22" fmla="*/ 0 h 680973"/>
                        <a:gd name="connsiteX23" fmla="*/ 11863 w 576979"/>
                        <a:gd name="connsiteY23" fmla="*/ 299829 h 680973"/>
                        <a:gd name="connsiteX24" fmla="*/ 45306 w 576979"/>
                        <a:gd name="connsiteY24" fmla="*/ 595044 h 680973"/>
                        <a:gd name="connsiteX25" fmla="*/ 4944 w 576979"/>
                        <a:gd name="connsiteY25" fmla="*/ 644631 h 680973"/>
                        <a:gd name="connsiteX26" fmla="*/ 3791 w 576979"/>
                        <a:gd name="connsiteY26" fmla="*/ 670001 h 680973"/>
                        <a:gd name="connsiteX27" fmla="*/ 26855 w 576979"/>
                        <a:gd name="connsiteY27" fmla="*/ 680380 h 680973"/>
                        <a:gd name="connsiteX28" fmla="*/ 289781 w 576979"/>
                        <a:gd name="connsiteY28" fmla="*/ 645784 h 680973"/>
                        <a:gd name="connsiteX29" fmla="*/ 551554 w 576979"/>
                        <a:gd name="connsiteY29" fmla="*/ 680380 h 680973"/>
                        <a:gd name="connsiteX30" fmla="*/ 574618 w 576979"/>
                        <a:gd name="connsiteY30" fmla="*/ 670001 h 680973"/>
                        <a:gd name="connsiteX31" fmla="*/ 572312 w 576979"/>
                        <a:gd name="connsiteY31" fmla="*/ 644631 h 680973"/>
                        <a:gd name="connsiteX32" fmla="*/ 572312 w 576979"/>
                        <a:gd name="connsiteY32" fmla="*/ 644631 h 680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576979" h="680973">
                          <a:moveTo>
                            <a:pt x="293241" y="281378"/>
                          </a:moveTo>
                          <a:cubicBezTo>
                            <a:pt x="290934" y="281378"/>
                            <a:pt x="289781" y="282531"/>
                            <a:pt x="288628" y="283684"/>
                          </a:cubicBezTo>
                          <a:cubicBezTo>
                            <a:pt x="260951" y="304441"/>
                            <a:pt x="235581" y="326352"/>
                            <a:pt x="211364" y="349416"/>
                          </a:cubicBezTo>
                          <a:cubicBezTo>
                            <a:pt x="200986" y="358641"/>
                            <a:pt x="192913" y="367866"/>
                            <a:pt x="184841" y="377092"/>
                          </a:cubicBezTo>
                          <a:cubicBezTo>
                            <a:pt x="175616" y="359794"/>
                            <a:pt x="171003" y="341343"/>
                            <a:pt x="171003" y="322892"/>
                          </a:cubicBezTo>
                          <a:cubicBezTo>
                            <a:pt x="169850" y="292909"/>
                            <a:pt x="181382" y="265233"/>
                            <a:pt x="202139" y="243322"/>
                          </a:cubicBezTo>
                          <a:cubicBezTo>
                            <a:pt x="222896" y="221412"/>
                            <a:pt x="250573" y="209880"/>
                            <a:pt x="280556" y="208727"/>
                          </a:cubicBezTo>
                          <a:cubicBezTo>
                            <a:pt x="338215" y="209880"/>
                            <a:pt x="428163" y="184510"/>
                            <a:pt x="428163" y="184510"/>
                          </a:cubicBezTo>
                          <a:cubicBezTo>
                            <a:pt x="428163" y="284837"/>
                            <a:pt x="417785" y="373632"/>
                            <a:pt x="333602" y="422066"/>
                          </a:cubicBezTo>
                          <a:cubicBezTo>
                            <a:pt x="317458" y="432445"/>
                            <a:pt x="299007" y="437058"/>
                            <a:pt x="279402" y="437058"/>
                          </a:cubicBezTo>
                          <a:cubicBezTo>
                            <a:pt x="252879" y="437058"/>
                            <a:pt x="227509" y="427832"/>
                            <a:pt x="207905" y="409381"/>
                          </a:cubicBezTo>
                          <a:cubicBezTo>
                            <a:pt x="187147" y="432445"/>
                            <a:pt x="173309" y="452049"/>
                            <a:pt x="173309" y="461275"/>
                          </a:cubicBezTo>
                          <a:lnTo>
                            <a:pt x="150246" y="461275"/>
                          </a:lnTo>
                          <a:cubicBezTo>
                            <a:pt x="150246" y="447436"/>
                            <a:pt x="161777" y="427832"/>
                            <a:pt x="179075" y="405922"/>
                          </a:cubicBezTo>
                          <a:cubicBezTo>
                            <a:pt x="181382" y="403615"/>
                            <a:pt x="184841" y="399003"/>
                            <a:pt x="184841" y="399003"/>
                          </a:cubicBezTo>
                          <a:lnTo>
                            <a:pt x="300160" y="289450"/>
                          </a:lnTo>
                          <a:cubicBezTo>
                            <a:pt x="300160" y="287143"/>
                            <a:pt x="299007" y="284837"/>
                            <a:pt x="297853" y="283684"/>
                          </a:cubicBezTo>
                          <a:cubicBezTo>
                            <a:pt x="296700" y="282531"/>
                            <a:pt x="295547" y="281378"/>
                            <a:pt x="293241" y="281378"/>
                          </a:cubicBezTo>
                          <a:close/>
                          <a:moveTo>
                            <a:pt x="572312" y="644631"/>
                          </a:moveTo>
                          <a:lnTo>
                            <a:pt x="533103" y="595044"/>
                          </a:lnTo>
                          <a:cubicBezTo>
                            <a:pt x="544635" y="563908"/>
                            <a:pt x="565393" y="480879"/>
                            <a:pt x="565393" y="299829"/>
                          </a:cubicBezTo>
                          <a:cubicBezTo>
                            <a:pt x="565393" y="199501"/>
                            <a:pt x="559627" y="99174"/>
                            <a:pt x="548095" y="0"/>
                          </a:cubicBezTo>
                          <a:lnTo>
                            <a:pt x="29161" y="0"/>
                          </a:lnTo>
                          <a:cubicBezTo>
                            <a:pt x="17629" y="99174"/>
                            <a:pt x="11863" y="199501"/>
                            <a:pt x="11863" y="299829"/>
                          </a:cubicBezTo>
                          <a:cubicBezTo>
                            <a:pt x="11863" y="475113"/>
                            <a:pt x="33774" y="561602"/>
                            <a:pt x="45306" y="595044"/>
                          </a:cubicBezTo>
                          <a:lnTo>
                            <a:pt x="4944" y="644631"/>
                          </a:lnTo>
                          <a:cubicBezTo>
                            <a:pt x="-822" y="651550"/>
                            <a:pt x="-1975" y="661929"/>
                            <a:pt x="3791" y="670001"/>
                          </a:cubicBezTo>
                          <a:cubicBezTo>
                            <a:pt x="8404" y="678074"/>
                            <a:pt x="17629" y="682686"/>
                            <a:pt x="26855" y="680380"/>
                          </a:cubicBezTo>
                          <a:cubicBezTo>
                            <a:pt x="112190" y="657316"/>
                            <a:pt x="200986" y="645784"/>
                            <a:pt x="289781" y="645784"/>
                          </a:cubicBezTo>
                          <a:cubicBezTo>
                            <a:pt x="378576" y="645784"/>
                            <a:pt x="466219" y="657316"/>
                            <a:pt x="551554" y="680380"/>
                          </a:cubicBezTo>
                          <a:cubicBezTo>
                            <a:pt x="560780" y="681533"/>
                            <a:pt x="570005" y="678074"/>
                            <a:pt x="574618" y="670001"/>
                          </a:cubicBezTo>
                          <a:cubicBezTo>
                            <a:pt x="578078" y="661929"/>
                            <a:pt x="578078" y="651550"/>
                            <a:pt x="572312" y="644631"/>
                          </a:cubicBezTo>
                          <a:lnTo>
                            <a:pt x="572312" y="644631"/>
                          </a:ln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9C51D7C2-6691-4428-A1A1-15819E46F5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0834" y="1486556"/>
                      <a:ext cx="507402" cy="66019"/>
                    </a:xfrm>
                    <a:custGeom>
                      <a:avLst/>
                      <a:gdLst>
                        <a:gd name="connsiteX0" fmla="*/ 498177 w 507402"/>
                        <a:gd name="connsiteY0" fmla="*/ 23352 h 66019"/>
                        <a:gd name="connsiteX1" fmla="*/ 485491 w 507402"/>
                        <a:gd name="connsiteY1" fmla="*/ 8361 h 66019"/>
                        <a:gd name="connsiteX2" fmla="*/ 465887 w 507402"/>
                        <a:gd name="connsiteY2" fmla="*/ 8361 h 66019"/>
                        <a:gd name="connsiteX3" fmla="*/ 438211 w 507402"/>
                        <a:gd name="connsiteY3" fmla="*/ 21046 h 66019"/>
                        <a:gd name="connsiteX4" fmla="*/ 402462 w 507402"/>
                        <a:gd name="connsiteY4" fmla="*/ 2595 h 66019"/>
                        <a:gd name="connsiteX5" fmla="*/ 381705 w 507402"/>
                        <a:gd name="connsiteY5" fmla="*/ 2595 h 66019"/>
                        <a:gd name="connsiteX6" fmla="*/ 345956 w 507402"/>
                        <a:gd name="connsiteY6" fmla="*/ 21046 h 66019"/>
                        <a:gd name="connsiteX7" fmla="*/ 310207 w 507402"/>
                        <a:gd name="connsiteY7" fmla="*/ 2595 h 66019"/>
                        <a:gd name="connsiteX8" fmla="*/ 289450 w 507402"/>
                        <a:gd name="connsiteY8" fmla="*/ 2595 h 66019"/>
                        <a:gd name="connsiteX9" fmla="*/ 253701 w 507402"/>
                        <a:gd name="connsiteY9" fmla="*/ 21046 h 66019"/>
                        <a:gd name="connsiteX10" fmla="*/ 217952 w 507402"/>
                        <a:gd name="connsiteY10" fmla="*/ 2595 h 66019"/>
                        <a:gd name="connsiteX11" fmla="*/ 197195 w 507402"/>
                        <a:gd name="connsiteY11" fmla="*/ 2595 h 66019"/>
                        <a:gd name="connsiteX12" fmla="*/ 161446 w 507402"/>
                        <a:gd name="connsiteY12" fmla="*/ 21046 h 66019"/>
                        <a:gd name="connsiteX13" fmla="*/ 125697 w 507402"/>
                        <a:gd name="connsiteY13" fmla="*/ 2595 h 66019"/>
                        <a:gd name="connsiteX14" fmla="*/ 104940 w 507402"/>
                        <a:gd name="connsiteY14" fmla="*/ 2595 h 66019"/>
                        <a:gd name="connsiteX15" fmla="*/ 69191 w 507402"/>
                        <a:gd name="connsiteY15" fmla="*/ 21046 h 66019"/>
                        <a:gd name="connsiteX16" fmla="*/ 41515 w 507402"/>
                        <a:gd name="connsiteY16" fmla="*/ 8361 h 66019"/>
                        <a:gd name="connsiteX17" fmla="*/ 21911 w 507402"/>
                        <a:gd name="connsiteY17" fmla="*/ 8361 h 66019"/>
                        <a:gd name="connsiteX18" fmla="*/ 9225 w 507402"/>
                        <a:gd name="connsiteY18" fmla="*/ 23352 h 66019"/>
                        <a:gd name="connsiteX19" fmla="*/ 0 w 507402"/>
                        <a:gd name="connsiteY19" fmla="*/ 66020 h 66019"/>
                        <a:gd name="connsiteX20" fmla="*/ 507402 w 507402"/>
                        <a:gd name="connsiteY20" fmla="*/ 66020 h 66019"/>
                        <a:gd name="connsiteX21" fmla="*/ 498177 w 507402"/>
                        <a:gd name="connsiteY21" fmla="*/ 23352 h 66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7402" h="66019">
                          <a:moveTo>
                            <a:pt x="498177" y="23352"/>
                          </a:moveTo>
                          <a:cubicBezTo>
                            <a:pt x="497023" y="16433"/>
                            <a:pt x="492411" y="10667"/>
                            <a:pt x="485491" y="8361"/>
                          </a:cubicBezTo>
                          <a:cubicBezTo>
                            <a:pt x="478572" y="6054"/>
                            <a:pt x="472806" y="4901"/>
                            <a:pt x="465887" y="8361"/>
                          </a:cubicBezTo>
                          <a:lnTo>
                            <a:pt x="438211" y="21046"/>
                          </a:lnTo>
                          <a:lnTo>
                            <a:pt x="402462" y="2595"/>
                          </a:lnTo>
                          <a:cubicBezTo>
                            <a:pt x="395543" y="-865"/>
                            <a:pt x="388624" y="-865"/>
                            <a:pt x="381705" y="2595"/>
                          </a:cubicBezTo>
                          <a:lnTo>
                            <a:pt x="345956" y="21046"/>
                          </a:lnTo>
                          <a:lnTo>
                            <a:pt x="310207" y="2595"/>
                          </a:lnTo>
                          <a:cubicBezTo>
                            <a:pt x="303288" y="-865"/>
                            <a:pt x="296369" y="-865"/>
                            <a:pt x="289450" y="2595"/>
                          </a:cubicBezTo>
                          <a:lnTo>
                            <a:pt x="253701" y="21046"/>
                          </a:lnTo>
                          <a:lnTo>
                            <a:pt x="217952" y="2595"/>
                          </a:lnTo>
                          <a:cubicBezTo>
                            <a:pt x="211033" y="-865"/>
                            <a:pt x="204114" y="-865"/>
                            <a:pt x="197195" y="2595"/>
                          </a:cubicBezTo>
                          <a:lnTo>
                            <a:pt x="161446" y="21046"/>
                          </a:lnTo>
                          <a:lnTo>
                            <a:pt x="125697" y="2595"/>
                          </a:lnTo>
                          <a:cubicBezTo>
                            <a:pt x="118778" y="-865"/>
                            <a:pt x="111859" y="-865"/>
                            <a:pt x="104940" y="2595"/>
                          </a:cubicBezTo>
                          <a:lnTo>
                            <a:pt x="69191" y="21046"/>
                          </a:lnTo>
                          <a:lnTo>
                            <a:pt x="41515" y="8361"/>
                          </a:lnTo>
                          <a:cubicBezTo>
                            <a:pt x="35749" y="6054"/>
                            <a:pt x="27676" y="6054"/>
                            <a:pt x="21911" y="8361"/>
                          </a:cubicBezTo>
                          <a:cubicBezTo>
                            <a:pt x="16145" y="11820"/>
                            <a:pt x="11532" y="16433"/>
                            <a:pt x="9225" y="23352"/>
                          </a:cubicBezTo>
                          <a:cubicBezTo>
                            <a:pt x="6919" y="33731"/>
                            <a:pt x="3460" y="48722"/>
                            <a:pt x="0" y="66020"/>
                          </a:cubicBezTo>
                          <a:lnTo>
                            <a:pt x="507402" y="66020"/>
                          </a:lnTo>
                          <a:cubicBezTo>
                            <a:pt x="503942" y="48722"/>
                            <a:pt x="500483" y="34884"/>
                            <a:pt x="498177" y="23352"/>
                          </a:cubicBez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36AD7533-E87A-4D53-8739-F6A037CB6B3E}"/>
                      </a:ext>
                    </a:extLst>
                  </p:cNvPr>
                  <p:cNvSpPr/>
                  <p:nvPr/>
                </p:nvSpPr>
                <p:spPr>
                  <a:xfrm>
                    <a:off x="5303520" y="3547872"/>
                    <a:ext cx="2012587" cy="160934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pic>
                <p:nvPicPr>
                  <p:cNvPr id="107" name="Graphic 106" descr="Dollar with solid fill">
                    <a:extLst>
                      <a:ext uri="{FF2B5EF4-FFF2-40B4-BE49-F238E27FC236}">
                        <a16:creationId xmlns:a16="http://schemas.microsoft.com/office/drawing/2014/main" id="{8652E0DB-CB8C-4420-A6AE-0D4B67026C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9063" y="3222358"/>
                    <a:ext cx="2101499" cy="210149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7BD337C4-BA8D-44EC-BC7C-61E2E322FFD2}"/>
                    </a:ext>
                  </a:extLst>
                </p:cNvPr>
                <p:cNvGrpSpPr/>
                <p:nvPr/>
              </p:nvGrpSpPr>
              <p:grpSpPr>
                <a:xfrm rot="299021">
                  <a:off x="9626728" y="1807538"/>
                  <a:ext cx="674071" cy="646558"/>
                  <a:chOff x="4732108" y="2637405"/>
                  <a:chExt cx="3159541" cy="3030580"/>
                </a:xfrm>
              </p:grpSpPr>
              <p:grpSp>
                <p:nvGrpSpPr>
                  <p:cNvPr id="100" name="Graphic 43" descr="Seeds with solid fill">
                    <a:extLst>
                      <a:ext uri="{FF2B5EF4-FFF2-40B4-BE49-F238E27FC236}">
                        <a16:creationId xmlns:a16="http://schemas.microsoft.com/office/drawing/2014/main" id="{3152E57E-FEC5-4547-8CD0-A5092AF7D0EB}"/>
                      </a:ext>
                    </a:extLst>
                  </p:cNvPr>
                  <p:cNvGrpSpPr/>
                  <p:nvPr/>
                </p:nvGrpSpPr>
                <p:grpSpPr>
                  <a:xfrm>
                    <a:off x="4732108" y="2637405"/>
                    <a:ext cx="3159541" cy="3030580"/>
                    <a:chOff x="8425906" y="1486556"/>
                    <a:chExt cx="576979" cy="782742"/>
                  </a:xfrm>
                  <a:solidFill>
                    <a:schemeClr val="tx1"/>
                  </a:solidFill>
                </p:grpSpPr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36C9E4A9-64D1-41AE-8399-49B2DA70B4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5906" y="1588325"/>
                      <a:ext cx="576979" cy="680973"/>
                    </a:xfrm>
                    <a:custGeom>
                      <a:avLst/>
                      <a:gdLst>
                        <a:gd name="connsiteX0" fmla="*/ 293241 w 576979"/>
                        <a:gd name="connsiteY0" fmla="*/ 281378 h 680973"/>
                        <a:gd name="connsiteX1" fmla="*/ 288628 w 576979"/>
                        <a:gd name="connsiteY1" fmla="*/ 283684 h 680973"/>
                        <a:gd name="connsiteX2" fmla="*/ 211364 w 576979"/>
                        <a:gd name="connsiteY2" fmla="*/ 349416 h 680973"/>
                        <a:gd name="connsiteX3" fmla="*/ 184841 w 576979"/>
                        <a:gd name="connsiteY3" fmla="*/ 377092 h 680973"/>
                        <a:gd name="connsiteX4" fmla="*/ 171003 w 576979"/>
                        <a:gd name="connsiteY4" fmla="*/ 322892 h 680973"/>
                        <a:gd name="connsiteX5" fmla="*/ 202139 w 576979"/>
                        <a:gd name="connsiteY5" fmla="*/ 243322 h 680973"/>
                        <a:gd name="connsiteX6" fmla="*/ 280556 w 576979"/>
                        <a:gd name="connsiteY6" fmla="*/ 208727 h 680973"/>
                        <a:gd name="connsiteX7" fmla="*/ 428163 w 576979"/>
                        <a:gd name="connsiteY7" fmla="*/ 184510 h 680973"/>
                        <a:gd name="connsiteX8" fmla="*/ 333602 w 576979"/>
                        <a:gd name="connsiteY8" fmla="*/ 422066 h 680973"/>
                        <a:gd name="connsiteX9" fmla="*/ 279402 w 576979"/>
                        <a:gd name="connsiteY9" fmla="*/ 437058 h 680973"/>
                        <a:gd name="connsiteX10" fmla="*/ 207905 w 576979"/>
                        <a:gd name="connsiteY10" fmla="*/ 409381 h 680973"/>
                        <a:gd name="connsiteX11" fmla="*/ 173309 w 576979"/>
                        <a:gd name="connsiteY11" fmla="*/ 461275 h 680973"/>
                        <a:gd name="connsiteX12" fmla="*/ 150246 w 576979"/>
                        <a:gd name="connsiteY12" fmla="*/ 461275 h 680973"/>
                        <a:gd name="connsiteX13" fmla="*/ 179075 w 576979"/>
                        <a:gd name="connsiteY13" fmla="*/ 405922 h 680973"/>
                        <a:gd name="connsiteX14" fmla="*/ 184841 w 576979"/>
                        <a:gd name="connsiteY14" fmla="*/ 399003 h 680973"/>
                        <a:gd name="connsiteX15" fmla="*/ 300160 w 576979"/>
                        <a:gd name="connsiteY15" fmla="*/ 289450 h 680973"/>
                        <a:gd name="connsiteX16" fmla="*/ 297853 w 576979"/>
                        <a:gd name="connsiteY16" fmla="*/ 283684 h 680973"/>
                        <a:gd name="connsiteX17" fmla="*/ 293241 w 576979"/>
                        <a:gd name="connsiteY17" fmla="*/ 281378 h 680973"/>
                        <a:gd name="connsiteX18" fmla="*/ 572312 w 576979"/>
                        <a:gd name="connsiteY18" fmla="*/ 644631 h 680973"/>
                        <a:gd name="connsiteX19" fmla="*/ 533103 w 576979"/>
                        <a:gd name="connsiteY19" fmla="*/ 595044 h 680973"/>
                        <a:gd name="connsiteX20" fmla="*/ 565393 w 576979"/>
                        <a:gd name="connsiteY20" fmla="*/ 299829 h 680973"/>
                        <a:gd name="connsiteX21" fmla="*/ 548095 w 576979"/>
                        <a:gd name="connsiteY21" fmla="*/ 0 h 680973"/>
                        <a:gd name="connsiteX22" fmla="*/ 29161 w 576979"/>
                        <a:gd name="connsiteY22" fmla="*/ 0 h 680973"/>
                        <a:gd name="connsiteX23" fmla="*/ 11863 w 576979"/>
                        <a:gd name="connsiteY23" fmla="*/ 299829 h 680973"/>
                        <a:gd name="connsiteX24" fmla="*/ 45306 w 576979"/>
                        <a:gd name="connsiteY24" fmla="*/ 595044 h 680973"/>
                        <a:gd name="connsiteX25" fmla="*/ 4944 w 576979"/>
                        <a:gd name="connsiteY25" fmla="*/ 644631 h 680973"/>
                        <a:gd name="connsiteX26" fmla="*/ 3791 w 576979"/>
                        <a:gd name="connsiteY26" fmla="*/ 670001 h 680973"/>
                        <a:gd name="connsiteX27" fmla="*/ 26855 w 576979"/>
                        <a:gd name="connsiteY27" fmla="*/ 680380 h 680973"/>
                        <a:gd name="connsiteX28" fmla="*/ 289781 w 576979"/>
                        <a:gd name="connsiteY28" fmla="*/ 645784 h 680973"/>
                        <a:gd name="connsiteX29" fmla="*/ 551554 w 576979"/>
                        <a:gd name="connsiteY29" fmla="*/ 680380 h 680973"/>
                        <a:gd name="connsiteX30" fmla="*/ 574618 w 576979"/>
                        <a:gd name="connsiteY30" fmla="*/ 670001 h 680973"/>
                        <a:gd name="connsiteX31" fmla="*/ 572312 w 576979"/>
                        <a:gd name="connsiteY31" fmla="*/ 644631 h 680973"/>
                        <a:gd name="connsiteX32" fmla="*/ 572312 w 576979"/>
                        <a:gd name="connsiteY32" fmla="*/ 644631 h 680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576979" h="680973">
                          <a:moveTo>
                            <a:pt x="293241" y="281378"/>
                          </a:moveTo>
                          <a:cubicBezTo>
                            <a:pt x="290934" y="281378"/>
                            <a:pt x="289781" y="282531"/>
                            <a:pt x="288628" y="283684"/>
                          </a:cubicBezTo>
                          <a:cubicBezTo>
                            <a:pt x="260951" y="304441"/>
                            <a:pt x="235581" y="326352"/>
                            <a:pt x="211364" y="349416"/>
                          </a:cubicBezTo>
                          <a:cubicBezTo>
                            <a:pt x="200986" y="358641"/>
                            <a:pt x="192913" y="367866"/>
                            <a:pt x="184841" y="377092"/>
                          </a:cubicBezTo>
                          <a:cubicBezTo>
                            <a:pt x="175616" y="359794"/>
                            <a:pt x="171003" y="341343"/>
                            <a:pt x="171003" y="322892"/>
                          </a:cubicBezTo>
                          <a:cubicBezTo>
                            <a:pt x="169850" y="292909"/>
                            <a:pt x="181382" y="265233"/>
                            <a:pt x="202139" y="243322"/>
                          </a:cubicBezTo>
                          <a:cubicBezTo>
                            <a:pt x="222896" y="221412"/>
                            <a:pt x="250573" y="209880"/>
                            <a:pt x="280556" y="208727"/>
                          </a:cubicBezTo>
                          <a:cubicBezTo>
                            <a:pt x="338215" y="209880"/>
                            <a:pt x="428163" y="184510"/>
                            <a:pt x="428163" y="184510"/>
                          </a:cubicBezTo>
                          <a:cubicBezTo>
                            <a:pt x="428163" y="284837"/>
                            <a:pt x="417785" y="373632"/>
                            <a:pt x="333602" y="422066"/>
                          </a:cubicBezTo>
                          <a:cubicBezTo>
                            <a:pt x="317458" y="432445"/>
                            <a:pt x="299007" y="437058"/>
                            <a:pt x="279402" y="437058"/>
                          </a:cubicBezTo>
                          <a:cubicBezTo>
                            <a:pt x="252879" y="437058"/>
                            <a:pt x="227509" y="427832"/>
                            <a:pt x="207905" y="409381"/>
                          </a:cubicBezTo>
                          <a:cubicBezTo>
                            <a:pt x="187147" y="432445"/>
                            <a:pt x="173309" y="452049"/>
                            <a:pt x="173309" y="461275"/>
                          </a:cubicBezTo>
                          <a:lnTo>
                            <a:pt x="150246" y="461275"/>
                          </a:lnTo>
                          <a:cubicBezTo>
                            <a:pt x="150246" y="447436"/>
                            <a:pt x="161777" y="427832"/>
                            <a:pt x="179075" y="405922"/>
                          </a:cubicBezTo>
                          <a:cubicBezTo>
                            <a:pt x="181382" y="403615"/>
                            <a:pt x="184841" y="399003"/>
                            <a:pt x="184841" y="399003"/>
                          </a:cubicBezTo>
                          <a:lnTo>
                            <a:pt x="300160" y="289450"/>
                          </a:lnTo>
                          <a:cubicBezTo>
                            <a:pt x="300160" y="287143"/>
                            <a:pt x="299007" y="284837"/>
                            <a:pt x="297853" y="283684"/>
                          </a:cubicBezTo>
                          <a:cubicBezTo>
                            <a:pt x="296700" y="282531"/>
                            <a:pt x="295547" y="281378"/>
                            <a:pt x="293241" y="281378"/>
                          </a:cubicBezTo>
                          <a:close/>
                          <a:moveTo>
                            <a:pt x="572312" y="644631"/>
                          </a:moveTo>
                          <a:lnTo>
                            <a:pt x="533103" y="595044"/>
                          </a:lnTo>
                          <a:cubicBezTo>
                            <a:pt x="544635" y="563908"/>
                            <a:pt x="565393" y="480879"/>
                            <a:pt x="565393" y="299829"/>
                          </a:cubicBezTo>
                          <a:cubicBezTo>
                            <a:pt x="565393" y="199501"/>
                            <a:pt x="559627" y="99174"/>
                            <a:pt x="548095" y="0"/>
                          </a:cubicBezTo>
                          <a:lnTo>
                            <a:pt x="29161" y="0"/>
                          </a:lnTo>
                          <a:cubicBezTo>
                            <a:pt x="17629" y="99174"/>
                            <a:pt x="11863" y="199501"/>
                            <a:pt x="11863" y="299829"/>
                          </a:cubicBezTo>
                          <a:cubicBezTo>
                            <a:pt x="11863" y="475113"/>
                            <a:pt x="33774" y="561602"/>
                            <a:pt x="45306" y="595044"/>
                          </a:cubicBezTo>
                          <a:lnTo>
                            <a:pt x="4944" y="644631"/>
                          </a:lnTo>
                          <a:cubicBezTo>
                            <a:pt x="-822" y="651550"/>
                            <a:pt x="-1975" y="661929"/>
                            <a:pt x="3791" y="670001"/>
                          </a:cubicBezTo>
                          <a:cubicBezTo>
                            <a:pt x="8404" y="678074"/>
                            <a:pt x="17629" y="682686"/>
                            <a:pt x="26855" y="680380"/>
                          </a:cubicBezTo>
                          <a:cubicBezTo>
                            <a:pt x="112190" y="657316"/>
                            <a:pt x="200986" y="645784"/>
                            <a:pt x="289781" y="645784"/>
                          </a:cubicBezTo>
                          <a:cubicBezTo>
                            <a:pt x="378576" y="645784"/>
                            <a:pt x="466219" y="657316"/>
                            <a:pt x="551554" y="680380"/>
                          </a:cubicBezTo>
                          <a:cubicBezTo>
                            <a:pt x="560780" y="681533"/>
                            <a:pt x="570005" y="678074"/>
                            <a:pt x="574618" y="670001"/>
                          </a:cubicBezTo>
                          <a:cubicBezTo>
                            <a:pt x="578078" y="661929"/>
                            <a:pt x="578078" y="651550"/>
                            <a:pt x="572312" y="644631"/>
                          </a:cubicBezTo>
                          <a:lnTo>
                            <a:pt x="572312" y="644631"/>
                          </a:ln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9D0B3C12-8B44-4A4F-90F2-7453F5ED4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0834" y="1486556"/>
                      <a:ext cx="507402" cy="66019"/>
                    </a:xfrm>
                    <a:custGeom>
                      <a:avLst/>
                      <a:gdLst>
                        <a:gd name="connsiteX0" fmla="*/ 498177 w 507402"/>
                        <a:gd name="connsiteY0" fmla="*/ 23352 h 66019"/>
                        <a:gd name="connsiteX1" fmla="*/ 485491 w 507402"/>
                        <a:gd name="connsiteY1" fmla="*/ 8361 h 66019"/>
                        <a:gd name="connsiteX2" fmla="*/ 465887 w 507402"/>
                        <a:gd name="connsiteY2" fmla="*/ 8361 h 66019"/>
                        <a:gd name="connsiteX3" fmla="*/ 438211 w 507402"/>
                        <a:gd name="connsiteY3" fmla="*/ 21046 h 66019"/>
                        <a:gd name="connsiteX4" fmla="*/ 402462 w 507402"/>
                        <a:gd name="connsiteY4" fmla="*/ 2595 h 66019"/>
                        <a:gd name="connsiteX5" fmla="*/ 381705 w 507402"/>
                        <a:gd name="connsiteY5" fmla="*/ 2595 h 66019"/>
                        <a:gd name="connsiteX6" fmla="*/ 345956 w 507402"/>
                        <a:gd name="connsiteY6" fmla="*/ 21046 h 66019"/>
                        <a:gd name="connsiteX7" fmla="*/ 310207 w 507402"/>
                        <a:gd name="connsiteY7" fmla="*/ 2595 h 66019"/>
                        <a:gd name="connsiteX8" fmla="*/ 289450 w 507402"/>
                        <a:gd name="connsiteY8" fmla="*/ 2595 h 66019"/>
                        <a:gd name="connsiteX9" fmla="*/ 253701 w 507402"/>
                        <a:gd name="connsiteY9" fmla="*/ 21046 h 66019"/>
                        <a:gd name="connsiteX10" fmla="*/ 217952 w 507402"/>
                        <a:gd name="connsiteY10" fmla="*/ 2595 h 66019"/>
                        <a:gd name="connsiteX11" fmla="*/ 197195 w 507402"/>
                        <a:gd name="connsiteY11" fmla="*/ 2595 h 66019"/>
                        <a:gd name="connsiteX12" fmla="*/ 161446 w 507402"/>
                        <a:gd name="connsiteY12" fmla="*/ 21046 h 66019"/>
                        <a:gd name="connsiteX13" fmla="*/ 125697 w 507402"/>
                        <a:gd name="connsiteY13" fmla="*/ 2595 h 66019"/>
                        <a:gd name="connsiteX14" fmla="*/ 104940 w 507402"/>
                        <a:gd name="connsiteY14" fmla="*/ 2595 h 66019"/>
                        <a:gd name="connsiteX15" fmla="*/ 69191 w 507402"/>
                        <a:gd name="connsiteY15" fmla="*/ 21046 h 66019"/>
                        <a:gd name="connsiteX16" fmla="*/ 41515 w 507402"/>
                        <a:gd name="connsiteY16" fmla="*/ 8361 h 66019"/>
                        <a:gd name="connsiteX17" fmla="*/ 21911 w 507402"/>
                        <a:gd name="connsiteY17" fmla="*/ 8361 h 66019"/>
                        <a:gd name="connsiteX18" fmla="*/ 9225 w 507402"/>
                        <a:gd name="connsiteY18" fmla="*/ 23352 h 66019"/>
                        <a:gd name="connsiteX19" fmla="*/ 0 w 507402"/>
                        <a:gd name="connsiteY19" fmla="*/ 66020 h 66019"/>
                        <a:gd name="connsiteX20" fmla="*/ 507402 w 507402"/>
                        <a:gd name="connsiteY20" fmla="*/ 66020 h 66019"/>
                        <a:gd name="connsiteX21" fmla="*/ 498177 w 507402"/>
                        <a:gd name="connsiteY21" fmla="*/ 23352 h 66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7402" h="66019">
                          <a:moveTo>
                            <a:pt x="498177" y="23352"/>
                          </a:moveTo>
                          <a:cubicBezTo>
                            <a:pt x="497023" y="16433"/>
                            <a:pt x="492411" y="10667"/>
                            <a:pt x="485491" y="8361"/>
                          </a:cubicBezTo>
                          <a:cubicBezTo>
                            <a:pt x="478572" y="6054"/>
                            <a:pt x="472806" y="4901"/>
                            <a:pt x="465887" y="8361"/>
                          </a:cubicBezTo>
                          <a:lnTo>
                            <a:pt x="438211" y="21046"/>
                          </a:lnTo>
                          <a:lnTo>
                            <a:pt x="402462" y="2595"/>
                          </a:lnTo>
                          <a:cubicBezTo>
                            <a:pt x="395543" y="-865"/>
                            <a:pt x="388624" y="-865"/>
                            <a:pt x="381705" y="2595"/>
                          </a:cubicBezTo>
                          <a:lnTo>
                            <a:pt x="345956" y="21046"/>
                          </a:lnTo>
                          <a:lnTo>
                            <a:pt x="310207" y="2595"/>
                          </a:lnTo>
                          <a:cubicBezTo>
                            <a:pt x="303288" y="-865"/>
                            <a:pt x="296369" y="-865"/>
                            <a:pt x="289450" y="2595"/>
                          </a:cubicBezTo>
                          <a:lnTo>
                            <a:pt x="253701" y="21046"/>
                          </a:lnTo>
                          <a:lnTo>
                            <a:pt x="217952" y="2595"/>
                          </a:lnTo>
                          <a:cubicBezTo>
                            <a:pt x="211033" y="-865"/>
                            <a:pt x="204114" y="-865"/>
                            <a:pt x="197195" y="2595"/>
                          </a:cubicBezTo>
                          <a:lnTo>
                            <a:pt x="161446" y="21046"/>
                          </a:lnTo>
                          <a:lnTo>
                            <a:pt x="125697" y="2595"/>
                          </a:lnTo>
                          <a:cubicBezTo>
                            <a:pt x="118778" y="-865"/>
                            <a:pt x="111859" y="-865"/>
                            <a:pt x="104940" y="2595"/>
                          </a:cubicBezTo>
                          <a:lnTo>
                            <a:pt x="69191" y="21046"/>
                          </a:lnTo>
                          <a:lnTo>
                            <a:pt x="41515" y="8361"/>
                          </a:lnTo>
                          <a:cubicBezTo>
                            <a:pt x="35749" y="6054"/>
                            <a:pt x="27676" y="6054"/>
                            <a:pt x="21911" y="8361"/>
                          </a:cubicBezTo>
                          <a:cubicBezTo>
                            <a:pt x="16145" y="11820"/>
                            <a:pt x="11532" y="16433"/>
                            <a:pt x="9225" y="23352"/>
                          </a:cubicBezTo>
                          <a:cubicBezTo>
                            <a:pt x="6919" y="33731"/>
                            <a:pt x="3460" y="48722"/>
                            <a:pt x="0" y="66020"/>
                          </a:cubicBezTo>
                          <a:lnTo>
                            <a:pt x="507402" y="66020"/>
                          </a:lnTo>
                          <a:cubicBezTo>
                            <a:pt x="503942" y="48722"/>
                            <a:pt x="500483" y="34884"/>
                            <a:pt x="498177" y="23352"/>
                          </a:cubicBez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F6E50378-2557-4241-BD33-F13F06C6285E}"/>
                      </a:ext>
                    </a:extLst>
                  </p:cNvPr>
                  <p:cNvSpPr/>
                  <p:nvPr/>
                </p:nvSpPr>
                <p:spPr>
                  <a:xfrm>
                    <a:off x="5303520" y="3547872"/>
                    <a:ext cx="2012587" cy="160934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pic>
                <p:nvPicPr>
                  <p:cNvPr id="102" name="Graphic 101" descr="Dollar with solid fill">
                    <a:extLst>
                      <a:ext uri="{FF2B5EF4-FFF2-40B4-BE49-F238E27FC236}">
                        <a16:creationId xmlns:a16="http://schemas.microsoft.com/office/drawing/2014/main" id="{3112DAAF-F011-4CAF-998F-F56325517C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9063" y="3222358"/>
                    <a:ext cx="2101499" cy="210149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10" name="Title 1">
                <a:extLst>
                  <a:ext uri="{FF2B5EF4-FFF2-40B4-BE49-F238E27FC236}">
                    <a16:creationId xmlns:a16="http://schemas.microsoft.com/office/drawing/2014/main" id="{0970FC98-84D6-496F-8945-6CA6CC051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862" y="3545277"/>
                <a:ext cx="1573557" cy="82780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r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253754"/>
                    </a:solidFill>
                    <a:latin typeface="TH SarabunPSK" panose="020B0500040200020003" pitchFamily="34" charset="-34"/>
                    <a:ea typeface="+mj-ea"/>
                    <a:cs typeface="TH SarabunPSK" panose="020B0500040200020003" pitchFamily="34" charset="-34"/>
                  </a:defRPr>
                </a:lvl1pPr>
              </a:lstStyle>
              <a:p>
                <a:pPr algn="ctr"/>
                <a:r>
                  <a:rPr lang="th-TH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ผู้ซื้อ</a:t>
                </a:r>
              </a:p>
            </p:txBody>
          </p:sp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A5E6A2DC-2D87-4752-9495-8601733FC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6066" y="3530799"/>
                <a:ext cx="1573557" cy="82780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r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253754"/>
                    </a:solidFill>
                    <a:latin typeface="TH SarabunPSK" panose="020B0500040200020003" pitchFamily="34" charset="-34"/>
                    <a:ea typeface="+mj-ea"/>
                    <a:cs typeface="TH SarabunPSK" panose="020B0500040200020003" pitchFamily="34" charset="-34"/>
                  </a:defRPr>
                </a:lvl1pPr>
              </a:lstStyle>
              <a:p>
                <a:pPr algn="ctr"/>
                <a:r>
                  <a:rPr lang="th-TH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ผู้ขาย</a:t>
                </a:r>
              </a:p>
            </p:txBody>
          </p:sp>
        </p:grpSp>
        <p:pic>
          <p:nvPicPr>
            <p:cNvPr id="112" name="Graphic 111" descr="Line arrow: Clockwise curve with solid fill">
              <a:extLst>
                <a:ext uri="{FF2B5EF4-FFF2-40B4-BE49-F238E27FC236}">
                  <a16:creationId xmlns:a16="http://schemas.microsoft.com/office/drawing/2014/main" id="{04EBCF3E-09F6-477E-9A6C-E62456B60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6883748">
              <a:off x="3813734" y="2616682"/>
              <a:ext cx="970672" cy="1392641"/>
            </a:xfrm>
            <a:prstGeom prst="rect">
              <a:avLst/>
            </a:prstGeom>
          </p:spPr>
        </p:pic>
        <p:pic>
          <p:nvPicPr>
            <p:cNvPr id="113" name="Graphic 112" descr="Line arrow: Clockwise curve with solid fill">
              <a:extLst>
                <a:ext uri="{FF2B5EF4-FFF2-40B4-BE49-F238E27FC236}">
                  <a16:creationId xmlns:a16="http://schemas.microsoft.com/office/drawing/2014/main" id="{31B256F2-0063-4963-A953-28DA125F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7418886">
              <a:off x="3719815" y="3108209"/>
              <a:ext cx="970672" cy="1392641"/>
            </a:xfrm>
            <a:prstGeom prst="rect">
              <a:avLst/>
            </a:prstGeom>
          </p:spPr>
        </p:pic>
      </p:grpSp>
      <p:sp>
        <p:nvSpPr>
          <p:cNvPr id="121" name="Title 1">
            <a:extLst>
              <a:ext uri="{FF2B5EF4-FFF2-40B4-BE49-F238E27FC236}">
                <a16:creationId xmlns:a16="http://schemas.microsoft.com/office/drawing/2014/main" id="{802E03C3-D058-4E33-B5C7-B35CCE17800A}"/>
              </a:ext>
            </a:extLst>
          </p:cNvPr>
          <p:cNvSpPr txBox="1">
            <a:spLocks/>
          </p:cNvSpPr>
          <p:nvPr/>
        </p:nvSpPr>
        <p:spPr>
          <a:xfrm>
            <a:off x="7862156" y="3197206"/>
            <a:ext cx="1466879" cy="7683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5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ตลาด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82CDC2-1ABB-4B01-A2E9-D889E0E094A1}"/>
              </a:ext>
            </a:extLst>
          </p:cNvPr>
          <p:cNvSpPr/>
          <p:nvPr/>
        </p:nvSpPr>
        <p:spPr>
          <a:xfrm>
            <a:off x="6192583" y="1509292"/>
            <a:ext cx="4819800" cy="422509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DF3377-BCAD-4B21-A61E-1033F227B14F}"/>
              </a:ext>
            </a:extLst>
          </p:cNvPr>
          <p:cNvGrpSpPr/>
          <p:nvPr/>
        </p:nvGrpSpPr>
        <p:grpSpPr>
          <a:xfrm>
            <a:off x="5571575" y="1123611"/>
            <a:ext cx="6046194" cy="5204266"/>
            <a:chOff x="6133856" y="1232279"/>
            <a:chExt cx="4879964" cy="42004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3FB857-E122-4174-8C93-A2580FFB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96" y="1232279"/>
              <a:ext cx="1330528" cy="818076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E0B8D2B7-C2E1-442B-B4C9-4F913205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534" y="1685824"/>
              <a:ext cx="1330528" cy="818076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822CB7C-4B48-4D56-9B3F-05CFBC45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658" y="1685824"/>
              <a:ext cx="1330528" cy="818076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A70F927-C21E-471D-A16A-301F1900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856" y="2810403"/>
              <a:ext cx="1330528" cy="818076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FB872059-49FE-462D-B1E6-D24283572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292" y="2806953"/>
              <a:ext cx="1330528" cy="818076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37F171E2-9C94-4AEA-8C1D-E4629D1F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658" y="4016125"/>
              <a:ext cx="1330528" cy="818076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AB6E88E-B9B3-4959-BABB-F6C174437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534" y="3993056"/>
              <a:ext cx="1330528" cy="818076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66888577-647C-4C85-9893-27D71C91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96" y="4614636"/>
              <a:ext cx="1330528" cy="81807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4806F4-64DE-4983-AF28-47AF4148BB50}"/>
              </a:ext>
            </a:extLst>
          </p:cNvPr>
          <p:cNvGrpSpPr/>
          <p:nvPr/>
        </p:nvGrpSpPr>
        <p:grpSpPr>
          <a:xfrm>
            <a:off x="4482237" y="3472726"/>
            <a:ext cx="966418" cy="455936"/>
            <a:chOff x="4345958" y="3467095"/>
            <a:chExt cx="945728" cy="636041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AFA89E8B-E235-47A3-9887-0CA9F22BFEA6}"/>
                </a:ext>
              </a:extLst>
            </p:cNvPr>
            <p:cNvSpPr/>
            <p:nvPr/>
          </p:nvSpPr>
          <p:spPr>
            <a:xfrm>
              <a:off x="4815569" y="3467095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22" name="Arrow: Chevron 121">
              <a:extLst>
                <a:ext uri="{FF2B5EF4-FFF2-40B4-BE49-F238E27FC236}">
                  <a16:creationId xmlns:a16="http://schemas.microsoft.com/office/drawing/2014/main" id="{75FCCC98-A2CE-43DD-B141-285E7840FCD7}"/>
                </a:ext>
              </a:extLst>
            </p:cNvPr>
            <p:cNvSpPr/>
            <p:nvPr/>
          </p:nvSpPr>
          <p:spPr>
            <a:xfrm>
              <a:off x="4580512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23" name="Arrow: Chevron 122">
              <a:extLst>
                <a:ext uri="{FF2B5EF4-FFF2-40B4-BE49-F238E27FC236}">
                  <a16:creationId xmlns:a16="http://schemas.microsoft.com/office/drawing/2014/main" id="{46611400-0DC5-4165-9B7B-90A6276D15DD}"/>
                </a:ext>
              </a:extLst>
            </p:cNvPr>
            <p:cNvSpPr/>
            <p:nvPr/>
          </p:nvSpPr>
          <p:spPr>
            <a:xfrm>
              <a:off x="4345958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Economy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9C92D4-8CDB-4AEE-803D-B7B7C450B971}"/>
              </a:ext>
            </a:extLst>
          </p:cNvPr>
          <p:cNvGrpSpPr/>
          <p:nvPr/>
        </p:nvGrpSpPr>
        <p:grpSpPr>
          <a:xfrm>
            <a:off x="1871970" y="1232279"/>
            <a:ext cx="8448060" cy="5046258"/>
            <a:chOff x="1870871" y="922874"/>
            <a:chExt cx="8448060" cy="50462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07E811-410F-4169-BAEE-B0A8F0166E51}"/>
                </a:ext>
              </a:extLst>
            </p:cNvPr>
            <p:cNvGrpSpPr/>
            <p:nvPr/>
          </p:nvGrpSpPr>
          <p:grpSpPr>
            <a:xfrm>
              <a:off x="1870871" y="2977815"/>
              <a:ext cx="3194422" cy="2749601"/>
              <a:chOff x="5571575" y="1123611"/>
              <a:chExt cx="6046194" cy="520426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82CDC2-1ABB-4B01-A2E9-D889E0E094A1}"/>
                  </a:ext>
                </a:extLst>
              </p:cNvPr>
              <p:cNvSpPr/>
              <p:nvPr/>
            </p:nvSpPr>
            <p:spPr>
              <a:xfrm>
                <a:off x="6192583" y="1509292"/>
                <a:ext cx="4819800" cy="42250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FDC85BF-4FD3-45D1-AE6B-32530A0A9FF8}"/>
                  </a:ext>
                </a:extLst>
              </p:cNvPr>
              <p:cNvGrpSpPr/>
              <p:nvPr/>
            </p:nvGrpSpPr>
            <p:grpSpPr>
              <a:xfrm>
                <a:off x="5571575" y="1123611"/>
                <a:ext cx="6046194" cy="5204266"/>
                <a:chOff x="5571575" y="1123611"/>
                <a:chExt cx="6046194" cy="5204266"/>
              </a:xfrm>
            </p:grpSpPr>
            <p:sp>
              <p:nvSpPr>
                <p:cNvPr id="121" name="Title 1">
                  <a:extLst>
                    <a:ext uri="{FF2B5EF4-FFF2-40B4-BE49-F238E27FC236}">
                      <a16:creationId xmlns:a16="http://schemas.microsoft.com/office/drawing/2014/main" id="{802E03C3-D058-4E33-B5C7-B35CCE1780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44291" y="3232958"/>
                  <a:ext cx="2215770" cy="921605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>
                  <a:lvl1pPr algn="r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rgbClr val="253754"/>
                      </a:solidFill>
                      <a:latin typeface="TH SarabunPSK" panose="020B0500040200020003" pitchFamily="34" charset="-34"/>
                      <a:ea typeface="+mj-ea"/>
                      <a:cs typeface="TH SarabunPSK" panose="020B0500040200020003" pitchFamily="34" charset="-34"/>
                    </a:defRPr>
                  </a:lvl1pPr>
                </a:lstStyle>
                <a:p>
                  <a:pPr algn="ctr"/>
                  <a:r>
                    <a:rPr lang="th-TH" sz="3600">
                      <a:solidFill>
                        <a:srgbClr val="162F65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รถยนต์</a:t>
                  </a: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FDF3377-BCAD-4B21-A61E-1033F227B14F}"/>
                    </a:ext>
                  </a:extLst>
                </p:cNvPr>
                <p:cNvGrpSpPr/>
                <p:nvPr/>
              </p:nvGrpSpPr>
              <p:grpSpPr>
                <a:xfrm>
                  <a:off x="5571575" y="1123611"/>
                  <a:ext cx="6046194" cy="5204266"/>
                  <a:chOff x="6133856" y="1232279"/>
                  <a:chExt cx="4879964" cy="4200433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CE3FB857-E122-4174-8C93-A2580FFB76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1232279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14" name="Picture 113">
                    <a:extLst>
                      <a:ext uri="{FF2B5EF4-FFF2-40B4-BE49-F238E27FC236}">
                        <a16:creationId xmlns:a16="http://schemas.microsoft.com/office/drawing/2014/main" id="{E0B8D2B7-C2E1-442B-B4C9-4F9132055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>
                    <a:extLst>
                      <a:ext uri="{FF2B5EF4-FFF2-40B4-BE49-F238E27FC236}">
                        <a16:creationId xmlns:a16="http://schemas.microsoft.com/office/drawing/2014/main" id="{8822CB7C-4B48-4D56-9B3F-05CFBC456B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>
                    <a:extLst>
                      <a:ext uri="{FF2B5EF4-FFF2-40B4-BE49-F238E27FC236}">
                        <a16:creationId xmlns:a16="http://schemas.microsoft.com/office/drawing/2014/main" id="{FA70F927-C21E-471D-A16A-301F1900AC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33856" y="281040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>
                    <a:extLst>
                      <a:ext uri="{FF2B5EF4-FFF2-40B4-BE49-F238E27FC236}">
                        <a16:creationId xmlns:a16="http://schemas.microsoft.com/office/drawing/2014/main" id="{FB872059-49FE-462D-B1E6-D242835725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3292" y="280695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>
                    <a:extLst>
                      <a:ext uri="{FF2B5EF4-FFF2-40B4-BE49-F238E27FC236}">
                        <a16:creationId xmlns:a16="http://schemas.microsoft.com/office/drawing/2014/main" id="{37F171E2-9C94-4AEA-8C1D-E4629D1FE2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4016125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>
                    <a:extLst>
                      <a:ext uri="{FF2B5EF4-FFF2-40B4-BE49-F238E27FC236}">
                        <a16:creationId xmlns:a16="http://schemas.microsoft.com/office/drawing/2014/main" id="{CAB6E88E-B9B3-4959-BABB-F6C174437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3993056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>
                    <a:extLst>
                      <a:ext uri="{FF2B5EF4-FFF2-40B4-BE49-F238E27FC236}">
                        <a16:creationId xmlns:a16="http://schemas.microsoft.com/office/drawing/2014/main" id="{66888577-647C-4C85-9893-27D71C91D7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4614636"/>
                    <a:ext cx="1330528" cy="81807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6AA3CB8-8C38-4F43-9C6E-DF20B795E4FC}"/>
                </a:ext>
              </a:extLst>
            </p:cNvPr>
            <p:cNvGrpSpPr/>
            <p:nvPr/>
          </p:nvGrpSpPr>
          <p:grpSpPr>
            <a:xfrm>
              <a:off x="3479265" y="1231357"/>
              <a:ext cx="2228061" cy="1917805"/>
              <a:chOff x="5571575" y="1123611"/>
              <a:chExt cx="6046194" cy="5204266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A9A5C34-FD75-4F6F-AD42-9348AC029BBC}"/>
                  </a:ext>
                </a:extLst>
              </p:cNvPr>
              <p:cNvSpPr/>
              <p:nvPr/>
            </p:nvSpPr>
            <p:spPr>
              <a:xfrm>
                <a:off x="6192583" y="1509292"/>
                <a:ext cx="4819800" cy="42250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F6F53CB-ABF9-494A-8961-EC2DA7C9F1B1}"/>
                  </a:ext>
                </a:extLst>
              </p:cNvPr>
              <p:cNvGrpSpPr/>
              <p:nvPr/>
            </p:nvGrpSpPr>
            <p:grpSpPr>
              <a:xfrm>
                <a:off x="5571575" y="1123611"/>
                <a:ext cx="6046194" cy="5204266"/>
                <a:chOff x="5571575" y="1123611"/>
                <a:chExt cx="6046194" cy="5204266"/>
              </a:xfrm>
            </p:grpSpPr>
            <p:sp>
              <p:nvSpPr>
                <p:cNvPr id="58" name="Title 1">
                  <a:extLst>
                    <a:ext uri="{FF2B5EF4-FFF2-40B4-BE49-F238E27FC236}">
                      <a16:creationId xmlns:a16="http://schemas.microsoft.com/office/drawing/2014/main" id="{7093F089-3B3C-4C05-87ED-E4D3517950A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58928" y="3001332"/>
                  <a:ext cx="2622831" cy="1391086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>
                  <a:lvl1pPr algn="r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rgbClr val="253754"/>
                      </a:solidFill>
                      <a:latin typeface="TH SarabunPSK" panose="020B0500040200020003" pitchFamily="34" charset="-34"/>
                      <a:ea typeface="+mj-ea"/>
                      <a:cs typeface="TH SarabunPSK" panose="020B0500040200020003" pitchFamily="34" charset="-34"/>
                    </a:defRPr>
                  </a:lvl1pPr>
                </a:lstStyle>
                <a:p>
                  <a:pPr algn="ctr"/>
                  <a:r>
                    <a:rPr lang="th-TH" sz="2800">
                      <a:solidFill>
                        <a:srgbClr val="162F65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พิซซ่า</a:t>
                  </a: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8DCD52A7-14FE-4CF0-B6FB-068ED6911DDC}"/>
                    </a:ext>
                  </a:extLst>
                </p:cNvPr>
                <p:cNvGrpSpPr/>
                <p:nvPr/>
              </p:nvGrpSpPr>
              <p:grpSpPr>
                <a:xfrm>
                  <a:off x="5571575" y="1123611"/>
                  <a:ext cx="6046194" cy="5204266"/>
                  <a:chOff x="6133856" y="1232279"/>
                  <a:chExt cx="4879964" cy="4200433"/>
                </a:xfrm>
              </p:grpSpPr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FE2D1898-299F-4976-90B1-248B27E86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1232279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75F05D58-2357-48BE-BF09-9362923E6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A715CE91-FEB5-410F-873F-57A6E070CD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CD3A1B21-081E-45BB-9A95-57ACEEE4CE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33856" y="281040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5E4C009F-174C-4695-A4BE-62AA9F3F64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3292" y="280695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0E67AFF6-8FB8-4C61-B0BA-3564CCF4E6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4016125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146B3264-8C36-4228-8E93-066C775DD9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3993056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A4237D8C-B1F2-4668-A338-7EDC8AC12A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4614636"/>
                    <a:ext cx="1330528" cy="81807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57992C4-0948-406F-A4BC-6B424B0F21DF}"/>
                </a:ext>
              </a:extLst>
            </p:cNvPr>
            <p:cNvGrpSpPr/>
            <p:nvPr/>
          </p:nvGrpSpPr>
          <p:grpSpPr>
            <a:xfrm>
              <a:off x="4941924" y="4254703"/>
              <a:ext cx="1854359" cy="1596141"/>
              <a:chOff x="5571575" y="1123611"/>
              <a:chExt cx="6046194" cy="5204266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DAEB5F5-1860-45F0-BFD9-1D16537ED6E3}"/>
                  </a:ext>
                </a:extLst>
              </p:cNvPr>
              <p:cNvSpPr/>
              <p:nvPr/>
            </p:nvSpPr>
            <p:spPr>
              <a:xfrm>
                <a:off x="6192583" y="1509292"/>
                <a:ext cx="4819800" cy="42250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842BF8A-1798-4698-974F-35BC40244395}"/>
                  </a:ext>
                </a:extLst>
              </p:cNvPr>
              <p:cNvGrpSpPr/>
              <p:nvPr/>
            </p:nvGrpSpPr>
            <p:grpSpPr>
              <a:xfrm>
                <a:off x="5571575" y="1123611"/>
                <a:ext cx="6046194" cy="5204266"/>
                <a:chOff x="5571575" y="1123611"/>
                <a:chExt cx="6046194" cy="5204266"/>
              </a:xfrm>
            </p:grpSpPr>
            <p:sp>
              <p:nvSpPr>
                <p:cNvPr id="127" name="Title 1">
                  <a:extLst>
                    <a:ext uri="{FF2B5EF4-FFF2-40B4-BE49-F238E27FC236}">
                      <a16:creationId xmlns:a16="http://schemas.microsoft.com/office/drawing/2014/main" id="{B42E2F85-7FB0-4F29-B0E6-A44BC9E130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14132" y="2830499"/>
                  <a:ext cx="2918556" cy="1833944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>
                  <a:lvl1pPr algn="r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rgbClr val="253754"/>
                      </a:solidFill>
                      <a:latin typeface="TH SarabunPSK" panose="020B0500040200020003" pitchFamily="34" charset="-34"/>
                      <a:ea typeface="+mj-ea"/>
                      <a:cs typeface="TH SarabunPSK" panose="020B0500040200020003" pitchFamily="34" charset="-34"/>
                    </a:defRPr>
                  </a:lvl1pPr>
                </a:lstStyle>
                <a:p>
                  <a:pPr algn="ctr"/>
                  <a:r>
                    <a:rPr lang="th-TH" sz="2800">
                      <a:solidFill>
                        <a:srgbClr val="162F65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น้ำดื่ม</a:t>
                  </a: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DFA1AE1E-07D0-4817-9FA8-C430A86AC1F1}"/>
                    </a:ext>
                  </a:extLst>
                </p:cNvPr>
                <p:cNvGrpSpPr/>
                <p:nvPr/>
              </p:nvGrpSpPr>
              <p:grpSpPr>
                <a:xfrm>
                  <a:off x="5571575" y="1123611"/>
                  <a:ext cx="6046194" cy="5204266"/>
                  <a:chOff x="6133856" y="1232279"/>
                  <a:chExt cx="4879964" cy="4200433"/>
                </a:xfrm>
              </p:grpSpPr>
              <p:pic>
                <p:nvPicPr>
                  <p:cNvPr id="129" name="Picture 128">
                    <a:extLst>
                      <a:ext uri="{FF2B5EF4-FFF2-40B4-BE49-F238E27FC236}">
                        <a16:creationId xmlns:a16="http://schemas.microsoft.com/office/drawing/2014/main" id="{324C5E54-D33E-4C5E-A6C6-E7119BBBEA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1232279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:a16="http://schemas.microsoft.com/office/drawing/2014/main" id="{56C4074D-AEA4-4E39-AB9B-F68C5DF1DC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>
                    <a:extLst>
                      <a:ext uri="{FF2B5EF4-FFF2-40B4-BE49-F238E27FC236}">
                        <a16:creationId xmlns:a16="http://schemas.microsoft.com/office/drawing/2014/main" id="{06EC0C6F-6C65-4A4C-8FBC-1C91F81226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>
                    <a:extLst>
                      <a:ext uri="{FF2B5EF4-FFF2-40B4-BE49-F238E27FC236}">
                        <a16:creationId xmlns:a16="http://schemas.microsoft.com/office/drawing/2014/main" id="{4AA2C848-7674-4963-A1E3-FAC0243C20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33856" y="281040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>
                    <a:extLst>
                      <a:ext uri="{FF2B5EF4-FFF2-40B4-BE49-F238E27FC236}">
                        <a16:creationId xmlns:a16="http://schemas.microsoft.com/office/drawing/2014/main" id="{AAE89AE7-6EAB-4569-8305-A5E0BBBBFD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3292" y="280695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34" name="Picture 133">
                    <a:extLst>
                      <a:ext uri="{FF2B5EF4-FFF2-40B4-BE49-F238E27FC236}">
                        <a16:creationId xmlns:a16="http://schemas.microsoft.com/office/drawing/2014/main" id="{8E4B8EE9-8DE9-422A-8E48-0FBDC460E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4016125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>
                    <a:extLst>
                      <a:ext uri="{FF2B5EF4-FFF2-40B4-BE49-F238E27FC236}">
                        <a16:creationId xmlns:a16="http://schemas.microsoft.com/office/drawing/2014/main" id="{1D92C251-0CED-4213-973D-2C63C3340F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3993056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id="{CD1EC632-BBD9-4FD2-85CC-C53DAB44A1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4614636"/>
                    <a:ext cx="1330528" cy="81807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4354243-37A0-4A37-ADB7-71FB47AD7C3A}"/>
                </a:ext>
              </a:extLst>
            </p:cNvPr>
            <p:cNvGrpSpPr/>
            <p:nvPr/>
          </p:nvGrpSpPr>
          <p:grpSpPr>
            <a:xfrm>
              <a:off x="6878623" y="4372991"/>
              <a:ext cx="1854359" cy="1596141"/>
              <a:chOff x="5571575" y="1123611"/>
              <a:chExt cx="6046194" cy="5204266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72A094C-2E3D-416A-BB35-64C2C6CB83C6}"/>
                  </a:ext>
                </a:extLst>
              </p:cNvPr>
              <p:cNvSpPr/>
              <p:nvPr/>
            </p:nvSpPr>
            <p:spPr>
              <a:xfrm>
                <a:off x="6192583" y="1509292"/>
                <a:ext cx="4819800" cy="42250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DCED356-C9E1-4AB2-AFCE-0611AB82BBB0}"/>
                  </a:ext>
                </a:extLst>
              </p:cNvPr>
              <p:cNvGrpSpPr/>
              <p:nvPr/>
            </p:nvGrpSpPr>
            <p:grpSpPr>
              <a:xfrm>
                <a:off x="5571575" y="1123611"/>
                <a:ext cx="6046194" cy="5204266"/>
                <a:chOff x="5571575" y="1123611"/>
                <a:chExt cx="6046194" cy="5204266"/>
              </a:xfrm>
            </p:grpSpPr>
            <p:sp>
              <p:nvSpPr>
                <p:cNvPr id="140" name="Title 1">
                  <a:extLst>
                    <a:ext uri="{FF2B5EF4-FFF2-40B4-BE49-F238E27FC236}">
                      <a16:creationId xmlns:a16="http://schemas.microsoft.com/office/drawing/2014/main" id="{84029230-1795-4F7A-A440-A9AE088D78D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57531" y="2963212"/>
                  <a:ext cx="2661705" cy="1523600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>
                  <a:lvl1pPr algn="r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rgbClr val="253754"/>
                      </a:solidFill>
                      <a:latin typeface="TH SarabunPSK" panose="020B0500040200020003" pitchFamily="34" charset="-34"/>
                      <a:ea typeface="+mj-ea"/>
                      <a:cs typeface="TH SarabunPSK" panose="020B0500040200020003" pitchFamily="34" charset="-34"/>
                    </a:defRPr>
                  </a:lvl1pPr>
                </a:lstStyle>
                <a:p>
                  <a:pPr algn="ctr"/>
                  <a:r>
                    <a:rPr lang="th-TH" sz="3200">
                      <a:solidFill>
                        <a:srgbClr val="162F65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ต้นไม้</a:t>
                  </a:r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AE78B300-3DC9-4A51-A7D9-509EDEF370F9}"/>
                    </a:ext>
                  </a:extLst>
                </p:cNvPr>
                <p:cNvGrpSpPr/>
                <p:nvPr/>
              </p:nvGrpSpPr>
              <p:grpSpPr>
                <a:xfrm>
                  <a:off x="5571575" y="1123611"/>
                  <a:ext cx="6046194" cy="5204266"/>
                  <a:chOff x="6133856" y="1232279"/>
                  <a:chExt cx="4879964" cy="4200433"/>
                </a:xfrm>
              </p:grpSpPr>
              <p:pic>
                <p:nvPicPr>
                  <p:cNvPr id="142" name="Picture 141">
                    <a:extLst>
                      <a:ext uri="{FF2B5EF4-FFF2-40B4-BE49-F238E27FC236}">
                        <a16:creationId xmlns:a16="http://schemas.microsoft.com/office/drawing/2014/main" id="{05F70B49-F209-4DD5-AC92-CD4966B723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1232279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42">
                    <a:extLst>
                      <a:ext uri="{FF2B5EF4-FFF2-40B4-BE49-F238E27FC236}">
                        <a16:creationId xmlns:a16="http://schemas.microsoft.com/office/drawing/2014/main" id="{42B726F4-083A-4F48-8ADC-8CA69618BA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44" name="Picture 143">
                    <a:extLst>
                      <a:ext uri="{FF2B5EF4-FFF2-40B4-BE49-F238E27FC236}">
                        <a16:creationId xmlns:a16="http://schemas.microsoft.com/office/drawing/2014/main" id="{BB213EB9-9016-4D3B-91AE-9947507E57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45" name="Picture 144">
                    <a:extLst>
                      <a:ext uri="{FF2B5EF4-FFF2-40B4-BE49-F238E27FC236}">
                        <a16:creationId xmlns:a16="http://schemas.microsoft.com/office/drawing/2014/main" id="{A8215ACC-A7F3-44AE-86F9-26090993E8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33856" y="281040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46" name="Picture 145">
                    <a:extLst>
                      <a:ext uri="{FF2B5EF4-FFF2-40B4-BE49-F238E27FC236}">
                        <a16:creationId xmlns:a16="http://schemas.microsoft.com/office/drawing/2014/main" id="{E8A8A86E-3EB8-4BDC-B2CB-C27ED90E1E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3292" y="280695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>
                    <a:extLst>
                      <a:ext uri="{FF2B5EF4-FFF2-40B4-BE49-F238E27FC236}">
                        <a16:creationId xmlns:a16="http://schemas.microsoft.com/office/drawing/2014/main" id="{D95A16BC-1933-46DD-9F91-EB876CD4E2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4016125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>
                    <a:extLst>
                      <a:ext uri="{FF2B5EF4-FFF2-40B4-BE49-F238E27FC236}">
                        <a16:creationId xmlns:a16="http://schemas.microsoft.com/office/drawing/2014/main" id="{DEA9B67E-B4F6-4AF3-AEF8-9724D0F69A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3993056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>
                    <a:extLst>
                      <a:ext uri="{FF2B5EF4-FFF2-40B4-BE49-F238E27FC236}">
                        <a16:creationId xmlns:a16="http://schemas.microsoft.com/office/drawing/2014/main" id="{9E461719-2688-4657-B03E-64C3AABF17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4614636"/>
                    <a:ext cx="1330528" cy="81807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8C8CCD8-62F6-4516-8921-87E14DB87091}"/>
                </a:ext>
              </a:extLst>
            </p:cNvPr>
            <p:cNvGrpSpPr/>
            <p:nvPr/>
          </p:nvGrpSpPr>
          <p:grpSpPr>
            <a:xfrm>
              <a:off x="5841416" y="922874"/>
              <a:ext cx="2836378" cy="2441414"/>
              <a:chOff x="5571575" y="1123611"/>
              <a:chExt cx="6046194" cy="5204266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8183A6F9-6557-4081-9FCE-C430E6DBE1CB}"/>
                  </a:ext>
                </a:extLst>
              </p:cNvPr>
              <p:cNvSpPr/>
              <p:nvPr/>
            </p:nvSpPr>
            <p:spPr>
              <a:xfrm>
                <a:off x="6192583" y="1509292"/>
                <a:ext cx="4819800" cy="42250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11EA2434-FA03-4F32-A816-34729E220A95}"/>
                  </a:ext>
                </a:extLst>
              </p:cNvPr>
              <p:cNvGrpSpPr/>
              <p:nvPr/>
            </p:nvGrpSpPr>
            <p:grpSpPr>
              <a:xfrm>
                <a:off x="5571575" y="1123611"/>
                <a:ext cx="6046194" cy="5204266"/>
                <a:chOff x="5571575" y="1123611"/>
                <a:chExt cx="6046194" cy="5204266"/>
              </a:xfrm>
            </p:grpSpPr>
            <p:sp>
              <p:nvSpPr>
                <p:cNvPr id="153" name="Title 1">
                  <a:extLst>
                    <a:ext uri="{FF2B5EF4-FFF2-40B4-BE49-F238E27FC236}">
                      <a16:creationId xmlns:a16="http://schemas.microsoft.com/office/drawing/2014/main" id="{03AB2C38-3C9F-4D1E-87D3-C123EDFCEB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62493" y="2912801"/>
                  <a:ext cx="2819760" cy="1568821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>
                  <a:lvl1pPr algn="r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rgbClr val="253754"/>
                      </a:solidFill>
                      <a:latin typeface="TH SarabunPSK" panose="020B0500040200020003" pitchFamily="34" charset="-34"/>
                      <a:ea typeface="+mj-ea"/>
                      <a:cs typeface="TH SarabunPSK" panose="020B0500040200020003" pitchFamily="34" charset="-34"/>
                    </a:defRPr>
                  </a:lvl1pPr>
                </a:lstStyle>
                <a:p>
                  <a:pPr algn="ctr"/>
                  <a:r>
                    <a:rPr lang="th-TH" sz="4000">
                      <a:solidFill>
                        <a:srgbClr val="162F65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ข้าว</a:t>
                  </a: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8B390039-52AC-4C57-A28E-046F4E5B1EA2}"/>
                    </a:ext>
                  </a:extLst>
                </p:cNvPr>
                <p:cNvGrpSpPr/>
                <p:nvPr/>
              </p:nvGrpSpPr>
              <p:grpSpPr>
                <a:xfrm>
                  <a:off x="5571575" y="1123611"/>
                  <a:ext cx="6046194" cy="5204266"/>
                  <a:chOff x="6133856" y="1232279"/>
                  <a:chExt cx="4879964" cy="4200433"/>
                </a:xfrm>
              </p:grpSpPr>
              <p:pic>
                <p:nvPicPr>
                  <p:cNvPr id="155" name="Picture 154">
                    <a:extLst>
                      <a:ext uri="{FF2B5EF4-FFF2-40B4-BE49-F238E27FC236}">
                        <a16:creationId xmlns:a16="http://schemas.microsoft.com/office/drawing/2014/main" id="{C2AB1E68-A8DD-450B-A448-0703B3C405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1232279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155">
                    <a:extLst>
                      <a:ext uri="{FF2B5EF4-FFF2-40B4-BE49-F238E27FC236}">
                        <a16:creationId xmlns:a16="http://schemas.microsoft.com/office/drawing/2014/main" id="{E56D1414-9B0A-450D-8B8B-958D2F1986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>
                    <a:extLst>
                      <a:ext uri="{FF2B5EF4-FFF2-40B4-BE49-F238E27FC236}">
                        <a16:creationId xmlns:a16="http://schemas.microsoft.com/office/drawing/2014/main" id="{3D80C52B-ED6D-4A28-A91F-D2E7821C6C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>
                    <a:extLst>
                      <a:ext uri="{FF2B5EF4-FFF2-40B4-BE49-F238E27FC236}">
                        <a16:creationId xmlns:a16="http://schemas.microsoft.com/office/drawing/2014/main" id="{34C5EB41-A213-4F90-8D31-199B3F3597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33856" y="281040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59" name="Picture 158">
                    <a:extLst>
                      <a:ext uri="{FF2B5EF4-FFF2-40B4-BE49-F238E27FC236}">
                        <a16:creationId xmlns:a16="http://schemas.microsoft.com/office/drawing/2014/main" id="{4EF91EF0-0DE4-4792-A50C-12BC071E5A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3292" y="280695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FBED08C3-D686-4372-A520-027FF228C3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4016125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61" name="Picture 160">
                    <a:extLst>
                      <a:ext uri="{FF2B5EF4-FFF2-40B4-BE49-F238E27FC236}">
                        <a16:creationId xmlns:a16="http://schemas.microsoft.com/office/drawing/2014/main" id="{52C18FBA-5823-49DB-8847-DF129216A7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3993056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>
                    <a:extLst>
                      <a:ext uri="{FF2B5EF4-FFF2-40B4-BE49-F238E27FC236}">
                        <a16:creationId xmlns:a16="http://schemas.microsoft.com/office/drawing/2014/main" id="{DC2BDD10-AA8E-4C74-B28B-6623C7BCD3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4614636"/>
                    <a:ext cx="1330528" cy="81807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9472900-7465-4871-AC76-F79272FF475D}"/>
                </a:ext>
              </a:extLst>
            </p:cNvPr>
            <p:cNvGrpSpPr/>
            <p:nvPr/>
          </p:nvGrpSpPr>
          <p:grpSpPr>
            <a:xfrm>
              <a:off x="8090870" y="2793273"/>
              <a:ext cx="2228061" cy="1917805"/>
              <a:chOff x="5571575" y="1123611"/>
              <a:chExt cx="6046194" cy="5204266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C504BFF-94F6-48D3-8C06-BFA7530B7C47}"/>
                  </a:ext>
                </a:extLst>
              </p:cNvPr>
              <p:cNvSpPr/>
              <p:nvPr/>
            </p:nvSpPr>
            <p:spPr>
              <a:xfrm>
                <a:off x="6192583" y="1509292"/>
                <a:ext cx="4819800" cy="42250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EBCC0D14-0C0F-4B0B-8133-68CDEE7E83C9}"/>
                  </a:ext>
                </a:extLst>
              </p:cNvPr>
              <p:cNvGrpSpPr/>
              <p:nvPr/>
            </p:nvGrpSpPr>
            <p:grpSpPr>
              <a:xfrm>
                <a:off x="5571575" y="1123611"/>
                <a:ext cx="6046194" cy="5204266"/>
                <a:chOff x="5571575" y="1123611"/>
                <a:chExt cx="6046194" cy="5204266"/>
              </a:xfrm>
            </p:grpSpPr>
            <p:sp>
              <p:nvSpPr>
                <p:cNvPr id="166" name="Title 1">
                  <a:extLst>
                    <a:ext uri="{FF2B5EF4-FFF2-40B4-BE49-F238E27FC236}">
                      <a16:creationId xmlns:a16="http://schemas.microsoft.com/office/drawing/2014/main" id="{23E06F95-1149-4689-9928-5D81660688E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27322" y="2971484"/>
                  <a:ext cx="2641946" cy="1375542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>
                  <a:lvl1pPr algn="r" defTabSz="914400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rgbClr val="253754"/>
                      </a:solidFill>
                      <a:latin typeface="TH SarabunPSK" panose="020B0500040200020003" pitchFamily="34" charset="-34"/>
                      <a:ea typeface="+mj-ea"/>
                      <a:cs typeface="TH SarabunPSK" panose="020B0500040200020003" pitchFamily="34" charset="-34"/>
                    </a:defRPr>
                  </a:lvl1pPr>
                </a:lstStyle>
                <a:p>
                  <a:pPr algn="ctr"/>
                  <a:r>
                    <a:rPr lang="th-TH" sz="3200">
                      <a:solidFill>
                        <a:srgbClr val="162F65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หุ้น</a:t>
                  </a:r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B10F12F7-1A0B-449D-9F88-774D4503A99E}"/>
                    </a:ext>
                  </a:extLst>
                </p:cNvPr>
                <p:cNvGrpSpPr/>
                <p:nvPr/>
              </p:nvGrpSpPr>
              <p:grpSpPr>
                <a:xfrm>
                  <a:off x="5571575" y="1123611"/>
                  <a:ext cx="6046194" cy="5204266"/>
                  <a:chOff x="6133856" y="1232279"/>
                  <a:chExt cx="4879964" cy="4200433"/>
                </a:xfrm>
              </p:grpSpPr>
              <p:pic>
                <p:nvPicPr>
                  <p:cNvPr id="168" name="Picture 167">
                    <a:extLst>
                      <a:ext uri="{FF2B5EF4-FFF2-40B4-BE49-F238E27FC236}">
                        <a16:creationId xmlns:a16="http://schemas.microsoft.com/office/drawing/2014/main" id="{B5D854F9-628A-4EF2-8C96-345419BD94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1232279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>
                    <a:extLst>
                      <a:ext uri="{FF2B5EF4-FFF2-40B4-BE49-F238E27FC236}">
                        <a16:creationId xmlns:a16="http://schemas.microsoft.com/office/drawing/2014/main" id="{DD58F757-BD89-4C33-9816-7954D4F7FE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70" name="Picture 169">
                    <a:extLst>
                      <a:ext uri="{FF2B5EF4-FFF2-40B4-BE49-F238E27FC236}">
                        <a16:creationId xmlns:a16="http://schemas.microsoft.com/office/drawing/2014/main" id="{A836A344-32DD-4EC5-B36F-39FDB98A30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1685824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71" name="Picture 170">
                    <a:extLst>
                      <a:ext uri="{FF2B5EF4-FFF2-40B4-BE49-F238E27FC236}">
                        <a16:creationId xmlns:a16="http://schemas.microsoft.com/office/drawing/2014/main" id="{B4A2433A-6C6F-44C2-952D-37D537A909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33856" y="281040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72" name="Picture 171">
                    <a:extLst>
                      <a:ext uri="{FF2B5EF4-FFF2-40B4-BE49-F238E27FC236}">
                        <a16:creationId xmlns:a16="http://schemas.microsoft.com/office/drawing/2014/main" id="{D6997D41-2851-4A69-AF31-5D6CF9DFE3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3292" y="2806953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73" name="Picture 172">
                    <a:extLst>
                      <a:ext uri="{FF2B5EF4-FFF2-40B4-BE49-F238E27FC236}">
                        <a16:creationId xmlns:a16="http://schemas.microsoft.com/office/drawing/2014/main" id="{E85E5874-333D-4C32-860B-E1A86C6BC5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36658" y="4016125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74" name="Picture 173">
                    <a:extLst>
                      <a:ext uri="{FF2B5EF4-FFF2-40B4-BE49-F238E27FC236}">
                        <a16:creationId xmlns:a16="http://schemas.microsoft.com/office/drawing/2014/main" id="{D550204B-4088-44D5-94F0-A0553E463D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6534" y="3993056"/>
                    <a:ext cx="1330528" cy="818076"/>
                  </a:xfrm>
                  <a:prstGeom prst="rect">
                    <a:avLst/>
                  </a:prstGeom>
                </p:spPr>
              </p:pic>
              <p:pic>
                <p:nvPicPr>
                  <p:cNvPr id="175" name="Picture 174">
                    <a:extLst>
                      <a:ext uri="{FF2B5EF4-FFF2-40B4-BE49-F238E27FC236}">
                        <a16:creationId xmlns:a16="http://schemas.microsoft.com/office/drawing/2014/main" id="{E94A37B0-25E6-4F5E-AC75-922B9DADED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1596" y="4614636"/>
                    <a:ext cx="1330528" cy="818076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9C6A49F-13D1-44DF-BDDF-7B9A83DE1897}"/>
                </a:ext>
              </a:extLst>
            </p:cNvPr>
            <p:cNvSpPr txBox="1">
              <a:spLocks/>
            </p:cNvSpPr>
            <p:nvPr/>
          </p:nvSpPr>
          <p:spPr>
            <a:xfrm>
              <a:off x="4866387" y="3315002"/>
              <a:ext cx="3292726" cy="76838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54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ระบบเศรษฐกิจ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1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หน่วยเศรษฐกิจ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Economic Units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F98E6EA-89DD-4C1C-A992-14F00FD46D65}"/>
              </a:ext>
            </a:extLst>
          </p:cNvPr>
          <p:cNvGrpSpPr/>
          <p:nvPr/>
        </p:nvGrpSpPr>
        <p:grpSpPr>
          <a:xfrm>
            <a:off x="1993196" y="1870370"/>
            <a:ext cx="2776681" cy="1707504"/>
            <a:chOff x="1191320" y="2013390"/>
            <a:chExt cx="6274999" cy="385877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086A0AA-44AD-41A4-8F97-3D8FDC133F4F}"/>
                </a:ext>
              </a:extLst>
            </p:cNvPr>
            <p:cNvGrpSpPr/>
            <p:nvPr/>
          </p:nvGrpSpPr>
          <p:grpSpPr>
            <a:xfrm>
              <a:off x="1191320" y="2013390"/>
              <a:ext cx="6274999" cy="3858773"/>
              <a:chOff x="397267" y="2439913"/>
              <a:chExt cx="6233668" cy="383335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69E92B7-E685-433C-A498-CC126E4764C6}"/>
                  </a:ext>
                </a:extLst>
              </p:cNvPr>
              <p:cNvGrpSpPr/>
              <p:nvPr/>
            </p:nvGrpSpPr>
            <p:grpSpPr>
              <a:xfrm>
                <a:off x="397267" y="2439913"/>
                <a:ext cx="2522999" cy="3805708"/>
                <a:chOff x="932268" y="1554862"/>
                <a:chExt cx="3016958" cy="4550799"/>
              </a:xfrm>
            </p:grpSpPr>
            <p:pic>
              <p:nvPicPr>
                <p:cNvPr id="112" name="Graphic 111" descr="A woman wearing a skirt">
                  <a:extLst>
                    <a:ext uri="{FF2B5EF4-FFF2-40B4-BE49-F238E27FC236}">
                      <a16:creationId xmlns:a16="http://schemas.microsoft.com/office/drawing/2014/main" id="{AD50AF4D-F8B0-475D-876E-F1A0ECA952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4301" y="2257561"/>
                  <a:ext cx="1304925" cy="3848100"/>
                </a:xfrm>
                <a:prstGeom prst="rect">
                  <a:avLst/>
                </a:prstGeom>
              </p:spPr>
            </p:pic>
            <p:pic>
              <p:nvPicPr>
                <p:cNvPr id="113" name="Graphic 112" descr="Boy holding a sign">
                  <a:extLst>
                    <a:ext uri="{FF2B5EF4-FFF2-40B4-BE49-F238E27FC236}">
                      <a16:creationId xmlns:a16="http://schemas.microsoft.com/office/drawing/2014/main" id="{E03EDFE1-DD20-4730-887E-B9E4F027F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268" y="2076586"/>
                  <a:ext cx="2152650" cy="4029075"/>
                </a:xfrm>
                <a:prstGeom prst="rect">
                  <a:avLst/>
                </a:prstGeom>
              </p:spPr>
            </p:pic>
            <p:pic>
              <p:nvPicPr>
                <p:cNvPr id="122" name="Graphic 121" descr="Whole pizza with solid fill">
                  <a:extLst>
                    <a:ext uri="{FF2B5EF4-FFF2-40B4-BE49-F238E27FC236}">
                      <a16:creationId xmlns:a16="http://schemas.microsoft.com/office/drawing/2014/main" id="{CBC143C4-FE41-4C0F-BF45-ADD8FADE9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714590">
                  <a:off x="2956474" y="1719775"/>
                  <a:ext cx="784946" cy="784946"/>
                </a:xfrm>
                <a:prstGeom prst="rect">
                  <a:avLst/>
                </a:prstGeom>
              </p:spPr>
            </p:pic>
            <p:pic>
              <p:nvPicPr>
                <p:cNvPr id="123" name="Graphic 122" descr="Whole pizza with solid fill">
                  <a:extLst>
                    <a:ext uri="{FF2B5EF4-FFF2-40B4-BE49-F238E27FC236}">
                      <a16:creationId xmlns:a16="http://schemas.microsoft.com/office/drawing/2014/main" id="{FD3222F7-914A-46F9-91E5-EF575AE2C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4379" y="1554862"/>
                  <a:ext cx="784946" cy="784946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EB3DF11-09A5-4B81-9778-24568B7DDAD9}"/>
                  </a:ext>
                </a:extLst>
              </p:cNvPr>
              <p:cNvGrpSpPr/>
              <p:nvPr/>
            </p:nvGrpSpPr>
            <p:grpSpPr>
              <a:xfrm>
                <a:off x="4094230" y="2517155"/>
                <a:ext cx="2536705" cy="3756116"/>
                <a:chOff x="7625702" y="1634156"/>
                <a:chExt cx="3019846" cy="4471505"/>
              </a:xfrm>
            </p:grpSpPr>
            <p:pic>
              <p:nvPicPr>
                <p:cNvPr id="98" name="Graphic 97" descr="Woman wearing skirt">
                  <a:extLst>
                    <a:ext uri="{FF2B5EF4-FFF2-40B4-BE49-F238E27FC236}">
                      <a16:creationId xmlns:a16="http://schemas.microsoft.com/office/drawing/2014/main" id="{CE82AB5D-4287-4AB5-AA16-03FF020A1C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0623" y="2257561"/>
                  <a:ext cx="1304925" cy="3848100"/>
                </a:xfrm>
                <a:prstGeom prst="rect">
                  <a:avLst/>
                </a:prstGeom>
              </p:spPr>
            </p:pic>
            <p:pic>
              <p:nvPicPr>
                <p:cNvPr id="99" name="Graphic 98" descr="Boy holding sign">
                  <a:extLst>
                    <a:ext uri="{FF2B5EF4-FFF2-40B4-BE49-F238E27FC236}">
                      <a16:creationId xmlns:a16="http://schemas.microsoft.com/office/drawing/2014/main" id="{BE81D0E4-6789-42BE-9D57-30F976E646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5702" y="2076586"/>
                  <a:ext cx="2152650" cy="4029075"/>
                </a:xfrm>
                <a:prstGeom prst="rect">
                  <a:avLst/>
                </a:prstGeom>
              </p:spPr>
            </p:pic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20748DAC-515C-4A93-9FF4-7A9325C4DBFB}"/>
                    </a:ext>
                  </a:extLst>
                </p:cNvPr>
                <p:cNvGrpSpPr/>
                <p:nvPr/>
              </p:nvGrpSpPr>
              <p:grpSpPr>
                <a:xfrm rot="468528">
                  <a:off x="8439423" y="1634156"/>
                  <a:ext cx="674071" cy="646558"/>
                  <a:chOff x="4732108" y="2637405"/>
                  <a:chExt cx="3159541" cy="3030580"/>
                </a:xfrm>
              </p:grpSpPr>
              <p:grpSp>
                <p:nvGrpSpPr>
                  <p:cNvPr id="107" name="Graphic 43" descr="Seeds with solid fill">
                    <a:extLst>
                      <a:ext uri="{FF2B5EF4-FFF2-40B4-BE49-F238E27FC236}">
                        <a16:creationId xmlns:a16="http://schemas.microsoft.com/office/drawing/2014/main" id="{3E8018A8-6FAA-4892-8544-668E9753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732108" y="2637405"/>
                    <a:ext cx="3159541" cy="3030580"/>
                    <a:chOff x="8425906" y="1486556"/>
                    <a:chExt cx="576979" cy="782742"/>
                  </a:xfrm>
                  <a:solidFill>
                    <a:schemeClr val="tx1"/>
                  </a:solidFill>
                </p:grpSpPr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D9043AF5-F1ED-4C83-88C3-B97586AA7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5906" y="1588325"/>
                      <a:ext cx="576979" cy="680973"/>
                    </a:xfrm>
                    <a:custGeom>
                      <a:avLst/>
                      <a:gdLst>
                        <a:gd name="connsiteX0" fmla="*/ 293241 w 576979"/>
                        <a:gd name="connsiteY0" fmla="*/ 281378 h 680973"/>
                        <a:gd name="connsiteX1" fmla="*/ 288628 w 576979"/>
                        <a:gd name="connsiteY1" fmla="*/ 283684 h 680973"/>
                        <a:gd name="connsiteX2" fmla="*/ 211364 w 576979"/>
                        <a:gd name="connsiteY2" fmla="*/ 349416 h 680973"/>
                        <a:gd name="connsiteX3" fmla="*/ 184841 w 576979"/>
                        <a:gd name="connsiteY3" fmla="*/ 377092 h 680973"/>
                        <a:gd name="connsiteX4" fmla="*/ 171003 w 576979"/>
                        <a:gd name="connsiteY4" fmla="*/ 322892 h 680973"/>
                        <a:gd name="connsiteX5" fmla="*/ 202139 w 576979"/>
                        <a:gd name="connsiteY5" fmla="*/ 243322 h 680973"/>
                        <a:gd name="connsiteX6" fmla="*/ 280556 w 576979"/>
                        <a:gd name="connsiteY6" fmla="*/ 208727 h 680973"/>
                        <a:gd name="connsiteX7" fmla="*/ 428163 w 576979"/>
                        <a:gd name="connsiteY7" fmla="*/ 184510 h 680973"/>
                        <a:gd name="connsiteX8" fmla="*/ 333602 w 576979"/>
                        <a:gd name="connsiteY8" fmla="*/ 422066 h 680973"/>
                        <a:gd name="connsiteX9" fmla="*/ 279402 w 576979"/>
                        <a:gd name="connsiteY9" fmla="*/ 437058 h 680973"/>
                        <a:gd name="connsiteX10" fmla="*/ 207905 w 576979"/>
                        <a:gd name="connsiteY10" fmla="*/ 409381 h 680973"/>
                        <a:gd name="connsiteX11" fmla="*/ 173309 w 576979"/>
                        <a:gd name="connsiteY11" fmla="*/ 461275 h 680973"/>
                        <a:gd name="connsiteX12" fmla="*/ 150246 w 576979"/>
                        <a:gd name="connsiteY12" fmla="*/ 461275 h 680973"/>
                        <a:gd name="connsiteX13" fmla="*/ 179075 w 576979"/>
                        <a:gd name="connsiteY13" fmla="*/ 405922 h 680973"/>
                        <a:gd name="connsiteX14" fmla="*/ 184841 w 576979"/>
                        <a:gd name="connsiteY14" fmla="*/ 399003 h 680973"/>
                        <a:gd name="connsiteX15" fmla="*/ 300160 w 576979"/>
                        <a:gd name="connsiteY15" fmla="*/ 289450 h 680973"/>
                        <a:gd name="connsiteX16" fmla="*/ 297853 w 576979"/>
                        <a:gd name="connsiteY16" fmla="*/ 283684 h 680973"/>
                        <a:gd name="connsiteX17" fmla="*/ 293241 w 576979"/>
                        <a:gd name="connsiteY17" fmla="*/ 281378 h 680973"/>
                        <a:gd name="connsiteX18" fmla="*/ 572312 w 576979"/>
                        <a:gd name="connsiteY18" fmla="*/ 644631 h 680973"/>
                        <a:gd name="connsiteX19" fmla="*/ 533103 w 576979"/>
                        <a:gd name="connsiteY19" fmla="*/ 595044 h 680973"/>
                        <a:gd name="connsiteX20" fmla="*/ 565393 w 576979"/>
                        <a:gd name="connsiteY20" fmla="*/ 299829 h 680973"/>
                        <a:gd name="connsiteX21" fmla="*/ 548095 w 576979"/>
                        <a:gd name="connsiteY21" fmla="*/ 0 h 680973"/>
                        <a:gd name="connsiteX22" fmla="*/ 29161 w 576979"/>
                        <a:gd name="connsiteY22" fmla="*/ 0 h 680973"/>
                        <a:gd name="connsiteX23" fmla="*/ 11863 w 576979"/>
                        <a:gd name="connsiteY23" fmla="*/ 299829 h 680973"/>
                        <a:gd name="connsiteX24" fmla="*/ 45306 w 576979"/>
                        <a:gd name="connsiteY24" fmla="*/ 595044 h 680973"/>
                        <a:gd name="connsiteX25" fmla="*/ 4944 w 576979"/>
                        <a:gd name="connsiteY25" fmla="*/ 644631 h 680973"/>
                        <a:gd name="connsiteX26" fmla="*/ 3791 w 576979"/>
                        <a:gd name="connsiteY26" fmla="*/ 670001 h 680973"/>
                        <a:gd name="connsiteX27" fmla="*/ 26855 w 576979"/>
                        <a:gd name="connsiteY27" fmla="*/ 680380 h 680973"/>
                        <a:gd name="connsiteX28" fmla="*/ 289781 w 576979"/>
                        <a:gd name="connsiteY28" fmla="*/ 645784 h 680973"/>
                        <a:gd name="connsiteX29" fmla="*/ 551554 w 576979"/>
                        <a:gd name="connsiteY29" fmla="*/ 680380 h 680973"/>
                        <a:gd name="connsiteX30" fmla="*/ 574618 w 576979"/>
                        <a:gd name="connsiteY30" fmla="*/ 670001 h 680973"/>
                        <a:gd name="connsiteX31" fmla="*/ 572312 w 576979"/>
                        <a:gd name="connsiteY31" fmla="*/ 644631 h 680973"/>
                        <a:gd name="connsiteX32" fmla="*/ 572312 w 576979"/>
                        <a:gd name="connsiteY32" fmla="*/ 644631 h 680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576979" h="680973">
                          <a:moveTo>
                            <a:pt x="293241" y="281378"/>
                          </a:moveTo>
                          <a:cubicBezTo>
                            <a:pt x="290934" y="281378"/>
                            <a:pt x="289781" y="282531"/>
                            <a:pt x="288628" y="283684"/>
                          </a:cubicBezTo>
                          <a:cubicBezTo>
                            <a:pt x="260951" y="304441"/>
                            <a:pt x="235581" y="326352"/>
                            <a:pt x="211364" y="349416"/>
                          </a:cubicBezTo>
                          <a:cubicBezTo>
                            <a:pt x="200986" y="358641"/>
                            <a:pt x="192913" y="367866"/>
                            <a:pt x="184841" y="377092"/>
                          </a:cubicBezTo>
                          <a:cubicBezTo>
                            <a:pt x="175616" y="359794"/>
                            <a:pt x="171003" y="341343"/>
                            <a:pt x="171003" y="322892"/>
                          </a:cubicBezTo>
                          <a:cubicBezTo>
                            <a:pt x="169850" y="292909"/>
                            <a:pt x="181382" y="265233"/>
                            <a:pt x="202139" y="243322"/>
                          </a:cubicBezTo>
                          <a:cubicBezTo>
                            <a:pt x="222896" y="221412"/>
                            <a:pt x="250573" y="209880"/>
                            <a:pt x="280556" y="208727"/>
                          </a:cubicBezTo>
                          <a:cubicBezTo>
                            <a:pt x="338215" y="209880"/>
                            <a:pt x="428163" y="184510"/>
                            <a:pt x="428163" y="184510"/>
                          </a:cubicBezTo>
                          <a:cubicBezTo>
                            <a:pt x="428163" y="284837"/>
                            <a:pt x="417785" y="373632"/>
                            <a:pt x="333602" y="422066"/>
                          </a:cubicBezTo>
                          <a:cubicBezTo>
                            <a:pt x="317458" y="432445"/>
                            <a:pt x="299007" y="437058"/>
                            <a:pt x="279402" y="437058"/>
                          </a:cubicBezTo>
                          <a:cubicBezTo>
                            <a:pt x="252879" y="437058"/>
                            <a:pt x="227509" y="427832"/>
                            <a:pt x="207905" y="409381"/>
                          </a:cubicBezTo>
                          <a:cubicBezTo>
                            <a:pt x="187147" y="432445"/>
                            <a:pt x="173309" y="452049"/>
                            <a:pt x="173309" y="461275"/>
                          </a:cubicBezTo>
                          <a:lnTo>
                            <a:pt x="150246" y="461275"/>
                          </a:lnTo>
                          <a:cubicBezTo>
                            <a:pt x="150246" y="447436"/>
                            <a:pt x="161777" y="427832"/>
                            <a:pt x="179075" y="405922"/>
                          </a:cubicBezTo>
                          <a:cubicBezTo>
                            <a:pt x="181382" y="403615"/>
                            <a:pt x="184841" y="399003"/>
                            <a:pt x="184841" y="399003"/>
                          </a:cubicBezTo>
                          <a:lnTo>
                            <a:pt x="300160" y="289450"/>
                          </a:lnTo>
                          <a:cubicBezTo>
                            <a:pt x="300160" y="287143"/>
                            <a:pt x="299007" y="284837"/>
                            <a:pt x="297853" y="283684"/>
                          </a:cubicBezTo>
                          <a:cubicBezTo>
                            <a:pt x="296700" y="282531"/>
                            <a:pt x="295547" y="281378"/>
                            <a:pt x="293241" y="281378"/>
                          </a:cubicBezTo>
                          <a:close/>
                          <a:moveTo>
                            <a:pt x="572312" y="644631"/>
                          </a:moveTo>
                          <a:lnTo>
                            <a:pt x="533103" y="595044"/>
                          </a:lnTo>
                          <a:cubicBezTo>
                            <a:pt x="544635" y="563908"/>
                            <a:pt x="565393" y="480879"/>
                            <a:pt x="565393" y="299829"/>
                          </a:cubicBezTo>
                          <a:cubicBezTo>
                            <a:pt x="565393" y="199501"/>
                            <a:pt x="559627" y="99174"/>
                            <a:pt x="548095" y="0"/>
                          </a:cubicBezTo>
                          <a:lnTo>
                            <a:pt x="29161" y="0"/>
                          </a:lnTo>
                          <a:cubicBezTo>
                            <a:pt x="17629" y="99174"/>
                            <a:pt x="11863" y="199501"/>
                            <a:pt x="11863" y="299829"/>
                          </a:cubicBezTo>
                          <a:cubicBezTo>
                            <a:pt x="11863" y="475113"/>
                            <a:pt x="33774" y="561602"/>
                            <a:pt x="45306" y="595044"/>
                          </a:cubicBezTo>
                          <a:lnTo>
                            <a:pt x="4944" y="644631"/>
                          </a:lnTo>
                          <a:cubicBezTo>
                            <a:pt x="-822" y="651550"/>
                            <a:pt x="-1975" y="661929"/>
                            <a:pt x="3791" y="670001"/>
                          </a:cubicBezTo>
                          <a:cubicBezTo>
                            <a:pt x="8404" y="678074"/>
                            <a:pt x="17629" y="682686"/>
                            <a:pt x="26855" y="680380"/>
                          </a:cubicBezTo>
                          <a:cubicBezTo>
                            <a:pt x="112190" y="657316"/>
                            <a:pt x="200986" y="645784"/>
                            <a:pt x="289781" y="645784"/>
                          </a:cubicBezTo>
                          <a:cubicBezTo>
                            <a:pt x="378576" y="645784"/>
                            <a:pt x="466219" y="657316"/>
                            <a:pt x="551554" y="680380"/>
                          </a:cubicBezTo>
                          <a:cubicBezTo>
                            <a:pt x="560780" y="681533"/>
                            <a:pt x="570005" y="678074"/>
                            <a:pt x="574618" y="670001"/>
                          </a:cubicBezTo>
                          <a:cubicBezTo>
                            <a:pt x="578078" y="661929"/>
                            <a:pt x="578078" y="651550"/>
                            <a:pt x="572312" y="644631"/>
                          </a:cubicBezTo>
                          <a:lnTo>
                            <a:pt x="572312" y="644631"/>
                          </a:ln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BE32D70B-E73F-406E-A98C-0E6A8F123F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0834" y="1486556"/>
                      <a:ext cx="507402" cy="66019"/>
                    </a:xfrm>
                    <a:custGeom>
                      <a:avLst/>
                      <a:gdLst>
                        <a:gd name="connsiteX0" fmla="*/ 498177 w 507402"/>
                        <a:gd name="connsiteY0" fmla="*/ 23352 h 66019"/>
                        <a:gd name="connsiteX1" fmla="*/ 485491 w 507402"/>
                        <a:gd name="connsiteY1" fmla="*/ 8361 h 66019"/>
                        <a:gd name="connsiteX2" fmla="*/ 465887 w 507402"/>
                        <a:gd name="connsiteY2" fmla="*/ 8361 h 66019"/>
                        <a:gd name="connsiteX3" fmla="*/ 438211 w 507402"/>
                        <a:gd name="connsiteY3" fmla="*/ 21046 h 66019"/>
                        <a:gd name="connsiteX4" fmla="*/ 402462 w 507402"/>
                        <a:gd name="connsiteY4" fmla="*/ 2595 h 66019"/>
                        <a:gd name="connsiteX5" fmla="*/ 381705 w 507402"/>
                        <a:gd name="connsiteY5" fmla="*/ 2595 h 66019"/>
                        <a:gd name="connsiteX6" fmla="*/ 345956 w 507402"/>
                        <a:gd name="connsiteY6" fmla="*/ 21046 h 66019"/>
                        <a:gd name="connsiteX7" fmla="*/ 310207 w 507402"/>
                        <a:gd name="connsiteY7" fmla="*/ 2595 h 66019"/>
                        <a:gd name="connsiteX8" fmla="*/ 289450 w 507402"/>
                        <a:gd name="connsiteY8" fmla="*/ 2595 h 66019"/>
                        <a:gd name="connsiteX9" fmla="*/ 253701 w 507402"/>
                        <a:gd name="connsiteY9" fmla="*/ 21046 h 66019"/>
                        <a:gd name="connsiteX10" fmla="*/ 217952 w 507402"/>
                        <a:gd name="connsiteY10" fmla="*/ 2595 h 66019"/>
                        <a:gd name="connsiteX11" fmla="*/ 197195 w 507402"/>
                        <a:gd name="connsiteY11" fmla="*/ 2595 h 66019"/>
                        <a:gd name="connsiteX12" fmla="*/ 161446 w 507402"/>
                        <a:gd name="connsiteY12" fmla="*/ 21046 h 66019"/>
                        <a:gd name="connsiteX13" fmla="*/ 125697 w 507402"/>
                        <a:gd name="connsiteY13" fmla="*/ 2595 h 66019"/>
                        <a:gd name="connsiteX14" fmla="*/ 104940 w 507402"/>
                        <a:gd name="connsiteY14" fmla="*/ 2595 h 66019"/>
                        <a:gd name="connsiteX15" fmla="*/ 69191 w 507402"/>
                        <a:gd name="connsiteY15" fmla="*/ 21046 h 66019"/>
                        <a:gd name="connsiteX16" fmla="*/ 41515 w 507402"/>
                        <a:gd name="connsiteY16" fmla="*/ 8361 h 66019"/>
                        <a:gd name="connsiteX17" fmla="*/ 21911 w 507402"/>
                        <a:gd name="connsiteY17" fmla="*/ 8361 h 66019"/>
                        <a:gd name="connsiteX18" fmla="*/ 9225 w 507402"/>
                        <a:gd name="connsiteY18" fmla="*/ 23352 h 66019"/>
                        <a:gd name="connsiteX19" fmla="*/ 0 w 507402"/>
                        <a:gd name="connsiteY19" fmla="*/ 66020 h 66019"/>
                        <a:gd name="connsiteX20" fmla="*/ 507402 w 507402"/>
                        <a:gd name="connsiteY20" fmla="*/ 66020 h 66019"/>
                        <a:gd name="connsiteX21" fmla="*/ 498177 w 507402"/>
                        <a:gd name="connsiteY21" fmla="*/ 23352 h 66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7402" h="66019">
                          <a:moveTo>
                            <a:pt x="498177" y="23352"/>
                          </a:moveTo>
                          <a:cubicBezTo>
                            <a:pt x="497023" y="16433"/>
                            <a:pt x="492411" y="10667"/>
                            <a:pt x="485491" y="8361"/>
                          </a:cubicBezTo>
                          <a:cubicBezTo>
                            <a:pt x="478572" y="6054"/>
                            <a:pt x="472806" y="4901"/>
                            <a:pt x="465887" y="8361"/>
                          </a:cubicBezTo>
                          <a:lnTo>
                            <a:pt x="438211" y="21046"/>
                          </a:lnTo>
                          <a:lnTo>
                            <a:pt x="402462" y="2595"/>
                          </a:lnTo>
                          <a:cubicBezTo>
                            <a:pt x="395543" y="-865"/>
                            <a:pt x="388624" y="-865"/>
                            <a:pt x="381705" y="2595"/>
                          </a:cubicBezTo>
                          <a:lnTo>
                            <a:pt x="345956" y="21046"/>
                          </a:lnTo>
                          <a:lnTo>
                            <a:pt x="310207" y="2595"/>
                          </a:lnTo>
                          <a:cubicBezTo>
                            <a:pt x="303288" y="-865"/>
                            <a:pt x="296369" y="-865"/>
                            <a:pt x="289450" y="2595"/>
                          </a:cubicBezTo>
                          <a:lnTo>
                            <a:pt x="253701" y="21046"/>
                          </a:lnTo>
                          <a:lnTo>
                            <a:pt x="217952" y="2595"/>
                          </a:lnTo>
                          <a:cubicBezTo>
                            <a:pt x="211033" y="-865"/>
                            <a:pt x="204114" y="-865"/>
                            <a:pt x="197195" y="2595"/>
                          </a:cubicBezTo>
                          <a:lnTo>
                            <a:pt x="161446" y="21046"/>
                          </a:lnTo>
                          <a:lnTo>
                            <a:pt x="125697" y="2595"/>
                          </a:lnTo>
                          <a:cubicBezTo>
                            <a:pt x="118778" y="-865"/>
                            <a:pt x="111859" y="-865"/>
                            <a:pt x="104940" y="2595"/>
                          </a:cubicBezTo>
                          <a:lnTo>
                            <a:pt x="69191" y="21046"/>
                          </a:lnTo>
                          <a:lnTo>
                            <a:pt x="41515" y="8361"/>
                          </a:lnTo>
                          <a:cubicBezTo>
                            <a:pt x="35749" y="6054"/>
                            <a:pt x="27676" y="6054"/>
                            <a:pt x="21911" y="8361"/>
                          </a:cubicBezTo>
                          <a:cubicBezTo>
                            <a:pt x="16145" y="11820"/>
                            <a:pt x="11532" y="16433"/>
                            <a:pt x="9225" y="23352"/>
                          </a:cubicBezTo>
                          <a:cubicBezTo>
                            <a:pt x="6919" y="33731"/>
                            <a:pt x="3460" y="48722"/>
                            <a:pt x="0" y="66020"/>
                          </a:cubicBezTo>
                          <a:lnTo>
                            <a:pt x="507402" y="66020"/>
                          </a:lnTo>
                          <a:cubicBezTo>
                            <a:pt x="503942" y="48722"/>
                            <a:pt x="500483" y="34884"/>
                            <a:pt x="498177" y="23352"/>
                          </a:cubicBez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60487F59-A03B-45BC-A2C7-D17F04455C41}"/>
                      </a:ext>
                    </a:extLst>
                  </p:cNvPr>
                  <p:cNvSpPr/>
                  <p:nvPr/>
                </p:nvSpPr>
                <p:spPr>
                  <a:xfrm>
                    <a:off x="5303520" y="3547872"/>
                    <a:ext cx="2012587" cy="160934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pic>
                <p:nvPicPr>
                  <p:cNvPr id="109" name="Graphic 108" descr="Dollar with solid fill">
                    <a:extLst>
                      <a:ext uri="{FF2B5EF4-FFF2-40B4-BE49-F238E27FC236}">
                        <a16:creationId xmlns:a16="http://schemas.microsoft.com/office/drawing/2014/main" id="{8A4C7509-6E37-4CF9-83C8-530313431A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9063" y="3222358"/>
                    <a:ext cx="2101499" cy="210149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184E1908-8E1B-4540-8D03-69C6FE2361AB}"/>
                    </a:ext>
                  </a:extLst>
                </p:cNvPr>
                <p:cNvGrpSpPr/>
                <p:nvPr/>
              </p:nvGrpSpPr>
              <p:grpSpPr>
                <a:xfrm rot="299021">
                  <a:off x="9626728" y="1807538"/>
                  <a:ext cx="674071" cy="646558"/>
                  <a:chOff x="4732108" y="2637405"/>
                  <a:chExt cx="3159541" cy="3030580"/>
                </a:xfrm>
              </p:grpSpPr>
              <p:grpSp>
                <p:nvGrpSpPr>
                  <p:cNvPr id="102" name="Graphic 43" descr="Seeds with solid fill">
                    <a:extLst>
                      <a:ext uri="{FF2B5EF4-FFF2-40B4-BE49-F238E27FC236}">
                        <a16:creationId xmlns:a16="http://schemas.microsoft.com/office/drawing/2014/main" id="{CFD5EE68-2FA1-4C4F-816D-0EB176D0EC05}"/>
                      </a:ext>
                    </a:extLst>
                  </p:cNvPr>
                  <p:cNvGrpSpPr/>
                  <p:nvPr/>
                </p:nvGrpSpPr>
                <p:grpSpPr>
                  <a:xfrm>
                    <a:off x="4732108" y="2637405"/>
                    <a:ext cx="3159541" cy="3030580"/>
                    <a:chOff x="8425906" y="1486556"/>
                    <a:chExt cx="576979" cy="782742"/>
                  </a:xfrm>
                  <a:solidFill>
                    <a:schemeClr val="tx1"/>
                  </a:solidFill>
                </p:grpSpPr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E588959F-0C5E-46E0-B904-E84A093AA0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5906" y="1588325"/>
                      <a:ext cx="576979" cy="680973"/>
                    </a:xfrm>
                    <a:custGeom>
                      <a:avLst/>
                      <a:gdLst>
                        <a:gd name="connsiteX0" fmla="*/ 293241 w 576979"/>
                        <a:gd name="connsiteY0" fmla="*/ 281378 h 680973"/>
                        <a:gd name="connsiteX1" fmla="*/ 288628 w 576979"/>
                        <a:gd name="connsiteY1" fmla="*/ 283684 h 680973"/>
                        <a:gd name="connsiteX2" fmla="*/ 211364 w 576979"/>
                        <a:gd name="connsiteY2" fmla="*/ 349416 h 680973"/>
                        <a:gd name="connsiteX3" fmla="*/ 184841 w 576979"/>
                        <a:gd name="connsiteY3" fmla="*/ 377092 h 680973"/>
                        <a:gd name="connsiteX4" fmla="*/ 171003 w 576979"/>
                        <a:gd name="connsiteY4" fmla="*/ 322892 h 680973"/>
                        <a:gd name="connsiteX5" fmla="*/ 202139 w 576979"/>
                        <a:gd name="connsiteY5" fmla="*/ 243322 h 680973"/>
                        <a:gd name="connsiteX6" fmla="*/ 280556 w 576979"/>
                        <a:gd name="connsiteY6" fmla="*/ 208727 h 680973"/>
                        <a:gd name="connsiteX7" fmla="*/ 428163 w 576979"/>
                        <a:gd name="connsiteY7" fmla="*/ 184510 h 680973"/>
                        <a:gd name="connsiteX8" fmla="*/ 333602 w 576979"/>
                        <a:gd name="connsiteY8" fmla="*/ 422066 h 680973"/>
                        <a:gd name="connsiteX9" fmla="*/ 279402 w 576979"/>
                        <a:gd name="connsiteY9" fmla="*/ 437058 h 680973"/>
                        <a:gd name="connsiteX10" fmla="*/ 207905 w 576979"/>
                        <a:gd name="connsiteY10" fmla="*/ 409381 h 680973"/>
                        <a:gd name="connsiteX11" fmla="*/ 173309 w 576979"/>
                        <a:gd name="connsiteY11" fmla="*/ 461275 h 680973"/>
                        <a:gd name="connsiteX12" fmla="*/ 150246 w 576979"/>
                        <a:gd name="connsiteY12" fmla="*/ 461275 h 680973"/>
                        <a:gd name="connsiteX13" fmla="*/ 179075 w 576979"/>
                        <a:gd name="connsiteY13" fmla="*/ 405922 h 680973"/>
                        <a:gd name="connsiteX14" fmla="*/ 184841 w 576979"/>
                        <a:gd name="connsiteY14" fmla="*/ 399003 h 680973"/>
                        <a:gd name="connsiteX15" fmla="*/ 300160 w 576979"/>
                        <a:gd name="connsiteY15" fmla="*/ 289450 h 680973"/>
                        <a:gd name="connsiteX16" fmla="*/ 297853 w 576979"/>
                        <a:gd name="connsiteY16" fmla="*/ 283684 h 680973"/>
                        <a:gd name="connsiteX17" fmla="*/ 293241 w 576979"/>
                        <a:gd name="connsiteY17" fmla="*/ 281378 h 680973"/>
                        <a:gd name="connsiteX18" fmla="*/ 572312 w 576979"/>
                        <a:gd name="connsiteY18" fmla="*/ 644631 h 680973"/>
                        <a:gd name="connsiteX19" fmla="*/ 533103 w 576979"/>
                        <a:gd name="connsiteY19" fmla="*/ 595044 h 680973"/>
                        <a:gd name="connsiteX20" fmla="*/ 565393 w 576979"/>
                        <a:gd name="connsiteY20" fmla="*/ 299829 h 680973"/>
                        <a:gd name="connsiteX21" fmla="*/ 548095 w 576979"/>
                        <a:gd name="connsiteY21" fmla="*/ 0 h 680973"/>
                        <a:gd name="connsiteX22" fmla="*/ 29161 w 576979"/>
                        <a:gd name="connsiteY22" fmla="*/ 0 h 680973"/>
                        <a:gd name="connsiteX23" fmla="*/ 11863 w 576979"/>
                        <a:gd name="connsiteY23" fmla="*/ 299829 h 680973"/>
                        <a:gd name="connsiteX24" fmla="*/ 45306 w 576979"/>
                        <a:gd name="connsiteY24" fmla="*/ 595044 h 680973"/>
                        <a:gd name="connsiteX25" fmla="*/ 4944 w 576979"/>
                        <a:gd name="connsiteY25" fmla="*/ 644631 h 680973"/>
                        <a:gd name="connsiteX26" fmla="*/ 3791 w 576979"/>
                        <a:gd name="connsiteY26" fmla="*/ 670001 h 680973"/>
                        <a:gd name="connsiteX27" fmla="*/ 26855 w 576979"/>
                        <a:gd name="connsiteY27" fmla="*/ 680380 h 680973"/>
                        <a:gd name="connsiteX28" fmla="*/ 289781 w 576979"/>
                        <a:gd name="connsiteY28" fmla="*/ 645784 h 680973"/>
                        <a:gd name="connsiteX29" fmla="*/ 551554 w 576979"/>
                        <a:gd name="connsiteY29" fmla="*/ 680380 h 680973"/>
                        <a:gd name="connsiteX30" fmla="*/ 574618 w 576979"/>
                        <a:gd name="connsiteY30" fmla="*/ 670001 h 680973"/>
                        <a:gd name="connsiteX31" fmla="*/ 572312 w 576979"/>
                        <a:gd name="connsiteY31" fmla="*/ 644631 h 680973"/>
                        <a:gd name="connsiteX32" fmla="*/ 572312 w 576979"/>
                        <a:gd name="connsiteY32" fmla="*/ 644631 h 680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576979" h="680973">
                          <a:moveTo>
                            <a:pt x="293241" y="281378"/>
                          </a:moveTo>
                          <a:cubicBezTo>
                            <a:pt x="290934" y="281378"/>
                            <a:pt x="289781" y="282531"/>
                            <a:pt x="288628" y="283684"/>
                          </a:cubicBezTo>
                          <a:cubicBezTo>
                            <a:pt x="260951" y="304441"/>
                            <a:pt x="235581" y="326352"/>
                            <a:pt x="211364" y="349416"/>
                          </a:cubicBezTo>
                          <a:cubicBezTo>
                            <a:pt x="200986" y="358641"/>
                            <a:pt x="192913" y="367866"/>
                            <a:pt x="184841" y="377092"/>
                          </a:cubicBezTo>
                          <a:cubicBezTo>
                            <a:pt x="175616" y="359794"/>
                            <a:pt x="171003" y="341343"/>
                            <a:pt x="171003" y="322892"/>
                          </a:cubicBezTo>
                          <a:cubicBezTo>
                            <a:pt x="169850" y="292909"/>
                            <a:pt x="181382" y="265233"/>
                            <a:pt x="202139" y="243322"/>
                          </a:cubicBezTo>
                          <a:cubicBezTo>
                            <a:pt x="222896" y="221412"/>
                            <a:pt x="250573" y="209880"/>
                            <a:pt x="280556" y="208727"/>
                          </a:cubicBezTo>
                          <a:cubicBezTo>
                            <a:pt x="338215" y="209880"/>
                            <a:pt x="428163" y="184510"/>
                            <a:pt x="428163" y="184510"/>
                          </a:cubicBezTo>
                          <a:cubicBezTo>
                            <a:pt x="428163" y="284837"/>
                            <a:pt x="417785" y="373632"/>
                            <a:pt x="333602" y="422066"/>
                          </a:cubicBezTo>
                          <a:cubicBezTo>
                            <a:pt x="317458" y="432445"/>
                            <a:pt x="299007" y="437058"/>
                            <a:pt x="279402" y="437058"/>
                          </a:cubicBezTo>
                          <a:cubicBezTo>
                            <a:pt x="252879" y="437058"/>
                            <a:pt x="227509" y="427832"/>
                            <a:pt x="207905" y="409381"/>
                          </a:cubicBezTo>
                          <a:cubicBezTo>
                            <a:pt x="187147" y="432445"/>
                            <a:pt x="173309" y="452049"/>
                            <a:pt x="173309" y="461275"/>
                          </a:cubicBezTo>
                          <a:lnTo>
                            <a:pt x="150246" y="461275"/>
                          </a:lnTo>
                          <a:cubicBezTo>
                            <a:pt x="150246" y="447436"/>
                            <a:pt x="161777" y="427832"/>
                            <a:pt x="179075" y="405922"/>
                          </a:cubicBezTo>
                          <a:cubicBezTo>
                            <a:pt x="181382" y="403615"/>
                            <a:pt x="184841" y="399003"/>
                            <a:pt x="184841" y="399003"/>
                          </a:cubicBezTo>
                          <a:lnTo>
                            <a:pt x="300160" y="289450"/>
                          </a:lnTo>
                          <a:cubicBezTo>
                            <a:pt x="300160" y="287143"/>
                            <a:pt x="299007" y="284837"/>
                            <a:pt x="297853" y="283684"/>
                          </a:cubicBezTo>
                          <a:cubicBezTo>
                            <a:pt x="296700" y="282531"/>
                            <a:pt x="295547" y="281378"/>
                            <a:pt x="293241" y="281378"/>
                          </a:cubicBezTo>
                          <a:close/>
                          <a:moveTo>
                            <a:pt x="572312" y="644631"/>
                          </a:moveTo>
                          <a:lnTo>
                            <a:pt x="533103" y="595044"/>
                          </a:lnTo>
                          <a:cubicBezTo>
                            <a:pt x="544635" y="563908"/>
                            <a:pt x="565393" y="480879"/>
                            <a:pt x="565393" y="299829"/>
                          </a:cubicBezTo>
                          <a:cubicBezTo>
                            <a:pt x="565393" y="199501"/>
                            <a:pt x="559627" y="99174"/>
                            <a:pt x="548095" y="0"/>
                          </a:cubicBezTo>
                          <a:lnTo>
                            <a:pt x="29161" y="0"/>
                          </a:lnTo>
                          <a:cubicBezTo>
                            <a:pt x="17629" y="99174"/>
                            <a:pt x="11863" y="199501"/>
                            <a:pt x="11863" y="299829"/>
                          </a:cubicBezTo>
                          <a:cubicBezTo>
                            <a:pt x="11863" y="475113"/>
                            <a:pt x="33774" y="561602"/>
                            <a:pt x="45306" y="595044"/>
                          </a:cubicBezTo>
                          <a:lnTo>
                            <a:pt x="4944" y="644631"/>
                          </a:lnTo>
                          <a:cubicBezTo>
                            <a:pt x="-822" y="651550"/>
                            <a:pt x="-1975" y="661929"/>
                            <a:pt x="3791" y="670001"/>
                          </a:cubicBezTo>
                          <a:cubicBezTo>
                            <a:pt x="8404" y="678074"/>
                            <a:pt x="17629" y="682686"/>
                            <a:pt x="26855" y="680380"/>
                          </a:cubicBezTo>
                          <a:cubicBezTo>
                            <a:pt x="112190" y="657316"/>
                            <a:pt x="200986" y="645784"/>
                            <a:pt x="289781" y="645784"/>
                          </a:cubicBezTo>
                          <a:cubicBezTo>
                            <a:pt x="378576" y="645784"/>
                            <a:pt x="466219" y="657316"/>
                            <a:pt x="551554" y="680380"/>
                          </a:cubicBezTo>
                          <a:cubicBezTo>
                            <a:pt x="560780" y="681533"/>
                            <a:pt x="570005" y="678074"/>
                            <a:pt x="574618" y="670001"/>
                          </a:cubicBezTo>
                          <a:cubicBezTo>
                            <a:pt x="578078" y="661929"/>
                            <a:pt x="578078" y="651550"/>
                            <a:pt x="572312" y="644631"/>
                          </a:cubicBezTo>
                          <a:lnTo>
                            <a:pt x="572312" y="644631"/>
                          </a:ln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D8A92051-EA86-4FD9-B789-6455FDB7C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0834" y="1486556"/>
                      <a:ext cx="507402" cy="66019"/>
                    </a:xfrm>
                    <a:custGeom>
                      <a:avLst/>
                      <a:gdLst>
                        <a:gd name="connsiteX0" fmla="*/ 498177 w 507402"/>
                        <a:gd name="connsiteY0" fmla="*/ 23352 h 66019"/>
                        <a:gd name="connsiteX1" fmla="*/ 485491 w 507402"/>
                        <a:gd name="connsiteY1" fmla="*/ 8361 h 66019"/>
                        <a:gd name="connsiteX2" fmla="*/ 465887 w 507402"/>
                        <a:gd name="connsiteY2" fmla="*/ 8361 h 66019"/>
                        <a:gd name="connsiteX3" fmla="*/ 438211 w 507402"/>
                        <a:gd name="connsiteY3" fmla="*/ 21046 h 66019"/>
                        <a:gd name="connsiteX4" fmla="*/ 402462 w 507402"/>
                        <a:gd name="connsiteY4" fmla="*/ 2595 h 66019"/>
                        <a:gd name="connsiteX5" fmla="*/ 381705 w 507402"/>
                        <a:gd name="connsiteY5" fmla="*/ 2595 h 66019"/>
                        <a:gd name="connsiteX6" fmla="*/ 345956 w 507402"/>
                        <a:gd name="connsiteY6" fmla="*/ 21046 h 66019"/>
                        <a:gd name="connsiteX7" fmla="*/ 310207 w 507402"/>
                        <a:gd name="connsiteY7" fmla="*/ 2595 h 66019"/>
                        <a:gd name="connsiteX8" fmla="*/ 289450 w 507402"/>
                        <a:gd name="connsiteY8" fmla="*/ 2595 h 66019"/>
                        <a:gd name="connsiteX9" fmla="*/ 253701 w 507402"/>
                        <a:gd name="connsiteY9" fmla="*/ 21046 h 66019"/>
                        <a:gd name="connsiteX10" fmla="*/ 217952 w 507402"/>
                        <a:gd name="connsiteY10" fmla="*/ 2595 h 66019"/>
                        <a:gd name="connsiteX11" fmla="*/ 197195 w 507402"/>
                        <a:gd name="connsiteY11" fmla="*/ 2595 h 66019"/>
                        <a:gd name="connsiteX12" fmla="*/ 161446 w 507402"/>
                        <a:gd name="connsiteY12" fmla="*/ 21046 h 66019"/>
                        <a:gd name="connsiteX13" fmla="*/ 125697 w 507402"/>
                        <a:gd name="connsiteY13" fmla="*/ 2595 h 66019"/>
                        <a:gd name="connsiteX14" fmla="*/ 104940 w 507402"/>
                        <a:gd name="connsiteY14" fmla="*/ 2595 h 66019"/>
                        <a:gd name="connsiteX15" fmla="*/ 69191 w 507402"/>
                        <a:gd name="connsiteY15" fmla="*/ 21046 h 66019"/>
                        <a:gd name="connsiteX16" fmla="*/ 41515 w 507402"/>
                        <a:gd name="connsiteY16" fmla="*/ 8361 h 66019"/>
                        <a:gd name="connsiteX17" fmla="*/ 21911 w 507402"/>
                        <a:gd name="connsiteY17" fmla="*/ 8361 h 66019"/>
                        <a:gd name="connsiteX18" fmla="*/ 9225 w 507402"/>
                        <a:gd name="connsiteY18" fmla="*/ 23352 h 66019"/>
                        <a:gd name="connsiteX19" fmla="*/ 0 w 507402"/>
                        <a:gd name="connsiteY19" fmla="*/ 66020 h 66019"/>
                        <a:gd name="connsiteX20" fmla="*/ 507402 w 507402"/>
                        <a:gd name="connsiteY20" fmla="*/ 66020 h 66019"/>
                        <a:gd name="connsiteX21" fmla="*/ 498177 w 507402"/>
                        <a:gd name="connsiteY21" fmla="*/ 23352 h 66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7402" h="66019">
                          <a:moveTo>
                            <a:pt x="498177" y="23352"/>
                          </a:moveTo>
                          <a:cubicBezTo>
                            <a:pt x="497023" y="16433"/>
                            <a:pt x="492411" y="10667"/>
                            <a:pt x="485491" y="8361"/>
                          </a:cubicBezTo>
                          <a:cubicBezTo>
                            <a:pt x="478572" y="6054"/>
                            <a:pt x="472806" y="4901"/>
                            <a:pt x="465887" y="8361"/>
                          </a:cubicBezTo>
                          <a:lnTo>
                            <a:pt x="438211" y="21046"/>
                          </a:lnTo>
                          <a:lnTo>
                            <a:pt x="402462" y="2595"/>
                          </a:lnTo>
                          <a:cubicBezTo>
                            <a:pt x="395543" y="-865"/>
                            <a:pt x="388624" y="-865"/>
                            <a:pt x="381705" y="2595"/>
                          </a:cubicBezTo>
                          <a:lnTo>
                            <a:pt x="345956" y="21046"/>
                          </a:lnTo>
                          <a:lnTo>
                            <a:pt x="310207" y="2595"/>
                          </a:lnTo>
                          <a:cubicBezTo>
                            <a:pt x="303288" y="-865"/>
                            <a:pt x="296369" y="-865"/>
                            <a:pt x="289450" y="2595"/>
                          </a:cubicBezTo>
                          <a:lnTo>
                            <a:pt x="253701" y="21046"/>
                          </a:lnTo>
                          <a:lnTo>
                            <a:pt x="217952" y="2595"/>
                          </a:lnTo>
                          <a:cubicBezTo>
                            <a:pt x="211033" y="-865"/>
                            <a:pt x="204114" y="-865"/>
                            <a:pt x="197195" y="2595"/>
                          </a:cubicBezTo>
                          <a:lnTo>
                            <a:pt x="161446" y="21046"/>
                          </a:lnTo>
                          <a:lnTo>
                            <a:pt x="125697" y="2595"/>
                          </a:lnTo>
                          <a:cubicBezTo>
                            <a:pt x="118778" y="-865"/>
                            <a:pt x="111859" y="-865"/>
                            <a:pt x="104940" y="2595"/>
                          </a:cubicBezTo>
                          <a:lnTo>
                            <a:pt x="69191" y="21046"/>
                          </a:lnTo>
                          <a:lnTo>
                            <a:pt x="41515" y="8361"/>
                          </a:lnTo>
                          <a:cubicBezTo>
                            <a:pt x="35749" y="6054"/>
                            <a:pt x="27676" y="6054"/>
                            <a:pt x="21911" y="8361"/>
                          </a:cubicBezTo>
                          <a:cubicBezTo>
                            <a:pt x="16145" y="11820"/>
                            <a:pt x="11532" y="16433"/>
                            <a:pt x="9225" y="23352"/>
                          </a:cubicBezTo>
                          <a:cubicBezTo>
                            <a:pt x="6919" y="33731"/>
                            <a:pt x="3460" y="48722"/>
                            <a:pt x="0" y="66020"/>
                          </a:cubicBezTo>
                          <a:lnTo>
                            <a:pt x="507402" y="66020"/>
                          </a:lnTo>
                          <a:cubicBezTo>
                            <a:pt x="503942" y="48722"/>
                            <a:pt x="500483" y="34884"/>
                            <a:pt x="498177" y="23352"/>
                          </a:cubicBezTo>
                          <a:close/>
                        </a:path>
                      </a:pathLst>
                    </a:custGeom>
                    <a:grpFill/>
                    <a:ln w="115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27258B2F-9CCE-4703-AF78-B765158C4584}"/>
                      </a:ext>
                    </a:extLst>
                  </p:cNvPr>
                  <p:cNvSpPr/>
                  <p:nvPr/>
                </p:nvSpPr>
                <p:spPr>
                  <a:xfrm>
                    <a:off x="5303520" y="3547872"/>
                    <a:ext cx="2012587" cy="160934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pic>
                <p:nvPicPr>
                  <p:cNvPr id="104" name="Graphic 103" descr="Dollar with solid fill">
                    <a:extLst>
                      <a:ext uri="{FF2B5EF4-FFF2-40B4-BE49-F238E27FC236}">
                        <a16:creationId xmlns:a16="http://schemas.microsoft.com/office/drawing/2014/main" id="{50CAF07F-90E6-40D1-B073-201D7F9530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9063" y="3222358"/>
                    <a:ext cx="2101499" cy="210149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6" name="Title 1">
                <a:extLst>
                  <a:ext uri="{FF2B5EF4-FFF2-40B4-BE49-F238E27FC236}">
                    <a16:creationId xmlns:a16="http://schemas.microsoft.com/office/drawing/2014/main" id="{ACCACADE-7487-4D53-B565-D18B3ECDFC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862" y="3545277"/>
                <a:ext cx="1573557" cy="82780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r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253754"/>
                    </a:solidFill>
                    <a:latin typeface="TH SarabunPSK" panose="020B0500040200020003" pitchFamily="34" charset="-34"/>
                    <a:ea typeface="+mj-ea"/>
                    <a:cs typeface="TH SarabunPSK" panose="020B0500040200020003" pitchFamily="34" charset="-34"/>
                  </a:defRPr>
                </a:lvl1pPr>
              </a:lstStyle>
              <a:p>
                <a:pPr algn="ctr"/>
                <a:r>
                  <a:rPr lang="th-TH" sz="24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ผู้ซื้อ</a:t>
                </a:r>
              </a:p>
            </p:txBody>
          </p:sp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CDA6BB62-C075-44C0-B847-6CD0A94D41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6066" y="3530799"/>
                <a:ext cx="1573557" cy="82780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r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253754"/>
                    </a:solidFill>
                    <a:latin typeface="TH SarabunPSK" panose="020B0500040200020003" pitchFamily="34" charset="-34"/>
                    <a:ea typeface="+mj-ea"/>
                    <a:cs typeface="TH SarabunPSK" panose="020B0500040200020003" pitchFamily="34" charset="-34"/>
                  </a:defRPr>
                </a:lvl1pPr>
              </a:lstStyle>
              <a:p>
                <a:pPr algn="ctr"/>
                <a:r>
                  <a:rPr lang="th-TH" sz="24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ผู้ขาย</a:t>
                </a:r>
                <a:endPara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92" name="Graphic 91" descr="Line arrow: Clockwise curve with solid fill">
              <a:extLst>
                <a:ext uri="{FF2B5EF4-FFF2-40B4-BE49-F238E27FC236}">
                  <a16:creationId xmlns:a16="http://schemas.microsoft.com/office/drawing/2014/main" id="{126CAB8B-3964-479A-829F-5DE4A8CDF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6883748">
              <a:off x="3813734" y="2616682"/>
              <a:ext cx="970672" cy="1392641"/>
            </a:xfrm>
            <a:prstGeom prst="rect">
              <a:avLst/>
            </a:prstGeom>
          </p:spPr>
        </p:pic>
        <p:pic>
          <p:nvPicPr>
            <p:cNvPr id="93" name="Graphic 92" descr="Line arrow: Clockwise curve with solid fill">
              <a:extLst>
                <a:ext uri="{FF2B5EF4-FFF2-40B4-BE49-F238E27FC236}">
                  <a16:creationId xmlns:a16="http://schemas.microsoft.com/office/drawing/2014/main" id="{2918E06D-7215-47DC-BCFC-89757060B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7418886">
              <a:off x="3719815" y="3108209"/>
              <a:ext cx="970672" cy="1392641"/>
            </a:xfrm>
            <a:prstGeom prst="rect">
              <a:avLst/>
            </a:prstGeom>
          </p:spPr>
        </p:pic>
      </p:grpSp>
      <p:sp>
        <p:nvSpPr>
          <p:cNvPr id="176" name="Title 1">
            <a:extLst>
              <a:ext uri="{FF2B5EF4-FFF2-40B4-BE49-F238E27FC236}">
                <a16:creationId xmlns:a16="http://schemas.microsoft.com/office/drawing/2014/main" id="{285BC694-441E-4114-A5E3-1CCB3D5A185B}"/>
              </a:ext>
            </a:extLst>
          </p:cNvPr>
          <p:cNvSpPr txBox="1">
            <a:spLocks/>
          </p:cNvSpPr>
          <p:nvPr/>
        </p:nvSpPr>
        <p:spPr>
          <a:xfrm>
            <a:off x="1639990" y="3534448"/>
            <a:ext cx="3376402" cy="5395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ภาคครัวเรือน (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Household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CC187-8E46-4B5D-A4A8-B7A88BFAB0A6}"/>
              </a:ext>
            </a:extLst>
          </p:cNvPr>
          <p:cNvGrpSpPr/>
          <p:nvPr/>
        </p:nvGrpSpPr>
        <p:grpSpPr>
          <a:xfrm>
            <a:off x="6163184" y="2053484"/>
            <a:ext cx="4581143" cy="1475469"/>
            <a:chOff x="5995083" y="2254437"/>
            <a:chExt cx="4581143" cy="1475469"/>
          </a:xfrm>
        </p:grpSpPr>
        <p:pic>
          <p:nvPicPr>
            <p:cNvPr id="178" name="Picture 17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8DD618B-8E48-4E2A-BAAC-D9FAB7918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083" y="2295572"/>
              <a:ext cx="1928442" cy="1434334"/>
            </a:xfrm>
            <a:prstGeom prst="rect">
              <a:avLst/>
            </a:prstGeom>
          </p:spPr>
        </p:pic>
        <p:pic>
          <p:nvPicPr>
            <p:cNvPr id="180" name="Picture 17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106A8F1-32D0-43ED-8A76-DA203A436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784" y="2295572"/>
              <a:ext cx="1928442" cy="1434334"/>
            </a:xfrm>
            <a:prstGeom prst="rect">
              <a:avLst/>
            </a:prstGeom>
          </p:spPr>
        </p:pic>
        <p:sp>
          <p:nvSpPr>
            <p:cNvPr id="181" name="Title 1">
              <a:extLst>
                <a:ext uri="{FF2B5EF4-FFF2-40B4-BE49-F238E27FC236}">
                  <a16:creationId xmlns:a16="http://schemas.microsoft.com/office/drawing/2014/main" id="{A2D37E85-50A2-4DF2-ACE4-A9D837D26137}"/>
                </a:ext>
              </a:extLst>
            </p:cNvPr>
            <p:cNvSpPr txBox="1">
              <a:spLocks/>
            </p:cNvSpPr>
            <p:nvPr/>
          </p:nvSpPr>
          <p:spPr>
            <a:xfrm>
              <a:off x="8672425" y="2254437"/>
              <a:ext cx="1901983" cy="45825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0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รัฐบาล</a:t>
              </a:r>
            </a:p>
          </p:txBody>
        </p:sp>
        <p:sp>
          <p:nvSpPr>
            <p:cNvPr id="182" name="Title 1">
              <a:extLst>
                <a:ext uri="{FF2B5EF4-FFF2-40B4-BE49-F238E27FC236}">
                  <a16:creationId xmlns:a16="http://schemas.microsoft.com/office/drawing/2014/main" id="{F4D42102-E2C6-4F27-85DB-BB73FF45B7EA}"/>
                </a:ext>
              </a:extLst>
            </p:cNvPr>
            <p:cNvSpPr txBox="1">
              <a:spLocks/>
            </p:cNvSpPr>
            <p:nvPr/>
          </p:nvSpPr>
          <p:spPr>
            <a:xfrm>
              <a:off x="6009352" y="2270578"/>
              <a:ext cx="1901983" cy="45825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0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รัฐบาล</a:t>
              </a:r>
            </a:p>
          </p:txBody>
        </p:sp>
        <p:pic>
          <p:nvPicPr>
            <p:cNvPr id="183" name="Graphic 182" descr="Line arrow: Clockwise curve with solid fill">
              <a:extLst>
                <a:ext uri="{FF2B5EF4-FFF2-40B4-BE49-F238E27FC236}">
                  <a16:creationId xmlns:a16="http://schemas.microsoft.com/office/drawing/2014/main" id="{C75B6346-50CD-4070-8ED4-7E580FD21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6883748">
              <a:off x="8079495" y="2292284"/>
              <a:ext cx="450619" cy="646512"/>
            </a:xfrm>
            <a:prstGeom prst="rect">
              <a:avLst/>
            </a:prstGeom>
          </p:spPr>
        </p:pic>
        <p:pic>
          <p:nvPicPr>
            <p:cNvPr id="184" name="Graphic 183" descr="Line arrow: Clockwise curve with solid fill">
              <a:extLst>
                <a:ext uri="{FF2B5EF4-FFF2-40B4-BE49-F238E27FC236}">
                  <a16:creationId xmlns:a16="http://schemas.microsoft.com/office/drawing/2014/main" id="{4DAA519A-D737-4710-BB73-0BA5DF32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7418886">
              <a:off x="8035895" y="2520468"/>
              <a:ext cx="450619" cy="646512"/>
            </a:xfrm>
            <a:prstGeom prst="rect">
              <a:avLst/>
            </a:prstGeom>
          </p:spPr>
        </p:pic>
      </p:grpSp>
      <p:sp>
        <p:nvSpPr>
          <p:cNvPr id="185" name="Title 1">
            <a:extLst>
              <a:ext uri="{FF2B5EF4-FFF2-40B4-BE49-F238E27FC236}">
                <a16:creationId xmlns:a16="http://schemas.microsoft.com/office/drawing/2014/main" id="{AB130237-BAB8-4288-AB1B-1424153EF255}"/>
              </a:ext>
            </a:extLst>
          </p:cNvPr>
          <p:cNvSpPr txBox="1">
            <a:spLocks/>
          </p:cNvSpPr>
          <p:nvPr/>
        </p:nvSpPr>
        <p:spPr>
          <a:xfrm>
            <a:off x="6806332" y="3528953"/>
            <a:ext cx="3376402" cy="5395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ภาครัฐ (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Government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035F12-3785-4E7A-A406-D337B2EB871D}"/>
              </a:ext>
            </a:extLst>
          </p:cNvPr>
          <p:cNvGrpSpPr/>
          <p:nvPr/>
        </p:nvGrpSpPr>
        <p:grpSpPr>
          <a:xfrm>
            <a:off x="1396513" y="4354637"/>
            <a:ext cx="3887030" cy="1610004"/>
            <a:chOff x="1396513" y="4354637"/>
            <a:chExt cx="3887030" cy="1610004"/>
          </a:xfrm>
        </p:grpSpPr>
        <p:pic>
          <p:nvPicPr>
            <p:cNvPr id="186" name="Picture 185" descr="Icon&#10;&#10;Description automatically generated">
              <a:extLst>
                <a:ext uri="{FF2B5EF4-FFF2-40B4-BE49-F238E27FC236}">
                  <a16:creationId xmlns:a16="http://schemas.microsoft.com/office/drawing/2014/main" id="{E431FC96-3B66-4025-8339-CD9DD014B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2"/>
            <a:stretch/>
          </p:blipFill>
          <p:spPr>
            <a:xfrm>
              <a:off x="1396513" y="4354637"/>
              <a:ext cx="1815999" cy="1610004"/>
            </a:xfrm>
            <a:prstGeom prst="rect">
              <a:avLst/>
            </a:prstGeom>
          </p:spPr>
        </p:pic>
        <p:pic>
          <p:nvPicPr>
            <p:cNvPr id="187" name="Picture 186" descr="Icon&#10;&#10;Description automatically generated">
              <a:extLst>
                <a:ext uri="{FF2B5EF4-FFF2-40B4-BE49-F238E27FC236}">
                  <a16:creationId xmlns:a16="http://schemas.microsoft.com/office/drawing/2014/main" id="{9CB24F2C-49A6-47B6-859A-4C82CD3C5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2"/>
            <a:stretch/>
          </p:blipFill>
          <p:spPr>
            <a:xfrm flipH="1">
              <a:off x="3467544" y="4354637"/>
              <a:ext cx="1815999" cy="1610004"/>
            </a:xfrm>
            <a:prstGeom prst="rect">
              <a:avLst/>
            </a:prstGeom>
          </p:spPr>
        </p:pic>
        <p:pic>
          <p:nvPicPr>
            <p:cNvPr id="188" name="Graphic 187" descr="Line arrow: Clockwise curve with solid fill">
              <a:extLst>
                <a:ext uri="{FF2B5EF4-FFF2-40B4-BE49-F238E27FC236}">
                  <a16:creationId xmlns:a16="http://schemas.microsoft.com/office/drawing/2014/main" id="{C8375BA7-D2F8-4609-A49A-63C3F5141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6883748">
              <a:off x="3124904" y="4604995"/>
              <a:ext cx="450619" cy="646512"/>
            </a:xfrm>
            <a:prstGeom prst="rect">
              <a:avLst/>
            </a:prstGeom>
          </p:spPr>
        </p:pic>
        <p:pic>
          <p:nvPicPr>
            <p:cNvPr id="189" name="Graphic 188" descr="Line arrow: Clockwise curve with solid fill">
              <a:extLst>
                <a:ext uri="{FF2B5EF4-FFF2-40B4-BE49-F238E27FC236}">
                  <a16:creationId xmlns:a16="http://schemas.microsoft.com/office/drawing/2014/main" id="{9098DD62-2231-4D4D-8757-DC0B98E8F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7418886">
              <a:off x="3081304" y="4833179"/>
              <a:ext cx="450619" cy="646512"/>
            </a:xfrm>
            <a:prstGeom prst="rect">
              <a:avLst/>
            </a:prstGeom>
          </p:spPr>
        </p:pic>
      </p:grpSp>
      <p:sp>
        <p:nvSpPr>
          <p:cNvPr id="190" name="Title 1">
            <a:extLst>
              <a:ext uri="{FF2B5EF4-FFF2-40B4-BE49-F238E27FC236}">
                <a16:creationId xmlns:a16="http://schemas.microsoft.com/office/drawing/2014/main" id="{24E9744B-244B-4800-8ACB-F2DD0F99954C}"/>
              </a:ext>
            </a:extLst>
          </p:cNvPr>
          <p:cNvSpPr txBox="1">
            <a:spLocks/>
          </p:cNvSpPr>
          <p:nvPr/>
        </p:nvSpPr>
        <p:spPr>
          <a:xfrm>
            <a:off x="1638613" y="5721443"/>
            <a:ext cx="3376402" cy="5395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ภาคธุรกิจ (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Business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2F107C-E2F2-4B48-AE0A-4777E232033F}"/>
              </a:ext>
            </a:extLst>
          </p:cNvPr>
          <p:cNvGrpSpPr/>
          <p:nvPr/>
        </p:nvGrpSpPr>
        <p:grpSpPr>
          <a:xfrm>
            <a:off x="6637813" y="4186885"/>
            <a:ext cx="3612833" cy="1473622"/>
            <a:chOff x="6637813" y="4186885"/>
            <a:chExt cx="3612833" cy="1473622"/>
          </a:xfrm>
        </p:grpSpPr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807C1766-7F6F-42E9-8ADA-9C764B583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813" y="4186885"/>
              <a:ext cx="1410120" cy="1473622"/>
            </a:xfrm>
            <a:prstGeom prst="rect">
              <a:avLst/>
            </a:prstGeom>
          </p:spPr>
        </p:pic>
        <p:pic>
          <p:nvPicPr>
            <p:cNvPr id="192" name="Picture 191" descr="Shape&#10;&#10;Description automatically generated">
              <a:extLst>
                <a:ext uri="{FF2B5EF4-FFF2-40B4-BE49-F238E27FC236}">
                  <a16:creationId xmlns:a16="http://schemas.microsoft.com/office/drawing/2014/main" id="{9C6E9158-34FC-4D55-A227-C80DCEA3A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0526" y="4186885"/>
              <a:ext cx="1410120" cy="1473622"/>
            </a:xfrm>
            <a:prstGeom prst="rect">
              <a:avLst/>
            </a:prstGeom>
          </p:spPr>
        </p:pic>
        <p:pic>
          <p:nvPicPr>
            <p:cNvPr id="193" name="Graphic 192" descr="Line arrow: Clockwise curve with solid fill">
              <a:extLst>
                <a:ext uri="{FF2B5EF4-FFF2-40B4-BE49-F238E27FC236}">
                  <a16:creationId xmlns:a16="http://schemas.microsoft.com/office/drawing/2014/main" id="{31F3E33F-10E4-4588-A228-80AA5B8B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6883748">
              <a:off x="8247594" y="4509379"/>
              <a:ext cx="450619" cy="646512"/>
            </a:xfrm>
            <a:prstGeom prst="rect">
              <a:avLst/>
            </a:prstGeom>
          </p:spPr>
        </p:pic>
        <p:pic>
          <p:nvPicPr>
            <p:cNvPr id="194" name="Graphic 193" descr="Line arrow: Clockwise curve with solid fill">
              <a:extLst>
                <a:ext uri="{FF2B5EF4-FFF2-40B4-BE49-F238E27FC236}">
                  <a16:creationId xmlns:a16="http://schemas.microsoft.com/office/drawing/2014/main" id="{0555F058-404A-4A7E-9AA1-EC40D0FA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7418886">
              <a:off x="8203994" y="4737563"/>
              <a:ext cx="450619" cy="646512"/>
            </a:xfrm>
            <a:prstGeom prst="rect">
              <a:avLst/>
            </a:prstGeom>
          </p:spPr>
        </p:pic>
      </p:grpSp>
      <p:sp>
        <p:nvSpPr>
          <p:cNvPr id="195" name="Title 1">
            <a:extLst>
              <a:ext uri="{FF2B5EF4-FFF2-40B4-BE49-F238E27FC236}">
                <a16:creationId xmlns:a16="http://schemas.microsoft.com/office/drawing/2014/main" id="{8FCAD2B2-CFCD-40A5-A3C6-5A3D994CBCF6}"/>
              </a:ext>
            </a:extLst>
          </p:cNvPr>
          <p:cNvSpPr txBox="1">
            <a:spLocks/>
          </p:cNvSpPr>
          <p:nvPr/>
        </p:nvSpPr>
        <p:spPr>
          <a:xfrm>
            <a:off x="6741102" y="5694861"/>
            <a:ext cx="3376402" cy="5395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ภาคธนาคาร (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Bank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sp>
        <p:nvSpPr>
          <p:cNvPr id="196" name="Title 1">
            <a:extLst>
              <a:ext uri="{FF2B5EF4-FFF2-40B4-BE49-F238E27FC236}">
                <a16:creationId xmlns:a16="http://schemas.microsoft.com/office/drawing/2014/main" id="{0835D28C-F78D-4114-9177-D25F4A1A63D7}"/>
              </a:ext>
            </a:extLst>
          </p:cNvPr>
          <p:cNvSpPr txBox="1">
            <a:spLocks/>
          </p:cNvSpPr>
          <p:nvPr/>
        </p:nvSpPr>
        <p:spPr>
          <a:xfrm>
            <a:off x="6391881" y="4139528"/>
            <a:ext cx="1901983" cy="4582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FFC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฿</a:t>
            </a:r>
          </a:p>
        </p:txBody>
      </p:sp>
      <p:sp>
        <p:nvSpPr>
          <p:cNvPr id="197" name="Title 1">
            <a:extLst>
              <a:ext uri="{FF2B5EF4-FFF2-40B4-BE49-F238E27FC236}">
                <a16:creationId xmlns:a16="http://schemas.microsoft.com/office/drawing/2014/main" id="{42084AD3-B9B1-4420-AFEA-0C70E3B8E629}"/>
              </a:ext>
            </a:extLst>
          </p:cNvPr>
          <p:cNvSpPr txBox="1">
            <a:spLocks/>
          </p:cNvSpPr>
          <p:nvPr/>
        </p:nvSpPr>
        <p:spPr>
          <a:xfrm>
            <a:off x="8604716" y="4149904"/>
            <a:ext cx="1901983" cy="4582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FFC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฿</a:t>
            </a:r>
          </a:p>
        </p:txBody>
      </p:sp>
    </p:spTree>
    <p:extLst>
      <p:ext uri="{BB962C8B-B14F-4D97-AF65-F5344CB8AC3E}">
        <p14:creationId xmlns:p14="http://schemas.microsoft.com/office/powerpoint/2010/main" val="16382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5" grpId="0"/>
      <p:bldP spid="190" grpId="0"/>
      <p:bldP spid="195" grpId="0"/>
      <p:bldP spid="196" grpId="0"/>
      <p:bldP spid="1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อะไรหล่อเลี้ยงร่างกายหรือระบบเศรษฐกิจ?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E3ECB2-3D22-4D84-9512-2275F0B165D3}"/>
              </a:ext>
            </a:extLst>
          </p:cNvPr>
          <p:cNvGrpSpPr/>
          <p:nvPr/>
        </p:nvGrpSpPr>
        <p:grpSpPr>
          <a:xfrm>
            <a:off x="4819650" y="1334684"/>
            <a:ext cx="1981200" cy="5087500"/>
            <a:chOff x="5248275" y="1782117"/>
            <a:chExt cx="1695450" cy="4353726"/>
          </a:xfrm>
        </p:grpSpPr>
        <p:pic>
          <p:nvPicPr>
            <p:cNvPr id="3" name="Graphic 2" descr="Man crossed arms">
              <a:extLst>
                <a:ext uri="{FF2B5EF4-FFF2-40B4-BE49-F238E27FC236}">
                  <a16:creationId xmlns:a16="http://schemas.microsoft.com/office/drawing/2014/main" id="{D6355CA8-FAFC-4150-B61F-219F03912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48275" y="2325843"/>
              <a:ext cx="1695450" cy="3810000"/>
            </a:xfrm>
            <a:prstGeom prst="rect">
              <a:avLst/>
            </a:prstGeom>
          </p:spPr>
        </p:pic>
        <p:pic>
          <p:nvPicPr>
            <p:cNvPr id="6" name="Graphic 5" descr="A boy with short hair">
              <a:extLst>
                <a:ext uri="{FF2B5EF4-FFF2-40B4-BE49-F238E27FC236}">
                  <a16:creationId xmlns:a16="http://schemas.microsoft.com/office/drawing/2014/main" id="{BA353CE3-DF8B-4EA1-B743-C52043576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6852" y="1782117"/>
              <a:ext cx="600075" cy="695325"/>
            </a:xfrm>
            <a:prstGeom prst="rect">
              <a:avLst/>
            </a:prstGeom>
          </p:spPr>
        </p:pic>
        <p:pic>
          <p:nvPicPr>
            <p:cNvPr id="8" name="Graphic 7" descr="A smiling face">
              <a:extLst>
                <a:ext uri="{FF2B5EF4-FFF2-40B4-BE49-F238E27FC236}">
                  <a16:creationId xmlns:a16="http://schemas.microsoft.com/office/drawing/2014/main" id="{BDC33670-6939-4FCD-A222-15DA8750A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91890" y="2032514"/>
              <a:ext cx="304800" cy="31432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2A06F9-D098-4305-8247-746C75D4487E}"/>
                  </a:ext>
                </a:extLst>
              </p14:cNvPr>
              <p14:cNvContentPartPr/>
              <p14:nvPr/>
            </p14:nvContentPartPr>
            <p14:xfrm>
              <a:off x="5957415" y="241364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2A06F9-D098-4305-8247-746C75D448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8415" y="240500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F9401F5-C3E5-4267-A823-DCCAEF539096}"/>
              </a:ext>
            </a:extLst>
          </p:cNvPr>
          <p:cNvGrpSpPr/>
          <p:nvPr/>
        </p:nvGrpSpPr>
        <p:grpSpPr>
          <a:xfrm>
            <a:off x="5099175" y="2370802"/>
            <a:ext cx="1416240" cy="3770280"/>
            <a:chOff x="5099175" y="2370802"/>
            <a:chExt cx="1416240" cy="37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583B6B4-C99A-4F12-A0A1-6904C695F593}"/>
                    </a:ext>
                  </a:extLst>
                </p14:cNvPr>
                <p14:cNvContentPartPr/>
                <p14:nvPr/>
              </p14:nvContentPartPr>
              <p14:xfrm>
                <a:off x="5928975" y="2399602"/>
                <a:ext cx="586440" cy="57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83B6B4-C99A-4F12-A0A1-6904C695F5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9975" y="2390962"/>
                  <a:ext cx="6040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BCA5D1-226C-4BBA-9B43-9CF6914EB256}"/>
                    </a:ext>
                  </a:extLst>
                </p14:cNvPr>
                <p14:cNvContentPartPr/>
                <p14:nvPr/>
              </p14:nvContentPartPr>
              <p14:xfrm>
                <a:off x="5099175" y="2370802"/>
                <a:ext cx="1117440" cy="377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BCA5D1-226C-4BBA-9B43-9CF6914EB2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90175" y="2361802"/>
                  <a:ext cx="1135080" cy="37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5E6FEB-277D-4225-B3B9-02F551C0F7A0}"/>
                    </a:ext>
                  </a:extLst>
                </p14:cNvPr>
                <p14:cNvContentPartPr/>
                <p14:nvPr/>
              </p14:nvContentPartPr>
              <p14:xfrm>
                <a:off x="6171975" y="3442522"/>
                <a:ext cx="332280" cy="2667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5E6FEB-277D-4225-B3B9-02F551C0F7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62975" y="3433522"/>
                  <a:ext cx="349920" cy="268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14:cNvPr>
              <p14:cNvContentPartPr/>
              <p14:nvPr/>
            </p14:nvContentPartPr>
            <p14:xfrm>
              <a:off x="14459175" y="408548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50535" y="40768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itle 1">
            <a:extLst>
              <a:ext uri="{FF2B5EF4-FFF2-40B4-BE49-F238E27FC236}">
                <a16:creationId xmlns:a16="http://schemas.microsoft.com/office/drawing/2014/main" id="{623DA106-5832-4B7C-9BFC-C010F75FF2F9}"/>
              </a:ext>
            </a:extLst>
          </p:cNvPr>
          <p:cNvSpPr txBox="1">
            <a:spLocks/>
          </p:cNvSpPr>
          <p:nvPr/>
        </p:nvSpPr>
        <p:spPr>
          <a:xfrm>
            <a:off x="882403" y="3066244"/>
            <a:ext cx="4371036" cy="1129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ร่างกาย</a:t>
            </a:r>
          </a:p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หน่วยเศรษฐกิจ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อวัยวะ</a:t>
            </a:r>
          </a:p>
          <a:p>
            <a:pPr marL="536575" indent="-274638" algn="l">
              <a:buFont typeface="Arial" panose="020B0604020202020204" pitchFamily="34" charset="0"/>
              <a:buChar char="•"/>
            </a:pP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สร้างกลไกขับเคลื่อนระบบเศรษฐกิจ</a:t>
            </a:r>
          </a:p>
        </p:txBody>
      </p:sp>
      <p:pic>
        <p:nvPicPr>
          <p:cNvPr id="27" name="Graphic 26" descr="Brain with solid fill">
            <a:extLst>
              <a:ext uri="{FF2B5EF4-FFF2-40B4-BE49-F238E27FC236}">
                <a16:creationId xmlns:a16="http://schemas.microsoft.com/office/drawing/2014/main" id="{3EFB42AE-9A10-4BDB-BD02-2AEF93C2FE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5746016" y="1352883"/>
            <a:ext cx="476322" cy="434244"/>
          </a:xfrm>
          <a:prstGeom prst="rect">
            <a:avLst/>
          </a:prstGeom>
        </p:spPr>
      </p:pic>
      <p:pic>
        <p:nvPicPr>
          <p:cNvPr id="29" name="Graphic 28" descr="Line arrow: Clockwise curve with solid fill">
            <a:extLst>
              <a:ext uri="{FF2B5EF4-FFF2-40B4-BE49-F238E27FC236}">
                <a16:creationId xmlns:a16="http://schemas.microsoft.com/office/drawing/2014/main" id="{AD5BE493-0AE8-4D2D-81BF-FF68B91D67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6252424">
            <a:off x="6395002" y="653234"/>
            <a:ext cx="875029" cy="125542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003333AF-C924-439B-A631-57FA71DF4F51}"/>
              </a:ext>
            </a:extLst>
          </p:cNvPr>
          <p:cNvSpPr txBox="1">
            <a:spLocks/>
          </p:cNvSpPr>
          <p:nvPr/>
        </p:nvSpPr>
        <p:spPr>
          <a:xfrm>
            <a:off x="7382683" y="854140"/>
            <a:ext cx="4146387" cy="1125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รัฐบาล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สมอง</a:t>
            </a:r>
          </a:p>
          <a:p>
            <a:pPr marL="536575" indent="-274638" algn="l">
              <a:buFont typeface="Arial" panose="020B0604020202020204" pitchFamily="34" charset="0"/>
              <a:buChar char="•"/>
            </a:pP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สั่งการ ควบคุม และดูแล</a:t>
            </a:r>
            <a:b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กลไกของระบบเศรษฐกิจ</a:t>
            </a:r>
          </a:p>
        </p:txBody>
      </p:sp>
      <p:pic>
        <p:nvPicPr>
          <p:cNvPr id="31" name="Graphic 30" descr="Line arrow: Clockwise curve with solid fill">
            <a:extLst>
              <a:ext uri="{FF2B5EF4-FFF2-40B4-BE49-F238E27FC236}">
                <a16:creationId xmlns:a16="http://schemas.microsoft.com/office/drawing/2014/main" id="{E1B51E0D-5A95-4F73-8B49-7944D4A26A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5985132" flipV="1">
            <a:off x="6364666" y="3144524"/>
            <a:ext cx="875029" cy="125542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1FC939D-8E58-4420-B7EA-C956585B72A6}"/>
              </a:ext>
            </a:extLst>
          </p:cNvPr>
          <p:cNvSpPr txBox="1">
            <a:spLocks/>
          </p:cNvSpPr>
          <p:nvPr/>
        </p:nvSpPr>
        <p:spPr>
          <a:xfrm>
            <a:off x="7378873" y="3363559"/>
            <a:ext cx="3930724" cy="1125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เงินและเงินกู้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เลือด</a:t>
            </a:r>
          </a:p>
          <a:p>
            <a:pPr marL="536575" indent="-274638" algn="l">
              <a:buFont typeface="Arial" panose="020B0604020202020204" pitchFamily="34" charset="0"/>
              <a:buChar char="•"/>
            </a:pP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หล่อเลี้ยงกิจกรรมทางเศรษฐกิจ</a:t>
            </a:r>
          </a:p>
        </p:txBody>
      </p:sp>
    </p:spTree>
    <p:extLst>
      <p:ext uri="{BB962C8B-B14F-4D97-AF65-F5344CB8AC3E}">
        <p14:creationId xmlns:p14="http://schemas.microsoft.com/office/powerpoint/2010/main" val="26576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เงินและเงินกู้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14:cNvPr>
              <p14:cNvContentPartPr/>
              <p14:nvPr/>
            </p14:nvContentPartPr>
            <p14:xfrm>
              <a:off x="14459175" y="408548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50535" y="40768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6" name="Graphic 65" descr="Line arrow: Clockwise curve with solid fill">
            <a:extLst>
              <a:ext uri="{FF2B5EF4-FFF2-40B4-BE49-F238E27FC236}">
                <a16:creationId xmlns:a16="http://schemas.microsoft.com/office/drawing/2014/main" id="{08F76307-9562-46C5-9A94-D261D6E72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16252" flipH="1">
            <a:off x="6141775" y="2491138"/>
            <a:ext cx="1569859" cy="22523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4D93AE-1A35-4AF3-B8A5-1A7A1A5BB545}"/>
              </a:ext>
            </a:extLst>
          </p:cNvPr>
          <p:cNvGrpSpPr/>
          <p:nvPr/>
        </p:nvGrpSpPr>
        <p:grpSpPr>
          <a:xfrm>
            <a:off x="8217576" y="2364249"/>
            <a:ext cx="3274765" cy="2618766"/>
            <a:chOff x="6391881" y="4139528"/>
            <a:chExt cx="1901983" cy="1520979"/>
          </a:xfrm>
        </p:grpSpPr>
        <p:pic>
          <p:nvPicPr>
            <p:cNvPr id="64" name="Picture 63" descr="Shape&#10;&#10;Description automatically generated">
              <a:extLst>
                <a:ext uri="{FF2B5EF4-FFF2-40B4-BE49-F238E27FC236}">
                  <a16:creationId xmlns:a16="http://schemas.microsoft.com/office/drawing/2014/main" id="{D5281A5F-253A-4324-AFB3-EB97298D3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813" y="4186885"/>
              <a:ext cx="1410120" cy="1473622"/>
            </a:xfrm>
            <a:prstGeom prst="rect">
              <a:avLst/>
            </a:prstGeom>
          </p:spPr>
        </p:pic>
        <p:sp>
          <p:nvSpPr>
            <p:cNvPr id="68" name="Title 1">
              <a:extLst>
                <a:ext uri="{FF2B5EF4-FFF2-40B4-BE49-F238E27FC236}">
                  <a16:creationId xmlns:a16="http://schemas.microsoft.com/office/drawing/2014/main" id="{D1F8D02D-1EA8-4022-8018-F1B8D59F9E2F}"/>
                </a:ext>
              </a:extLst>
            </p:cNvPr>
            <p:cNvSpPr txBox="1">
              <a:spLocks/>
            </p:cNvSpPr>
            <p:nvPr/>
          </p:nvSpPr>
          <p:spPr>
            <a:xfrm>
              <a:off x="6391881" y="4139528"/>
              <a:ext cx="1901983" cy="45825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5400">
                  <a:solidFill>
                    <a:srgbClr val="FFC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฿</a:t>
              </a:r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112573F6-047B-44C1-81B5-3A866773E9E3}"/>
              </a:ext>
            </a:extLst>
          </p:cNvPr>
          <p:cNvSpPr txBox="1">
            <a:spLocks/>
          </p:cNvSpPr>
          <p:nvPr/>
        </p:nvSpPr>
        <p:spPr>
          <a:xfrm>
            <a:off x="9156143" y="4983015"/>
            <a:ext cx="1397630" cy="63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ธนาคาร</a:t>
            </a:r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CD1F25CA-AA29-47BA-BAAC-9461B2401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39" y="4860509"/>
            <a:ext cx="680169" cy="477785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8DEDED06-69EF-4D22-87DE-7CE9DBA4F1DE}"/>
              </a:ext>
            </a:extLst>
          </p:cNvPr>
          <p:cNvSpPr txBox="1">
            <a:spLocks/>
          </p:cNvSpPr>
          <p:nvPr/>
        </p:nvSpPr>
        <p:spPr>
          <a:xfrm>
            <a:off x="6320076" y="1742580"/>
            <a:ext cx="1397630" cy="63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เงินกู้</a:t>
            </a:r>
          </a:p>
        </p:txBody>
      </p:sp>
      <p:pic>
        <p:nvPicPr>
          <p:cNvPr id="75" name="Graphic 74" descr="Line arrow: Clockwise curve with solid fill">
            <a:extLst>
              <a:ext uri="{FF2B5EF4-FFF2-40B4-BE49-F238E27FC236}">
                <a16:creationId xmlns:a16="http://schemas.microsoft.com/office/drawing/2014/main" id="{89D66BCB-2154-473F-8BDD-B555ECD09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16252" flipV="1">
            <a:off x="6268253" y="3184537"/>
            <a:ext cx="1569859" cy="22523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C8884B-CBC0-4D3A-AA6D-AACD9F5C93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4" y="2255337"/>
            <a:ext cx="2352377" cy="903489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2DBFEC90-DF07-486A-A5D0-2D2331D4E765}"/>
              </a:ext>
            </a:extLst>
          </p:cNvPr>
          <p:cNvSpPr txBox="1">
            <a:spLocks/>
          </p:cNvSpPr>
          <p:nvPr/>
        </p:nvSpPr>
        <p:spPr>
          <a:xfrm>
            <a:off x="7177448" y="5244564"/>
            <a:ext cx="1397630" cy="63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ดอกเบี้ย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F598A172-FA96-4BAB-BDDC-92608C384C88}"/>
              </a:ext>
            </a:extLst>
          </p:cNvPr>
          <p:cNvSpPr txBox="1">
            <a:spLocks/>
          </p:cNvSpPr>
          <p:nvPr/>
        </p:nvSpPr>
        <p:spPr>
          <a:xfrm>
            <a:off x="5601227" y="5244563"/>
            <a:ext cx="1397630" cy="63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เงินกู้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75C05AE-0C7A-4A9E-B6BB-0FDC172E0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93" y="4801343"/>
            <a:ext cx="1578549" cy="606281"/>
          </a:xfrm>
          <a:prstGeom prst="rect">
            <a:avLst/>
          </a:prstGeom>
        </p:spPr>
      </p:pic>
      <p:sp>
        <p:nvSpPr>
          <p:cNvPr id="22" name="Plus Sign 21">
            <a:extLst>
              <a:ext uri="{FF2B5EF4-FFF2-40B4-BE49-F238E27FC236}">
                <a16:creationId xmlns:a16="http://schemas.microsoft.com/office/drawing/2014/main" id="{48642908-3B0D-4D04-93E9-64EFC0F18E4A}"/>
              </a:ext>
            </a:extLst>
          </p:cNvPr>
          <p:cNvSpPr/>
          <p:nvPr/>
        </p:nvSpPr>
        <p:spPr>
          <a:xfrm>
            <a:off x="7077185" y="4949521"/>
            <a:ext cx="400298" cy="397042"/>
          </a:xfrm>
          <a:prstGeom prst="mathPlus">
            <a:avLst>
              <a:gd name="adj1" fmla="val 130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7D16E93-F270-438D-AFB7-5D1C0F40A2B2}"/>
              </a:ext>
            </a:extLst>
          </p:cNvPr>
          <p:cNvGrpSpPr/>
          <p:nvPr/>
        </p:nvGrpSpPr>
        <p:grpSpPr>
          <a:xfrm>
            <a:off x="1087126" y="2145970"/>
            <a:ext cx="4319061" cy="3101154"/>
            <a:chOff x="1087126" y="2145970"/>
            <a:chExt cx="4319061" cy="3101154"/>
          </a:xfrm>
        </p:grpSpPr>
        <p:sp>
          <p:nvSpPr>
            <p:cNvPr id="74" name="Rectangle 50">
              <a:extLst>
                <a:ext uri="{FF2B5EF4-FFF2-40B4-BE49-F238E27FC236}">
                  <a16:creationId xmlns:a16="http://schemas.microsoft.com/office/drawing/2014/main" id="{2136E2D0-2738-4556-90EB-49F8BA2BAA15}"/>
                </a:ext>
              </a:extLst>
            </p:cNvPr>
            <p:cNvSpPr/>
            <p:nvPr/>
          </p:nvSpPr>
          <p:spPr>
            <a:xfrm flipH="1">
              <a:off x="1120240" y="2157013"/>
              <a:ext cx="4285947" cy="309011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srgbClr val="253557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4628521-E534-4705-BD21-A89CAF916B0A}"/>
                </a:ext>
              </a:extLst>
            </p:cNvPr>
            <p:cNvGrpSpPr/>
            <p:nvPr/>
          </p:nvGrpSpPr>
          <p:grpSpPr>
            <a:xfrm>
              <a:off x="1087126" y="2416469"/>
              <a:ext cx="4203947" cy="2585193"/>
              <a:chOff x="882403" y="2794256"/>
              <a:chExt cx="3254837" cy="200154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5256956-8825-472F-9B6C-DBCF3D3BBACF}"/>
                  </a:ext>
                </a:extLst>
              </p:cNvPr>
              <p:cNvGrpSpPr/>
              <p:nvPr/>
            </p:nvGrpSpPr>
            <p:grpSpPr>
              <a:xfrm>
                <a:off x="882403" y="2794256"/>
                <a:ext cx="3254837" cy="2001543"/>
                <a:chOff x="1191320" y="2013390"/>
                <a:chExt cx="6274999" cy="3858773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8AE947C-FC7D-46FD-BEBB-1A682DAE89AA}"/>
                    </a:ext>
                  </a:extLst>
                </p:cNvPr>
                <p:cNvGrpSpPr/>
                <p:nvPr/>
              </p:nvGrpSpPr>
              <p:grpSpPr>
                <a:xfrm>
                  <a:off x="1191320" y="2013390"/>
                  <a:ext cx="6274999" cy="3858773"/>
                  <a:chOff x="397267" y="2439913"/>
                  <a:chExt cx="6233668" cy="3833358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43E361EB-27C5-4A1D-B54D-4FD8AB17AB99}"/>
                      </a:ext>
                    </a:extLst>
                  </p:cNvPr>
                  <p:cNvGrpSpPr/>
                  <p:nvPr/>
                </p:nvGrpSpPr>
                <p:grpSpPr>
                  <a:xfrm>
                    <a:off x="397267" y="2439913"/>
                    <a:ext cx="2522999" cy="3805708"/>
                    <a:chOff x="932268" y="1554862"/>
                    <a:chExt cx="3016958" cy="4550799"/>
                  </a:xfrm>
                </p:grpSpPr>
                <p:pic>
                  <p:nvPicPr>
                    <p:cNvPr id="49" name="Graphic 48" descr="A woman wearing a skirt">
                      <a:extLst>
                        <a:ext uri="{FF2B5EF4-FFF2-40B4-BE49-F238E27FC236}">
                          <a16:creationId xmlns:a16="http://schemas.microsoft.com/office/drawing/2014/main" id="{D66CF343-1B56-4751-A12E-16328EF670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44301" y="2257561"/>
                      <a:ext cx="1304925" cy="38481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Graphic 49" descr="Boy holding a sign">
                      <a:extLst>
                        <a:ext uri="{FF2B5EF4-FFF2-40B4-BE49-F238E27FC236}">
                          <a16:creationId xmlns:a16="http://schemas.microsoft.com/office/drawing/2014/main" id="{C87842B1-518C-4893-ADFF-B46685A97F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32268" y="2076586"/>
                      <a:ext cx="2152650" cy="40290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Graphic 50" descr="Whole pizza with solid fill">
                      <a:extLst>
                        <a:ext uri="{FF2B5EF4-FFF2-40B4-BE49-F238E27FC236}">
                          <a16:creationId xmlns:a16="http://schemas.microsoft.com/office/drawing/2014/main" id="{A966AE27-769E-481B-B005-06603D1304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714590">
                      <a:off x="2956474" y="1719775"/>
                      <a:ext cx="784946" cy="7849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Graphic 51" descr="Whole pizza with solid fill">
                      <a:extLst>
                        <a:ext uri="{FF2B5EF4-FFF2-40B4-BE49-F238E27FC236}">
                          <a16:creationId xmlns:a16="http://schemas.microsoft.com/office/drawing/2014/main" id="{9779EE74-1672-431B-81AB-07597AAABC8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94379" y="1554862"/>
                      <a:ext cx="784946" cy="78494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B59C580D-4E63-4A07-B1F3-16A7ECB64D9C}"/>
                      </a:ext>
                    </a:extLst>
                  </p:cNvPr>
                  <p:cNvGrpSpPr/>
                  <p:nvPr/>
                </p:nvGrpSpPr>
                <p:grpSpPr>
                  <a:xfrm>
                    <a:off x="4094230" y="2517155"/>
                    <a:ext cx="2536705" cy="3756116"/>
                    <a:chOff x="7625702" y="1634156"/>
                    <a:chExt cx="3019846" cy="4471505"/>
                  </a:xfrm>
                </p:grpSpPr>
                <p:pic>
                  <p:nvPicPr>
                    <p:cNvPr id="35" name="Graphic 34" descr="Woman wearing skirt">
                      <a:extLst>
                        <a:ext uri="{FF2B5EF4-FFF2-40B4-BE49-F238E27FC236}">
                          <a16:creationId xmlns:a16="http://schemas.microsoft.com/office/drawing/2014/main" id="{546AF7AB-1A88-4F18-9147-0C5B087200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340623" y="2257561"/>
                      <a:ext cx="1304925" cy="38481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Graphic 35" descr="Boy holding sign">
                      <a:extLst>
                        <a:ext uri="{FF2B5EF4-FFF2-40B4-BE49-F238E27FC236}">
                          <a16:creationId xmlns:a16="http://schemas.microsoft.com/office/drawing/2014/main" id="{35006031-F95C-4054-8067-277EA567352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625702" y="2076586"/>
                      <a:ext cx="2152650" cy="402907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87215B75-4967-4296-9CD6-BD0E53C1920C}"/>
                        </a:ext>
                      </a:extLst>
                    </p:cNvPr>
                    <p:cNvGrpSpPr/>
                    <p:nvPr/>
                  </p:nvGrpSpPr>
                  <p:grpSpPr>
                    <a:xfrm rot="468528">
                      <a:off x="8439423" y="1634156"/>
                      <a:ext cx="674071" cy="646558"/>
                      <a:chOff x="4732108" y="2637405"/>
                      <a:chExt cx="3159541" cy="3030580"/>
                    </a:xfrm>
                  </p:grpSpPr>
                  <p:grpSp>
                    <p:nvGrpSpPr>
                      <p:cNvPr id="44" name="Graphic 43" descr="Seeds with solid fill">
                        <a:extLst>
                          <a:ext uri="{FF2B5EF4-FFF2-40B4-BE49-F238E27FC236}">
                            <a16:creationId xmlns:a16="http://schemas.microsoft.com/office/drawing/2014/main" id="{40C80CD2-2AA1-4D8A-8EA5-ADE2576E23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32108" y="2637405"/>
                        <a:ext cx="3159541" cy="3030580"/>
                        <a:chOff x="8425906" y="1486556"/>
                        <a:chExt cx="576979" cy="782742"/>
                      </a:xfrm>
                      <a:solidFill>
                        <a:schemeClr val="tx1"/>
                      </a:solidFill>
                    </p:grpSpPr>
                    <p:sp>
                      <p:nvSpPr>
                        <p:cNvPr id="47" name="Freeform: Shape 46">
                          <a:extLst>
                            <a:ext uri="{FF2B5EF4-FFF2-40B4-BE49-F238E27FC236}">
                              <a16:creationId xmlns:a16="http://schemas.microsoft.com/office/drawing/2014/main" id="{E64425EE-E01A-4F15-997D-8F530A1555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25906" y="1588325"/>
                          <a:ext cx="576979" cy="680973"/>
                        </a:xfrm>
                        <a:custGeom>
                          <a:avLst/>
                          <a:gdLst>
                            <a:gd name="connsiteX0" fmla="*/ 293241 w 576979"/>
                            <a:gd name="connsiteY0" fmla="*/ 281378 h 680973"/>
                            <a:gd name="connsiteX1" fmla="*/ 288628 w 576979"/>
                            <a:gd name="connsiteY1" fmla="*/ 283684 h 680973"/>
                            <a:gd name="connsiteX2" fmla="*/ 211364 w 576979"/>
                            <a:gd name="connsiteY2" fmla="*/ 349416 h 680973"/>
                            <a:gd name="connsiteX3" fmla="*/ 184841 w 576979"/>
                            <a:gd name="connsiteY3" fmla="*/ 377092 h 680973"/>
                            <a:gd name="connsiteX4" fmla="*/ 171003 w 576979"/>
                            <a:gd name="connsiteY4" fmla="*/ 322892 h 680973"/>
                            <a:gd name="connsiteX5" fmla="*/ 202139 w 576979"/>
                            <a:gd name="connsiteY5" fmla="*/ 243322 h 680973"/>
                            <a:gd name="connsiteX6" fmla="*/ 280556 w 576979"/>
                            <a:gd name="connsiteY6" fmla="*/ 208727 h 680973"/>
                            <a:gd name="connsiteX7" fmla="*/ 428163 w 576979"/>
                            <a:gd name="connsiteY7" fmla="*/ 184510 h 680973"/>
                            <a:gd name="connsiteX8" fmla="*/ 333602 w 576979"/>
                            <a:gd name="connsiteY8" fmla="*/ 422066 h 680973"/>
                            <a:gd name="connsiteX9" fmla="*/ 279402 w 576979"/>
                            <a:gd name="connsiteY9" fmla="*/ 437058 h 680973"/>
                            <a:gd name="connsiteX10" fmla="*/ 207905 w 576979"/>
                            <a:gd name="connsiteY10" fmla="*/ 409381 h 680973"/>
                            <a:gd name="connsiteX11" fmla="*/ 173309 w 576979"/>
                            <a:gd name="connsiteY11" fmla="*/ 461275 h 680973"/>
                            <a:gd name="connsiteX12" fmla="*/ 150246 w 576979"/>
                            <a:gd name="connsiteY12" fmla="*/ 461275 h 680973"/>
                            <a:gd name="connsiteX13" fmla="*/ 179075 w 576979"/>
                            <a:gd name="connsiteY13" fmla="*/ 405922 h 680973"/>
                            <a:gd name="connsiteX14" fmla="*/ 184841 w 576979"/>
                            <a:gd name="connsiteY14" fmla="*/ 399003 h 680973"/>
                            <a:gd name="connsiteX15" fmla="*/ 300160 w 576979"/>
                            <a:gd name="connsiteY15" fmla="*/ 289450 h 680973"/>
                            <a:gd name="connsiteX16" fmla="*/ 297853 w 576979"/>
                            <a:gd name="connsiteY16" fmla="*/ 283684 h 680973"/>
                            <a:gd name="connsiteX17" fmla="*/ 293241 w 576979"/>
                            <a:gd name="connsiteY17" fmla="*/ 281378 h 680973"/>
                            <a:gd name="connsiteX18" fmla="*/ 572312 w 576979"/>
                            <a:gd name="connsiteY18" fmla="*/ 644631 h 680973"/>
                            <a:gd name="connsiteX19" fmla="*/ 533103 w 576979"/>
                            <a:gd name="connsiteY19" fmla="*/ 595044 h 680973"/>
                            <a:gd name="connsiteX20" fmla="*/ 565393 w 576979"/>
                            <a:gd name="connsiteY20" fmla="*/ 299829 h 680973"/>
                            <a:gd name="connsiteX21" fmla="*/ 548095 w 576979"/>
                            <a:gd name="connsiteY21" fmla="*/ 0 h 680973"/>
                            <a:gd name="connsiteX22" fmla="*/ 29161 w 576979"/>
                            <a:gd name="connsiteY22" fmla="*/ 0 h 680973"/>
                            <a:gd name="connsiteX23" fmla="*/ 11863 w 576979"/>
                            <a:gd name="connsiteY23" fmla="*/ 299829 h 680973"/>
                            <a:gd name="connsiteX24" fmla="*/ 45306 w 576979"/>
                            <a:gd name="connsiteY24" fmla="*/ 595044 h 680973"/>
                            <a:gd name="connsiteX25" fmla="*/ 4944 w 576979"/>
                            <a:gd name="connsiteY25" fmla="*/ 644631 h 680973"/>
                            <a:gd name="connsiteX26" fmla="*/ 3791 w 576979"/>
                            <a:gd name="connsiteY26" fmla="*/ 670001 h 680973"/>
                            <a:gd name="connsiteX27" fmla="*/ 26855 w 576979"/>
                            <a:gd name="connsiteY27" fmla="*/ 680380 h 680973"/>
                            <a:gd name="connsiteX28" fmla="*/ 289781 w 576979"/>
                            <a:gd name="connsiteY28" fmla="*/ 645784 h 680973"/>
                            <a:gd name="connsiteX29" fmla="*/ 551554 w 576979"/>
                            <a:gd name="connsiteY29" fmla="*/ 680380 h 680973"/>
                            <a:gd name="connsiteX30" fmla="*/ 574618 w 576979"/>
                            <a:gd name="connsiteY30" fmla="*/ 670001 h 680973"/>
                            <a:gd name="connsiteX31" fmla="*/ 572312 w 576979"/>
                            <a:gd name="connsiteY31" fmla="*/ 644631 h 680973"/>
                            <a:gd name="connsiteX32" fmla="*/ 572312 w 576979"/>
                            <a:gd name="connsiteY32" fmla="*/ 644631 h 6809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576979" h="680973">
                              <a:moveTo>
                                <a:pt x="293241" y="281378"/>
                              </a:moveTo>
                              <a:cubicBezTo>
                                <a:pt x="290934" y="281378"/>
                                <a:pt x="289781" y="282531"/>
                                <a:pt x="288628" y="283684"/>
                              </a:cubicBezTo>
                              <a:cubicBezTo>
                                <a:pt x="260951" y="304441"/>
                                <a:pt x="235581" y="326352"/>
                                <a:pt x="211364" y="349416"/>
                              </a:cubicBezTo>
                              <a:cubicBezTo>
                                <a:pt x="200986" y="358641"/>
                                <a:pt x="192913" y="367866"/>
                                <a:pt x="184841" y="377092"/>
                              </a:cubicBezTo>
                              <a:cubicBezTo>
                                <a:pt x="175616" y="359794"/>
                                <a:pt x="171003" y="341343"/>
                                <a:pt x="171003" y="322892"/>
                              </a:cubicBezTo>
                              <a:cubicBezTo>
                                <a:pt x="169850" y="292909"/>
                                <a:pt x="181382" y="265233"/>
                                <a:pt x="202139" y="243322"/>
                              </a:cubicBezTo>
                              <a:cubicBezTo>
                                <a:pt x="222896" y="221412"/>
                                <a:pt x="250573" y="209880"/>
                                <a:pt x="280556" y="208727"/>
                              </a:cubicBezTo>
                              <a:cubicBezTo>
                                <a:pt x="338215" y="209880"/>
                                <a:pt x="428163" y="184510"/>
                                <a:pt x="428163" y="184510"/>
                              </a:cubicBezTo>
                              <a:cubicBezTo>
                                <a:pt x="428163" y="284837"/>
                                <a:pt x="417785" y="373632"/>
                                <a:pt x="333602" y="422066"/>
                              </a:cubicBezTo>
                              <a:cubicBezTo>
                                <a:pt x="317458" y="432445"/>
                                <a:pt x="299007" y="437058"/>
                                <a:pt x="279402" y="437058"/>
                              </a:cubicBezTo>
                              <a:cubicBezTo>
                                <a:pt x="252879" y="437058"/>
                                <a:pt x="227509" y="427832"/>
                                <a:pt x="207905" y="409381"/>
                              </a:cubicBezTo>
                              <a:cubicBezTo>
                                <a:pt x="187147" y="432445"/>
                                <a:pt x="173309" y="452049"/>
                                <a:pt x="173309" y="461275"/>
                              </a:cubicBezTo>
                              <a:lnTo>
                                <a:pt x="150246" y="461275"/>
                              </a:lnTo>
                              <a:cubicBezTo>
                                <a:pt x="150246" y="447436"/>
                                <a:pt x="161777" y="427832"/>
                                <a:pt x="179075" y="405922"/>
                              </a:cubicBezTo>
                              <a:cubicBezTo>
                                <a:pt x="181382" y="403615"/>
                                <a:pt x="184841" y="399003"/>
                                <a:pt x="184841" y="399003"/>
                              </a:cubicBezTo>
                              <a:lnTo>
                                <a:pt x="300160" y="289450"/>
                              </a:lnTo>
                              <a:cubicBezTo>
                                <a:pt x="300160" y="287143"/>
                                <a:pt x="299007" y="284837"/>
                                <a:pt x="297853" y="283684"/>
                              </a:cubicBezTo>
                              <a:cubicBezTo>
                                <a:pt x="296700" y="282531"/>
                                <a:pt x="295547" y="281378"/>
                                <a:pt x="293241" y="281378"/>
                              </a:cubicBezTo>
                              <a:close/>
                              <a:moveTo>
                                <a:pt x="572312" y="644631"/>
                              </a:moveTo>
                              <a:lnTo>
                                <a:pt x="533103" y="595044"/>
                              </a:lnTo>
                              <a:cubicBezTo>
                                <a:pt x="544635" y="563908"/>
                                <a:pt x="565393" y="480879"/>
                                <a:pt x="565393" y="299829"/>
                              </a:cubicBezTo>
                              <a:cubicBezTo>
                                <a:pt x="565393" y="199501"/>
                                <a:pt x="559627" y="99174"/>
                                <a:pt x="548095" y="0"/>
                              </a:cubicBezTo>
                              <a:lnTo>
                                <a:pt x="29161" y="0"/>
                              </a:lnTo>
                              <a:cubicBezTo>
                                <a:pt x="17629" y="99174"/>
                                <a:pt x="11863" y="199501"/>
                                <a:pt x="11863" y="299829"/>
                              </a:cubicBezTo>
                              <a:cubicBezTo>
                                <a:pt x="11863" y="475113"/>
                                <a:pt x="33774" y="561602"/>
                                <a:pt x="45306" y="595044"/>
                              </a:cubicBezTo>
                              <a:lnTo>
                                <a:pt x="4944" y="644631"/>
                              </a:lnTo>
                              <a:cubicBezTo>
                                <a:pt x="-822" y="651550"/>
                                <a:pt x="-1975" y="661929"/>
                                <a:pt x="3791" y="670001"/>
                              </a:cubicBezTo>
                              <a:cubicBezTo>
                                <a:pt x="8404" y="678074"/>
                                <a:pt x="17629" y="682686"/>
                                <a:pt x="26855" y="680380"/>
                              </a:cubicBezTo>
                              <a:cubicBezTo>
                                <a:pt x="112190" y="657316"/>
                                <a:pt x="200986" y="645784"/>
                                <a:pt x="289781" y="645784"/>
                              </a:cubicBezTo>
                              <a:cubicBezTo>
                                <a:pt x="378576" y="645784"/>
                                <a:pt x="466219" y="657316"/>
                                <a:pt x="551554" y="680380"/>
                              </a:cubicBezTo>
                              <a:cubicBezTo>
                                <a:pt x="560780" y="681533"/>
                                <a:pt x="570005" y="678074"/>
                                <a:pt x="574618" y="670001"/>
                              </a:cubicBezTo>
                              <a:cubicBezTo>
                                <a:pt x="578078" y="661929"/>
                                <a:pt x="578078" y="651550"/>
                                <a:pt x="572312" y="644631"/>
                              </a:cubicBezTo>
                              <a:lnTo>
                                <a:pt x="572312" y="644631"/>
                              </a:lnTo>
                              <a:close/>
                            </a:path>
                          </a:pathLst>
                        </a:custGeom>
                        <a:grpFill/>
                        <a:ln w="1150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8" name="Freeform: Shape 47">
                          <a:extLst>
                            <a:ext uri="{FF2B5EF4-FFF2-40B4-BE49-F238E27FC236}">
                              <a16:creationId xmlns:a16="http://schemas.microsoft.com/office/drawing/2014/main" id="{032E8D63-94F9-4312-9753-5E07A77C11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60834" y="1486556"/>
                          <a:ext cx="507402" cy="66019"/>
                        </a:xfrm>
                        <a:custGeom>
                          <a:avLst/>
                          <a:gdLst>
                            <a:gd name="connsiteX0" fmla="*/ 498177 w 507402"/>
                            <a:gd name="connsiteY0" fmla="*/ 23352 h 66019"/>
                            <a:gd name="connsiteX1" fmla="*/ 485491 w 507402"/>
                            <a:gd name="connsiteY1" fmla="*/ 8361 h 66019"/>
                            <a:gd name="connsiteX2" fmla="*/ 465887 w 507402"/>
                            <a:gd name="connsiteY2" fmla="*/ 8361 h 66019"/>
                            <a:gd name="connsiteX3" fmla="*/ 438211 w 507402"/>
                            <a:gd name="connsiteY3" fmla="*/ 21046 h 66019"/>
                            <a:gd name="connsiteX4" fmla="*/ 402462 w 507402"/>
                            <a:gd name="connsiteY4" fmla="*/ 2595 h 66019"/>
                            <a:gd name="connsiteX5" fmla="*/ 381705 w 507402"/>
                            <a:gd name="connsiteY5" fmla="*/ 2595 h 66019"/>
                            <a:gd name="connsiteX6" fmla="*/ 345956 w 507402"/>
                            <a:gd name="connsiteY6" fmla="*/ 21046 h 66019"/>
                            <a:gd name="connsiteX7" fmla="*/ 310207 w 507402"/>
                            <a:gd name="connsiteY7" fmla="*/ 2595 h 66019"/>
                            <a:gd name="connsiteX8" fmla="*/ 289450 w 507402"/>
                            <a:gd name="connsiteY8" fmla="*/ 2595 h 66019"/>
                            <a:gd name="connsiteX9" fmla="*/ 253701 w 507402"/>
                            <a:gd name="connsiteY9" fmla="*/ 21046 h 66019"/>
                            <a:gd name="connsiteX10" fmla="*/ 217952 w 507402"/>
                            <a:gd name="connsiteY10" fmla="*/ 2595 h 66019"/>
                            <a:gd name="connsiteX11" fmla="*/ 197195 w 507402"/>
                            <a:gd name="connsiteY11" fmla="*/ 2595 h 66019"/>
                            <a:gd name="connsiteX12" fmla="*/ 161446 w 507402"/>
                            <a:gd name="connsiteY12" fmla="*/ 21046 h 66019"/>
                            <a:gd name="connsiteX13" fmla="*/ 125697 w 507402"/>
                            <a:gd name="connsiteY13" fmla="*/ 2595 h 66019"/>
                            <a:gd name="connsiteX14" fmla="*/ 104940 w 507402"/>
                            <a:gd name="connsiteY14" fmla="*/ 2595 h 66019"/>
                            <a:gd name="connsiteX15" fmla="*/ 69191 w 507402"/>
                            <a:gd name="connsiteY15" fmla="*/ 21046 h 66019"/>
                            <a:gd name="connsiteX16" fmla="*/ 41515 w 507402"/>
                            <a:gd name="connsiteY16" fmla="*/ 8361 h 66019"/>
                            <a:gd name="connsiteX17" fmla="*/ 21911 w 507402"/>
                            <a:gd name="connsiteY17" fmla="*/ 8361 h 66019"/>
                            <a:gd name="connsiteX18" fmla="*/ 9225 w 507402"/>
                            <a:gd name="connsiteY18" fmla="*/ 23352 h 66019"/>
                            <a:gd name="connsiteX19" fmla="*/ 0 w 507402"/>
                            <a:gd name="connsiteY19" fmla="*/ 66020 h 66019"/>
                            <a:gd name="connsiteX20" fmla="*/ 507402 w 507402"/>
                            <a:gd name="connsiteY20" fmla="*/ 66020 h 66019"/>
                            <a:gd name="connsiteX21" fmla="*/ 498177 w 507402"/>
                            <a:gd name="connsiteY21" fmla="*/ 23352 h 660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507402" h="66019">
                              <a:moveTo>
                                <a:pt x="498177" y="23352"/>
                              </a:moveTo>
                              <a:cubicBezTo>
                                <a:pt x="497023" y="16433"/>
                                <a:pt x="492411" y="10667"/>
                                <a:pt x="485491" y="8361"/>
                              </a:cubicBezTo>
                              <a:cubicBezTo>
                                <a:pt x="478572" y="6054"/>
                                <a:pt x="472806" y="4901"/>
                                <a:pt x="465887" y="8361"/>
                              </a:cubicBezTo>
                              <a:lnTo>
                                <a:pt x="438211" y="21046"/>
                              </a:lnTo>
                              <a:lnTo>
                                <a:pt x="402462" y="2595"/>
                              </a:lnTo>
                              <a:cubicBezTo>
                                <a:pt x="395543" y="-865"/>
                                <a:pt x="388624" y="-865"/>
                                <a:pt x="381705" y="2595"/>
                              </a:cubicBezTo>
                              <a:lnTo>
                                <a:pt x="345956" y="21046"/>
                              </a:lnTo>
                              <a:lnTo>
                                <a:pt x="310207" y="2595"/>
                              </a:lnTo>
                              <a:cubicBezTo>
                                <a:pt x="303288" y="-865"/>
                                <a:pt x="296369" y="-865"/>
                                <a:pt x="289450" y="2595"/>
                              </a:cubicBezTo>
                              <a:lnTo>
                                <a:pt x="253701" y="21046"/>
                              </a:lnTo>
                              <a:lnTo>
                                <a:pt x="217952" y="2595"/>
                              </a:lnTo>
                              <a:cubicBezTo>
                                <a:pt x="211033" y="-865"/>
                                <a:pt x="204114" y="-865"/>
                                <a:pt x="197195" y="2595"/>
                              </a:cubicBezTo>
                              <a:lnTo>
                                <a:pt x="161446" y="21046"/>
                              </a:lnTo>
                              <a:lnTo>
                                <a:pt x="125697" y="2595"/>
                              </a:lnTo>
                              <a:cubicBezTo>
                                <a:pt x="118778" y="-865"/>
                                <a:pt x="111859" y="-865"/>
                                <a:pt x="104940" y="2595"/>
                              </a:cubicBezTo>
                              <a:lnTo>
                                <a:pt x="69191" y="21046"/>
                              </a:lnTo>
                              <a:lnTo>
                                <a:pt x="41515" y="8361"/>
                              </a:lnTo>
                              <a:cubicBezTo>
                                <a:pt x="35749" y="6054"/>
                                <a:pt x="27676" y="6054"/>
                                <a:pt x="21911" y="8361"/>
                              </a:cubicBezTo>
                              <a:cubicBezTo>
                                <a:pt x="16145" y="11820"/>
                                <a:pt x="11532" y="16433"/>
                                <a:pt x="9225" y="23352"/>
                              </a:cubicBezTo>
                              <a:cubicBezTo>
                                <a:pt x="6919" y="33731"/>
                                <a:pt x="3460" y="48722"/>
                                <a:pt x="0" y="66020"/>
                              </a:cubicBezTo>
                              <a:lnTo>
                                <a:pt x="507402" y="66020"/>
                              </a:lnTo>
                              <a:cubicBezTo>
                                <a:pt x="503942" y="48722"/>
                                <a:pt x="500483" y="34884"/>
                                <a:pt x="498177" y="23352"/>
                              </a:cubicBezTo>
                              <a:close/>
                            </a:path>
                          </a:pathLst>
                        </a:custGeom>
                        <a:grpFill/>
                        <a:ln w="1150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5143F093-AAA5-4616-ABDD-E3BF368EAE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3520" y="3547872"/>
                        <a:ext cx="2012587" cy="160934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pic>
                    <p:nvPicPr>
                      <p:cNvPr id="46" name="Graphic 45" descr="Dollar with solid fill">
                        <a:extLst>
                          <a:ext uri="{FF2B5EF4-FFF2-40B4-BE49-F238E27FC236}">
                            <a16:creationId xmlns:a16="http://schemas.microsoft.com/office/drawing/2014/main" id="{543901D5-D686-4900-9F45-EDAF28A48A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2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59063" y="3222358"/>
                        <a:ext cx="2101499" cy="2101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FB169CDA-95A1-48DD-B5E1-8D2EEE2FBB41}"/>
                        </a:ext>
                      </a:extLst>
                    </p:cNvPr>
                    <p:cNvGrpSpPr/>
                    <p:nvPr/>
                  </p:nvGrpSpPr>
                  <p:grpSpPr>
                    <a:xfrm rot="299021">
                      <a:off x="9626728" y="1807538"/>
                      <a:ext cx="674071" cy="646558"/>
                      <a:chOff x="4732108" y="2637405"/>
                      <a:chExt cx="3159541" cy="3030580"/>
                    </a:xfrm>
                  </p:grpSpPr>
                  <p:grpSp>
                    <p:nvGrpSpPr>
                      <p:cNvPr id="39" name="Graphic 43" descr="Seeds with solid fill">
                        <a:extLst>
                          <a:ext uri="{FF2B5EF4-FFF2-40B4-BE49-F238E27FC236}">
                            <a16:creationId xmlns:a16="http://schemas.microsoft.com/office/drawing/2014/main" id="{2411F2C8-629D-41AD-BE57-DEC3A649F5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32108" y="2637405"/>
                        <a:ext cx="3159541" cy="3030580"/>
                        <a:chOff x="8425906" y="1486556"/>
                        <a:chExt cx="576979" cy="782742"/>
                      </a:xfrm>
                      <a:solidFill>
                        <a:schemeClr val="tx1"/>
                      </a:solidFill>
                    </p:grpSpPr>
                    <p:sp>
                      <p:nvSpPr>
                        <p:cNvPr id="42" name="Freeform: Shape 41">
                          <a:extLst>
                            <a:ext uri="{FF2B5EF4-FFF2-40B4-BE49-F238E27FC236}">
                              <a16:creationId xmlns:a16="http://schemas.microsoft.com/office/drawing/2014/main" id="{09CE2E9E-9022-4F22-9F28-D79C0370A6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25906" y="1588325"/>
                          <a:ext cx="576979" cy="680973"/>
                        </a:xfrm>
                        <a:custGeom>
                          <a:avLst/>
                          <a:gdLst>
                            <a:gd name="connsiteX0" fmla="*/ 293241 w 576979"/>
                            <a:gd name="connsiteY0" fmla="*/ 281378 h 680973"/>
                            <a:gd name="connsiteX1" fmla="*/ 288628 w 576979"/>
                            <a:gd name="connsiteY1" fmla="*/ 283684 h 680973"/>
                            <a:gd name="connsiteX2" fmla="*/ 211364 w 576979"/>
                            <a:gd name="connsiteY2" fmla="*/ 349416 h 680973"/>
                            <a:gd name="connsiteX3" fmla="*/ 184841 w 576979"/>
                            <a:gd name="connsiteY3" fmla="*/ 377092 h 680973"/>
                            <a:gd name="connsiteX4" fmla="*/ 171003 w 576979"/>
                            <a:gd name="connsiteY4" fmla="*/ 322892 h 680973"/>
                            <a:gd name="connsiteX5" fmla="*/ 202139 w 576979"/>
                            <a:gd name="connsiteY5" fmla="*/ 243322 h 680973"/>
                            <a:gd name="connsiteX6" fmla="*/ 280556 w 576979"/>
                            <a:gd name="connsiteY6" fmla="*/ 208727 h 680973"/>
                            <a:gd name="connsiteX7" fmla="*/ 428163 w 576979"/>
                            <a:gd name="connsiteY7" fmla="*/ 184510 h 680973"/>
                            <a:gd name="connsiteX8" fmla="*/ 333602 w 576979"/>
                            <a:gd name="connsiteY8" fmla="*/ 422066 h 680973"/>
                            <a:gd name="connsiteX9" fmla="*/ 279402 w 576979"/>
                            <a:gd name="connsiteY9" fmla="*/ 437058 h 680973"/>
                            <a:gd name="connsiteX10" fmla="*/ 207905 w 576979"/>
                            <a:gd name="connsiteY10" fmla="*/ 409381 h 680973"/>
                            <a:gd name="connsiteX11" fmla="*/ 173309 w 576979"/>
                            <a:gd name="connsiteY11" fmla="*/ 461275 h 680973"/>
                            <a:gd name="connsiteX12" fmla="*/ 150246 w 576979"/>
                            <a:gd name="connsiteY12" fmla="*/ 461275 h 680973"/>
                            <a:gd name="connsiteX13" fmla="*/ 179075 w 576979"/>
                            <a:gd name="connsiteY13" fmla="*/ 405922 h 680973"/>
                            <a:gd name="connsiteX14" fmla="*/ 184841 w 576979"/>
                            <a:gd name="connsiteY14" fmla="*/ 399003 h 680973"/>
                            <a:gd name="connsiteX15" fmla="*/ 300160 w 576979"/>
                            <a:gd name="connsiteY15" fmla="*/ 289450 h 680973"/>
                            <a:gd name="connsiteX16" fmla="*/ 297853 w 576979"/>
                            <a:gd name="connsiteY16" fmla="*/ 283684 h 680973"/>
                            <a:gd name="connsiteX17" fmla="*/ 293241 w 576979"/>
                            <a:gd name="connsiteY17" fmla="*/ 281378 h 680973"/>
                            <a:gd name="connsiteX18" fmla="*/ 572312 w 576979"/>
                            <a:gd name="connsiteY18" fmla="*/ 644631 h 680973"/>
                            <a:gd name="connsiteX19" fmla="*/ 533103 w 576979"/>
                            <a:gd name="connsiteY19" fmla="*/ 595044 h 680973"/>
                            <a:gd name="connsiteX20" fmla="*/ 565393 w 576979"/>
                            <a:gd name="connsiteY20" fmla="*/ 299829 h 680973"/>
                            <a:gd name="connsiteX21" fmla="*/ 548095 w 576979"/>
                            <a:gd name="connsiteY21" fmla="*/ 0 h 680973"/>
                            <a:gd name="connsiteX22" fmla="*/ 29161 w 576979"/>
                            <a:gd name="connsiteY22" fmla="*/ 0 h 680973"/>
                            <a:gd name="connsiteX23" fmla="*/ 11863 w 576979"/>
                            <a:gd name="connsiteY23" fmla="*/ 299829 h 680973"/>
                            <a:gd name="connsiteX24" fmla="*/ 45306 w 576979"/>
                            <a:gd name="connsiteY24" fmla="*/ 595044 h 680973"/>
                            <a:gd name="connsiteX25" fmla="*/ 4944 w 576979"/>
                            <a:gd name="connsiteY25" fmla="*/ 644631 h 680973"/>
                            <a:gd name="connsiteX26" fmla="*/ 3791 w 576979"/>
                            <a:gd name="connsiteY26" fmla="*/ 670001 h 680973"/>
                            <a:gd name="connsiteX27" fmla="*/ 26855 w 576979"/>
                            <a:gd name="connsiteY27" fmla="*/ 680380 h 680973"/>
                            <a:gd name="connsiteX28" fmla="*/ 289781 w 576979"/>
                            <a:gd name="connsiteY28" fmla="*/ 645784 h 680973"/>
                            <a:gd name="connsiteX29" fmla="*/ 551554 w 576979"/>
                            <a:gd name="connsiteY29" fmla="*/ 680380 h 680973"/>
                            <a:gd name="connsiteX30" fmla="*/ 574618 w 576979"/>
                            <a:gd name="connsiteY30" fmla="*/ 670001 h 680973"/>
                            <a:gd name="connsiteX31" fmla="*/ 572312 w 576979"/>
                            <a:gd name="connsiteY31" fmla="*/ 644631 h 680973"/>
                            <a:gd name="connsiteX32" fmla="*/ 572312 w 576979"/>
                            <a:gd name="connsiteY32" fmla="*/ 644631 h 6809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576979" h="680973">
                              <a:moveTo>
                                <a:pt x="293241" y="281378"/>
                              </a:moveTo>
                              <a:cubicBezTo>
                                <a:pt x="290934" y="281378"/>
                                <a:pt x="289781" y="282531"/>
                                <a:pt x="288628" y="283684"/>
                              </a:cubicBezTo>
                              <a:cubicBezTo>
                                <a:pt x="260951" y="304441"/>
                                <a:pt x="235581" y="326352"/>
                                <a:pt x="211364" y="349416"/>
                              </a:cubicBezTo>
                              <a:cubicBezTo>
                                <a:pt x="200986" y="358641"/>
                                <a:pt x="192913" y="367866"/>
                                <a:pt x="184841" y="377092"/>
                              </a:cubicBezTo>
                              <a:cubicBezTo>
                                <a:pt x="175616" y="359794"/>
                                <a:pt x="171003" y="341343"/>
                                <a:pt x="171003" y="322892"/>
                              </a:cubicBezTo>
                              <a:cubicBezTo>
                                <a:pt x="169850" y="292909"/>
                                <a:pt x="181382" y="265233"/>
                                <a:pt x="202139" y="243322"/>
                              </a:cubicBezTo>
                              <a:cubicBezTo>
                                <a:pt x="222896" y="221412"/>
                                <a:pt x="250573" y="209880"/>
                                <a:pt x="280556" y="208727"/>
                              </a:cubicBezTo>
                              <a:cubicBezTo>
                                <a:pt x="338215" y="209880"/>
                                <a:pt x="428163" y="184510"/>
                                <a:pt x="428163" y="184510"/>
                              </a:cubicBezTo>
                              <a:cubicBezTo>
                                <a:pt x="428163" y="284837"/>
                                <a:pt x="417785" y="373632"/>
                                <a:pt x="333602" y="422066"/>
                              </a:cubicBezTo>
                              <a:cubicBezTo>
                                <a:pt x="317458" y="432445"/>
                                <a:pt x="299007" y="437058"/>
                                <a:pt x="279402" y="437058"/>
                              </a:cubicBezTo>
                              <a:cubicBezTo>
                                <a:pt x="252879" y="437058"/>
                                <a:pt x="227509" y="427832"/>
                                <a:pt x="207905" y="409381"/>
                              </a:cubicBezTo>
                              <a:cubicBezTo>
                                <a:pt x="187147" y="432445"/>
                                <a:pt x="173309" y="452049"/>
                                <a:pt x="173309" y="461275"/>
                              </a:cubicBezTo>
                              <a:lnTo>
                                <a:pt x="150246" y="461275"/>
                              </a:lnTo>
                              <a:cubicBezTo>
                                <a:pt x="150246" y="447436"/>
                                <a:pt x="161777" y="427832"/>
                                <a:pt x="179075" y="405922"/>
                              </a:cubicBezTo>
                              <a:cubicBezTo>
                                <a:pt x="181382" y="403615"/>
                                <a:pt x="184841" y="399003"/>
                                <a:pt x="184841" y="399003"/>
                              </a:cubicBezTo>
                              <a:lnTo>
                                <a:pt x="300160" y="289450"/>
                              </a:lnTo>
                              <a:cubicBezTo>
                                <a:pt x="300160" y="287143"/>
                                <a:pt x="299007" y="284837"/>
                                <a:pt x="297853" y="283684"/>
                              </a:cubicBezTo>
                              <a:cubicBezTo>
                                <a:pt x="296700" y="282531"/>
                                <a:pt x="295547" y="281378"/>
                                <a:pt x="293241" y="281378"/>
                              </a:cubicBezTo>
                              <a:close/>
                              <a:moveTo>
                                <a:pt x="572312" y="644631"/>
                              </a:moveTo>
                              <a:lnTo>
                                <a:pt x="533103" y="595044"/>
                              </a:lnTo>
                              <a:cubicBezTo>
                                <a:pt x="544635" y="563908"/>
                                <a:pt x="565393" y="480879"/>
                                <a:pt x="565393" y="299829"/>
                              </a:cubicBezTo>
                              <a:cubicBezTo>
                                <a:pt x="565393" y="199501"/>
                                <a:pt x="559627" y="99174"/>
                                <a:pt x="548095" y="0"/>
                              </a:cubicBezTo>
                              <a:lnTo>
                                <a:pt x="29161" y="0"/>
                              </a:lnTo>
                              <a:cubicBezTo>
                                <a:pt x="17629" y="99174"/>
                                <a:pt x="11863" y="199501"/>
                                <a:pt x="11863" y="299829"/>
                              </a:cubicBezTo>
                              <a:cubicBezTo>
                                <a:pt x="11863" y="475113"/>
                                <a:pt x="33774" y="561602"/>
                                <a:pt x="45306" y="595044"/>
                              </a:cubicBezTo>
                              <a:lnTo>
                                <a:pt x="4944" y="644631"/>
                              </a:lnTo>
                              <a:cubicBezTo>
                                <a:pt x="-822" y="651550"/>
                                <a:pt x="-1975" y="661929"/>
                                <a:pt x="3791" y="670001"/>
                              </a:cubicBezTo>
                              <a:cubicBezTo>
                                <a:pt x="8404" y="678074"/>
                                <a:pt x="17629" y="682686"/>
                                <a:pt x="26855" y="680380"/>
                              </a:cubicBezTo>
                              <a:cubicBezTo>
                                <a:pt x="112190" y="657316"/>
                                <a:pt x="200986" y="645784"/>
                                <a:pt x="289781" y="645784"/>
                              </a:cubicBezTo>
                              <a:cubicBezTo>
                                <a:pt x="378576" y="645784"/>
                                <a:pt x="466219" y="657316"/>
                                <a:pt x="551554" y="680380"/>
                              </a:cubicBezTo>
                              <a:cubicBezTo>
                                <a:pt x="560780" y="681533"/>
                                <a:pt x="570005" y="678074"/>
                                <a:pt x="574618" y="670001"/>
                              </a:cubicBezTo>
                              <a:cubicBezTo>
                                <a:pt x="578078" y="661929"/>
                                <a:pt x="578078" y="651550"/>
                                <a:pt x="572312" y="644631"/>
                              </a:cubicBezTo>
                              <a:lnTo>
                                <a:pt x="572312" y="644631"/>
                              </a:lnTo>
                              <a:close/>
                            </a:path>
                          </a:pathLst>
                        </a:custGeom>
                        <a:grpFill/>
                        <a:ln w="1150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3" name="Freeform: Shape 42">
                          <a:extLst>
                            <a:ext uri="{FF2B5EF4-FFF2-40B4-BE49-F238E27FC236}">
                              <a16:creationId xmlns:a16="http://schemas.microsoft.com/office/drawing/2014/main" id="{A5F3A8F4-4B47-477F-93DE-3FFF4956EC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60834" y="1486556"/>
                          <a:ext cx="507402" cy="66019"/>
                        </a:xfrm>
                        <a:custGeom>
                          <a:avLst/>
                          <a:gdLst>
                            <a:gd name="connsiteX0" fmla="*/ 498177 w 507402"/>
                            <a:gd name="connsiteY0" fmla="*/ 23352 h 66019"/>
                            <a:gd name="connsiteX1" fmla="*/ 485491 w 507402"/>
                            <a:gd name="connsiteY1" fmla="*/ 8361 h 66019"/>
                            <a:gd name="connsiteX2" fmla="*/ 465887 w 507402"/>
                            <a:gd name="connsiteY2" fmla="*/ 8361 h 66019"/>
                            <a:gd name="connsiteX3" fmla="*/ 438211 w 507402"/>
                            <a:gd name="connsiteY3" fmla="*/ 21046 h 66019"/>
                            <a:gd name="connsiteX4" fmla="*/ 402462 w 507402"/>
                            <a:gd name="connsiteY4" fmla="*/ 2595 h 66019"/>
                            <a:gd name="connsiteX5" fmla="*/ 381705 w 507402"/>
                            <a:gd name="connsiteY5" fmla="*/ 2595 h 66019"/>
                            <a:gd name="connsiteX6" fmla="*/ 345956 w 507402"/>
                            <a:gd name="connsiteY6" fmla="*/ 21046 h 66019"/>
                            <a:gd name="connsiteX7" fmla="*/ 310207 w 507402"/>
                            <a:gd name="connsiteY7" fmla="*/ 2595 h 66019"/>
                            <a:gd name="connsiteX8" fmla="*/ 289450 w 507402"/>
                            <a:gd name="connsiteY8" fmla="*/ 2595 h 66019"/>
                            <a:gd name="connsiteX9" fmla="*/ 253701 w 507402"/>
                            <a:gd name="connsiteY9" fmla="*/ 21046 h 66019"/>
                            <a:gd name="connsiteX10" fmla="*/ 217952 w 507402"/>
                            <a:gd name="connsiteY10" fmla="*/ 2595 h 66019"/>
                            <a:gd name="connsiteX11" fmla="*/ 197195 w 507402"/>
                            <a:gd name="connsiteY11" fmla="*/ 2595 h 66019"/>
                            <a:gd name="connsiteX12" fmla="*/ 161446 w 507402"/>
                            <a:gd name="connsiteY12" fmla="*/ 21046 h 66019"/>
                            <a:gd name="connsiteX13" fmla="*/ 125697 w 507402"/>
                            <a:gd name="connsiteY13" fmla="*/ 2595 h 66019"/>
                            <a:gd name="connsiteX14" fmla="*/ 104940 w 507402"/>
                            <a:gd name="connsiteY14" fmla="*/ 2595 h 66019"/>
                            <a:gd name="connsiteX15" fmla="*/ 69191 w 507402"/>
                            <a:gd name="connsiteY15" fmla="*/ 21046 h 66019"/>
                            <a:gd name="connsiteX16" fmla="*/ 41515 w 507402"/>
                            <a:gd name="connsiteY16" fmla="*/ 8361 h 66019"/>
                            <a:gd name="connsiteX17" fmla="*/ 21911 w 507402"/>
                            <a:gd name="connsiteY17" fmla="*/ 8361 h 66019"/>
                            <a:gd name="connsiteX18" fmla="*/ 9225 w 507402"/>
                            <a:gd name="connsiteY18" fmla="*/ 23352 h 66019"/>
                            <a:gd name="connsiteX19" fmla="*/ 0 w 507402"/>
                            <a:gd name="connsiteY19" fmla="*/ 66020 h 66019"/>
                            <a:gd name="connsiteX20" fmla="*/ 507402 w 507402"/>
                            <a:gd name="connsiteY20" fmla="*/ 66020 h 66019"/>
                            <a:gd name="connsiteX21" fmla="*/ 498177 w 507402"/>
                            <a:gd name="connsiteY21" fmla="*/ 23352 h 660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507402" h="66019">
                              <a:moveTo>
                                <a:pt x="498177" y="23352"/>
                              </a:moveTo>
                              <a:cubicBezTo>
                                <a:pt x="497023" y="16433"/>
                                <a:pt x="492411" y="10667"/>
                                <a:pt x="485491" y="8361"/>
                              </a:cubicBezTo>
                              <a:cubicBezTo>
                                <a:pt x="478572" y="6054"/>
                                <a:pt x="472806" y="4901"/>
                                <a:pt x="465887" y="8361"/>
                              </a:cubicBezTo>
                              <a:lnTo>
                                <a:pt x="438211" y="21046"/>
                              </a:lnTo>
                              <a:lnTo>
                                <a:pt x="402462" y="2595"/>
                              </a:lnTo>
                              <a:cubicBezTo>
                                <a:pt x="395543" y="-865"/>
                                <a:pt x="388624" y="-865"/>
                                <a:pt x="381705" y="2595"/>
                              </a:cubicBezTo>
                              <a:lnTo>
                                <a:pt x="345956" y="21046"/>
                              </a:lnTo>
                              <a:lnTo>
                                <a:pt x="310207" y="2595"/>
                              </a:lnTo>
                              <a:cubicBezTo>
                                <a:pt x="303288" y="-865"/>
                                <a:pt x="296369" y="-865"/>
                                <a:pt x="289450" y="2595"/>
                              </a:cubicBezTo>
                              <a:lnTo>
                                <a:pt x="253701" y="21046"/>
                              </a:lnTo>
                              <a:lnTo>
                                <a:pt x="217952" y="2595"/>
                              </a:lnTo>
                              <a:cubicBezTo>
                                <a:pt x="211033" y="-865"/>
                                <a:pt x="204114" y="-865"/>
                                <a:pt x="197195" y="2595"/>
                              </a:cubicBezTo>
                              <a:lnTo>
                                <a:pt x="161446" y="21046"/>
                              </a:lnTo>
                              <a:lnTo>
                                <a:pt x="125697" y="2595"/>
                              </a:lnTo>
                              <a:cubicBezTo>
                                <a:pt x="118778" y="-865"/>
                                <a:pt x="111859" y="-865"/>
                                <a:pt x="104940" y="2595"/>
                              </a:cubicBezTo>
                              <a:lnTo>
                                <a:pt x="69191" y="21046"/>
                              </a:lnTo>
                              <a:lnTo>
                                <a:pt x="41515" y="8361"/>
                              </a:lnTo>
                              <a:cubicBezTo>
                                <a:pt x="35749" y="6054"/>
                                <a:pt x="27676" y="6054"/>
                                <a:pt x="21911" y="8361"/>
                              </a:cubicBezTo>
                              <a:cubicBezTo>
                                <a:pt x="16145" y="11820"/>
                                <a:pt x="11532" y="16433"/>
                                <a:pt x="9225" y="23352"/>
                              </a:cubicBezTo>
                              <a:cubicBezTo>
                                <a:pt x="6919" y="33731"/>
                                <a:pt x="3460" y="48722"/>
                                <a:pt x="0" y="66020"/>
                              </a:cubicBezTo>
                              <a:lnTo>
                                <a:pt x="507402" y="66020"/>
                              </a:lnTo>
                              <a:cubicBezTo>
                                <a:pt x="503942" y="48722"/>
                                <a:pt x="500483" y="34884"/>
                                <a:pt x="498177" y="23352"/>
                              </a:cubicBezTo>
                              <a:close/>
                            </a:path>
                          </a:pathLst>
                        </a:custGeom>
                        <a:grpFill/>
                        <a:ln w="1150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8C924C9D-7EBA-47F4-AD77-555AE9A112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3520" y="3547872"/>
                        <a:ext cx="2012587" cy="160934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pic>
                    <p:nvPicPr>
                      <p:cNvPr id="41" name="Graphic 40" descr="Dollar with solid fill">
                        <a:extLst>
                          <a:ext uri="{FF2B5EF4-FFF2-40B4-BE49-F238E27FC236}">
                            <a16:creationId xmlns:a16="http://schemas.microsoft.com/office/drawing/2014/main" id="{3F26D2FA-A60C-4C86-9B80-B19CAD1F872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2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59063" y="3222358"/>
                        <a:ext cx="2101499" cy="2101499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sp>
                <p:nvSpPr>
                  <p:cNvPr id="33" name="Title 1">
                    <a:extLst>
                      <a:ext uri="{FF2B5EF4-FFF2-40B4-BE49-F238E27FC236}">
                        <a16:creationId xmlns:a16="http://schemas.microsoft.com/office/drawing/2014/main" id="{5C61ED24-5D50-4CB0-A819-C663F9DDC07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1862" y="3545277"/>
                    <a:ext cx="1573557" cy="827804"/>
                  </a:xfrm>
                  <a:prstGeom prst="rect">
                    <a:avLst/>
                  </a:prstGeom>
                </p:spPr>
                <p:txBody>
                  <a:bodyPr anchor="ctr">
                    <a:noAutofit/>
                  </a:bodyPr>
                  <a:lstStyle>
                    <a:lvl1pPr algn="r" defTabSz="914400" rtl="0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rgbClr val="253754"/>
                        </a:solidFill>
                        <a:latin typeface="TH SarabunPSK" panose="020B0500040200020003" pitchFamily="34" charset="-34"/>
                        <a:ea typeface="+mj-ea"/>
                        <a:cs typeface="TH SarabunPSK" panose="020B0500040200020003" pitchFamily="34" charset="-34"/>
                      </a:defRPr>
                    </a:lvl1pPr>
                  </a:lstStyle>
                  <a:p>
                    <a:pPr algn="ctr"/>
                    <a:r>
                      <a:rPr lang="th-TH" sz="2400">
                        <a:solidFill>
                          <a:srgbClr val="162F65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ผู้ซื้อ</a:t>
                    </a:r>
                  </a:p>
                </p:txBody>
              </p:sp>
              <p:sp>
                <p:nvSpPr>
                  <p:cNvPr id="34" name="Title 1">
                    <a:extLst>
                      <a:ext uri="{FF2B5EF4-FFF2-40B4-BE49-F238E27FC236}">
                        <a16:creationId xmlns:a16="http://schemas.microsoft.com/office/drawing/2014/main" id="{02AF0EE8-C872-435F-82F0-301E80FE3AB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26066" y="3530799"/>
                    <a:ext cx="1573557" cy="827804"/>
                  </a:xfrm>
                  <a:prstGeom prst="rect">
                    <a:avLst/>
                  </a:prstGeom>
                </p:spPr>
                <p:txBody>
                  <a:bodyPr anchor="ctr">
                    <a:noAutofit/>
                  </a:bodyPr>
                  <a:lstStyle>
                    <a:lvl1pPr algn="r" defTabSz="914400" rtl="0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rgbClr val="253754"/>
                        </a:solidFill>
                        <a:latin typeface="TH SarabunPSK" panose="020B0500040200020003" pitchFamily="34" charset="-34"/>
                        <a:ea typeface="+mj-ea"/>
                        <a:cs typeface="TH SarabunPSK" panose="020B0500040200020003" pitchFamily="34" charset="-34"/>
                      </a:defRPr>
                    </a:lvl1pPr>
                  </a:lstStyle>
                  <a:p>
                    <a:pPr algn="ctr"/>
                    <a:r>
                      <a:rPr lang="th-TH" sz="2400">
                        <a:solidFill>
                          <a:srgbClr val="162F65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ผู้ขาย</a:t>
                    </a:r>
                    <a:endParaRPr lang="th-TH" sz="2800">
                      <a:solidFill>
                        <a:srgbClr val="162F65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</p:grpSp>
            <p:pic>
              <p:nvPicPr>
                <p:cNvPr id="29" name="Graphic 28" descr="Line arrow: Clockwise curve with solid fill">
                  <a:extLst>
                    <a:ext uri="{FF2B5EF4-FFF2-40B4-BE49-F238E27FC236}">
                      <a16:creationId xmlns:a16="http://schemas.microsoft.com/office/drawing/2014/main" id="{5A74325A-6293-454C-A9DC-B333F4C0B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6883748">
                  <a:off x="3813734" y="2616682"/>
                  <a:ext cx="970672" cy="1392641"/>
                </a:xfrm>
                <a:prstGeom prst="rect">
                  <a:avLst/>
                </a:prstGeom>
              </p:spPr>
            </p:pic>
            <p:pic>
              <p:nvPicPr>
                <p:cNvPr id="30" name="Graphic 29" descr="Line arrow: Clockwise curve with solid fill">
                  <a:extLst>
                    <a:ext uri="{FF2B5EF4-FFF2-40B4-BE49-F238E27FC236}">
                      <a16:creationId xmlns:a16="http://schemas.microsoft.com/office/drawing/2014/main" id="{0F284CFF-0A1E-44F7-8788-580C1E4B61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7418886">
                  <a:off x="3719815" y="3108209"/>
                  <a:ext cx="970672" cy="1392641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D33FE56-31A7-46BE-8220-D8894D306CCB}"/>
                  </a:ext>
                </a:extLst>
              </p:cNvPr>
              <p:cNvGrpSpPr/>
              <p:nvPr/>
            </p:nvGrpSpPr>
            <p:grpSpPr>
              <a:xfrm>
                <a:off x="2122621" y="2935058"/>
                <a:ext cx="819629" cy="342747"/>
                <a:chOff x="5001542" y="2080800"/>
                <a:chExt cx="1763475" cy="7374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E3DC086D-9E43-4C5F-9AA8-4D61719404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1542" y="2080800"/>
                  <a:ext cx="1763475" cy="737439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picture containing text, room, gambling house, scene&#10;&#10;Description automatically generated">
                  <a:extLst>
                    <a:ext uri="{FF2B5EF4-FFF2-40B4-BE49-F238E27FC236}">
                      <a16:creationId xmlns:a16="http://schemas.microsoft.com/office/drawing/2014/main" id="{AA182BA9-5A1B-4897-8993-534661236F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50465" y="2286548"/>
                  <a:ext cx="665628" cy="509082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EAD5DF6-21CD-48A1-8E26-7CAE7176D685}"/>
                  </a:ext>
                </a:extLst>
              </p:cNvPr>
              <p:cNvGrpSpPr/>
              <p:nvPr/>
            </p:nvGrpSpPr>
            <p:grpSpPr>
              <a:xfrm>
                <a:off x="2064005" y="3954399"/>
                <a:ext cx="902917" cy="385931"/>
                <a:chOff x="5061782" y="4328253"/>
                <a:chExt cx="2938257" cy="1255891"/>
              </a:xfrm>
            </p:grpSpPr>
            <p:pic>
              <p:nvPicPr>
                <p:cNvPr id="57" name="Picture 56" descr="A picture containing 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08D65739-EF6C-4007-BADD-A51CA3815C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618" y="4593009"/>
                  <a:ext cx="1324421" cy="813966"/>
                </a:xfrm>
                <a:prstGeom prst="rect">
                  <a:avLst/>
                </a:prstGeom>
              </p:spPr>
            </p:pic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EB685A1A-8009-4A1A-956F-2B89E3A735F1}"/>
                    </a:ext>
                  </a:extLst>
                </p:cNvPr>
                <p:cNvGrpSpPr/>
                <p:nvPr/>
              </p:nvGrpSpPr>
              <p:grpSpPr>
                <a:xfrm>
                  <a:off x="5061782" y="4328253"/>
                  <a:ext cx="2088698" cy="1255891"/>
                  <a:chOff x="570265" y="2947545"/>
                  <a:chExt cx="2300578" cy="1383290"/>
                </a:xfrm>
              </p:grpSpPr>
              <p:pic>
                <p:nvPicPr>
                  <p:cNvPr id="59" name="Picture 58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E6D6AC4-B7CA-453E-B848-49392822EE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28142" y="2947545"/>
                    <a:ext cx="1009009" cy="1261261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52645F15-E5F8-4C28-B9AC-E022D156BC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74859" y="3849889"/>
                    <a:ext cx="457304" cy="34933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Graphical user interface, application&#10;&#10;Description automatically generated">
                    <a:extLst>
                      <a:ext uri="{FF2B5EF4-FFF2-40B4-BE49-F238E27FC236}">
                        <a16:creationId xmlns:a16="http://schemas.microsoft.com/office/drawing/2014/main" id="{ECB70E8C-8B61-48A9-ACC8-4ED1930380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51647" y="3631861"/>
                    <a:ext cx="419196" cy="597037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A picture containing arranged&#10;&#10;Description automatically generated">
                    <a:extLst>
                      <a:ext uri="{FF2B5EF4-FFF2-40B4-BE49-F238E27FC236}">
                        <a16:creationId xmlns:a16="http://schemas.microsoft.com/office/drawing/2014/main" id="{BD5E9EFA-9672-4A2C-813C-67DFA5825B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0265" y="3271455"/>
                    <a:ext cx="1494926" cy="1059380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B49A377A-8329-4CFF-A2E8-107D173C99FC}"/>
                </a:ext>
              </a:extLst>
            </p:cNvPr>
            <p:cNvSpPr txBox="1">
              <a:spLocks/>
            </p:cNvSpPr>
            <p:nvPr/>
          </p:nvSpPr>
          <p:spPr>
            <a:xfrm>
              <a:off x="2649674" y="2145970"/>
              <a:ext cx="1061197" cy="55826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4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เงินสด</a:t>
              </a:r>
              <a:endPara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80" name="Title 1">
              <a:extLst>
                <a:ext uri="{FF2B5EF4-FFF2-40B4-BE49-F238E27FC236}">
                  <a16:creationId xmlns:a16="http://schemas.microsoft.com/office/drawing/2014/main" id="{48A74A81-5780-4DC6-A790-ED52DA5BE32B}"/>
                </a:ext>
              </a:extLst>
            </p:cNvPr>
            <p:cNvSpPr txBox="1">
              <a:spLocks/>
            </p:cNvSpPr>
            <p:nvPr/>
          </p:nvSpPr>
          <p:spPr>
            <a:xfrm>
              <a:off x="2652093" y="4483749"/>
              <a:ext cx="1061197" cy="55826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4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สินค้าและบริการ</a:t>
              </a:r>
              <a:endPara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9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6" grpId="0"/>
      <p:bldP spid="77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อะไรเอ่ย ตัวเลขเท่าเดิม แต่รู้สึกมีค่าน้อยลง?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2A06F9-D098-4305-8247-746C75D4487E}"/>
                  </a:ext>
                </a:extLst>
              </p14:cNvPr>
              <p14:cNvContentPartPr/>
              <p14:nvPr/>
            </p14:nvContentPartPr>
            <p14:xfrm>
              <a:off x="5957415" y="241364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2A06F9-D098-4305-8247-746C75D448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415" y="24050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14:cNvPr>
              <p14:cNvContentPartPr/>
              <p14:nvPr/>
            </p14:nvContentPartPr>
            <p14:xfrm>
              <a:off x="14459175" y="408548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50535" y="40768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51995D68-9709-4A85-B7CF-78100E411CE3}"/>
              </a:ext>
            </a:extLst>
          </p:cNvPr>
          <p:cNvSpPr txBox="1">
            <a:spLocks/>
          </p:cNvSpPr>
          <p:nvPr/>
        </p:nvSpPr>
        <p:spPr>
          <a:xfrm>
            <a:off x="2472290" y="1797879"/>
            <a:ext cx="7235532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อะไรที่เคยมี “ราคาถูก” แต่ในปัจจุบันมี “ราคาแพง” ขึ้น?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FE77473-3B67-4B1F-81C7-2C5B81F53074}"/>
              </a:ext>
            </a:extLst>
          </p:cNvPr>
          <p:cNvSpPr txBox="1">
            <a:spLocks/>
          </p:cNvSpPr>
          <p:nvPr/>
        </p:nvSpPr>
        <p:spPr>
          <a:xfrm>
            <a:off x="2472290" y="2473094"/>
            <a:ext cx="7235532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 </a:t>
            </a:r>
            <a:r>
              <a:rPr lang="en-US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100 </a:t>
            </a:r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ซื้อก๋วยเตี๋ยวได้กี่ชาม?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E0852B-7759-48AF-9EE5-A21A2B6E76FE}"/>
              </a:ext>
            </a:extLst>
          </p:cNvPr>
          <p:cNvGrpSpPr/>
          <p:nvPr/>
        </p:nvGrpSpPr>
        <p:grpSpPr>
          <a:xfrm>
            <a:off x="2113787" y="4161863"/>
            <a:ext cx="1860514" cy="1290683"/>
            <a:chOff x="1205894" y="3485209"/>
            <a:chExt cx="2884633" cy="20011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33BD92D-F714-4BF9-92AF-62C5098A5456}"/>
                </a:ext>
              </a:extLst>
            </p:cNvPr>
            <p:cNvGrpSpPr/>
            <p:nvPr/>
          </p:nvGrpSpPr>
          <p:grpSpPr>
            <a:xfrm>
              <a:off x="1205894" y="3485209"/>
              <a:ext cx="1149426" cy="1200545"/>
              <a:chOff x="5839890" y="3114820"/>
              <a:chExt cx="2790784" cy="291490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91088A0-A2BB-4C62-806B-C1F9BF82417C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BF5A363-F842-4418-9F14-E8687F1B5E21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1703AAD-69D1-4FEF-89D3-C69D0DAC6031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C48BF90-C028-485E-831C-C57F8D6467DE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1821D82-48E4-41AD-BBD7-63CE0423B842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4CC60E-D6E5-4726-80F2-424BD01DB279}"/>
                </a:ext>
              </a:extLst>
            </p:cNvPr>
            <p:cNvGrpSpPr/>
            <p:nvPr/>
          </p:nvGrpSpPr>
          <p:grpSpPr>
            <a:xfrm>
              <a:off x="2487678" y="3485209"/>
              <a:ext cx="1149426" cy="1200545"/>
              <a:chOff x="5839890" y="3114820"/>
              <a:chExt cx="2790784" cy="291490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A323BB8-A2D4-4E82-B20E-F9B2F595982A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AC4D29C-B7E1-44A2-B3DD-992B1791CA30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BBCB533-48A6-4C9C-A951-441152E904C6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C57A63E-B99E-4E83-954D-192B3532E4FF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DC7C5D-92FB-4B1B-AFCA-23D94B22B2A1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31FB70E-6DE1-49B1-991C-476CBD478849}"/>
                </a:ext>
              </a:extLst>
            </p:cNvPr>
            <p:cNvGrpSpPr/>
            <p:nvPr/>
          </p:nvGrpSpPr>
          <p:grpSpPr>
            <a:xfrm>
              <a:off x="1659317" y="4285802"/>
              <a:ext cx="1149426" cy="1200545"/>
              <a:chOff x="5839890" y="3114820"/>
              <a:chExt cx="2790784" cy="2914900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19CE02F-BDAE-4CD4-B2D1-E534E5C821A2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729279-4541-4DFB-BC18-E4119DFE3CC4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5AEB91-4E26-43DD-8839-B577CE733713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1659930-8F37-4112-8872-610810BDA0A3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F06296D-19B3-4C97-BAC9-5FE5D5D74C72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C72DAF3-5C36-4131-A12F-1CB69029A733}"/>
                </a:ext>
              </a:extLst>
            </p:cNvPr>
            <p:cNvGrpSpPr/>
            <p:nvPr/>
          </p:nvGrpSpPr>
          <p:grpSpPr>
            <a:xfrm>
              <a:off x="2941101" y="4285802"/>
              <a:ext cx="1149426" cy="1200545"/>
              <a:chOff x="5839890" y="3114820"/>
              <a:chExt cx="2790784" cy="291490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01A0ACF-187F-4665-8B26-8A99E0FBC85D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5047292-916D-4EBC-A1EB-67445521E99E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AECB2B9-A809-458A-8E1B-F5E20A5CA5B7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22FBBD8-3622-4268-A972-5FFEF534A1E7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DD8C5FA-2434-49F3-ADB0-58DF69C7F3C1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9809D5A-3BEA-4110-BDC9-BCAD930D0DFD}"/>
              </a:ext>
            </a:extLst>
          </p:cNvPr>
          <p:cNvGrpSpPr/>
          <p:nvPr/>
        </p:nvGrpSpPr>
        <p:grpSpPr>
          <a:xfrm>
            <a:off x="5429040" y="4423747"/>
            <a:ext cx="1568068" cy="774321"/>
            <a:chOff x="1205894" y="3485209"/>
            <a:chExt cx="2431210" cy="120054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A418B15-603A-4C77-934A-F62C364FA2A3}"/>
                </a:ext>
              </a:extLst>
            </p:cNvPr>
            <p:cNvGrpSpPr/>
            <p:nvPr/>
          </p:nvGrpSpPr>
          <p:grpSpPr>
            <a:xfrm>
              <a:off x="1205894" y="3485209"/>
              <a:ext cx="1149426" cy="1200545"/>
              <a:chOff x="5839890" y="3114820"/>
              <a:chExt cx="2790784" cy="29149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D27A657-90D8-4045-B450-FE15A29EAE4F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CF67367-0CC6-40DA-9DE0-50A8A6A395E6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0143E6C-D85F-4AF3-A998-3E922B9AE171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AEDBB60-8188-4308-94EA-889EE6DA1777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16728CE-AA73-4C50-8D04-A3748E30477B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9AD6281-46C0-4B32-B9B4-514583F73EB5}"/>
                </a:ext>
              </a:extLst>
            </p:cNvPr>
            <p:cNvGrpSpPr/>
            <p:nvPr/>
          </p:nvGrpSpPr>
          <p:grpSpPr>
            <a:xfrm>
              <a:off x="2487678" y="3485209"/>
              <a:ext cx="1149426" cy="1200545"/>
              <a:chOff x="5839890" y="3114820"/>
              <a:chExt cx="2790784" cy="2914900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98AF107-8671-4392-9E75-DF3F42396D59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578EB0F-FDBE-4946-98DD-07076F676DE4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DFD13C8-85B6-442E-AD98-8367A56D4C75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FE0B9A9-7E97-46CD-A3BE-52954D74FC1B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4BAB4AB-B89A-4992-8952-26419B86C4B8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7ECFC1E-1BC5-4EC1-AFFA-4CAF8381D013}"/>
              </a:ext>
            </a:extLst>
          </p:cNvPr>
          <p:cNvGrpSpPr/>
          <p:nvPr/>
        </p:nvGrpSpPr>
        <p:grpSpPr>
          <a:xfrm>
            <a:off x="8761484" y="4437202"/>
            <a:ext cx="741350" cy="774321"/>
            <a:chOff x="5839890" y="3114820"/>
            <a:chExt cx="2790784" cy="291490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3ABE24F-4039-44DF-BCBB-C783E6E9308F}"/>
                </a:ext>
              </a:extLst>
            </p:cNvPr>
            <p:cNvSpPr/>
            <p:nvPr/>
          </p:nvSpPr>
          <p:spPr>
            <a:xfrm>
              <a:off x="5839890" y="3670467"/>
              <a:ext cx="2496294" cy="2359253"/>
            </a:xfrm>
            <a:custGeom>
              <a:avLst/>
              <a:gdLst>
                <a:gd name="connsiteX0" fmla="*/ 2496295 w 2496294"/>
                <a:gd name="connsiteY0" fmla="*/ 1099190 h 2359253"/>
                <a:gd name="connsiteX1" fmla="*/ 2447833 w 2496294"/>
                <a:gd name="connsiteY1" fmla="*/ 1050629 h 2359253"/>
                <a:gd name="connsiteX2" fmla="*/ 2328176 w 2496294"/>
                <a:gd name="connsiteY2" fmla="*/ 1034010 h 2359253"/>
                <a:gd name="connsiteX3" fmla="*/ 2099496 w 2496294"/>
                <a:gd name="connsiteY3" fmla="*/ 844552 h 2359253"/>
                <a:gd name="connsiteX4" fmla="*/ 2239097 w 2496294"/>
                <a:gd name="connsiteY4" fmla="*/ 1106037 h 2359253"/>
                <a:gd name="connsiteX5" fmla="*/ 2109468 w 2496294"/>
                <a:gd name="connsiteY5" fmla="*/ 1135486 h 2359253"/>
                <a:gd name="connsiteX6" fmla="*/ 1627213 w 2496294"/>
                <a:gd name="connsiteY6" fmla="*/ 763816 h 2359253"/>
                <a:gd name="connsiteX7" fmla="*/ 1372475 w 2496294"/>
                <a:gd name="connsiteY7" fmla="*/ 834580 h 2359253"/>
                <a:gd name="connsiteX8" fmla="*/ 1487413 w 2496294"/>
                <a:gd name="connsiteY8" fmla="*/ 924722 h 2359253"/>
                <a:gd name="connsiteX9" fmla="*/ 1627213 w 2496294"/>
                <a:gd name="connsiteY9" fmla="*/ 896769 h 2359253"/>
                <a:gd name="connsiteX10" fmla="*/ 1977578 w 2496294"/>
                <a:gd name="connsiteY10" fmla="*/ 1158786 h 2359253"/>
                <a:gd name="connsiteX11" fmla="*/ 1843528 w 2496294"/>
                <a:gd name="connsiteY11" fmla="*/ 1177267 h 2359253"/>
                <a:gd name="connsiteX12" fmla="*/ 1579251 w 2496294"/>
                <a:gd name="connsiteY12" fmla="*/ 1034741 h 2359253"/>
                <a:gd name="connsiteX13" fmla="*/ 1646957 w 2496294"/>
                <a:gd name="connsiteY13" fmla="*/ 1164669 h 2359253"/>
                <a:gd name="connsiteX14" fmla="*/ 1697579 w 2496294"/>
                <a:gd name="connsiteY14" fmla="*/ 1192290 h 2359253"/>
                <a:gd name="connsiteX15" fmla="*/ 1519422 w 2496294"/>
                <a:gd name="connsiteY15" fmla="*/ 1204389 h 2359253"/>
                <a:gd name="connsiteX16" fmla="*/ 1294831 w 2496294"/>
                <a:gd name="connsiteY16" fmla="*/ 943302 h 2359253"/>
                <a:gd name="connsiteX17" fmla="*/ 1294831 w 2496294"/>
                <a:gd name="connsiteY17" fmla="*/ 0 h 2359253"/>
                <a:gd name="connsiteX18" fmla="*/ 1161877 w 2496294"/>
                <a:gd name="connsiteY18" fmla="*/ 51320 h 2359253"/>
                <a:gd name="connsiteX19" fmla="*/ 1161877 w 2496294"/>
                <a:gd name="connsiteY19" fmla="*/ 1210572 h 2359253"/>
                <a:gd name="connsiteX20" fmla="*/ 1028924 w 2496294"/>
                <a:gd name="connsiteY20" fmla="*/ 1206882 h 2359253"/>
                <a:gd name="connsiteX21" fmla="*/ 1028924 w 2496294"/>
                <a:gd name="connsiteY21" fmla="*/ 102640 h 2359253"/>
                <a:gd name="connsiteX22" fmla="*/ 895971 w 2496294"/>
                <a:gd name="connsiteY22" fmla="*/ 153993 h 2359253"/>
                <a:gd name="connsiteX23" fmla="*/ 895971 w 2496294"/>
                <a:gd name="connsiteY23" fmla="*/ 926484 h 2359253"/>
                <a:gd name="connsiteX24" fmla="*/ 307654 w 2496294"/>
                <a:gd name="connsiteY24" fmla="*/ 1029323 h 2359253"/>
                <a:gd name="connsiteX25" fmla="*/ 40916 w 2496294"/>
                <a:gd name="connsiteY25" fmla="*/ 1051892 h 2359253"/>
                <a:gd name="connsiteX26" fmla="*/ 0 w 2496294"/>
                <a:gd name="connsiteY26" fmla="*/ 1095600 h 2359253"/>
                <a:gd name="connsiteX27" fmla="*/ 88846 w 2496294"/>
                <a:gd name="connsiteY27" fmla="*/ 1416350 h 2359253"/>
                <a:gd name="connsiteX28" fmla="*/ 215716 w 2496294"/>
                <a:gd name="connsiteY28" fmla="*/ 1682256 h 2359253"/>
                <a:gd name="connsiteX29" fmla="*/ 830691 w 2496294"/>
                <a:gd name="connsiteY29" fmla="*/ 2359253 h 2359253"/>
                <a:gd name="connsiteX30" fmla="*/ 1666002 w 2496294"/>
                <a:gd name="connsiteY30" fmla="*/ 2359253 h 2359253"/>
                <a:gd name="connsiteX31" fmla="*/ 2495032 w 2496294"/>
                <a:gd name="connsiteY31" fmla="*/ 1107267 h 2359253"/>
                <a:gd name="connsiteX32" fmla="*/ 2495032 w 2496294"/>
                <a:gd name="connsiteY32" fmla="*/ 1107267 h 2359253"/>
                <a:gd name="connsiteX33" fmla="*/ 2495563 w 2496294"/>
                <a:gd name="connsiteY33" fmla="*/ 1104741 h 2359253"/>
                <a:gd name="connsiteX34" fmla="*/ 2496295 w 2496294"/>
                <a:gd name="connsiteY34" fmla="*/ 1099190 h 2359253"/>
                <a:gd name="connsiteX35" fmla="*/ 895971 w 2496294"/>
                <a:gd name="connsiteY35" fmla="*/ 1199802 h 2359253"/>
                <a:gd name="connsiteX36" fmla="*/ 809319 w 2496294"/>
                <a:gd name="connsiteY36" fmla="*/ 1193354 h 2359253"/>
                <a:gd name="connsiteX37" fmla="*/ 551224 w 2496294"/>
                <a:gd name="connsiteY37" fmla="*/ 1163938 h 2359253"/>
                <a:gd name="connsiteX38" fmla="*/ 392444 w 2496294"/>
                <a:gd name="connsiteY38" fmla="*/ 1136915 h 2359253"/>
                <a:gd name="connsiteX39" fmla="*/ 852672 w 2496294"/>
                <a:gd name="connsiteY39" fmla="*/ 1056542 h 2359253"/>
                <a:gd name="connsiteX40" fmla="*/ 895971 w 2496294"/>
                <a:gd name="connsiteY40" fmla="*/ 1092875 h 2359253"/>
                <a:gd name="connsiteX41" fmla="*/ 1294831 w 2496294"/>
                <a:gd name="connsiteY41" fmla="*/ 1210937 h 2359253"/>
                <a:gd name="connsiteX42" fmla="*/ 1294831 w 2496294"/>
                <a:gd name="connsiteY42" fmla="*/ 1108364 h 2359253"/>
                <a:gd name="connsiteX43" fmla="*/ 1374403 w 2496294"/>
                <a:gd name="connsiteY43" fmla="*/ 1209674 h 2359253"/>
                <a:gd name="connsiteX44" fmla="*/ 1294831 w 2496294"/>
                <a:gd name="connsiteY44" fmla="*/ 1210937 h 2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496294" h="2359253">
                  <a:moveTo>
                    <a:pt x="2496295" y="1099190"/>
                  </a:moveTo>
                  <a:cubicBezTo>
                    <a:pt x="2496025" y="1072523"/>
                    <a:pt x="2474500" y="1050951"/>
                    <a:pt x="2447833" y="1050629"/>
                  </a:cubicBezTo>
                  <a:lnTo>
                    <a:pt x="2328176" y="1034010"/>
                  </a:lnTo>
                  <a:cubicBezTo>
                    <a:pt x="2275486" y="946886"/>
                    <a:pt x="2194900" y="880120"/>
                    <a:pt x="2099496" y="844552"/>
                  </a:cubicBezTo>
                  <a:cubicBezTo>
                    <a:pt x="2166139" y="919387"/>
                    <a:pt x="2213995" y="1009025"/>
                    <a:pt x="2239097" y="1106037"/>
                  </a:cubicBezTo>
                  <a:cubicBezTo>
                    <a:pt x="2198214" y="1116507"/>
                    <a:pt x="2155071" y="1126379"/>
                    <a:pt x="2109468" y="1135486"/>
                  </a:cubicBezTo>
                  <a:cubicBezTo>
                    <a:pt x="2051078" y="916918"/>
                    <a:pt x="1853446" y="764603"/>
                    <a:pt x="1627213" y="763816"/>
                  </a:cubicBezTo>
                  <a:cubicBezTo>
                    <a:pt x="1537453" y="763859"/>
                    <a:pt x="1449395" y="788319"/>
                    <a:pt x="1372475" y="834580"/>
                  </a:cubicBezTo>
                  <a:cubicBezTo>
                    <a:pt x="1413897" y="860436"/>
                    <a:pt x="1452430" y="890653"/>
                    <a:pt x="1487413" y="924722"/>
                  </a:cubicBezTo>
                  <a:cubicBezTo>
                    <a:pt x="1531706" y="906258"/>
                    <a:pt x="1579224" y="896756"/>
                    <a:pt x="1627213" y="896769"/>
                  </a:cubicBezTo>
                  <a:cubicBezTo>
                    <a:pt x="1788947" y="897457"/>
                    <a:pt x="1931204" y="1003843"/>
                    <a:pt x="1977578" y="1158786"/>
                  </a:cubicBezTo>
                  <a:cubicBezTo>
                    <a:pt x="1934411" y="1165434"/>
                    <a:pt x="1889729" y="1171593"/>
                    <a:pt x="1843528" y="1177267"/>
                  </a:cubicBezTo>
                  <a:cubicBezTo>
                    <a:pt x="1802110" y="1071549"/>
                    <a:pt x="1690336" y="1011271"/>
                    <a:pt x="1579251" y="1034741"/>
                  </a:cubicBezTo>
                  <a:cubicBezTo>
                    <a:pt x="1606446" y="1075478"/>
                    <a:pt x="1629148" y="1119043"/>
                    <a:pt x="1646957" y="1164669"/>
                  </a:cubicBezTo>
                  <a:cubicBezTo>
                    <a:pt x="1666192" y="1168661"/>
                    <a:pt x="1683812" y="1178274"/>
                    <a:pt x="1697579" y="1192290"/>
                  </a:cubicBezTo>
                  <a:cubicBezTo>
                    <a:pt x="1639844" y="1197309"/>
                    <a:pt x="1580347" y="1201331"/>
                    <a:pt x="1519422" y="1204389"/>
                  </a:cubicBezTo>
                  <a:cubicBezTo>
                    <a:pt x="1474377" y="1095600"/>
                    <a:pt x="1395665" y="1004099"/>
                    <a:pt x="1294831" y="943302"/>
                  </a:cubicBezTo>
                  <a:lnTo>
                    <a:pt x="1294831" y="0"/>
                  </a:lnTo>
                  <a:lnTo>
                    <a:pt x="1161877" y="51320"/>
                  </a:lnTo>
                  <a:lnTo>
                    <a:pt x="1161877" y="1210572"/>
                  </a:lnTo>
                  <a:cubicBezTo>
                    <a:pt x="1116916" y="1209864"/>
                    <a:pt x="1072599" y="1208634"/>
                    <a:pt x="1028924" y="1206882"/>
                  </a:cubicBezTo>
                  <a:lnTo>
                    <a:pt x="1028924" y="102640"/>
                  </a:lnTo>
                  <a:lnTo>
                    <a:pt x="895971" y="153993"/>
                  </a:lnTo>
                  <a:lnTo>
                    <a:pt x="895971" y="926484"/>
                  </a:lnTo>
                  <a:cubicBezTo>
                    <a:pt x="700982" y="812959"/>
                    <a:pt x="452566" y="856381"/>
                    <a:pt x="307654" y="1029323"/>
                  </a:cubicBezTo>
                  <a:cubicBezTo>
                    <a:pt x="218133" y="1025015"/>
                    <a:pt x="128439" y="1032604"/>
                    <a:pt x="40916" y="1051892"/>
                  </a:cubicBezTo>
                  <a:cubicBezTo>
                    <a:pt x="18844" y="1055309"/>
                    <a:pt x="1955" y="1073351"/>
                    <a:pt x="0" y="1095600"/>
                  </a:cubicBezTo>
                  <a:cubicBezTo>
                    <a:pt x="18766" y="1205230"/>
                    <a:pt x="48532" y="1312690"/>
                    <a:pt x="88846" y="1416350"/>
                  </a:cubicBezTo>
                  <a:cubicBezTo>
                    <a:pt x="124237" y="1508114"/>
                    <a:pt x="166653" y="1597013"/>
                    <a:pt x="215716" y="1682256"/>
                  </a:cubicBezTo>
                  <a:cubicBezTo>
                    <a:pt x="369812" y="1949392"/>
                    <a:pt x="579543" y="2180275"/>
                    <a:pt x="830691" y="2359253"/>
                  </a:cubicBezTo>
                  <a:lnTo>
                    <a:pt x="1666002" y="2359253"/>
                  </a:lnTo>
                  <a:cubicBezTo>
                    <a:pt x="2019226" y="2113589"/>
                    <a:pt x="2399272" y="1653006"/>
                    <a:pt x="2495032" y="1107267"/>
                  </a:cubicBezTo>
                  <a:lnTo>
                    <a:pt x="2495032" y="1107267"/>
                  </a:lnTo>
                  <a:cubicBezTo>
                    <a:pt x="2495032" y="1106436"/>
                    <a:pt x="2495298" y="1105638"/>
                    <a:pt x="2495563" y="1104741"/>
                  </a:cubicBezTo>
                  <a:cubicBezTo>
                    <a:pt x="2495763" y="1102846"/>
                    <a:pt x="2496129" y="1101051"/>
                    <a:pt x="2496295" y="1099190"/>
                  </a:cubicBezTo>
                  <a:close/>
                  <a:moveTo>
                    <a:pt x="895971" y="1199802"/>
                  </a:moveTo>
                  <a:cubicBezTo>
                    <a:pt x="866721" y="1197874"/>
                    <a:pt x="837837" y="1195724"/>
                    <a:pt x="809319" y="1193354"/>
                  </a:cubicBezTo>
                  <a:cubicBezTo>
                    <a:pt x="742440" y="1120991"/>
                    <a:pt x="632671" y="1108480"/>
                    <a:pt x="551224" y="1163938"/>
                  </a:cubicBezTo>
                  <a:cubicBezTo>
                    <a:pt x="495815" y="1155795"/>
                    <a:pt x="442734" y="1146787"/>
                    <a:pt x="392444" y="1136915"/>
                  </a:cubicBezTo>
                  <a:cubicBezTo>
                    <a:pt x="497338" y="987632"/>
                    <a:pt x="703389" y="951649"/>
                    <a:pt x="852672" y="1056542"/>
                  </a:cubicBezTo>
                  <a:cubicBezTo>
                    <a:pt x="868117" y="1067391"/>
                    <a:pt x="882603" y="1079549"/>
                    <a:pt x="895971" y="1092875"/>
                  </a:cubicBezTo>
                  <a:close/>
                  <a:moveTo>
                    <a:pt x="1294831" y="1210937"/>
                  </a:moveTo>
                  <a:lnTo>
                    <a:pt x="1294831" y="1108364"/>
                  </a:lnTo>
                  <a:cubicBezTo>
                    <a:pt x="1326420" y="1137829"/>
                    <a:pt x="1353263" y="1172002"/>
                    <a:pt x="1374403" y="1209674"/>
                  </a:cubicBezTo>
                  <a:cubicBezTo>
                    <a:pt x="1348035" y="1210272"/>
                    <a:pt x="1321511" y="1210694"/>
                    <a:pt x="1294831" y="1210937"/>
                  </a:cubicBezTo>
                  <a:close/>
                </a:path>
              </a:pathLst>
            </a:custGeom>
            <a:solidFill>
              <a:srgbClr val="8E47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D27D1B2-7BDE-4575-B2CF-2A7E8861271C}"/>
                </a:ext>
              </a:extLst>
            </p:cNvPr>
            <p:cNvSpPr/>
            <p:nvPr/>
          </p:nvSpPr>
          <p:spPr>
            <a:xfrm>
              <a:off x="6163287" y="3878971"/>
              <a:ext cx="431378" cy="222673"/>
            </a:xfrm>
            <a:custGeom>
              <a:avLst/>
              <a:gdLst>
                <a:gd name="connsiteX0" fmla="*/ 41992 w 431378"/>
                <a:gd name="connsiteY0" fmla="*/ 222397 h 222673"/>
                <a:gd name="connsiteX1" fmla="*/ 431378 w 431378"/>
                <a:gd name="connsiteY1" fmla="*/ 172174 h 222673"/>
                <a:gd name="connsiteX2" fmla="*/ 431378 w 431378"/>
                <a:gd name="connsiteY2" fmla="*/ 0 h 222673"/>
                <a:gd name="connsiteX3" fmla="*/ 246307 w 431378"/>
                <a:gd name="connsiteY3" fmla="*/ 74986 h 222673"/>
                <a:gd name="connsiteX4" fmla="*/ 253819 w 431378"/>
                <a:gd name="connsiteY4" fmla="*/ 93998 h 222673"/>
                <a:gd name="connsiteX5" fmla="*/ 26702 w 431378"/>
                <a:gd name="connsiteY5" fmla="*/ 139568 h 222673"/>
                <a:gd name="connsiteX6" fmla="*/ 657 w 431378"/>
                <a:gd name="connsiteY6" fmla="*/ 178699 h 222673"/>
                <a:gd name="connsiteX7" fmla="*/ 1075 w 431378"/>
                <a:gd name="connsiteY7" fmla="*/ 180517 h 222673"/>
                <a:gd name="connsiteX8" fmla="*/ 5563 w 431378"/>
                <a:gd name="connsiteY8" fmla="*/ 197768 h 222673"/>
                <a:gd name="connsiteX9" fmla="*/ 41992 w 431378"/>
                <a:gd name="connsiteY9" fmla="*/ 222397 h 22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78" h="222673">
                  <a:moveTo>
                    <a:pt x="41992" y="222397"/>
                  </a:moveTo>
                  <a:lnTo>
                    <a:pt x="431378" y="172174"/>
                  </a:lnTo>
                  <a:lnTo>
                    <a:pt x="431378" y="0"/>
                  </a:lnTo>
                  <a:lnTo>
                    <a:pt x="246307" y="74986"/>
                  </a:lnTo>
                  <a:lnTo>
                    <a:pt x="253819" y="93998"/>
                  </a:lnTo>
                  <a:lnTo>
                    <a:pt x="26702" y="139568"/>
                  </a:lnTo>
                  <a:cubicBezTo>
                    <a:pt x="8704" y="143181"/>
                    <a:pt x="-2956" y="160700"/>
                    <a:pt x="657" y="178699"/>
                  </a:cubicBezTo>
                  <a:cubicBezTo>
                    <a:pt x="780" y="179307"/>
                    <a:pt x="919" y="179915"/>
                    <a:pt x="1075" y="180517"/>
                  </a:cubicBezTo>
                  <a:lnTo>
                    <a:pt x="5563" y="197768"/>
                  </a:lnTo>
                  <a:cubicBezTo>
                    <a:pt x="9764" y="213985"/>
                    <a:pt x="25376" y="224541"/>
                    <a:pt x="41992" y="222397"/>
                  </a:cubicBezTo>
                  <a:close/>
                </a:path>
              </a:pathLst>
            </a:custGeom>
            <a:solidFill>
              <a:srgbClr val="0000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2CBADBD-AB63-40C3-BB67-E2C062DCC552}"/>
                </a:ext>
              </a:extLst>
            </p:cNvPr>
            <p:cNvSpPr/>
            <p:nvPr/>
          </p:nvSpPr>
          <p:spPr>
            <a:xfrm>
              <a:off x="7537967" y="3553556"/>
              <a:ext cx="1092707" cy="359816"/>
            </a:xfrm>
            <a:custGeom>
              <a:avLst/>
              <a:gdLst>
                <a:gd name="connsiteX0" fmla="*/ 1023739 w 1092707"/>
                <a:gd name="connsiteY0" fmla="*/ 943 h 359816"/>
                <a:gd name="connsiteX1" fmla="*/ 0 w 1092707"/>
                <a:gd name="connsiteY1" fmla="*/ 249001 h 359816"/>
                <a:gd name="connsiteX2" fmla="*/ 0 w 1092707"/>
                <a:gd name="connsiteY2" fmla="*/ 359817 h 359816"/>
                <a:gd name="connsiteX3" fmla="*/ 1064390 w 1092707"/>
                <a:gd name="connsiteY3" fmla="*/ 200606 h 359816"/>
                <a:gd name="connsiteX4" fmla="*/ 1092336 w 1092707"/>
                <a:gd name="connsiteY4" fmla="*/ 162810 h 359816"/>
                <a:gd name="connsiteX5" fmla="*/ 1092010 w 1092707"/>
                <a:gd name="connsiteY5" fmla="*/ 160986 h 359816"/>
                <a:gd name="connsiteX6" fmla="*/ 1064124 w 1092707"/>
                <a:gd name="connsiteY6" fmla="*/ 26504 h 359816"/>
                <a:gd name="connsiteX7" fmla="*/ 1024836 w 1092707"/>
                <a:gd name="connsiteY7" fmla="*/ 697 h 359816"/>
                <a:gd name="connsiteX8" fmla="*/ 1023739 w 1092707"/>
                <a:gd name="connsiteY8" fmla="*/ 943 h 3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707" h="359816">
                  <a:moveTo>
                    <a:pt x="1023739" y="943"/>
                  </a:moveTo>
                  <a:lnTo>
                    <a:pt x="0" y="249001"/>
                  </a:lnTo>
                  <a:lnTo>
                    <a:pt x="0" y="359817"/>
                  </a:lnTo>
                  <a:lnTo>
                    <a:pt x="1064390" y="200606"/>
                  </a:lnTo>
                  <a:cubicBezTo>
                    <a:pt x="1082544" y="197887"/>
                    <a:pt x="1095055" y="180965"/>
                    <a:pt x="1092336" y="162810"/>
                  </a:cubicBezTo>
                  <a:cubicBezTo>
                    <a:pt x="1092243" y="162199"/>
                    <a:pt x="1092137" y="161591"/>
                    <a:pt x="1092010" y="160986"/>
                  </a:cubicBezTo>
                  <a:lnTo>
                    <a:pt x="1064124" y="26504"/>
                  </a:lnTo>
                  <a:cubicBezTo>
                    <a:pt x="1060401" y="8528"/>
                    <a:pt x="1042811" y="-3025"/>
                    <a:pt x="1024836" y="697"/>
                  </a:cubicBezTo>
                  <a:cubicBezTo>
                    <a:pt x="1024467" y="774"/>
                    <a:pt x="1024105" y="854"/>
                    <a:pt x="1023739" y="943"/>
                  </a:cubicBezTo>
                  <a:close/>
                </a:path>
              </a:pathLst>
            </a:custGeom>
            <a:solidFill>
              <a:srgbClr val="0000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2AF964C-0DF3-4ECB-9242-A1AB15A107FC}"/>
                </a:ext>
              </a:extLst>
            </p:cNvPr>
            <p:cNvSpPr/>
            <p:nvPr/>
          </p:nvSpPr>
          <p:spPr>
            <a:xfrm>
              <a:off x="7538034" y="3114820"/>
              <a:ext cx="1080456" cy="550129"/>
            </a:xfrm>
            <a:custGeom>
              <a:avLst/>
              <a:gdLst>
                <a:gd name="connsiteX0" fmla="*/ 979964 w 1080456"/>
                <a:gd name="connsiteY0" fmla="*/ 2462 h 550129"/>
                <a:gd name="connsiteX1" fmla="*/ 0 w 1080456"/>
                <a:gd name="connsiteY1" fmla="*/ 401854 h 550129"/>
                <a:gd name="connsiteX2" fmla="*/ 0 w 1080456"/>
                <a:gd name="connsiteY2" fmla="*/ 550130 h 550129"/>
                <a:gd name="connsiteX3" fmla="*/ 1057709 w 1080456"/>
                <a:gd name="connsiteY3" fmla="*/ 198169 h 550129"/>
                <a:gd name="connsiteX4" fmla="*/ 1078745 w 1080456"/>
                <a:gd name="connsiteY4" fmla="*/ 156133 h 550129"/>
                <a:gd name="connsiteX5" fmla="*/ 1077951 w 1080456"/>
                <a:gd name="connsiteY5" fmla="*/ 153996 h 550129"/>
                <a:gd name="connsiteX6" fmla="*/ 1023241 w 1080456"/>
                <a:gd name="connsiteY6" fmla="*/ 20611 h 550129"/>
                <a:gd name="connsiteX7" fmla="*/ 979964 w 1080456"/>
                <a:gd name="connsiteY7" fmla="*/ 2462 h 55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0456" h="550129">
                  <a:moveTo>
                    <a:pt x="979964" y="2462"/>
                  </a:moveTo>
                  <a:lnTo>
                    <a:pt x="0" y="401854"/>
                  </a:lnTo>
                  <a:lnTo>
                    <a:pt x="0" y="550130"/>
                  </a:lnTo>
                  <a:lnTo>
                    <a:pt x="1057709" y="198169"/>
                  </a:lnTo>
                  <a:cubicBezTo>
                    <a:pt x="1075126" y="192369"/>
                    <a:pt x="1084545" y="173550"/>
                    <a:pt x="1078745" y="156133"/>
                  </a:cubicBezTo>
                  <a:cubicBezTo>
                    <a:pt x="1078506" y="155412"/>
                    <a:pt x="1078240" y="154699"/>
                    <a:pt x="1077951" y="153996"/>
                  </a:cubicBezTo>
                  <a:lnTo>
                    <a:pt x="1023241" y="20611"/>
                  </a:lnTo>
                  <a:cubicBezTo>
                    <a:pt x="1016277" y="3672"/>
                    <a:pt x="996926" y="-4444"/>
                    <a:pt x="979964" y="2462"/>
                  </a:cubicBezTo>
                  <a:close/>
                </a:path>
              </a:pathLst>
            </a:custGeom>
            <a:solidFill>
              <a:srgbClr val="0000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F7AFA3-6F31-4040-8BE2-364957976D8A}"/>
                </a:ext>
              </a:extLst>
            </p:cNvPr>
            <p:cNvSpPr/>
            <p:nvPr/>
          </p:nvSpPr>
          <p:spPr>
            <a:xfrm>
              <a:off x="7267674" y="3567794"/>
              <a:ext cx="132953" cy="633820"/>
            </a:xfrm>
            <a:custGeom>
              <a:avLst/>
              <a:gdLst>
                <a:gd name="connsiteX0" fmla="*/ 66477 w 132953"/>
                <a:gd name="connsiteY0" fmla="*/ 633821 h 633820"/>
                <a:gd name="connsiteX1" fmla="*/ 132953 w 132953"/>
                <a:gd name="connsiteY1" fmla="*/ 567344 h 633820"/>
                <a:gd name="connsiteX2" fmla="*/ 132953 w 132953"/>
                <a:gd name="connsiteY2" fmla="*/ 0 h 633820"/>
                <a:gd name="connsiteX3" fmla="*/ 0 w 132953"/>
                <a:gd name="connsiteY3" fmla="*/ 51320 h 633820"/>
                <a:gd name="connsiteX4" fmla="*/ 0 w 132953"/>
                <a:gd name="connsiteY4" fmla="*/ 567344 h 633820"/>
                <a:gd name="connsiteX5" fmla="*/ 66477 w 132953"/>
                <a:gd name="connsiteY5" fmla="*/ 633821 h 6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53" h="633820">
                  <a:moveTo>
                    <a:pt x="66477" y="633821"/>
                  </a:moveTo>
                  <a:cubicBezTo>
                    <a:pt x="103192" y="633821"/>
                    <a:pt x="132953" y="604059"/>
                    <a:pt x="132953" y="567344"/>
                  </a:cubicBezTo>
                  <a:lnTo>
                    <a:pt x="132953" y="0"/>
                  </a:lnTo>
                  <a:lnTo>
                    <a:pt x="0" y="51320"/>
                  </a:lnTo>
                  <a:lnTo>
                    <a:pt x="0" y="567344"/>
                  </a:lnTo>
                  <a:cubicBezTo>
                    <a:pt x="0" y="604059"/>
                    <a:pt x="29762" y="633821"/>
                    <a:pt x="66477" y="633821"/>
                  </a:cubicBezTo>
                  <a:close/>
                </a:path>
              </a:pathLst>
            </a:custGeom>
            <a:solidFill>
              <a:srgbClr val="8E47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2" name="Title 1">
            <a:extLst>
              <a:ext uri="{FF2B5EF4-FFF2-40B4-BE49-F238E27FC236}">
                <a16:creationId xmlns:a16="http://schemas.microsoft.com/office/drawing/2014/main" id="{E6D307A1-6D22-4818-90C0-9BFB08AD6134}"/>
              </a:ext>
            </a:extLst>
          </p:cNvPr>
          <p:cNvSpPr txBox="1">
            <a:spLocks/>
          </p:cNvSpPr>
          <p:nvPr/>
        </p:nvSpPr>
        <p:spPr>
          <a:xfrm>
            <a:off x="1823852" y="5691189"/>
            <a:ext cx="2348523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ชามละ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25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ซื้อได้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AAC95DDE-FE01-46F0-9CD1-9301793F24E3}"/>
              </a:ext>
            </a:extLst>
          </p:cNvPr>
          <p:cNvSpPr txBox="1">
            <a:spLocks/>
          </p:cNvSpPr>
          <p:nvPr/>
        </p:nvSpPr>
        <p:spPr>
          <a:xfrm>
            <a:off x="5038812" y="5695247"/>
            <a:ext cx="2348523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ชามละ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50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ซื้อได้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F6A6DDDE-0950-4CB5-8F34-FB3CB3834418}"/>
              </a:ext>
            </a:extLst>
          </p:cNvPr>
          <p:cNvSpPr txBox="1">
            <a:spLocks/>
          </p:cNvSpPr>
          <p:nvPr/>
        </p:nvSpPr>
        <p:spPr>
          <a:xfrm>
            <a:off x="7957898" y="5647864"/>
            <a:ext cx="2348523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 จะได้กินมั้ย?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7E451D-67A3-4E32-9B8B-7039BF03A46C}"/>
              </a:ext>
            </a:extLst>
          </p:cNvPr>
          <p:cNvGrpSpPr/>
          <p:nvPr/>
        </p:nvGrpSpPr>
        <p:grpSpPr>
          <a:xfrm>
            <a:off x="2174897" y="3376656"/>
            <a:ext cx="1703031" cy="603045"/>
            <a:chOff x="1291639" y="2925146"/>
            <a:chExt cx="1703031" cy="603045"/>
          </a:xfrm>
        </p:grpSpPr>
        <p:sp>
          <p:nvSpPr>
            <p:cNvPr id="105" name="Rectangle 50">
              <a:extLst>
                <a:ext uri="{FF2B5EF4-FFF2-40B4-BE49-F238E27FC236}">
                  <a16:creationId xmlns:a16="http://schemas.microsoft.com/office/drawing/2014/main" id="{59A5496C-AAC8-4906-9FFE-5EA4ADF0DBE6}"/>
                </a:ext>
              </a:extLst>
            </p:cNvPr>
            <p:cNvSpPr/>
            <p:nvPr/>
          </p:nvSpPr>
          <p:spPr>
            <a:xfrm flipH="1">
              <a:off x="1291639" y="2925146"/>
              <a:ext cx="1703031" cy="60304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106" name="Title 1">
              <a:extLst>
                <a:ext uri="{FF2B5EF4-FFF2-40B4-BE49-F238E27FC236}">
                  <a16:creationId xmlns:a16="http://schemas.microsoft.com/office/drawing/2014/main" id="{341CA35E-1063-4521-B055-E6253F7F8E38}"/>
                </a:ext>
              </a:extLst>
            </p:cNvPr>
            <p:cNvSpPr txBox="1">
              <a:spLocks/>
            </p:cNvSpPr>
            <p:nvPr/>
          </p:nvSpPr>
          <p:spPr>
            <a:xfrm>
              <a:off x="1508062" y="3005089"/>
              <a:ext cx="1213588" cy="4486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อดีต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6BE3B07-8D73-4EFD-B403-9E32CAED2FC1}"/>
              </a:ext>
            </a:extLst>
          </p:cNvPr>
          <p:cNvGrpSpPr/>
          <p:nvPr/>
        </p:nvGrpSpPr>
        <p:grpSpPr>
          <a:xfrm>
            <a:off x="5361559" y="3371317"/>
            <a:ext cx="1703031" cy="603045"/>
            <a:chOff x="1291639" y="2925146"/>
            <a:chExt cx="1703031" cy="603045"/>
          </a:xfrm>
        </p:grpSpPr>
        <p:sp>
          <p:nvSpPr>
            <p:cNvPr id="108" name="Rectangle 50">
              <a:extLst>
                <a:ext uri="{FF2B5EF4-FFF2-40B4-BE49-F238E27FC236}">
                  <a16:creationId xmlns:a16="http://schemas.microsoft.com/office/drawing/2014/main" id="{A06B6B32-575E-4577-9432-B4089C2A03A8}"/>
                </a:ext>
              </a:extLst>
            </p:cNvPr>
            <p:cNvSpPr/>
            <p:nvPr/>
          </p:nvSpPr>
          <p:spPr>
            <a:xfrm flipH="1">
              <a:off x="1291639" y="2925146"/>
              <a:ext cx="1703031" cy="60304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109" name="Title 1">
              <a:extLst>
                <a:ext uri="{FF2B5EF4-FFF2-40B4-BE49-F238E27FC236}">
                  <a16:creationId xmlns:a16="http://schemas.microsoft.com/office/drawing/2014/main" id="{1F46BB0D-586E-4D48-8509-EBB704FE4B40}"/>
                </a:ext>
              </a:extLst>
            </p:cNvPr>
            <p:cNvSpPr txBox="1">
              <a:spLocks/>
            </p:cNvSpPr>
            <p:nvPr/>
          </p:nvSpPr>
          <p:spPr>
            <a:xfrm>
              <a:off x="1508062" y="3005089"/>
              <a:ext cx="1213588" cy="4486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ปัจจุบัน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D4000B0-C09B-4D41-B7D9-7C428E7B8FC1}"/>
              </a:ext>
            </a:extLst>
          </p:cNvPr>
          <p:cNvGrpSpPr/>
          <p:nvPr/>
        </p:nvGrpSpPr>
        <p:grpSpPr>
          <a:xfrm>
            <a:off x="8314074" y="3380494"/>
            <a:ext cx="1703031" cy="603045"/>
            <a:chOff x="1291639" y="2925146"/>
            <a:chExt cx="1703031" cy="603045"/>
          </a:xfrm>
        </p:grpSpPr>
        <p:sp>
          <p:nvSpPr>
            <p:cNvPr id="111" name="Rectangle 50">
              <a:extLst>
                <a:ext uri="{FF2B5EF4-FFF2-40B4-BE49-F238E27FC236}">
                  <a16:creationId xmlns:a16="http://schemas.microsoft.com/office/drawing/2014/main" id="{0FE6F907-9739-417B-9A49-1DC064B09B7B}"/>
                </a:ext>
              </a:extLst>
            </p:cNvPr>
            <p:cNvSpPr/>
            <p:nvPr/>
          </p:nvSpPr>
          <p:spPr>
            <a:xfrm flipH="1">
              <a:off x="1291639" y="2925146"/>
              <a:ext cx="1703031" cy="60304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112" name="Title 1">
              <a:extLst>
                <a:ext uri="{FF2B5EF4-FFF2-40B4-BE49-F238E27FC236}">
                  <a16:creationId xmlns:a16="http://schemas.microsoft.com/office/drawing/2014/main" id="{AE39EFF4-8778-4508-B8B9-1FA5BF99A0D3}"/>
                </a:ext>
              </a:extLst>
            </p:cNvPr>
            <p:cNvSpPr txBox="1">
              <a:spLocks/>
            </p:cNvSpPr>
            <p:nvPr/>
          </p:nvSpPr>
          <p:spPr>
            <a:xfrm>
              <a:off x="1508062" y="3005089"/>
              <a:ext cx="1213588" cy="4486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อนาคต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02" grpId="0"/>
      <p:bldP spid="103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เงินเฟ้อและอำนาจซื้อ</a:t>
            </a:r>
          </a:p>
        </p:txBody>
      </p:sp>
      <p:sp>
        <p:nvSpPr>
          <p:cNvPr id="153" name="Title 1">
            <a:extLst>
              <a:ext uri="{FF2B5EF4-FFF2-40B4-BE49-F238E27FC236}">
                <a16:creationId xmlns:a16="http://schemas.microsoft.com/office/drawing/2014/main" id="{F957788E-2904-43AF-B440-9F44FC13CE2B}"/>
              </a:ext>
            </a:extLst>
          </p:cNvPr>
          <p:cNvSpPr txBox="1">
            <a:spLocks/>
          </p:cNvSpPr>
          <p:nvPr/>
        </p:nvSpPr>
        <p:spPr>
          <a:xfrm>
            <a:off x="591046" y="2084384"/>
            <a:ext cx="4514298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ราคาสินค้าและบริการที่เพิ่มสูงขึ้น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7D54D76-A483-4635-93F8-2A81798B25F0}"/>
              </a:ext>
            </a:extLst>
          </p:cNvPr>
          <p:cNvGrpSpPr/>
          <p:nvPr/>
        </p:nvGrpSpPr>
        <p:grpSpPr>
          <a:xfrm>
            <a:off x="5105344" y="2243576"/>
            <a:ext cx="966418" cy="455936"/>
            <a:chOff x="4345958" y="3467095"/>
            <a:chExt cx="945728" cy="636041"/>
          </a:xfrm>
        </p:grpSpPr>
        <p:sp>
          <p:nvSpPr>
            <p:cNvPr id="155" name="Arrow: Chevron 154">
              <a:extLst>
                <a:ext uri="{FF2B5EF4-FFF2-40B4-BE49-F238E27FC236}">
                  <a16:creationId xmlns:a16="http://schemas.microsoft.com/office/drawing/2014/main" id="{F95886EF-CC4D-47F7-9EEB-FFABADD213B9}"/>
                </a:ext>
              </a:extLst>
            </p:cNvPr>
            <p:cNvSpPr/>
            <p:nvPr/>
          </p:nvSpPr>
          <p:spPr>
            <a:xfrm>
              <a:off x="4815569" y="3467095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56" name="Arrow: Chevron 155">
              <a:extLst>
                <a:ext uri="{FF2B5EF4-FFF2-40B4-BE49-F238E27FC236}">
                  <a16:creationId xmlns:a16="http://schemas.microsoft.com/office/drawing/2014/main" id="{E574E724-F812-459A-8F0C-EF820F1B5A63}"/>
                </a:ext>
              </a:extLst>
            </p:cNvPr>
            <p:cNvSpPr/>
            <p:nvPr/>
          </p:nvSpPr>
          <p:spPr>
            <a:xfrm>
              <a:off x="4580512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57" name="Arrow: Chevron 156">
              <a:extLst>
                <a:ext uri="{FF2B5EF4-FFF2-40B4-BE49-F238E27FC236}">
                  <a16:creationId xmlns:a16="http://schemas.microsoft.com/office/drawing/2014/main" id="{3D9B9376-1ABD-4129-BD3E-BAD4CA9A3A35}"/>
                </a:ext>
              </a:extLst>
            </p:cNvPr>
            <p:cNvSpPr/>
            <p:nvPr/>
          </p:nvSpPr>
          <p:spPr>
            <a:xfrm>
              <a:off x="4345958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id="{7A8CA401-08AE-4F75-9515-320BF0C835D5}"/>
              </a:ext>
            </a:extLst>
          </p:cNvPr>
          <p:cNvSpPr txBox="1">
            <a:spLocks/>
          </p:cNvSpPr>
          <p:nvPr/>
        </p:nvSpPr>
        <p:spPr>
          <a:xfrm>
            <a:off x="7169067" y="2040271"/>
            <a:ext cx="4514298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endParaRPr lang="th-TH" sz="36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59" name="Title 1">
            <a:extLst>
              <a:ext uri="{FF2B5EF4-FFF2-40B4-BE49-F238E27FC236}">
                <a16:creationId xmlns:a16="http://schemas.microsoft.com/office/drawing/2014/main" id="{5019EF2E-FA1A-4EE9-8B5F-55C781752876}"/>
              </a:ext>
            </a:extLst>
          </p:cNvPr>
          <p:cNvSpPr txBox="1">
            <a:spLocks/>
          </p:cNvSpPr>
          <p:nvPr/>
        </p:nvSpPr>
        <p:spPr>
          <a:xfrm>
            <a:off x="6045691" y="2084014"/>
            <a:ext cx="1664741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เงินเฟ้อ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0BD9260-5340-4F4E-A8C4-E32BD77E0DE7}"/>
              </a:ext>
            </a:extLst>
          </p:cNvPr>
          <p:cNvGrpSpPr/>
          <p:nvPr/>
        </p:nvGrpSpPr>
        <p:grpSpPr>
          <a:xfrm>
            <a:off x="2113787" y="4161863"/>
            <a:ext cx="1860514" cy="1290683"/>
            <a:chOff x="1205894" y="3485209"/>
            <a:chExt cx="2884633" cy="2001138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AB806109-7F5B-4F01-A6DD-3D554E5E7B30}"/>
                </a:ext>
              </a:extLst>
            </p:cNvPr>
            <p:cNvGrpSpPr/>
            <p:nvPr/>
          </p:nvGrpSpPr>
          <p:grpSpPr>
            <a:xfrm>
              <a:off x="1205894" y="3485209"/>
              <a:ext cx="1149426" cy="1200545"/>
              <a:chOff x="5839890" y="3114820"/>
              <a:chExt cx="2790784" cy="2914900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8007556-ADFB-4BAC-9BCA-085ABEBFFDB5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EAAC6E6-FF4A-43BC-9CBE-6888A48C1147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BACD3B7-77BE-42FC-9CA0-643F1EFC17E8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7A9BD0D-FD4D-49F7-8870-73267209EB13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4B4B4E5-D450-43B7-9CD0-AD1C92DB08C9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02563A2-0468-4D81-9156-40E984929BC5}"/>
                </a:ext>
              </a:extLst>
            </p:cNvPr>
            <p:cNvGrpSpPr/>
            <p:nvPr/>
          </p:nvGrpSpPr>
          <p:grpSpPr>
            <a:xfrm>
              <a:off x="2487678" y="3485209"/>
              <a:ext cx="1149426" cy="1200545"/>
              <a:chOff x="5839890" y="3114820"/>
              <a:chExt cx="2790784" cy="2914900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6CC7342-32D0-4D06-BE5E-DD556682B26E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5C2204C-9FD6-4CEA-8893-9DD7340C5BE4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D6667B79-40C2-40AA-8EB8-BED9BFE6597B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3B967E3-9FB0-4A24-A68F-D0B6563627FB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84A4710-DCA6-49E8-BEEF-EBC7C362563D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5E7AB3C-3913-4DB0-B733-E4EFE2BBBE68}"/>
                </a:ext>
              </a:extLst>
            </p:cNvPr>
            <p:cNvGrpSpPr/>
            <p:nvPr/>
          </p:nvGrpSpPr>
          <p:grpSpPr>
            <a:xfrm>
              <a:off x="1659317" y="4285802"/>
              <a:ext cx="1149426" cy="1200545"/>
              <a:chOff x="5839890" y="3114820"/>
              <a:chExt cx="2790784" cy="2914900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216B036-8E3A-4744-A223-487024483907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4A27173-AA32-4855-A35E-0E7B2CD9ED6A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661B1CA-D472-4AE6-AB3E-D90CA6FBDEB2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62F2B61-EAA7-43BE-B7FC-CF6AF2497013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F21E6B4-1101-45D9-81F7-84FCA6DEE77B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F4CEDBB7-F217-4CC0-85E4-680336F4EE69}"/>
                </a:ext>
              </a:extLst>
            </p:cNvPr>
            <p:cNvGrpSpPr/>
            <p:nvPr/>
          </p:nvGrpSpPr>
          <p:grpSpPr>
            <a:xfrm>
              <a:off x="2941101" y="4285802"/>
              <a:ext cx="1149426" cy="1200545"/>
              <a:chOff x="5839890" y="3114820"/>
              <a:chExt cx="2790784" cy="2914900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E4C83921-A323-4067-A521-9730A4C9906E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CEDCFF-4E2B-4B84-AAA7-467FBE1CD98D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63B5ACA-23E9-4086-A898-4D4B6CF76D3A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2367A5F-4589-4AA2-A53A-C26D7CEFC2D4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9D33002-874E-462D-B689-CF5C4B976153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C18554A-6D14-4C19-B2F8-56ADABADB5F3}"/>
              </a:ext>
            </a:extLst>
          </p:cNvPr>
          <p:cNvGrpSpPr/>
          <p:nvPr/>
        </p:nvGrpSpPr>
        <p:grpSpPr>
          <a:xfrm>
            <a:off x="5429040" y="4423747"/>
            <a:ext cx="1568068" cy="774321"/>
            <a:chOff x="1205894" y="3485209"/>
            <a:chExt cx="2431210" cy="1200545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07277CB-A642-4433-AD21-5F40E781BFBE}"/>
                </a:ext>
              </a:extLst>
            </p:cNvPr>
            <p:cNvGrpSpPr/>
            <p:nvPr/>
          </p:nvGrpSpPr>
          <p:grpSpPr>
            <a:xfrm>
              <a:off x="1205894" y="3485209"/>
              <a:ext cx="1149426" cy="1200545"/>
              <a:chOff x="5839890" y="3114820"/>
              <a:chExt cx="2790784" cy="2914900"/>
            </a:xfrm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BA383F5-A3F8-4C56-B803-1829183CED28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80AEA11-0596-4DEF-BD5B-54A05FBE4E51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1D96FD3-1744-45A2-8819-10D031AC98DF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0FDF46C-E12D-4A1D-B68D-D8E2DC7BF1FF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D2C925A-CBB2-4C57-A838-C9CF2A60CBBD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5CACC2C-5BFA-40A1-BBC7-C3BBD0894EDC}"/>
                </a:ext>
              </a:extLst>
            </p:cNvPr>
            <p:cNvGrpSpPr/>
            <p:nvPr/>
          </p:nvGrpSpPr>
          <p:grpSpPr>
            <a:xfrm>
              <a:off x="2487678" y="3485209"/>
              <a:ext cx="1149426" cy="1200545"/>
              <a:chOff x="5839890" y="3114820"/>
              <a:chExt cx="2790784" cy="2914900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039B9E-FF0F-4C20-9BD9-6D973BCC3EEE}"/>
                  </a:ext>
                </a:extLst>
              </p:cNvPr>
              <p:cNvSpPr/>
              <p:nvPr/>
            </p:nvSpPr>
            <p:spPr>
              <a:xfrm>
                <a:off x="5839890" y="3670467"/>
                <a:ext cx="2496294" cy="2359253"/>
              </a:xfrm>
              <a:custGeom>
                <a:avLst/>
                <a:gdLst>
                  <a:gd name="connsiteX0" fmla="*/ 2496295 w 2496294"/>
                  <a:gd name="connsiteY0" fmla="*/ 1099190 h 2359253"/>
                  <a:gd name="connsiteX1" fmla="*/ 2447833 w 2496294"/>
                  <a:gd name="connsiteY1" fmla="*/ 1050629 h 2359253"/>
                  <a:gd name="connsiteX2" fmla="*/ 2328176 w 2496294"/>
                  <a:gd name="connsiteY2" fmla="*/ 1034010 h 2359253"/>
                  <a:gd name="connsiteX3" fmla="*/ 2099496 w 2496294"/>
                  <a:gd name="connsiteY3" fmla="*/ 844552 h 2359253"/>
                  <a:gd name="connsiteX4" fmla="*/ 2239097 w 2496294"/>
                  <a:gd name="connsiteY4" fmla="*/ 1106037 h 2359253"/>
                  <a:gd name="connsiteX5" fmla="*/ 2109468 w 2496294"/>
                  <a:gd name="connsiteY5" fmla="*/ 1135486 h 2359253"/>
                  <a:gd name="connsiteX6" fmla="*/ 1627213 w 2496294"/>
                  <a:gd name="connsiteY6" fmla="*/ 763816 h 2359253"/>
                  <a:gd name="connsiteX7" fmla="*/ 1372475 w 2496294"/>
                  <a:gd name="connsiteY7" fmla="*/ 834580 h 2359253"/>
                  <a:gd name="connsiteX8" fmla="*/ 1487413 w 2496294"/>
                  <a:gd name="connsiteY8" fmla="*/ 924722 h 2359253"/>
                  <a:gd name="connsiteX9" fmla="*/ 1627213 w 2496294"/>
                  <a:gd name="connsiteY9" fmla="*/ 896769 h 2359253"/>
                  <a:gd name="connsiteX10" fmla="*/ 1977578 w 2496294"/>
                  <a:gd name="connsiteY10" fmla="*/ 1158786 h 2359253"/>
                  <a:gd name="connsiteX11" fmla="*/ 1843528 w 2496294"/>
                  <a:gd name="connsiteY11" fmla="*/ 1177267 h 2359253"/>
                  <a:gd name="connsiteX12" fmla="*/ 1579251 w 2496294"/>
                  <a:gd name="connsiteY12" fmla="*/ 1034741 h 2359253"/>
                  <a:gd name="connsiteX13" fmla="*/ 1646957 w 2496294"/>
                  <a:gd name="connsiteY13" fmla="*/ 1164669 h 2359253"/>
                  <a:gd name="connsiteX14" fmla="*/ 1697579 w 2496294"/>
                  <a:gd name="connsiteY14" fmla="*/ 1192290 h 2359253"/>
                  <a:gd name="connsiteX15" fmla="*/ 1519422 w 2496294"/>
                  <a:gd name="connsiteY15" fmla="*/ 1204389 h 2359253"/>
                  <a:gd name="connsiteX16" fmla="*/ 1294831 w 2496294"/>
                  <a:gd name="connsiteY16" fmla="*/ 943302 h 2359253"/>
                  <a:gd name="connsiteX17" fmla="*/ 1294831 w 2496294"/>
                  <a:gd name="connsiteY17" fmla="*/ 0 h 2359253"/>
                  <a:gd name="connsiteX18" fmla="*/ 1161877 w 2496294"/>
                  <a:gd name="connsiteY18" fmla="*/ 51320 h 2359253"/>
                  <a:gd name="connsiteX19" fmla="*/ 1161877 w 2496294"/>
                  <a:gd name="connsiteY19" fmla="*/ 1210572 h 2359253"/>
                  <a:gd name="connsiteX20" fmla="*/ 1028924 w 2496294"/>
                  <a:gd name="connsiteY20" fmla="*/ 1206882 h 2359253"/>
                  <a:gd name="connsiteX21" fmla="*/ 1028924 w 2496294"/>
                  <a:gd name="connsiteY21" fmla="*/ 102640 h 2359253"/>
                  <a:gd name="connsiteX22" fmla="*/ 895971 w 2496294"/>
                  <a:gd name="connsiteY22" fmla="*/ 153993 h 2359253"/>
                  <a:gd name="connsiteX23" fmla="*/ 895971 w 2496294"/>
                  <a:gd name="connsiteY23" fmla="*/ 926484 h 2359253"/>
                  <a:gd name="connsiteX24" fmla="*/ 307654 w 2496294"/>
                  <a:gd name="connsiteY24" fmla="*/ 1029323 h 2359253"/>
                  <a:gd name="connsiteX25" fmla="*/ 40916 w 2496294"/>
                  <a:gd name="connsiteY25" fmla="*/ 1051892 h 2359253"/>
                  <a:gd name="connsiteX26" fmla="*/ 0 w 2496294"/>
                  <a:gd name="connsiteY26" fmla="*/ 1095600 h 2359253"/>
                  <a:gd name="connsiteX27" fmla="*/ 88846 w 2496294"/>
                  <a:gd name="connsiteY27" fmla="*/ 1416350 h 2359253"/>
                  <a:gd name="connsiteX28" fmla="*/ 215716 w 2496294"/>
                  <a:gd name="connsiteY28" fmla="*/ 1682256 h 2359253"/>
                  <a:gd name="connsiteX29" fmla="*/ 830691 w 2496294"/>
                  <a:gd name="connsiteY29" fmla="*/ 2359253 h 2359253"/>
                  <a:gd name="connsiteX30" fmla="*/ 1666002 w 2496294"/>
                  <a:gd name="connsiteY30" fmla="*/ 2359253 h 2359253"/>
                  <a:gd name="connsiteX31" fmla="*/ 2495032 w 2496294"/>
                  <a:gd name="connsiteY31" fmla="*/ 1107267 h 2359253"/>
                  <a:gd name="connsiteX32" fmla="*/ 2495032 w 2496294"/>
                  <a:gd name="connsiteY32" fmla="*/ 1107267 h 2359253"/>
                  <a:gd name="connsiteX33" fmla="*/ 2495563 w 2496294"/>
                  <a:gd name="connsiteY33" fmla="*/ 1104741 h 2359253"/>
                  <a:gd name="connsiteX34" fmla="*/ 2496295 w 2496294"/>
                  <a:gd name="connsiteY34" fmla="*/ 1099190 h 2359253"/>
                  <a:gd name="connsiteX35" fmla="*/ 895971 w 2496294"/>
                  <a:gd name="connsiteY35" fmla="*/ 1199802 h 2359253"/>
                  <a:gd name="connsiteX36" fmla="*/ 809319 w 2496294"/>
                  <a:gd name="connsiteY36" fmla="*/ 1193354 h 2359253"/>
                  <a:gd name="connsiteX37" fmla="*/ 551224 w 2496294"/>
                  <a:gd name="connsiteY37" fmla="*/ 1163938 h 2359253"/>
                  <a:gd name="connsiteX38" fmla="*/ 392444 w 2496294"/>
                  <a:gd name="connsiteY38" fmla="*/ 1136915 h 2359253"/>
                  <a:gd name="connsiteX39" fmla="*/ 852672 w 2496294"/>
                  <a:gd name="connsiteY39" fmla="*/ 1056542 h 2359253"/>
                  <a:gd name="connsiteX40" fmla="*/ 895971 w 2496294"/>
                  <a:gd name="connsiteY40" fmla="*/ 1092875 h 2359253"/>
                  <a:gd name="connsiteX41" fmla="*/ 1294831 w 2496294"/>
                  <a:gd name="connsiteY41" fmla="*/ 1210937 h 2359253"/>
                  <a:gd name="connsiteX42" fmla="*/ 1294831 w 2496294"/>
                  <a:gd name="connsiteY42" fmla="*/ 1108364 h 2359253"/>
                  <a:gd name="connsiteX43" fmla="*/ 1374403 w 2496294"/>
                  <a:gd name="connsiteY43" fmla="*/ 1209674 h 2359253"/>
                  <a:gd name="connsiteX44" fmla="*/ 1294831 w 2496294"/>
                  <a:gd name="connsiteY44" fmla="*/ 1210937 h 235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6294" h="2359253">
                    <a:moveTo>
                      <a:pt x="2496295" y="1099190"/>
                    </a:moveTo>
                    <a:cubicBezTo>
                      <a:pt x="2496025" y="1072523"/>
                      <a:pt x="2474500" y="1050951"/>
                      <a:pt x="2447833" y="1050629"/>
                    </a:cubicBezTo>
                    <a:lnTo>
                      <a:pt x="2328176" y="1034010"/>
                    </a:lnTo>
                    <a:cubicBezTo>
                      <a:pt x="2275486" y="946886"/>
                      <a:pt x="2194900" y="880120"/>
                      <a:pt x="2099496" y="844552"/>
                    </a:cubicBezTo>
                    <a:cubicBezTo>
                      <a:pt x="2166139" y="919387"/>
                      <a:pt x="2213995" y="1009025"/>
                      <a:pt x="2239097" y="1106037"/>
                    </a:cubicBezTo>
                    <a:cubicBezTo>
                      <a:pt x="2198214" y="1116507"/>
                      <a:pt x="2155071" y="1126379"/>
                      <a:pt x="2109468" y="1135486"/>
                    </a:cubicBezTo>
                    <a:cubicBezTo>
                      <a:pt x="2051078" y="916918"/>
                      <a:pt x="1853446" y="764603"/>
                      <a:pt x="1627213" y="763816"/>
                    </a:cubicBezTo>
                    <a:cubicBezTo>
                      <a:pt x="1537453" y="763859"/>
                      <a:pt x="1449395" y="788319"/>
                      <a:pt x="1372475" y="834580"/>
                    </a:cubicBezTo>
                    <a:cubicBezTo>
                      <a:pt x="1413897" y="860436"/>
                      <a:pt x="1452430" y="890653"/>
                      <a:pt x="1487413" y="924722"/>
                    </a:cubicBezTo>
                    <a:cubicBezTo>
                      <a:pt x="1531706" y="906258"/>
                      <a:pt x="1579224" y="896756"/>
                      <a:pt x="1627213" y="896769"/>
                    </a:cubicBezTo>
                    <a:cubicBezTo>
                      <a:pt x="1788947" y="897457"/>
                      <a:pt x="1931204" y="1003843"/>
                      <a:pt x="1977578" y="1158786"/>
                    </a:cubicBezTo>
                    <a:cubicBezTo>
                      <a:pt x="1934411" y="1165434"/>
                      <a:pt x="1889729" y="1171593"/>
                      <a:pt x="1843528" y="1177267"/>
                    </a:cubicBezTo>
                    <a:cubicBezTo>
                      <a:pt x="1802110" y="1071549"/>
                      <a:pt x="1690336" y="1011271"/>
                      <a:pt x="1579251" y="1034741"/>
                    </a:cubicBezTo>
                    <a:cubicBezTo>
                      <a:pt x="1606446" y="1075478"/>
                      <a:pt x="1629148" y="1119043"/>
                      <a:pt x="1646957" y="1164669"/>
                    </a:cubicBezTo>
                    <a:cubicBezTo>
                      <a:pt x="1666192" y="1168661"/>
                      <a:pt x="1683812" y="1178274"/>
                      <a:pt x="1697579" y="1192290"/>
                    </a:cubicBezTo>
                    <a:cubicBezTo>
                      <a:pt x="1639844" y="1197309"/>
                      <a:pt x="1580347" y="1201331"/>
                      <a:pt x="1519422" y="1204389"/>
                    </a:cubicBezTo>
                    <a:cubicBezTo>
                      <a:pt x="1474377" y="1095600"/>
                      <a:pt x="1395665" y="1004099"/>
                      <a:pt x="1294831" y="943302"/>
                    </a:cubicBezTo>
                    <a:lnTo>
                      <a:pt x="1294831" y="0"/>
                    </a:lnTo>
                    <a:lnTo>
                      <a:pt x="1161877" y="51320"/>
                    </a:lnTo>
                    <a:lnTo>
                      <a:pt x="1161877" y="1210572"/>
                    </a:lnTo>
                    <a:cubicBezTo>
                      <a:pt x="1116916" y="1209864"/>
                      <a:pt x="1072599" y="1208634"/>
                      <a:pt x="1028924" y="1206882"/>
                    </a:cubicBezTo>
                    <a:lnTo>
                      <a:pt x="1028924" y="102640"/>
                    </a:lnTo>
                    <a:lnTo>
                      <a:pt x="895971" y="153993"/>
                    </a:lnTo>
                    <a:lnTo>
                      <a:pt x="895971" y="926484"/>
                    </a:lnTo>
                    <a:cubicBezTo>
                      <a:pt x="700982" y="812959"/>
                      <a:pt x="452566" y="856381"/>
                      <a:pt x="307654" y="1029323"/>
                    </a:cubicBezTo>
                    <a:cubicBezTo>
                      <a:pt x="218133" y="1025015"/>
                      <a:pt x="128439" y="1032604"/>
                      <a:pt x="40916" y="1051892"/>
                    </a:cubicBezTo>
                    <a:cubicBezTo>
                      <a:pt x="18844" y="1055309"/>
                      <a:pt x="1955" y="1073351"/>
                      <a:pt x="0" y="1095600"/>
                    </a:cubicBezTo>
                    <a:cubicBezTo>
                      <a:pt x="18766" y="1205230"/>
                      <a:pt x="48532" y="1312690"/>
                      <a:pt x="88846" y="1416350"/>
                    </a:cubicBezTo>
                    <a:cubicBezTo>
                      <a:pt x="124237" y="1508114"/>
                      <a:pt x="166653" y="1597013"/>
                      <a:pt x="215716" y="1682256"/>
                    </a:cubicBezTo>
                    <a:cubicBezTo>
                      <a:pt x="369812" y="1949392"/>
                      <a:pt x="579543" y="2180275"/>
                      <a:pt x="830691" y="2359253"/>
                    </a:cubicBezTo>
                    <a:lnTo>
                      <a:pt x="1666002" y="2359253"/>
                    </a:lnTo>
                    <a:cubicBezTo>
                      <a:pt x="2019226" y="2113589"/>
                      <a:pt x="2399272" y="1653006"/>
                      <a:pt x="2495032" y="1107267"/>
                    </a:cubicBezTo>
                    <a:lnTo>
                      <a:pt x="2495032" y="1107267"/>
                    </a:lnTo>
                    <a:cubicBezTo>
                      <a:pt x="2495032" y="1106436"/>
                      <a:pt x="2495298" y="1105638"/>
                      <a:pt x="2495563" y="1104741"/>
                    </a:cubicBezTo>
                    <a:cubicBezTo>
                      <a:pt x="2495763" y="1102846"/>
                      <a:pt x="2496129" y="1101051"/>
                      <a:pt x="2496295" y="1099190"/>
                    </a:cubicBezTo>
                    <a:close/>
                    <a:moveTo>
                      <a:pt x="895971" y="1199802"/>
                    </a:moveTo>
                    <a:cubicBezTo>
                      <a:pt x="866721" y="1197874"/>
                      <a:pt x="837837" y="1195724"/>
                      <a:pt x="809319" y="1193354"/>
                    </a:cubicBezTo>
                    <a:cubicBezTo>
                      <a:pt x="742440" y="1120991"/>
                      <a:pt x="632671" y="1108480"/>
                      <a:pt x="551224" y="1163938"/>
                    </a:cubicBezTo>
                    <a:cubicBezTo>
                      <a:pt x="495815" y="1155795"/>
                      <a:pt x="442734" y="1146787"/>
                      <a:pt x="392444" y="1136915"/>
                    </a:cubicBezTo>
                    <a:cubicBezTo>
                      <a:pt x="497338" y="987632"/>
                      <a:pt x="703389" y="951649"/>
                      <a:pt x="852672" y="1056542"/>
                    </a:cubicBezTo>
                    <a:cubicBezTo>
                      <a:pt x="868117" y="1067391"/>
                      <a:pt x="882603" y="1079549"/>
                      <a:pt x="895971" y="1092875"/>
                    </a:cubicBezTo>
                    <a:close/>
                    <a:moveTo>
                      <a:pt x="1294831" y="1210937"/>
                    </a:moveTo>
                    <a:lnTo>
                      <a:pt x="1294831" y="1108364"/>
                    </a:lnTo>
                    <a:cubicBezTo>
                      <a:pt x="1326420" y="1137829"/>
                      <a:pt x="1353263" y="1172002"/>
                      <a:pt x="1374403" y="1209674"/>
                    </a:cubicBezTo>
                    <a:cubicBezTo>
                      <a:pt x="1348035" y="1210272"/>
                      <a:pt x="1321511" y="1210694"/>
                      <a:pt x="1294831" y="1210937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34F385F-CDFD-49AC-B233-875D74B9E273}"/>
                  </a:ext>
                </a:extLst>
              </p:cNvPr>
              <p:cNvSpPr/>
              <p:nvPr/>
            </p:nvSpPr>
            <p:spPr>
              <a:xfrm>
                <a:off x="6163287" y="3878971"/>
                <a:ext cx="431378" cy="222673"/>
              </a:xfrm>
              <a:custGeom>
                <a:avLst/>
                <a:gdLst>
                  <a:gd name="connsiteX0" fmla="*/ 41992 w 431378"/>
                  <a:gd name="connsiteY0" fmla="*/ 222397 h 222673"/>
                  <a:gd name="connsiteX1" fmla="*/ 431378 w 431378"/>
                  <a:gd name="connsiteY1" fmla="*/ 172174 h 222673"/>
                  <a:gd name="connsiteX2" fmla="*/ 431378 w 431378"/>
                  <a:gd name="connsiteY2" fmla="*/ 0 h 222673"/>
                  <a:gd name="connsiteX3" fmla="*/ 246307 w 431378"/>
                  <a:gd name="connsiteY3" fmla="*/ 74986 h 222673"/>
                  <a:gd name="connsiteX4" fmla="*/ 253819 w 431378"/>
                  <a:gd name="connsiteY4" fmla="*/ 93998 h 222673"/>
                  <a:gd name="connsiteX5" fmla="*/ 26702 w 431378"/>
                  <a:gd name="connsiteY5" fmla="*/ 139568 h 222673"/>
                  <a:gd name="connsiteX6" fmla="*/ 657 w 431378"/>
                  <a:gd name="connsiteY6" fmla="*/ 178699 h 222673"/>
                  <a:gd name="connsiteX7" fmla="*/ 1075 w 431378"/>
                  <a:gd name="connsiteY7" fmla="*/ 180517 h 222673"/>
                  <a:gd name="connsiteX8" fmla="*/ 5563 w 431378"/>
                  <a:gd name="connsiteY8" fmla="*/ 197768 h 222673"/>
                  <a:gd name="connsiteX9" fmla="*/ 41992 w 431378"/>
                  <a:gd name="connsiteY9" fmla="*/ 222397 h 22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378" h="222673">
                    <a:moveTo>
                      <a:pt x="41992" y="222397"/>
                    </a:moveTo>
                    <a:lnTo>
                      <a:pt x="431378" y="172174"/>
                    </a:lnTo>
                    <a:lnTo>
                      <a:pt x="431378" y="0"/>
                    </a:lnTo>
                    <a:lnTo>
                      <a:pt x="246307" y="74986"/>
                    </a:lnTo>
                    <a:lnTo>
                      <a:pt x="253819" y="93998"/>
                    </a:lnTo>
                    <a:lnTo>
                      <a:pt x="26702" y="139568"/>
                    </a:lnTo>
                    <a:cubicBezTo>
                      <a:pt x="8704" y="143181"/>
                      <a:pt x="-2956" y="160700"/>
                      <a:pt x="657" y="178699"/>
                    </a:cubicBezTo>
                    <a:cubicBezTo>
                      <a:pt x="780" y="179307"/>
                      <a:pt x="919" y="179915"/>
                      <a:pt x="1075" y="180517"/>
                    </a:cubicBezTo>
                    <a:lnTo>
                      <a:pt x="5563" y="197768"/>
                    </a:lnTo>
                    <a:cubicBezTo>
                      <a:pt x="9764" y="213985"/>
                      <a:pt x="25376" y="224541"/>
                      <a:pt x="41992" y="222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DC75F1A-DF1C-46B0-9731-81BEF337D9A9}"/>
                  </a:ext>
                </a:extLst>
              </p:cNvPr>
              <p:cNvSpPr/>
              <p:nvPr/>
            </p:nvSpPr>
            <p:spPr>
              <a:xfrm>
                <a:off x="7537967" y="3553556"/>
                <a:ext cx="1092707" cy="359816"/>
              </a:xfrm>
              <a:custGeom>
                <a:avLst/>
                <a:gdLst>
                  <a:gd name="connsiteX0" fmla="*/ 1023739 w 1092707"/>
                  <a:gd name="connsiteY0" fmla="*/ 943 h 359816"/>
                  <a:gd name="connsiteX1" fmla="*/ 0 w 1092707"/>
                  <a:gd name="connsiteY1" fmla="*/ 249001 h 359816"/>
                  <a:gd name="connsiteX2" fmla="*/ 0 w 1092707"/>
                  <a:gd name="connsiteY2" fmla="*/ 359817 h 359816"/>
                  <a:gd name="connsiteX3" fmla="*/ 1064390 w 1092707"/>
                  <a:gd name="connsiteY3" fmla="*/ 200606 h 359816"/>
                  <a:gd name="connsiteX4" fmla="*/ 1092336 w 1092707"/>
                  <a:gd name="connsiteY4" fmla="*/ 162810 h 359816"/>
                  <a:gd name="connsiteX5" fmla="*/ 1092010 w 1092707"/>
                  <a:gd name="connsiteY5" fmla="*/ 160986 h 359816"/>
                  <a:gd name="connsiteX6" fmla="*/ 1064124 w 1092707"/>
                  <a:gd name="connsiteY6" fmla="*/ 26504 h 359816"/>
                  <a:gd name="connsiteX7" fmla="*/ 1024836 w 1092707"/>
                  <a:gd name="connsiteY7" fmla="*/ 697 h 359816"/>
                  <a:gd name="connsiteX8" fmla="*/ 1023739 w 1092707"/>
                  <a:gd name="connsiteY8" fmla="*/ 943 h 35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707" h="359816">
                    <a:moveTo>
                      <a:pt x="1023739" y="943"/>
                    </a:moveTo>
                    <a:lnTo>
                      <a:pt x="0" y="249001"/>
                    </a:lnTo>
                    <a:lnTo>
                      <a:pt x="0" y="359817"/>
                    </a:lnTo>
                    <a:lnTo>
                      <a:pt x="1064390" y="200606"/>
                    </a:lnTo>
                    <a:cubicBezTo>
                      <a:pt x="1082544" y="197887"/>
                      <a:pt x="1095055" y="180965"/>
                      <a:pt x="1092336" y="162810"/>
                    </a:cubicBezTo>
                    <a:cubicBezTo>
                      <a:pt x="1092243" y="162199"/>
                      <a:pt x="1092137" y="161591"/>
                      <a:pt x="1092010" y="160986"/>
                    </a:cubicBezTo>
                    <a:lnTo>
                      <a:pt x="1064124" y="26504"/>
                    </a:lnTo>
                    <a:cubicBezTo>
                      <a:pt x="1060401" y="8528"/>
                      <a:pt x="1042811" y="-3025"/>
                      <a:pt x="1024836" y="697"/>
                    </a:cubicBezTo>
                    <a:cubicBezTo>
                      <a:pt x="1024467" y="774"/>
                      <a:pt x="1024105" y="854"/>
                      <a:pt x="1023739" y="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F81890B-0B12-424D-A64F-ECF4B5A5D92A}"/>
                  </a:ext>
                </a:extLst>
              </p:cNvPr>
              <p:cNvSpPr/>
              <p:nvPr/>
            </p:nvSpPr>
            <p:spPr>
              <a:xfrm>
                <a:off x="7538034" y="3114820"/>
                <a:ext cx="1080456" cy="550129"/>
              </a:xfrm>
              <a:custGeom>
                <a:avLst/>
                <a:gdLst>
                  <a:gd name="connsiteX0" fmla="*/ 979964 w 1080456"/>
                  <a:gd name="connsiteY0" fmla="*/ 2462 h 550129"/>
                  <a:gd name="connsiteX1" fmla="*/ 0 w 1080456"/>
                  <a:gd name="connsiteY1" fmla="*/ 401854 h 550129"/>
                  <a:gd name="connsiteX2" fmla="*/ 0 w 1080456"/>
                  <a:gd name="connsiteY2" fmla="*/ 550130 h 550129"/>
                  <a:gd name="connsiteX3" fmla="*/ 1057709 w 1080456"/>
                  <a:gd name="connsiteY3" fmla="*/ 198169 h 550129"/>
                  <a:gd name="connsiteX4" fmla="*/ 1078745 w 1080456"/>
                  <a:gd name="connsiteY4" fmla="*/ 156133 h 550129"/>
                  <a:gd name="connsiteX5" fmla="*/ 1077951 w 1080456"/>
                  <a:gd name="connsiteY5" fmla="*/ 153996 h 550129"/>
                  <a:gd name="connsiteX6" fmla="*/ 1023241 w 1080456"/>
                  <a:gd name="connsiteY6" fmla="*/ 20611 h 550129"/>
                  <a:gd name="connsiteX7" fmla="*/ 979964 w 1080456"/>
                  <a:gd name="connsiteY7" fmla="*/ 2462 h 55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0456" h="550129">
                    <a:moveTo>
                      <a:pt x="979964" y="2462"/>
                    </a:moveTo>
                    <a:lnTo>
                      <a:pt x="0" y="401854"/>
                    </a:lnTo>
                    <a:lnTo>
                      <a:pt x="0" y="550130"/>
                    </a:lnTo>
                    <a:lnTo>
                      <a:pt x="1057709" y="198169"/>
                    </a:lnTo>
                    <a:cubicBezTo>
                      <a:pt x="1075126" y="192369"/>
                      <a:pt x="1084545" y="173550"/>
                      <a:pt x="1078745" y="156133"/>
                    </a:cubicBezTo>
                    <a:cubicBezTo>
                      <a:pt x="1078506" y="155412"/>
                      <a:pt x="1078240" y="154699"/>
                      <a:pt x="1077951" y="153996"/>
                    </a:cubicBezTo>
                    <a:lnTo>
                      <a:pt x="1023241" y="20611"/>
                    </a:lnTo>
                    <a:cubicBezTo>
                      <a:pt x="1016277" y="3672"/>
                      <a:pt x="996926" y="-4444"/>
                      <a:pt x="979964" y="24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6815DBA-6F7D-4CA0-9463-2BD41B7FA711}"/>
                  </a:ext>
                </a:extLst>
              </p:cNvPr>
              <p:cNvSpPr/>
              <p:nvPr/>
            </p:nvSpPr>
            <p:spPr>
              <a:xfrm>
                <a:off x="7267674" y="3567794"/>
                <a:ext cx="132953" cy="633820"/>
              </a:xfrm>
              <a:custGeom>
                <a:avLst/>
                <a:gdLst>
                  <a:gd name="connsiteX0" fmla="*/ 66477 w 132953"/>
                  <a:gd name="connsiteY0" fmla="*/ 633821 h 633820"/>
                  <a:gd name="connsiteX1" fmla="*/ 132953 w 132953"/>
                  <a:gd name="connsiteY1" fmla="*/ 567344 h 633820"/>
                  <a:gd name="connsiteX2" fmla="*/ 132953 w 132953"/>
                  <a:gd name="connsiteY2" fmla="*/ 0 h 633820"/>
                  <a:gd name="connsiteX3" fmla="*/ 0 w 132953"/>
                  <a:gd name="connsiteY3" fmla="*/ 51320 h 633820"/>
                  <a:gd name="connsiteX4" fmla="*/ 0 w 132953"/>
                  <a:gd name="connsiteY4" fmla="*/ 567344 h 633820"/>
                  <a:gd name="connsiteX5" fmla="*/ 66477 w 132953"/>
                  <a:gd name="connsiteY5" fmla="*/ 633821 h 63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53" h="633820">
                    <a:moveTo>
                      <a:pt x="66477" y="633821"/>
                    </a:moveTo>
                    <a:cubicBezTo>
                      <a:pt x="103192" y="633821"/>
                      <a:pt x="132953" y="604059"/>
                      <a:pt x="132953" y="567344"/>
                    </a:cubicBezTo>
                    <a:lnTo>
                      <a:pt x="132953" y="0"/>
                    </a:lnTo>
                    <a:lnTo>
                      <a:pt x="0" y="51320"/>
                    </a:lnTo>
                    <a:lnTo>
                      <a:pt x="0" y="567344"/>
                    </a:lnTo>
                    <a:cubicBezTo>
                      <a:pt x="0" y="604059"/>
                      <a:pt x="29762" y="633821"/>
                      <a:pt x="66477" y="633821"/>
                    </a:cubicBezTo>
                    <a:close/>
                  </a:path>
                </a:pathLst>
              </a:custGeom>
              <a:solidFill>
                <a:srgbClr val="8E4700"/>
              </a:solidFill>
              <a:ln w="332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C2CC4E-5CF6-4844-92E8-9C4B7D741FDF}"/>
              </a:ext>
            </a:extLst>
          </p:cNvPr>
          <p:cNvGrpSpPr/>
          <p:nvPr/>
        </p:nvGrpSpPr>
        <p:grpSpPr>
          <a:xfrm>
            <a:off x="8761484" y="4437202"/>
            <a:ext cx="741350" cy="774321"/>
            <a:chOff x="5839890" y="3114820"/>
            <a:chExt cx="2790784" cy="2914900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C81908E-4459-44E2-A463-93E1386ED9BA}"/>
                </a:ext>
              </a:extLst>
            </p:cNvPr>
            <p:cNvSpPr/>
            <p:nvPr/>
          </p:nvSpPr>
          <p:spPr>
            <a:xfrm>
              <a:off x="5839890" y="3670467"/>
              <a:ext cx="2496294" cy="2359253"/>
            </a:xfrm>
            <a:custGeom>
              <a:avLst/>
              <a:gdLst>
                <a:gd name="connsiteX0" fmla="*/ 2496295 w 2496294"/>
                <a:gd name="connsiteY0" fmla="*/ 1099190 h 2359253"/>
                <a:gd name="connsiteX1" fmla="*/ 2447833 w 2496294"/>
                <a:gd name="connsiteY1" fmla="*/ 1050629 h 2359253"/>
                <a:gd name="connsiteX2" fmla="*/ 2328176 w 2496294"/>
                <a:gd name="connsiteY2" fmla="*/ 1034010 h 2359253"/>
                <a:gd name="connsiteX3" fmla="*/ 2099496 w 2496294"/>
                <a:gd name="connsiteY3" fmla="*/ 844552 h 2359253"/>
                <a:gd name="connsiteX4" fmla="*/ 2239097 w 2496294"/>
                <a:gd name="connsiteY4" fmla="*/ 1106037 h 2359253"/>
                <a:gd name="connsiteX5" fmla="*/ 2109468 w 2496294"/>
                <a:gd name="connsiteY5" fmla="*/ 1135486 h 2359253"/>
                <a:gd name="connsiteX6" fmla="*/ 1627213 w 2496294"/>
                <a:gd name="connsiteY6" fmla="*/ 763816 h 2359253"/>
                <a:gd name="connsiteX7" fmla="*/ 1372475 w 2496294"/>
                <a:gd name="connsiteY7" fmla="*/ 834580 h 2359253"/>
                <a:gd name="connsiteX8" fmla="*/ 1487413 w 2496294"/>
                <a:gd name="connsiteY8" fmla="*/ 924722 h 2359253"/>
                <a:gd name="connsiteX9" fmla="*/ 1627213 w 2496294"/>
                <a:gd name="connsiteY9" fmla="*/ 896769 h 2359253"/>
                <a:gd name="connsiteX10" fmla="*/ 1977578 w 2496294"/>
                <a:gd name="connsiteY10" fmla="*/ 1158786 h 2359253"/>
                <a:gd name="connsiteX11" fmla="*/ 1843528 w 2496294"/>
                <a:gd name="connsiteY11" fmla="*/ 1177267 h 2359253"/>
                <a:gd name="connsiteX12" fmla="*/ 1579251 w 2496294"/>
                <a:gd name="connsiteY12" fmla="*/ 1034741 h 2359253"/>
                <a:gd name="connsiteX13" fmla="*/ 1646957 w 2496294"/>
                <a:gd name="connsiteY13" fmla="*/ 1164669 h 2359253"/>
                <a:gd name="connsiteX14" fmla="*/ 1697579 w 2496294"/>
                <a:gd name="connsiteY14" fmla="*/ 1192290 h 2359253"/>
                <a:gd name="connsiteX15" fmla="*/ 1519422 w 2496294"/>
                <a:gd name="connsiteY15" fmla="*/ 1204389 h 2359253"/>
                <a:gd name="connsiteX16" fmla="*/ 1294831 w 2496294"/>
                <a:gd name="connsiteY16" fmla="*/ 943302 h 2359253"/>
                <a:gd name="connsiteX17" fmla="*/ 1294831 w 2496294"/>
                <a:gd name="connsiteY17" fmla="*/ 0 h 2359253"/>
                <a:gd name="connsiteX18" fmla="*/ 1161877 w 2496294"/>
                <a:gd name="connsiteY18" fmla="*/ 51320 h 2359253"/>
                <a:gd name="connsiteX19" fmla="*/ 1161877 w 2496294"/>
                <a:gd name="connsiteY19" fmla="*/ 1210572 h 2359253"/>
                <a:gd name="connsiteX20" fmla="*/ 1028924 w 2496294"/>
                <a:gd name="connsiteY20" fmla="*/ 1206882 h 2359253"/>
                <a:gd name="connsiteX21" fmla="*/ 1028924 w 2496294"/>
                <a:gd name="connsiteY21" fmla="*/ 102640 h 2359253"/>
                <a:gd name="connsiteX22" fmla="*/ 895971 w 2496294"/>
                <a:gd name="connsiteY22" fmla="*/ 153993 h 2359253"/>
                <a:gd name="connsiteX23" fmla="*/ 895971 w 2496294"/>
                <a:gd name="connsiteY23" fmla="*/ 926484 h 2359253"/>
                <a:gd name="connsiteX24" fmla="*/ 307654 w 2496294"/>
                <a:gd name="connsiteY24" fmla="*/ 1029323 h 2359253"/>
                <a:gd name="connsiteX25" fmla="*/ 40916 w 2496294"/>
                <a:gd name="connsiteY25" fmla="*/ 1051892 h 2359253"/>
                <a:gd name="connsiteX26" fmla="*/ 0 w 2496294"/>
                <a:gd name="connsiteY26" fmla="*/ 1095600 h 2359253"/>
                <a:gd name="connsiteX27" fmla="*/ 88846 w 2496294"/>
                <a:gd name="connsiteY27" fmla="*/ 1416350 h 2359253"/>
                <a:gd name="connsiteX28" fmla="*/ 215716 w 2496294"/>
                <a:gd name="connsiteY28" fmla="*/ 1682256 h 2359253"/>
                <a:gd name="connsiteX29" fmla="*/ 830691 w 2496294"/>
                <a:gd name="connsiteY29" fmla="*/ 2359253 h 2359253"/>
                <a:gd name="connsiteX30" fmla="*/ 1666002 w 2496294"/>
                <a:gd name="connsiteY30" fmla="*/ 2359253 h 2359253"/>
                <a:gd name="connsiteX31" fmla="*/ 2495032 w 2496294"/>
                <a:gd name="connsiteY31" fmla="*/ 1107267 h 2359253"/>
                <a:gd name="connsiteX32" fmla="*/ 2495032 w 2496294"/>
                <a:gd name="connsiteY32" fmla="*/ 1107267 h 2359253"/>
                <a:gd name="connsiteX33" fmla="*/ 2495563 w 2496294"/>
                <a:gd name="connsiteY33" fmla="*/ 1104741 h 2359253"/>
                <a:gd name="connsiteX34" fmla="*/ 2496295 w 2496294"/>
                <a:gd name="connsiteY34" fmla="*/ 1099190 h 2359253"/>
                <a:gd name="connsiteX35" fmla="*/ 895971 w 2496294"/>
                <a:gd name="connsiteY35" fmla="*/ 1199802 h 2359253"/>
                <a:gd name="connsiteX36" fmla="*/ 809319 w 2496294"/>
                <a:gd name="connsiteY36" fmla="*/ 1193354 h 2359253"/>
                <a:gd name="connsiteX37" fmla="*/ 551224 w 2496294"/>
                <a:gd name="connsiteY37" fmla="*/ 1163938 h 2359253"/>
                <a:gd name="connsiteX38" fmla="*/ 392444 w 2496294"/>
                <a:gd name="connsiteY38" fmla="*/ 1136915 h 2359253"/>
                <a:gd name="connsiteX39" fmla="*/ 852672 w 2496294"/>
                <a:gd name="connsiteY39" fmla="*/ 1056542 h 2359253"/>
                <a:gd name="connsiteX40" fmla="*/ 895971 w 2496294"/>
                <a:gd name="connsiteY40" fmla="*/ 1092875 h 2359253"/>
                <a:gd name="connsiteX41" fmla="*/ 1294831 w 2496294"/>
                <a:gd name="connsiteY41" fmla="*/ 1210937 h 2359253"/>
                <a:gd name="connsiteX42" fmla="*/ 1294831 w 2496294"/>
                <a:gd name="connsiteY42" fmla="*/ 1108364 h 2359253"/>
                <a:gd name="connsiteX43" fmla="*/ 1374403 w 2496294"/>
                <a:gd name="connsiteY43" fmla="*/ 1209674 h 2359253"/>
                <a:gd name="connsiteX44" fmla="*/ 1294831 w 2496294"/>
                <a:gd name="connsiteY44" fmla="*/ 1210937 h 2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496294" h="2359253">
                  <a:moveTo>
                    <a:pt x="2496295" y="1099190"/>
                  </a:moveTo>
                  <a:cubicBezTo>
                    <a:pt x="2496025" y="1072523"/>
                    <a:pt x="2474500" y="1050951"/>
                    <a:pt x="2447833" y="1050629"/>
                  </a:cubicBezTo>
                  <a:lnTo>
                    <a:pt x="2328176" y="1034010"/>
                  </a:lnTo>
                  <a:cubicBezTo>
                    <a:pt x="2275486" y="946886"/>
                    <a:pt x="2194900" y="880120"/>
                    <a:pt x="2099496" y="844552"/>
                  </a:cubicBezTo>
                  <a:cubicBezTo>
                    <a:pt x="2166139" y="919387"/>
                    <a:pt x="2213995" y="1009025"/>
                    <a:pt x="2239097" y="1106037"/>
                  </a:cubicBezTo>
                  <a:cubicBezTo>
                    <a:pt x="2198214" y="1116507"/>
                    <a:pt x="2155071" y="1126379"/>
                    <a:pt x="2109468" y="1135486"/>
                  </a:cubicBezTo>
                  <a:cubicBezTo>
                    <a:pt x="2051078" y="916918"/>
                    <a:pt x="1853446" y="764603"/>
                    <a:pt x="1627213" y="763816"/>
                  </a:cubicBezTo>
                  <a:cubicBezTo>
                    <a:pt x="1537453" y="763859"/>
                    <a:pt x="1449395" y="788319"/>
                    <a:pt x="1372475" y="834580"/>
                  </a:cubicBezTo>
                  <a:cubicBezTo>
                    <a:pt x="1413897" y="860436"/>
                    <a:pt x="1452430" y="890653"/>
                    <a:pt x="1487413" y="924722"/>
                  </a:cubicBezTo>
                  <a:cubicBezTo>
                    <a:pt x="1531706" y="906258"/>
                    <a:pt x="1579224" y="896756"/>
                    <a:pt x="1627213" y="896769"/>
                  </a:cubicBezTo>
                  <a:cubicBezTo>
                    <a:pt x="1788947" y="897457"/>
                    <a:pt x="1931204" y="1003843"/>
                    <a:pt x="1977578" y="1158786"/>
                  </a:cubicBezTo>
                  <a:cubicBezTo>
                    <a:pt x="1934411" y="1165434"/>
                    <a:pt x="1889729" y="1171593"/>
                    <a:pt x="1843528" y="1177267"/>
                  </a:cubicBezTo>
                  <a:cubicBezTo>
                    <a:pt x="1802110" y="1071549"/>
                    <a:pt x="1690336" y="1011271"/>
                    <a:pt x="1579251" y="1034741"/>
                  </a:cubicBezTo>
                  <a:cubicBezTo>
                    <a:pt x="1606446" y="1075478"/>
                    <a:pt x="1629148" y="1119043"/>
                    <a:pt x="1646957" y="1164669"/>
                  </a:cubicBezTo>
                  <a:cubicBezTo>
                    <a:pt x="1666192" y="1168661"/>
                    <a:pt x="1683812" y="1178274"/>
                    <a:pt x="1697579" y="1192290"/>
                  </a:cubicBezTo>
                  <a:cubicBezTo>
                    <a:pt x="1639844" y="1197309"/>
                    <a:pt x="1580347" y="1201331"/>
                    <a:pt x="1519422" y="1204389"/>
                  </a:cubicBezTo>
                  <a:cubicBezTo>
                    <a:pt x="1474377" y="1095600"/>
                    <a:pt x="1395665" y="1004099"/>
                    <a:pt x="1294831" y="943302"/>
                  </a:cubicBezTo>
                  <a:lnTo>
                    <a:pt x="1294831" y="0"/>
                  </a:lnTo>
                  <a:lnTo>
                    <a:pt x="1161877" y="51320"/>
                  </a:lnTo>
                  <a:lnTo>
                    <a:pt x="1161877" y="1210572"/>
                  </a:lnTo>
                  <a:cubicBezTo>
                    <a:pt x="1116916" y="1209864"/>
                    <a:pt x="1072599" y="1208634"/>
                    <a:pt x="1028924" y="1206882"/>
                  </a:cubicBezTo>
                  <a:lnTo>
                    <a:pt x="1028924" y="102640"/>
                  </a:lnTo>
                  <a:lnTo>
                    <a:pt x="895971" y="153993"/>
                  </a:lnTo>
                  <a:lnTo>
                    <a:pt x="895971" y="926484"/>
                  </a:lnTo>
                  <a:cubicBezTo>
                    <a:pt x="700982" y="812959"/>
                    <a:pt x="452566" y="856381"/>
                    <a:pt x="307654" y="1029323"/>
                  </a:cubicBezTo>
                  <a:cubicBezTo>
                    <a:pt x="218133" y="1025015"/>
                    <a:pt x="128439" y="1032604"/>
                    <a:pt x="40916" y="1051892"/>
                  </a:cubicBezTo>
                  <a:cubicBezTo>
                    <a:pt x="18844" y="1055309"/>
                    <a:pt x="1955" y="1073351"/>
                    <a:pt x="0" y="1095600"/>
                  </a:cubicBezTo>
                  <a:cubicBezTo>
                    <a:pt x="18766" y="1205230"/>
                    <a:pt x="48532" y="1312690"/>
                    <a:pt x="88846" y="1416350"/>
                  </a:cubicBezTo>
                  <a:cubicBezTo>
                    <a:pt x="124237" y="1508114"/>
                    <a:pt x="166653" y="1597013"/>
                    <a:pt x="215716" y="1682256"/>
                  </a:cubicBezTo>
                  <a:cubicBezTo>
                    <a:pt x="369812" y="1949392"/>
                    <a:pt x="579543" y="2180275"/>
                    <a:pt x="830691" y="2359253"/>
                  </a:cubicBezTo>
                  <a:lnTo>
                    <a:pt x="1666002" y="2359253"/>
                  </a:lnTo>
                  <a:cubicBezTo>
                    <a:pt x="2019226" y="2113589"/>
                    <a:pt x="2399272" y="1653006"/>
                    <a:pt x="2495032" y="1107267"/>
                  </a:cubicBezTo>
                  <a:lnTo>
                    <a:pt x="2495032" y="1107267"/>
                  </a:lnTo>
                  <a:cubicBezTo>
                    <a:pt x="2495032" y="1106436"/>
                    <a:pt x="2495298" y="1105638"/>
                    <a:pt x="2495563" y="1104741"/>
                  </a:cubicBezTo>
                  <a:cubicBezTo>
                    <a:pt x="2495763" y="1102846"/>
                    <a:pt x="2496129" y="1101051"/>
                    <a:pt x="2496295" y="1099190"/>
                  </a:cubicBezTo>
                  <a:close/>
                  <a:moveTo>
                    <a:pt x="895971" y="1199802"/>
                  </a:moveTo>
                  <a:cubicBezTo>
                    <a:pt x="866721" y="1197874"/>
                    <a:pt x="837837" y="1195724"/>
                    <a:pt x="809319" y="1193354"/>
                  </a:cubicBezTo>
                  <a:cubicBezTo>
                    <a:pt x="742440" y="1120991"/>
                    <a:pt x="632671" y="1108480"/>
                    <a:pt x="551224" y="1163938"/>
                  </a:cubicBezTo>
                  <a:cubicBezTo>
                    <a:pt x="495815" y="1155795"/>
                    <a:pt x="442734" y="1146787"/>
                    <a:pt x="392444" y="1136915"/>
                  </a:cubicBezTo>
                  <a:cubicBezTo>
                    <a:pt x="497338" y="987632"/>
                    <a:pt x="703389" y="951649"/>
                    <a:pt x="852672" y="1056542"/>
                  </a:cubicBezTo>
                  <a:cubicBezTo>
                    <a:pt x="868117" y="1067391"/>
                    <a:pt x="882603" y="1079549"/>
                    <a:pt x="895971" y="1092875"/>
                  </a:cubicBezTo>
                  <a:close/>
                  <a:moveTo>
                    <a:pt x="1294831" y="1210937"/>
                  </a:moveTo>
                  <a:lnTo>
                    <a:pt x="1294831" y="1108364"/>
                  </a:lnTo>
                  <a:cubicBezTo>
                    <a:pt x="1326420" y="1137829"/>
                    <a:pt x="1353263" y="1172002"/>
                    <a:pt x="1374403" y="1209674"/>
                  </a:cubicBezTo>
                  <a:cubicBezTo>
                    <a:pt x="1348035" y="1210272"/>
                    <a:pt x="1321511" y="1210694"/>
                    <a:pt x="1294831" y="1210937"/>
                  </a:cubicBezTo>
                  <a:close/>
                </a:path>
              </a:pathLst>
            </a:custGeom>
            <a:solidFill>
              <a:srgbClr val="8E47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46705CC-5400-4D27-8F7B-FC0996F5419A}"/>
                </a:ext>
              </a:extLst>
            </p:cNvPr>
            <p:cNvSpPr/>
            <p:nvPr/>
          </p:nvSpPr>
          <p:spPr>
            <a:xfrm>
              <a:off x="6163287" y="3878971"/>
              <a:ext cx="431378" cy="222673"/>
            </a:xfrm>
            <a:custGeom>
              <a:avLst/>
              <a:gdLst>
                <a:gd name="connsiteX0" fmla="*/ 41992 w 431378"/>
                <a:gd name="connsiteY0" fmla="*/ 222397 h 222673"/>
                <a:gd name="connsiteX1" fmla="*/ 431378 w 431378"/>
                <a:gd name="connsiteY1" fmla="*/ 172174 h 222673"/>
                <a:gd name="connsiteX2" fmla="*/ 431378 w 431378"/>
                <a:gd name="connsiteY2" fmla="*/ 0 h 222673"/>
                <a:gd name="connsiteX3" fmla="*/ 246307 w 431378"/>
                <a:gd name="connsiteY3" fmla="*/ 74986 h 222673"/>
                <a:gd name="connsiteX4" fmla="*/ 253819 w 431378"/>
                <a:gd name="connsiteY4" fmla="*/ 93998 h 222673"/>
                <a:gd name="connsiteX5" fmla="*/ 26702 w 431378"/>
                <a:gd name="connsiteY5" fmla="*/ 139568 h 222673"/>
                <a:gd name="connsiteX6" fmla="*/ 657 w 431378"/>
                <a:gd name="connsiteY6" fmla="*/ 178699 h 222673"/>
                <a:gd name="connsiteX7" fmla="*/ 1075 w 431378"/>
                <a:gd name="connsiteY7" fmla="*/ 180517 h 222673"/>
                <a:gd name="connsiteX8" fmla="*/ 5563 w 431378"/>
                <a:gd name="connsiteY8" fmla="*/ 197768 h 222673"/>
                <a:gd name="connsiteX9" fmla="*/ 41992 w 431378"/>
                <a:gd name="connsiteY9" fmla="*/ 222397 h 22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78" h="222673">
                  <a:moveTo>
                    <a:pt x="41992" y="222397"/>
                  </a:moveTo>
                  <a:lnTo>
                    <a:pt x="431378" y="172174"/>
                  </a:lnTo>
                  <a:lnTo>
                    <a:pt x="431378" y="0"/>
                  </a:lnTo>
                  <a:lnTo>
                    <a:pt x="246307" y="74986"/>
                  </a:lnTo>
                  <a:lnTo>
                    <a:pt x="253819" y="93998"/>
                  </a:lnTo>
                  <a:lnTo>
                    <a:pt x="26702" y="139568"/>
                  </a:lnTo>
                  <a:cubicBezTo>
                    <a:pt x="8704" y="143181"/>
                    <a:pt x="-2956" y="160700"/>
                    <a:pt x="657" y="178699"/>
                  </a:cubicBezTo>
                  <a:cubicBezTo>
                    <a:pt x="780" y="179307"/>
                    <a:pt x="919" y="179915"/>
                    <a:pt x="1075" y="180517"/>
                  </a:cubicBezTo>
                  <a:lnTo>
                    <a:pt x="5563" y="197768"/>
                  </a:lnTo>
                  <a:cubicBezTo>
                    <a:pt x="9764" y="213985"/>
                    <a:pt x="25376" y="224541"/>
                    <a:pt x="41992" y="222397"/>
                  </a:cubicBezTo>
                  <a:close/>
                </a:path>
              </a:pathLst>
            </a:custGeom>
            <a:solidFill>
              <a:srgbClr val="0000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4CB8796-34D0-48C0-973B-ADB1E6351529}"/>
                </a:ext>
              </a:extLst>
            </p:cNvPr>
            <p:cNvSpPr/>
            <p:nvPr/>
          </p:nvSpPr>
          <p:spPr>
            <a:xfrm>
              <a:off x="7537967" y="3553556"/>
              <a:ext cx="1092707" cy="359816"/>
            </a:xfrm>
            <a:custGeom>
              <a:avLst/>
              <a:gdLst>
                <a:gd name="connsiteX0" fmla="*/ 1023739 w 1092707"/>
                <a:gd name="connsiteY0" fmla="*/ 943 h 359816"/>
                <a:gd name="connsiteX1" fmla="*/ 0 w 1092707"/>
                <a:gd name="connsiteY1" fmla="*/ 249001 h 359816"/>
                <a:gd name="connsiteX2" fmla="*/ 0 w 1092707"/>
                <a:gd name="connsiteY2" fmla="*/ 359817 h 359816"/>
                <a:gd name="connsiteX3" fmla="*/ 1064390 w 1092707"/>
                <a:gd name="connsiteY3" fmla="*/ 200606 h 359816"/>
                <a:gd name="connsiteX4" fmla="*/ 1092336 w 1092707"/>
                <a:gd name="connsiteY4" fmla="*/ 162810 h 359816"/>
                <a:gd name="connsiteX5" fmla="*/ 1092010 w 1092707"/>
                <a:gd name="connsiteY5" fmla="*/ 160986 h 359816"/>
                <a:gd name="connsiteX6" fmla="*/ 1064124 w 1092707"/>
                <a:gd name="connsiteY6" fmla="*/ 26504 h 359816"/>
                <a:gd name="connsiteX7" fmla="*/ 1024836 w 1092707"/>
                <a:gd name="connsiteY7" fmla="*/ 697 h 359816"/>
                <a:gd name="connsiteX8" fmla="*/ 1023739 w 1092707"/>
                <a:gd name="connsiteY8" fmla="*/ 943 h 3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707" h="359816">
                  <a:moveTo>
                    <a:pt x="1023739" y="943"/>
                  </a:moveTo>
                  <a:lnTo>
                    <a:pt x="0" y="249001"/>
                  </a:lnTo>
                  <a:lnTo>
                    <a:pt x="0" y="359817"/>
                  </a:lnTo>
                  <a:lnTo>
                    <a:pt x="1064390" y="200606"/>
                  </a:lnTo>
                  <a:cubicBezTo>
                    <a:pt x="1082544" y="197887"/>
                    <a:pt x="1095055" y="180965"/>
                    <a:pt x="1092336" y="162810"/>
                  </a:cubicBezTo>
                  <a:cubicBezTo>
                    <a:pt x="1092243" y="162199"/>
                    <a:pt x="1092137" y="161591"/>
                    <a:pt x="1092010" y="160986"/>
                  </a:cubicBezTo>
                  <a:lnTo>
                    <a:pt x="1064124" y="26504"/>
                  </a:lnTo>
                  <a:cubicBezTo>
                    <a:pt x="1060401" y="8528"/>
                    <a:pt x="1042811" y="-3025"/>
                    <a:pt x="1024836" y="697"/>
                  </a:cubicBezTo>
                  <a:cubicBezTo>
                    <a:pt x="1024467" y="774"/>
                    <a:pt x="1024105" y="854"/>
                    <a:pt x="1023739" y="943"/>
                  </a:cubicBezTo>
                  <a:close/>
                </a:path>
              </a:pathLst>
            </a:custGeom>
            <a:solidFill>
              <a:srgbClr val="0000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6EC9E8E8-2B3A-4D43-BEC7-F4AE1502F3EE}"/>
                </a:ext>
              </a:extLst>
            </p:cNvPr>
            <p:cNvSpPr/>
            <p:nvPr/>
          </p:nvSpPr>
          <p:spPr>
            <a:xfrm>
              <a:off x="7538034" y="3114820"/>
              <a:ext cx="1080456" cy="550129"/>
            </a:xfrm>
            <a:custGeom>
              <a:avLst/>
              <a:gdLst>
                <a:gd name="connsiteX0" fmla="*/ 979964 w 1080456"/>
                <a:gd name="connsiteY0" fmla="*/ 2462 h 550129"/>
                <a:gd name="connsiteX1" fmla="*/ 0 w 1080456"/>
                <a:gd name="connsiteY1" fmla="*/ 401854 h 550129"/>
                <a:gd name="connsiteX2" fmla="*/ 0 w 1080456"/>
                <a:gd name="connsiteY2" fmla="*/ 550130 h 550129"/>
                <a:gd name="connsiteX3" fmla="*/ 1057709 w 1080456"/>
                <a:gd name="connsiteY3" fmla="*/ 198169 h 550129"/>
                <a:gd name="connsiteX4" fmla="*/ 1078745 w 1080456"/>
                <a:gd name="connsiteY4" fmla="*/ 156133 h 550129"/>
                <a:gd name="connsiteX5" fmla="*/ 1077951 w 1080456"/>
                <a:gd name="connsiteY5" fmla="*/ 153996 h 550129"/>
                <a:gd name="connsiteX6" fmla="*/ 1023241 w 1080456"/>
                <a:gd name="connsiteY6" fmla="*/ 20611 h 550129"/>
                <a:gd name="connsiteX7" fmla="*/ 979964 w 1080456"/>
                <a:gd name="connsiteY7" fmla="*/ 2462 h 55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0456" h="550129">
                  <a:moveTo>
                    <a:pt x="979964" y="2462"/>
                  </a:moveTo>
                  <a:lnTo>
                    <a:pt x="0" y="401854"/>
                  </a:lnTo>
                  <a:lnTo>
                    <a:pt x="0" y="550130"/>
                  </a:lnTo>
                  <a:lnTo>
                    <a:pt x="1057709" y="198169"/>
                  </a:lnTo>
                  <a:cubicBezTo>
                    <a:pt x="1075126" y="192369"/>
                    <a:pt x="1084545" y="173550"/>
                    <a:pt x="1078745" y="156133"/>
                  </a:cubicBezTo>
                  <a:cubicBezTo>
                    <a:pt x="1078506" y="155412"/>
                    <a:pt x="1078240" y="154699"/>
                    <a:pt x="1077951" y="153996"/>
                  </a:cubicBezTo>
                  <a:lnTo>
                    <a:pt x="1023241" y="20611"/>
                  </a:lnTo>
                  <a:cubicBezTo>
                    <a:pt x="1016277" y="3672"/>
                    <a:pt x="996926" y="-4444"/>
                    <a:pt x="979964" y="2462"/>
                  </a:cubicBezTo>
                  <a:close/>
                </a:path>
              </a:pathLst>
            </a:custGeom>
            <a:solidFill>
              <a:srgbClr val="0000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622AB00-9B34-4380-8ECE-9DC0EA1B2F18}"/>
                </a:ext>
              </a:extLst>
            </p:cNvPr>
            <p:cNvSpPr/>
            <p:nvPr/>
          </p:nvSpPr>
          <p:spPr>
            <a:xfrm>
              <a:off x="7267674" y="3567794"/>
              <a:ext cx="132953" cy="633820"/>
            </a:xfrm>
            <a:custGeom>
              <a:avLst/>
              <a:gdLst>
                <a:gd name="connsiteX0" fmla="*/ 66477 w 132953"/>
                <a:gd name="connsiteY0" fmla="*/ 633821 h 633820"/>
                <a:gd name="connsiteX1" fmla="*/ 132953 w 132953"/>
                <a:gd name="connsiteY1" fmla="*/ 567344 h 633820"/>
                <a:gd name="connsiteX2" fmla="*/ 132953 w 132953"/>
                <a:gd name="connsiteY2" fmla="*/ 0 h 633820"/>
                <a:gd name="connsiteX3" fmla="*/ 0 w 132953"/>
                <a:gd name="connsiteY3" fmla="*/ 51320 h 633820"/>
                <a:gd name="connsiteX4" fmla="*/ 0 w 132953"/>
                <a:gd name="connsiteY4" fmla="*/ 567344 h 633820"/>
                <a:gd name="connsiteX5" fmla="*/ 66477 w 132953"/>
                <a:gd name="connsiteY5" fmla="*/ 633821 h 6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53" h="633820">
                  <a:moveTo>
                    <a:pt x="66477" y="633821"/>
                  </a:moveTo>
                  <a:cubicBezTo>
                    <a:pt x="103192" y="633821"/>
                    <a:pt x="132953" y="604059"/>
                    <a:pt x="132953" y="567344"/>
                  </a:cubicBezTo>
                  <a:lnTo>
                    <a:pt x="132953" y="0"/>
                  </a:lnTo>
                  <a:lnTo>
                    <a:pt x="0" y="51320"/>
                  </a:lnTo>
                  <a:lnTo>
                    <a:pt x="0" y="567344"/>
                  </a:lnTo>
                  <a:cubicBezTo>
                    <a:pt x="0" y="604059"/>
                    <a:pt x="29762" y="633821"/>
                    <a:pt x="66477" y="633821"/>
                  </a:cubicBezTo>
                  <a:close/>
                </a:path>
              </a:pathLst>
            </a:custGeom>
            <a:solidFill>
              <a:srgbClr val="8E4700"/>
            </a:solidFill>
            <a:ln w="33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04" name="Title 1">
            <a:extLst>
              <a:ext uri="{FF2B5EF4-FFF2-40B4-BE49-F238E27FC236}">
                <a16:creationId xmlns:a16="http://schemas.microsoft.com/office/drawing/2014/main" id="{E46E49C0-7B3F-4C75-A236-20DDDBCEA2BB}"/>
              </a:ext>
            </a:extLst>
          </p:cNvPr>
          <p:cNvSpPr txBox="1">
            <a:spLocks/>
          </p:cNvSpPr>
          <p:nvPr/>
        </p:nvSpPr>
        <p:spPr>
          <a:xfrm>
            <a:off x="1823852" y="5691189"/>
            <a:ext cx="2348523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ชามละ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25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ซื้อได้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</a:t>
            </a:r>
          </a:p>
        </p:txBody>
      </p:sp>
      <p:sp>
        <p:nvSpPr>
          <p:cNvPr id="205" name="Title 1">
            <a:extLst>
              <a:ext uri="{FF2B5EF4-FFF2-40B4-BE49-F238E27FC236}">
                <a16:creationId xmlns:a16="http://schemas.microsoft.com/office/drawing/2014/main" id="{8D247B80-69D5-4D41-8431-F69DB41EDEF8}"/>
              </a:ext>
            </a:extLst>
          </p:cNvPr>
          <p:cNvSpPr txBox="1">
            <a:spLocks/>
          </p:cNvSpPr>
          <p:nvPr/>
        </p:nvSpPr>
        <p:spPr>
          <a:xfrm>
            <a:off x="5038812" y="5695247"/>
            <a:ext cx="2348523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ชามละ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50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ซื้อได้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</a:t>
            </a:r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5667CCCC-CA37-4931-BCBF-94E0AE11351A}"/>
              </a:ext>
            </a:extLst>
          </p:cNvPr>
          <p:cNvSpPr txBox="1">
            <a:spLocks/>
          </p:cNvSpPr>
          <p:nvPr/>
        </p:nvSpPr>
        <p:spPr>
          <a:xfrm>
            <a:off x="7957898" y="5647864"/>
            <a:ext cx="2348523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ชาม จะได้กินมั้ย?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1E11FFF-41BC-4755-A0D0-5C397976F4E4}"/>
              </a:ext>
            </a:extLst>
          </p:cNvPr>
          <p:cNvGrpSpPr/>
          <p:nvPr/>
        </p:nvGrpSpPr>
        <p:grpSpPr>
          <a:xfrm>
            <a:off x="2174897" y="3376656"/>
            <a:ext cx="1703031" cy="603045"/>
            <a:chOff x="1291639" y="2925146"/>
            <a:chExt cx="1703031" cy="603045"/>
          </a:xfrm>
        </p:grpSpPr>
        <p:sp>
          <p:nvSpPr>
            <p:cNvPr id="208" name="Rectangle 50">
              <a:extLst>
                <a:ext uri="{FF2B5EF4-FFF2-40B4-BE49-F238E27FC236}">
                  <a16:creationId xmlns:a16="http://schemas.microsoft.com/office/drawing/2014/main" id="{667614A2-43D6-425F-A9A5-B8BB59AE46D9}"/>
                </a:ext>
              </a:extLst>
            </p:cNvPr>
            <p:cNvSpPr/>
            <p:nvPr/>
          </p:nvSpPr>
          <p:spPr>
            <a:xfrm flipH="1">
              <a:off x="1291639" y="2925146"/>
              <a:ext cx="1703031" cy="60304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209" name="Title 1">
              <a:extLst>
                <a:ext uri="{FF2B5EF4-FFF2-40B4-BE49-F238E27FC236}">
                  <a16:creationId xmlns:a16="http://schemas.microsoft.com/office/drawing/2014/main" id="{44FB3238-FEC9-4218-9D69-234609395E83}"/>
                </a:ext>
              </a:extLst>
            </p:cNvPr>
            <p:cNvSpPr txBox="1">
              <a:spLocks/>
            </p:cNvSpPr>
            <p:nvPr/>
          </p:nvSpPr>
          <p:spPr>
            <a:xfrm>
              <a:off x="1508062" y="3005089"/>
              <a:ext cx="1213588" cy="4486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อดีต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218B5BD-39A6-4888-BE79-3AAC0A09D7FB}"/>
              </a:ext>
            </a:extLst>
          </p:cNvPr>
          <p:cNvGrpSpPr/>
          <p:nvPr/>
        </p:nvGrpSpPr>
        <p:grpSpPr>
          <a:xfrm>
            <a:off x="5361559" y="3371317"/>
            <a:ext cx="1703031" cy="603045"/>
            <a:chOff x="1291639" y="2925146"/>
            <a:chExt cx="1703031" cy="603045"/>
          </a:xfrm>
        </p:grpSpPr>
        <p:sp>
          <p:nvSpPr>
            <p:cNvPr id="211" name="Rectangle 50">
              <a:extLst>
                <a:ext uri="{FF2B5EF4-FFF2-40B4-BE49-F238E27FC236}">
                  <a16:creationId xmlns:a16="http://schemas.microsoft.com/office/drawing/2014/main" id="{32A688CD-77B8-475D-8217-0F2E367C1B35}"/>
                </a:ext>
              </a:extLst>
            </p:cNvPr>
            <p:cNvSpPr/>
            <p:nvPr/>
          </p:nvSpPr>
          <p:spPr>
            <a:xfrm flipH="1">
              <a:off x="1291639" y="2925146"/>
              <a:ext cx="1703031" cy="60304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212" name="Title 1">
              <a:extLst>
                <a:ext uri="{FF2B5EF4-FFF2-40B4-BE49-F238E27FC236}">
                  <a16:creationId xmlns:a16="http://schemas.microsoft.com/office/drawing/2014/main" id="{334BABF6-30FF-4842-98F6-A30CE8793025}"/>
                </a:ext>
              </a:extLst>
            </p:cNvPr>
            <p:cNvSpPr txBox="1">
              <a:spLocks/>
            </p:cNvSpPr>
            <p:nvPr/>
          </p:nvSpPr>
          <p:spPr>
            <a:xfrm>
              <a:off x="1508062" y="3005089"/>
              <a:ext cx="1213588" cy="4486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ปัจจุบัน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48ADD3F-7704-40CC-AD70-2C5738C14892}"/>
              </a:ext>
            </a:extLst>
          </p:cNvPr>
          <p:cNvGrpSpPr/>
          <p:nvPr/>
        </p:nvGrpSpPr>
        <p:grpSpPr>
          <a:xfrm>
            <a:off x="8314074" y="3380494"/>
            <a:ext cx="1703031" cy="603045"/>
            <a:chOff x="1291639" y="2925146"/>
            <a:chExt cx="1703031" cy="603045"/>
          </a:xfrm>
        </p:grpSpPr>
        <p:sp>
          <p:nvSpPr>
            <p:cNvPr id="214" name="Rectangle 50">
              <a:extLst>
                <a:ext uri="{FF2B5EF4-FFF2-40B4-BE49-F238E27FC236}">
                  <a16:creationId xmlns:a16="http://schemas.microsoft.com/office/drawing/2014/main" id="{58A2E997-FF5E-4ACD-BC14-76798BC672D2}"/>
                </a:ext>
              </a:extLst>
            </p:cNvPr>
            <p:cNvSpPr/>
            <p:nvPr/>
          </p:nvSpPr>
          <p:spPr>
            <a:xfrm flipH="1">
              <a:off x="1291639" y="2925146"/>
              <a:ext cx="1703031" cy="60304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215" name="Title 1">
              <a:extLst>
                <a:ext uri="{FF2B5EF4-FFF2-40B4-BE49-F238E27FC236}">
                  <a16:creationId xmlns:a16="http://schemas.microsoft.com/office/drawing/2014/main" id="{5A086579-AABA-4D8B-8BE1-8350D049277E}"/>
                </a:ext>
              </a:extLst>
            </p:cNvPr>
            <p:cNvSpPr txBox="1">
              <a:spLocks/>
            </p:cNvSpPr>
            <p:nvPr/>
          </p:nvSpPr>
          <p:spPr>
            <a:xfrm>
              <a:off x="1508062" y="3005089"/>
              <a:ext cx="1213588" cy="4486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อนาคต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7645C41-2D49-4CFB-B345-60FBD8DD277D}"/>
              </a:ext>
            </a:extLst>
          </p:cNvPr>
          <p:cNvGrpSpPr/>
          <p:nvPr/>
        </p:nvGrpSpPr>
        <p:grpSpPr>
          <a:xfrm>
            <a:off x="7652276" y="2248119"/>
            <a:ext cx="966418" cy="455936"/>
            <a:chOff x="4345958" y="3467095"/>
            <a:chExt cx="945728" cy="636041"/>
          </a:xfrm>
        </p:grpSpPr>
        <p:sp>
          <p:nvSpPr>
            <p:cNvPr id="217" name="Arrow: Chevron 216">
              <a:extLst>
                <a:ext uri="{FF2B5EF4-FFF2-40B4-BE49-F238E27FC236}">
                  <a16:creationId xmlns:a16="http://schemas.microsoft.com/office/drawing/2014/main" id="{81A8BC33-ABE6-47A1-874C-854B976E3B20}"/>
                </a:ext>
              </a:extLst>
            </p:cNvPr>
            <p:cNvSpPr/>
            <p:nvPr/>
          </p:nvSpPr>
          <p:spPr>
            <a:xfrm>
              <a:off x="4815569" y="3467095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18" name="Arrow: Chevron 217">
              <a:extLst>
                <a:ext uri="{FF2B5EF4-FFF2-40B4-BE49-F238E27FC236}">
                  <a16:creationId xmlns:a16="http://schemas.microsoft.com/office/drawing/2014/main" id="{40242CAF-B76F-41DA-8EF2-CD37C6D76B6D}"/>
                </a:ext>
              </a:extLst>
            </p:cNvPr>
            <p:cNvSpPr/>
            <p:nvPr/>
          </p:nvSpPr>
          <p:spPr>
            <a:xfrm>
              <a:off x="4580512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19" name="Arrow: Chevron 218">
              <a:extLst>
                <a:ext uri="{FF2B5EF4-FFF2-40B4-BE49-F238E27FC236}">
                  <a16:creationId xmlns:a16="http://schemas.microsoft.com/office/drawing/2014/main" id="{89208A01-A8D7-46C6-B7B2-79846141CBA9}"/>
                </a:ext>
              </a:extLst>
            </p:cNvPr>
            <p:cNvSpPr/>
            <p:nvPr/>
          </p:nvSpPr>
          <p:spPr>
            <a:xfrm>
              <a:off x="4345958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220" name="Title 1">
            <a:extLst>
              <a:ext uri="{FF2B5EF4-FFF2-40B4-BE49-F238E27FC236}">
                <a16:creationId xmlns:a16="http://schemas.microsoft.com/office/drawing/2014/main" id="{8CADA37E-EF0F-4542-B1F5-2597DC7187FB}"/>
              </a:ext>
            </a:extLst>
          </p:cNvPr>
          <p:cNvSpPr txBox="1">
            <a:spLocks/>
          </p:cNvSpPr>
          <p:nvPr/>
        </p:nvSpPr>
        <p:spPr>
          <a:xfrm>
            <a:off x="8530497" y="2036660"/>
            <a:ext cx="2948279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อำนาจซื้อ ลดลง</a:t>
            </a:r>
          </a:p>
        </p:txBody>
      </p:sp>
    </p:spTree>
    <p:extLst>
      <p:ext uri="{BB962C8B-B14F-4D97-AF65-F5344CB8AC3E}">
        <p14:creationId xmlns:p14="http://schemas.microsoft.com/office/powerpoint/2010/main" val="27096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9" grpId="0"/>
      <p:bldP spid="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ถ้าร่างกายมีการเจ็บป่วยได้ ระบบเศรษฐกิจก็เช่นเดียวกัน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0AF58C49-CC99-4398-A701-7A6B372ECA3C}"/>
              </a:ext>
            </a:extLst>
          </p:cNvPr>
          <p:cNvSpPr txBox="1">
            <a:spLocks/>
          </p:cNvSpPr>
          <p:nvPr/>
        </p:nvSpPr>
        <p:spPr>
          <a:xfrm>
            <a:off x="287301" y="1800495"/>
            <a:ext cx="5698832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อะไรคือความเจ็บป่วยของระบบเศรษฐกิจ?</a:t>
            </a:r>
          </a:p>
        </p:txBody>
      </p:sp>
      <p:sp>
        <p:nvSpPr>
          <p:cNvPr id="28" name="Rectangle 50">
            <a:extLst>
              <a:ext uri="{FF2B5EF4-FFF2-40B4-BE49-F238E27FC236}">
                <a16:creationId xmlns:a16="http://schemas.microsoft.com/office/drawing/2014/main" id="{5FE6B749-7857-4CBB-A0D0-5418D1098E29}"/>
              </a:ext>
            </a:extLst>
          </p:cNvPr>
          <p:cNvSpPr/>
          <p:nvPr/>
        </p:nvSpPr>
        <p:spPr>
          <a:xfrm flipH="1">
            <a:off x="6000464" y="1818305"/>
            <a:ext cx="5909477" cy="73870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solidFill>
                <a:srgbClr val="2535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A04E73-0301-467B-8BDC-32D17F004EA8}"/>
              </a:ext>
            </a:extLst>
          </p:cNvPr>
          <p:cNvSpPr txBox="1">
            <a:spLocks/>
          </p:cNvSpPr>
          <p:nvPr/>
        </p:nvSpPr>
        <p:spPr>
          <a:xfrm>
            <a:off x="6105786" y="1833958"/>
            <a:ext cx="5698832" cy="6884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ภาวะหรือวิกฤตทางเศรษฐกิจ (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Economic Cycle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41DF2-9F62-410B-A6A5-D9961ADEB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8" b="7553"/>
          <a:stretch/>
        </p:blipFill>
        <p:spPr>
          <a:xfrm>
            <a:off x="4522596" y="2729379"/>
            <a:ext cx="4348463" cy="314323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03810193-71C5-45B0-89DD-CEAFA08D2026}"/>
              </a:ext>
            </a:extLst>
          </p:cNvPr>
          <p:cNvSpPr txBox="1">
            <a:spLocks/>
          </p:cNvSpPr>
          <p:nvPr/>
        </p:nvSpPr>
        <p:spPr>
          <a:xfrm>
            <a:off x="2511618" y="3881438"/>
            <a:ext cx="2033087" cy="83496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ผลผลิตที่แท้จริง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ในระบบเศรษฐกิจ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000FFE4-FBA2-4B8E-9FD8-EF30A26D3D98}"/>
              </a:ext>
            </a:extLst>
          </p:cNvPr>
          <p:cNvSpPr txBox="1">
            <a:spLocks/>
          </p:cNvSpPr>
          <p:nvPr/>
        </p:nvSpPr>
        <p:spPr>
          <a:xfrm>
            <a:off x="6165952" y="5881868"/>
            <a:ext cx="1054922" cy="41748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เวลา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ABCC72-AC13-426B-B859-5D50057B2FE8}"/>
              </a:ext>
            </a:extLst>
          </p:cNvPr>
          <p:cNvSpPr txBox="1"/>
          <p:nvPr/>
        </p:nvSpPr>
        <p:spPr>
          <a:xfrm>
            <a:off x="838200" y="6268422"/>
            <a:ext cx="8998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ที่มาของภาพ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Money Smart for young people grade 9-12, FDIC Slides</a:t>
            </a:r>
            <a:endParaRPr lang="th-TH" sz="16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FFAFA7-BF5E-4400-BED6-01852F3A27FF}"/>
              </a:ext>
            </a:extLst>
          </p:cNvPr>
          <p:cNvGrpSpPr/>
          <p:nvPr/>
        </p:nvGrpSpPr>
        <p:grpSpPr>
          <a:xfrm>
            <a:off x="5768205" y="1989627"/>
            <a:ext cx="358957" cy="358281"/>
            <a:chOff x="4345958" y="3468128"/>
            <a:chExt cx="710671" cy="635008"/>
          </a:xfrm>
        </p:grpSpPr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C11CA477-0CBB-45A6-94B2-40C7F364853B}"/>
                </a:ext>
              </a:extLst>
            </p:cNvPr>
            <p:cNvSpPr/>
            <p:nvPr/>
          </p:nvSpPr>
          <p:spPr>
            <a:xfrm>
              <a:off x="4580512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5" name="Arrow: Chevron 44">
              <a:extLst>
                <a:ext uri="{FF2B5EF4-FFF2-40B4-BE49-F238E27FC236}">
                  <a16:creationId xmlns:a16="http://schemas.microsoft.com/office/drawing/2014/main" id="{E82C327F-2A58-4C6E-8150-0E82E3C79104}"/>
                </a:ext>
              </a:extLst>
            </p:cNvPr>
            <p:cNvSpPr/>
            <p:nvPr/>
          </p:nvSpPr>
          <p:spPr>
            <a:xfrm>
              <a:off x="4345958" y="3468128"/>
              <a:ext cx="476117" cy="635008"/>
            </a:xfrm>
            <a:prstGeom prst="chevron">
              <a:avLst>
                <a:gd name="adj" fmla="val 62003"/>
              </a:avLst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9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8" grpId="0" animBg="1"/>
      <p:bldP spid="27" grpId="0"/>
      <p:bldP spid="35" grpId="0"/>
      <p:bldP spid="36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8D8C27-04F0-45A6-8EEB-80A75E304D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หัวข้อเนื้อหา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28659-BAA0-4D4A-84D3-4494B554ECF7}"/>
              </a:ext>
            </a:extLst>
          </p:cNvPr>
          <p:cNvSpPr txBox="1"/>
          <p:nvPr/>
        </p:nvSpPr>
        <p:spPr>
          <a:xfrm>
            <a:off x="2254927" y="1751543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C3EFB-EC87-47F8-B176-506887187701}"/>
              </a:ext>
            </a:extLst>
          </p:cNvPr>
          <p:cNvSpPr txBox="1"/>
          <p:nvPr/>
        </p:nvSpPr>
        <p:spPr>
          <a:xfrm>
            <a:off x="2254927" y="3923041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ระบบการเงิน</a:t>
            </a:r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6C60D8-D82A-4194-A2BF-2FBBE8103144}"/>
              </a:ext>
            </a:extLst>
          </p:cNvPr>
          <p:cNvGrpSpPr/>
          <p:nvPr/>
        </p:nvGrpSpPr>
        <p:grpSpPr>
          <a:xfrm>
            <a:off x="1330729" y="1780934"/>
            <a:ext cx="826337" cy="614346"/>
            <a:chOff x="1330729" y="2227249"/>
            <a:chExt cx="826337" cy="6143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D33A5-C343-4506-892B-9B033E436981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B013F8-DF95-45CE-B0DD-066908353A08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0659D9-8B2A-4482-B226-4471F7F69626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6E41C2-DFB0-4518-80B8-07BD54970808}"/>
              </a:ext>
            </a:extLst>
          </p:cNvPr>
          <p:cNvGrpSpPr/>
          <p:nvPr/>
        </p:nvGrpSpPr>
        <p:grpSpPr>
          <a:xfrm>
            <a:off x="1337005" y="4008712"/>
            <a:ext cx="826337" cy="614346"/>
            <a:chOff x="1330729" y="2227249"/>
            <a:chExt cx="826337" cy="61434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D6ECC0-C2C8-44D6-86EA-B78806847DBC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99E454-59D3-4F6D-B605-EB13D52510F4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BD673B-7C5E-4671-8C21-90B2DC5E1E3D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3AB123F-6A37-49EA-A09F-F9B7E0B608A0}"/>
              </a:ext>
            </a:extLst>
          </p:cNvPr>
          <p:cNvSpPr txBox="1"/>
          <p:nvPr/>
        </p:nvSpPr>
        <p:spPr>
          <a:xfrm>
            <a:off x="2206159" y="2379006"/>
            <a:ext cx="787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442913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กิจกรรม “ตลาดพิซซ่า”</a:t>
            </a:r>
          </a:p>
          <a:p>
            <a:pPr marL="900113" indent="-442913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ตลาด หน่วยเศรษฐกิจ และเศรษฐกิจ</a:t>
            </a:r>
            <a:endParaRPr lang="th-TH" sz="320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  <a:p>
            <a:pPr marL="900113" indent="-442913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นโยบายการคลังและนโยบายการเงิน</a:t>
            </a:r>
            <a:endParaRPr lang="th-TH" sz="32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7BCA5B-7F10-4EAE-9825-17691514D646}"/>
              </a:ext>
            </a:extLst>
          </p:cNvPr>
          <p:cNvSpPr txBox="1"/>
          <p:nvPr/>
        </p:nvSpPr>
        <p:spPr>
          <a:xfrm>
            <a:off x="2206158" y="4618503"/>
            <a:ext cx="7874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442913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สถาบันการเงินและหน่วยงานกำกับดูแล</a:t>
            </a:r>
          </a:p>
          <a:p>
            <a:pPr marL="900113" indent="-442913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ผลิตภัณฑ์และบริการทางการเงิน</a:t>
            </a:r>
            <a:endParaRPr lang="th-TH" sz="32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064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ภาวะเงินเฟ้อ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(Inflation)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และภาวะเงินฝืด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Deflation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719B578-122A-406A-8907-0CFEC4CEC409}"/>
              </a:ext>
            </a:extLst>
          </p:cNvPr>
          <p:cNvSpPr txBox="1">
            <a:spLocks/>
          </p:cNvSpPr>
          <p:nvPr/>
        </p:nvSpPr>
        <p:spPr>
          <a:xfrm>
            <a:off x="2164653" y="5407355"/>
            <a:ext cx="7862694" cy="774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ปัจจัยอะไรบ้างที่มีผลให้เกิดภาวะหรือวิกฤตทางเศรษฐกิจ?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15DA85-9AA7-436F-8BA2-D018BC1226AB}"/>
              </a:ext>
            </a:extLst>
          </p:cNvPr>
          <p:cNvGrpSpPr/>
          <p:nvPr/>
        </p:nvGrpSpPr>
        <p:grpSpPr>
          <a:xfrm>
            <a:off x="1252364" y="2001919"/>
            <a:ext cx="4544516" cy="3165843"/>
            <a:chOff x="1203716" y="1842886"/>
            <a:chExt cx="4544516" cy="31658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F45706-3B37-45AA-9C79-773BF1D700BE}"/>
                </a:ext>
              </a:extLst>
            </p:cNvPr>
            <p:cNvGrpSpPr/>
            <p:nvPr/>
          </p:nvGrpSpPr>
          <p:grpSpPr>
            <a:xfrm>
              <a:off x="1932014" y="1842886"/>
              <a:ext cx="3087920" cy="738701"/>
              <a:chOff x="1456785" y="1842886"/>
              <a:chExt cx="3087920" cy="738701"/>
            </a:xfrm>
          </p:grpSpPr>
          <p:sp>
            <p:nvSpPr>
              <p:cNvPr id="28" name="Rectangle 50">
                <a:extLst>
                  <a:ext uri="{FF2B5EF4-FFF2-40B4-BE49-F238E27FC236}">
                    <a16:creationId xmlns:a16="http://schemas.microsoft.com/office/drawing/2014/main" id="{5FE6B749-7857-4CBB-A0D0-5418D1098E29}"/>
                  </a:ext>
                </a:extLst>
              </p:cNvPr>
              <p:cNvSpPr/>
              <p:nvPr/>
            </p:nvSpPr>
            <p:spPr>
              <a:xfrm flipH="1">
                <a:off x="1456785" y="1842886"/>
                <a:ext cx="3087920" cy="738701"/>
              </a:xfrm>
              <a:custGeom>
                <a:avLst/>
                <a:gdLst>
                  <a:gd name="connsiteX0" fmla="*/ 0 w 12192000"/>
                  <a:gd name="connsiteY0" fmla="*/ 0 h 2823892"/>
                  <a:gd name="connsiteX1" fmla="*/ 12192000 w 12192000"/>
                  <a:gd name="connsiteY1" fmla="*/ 0 h 2823892"/>
                  <a:gd name="connsiteX2" fmla="*/ 12192000 w 12192000"/>
                  <a:gd name="connsiteY2" fmla="*/ 2823892 h 2823892"/>
                  <a:gd name="connsiteX3" fmla="*/ 0 w 12192000"/>
                  <a:gd name="connsiteY3" fmla="*/ 2823892 h 2823892"/>
                  <a:gd name="connsiteX4" fmla="*/ 0 w 12192000"/>
                  <a:gd name="connsiteY4" fmla="*/ 0 h 2823892"/>
                  <a:gd name="connsiteX0" fmla="*/ 0 w 12192000"/>
                  <a:gd name="connsiteY0" fmla="*/ 0 h 2823892"/>
                  <a:gd name="connsiteX1" fmla="*/ 2311400 w 12192000"/>
                  <a:gd name="connsiteY1" fmla="*/ 44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0 h 2823892"/>
                  <a:gd name="connsiteX0" fmla="*/ 0 w 12192000"/>
                  <a:gd name="connsiteY0" fmla="*/ 0 h 2823892"/>
                  <a:gd name="connsiteX1" fmla="*/ 2476500 w 12192000"/>
                  <a:gd name="connsiteY1" fmla="*/ 2457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0 h 2823892"/>
                  <a:gd name="connsiteX0" fmla="*/ 0 w 12192000"/>
                  <a:gd name="connsiteY0" fmla="*/ 120718 h 2944610"/>
                  <a:gd name="connsiteX1" fmla="*/ 2476500 w 12192000"/>
                  <a:gd name="connsiteY1" fmla="*/ 366510 h 2944610"/>
                  <a:gd name="connsiteX2" fmla="*/ 12192000 w 12192000"/>
                  <a:gd name="connsiteY2" fmla="*/ 120718 h 2944610"/>
                  <a:gd name="connsiteX3" fmla="*/ 12192000 w 12192000"/>
                  <a:gd name="connsiteY3" fmla="*/ 2944610 h 2944610"/>
                  <a:gd name="connsiteX4" fmla="*/ 0 w 12192000"/>
                  <a:gd name="connsiteY4" fmla="*/ 2944610 h 2944610"/>
                  <a:gd name="connsiteX5" fmla="*/ 0 w 12192000"/>
                  <a:gd name="connsiteY5" fmla="*/ 120718 h 2944610"/>
                  <a:gd name="connsiteX0" fmla="*/ 0 w 12192000"/>
                  <a:gd name="connsiteY0" fmla="*/ 368300 h 2823892"/>
                  <a:gd name="connsiteX1" fmla="*/ 2476500 w 12192000"/>
                  <a:gd name="connsiteY1" fmla="*/ 2457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368300 h 2823892"/>
                  <a:gd name="connsiteX0" fmla="*/ 0 w 12192000"/>
                  <a:gd name="connsiteY0" fmla="*/ 368300 h 2823892"/>
                  <a:gd name="connsiteX1" fmla="*/ 2501900 w 12192000"/>
                  <a:gd name="connsiteY1" fmla="*/ 3092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368300 h 2823892"/>
                  <a:gd name="connsiteX0" fmla="*/ 0 w 12192000"/>
                  <a:gd name="connsiteY0" fmla="*/ 368300 h 2823892"/>
                  <a:gd name="connsiteX1" fmla="*/ 2501900 w 12192000"/>
                  <a:gd name="connsiteY1" fmla="*/ 309292 h 2823892"/>
                  <a:gd name="connsiteX2" fmla="*/ 4483100 w 12192000"/>
                  <a:gd name="connsiteY2" fmla="*/ 245792 h 2823892"/>
                  <a:gd name="connsiteX3" fmla="*/ 12192000 w 12192000"/>
                  <a:gd name="connsiteY3" fmla="*/ 0 h 2823892"/>
                  <a:gd name="connsiteX4" fmla="*/ 12192000 w 12192000"/>
                  <a:gd name="connsiteY4" fmla="*/ 2823892 h 2823892"/>
                  <a:gd name="connsiteX5" fmla="*/ 0 w 12192000"/>
                  <a:gd name="connsiteY5" fmla="*/ 2823892 h 2823892"/>
                  <a:gd name="connsiteX6" fmla="*/ 0 w 12192000"/>
                  <a:gd name="connsiteY6" fmla="*/ 368300 h 2823892"/>
                  <a:gd name="connsiteX0" fmla="*/ 0 w 12192000"/>
                  <a:gd name="connsiteY0" fmla="*/ 368300 h 2823892"/>
                  <a:gd name="connsiteX1" fmla="*/ 2501900 w 12192000"/>
                  <a:gd name="connsiteY1" fmla="*/ 309292 h 2823892"/>
                  <a:gd name="connsiteX2" fmla="*/ 4648200 w 12192000"/>
                  <a:gd name="connsiteY2" fmla="*/ 42592 h 2823892"/>
                  <a:gd name="connsiteX3" fmla="*/ 12192000 w 12192000"/>
                  <a:gd name="connsiteY3" fmla="*/ 0 h 2823892"/>
                  <a:gd name="connsiteX4" fmla="*/ 12192000 w 12192000"/>
                  <a:gd name="connsiteY4" fmla="*/ 2823892 h 2823892"/>
                  <a:gd name="connsiteX5" fmla="*/ 0 w 12192000"/>
                  <a:gd name="connsiteY5" fmla="*/ 2823892 h 2823892"/>
                  <a:gd name="connsiteX6" fmla="*/ 0 w 12192000"/>
                  <a:gd name="connsiteY6" fmla="*/ 368300 h 2823892"/>
                  <a:gd name="connsiteX0" fmla="*/ 0 w 12192000"/>
                  <a:gd name="connsiteY0" fmla="*/ 583216 h 3038808"/>
                  <a:gd name="connsiteX1" fmla="*/ 2501900 w 12192000"/>
                  <a:gd name="connsiteY1" fmla="*/ 524208 h 3038808"/>
                  <a:gd name="connsiteX2" fmla="*/ 4648200 w 12192000"/>
                  <a:gd name="connsiteY2" fmla="*/ 257508 h 3038808"/>
                  <a:gd name="connsiteX3" fmla="*/ 12192000 w 12192000"/>
                  <a:gd name="connsiteY3" fmla="*/ 214916 h 3038808"/>
                  <a:gd name="connsiteX4" fmla="*/ 12192000 w 12192000"/>
                  <a:gd name="connsiteY4" fmla="*/ 3038808 h 3038808"/>
                  <a:gd name="connsiteX5" fmla="*/ 0 w 12192000"/>
                  <a:gd name="connsiteY5" fmla="*/ 3038808 h 3038808"/>
                  <a:gd name="connsiteX6" fmla="*/ 0 w 12192000"/>
                  <a:gd name="connsiteY6" fmla="*/ 583216 h 3038808"/>
                  <a:gd name="connsiteX0" fmla="*/ 0 w 12192000"/>
                  <a:gd name="connsiteY0" fmla="*/ 547025 h 3002617"/>
                  <a:gd name="connsiteX1" fmla="*/ 2501900 w 12192000"/>
                  <a:gd name="connsiteY1" fmla="*/ 488017 h 3002617"/>
                  <a:gd name="connsiteX2" fmla="*/ 4648200 w 12192000"/>
                  <a:gd name="connsiteY2" fmla="*/ 221317 h 3002617"/>
                  <a:gd name="connsiteX3" fmla="*/ 12192000 w 12192000"/>
                  <a:gd name="connsiteY3" fmla="*/ 178725 h 3002617"/>
                  <a:gd name="connsiteX4" fmla="*/ 12192000 w 12192000"/>
                  <a:gd name="connsiteY4" fmla="*/ 3002617 h 3002617"/>
                  <a:gd name="connsiteX5" fmla="*/ 0 w 12192000"/>
                  <a:gd name="connsiteY5" fmla="*/ 3002617 h 3002617"/>
                  <a:gd name="connsiteX6" fmla="*/ 0 w 12192000"/>
                  <a:gd name="connsiteY6" fmla="*/ 547025 h 3002617"/>
                  <a:gd name="connsiteX0" fmla="*/ 0 w 12192000"/>
                  <a:gd name="connsiteY0" fmla="*/ 577557 h 3033149"/>
                  <a:gd name="connsiteX1" fmla="*/ 2501900 w 12192000"/>
                  <a:gd name="connsiteY1" fmla="*/ 518549 h 3033149"/>
                  <a:gd name="connsiteX2" fmla="*/ 4648200 w 12192000"/>
                  <a:gd name="connsiteY2" fmla="*/ 251849 h 3033149"/>
                  <a:gd name="connsiteX3" fmla="*/ 6451600 w 12192000"/>
                  <a:gd name="connsiteY3" fmla="*/ 213749 h 3033149"/>
                  <a:gd name="connsiteX4" fmla="*/ 12192000 w 12192000"/>
                  <a:gd name="connsiteY4" fmla="*/ 209257 h 3033149"/>
                  <a:gd name="connsiteX5" fmla="*/ 12192000 w 12192000"/>
                  <a:gd name="connsiteY5" fmla="*/ 3033149 h 3033149"/>
                  <a:gd name="connsiteX6" fmla="*/ 0 w 12192000"/>
                  <a:gd name="connsiteY6" fmla="*/ 3033149 h 3033149"/>
                  <a:gd name="connsiteX7" fmla="*/ 0 w 12192000"/>
                  <a:gd name="connsiteY7" fmla="*/ 577557 h 3033149"/>
                  <a:gd name="connsiteX0" fmla="*/ 0 w 12192000"/>
                  <a:gd name="connsiteY0" fmla="*/ 502790 h 2958382"/>
                  <a:gd name="connsiteX1" fmla="*/ 2501900 w 12192000"/>
                  <a:gd name="connsiteY1" fmla="*/ 443782 h 2958382"/>
                  <a:gd name="connsiteX2" fmla="*/ 4648200 w 12192000"/>
                  <a:gd name="connsiteY2" fmla="*/ 177082 h 2958382"/>
                  <a:gd name="connsiteX3" fmla="*/ 6464300 w 12192000"/>
                  <a:gd name="connsiteY3" fmla="*/ 583482 h 2958382"/>
                  <a:gd name="connsiteX4" fmla="*/ 12192000 w 12192000"/>
                  <a:gd name="connsiteY4" fmla="*/ 134490 h 2958382"/>
                  <a:gd name="connsiteX5" fmla="*/ 12192000 w 12192000"/>
                  <a:gd name="connsiteY5" fmla="*/ 2958382 h 2958382"/>
                  <a:gd name="connsiteX6" fmla="*/ 0 w 12192000"/>
                  <a:gd name="connsiteY6" fmla="*/ 2958382 h 2958382"/>
                  <a:gd name="connsiteX7" fmla="*/ 0 w 12192000"/>
                  <a:gd name="connsiteY7" fmla="*/ 502790 h 2958382"/>
                  <a:gd name="connsiteX0" fmla="*/ 0 w 12192000"/>
                  <a:gd name="connsiteY0" fmla="*/ 502790 h 2958382"/>
                  <a:gd name="connsiteX1" fmla="*/ 2501900 w 12192000"/>
                  <a:gd name="connsiteY1" fmla="*/ 443782 h 2958382"/>
                  <a:gd name="connsiteX2" fmla="*/ 4648200 w 12192000"/>
                  <a:gd name="connsiteY2" fmla="*/ 405682 h 2958382"/>
                  <a:gd name="connsiteX3" fmla="*/ 6464300 w 12192000"/>
                  <a:gd name="connsiteY3" fmla="*/ 583482 h 2958382"/>
                  <a:gd name="connsiteX4" fmla="*/ 12192000 w 12192000"/>
                  <a:gd name="connsiteY4" fmla="*/ 134490 h 2958382"/>
                  <a:gd name="connsiteX5" fmla="*/ 12192000 w 12192000"/>
                  <a:gd name="connsiteY5" fmla="*/ 2958382 h 2958382"/>
                  <a:gd name="connsiteX6" fmla="*/ 0 w 12192000"/>
                  <a:gd name="connsiteY6" fmla="*/ 2958382 h 2958382"/>
                  <a:gd name="connsiteX7" fmla="*/ 0 w 12192000"/>
                  <a:gd name="connsiteY7" fmla="*/ 502790 h 2958382"/>
                  <a:gd name="connsiteX0" fmla="*/ 0 w 12192000"/>
                  <a:gd name="connsiteY0" fmla="*/ 496230 h 2951822"/>
                  <a:gd name="connsiteX1" fmla="*/ 2501900 w 12192000"/>
                  <a:gd name="connsiteY1" fmla="*/ 437222 h 2951822"/>
                  <a:gd name="connsiteX2" fmla="*/ 4648200 w 12192000"/>
                  <a:gd name="connsiteY2" fmla="*/ 399122 h 2951822"/>
                  <a:gd name="connsiteX3" fmla="*/ 6438900 w 12192000"/>
                  <a:gd name="connsiteY3" fmla="*/ 640422 h 2951822"/>
                  <a:gd name="connsiteX4" fmla="*/ 12192000 w 12192000"/>
                  <a:gd name="connsiteY4" fmla="*/ 127930 h 2951822"/>
                  <a:gd name="connsiteX5" fmla="*/ 12192000 w 12192000"/>
                  <a:gd name="connsiteY5" fmla="*/ 2951822 h 2951822"/>
                  <a:gd name="connsiteX6" fmla="*/ 0 w 12192000"/>
                  <a:gd name="connsiteY6" fmla="*/ 2951822 h 2951822"/>
                  <a:gd name="connsiteX7" fmla="*/ 0 w 12192000"/>
                  <a:gd name="connsiteY7" fmla="*/ 496230 h 2951822"/>
                  <a:gd name="connsiteX0" fmla="*/ 0 w 12192000"/>
                  <a:gd name="connsiteY0" fmla="*/ 526547 h 2982139"/>
                  <a:gd name="connsiteX1" fmla="*/ 2501900 w 12192000"/>
                  <a:gd name="connsiteY1" fmla="*/ 467539 h 2982139"/>
                  <a:gd name="connsiteX2" fmla="*/ 4648200 w 12192000"/>
                  <a:gd name="connsiteY2" fmla="*/ 429439 h 2982139"/>
                  <a:gd name="connsiteX3" fmla="*/ 6438900 w 12192000"/>
                  <a:gd name="connsiteY3" fmla="*/ 670739 h 2982139"/>
                  <a:gd name="connsiteX4" fmla="*/ 8547100 w 12192000"/>
                  <a:gd name="connsiteY4" fmla="*/ 391338 h 2982139"/>
                  <a:gd name="connsiteX5" fmla="*/ 12192000 w 12192000"/>
                  <a:gd name="connsiteY5" fmla="*/ 158247 h 2982139"/>
                  <a:gd name="connsiteX6" fmla="*/ 12192000 w 12192000"/>
                  <a:gd name="connsiteY6" fmla="*/ 2982139 h 2982139"/>
                  <a:gd name="connsiteX7" fmla="*/ 0 w 12192000"/>
                  <a:gd name="connsiteY7" fmla="*/ 2982139 h 2982139"/>
                  <a:gd name="connsiteX8" fmla="*/ 0 w 12192000"/>
                  <a:gd name="connsiteY8" fmla="*/ 526547 h 2982139"/>
                  <a:gd name="connsiteX0" fmla="*/ 0 w 12192000"/>
                  <a:gd name="connsiteY0" fmla="*/ 516150 h 2971742"/>
                  <a:gd name="connsiteX1" fmla="*/ 2501900 w 12192000"/>
                  <a:gd name="connsiteY1" fmla="*/ 457142 h 2971742"/>
                  <a:gd name="connsiteX2" fmla="*/ 4648200 w 12192000"/>
                  <a:gd name="connsiteY2" fmla="*/ 419042 h 2971742"/>
                  <a:gd name="connsiteX3" fmla="*/ 6438900 w 12192000"/>
                  <a:gd name="connsiteY3" fmla="*/ 660342 h 2971742"/>
                  <a:gd name="connsiteX4" fmla="*/ 8686800 w 12192000"/>
                  <a:gd name="connsiteY4" fmla="*/ 444441 h 2971742"/>
                  <a:gd name="connsiteX5" fmla="*/ 12192000 w 12192000"/>
                  <a:gd name="connsiteY5" fmla="*/ 147850 h 2971742"/>
                  <a:gd name="connsiteX6" fmla="*/ 12192000 w 12192000"/>
                  <a:gd name="connsiteY6" fmla="*/ 2971742 h 2971742"/>
                  <a:gd name="connsiteX7" fmla="*/ 0 w 12192000"/>
                  <a:gd name="connsiteY7" fmla="*/ 2971742 h 2971742"/>
                  <a:gd name="connsiteX8" fmla="*/ 0 w 12192000"/>
                  <a:gd name="connsiteY8" fmla="*/ 516150 h 2971742"/>
                  <a:gd name="connsiteX0" fmla="*/ 0 w 12192000"/>
                  <a:gd name="connsiteY0" fmla="*/ 487096 h 2942688"/>
                  <a:gd name="connsiteX1" fmla="*/ 2501900 w 12192000"/>
                  <a:gd name="connsiteY1" fmla="*/ 428088 h 2942688"/>
                  <a:gd name="connsiteX2" fmla="*/ 4648200 w 12192000"/>
                  <a:gd name="connsiteY2" fmla="*/ 389988 h 2942688"/>
                  <a:gd name="connsiteX3" fmla="*/ 6438900 w 12192000"/>
                  <a:gd name="connsiteY3" fmla="*/ 631288 h 2942688"/>
                  <a:gd name="connsiteX4" fmla="*/ 8686800 w 12192000"/>
                  <a:gd name="connsiteY4" fmla="*/ 415387 h 2942688"/>
                  <a:gd name="connsiteX5" fmla="*/ 12192000 w 12192000"/>
                  <a:gd name="connsiteY5" fmla="*/ 118796 h 2942688"/>
                  <a:gd name="connsiteX6" fmla="*/ 12192000 w 12192000"/>
                  <a:gd name="connsiteY6" fmla="*/ 2942688 h 2942688"/>
                  <a:gd name="connsiteX7" fmla="*/ 0 w 12192000"/>
                  <a:gd name="connsiteY7" fmla="*/ 2942688 h 2942688"/>
                  <a:gd name="connsiteX8" fmla="*/ 0 w 12192000"/>
                  <a:gd name="connsiteY8" fmla="*/ 487096 h 2942688"/>
                  <a:gd name="connsiteX0" fmla="*/ 0 w 12192000"/>
                  <a:gd name="connsiteY0" fmla="*/ 487096 h 2942688"/>
                  <a:gd name="connsiteX1" fmla="*/ 2501900 w 12192000"/>
                  <a:gd name="connsiteY1" fmla="*/ 428088 h 2942688"/>
                  <a:gd name="connsiteX2" fmla="*/ 4648200 w 12192000"/>
                  <a:gd name="connsiteY2" fmla="*/ 389988 h 2942688"/>
                  <a:gd name="connsiteX3" fmla="*/ 6438900 w 12192000"/>
                  <a:gd name="connsiteY3" fmla="*/ 631288 h 2942688"/>
                  <a:gd name="connsiteX4" fmla="*/ 8686800 w 12192000"/>
                  <a:gd name="connsiteY4" fmla="*/ 415387 h 2942688"/>
                  <a:gd name="connsiteX5" fmla="*/ 12192000 w 12192000"/>
                  <a:gd name="connsiteY5" fmla="*/ 118796 h 2942688"/>
                  <a:gd name="connsiteX6" fmla="*/ 12192000 w 12192000"/>
                  <a:gd name="connsiteY6" fmla="*/ 2942688 h 2942688"/>
                  <a:gd name="connsiteX7" fmla="*/ 0 w 12192000"/>
                  <a:gd name="connsiteY7" fmla="*/ 2942688 h 2942688"/>
                  <a:gd name="connsiteX8" fmla="*/ 0 w 12192000"/>
                  <a:gd name="connsiteY8" fmla="*/ 487096 h 2942688"/>
                  <a:gd name="connsiteX0" fmla="*/ 0 w 12192000"/>
                  <a:gd name="connsiteY0" fmla="*/ 195934 h 2651526"/>
                  <a:gd name="connsiteX1" fmla="*/ 2501900 w 12192000"/>
                  <a:gd name="connsiteY1" fmla="*/ 136926 h 2651526"/>
                  <a:gd name="connsiteX2" fmla="*/ 4648200 w 12192000"/>
                  <a:gd name="connsiteY2" fmla="*/ 98826 h 2651526"/>
                  <a:gd name="connsiteX3" fmla="*/ 6438900 w 12192000"/>
                  <a:gd name="connsiteY3" fmla="*/ 340126 h 2651526"/>
                  <a:gd name="connsiteX4" fmla="*/ 8686800 w 12192000"/>
                  <a:gd name="connsiteY4" fmla="*/ 124225 h 2651526"/>
                  <a:gd name="connsiteX5" fmla="*/ 12192000 w 12192000"/>
                  <a:gd name="connsiteY5" fmla="*/ 373734 h 2651526"/>
                  <a:gd name="connsiteX6" fmla="*/ 12192000 w 12192000"/>
                  <a:gd name="connsiteY6" fmla="*/ 2651526 h 2651526"/>
                  <a:gd name="connsiteX7" fmla="*/ 0 w 12192000"/>
                  <a:gd name="connsiteY7" fmla="*/ 2651526 h 2651526"/>
                  <a:gd name="connsiteX8" fmla="*/ 0 w 12192000"/>
                  <a:gd name="connsiteY8" fmla="*/ 195934 h 2651526"/>
                  <a:gd name="connsiteX0" fmla="*/ 0 w 12204700"/>
                  <a:gd name="connsiteY0" fmla="*/ 275293 h 2730885"/>
                  <a:gd name="connsiteX1" fmla="*/ 2501900 w 12204700"/>
                  <a:gd name="connsiteY1" fmla="*/ 216285 h 2730885"/>
                  <a:gd name="connsiteX2" fmla="*/ 4648200 w 12204700"/>
                  <a:gd name="connsiteY2" fmla="*/ 178185 h 2730885"/>
                  <a:gd name="connsiteX3" fmla="*/ 6438900 w 12204700"/>
                  <a:gd name="connsiteY3" fmla="*/ 419485 h 2730885"/>
                  <a:gd name="connsiteX4" fmla="*/ 8686800 w 12204700"/>
                  <a:gd name="connsiteY4" fmla="*/ 203584 h 2730885"/>
                  <a:gd name="connsiteX5" fmla="*/ 12204700 w 12204700"/>
                  <a:gd name="connsiteY5" fmla="*/ 199093 h 2730885"/>
                  <a:gd name="connsiteX6" fmla="*/ 12192000 w 12204700"/>
                  <a:gd name="connsiteY6" fmla="*/ 2730885 h 2730885"/>
                  <a:gd name="connsiteX7" fmla="*/ 0 w 12204700"/>
                  <a:gd name="connsiteY7" fmla="*/ 2730885 h 2730885"/>
                  <a:gd name="connsiteX8" fmla="*/ 0 w 12204700"/>
                  <a:gd name="connsiteY8" fmla="*/ 275293 h 2730885"/>
                  <a:gd name="connsiteX0" fmla="*/ 0 w 12204700"/>
                  <a:gd name="connsiteY0" fmla="*/ 195934 h 2651526"/>
                  <a:gd name="connsiteX1" fmla="*/ 2501900 w 12204700"/>
                  <a:gd name="connsiteY1" fmla="*/ 136926 h 2651526"/>
                  <a:gd name="connsiteX2" fmla="*/ 4648200 w 12204700"/>
                  <a:gd name="connsiteY2" fmla="*/ 98826 h 2651526"/>
                  <a:gd name="connsiteX3" fmla="*/ 6438900 w 12204700"/>
                  <a:gd name="connsiteY3" fmla="*/ 340126 h 2651526"/>
                  <a:gd name="connsiteX4" fmla="*/ 8686800 w 12204700"/>
                  <a:gd name="connsiteY4" fmla="*/ 124225 h 2651526"/>
                  <a:gd name="connsiteX5" fmla="*/ 12204700 w 12204700"/>
                  <a:gd name="connsiteY5" fmla="*/ 119734 h 2651526"/>
                  <a:gd name="connsiteX6" fmla="*/ 12192000 w 12204700"/>
                  <a:gd name="connsiteY6" fmla="*/ 2651526 h 2651526"/>
                  <a:gd name="connsiteX7" fmla="*/ 0 w 12204700"/>
                  <a:gd name="connsiteY7" fmla="*/ 2651526 h 2651526"/>
                  <a:gd name="connsiteX8" fmla="*/ 0 w 12204700"/>
                  <a:gd name="connsiteY8" fmla="*/ 195934 h 2651526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0 w 12204700"/>
                  <a:gd name="connsiteY7" fmla="*/ 2671492 h 2671492"/>
                  <a:gd name="connsiteX8" fmla="*/ 0 w 12204700"/>
                  <a:gd name="connsiteY8" fmla="*/ 215900 h 2671492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1117600 w 12204700"/>
                  <a:gd name="connsiteY7" fmla="*/ 26714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1663700 w 12204700"/>
                  <a:gd name="connsiteY7" fmla="*/ 24428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386006 w 12590706"/>
                  <a:gd name="connsiteY0" fmla="*/ 215900 h 2783583"/>
                  <a:gd name="connsiteX1" fmla="*/ 2887906 w 12590706"/>
                  <a:gd name="connsiteY1" fmla="*/ 156892 h 2783583"/>
                  <a:gd name="connsiteX2" fmla="*/ 5034206 w 12590706"/>
                  <a:gd name="connsiteY2" fmla="*/ 118792 h 2783583"/>
                  <a:gd name="connsiteX3" fmla="*/ 6824906 w 12590706"/>
                  <a:gd name="connsiteY3" fmla="*/ 360092 h 2783583"/>
                  <a:gd name="connsiteX4" fmla="*/ 9072806 w 12590706"/>
                  <a:gd name="connsiteY4" fmla="*/ 144191 h 2783583"/>
                  <a:gd name="connsiteX5" fmla="*/ 12590706 w 12590706"/>
                  <a:gd name="connsiteY5" fmla="*/ 0 h 2783583"/>
                  <a:gd name="connsiteX6" fmla="*/ 12578006 w 12590706"/>
                  <a:gd name="connsiteY6" fmla="*/ 2671492 h 2783583"/>
                  <a:gd name="connsiteX7" fmla="*/ 2049706 w 12590706"/>
                  <a:gd name="connsiteY7" fmla="*/ 2442891 h 2783583"/>
                  <a:gd name="connsiteX8" fmla="*/ 386006 w 12590706"/>
                  <a:gd name="connsiteY8" fmla="*/ 2671492 h 2783583"/>
                  <a:gd name="connsiteX9" fmla="*/ 386006 w 12590706"/>
                  <a:gd name="connsiteY9" fmla="*/ 215900 h 2783583"/>
                  <a:gd name="connsiteX0" fmla="*/ 849930 w 13054630"/>
                  <a:gd name="connsiteY0" fmla="*/ 215900 h 2734549"/>
                  <a:gd name="connsiteX1" fmla="*/ 3351830 w 13054630"/>
                  <a:gd name="connsiteY1" fmla="*/ 156892 h 2734549"/>
                  <a:gd name="connsiteX2" fmla="*/ 5498130 w 13054630"/>
                  <a:gd name="connsiteY2" fmla="*/ 118792 h 2734549"/>
                  <a:gd name="connsiteX3" fmla="*/ 7288830 w 13054630"/>
                  <a:gd name="connsiteY3" fmla="*/ 360092 h 2734549"/>
                  <a:gd name="connsiteX4" fmla="*/ 9536730 w 13054630"/>
                  <a:gd name="connsiteY4" fmla="*/ 144191 h 2734549"/>
                  <a:gd name="connsiteX5" fmla="*/ 13054630 w 13054630"/>
                  <a:gd name="connsiteY5" fmla="*/ 0 h 2734549"/>
                  <a:gd name="connsiteX6" fmla="*/ 13041930 w 13054630"/>
                  <a:gd name="connsiteY6" fmla="*/ 2671492 h 2734549"/>
                  <a:gd name="connsiteX7" fmla="*/ 2513630 w 13054630"/>
                  <a:gd name="connsiteY7" fmla="*/ 2442891 h 2734549"/>
                  <a:gd name="connsiteX8" fmla="*/ 849930 w 13054630"/>
                  <a:gd name="connsiteY8" fmla="*/ 2671492 h 2734549"/>
                  <a:gd name="connsiteX9" fmla="*/ 849930 w 13054630"/>
                  <a:gd name="connsiteY9" fmla="*/ 215900 h 2734549"/>
                  <a:gd name="connsiteX0" fmla="*/ 849930 w 13054630"/>
                  <a:gd name="connsiteY0" fmla="*/ 215900 h 2734549"/>
                  <a:gd name="connsiteX1" fmla="*/ 3351830 w 13054630"/>
                  <a:gd name="connsiteY1" fmla="*/ 156892 h 2734549"/>
                  <a:gd name="connsiteX2" fmla="*/ 5498130 w 13054630"/>
                  <a:gd name="connsiteY2" fmla="*/ 118792 h 2734549"/>
                  <a:gd name="connsiteX3" fmla="*/ 7288830 w 13054630"/>
                  <a:gd name="connsiteY3" fmla="*/ 360092 h 2734549"/>
                  <a:gd name="connsiteX4" fmla="*/ 9536730 w 13054630"/>
                  <a:gd name="connsiteY4" fmla="*/ 144191 h 2734549"/>
                  <a:gd name="connsiteX5" fmla="*/ 13054630 w 13054630"/>
                  <a:gd name="connsiteY5" fmla="*/ 0 h 2734549"/>
                  <a:gd name="connsiteX6" fmla="*/ 13041930 w 13054630"/>
                  <a:gd name="connsiteY6" fmla="*/ 2671492 h 2734549"/>
                  <a:gd name="connsiteX7" fmla="*/ 2513630 w 13054630"/>
                  <a:gd name="connsiteY7" fmla="*/ 2442891 h 2734549"/>
                  <a:gd name="connsiteX8" fmla="*/ 849930 w 13054630"/>
                  <a:gd name="connsiteY8" fmla="*/ 2671492 h 2734549"/>
                  <a:gd name="connsiteX9" fmla="*/ 849930 w 13054630"/>
                  <a:gd name="connsiteY9" fmla="*/ 215900 h 2734549"/>
                  <a:gd name="connsiteX0" fmla="*/ 220721 w 12425421"/>
                  <a:gd name="connsiteY0" fmla="*/ 215900 h 2783407"/>
                  <a:gd name="connsiteX1" fmla="*/ 2722621 w 12425421"/>
                  <a:gd name="connsiteY1" fmla="*/ 156892 h 2783407"/>
                  <a:gd name="connsiteX2" fmla="*/ 4868921 w 12425421"/>
                  <a:gd name="connsiteY2" fmla="*/ 118792 h 2783407"/>
                  <a:gd name="connsiteX3" fmla="*/ 6659621 w 12425421"/>
                  <a:gd name="connsiteY3" fmla="*/ 360092 h 2783407"/>
                  <a:gd name="connsiteX4" fmla="*/ 8907521 w 12425421"/>
                  <a:gd name="connsiteY4" fmla="*/ 144191 h 2783407"/>
                  <a:gd name="connsiteX5" fmla="*/ 12425421 w 12425421"/>
                  <a:gd name="connsiteY5" fmla="*/ 0 h 2783407"/>
                  <a:gd name="connsiteX6" fmla="*/ 12412721 w 12425421"/>
                  <a:gd name="connsiteY6" fmla="*/ 2671492 h 2783407"/>
                  <a:gd name="connsiteX7" fmla="*/ 1884421 w 12425421"/>
                  <a:gd name="connsiteY7" fmla="*/ 2442891 h 2783407"/>
                  <a:gd name="connsiteX8" fmla="*/ 220721 w 12425421"/>
                  <a:gd name="connsiteY8" fmla="*/ 2671492 h 2783407"/>
                  <a:gd name="connsiteX9" fmla="*/ 220721 w 12425421"/>
                  <a:gd name="connsiteY9" fmla="*/ 215900 h 2783407"/>
                  <a:gd name="connsiteX0" fmla="*/ 31538 w 12236238"/>
                  <a:gd name="connsiteY0" fmla="*/ 215900 h 2852615"/>
                  <a:gd name="connsiteX1" fmla="*/ 2533438 w 12236238"/>
                  <a:gd name="connsiteY1" fmla="*/ 156892 h 2852615"/>
                  <a:gd name="connsiteX2" fmla="*/ 4679738 w 12236238"/>
                  <a:gd name="connsiteY2" fmla="*/ 118792 h 2852615"/>
                  <a:gd name="connsiteX3" fmla="*/ 6470438 w 12236238"/>
                  <a:gd name="connsiteY3" fmla="*/ 360092 h 2852615"/>
                  <a:gd name="connsiteX4" fmla="*/ 8718338 w 12236238"/>
                  <a:gd name="connsiteY4" fmla="*/ 144191 h 2852615"/>
                  <a:gd name="connsiteX5" fmla="*/ 12236238 w 12236238"/>
                  <a:gd name="connsiteY5" fmla="*/ 0 h 2852615"/>
                  <a:gd name="connsiteX6" fmla="*/ 12223538 w 12236238"/>
                  <a:gd name="connsiteY6" fmla="*/ 2671492 h 2852615"/>
                  <a:gd name="connsiteX7" fmla="*/ 1695238 w 12236238"/>
                  <a:gd name="connsiteY7" fmla="*/ 2442891 h 2852615"/>
                  <a:gd name="connsiteX8" fmla="*/ 31538 w 12236238"/>
                  <a:gd name="connsiteY8" fmla="*/ 2671492 h 2852615"/>
                  <a:gd name="connsiteX9" fmla="*/ 31538 w 12236238"/>
                  <a:gd name="connsiteY9" fmla="*/ 215900 h 2852615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1663700 w 12204700"/>
                  <a:gd name="connsiteY7" fmla="*/ 24428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0 w 12204700"/>
                  <a:gd name="connsiteY0" fmla="*/ 215900 h 2750350"/>
                  <a:gd name="connsiteX1" fmla="*/ 2501900 w 12204700"/>
                  <a:gd name="connsiteY1" fmla="*/ 156892 h 2750350"/>
                  <a:gd name="connsiteX2" fmla="*/ 4648200 w 12204700"/>
                  <a:gd name="connsiteY2" fmla="*/ 118792 h 2750350"/>
                  <a:gd name="connsiteX3" fmla="*/ 6438900 w 12204700"/>
                  <a:gd name="connsiteY3" fmla="*/ 360092 h 2750350"/>
                  <a:gd name="connsiteX4" fmla="*/ 8686800 w 12204700"/>
                  <a:gd name="connsiteY4" fmla="*/ 144191 h 2750350"/>
                  <a:gd name="connsiteX5" fmla="*/ 12204700 w 12204700"/>
                  <a:gd name="connsiteY5" fmla="*/ 0 h 2750350"/>
                  <a:gd name="connsiteX6" fmla="*/ 12192000 w 12204700"/>
                  <a:gd name="connsiteY6" fmla="*/ 2671492 h 2750350"/>
                  <a:gd name="connsiteX7" fmla="*/ 1663700 w 12204700"/>
                  <a:gd name="connsiteY7" fmla="*/ 2442891 h 2750350"/>
                  <a:gd name="connsiteX8" fmla="*/ 0 w 12204700"/>
                  <a:gd name="connsiteY8" fmla="*/ 2671492 h 2750350"/>
                  <a:gd name="connsiteX9" fmla="*/ 0 w 12204700"/>
                  <a:gd name="connsiteY9" fmla="*/ 215900 h 2750350"/>
                  <a:gd name="connsiteX0" fmla="*/ 0 w 12204700"/>
                  <a:gd name="connsiteY0" fmla="*/ 215900 h 2818448"/>
                  <a:gd name="connsiteX1" fmla="*/ 2501900 w 12204700"/>
                  <a:gd name="connsiteY1" fmla="*/ 156892 h 2818448"/>
                  <a:gd name="connsiteX2" fmla="*/ 4648200 w 12204700"/>
                  <a:gd name="connsiteY2" fmla="*/ 118792 h 2818448"/>
                  <a:gd name="connsiteX3" fmla="*/ 6438900 w 12204700"/>
                  <a:gd name="connsiteY3" fmla="*/ 360092 h 2818448"/>
                  <a:gd name="connsiteX4" fmla="*/ 8686800 w 12204700"/>
                  <a:gd name="connsiteY4" fmla="*/ 144191 h 2818448"/>
                  <a:gd name="connsiteX5" fmla="*/ 12204700 w 12204700"/>
                  <a:gd name="connsiteY5" fmla="*/ 0 h 2818448"/>
                  <a:gd name="connsiteX6" fmla="*/ 12192000 w 12204700"/>
                  <a:gd name="connsiteY6" fmla="*/ 2671492 h 2818448"/>
                  <a:gd name="connsiteX7" fmla="*/ 2463800 w 12204700"/>
                  <a:gd name="connsiteY7" fmla="*/ 2760391 h 2818448"/>
                  <a:gd name="connsiteX8" fmla="*/ 0 w 12204700"/>
                  <a:gd name="connsiteY8" fmla="*/ 2671492 h 2818448"/>
                  <a:gd name="connsiteX9" fmla="*/ 0 w 12204700"/>
                  <a:gd name="connsiteY9" fmla="*/ 215900 h 2818448"/>
                  <a:gd name="connsiteX0" fmla="*/ 0 w 12204700"/>
                  <a:gd name="connsiteY0" fmla="*/ 215900 h 2822510"/>
                  <a:gd name="connsiteX1" fmla="*/ 2501900 w 12204700"/>
                  <a:gd name="connsiteY1" fmla="*/ 156892 h 2822510"/>
                  <a:gd name="connsiteX2" fmla="*/ 4648200 w 12204700"/>
                  <a:gd name="connsiteY2" fmla="*/ 118792 h 2822510"/>
                  <a:gd name="connsiteX3" fmla="*/ 6438900 w 12204700"/>
                  <a:gd name="connsiteY3" fmla="*/ 360092 h 2822510"/>
                  <a:gd name="connsiteX4" fmla="*/ 8686800 w 12204700"/>
                  <a:gd name="connsiteY4" fmla="*/ 144191 h 2822510"/>
                  <a:gd name="connsiteX5" fmla="*/ 12204700 w 12204700"/>
                  <a:gd name="connsiteY5" fmla="*/ 0 h 2822510"/>
                  <a:gd name="connsiteX6" fmla="*/ 12192000 w 12204700"/>
                  <a:gd name="connsiteY6" fmla="*/ 2671492 h 2822510"/>
                  <a:gd name="connsiteX7" fmla="*/ 2463800 w 12204700"/>
                  <a:gd name="connsiteY7" fmla="*/ 2760391 h 2822510"/>
                  <a:gd name="connsiteX8" fmla="*/ 0 w 12204700"/>
                  <a:gd name="connsiteY8" fmla="*/ 2671492 h 2822510"/>
                  <a:gd name="connsiteX9" fmla="*/ 0 w 12204700"/>
                  <a:gd name="connsiteY9" fmla="*/ 215900 h 2822510"/>
                  <a:gd name="connsiteX0" fmla="*/ 0 w 12204700"/>
                  <a:gd name="connsiteY0" fmla="*/ 215900 h 2763968"/>
                  <a:gd name="connsiteX1" fmla="*/ 2501900 w 12204700"/>
                  <a:gd name="connsiteY1" fmla="*/ 156892 h 2763968"/>
                  <a:gd name="connsiteX2" fmla="*/ 4648200 w 12204700"/>
                  <a:gd name="connsiteY2" fmla="*/ 118792 h 2763968"/>
                  <a:gd name="connsiteX3" fmla="*/ 6438900 w 12204700"/>
                  <a:gd name="connsiteY3" fmla="*/ 360092 h 2763968"/>
                  <a:gd name="connsiteX4" fmla="*/ 8686800 w 12204700"/>
                  <a:gd name="connsiteY4" fmla="*/ 144191 h 2763968"/>
                  <a:gd name="connsiteX5" fmla="*/ 12204700 w 12204700"/>
                  <a:gd name="connsiteY5" fmla="*/ 0 h 2763968"/>
                  <a:gd name="connsiteX6" fmla="*/ 12192000 w 12204700"/>
                  <a:gd name="connsiteY6" fmla="*/ 2671492 h 2763968"/>
                  <a:gd name="connsiteX7" fmla="*/ 2578100 w 12204700"/>
                  <a:gd name="connsiteY7" fmla="*/ 2531791 h 2763968"/>
                  <a:gd name="connsiteX8" fmla="*/ 0 w 12204700"/>
                  <a:gd name="connsiteY8" fmla="*/ 2671492 h 2763968"/>
                  <a:gd name="connsiteX9" fmla="*/ 0 w 12204700"/>
                  <a:gd name="connsiteY9" fmla="*/ 215900 h 2763968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2578100 w 12204700"/>
                  <a:gd name="connsiteY7" fmla="*/ 25317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0 w 12204700"/>
                  <a:gd name="connsiteY0" fmla="*/ 215900 h 2785596"/>
                  <a:gd name="connsiteX1" fmla="*/ 2501900 w 12204700"/>
                  <a:gd name="connsiteY1" fmla="*/ 156892 h 2785596"/>
                  <a:gd name="connsiteX2" fmla="*/ 4648200 w 12204700"/>
                  <a:gd name="connsiteY2" fmla="*/ 118792 h 2785596"/>
                  <a:gd name="connsiteX3" fmla="*/ 6438900 w 12204700"/>
                  <a:gd name="connsiteY3" fmla="*/ 360092 h 2785596"/>
                  <a:gd name="connsiteX4" fmla="*/ 8686800 w 12204700"/>
                  <a:gd name="connsiteY4" fmla="*/ 144191 h 2785596"/>
                  <a:gd name="connsiteX5" fmla="*/ 12204700 w 12204700"/>
                  <a:gd name="connsiteY5" fmla="*/ 0 h 2785596"/>
                  <a:gd name="connsiteX6" fmla="*/ 12192000 w 12204700"/>
                  <a:gd name="connsiteY6" fmla="*/ 2671492 h 2785596"/>
                  <a:gd name="connsiteX7" fmla="*/ 2578100 w 12204700"/>
                  <a:gd name="connsiteY7" fmla="*/ 2531791 h 2785596"/>
                  <a:gd name="connsiteX8" fmla="*/ 0 w 12204700"/>
                  <a:gd name="connsiteY8" fmla="*/ 2671492 h 2785596"/>
                  <a:gd name="connsiteX9" fmla="*/ 0 w 12204700"/>
                  <a:gd name="connsiteY9" fmla="*/ 215900 h 2785596"/>
                  <a:gd name="connsiteX0" fmla="*/ 0 w 12204700"/>
                  <a:gd name="connsiteY0" fmla="*/ 215900 h 2785596"/>
                  <a:gd name="connsiteX1" fmla="*/ 2501900 w 12204700"/>
                  <a:gd name="connsiteY1" fmla="*/ 156892 h 2785596"/>
                  <a:gd name="connsiteX2" fmla="*/ 4648200 w 12204700"/>
                  <a:gd name="connsiteY2" fmla="*/ 118792 h 2785596"/>
                  <a:gd name="connsiteX3" fmla="*/ 6438900 w 12204700"/>
                  <a:gd name="connsiteY3" fmla="*/ 360092 h 2785596"/>
                  <a:gd name="connsiteX4" fmla="*/ 8686800 w 12204700"/>
                  <a:gd name="connsiteY4" fmla="*/ 144191 h 2785596"/>
                  <a:gd name="connsiteX5" fmla="*/ 12204700 w 12204700"/>
                  <a:gd name="connsiteY5" fmla="*/ 0 h 2785596"/>
                  <a:gd name="connsiteX6" fmla="*/ 12192000 w 12204700"/>
                  <a:gd name="connsiteY6" fmla="*/ 2671492 h 2785596"/>
                  <a:gd name="connsiteX7" fmla="*/ 4673599 w 12204700"/>
                  <a:gd name="connsiteY7" fmla="*/ 2569891 h 2785596"/>
                  <a:gd name="connsiteX8" fmla="*/ 2578100 w 12204700"/>
                  <a:gd name="connsiteY8" fmla="*/ 2531791 h 2785596"/>
                  <a:gd name="connsiteX9" fmla="*/ 0 w 12204700"/>
                  <a:gd name="connsiteY9" fmla="*/ 2671492 h 2785596"/>
                  <a:gd name="connsiteX10" fmla="*/ 0 w 12204700"/>
                  <a:gd name="connsiteY10" fmla="*/ 215900 h 2785596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4737099 w 12204700"/>
                  <a:gd name="connsiteY7" fmla="*/ 2785791 h 2785791"/>
                  <a:gd name="connsiteX8" fmla="*/ 2578100 w 12204700"/>
                  <a:gd name="connsiteY8" fmla="*/ 2531791 h 2785791"/>
                  <a:gd name="connsiteX9" fmla="*/ 0 w 12204700"/>
                  <a:gd name="connsiteY9" fmla="*/ 2671492 h 2785791"/>
                  <a:gd name="connsiteX10" fmla="*/ 0 w 12204700"/>
                  <a:gd name="connsiteY10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6934199 w 12204700"/>
                  <a:gd name="connsiteY7" fmla="*/ 2773091 h 2785791"/>
                  <a:gd name="connsiteX8" fmla="*/ 4737099 w 12204700"/>
                  <a:gd name="connsiteY8" fmla="*/ 2785791 h 2785791"/>
                  <a:gd name="connsiteX9" fmla="*/ 2578100 w 12204700"/>
                  <a:gd name="connsiteY9" fmla="*/ 2531791 h 2785791"/>
                  <a:gd name="connsiteX10" fmla="*/ 0 w 12204700"/>
                  <a:gd name="connsiteY10" fmla="*/ 2671492 h 2785791"/>
                  <a:gd name="connsiteX11" fmla="*/ 0 w 12204700"/>
                  <a:gd name="connsiteY11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7200899 w 12204700"/>
                  <a:gd name="connsiteY7" fmla="*/ 2455591 h 2785791"/>
                  <a:gd name="connsiteX8" fmla="*/ 4737099 w 12204700"/>
                  <a:gd name="connsiteY8" fmla="*/ 2785791 h 2785791"/>
                  <a:gd name="connsiteX9" fmla="*/ 2578100 w 12204700"/>
                  <a:gd name="connsiteY9" fmla="*/ 2531791 h 2785791"/>
                  <a:gd name="connsiteX10" fmla="*/ 0 w 12204700"/>
                  <a:gd name="connsiteY10" fmla="*/ 2671492 h 2785791"/>
                  <a:gd name="connsiteX11" fmla="*/ 0 w 12204700"/>
                  <a:gd name="connsiteY11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9728199 w 12204700"/>
                  <a:gd name="connsiteY7" fmla="*/ 25444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79300 w 12204700"/>
                  <a:gd name="connsiteY6" fmla="*/ 23920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79300 w 12204700"/>
                  <a:gd name="connsiteY6" fmla="*/ 23920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41867 h 2811758"/>
                  <a:gd name="connsiteX1" fmla="*/ 2501900 w 12204700"/>
                  <a:gd name="connsiteY1" fmla="*/ 182859 h 2811758"/>
                  <a:gd name="connsiteX2" fmla="*/ 4648200 w 12204700"/>
                  <a:gd name="connsiteY2" fmla="*/ 144759 h 2811758"/>
                  <a:gd name="connsiteX3" fmla="*/ 6438900 w 12204700"/>
                  <a:gd name="connsiteY3" fmla="*/ 386059 h 2811758"/>
                  <a:gd name="connsiteX4" fmla="*/ 8686800 w 12204700"/>
                  <a:gd name="connsiteY4" fmla="*/ 170158 h 2811758"/>
                  <a:gd name="connsiteX5" fmla="*/ 12204700 w 12204700"/>
                  <a:gd name="connsiteY5" fmla="*/ 25967 h 2811758"/>
                  <a:gd name="connsiteX6" fmla="*/ 12179300 w 12204700"/>
                  <a:gd name="connsiteY6" fmla="*/ 2418059 h 2811758"/>
                  <a:gd name="connsiteX7" fmla="*/ 9829799 w 12204700"/>
                  <a:gd name="connsiteY7" fmla="*/ 2748258 h 2811758"/>
                  <a:gd name="connsiteX8" fmla="*/ 7200899 w 12204700"/>
                  <a:gd name="connsiteY8" fmla="*/ 2481558 h 2811758"/>
                  <a:gd name="connsiteX9" fmla="*/ 4737099 w 12204700"/>
                  <a:gd name="connsiteY9" fmla="*/ 2811758 h 2811758"/>
                  <a:gd name="connsiteX10" fmla="*/ 2578100 w 12204700"/>
                  <a:gd name="connsiteY10" fmla="*/ 2557758 h 2811758"/>
                  <a:gd name="connsiteX11" fmla="*/ 0 w 12204700"/>
                  <a:gd name="connsiteY11" fmla="*/ 2697459 h 2811758"/>
                  <a:gd name="connsiteX12" fmla="*/ 0 w 12204700"/>
                  <a:gd name="connsiteY12" fmla="*/ 241867 h 2811758"/>
                  <a:gd name="connsiteX0" fmla="*/ 0 w 12204700"/>
                  <a:gd name="connsiteY0" fmla="*/ 241867 h 2887748"/>
                  <a:gd name="connsiteX1" fmla="*/ 2501900 w 12204700"/>
                  <a:gd name="connsiteY1" fmla="*/ 182859 h 2887748"/>
                  <a:gd name="connsiteX2" fmla="*/ 4648200 w 12204700"/>
                  <a:gd name="connsiteY2" fmla="*/ 144759 h 2887748"/>
                  <a:gd name="connsiteX3" fmla="*/ 6438900 w 12204700"/>
                  <a:gd name="connsiteY3" fmla="*/ 386059 h 2887748"/>
                  <a:gd name="connsiteX4" fmla="*/ 8686800 w 12204700"/>
                  <a:gd name="connsiteY4" fmla="*/ 170158 h 2887748"/>
                  <a:gd name="connsiteX5" fmla="*/ 12204700 w 12204700"/>
                  <a:gd name="connsiteY5" fmla="*/ 25967 h 2887748"/>
                  <a:gd name="connsiteX6" fmla="*/ 12179300 w 12204700"/>
                  <a:gd name="connsiteY6" fmla="*/ 2418059 h 2887748"/>
                  <a:gd name="connsiteX7" fmla="*/ 9829799 w 12204700"/>
                  <a:gd name="connsiteY7" fmla="*/ 2748258 h 2887748"/>
                  <a:gd name="connsiteX8" fmla="*/ 7213599 w 12204700"/>
                  <a:gd name="connsiteY8" fmla="*/ 2887748 h 2887748"/>
                  <a:gd name="connsiteX9" fmla="*/ 4737099 w 12204700"/>
                  <a:gd name="connsiteY9" fmla="*/ 2811758 h 2887748"/>
                  <a:gd name="connsiteX10" fmla="*/ 2578100 w 12204700"/>
                  <a:gd name="connsiteY10" fmla="*/ 2557758 h 2887748"/>
                  <a:gd name="connsiteX11" fmla="*/ 0 w 12204700"/>
                  <a:gd name="connsiteY11" fmla="*/ 2697459 h 2887748"/>
                  <a:gd name="connsiteX12" fmla="*/ 0 w 12204700"/>
                  <a:gd name="connsiteY12" fmla="*/ 241867 h 2887748"/>
                  <a:gd name="connsiteX0" fmla="*/ 0 w 12204700"/>
                  <a:gd name="connsiteY0" fmla="*/ 241867 h 2887748"/>
                  <a:gd name="connsiteX1" fmla="*/ 2501900 w 12204700"/>
                  <a:gd name="connsiteY1" fmla="*/ 182859 h 2887748"/>
                  <a:gd name="connsiteX2" fmla="*/ 4648200 w 12204700"/>
                  <a:gd name="connsiteY2" fmla="*/ 144759 h 2887748"/>
                  <a:gd name="connsiteX3" fmla="*/ 6438900 w 12204700"/>
                  <a:gd name="connsiteY3" fmla="*/ 386059 h 2887748"/>
                  <a:gd name="connsiteX4" fmla="*/ 8686800 w 12204700"/>
                  <a:gd name="connsiteY4" fmla="*/ 170158 h 2887748"/>
                  <a:gd name="connsiteX5" fmla="*/ 12204700 w 12204700"/>
                  <a:gd name="connsiteY5" fmla="*/ 25967 h 2887748"/>
                  <a:gd name="connsiteX6" fmla="*/ 12179300 w 12204700"/>
                  <a:gd name="connsiteY6" fmla="*/ 2418059 h 2887748"/>
                  <a:gd name="connsiteX7" fmla="*/ 9829799 w 12204700"/>
                  <a:gd name="connsiteY7" fmla="*/ 2748258 h 2887748"/>
                  <a:gd name="connsiteX8" fmla="*/ 7213599 w 12204700"/>
                  <a:gd name="connsiteY8" fmla="*/ 2887748 h 2887748"/>
                  <a:gd name="connsiteX9" fmla="*/ 4737099 w 12204700"/>
                  <a:gd name="connsiteY9" fmla="*/ 2811758 h 2887748"/>
                  <a:gd name="connsiteX10" fmla="*/ 2578100 w 12204700"/>
                  <a:gd name="connsiteY10" fmla="*/ 2557758 h 2887748"/>
                  <a:gd name="connsiteX11" fmla="*/ 0 w 12204700"/>
                  <a:gd name="connsiteY11" fmla="*/ 2697459 h 2887748"/>
                  <a:gd name="connsiteX12" fmla="*/ 0 w 12204700"/>
                  <a:gd name="connsiteY12" fmla="*/ 241867 h 2887748"/>
                  <a:gd name="connsiteX0" fmla="*/ 0 w 12204700"/>
                  <a:gd name="connsiteY0" fmla="*/ 241867 h 2892240"/>
                  <a:gd name="connsiteX1" fmla="*/ 2501900 w 12204700"/>
                  <a:gd name="connsiteY1" fmla="*/ 182859 h 2892240"/>
                  <a:gd name="connsiteX2" fmla="*/ 4648200 w 12204700"/>
                  <a:gd name="connsiteY2" fmla="*/ 144759 h 2892240"/>
                  <a:gd name="connsiteX3" fmla="*/ 6438900 w 12204700"/>
                  <a:gd name="connsiteY3" fmla="*/ 386059 h 2892240"/>
                  <a:gd name="connsiteX4" fmla="*/ 8686800 w 12204700"/>
                  <a:gd name="connsiteY4" fmla="*/ 170158 h 2892240"/>
                  <a:gd name="connsiteX5" fmla="*/ 12204700 w 12204700"/>
                  <a:gd name="connsiteY5" fmla="*/ 25967 h 2892240"/>
                  <a:gd name="connsiteX6" fmla="*/ 12179300 w 12204700"/>
                  <a:gd name="connsiteY6" fmla="*/ 2418059 h 2892240"/>
                  <a:gd name="connsiteX7" fmla="*/ 9829799 w 12204700"/>
                  <a:gd name="connsiteY7" fmla="*/ 2748258 h 2892240"/>
                  <a:gd name="connsiteX8" fmla="*/ 7213599 w 12204700"/>
                  <a:gd name="connsiteY8" fmla="*/ 2887748 h 2892240"/>
                  <a:gd name="connsiteX9" fmla="*/ 4737099 w 12204700"/>
                  <a:gd name="connsiteY9" fmla="*/ 2811758 h 2892240"/>
                  <a:gd name="connsiteX10" fmla="*/ 2578100 w 12204700"/>
                  <a:gd name="connsiteY10" fmla="*/ 2557758 h 2892240"/>
                  <a:gd name="connsiteX11" fmla="*/ 0 w 12204700"/>
                  <a:gd name="connsiteY11" fmla="*/ 2697459 h 2892240"/>
                  <a:gd name="connsiteX12" fmla="*/ 0 w 12204700"/>
                  <a:gd name="connsiteY12" fmla="*/ 241867 h 2892240"/>
                  <a:gd name="connsiteX0" fmla="*/ 0 w 12204700"/>
                  <a:gd name="connsiteY0" fmla="*/ 241867 h 2811757"/>
                  <a:gd name="connsiteX1" fmla="*/ 2501900 w 12204700"/>
                  <a:gd name="connsiteY1" fmla="*/ 182859 h 2811757"/>
                  <a:gd name="connsiteX2" fmla="*/ 4648200 w 12204700"/>
                  <a:gd name="connsiteY2" fmla="*/ 144759 h 2811757"/>
                  <a:gd name="connsiteX3" fmla="*/ 6438900 w 12204700"/>
                  <a:gd name="connsiteY3" fmla="*/ 386059 h 2811757"/>
                  <a:gd name="connsiteX4" fmla="*/ 8686800 w 12204700"/>
                  <a:gd name="connsiteY4" fmla="*/ 170158 h 2811757"/>
                  <a:gd name="connsiteX5" fmla="*/ 12204700 w 12204700"/>
                  <a:gd name="connsiteY5" fmla="*/ 25967 h 2811757"/>
                  <a:gd name="connsiteX6" fmla="*/ 12179300 w 12204700"/>
                  <a:gd name="connsiteY6" fmla="*/ 2418059 h 2811757"/>
                  <a:gd name="connsiteX7" fmla="*/ 9829799 w 12204700"/>
                  <a:gd name="connsiteY7" fmla="*/ 2748258 h 2811757"/>
                  <a:gd name="connsiteX8" fmla="*/ 7302499 w 12204700"/>
                  <a:gd name="connsiteY8" fmla="*/ 2590917 h 2811757"/>
                  <a:gd name="connsiteX9" fmla="*/ 4737099 w 12204700"/>
                  <a:gd name="connsiteY9" fmla="*/ 2811758 h 2811757"/>
                  <a:gd name="connsiteX10" fmla="*/ 2578100 w 12204700"/>
                  <a:gd name="connsiteY10" fmla="*/ 2557758 h 2811757"/>
                  <a:gd name="connsiteX11" fmla="*/ 0 w 12204700"/>
                  <a:gd name="connsiteY11" fmla="*/ 2697459 h 2811757"/>
                  <a:gd name="connsiteX12" fmla="*/ 0 w 12204700"/>
                  <a:gd name="connsiteY12" fmla="*/ 241867 h 2811757"/>
                  <a:gd name="connsiteX0" fmla="*/ 0 w 12204700"/>
                  <a:gd name="connsiteY0" fmla="*/ 409472 h 2979364"/>
                  <a:gd name="connsiteX1" fmla="*/ 2501900 w 12204700"/>
                  <a:gd name="connsiteY1" fmla="*/ 350464 h 2979364"/>
                  <a:gd name="connsiteX2" fmla="*/ 4648200 w 12204700"/>
                  <a:gd name="connsiteY2" fmla="*/ 312364 h 2979364"/>
                  <a:gd name="connsiteX3" fmla="*/ 6438900 w 12204700"/>
                  <a:gd name="connsiteY3" fmla="*/ 553664 h 2979364"/>
                  <a:gd name="connsiteX4" fmla="*/ 8686800 w 12204700"/>
                  <a:gd name="connsiteY4" fmla="*/ 337763 h 2979364"/>
                  <a:gd name="connsiteX5" fmla="*/ 10083799 w 12204700"/>
                  <a:gd name="connsiteY5" fmla="*/ 163167 h 2979364"/>
                  <a:gd name="connsiteX6" fmla="*/ 12204700 w 12204700"/>
                  <a:gd name="connsiteY6" fmla="*/ 193572 h 2979364"/>
                  <a:gd name="connsiteX7" fmla="*/ 12179300 w 12204700"/>
                  <a:gd name="connsiteY7" fmla="*/ 2585664 h 2979364"/>
                  <a:gd name="connsiteX8" fmla="*/ 9829799 w 12204700"/>
                  <a:gd name="connsiteY8" fmla="*/ 2915863 h 2979364"/>
                  <a:gd name="connsiteX9" fmla="*/ 7302499 w 12204700"/>
                  <a:gd name="connsiteY9" fmla="*/ 2758522 h 2979364"/>
                  <a:gd name="connsiteX10" fmla="*/ 4737099 w 12204700"/>
                  <a:gd name="connsiteY10" fmla="*/ 2979363 h 2979364"/>
                  <a:gd name="connsiteX11" fmla="*/ 2578100 w 12204700"/>
                  <a:gd name="connsiteY11" fmla="*/ 2725363 h 2979364"/>
                  <a:gd name="connsiteX12" fmla="*/ 0 w 12204700"/>
                  <a:gd name="connsiteY12" fmla="*/ 2865064 h 2979364"/>
                  <a:gd name="connsiteX13" fmla="*/ 0 w 12204700"/>
                  <a:gd name="connsiteY13" fmla="*/ 409472 h 2979364"/>
                  <a:gd name="connsiteX0" fmla="*/ 0 w 12204700"/>
                  <a:gd name="connsiteY0" fmla="*/ 409473 h 2979364"/>
                  <a:gd name="connsiteX1" fmla="*/ 2501900 w 12204700"/>
                  <a:gd name="connsiteY1" fmla="*/ 350465 h 2979364"/>
                  <a:gd name="connsiteX2" fmla="*/ 4648200 w 12204700"/>
                  <a:gd name="connsiteY2" fmla="*/ 312365 h 2979364"/>
                  <a:gd name="connsiteX3" fmla="*/ 6438900 w 12204700"/>
                  <a:gd name="connsiteY3" fmla="*/ 553665 h 2979364"/>
                  <a:gd name="connsiteX4" fmla="*/ 8178800 w 12204700"/>
                  <a:gd name="connsiteY4" fmla="*/ 275274 h 2979364"/>
                  <a:gd name="connsiteX5" fmla="*/ 10083799 w 12204700"/>
                  <a:gd name="connsiteY5" fmla="*/ 163168 h 2979364"/>
                  <a:gd name="connsiteX6" fmla="*/ 12204700 w 12204700"/>
                  <a:gd name="connsiteY6" fmla="*/ 193573 h 2979364"/>
                  <a:gd name="connsiteX7" fmla="*/ 12179300 w 12204700"/>
                  <a:gd name="connsiteY7" fmla="*/ 2585665 h 2979364"/>
                  <a:gd name="connsiteX8" fmla="*/ 9829799 w 12204700"/>
                  <a:gd name="connsiteY8" fmla="*/ 2915864 h 2979364"/>
                  <a:gd name="connsiteX9" fmla="*/ 7302499 w 12204700"/>
                  <a:gd name="connsiteY9" fmla="*/ 2758523 h 2979364"/>
                  <a:gd name="connsiteX10" fmla="*/ 4737099 w 12204700"/>
                  <a:gd name="connsiteY10" fmla="*/ 2979364 h 2979364"/>
                  <a:gd name="connsiteX11" fmla="*/ 2578100 w 12204700"/>
                  <a:gd name="connsiteY11" fmla="*/ 2725364 h 2979364"/>
                  <a:gd name="connsiteX12" fmla="*/ 0 w 12204700"/>
                  <a:gd name="connsiteY12" fmla="*/ 2865065 h 2979364"/>
                  <a:gd name="connsiteX13" fmla="*/ 0 w 12204700"/>
                  <a:gd name="connsiteY13" fmla="*/ 409473 h 2979364"/>
                  <a:gd name="connsiteX0" fmla="*/ 0 w 12204700"/>
                  <a:gd name="connsiteY0" fmla="*/ 409473 h 2979364"/>
                  <a:gd name="connsiteX1" fmla="*/ 2501900 w 12204700"/>
                  <a:gd name="connsiteY1" fmla="*/ 350465 h 2979364"/>
                  <a:gd name="connsiteX2" fmla="*/ 4648200 w 12204700"/>
                  <a:gd name="connsiteY2" fmla="*/ 312365 h 2979364"/>
                  <a:gd name="connsiteX3" fmla="*/ 6057900 w 12204700"/>
                  <a:gd name="connsiteY3" fmla="*/ 491174 h 2979364"/>
                  <a:gd name="connsiteX4" fmla="*/ 8178800 w 12204700"/>
                  <a:gd name="connsiteY4" fmla="*/ 275274 h 2979364"/>
                  <a:gd name="connsiteX5" fmla="*/ 10083799 w 12204700"/>
                  <a:gd name="connsiteY5" fmla="*/ 163168 h 2979364"/>
                  <a:gd name="connsiteX6" fmla="*/ 12204700 w 12204700"/>
                  <a:gd name="connsiteY6" fmla="*/ 193573 h 2979364"/>
                  <a:gd name="connsiteX7" fmla="*/ 12179300 w 12204700"/>
                  <a:gd name="connsiteY7" fmla="*/ 2585665 h 2979364"/>
                  <a:gd name="connsiteX8" fmla="*/ 9829799 w 12204700"/>
                  <a:gd name="connsiteY8" fmla="*/ 2915864 h 2979364"/>
                  <a:gd name="connsiteX9" fmla="*/ 7302499 w 12204700"/>
                  <a:gd name="connsiteY9" fmla="*/ 2758523 h 2979364"/>
                  <a:gd name="connsiteX10" fmla="*/ 4737099 w 12204700"/>
                  <a:gd name="connsiteY10" fmla="*/ 2979364 h 2979364"/>
                  <a:gd name="connsiteX11" fmla="*/ 2578100 w 12204700"/>
                  <a:gd name="connsiteY11" fmla="*/ 2725364 h 2979364"/>
                  <a:gd name="connsiteX12" fmla="*/ 0 w 12204700"/>
                  <a:gd name="connsiteY12" fmla="*/ 2865065 h 2979364"/>
                  <a:gd name="connsiteX13" fmla="*/ 0 w 12204700"/>
                  <a:gd name="connsiteY13" fmla="*/ 409473 h 2979364"/>
                  <a:gd name="connsiteX0" fmla="*/ 0 w 12204700"/>
                  <a:gd name="connsiteY0" fmla="*/ 409473 h 2979364"/>
                  <a:gd name="connsiteX1" fmla="*/ 2501900 w 12204700"/>
                  <a:gd name="connsiteY1" fmla="*/ 350465 h 2979364"/>
                  <a:gd name="connsiteX2" fmla="*/ 4648200 w 12204700"/>
                  <a:gd name="connsiteY2" fmla="*/ 312365 h 2979364"/>
                  <a:gd name="connsiteX3" fmla="*/ 6057900 w 12204700"/>
                  <a:gd name="connsiteY3" fmla="*/ 491174 h 2979364"/>
                  <a:gd name="connsiteX4" fmla="*/ 8178800 w 12204700"/>
                  <a:gd name="connsiteY4" fmla="*/ 275274 h 2979364"/>
                  <a:gd name="connsiteX5" fmla="*/ 10083799 w 12204700"/>
                  <a:gd name="connsiteY5" fmla="*/ 163168 h 2979364"/>
                  <a:gd name="connsiteX6" fmla="*/ 12204700 w 12204700"/>
                  <a:gd name="connsiteY6" fmla="*/ 193573 h 2979364"/>
                  <a:gd name="connsiteX7" fmla="*/ 12179300 w 12204700"/>
                  <a:gd name="connsiteY7" fmla="*/ 2585665 h 2979364"/>
                  <a:gd name="connsiteX8" fmla="*/ 9829799 w 12204700"/>
                  <a:gd name="connsiteY8" fmla="*/ 2915864 h 2979364"/>
                  <a:gd name="connsiteX9" fmla="*/ 6222999 w 12204700"/>
                  <a:gd name="connsiteY9" fmla="*/ 2836637 h 2979364"/>
                  <a:gd name="connsiteX10" fmla="*/ 4737099 w 12204700"/>
                  <a:gd name="connsiteY10" fmla="*/ 2979364 h 2979364"/>
                  <a:gd name="connsiteX11" fmla="*/ 2578100 w 12204700"/>
                  <a:gd name="connsiteY11" fmla="*/ 2725364 h 2979364"/>
                  <a:gd name="connsiteX12" fmla="*/ 0 w 12204700"/>
                  <a:gd name="connsiteY12" fmla="*/ 2865065 h 2979364"/>
                  <a:gd name="connsiteX13" fmla="*/ 0 w 12204700"/>
                  <a:gd name="connsiteY13" fmla="*/ 409473 h 2979364"/>
                  <a:gd name="connsiteX0" fmla="*/ 0 w 12204700"/>
                  <a:gd name="connsiteY0" fmla="*/ 409473 h 3030449"/>
                  <a:gd name="connsiteX1" fmla="*/ 2501900 w 12204700"/>
                  <a:gd name="connsiteY1" fmla="*/ 350465 h 3030449"/>
                  <a:gd name="connsiteX2" fmla="*/ 4648200 w 12204700"/>
                  <a:gd name="connsiteY2" fmla="*/ 312365 h 3030449"/>
                  <a:gd name="connsiteX3" fmla="*/ 6057900 w 12204700"/>
                  <a:gd name="connsiteY3" fmla="*/ 491174 h 3030449"/>
                  <a:gd name="connsiteX4" fmla="*/ 8178800 w 12204700"/>
                  <a:gd name="connsiteY4" fmla="*/ 275274 h 3030449"/>
                  <a:gd name="connsiteX5" fmla="*/ 10083799 w 12204700"/>
                  <a:gd name="connsiteY5" fmla="*/ 163168 h 3030449"/>
                  <a:gd name="connsiteX6" fmla="*/ 12204700 w 12204700"/>
                  <a:gd name="connsiteY6" fmla="*/ 193573 h 3030449"/>
                  <a:gd name="connsiteX7" fmla="*/ 12179300 w 12204700"/>
                  <a:gd name="connsiteY7" fmla="*/ 2585665 h 3030449"/>
                  <a:gd name="connsiteX8" fmla="*/ 8293099 w 12204700"/>
                  <a:gd name="connsiteY8" fmla="*/ 3025223 h 3030449"/>
                  <a:gd name="connsiteX9" fmla="*/ 6222999 w 12204700"/>
                  <a:gd name="connsiteY9" fmla="*/ 2836637 h 3030449"/>
                  <a:gd name="connsiteX10" fmla="*/ 4737099 w 12204700"/>
                  <a:gd name="connsiteY10" fmla="*/ 2979364 h 3030449"/>
                  <a:gd name="connsiteX11" fmla="*/ 2578100 w 12204700"/>
                  <a:gd name="connsiteY11" fmla="*/ 2725364 h 3030449"/>
                  <a:gd name="connsiteX12" fmla="*/ 0 w 12204700"/>
                  <a:gd name="connsiteY12" fmla="*/ 2865065 h 3030449"/>
                  <a:gd name="connsiteX13" fmla="*/ 0 w 12204700"/>
                  <a:gd name="connsiteY13" fmla="*/ 409473 h 3030449"/>
                  <a:gd name="connsiteX0" fmla="*/ 0 w 12204700"/>
                  <a:gd name="connsiteY0" fmla="*/ 409473 h 3025410"/>
                  <a:gd name="connsiteX1" fmla="*/ 2501900 w 12204700"/>
                  <a:gd name="connsiteY1" fmla="*/ 350465 h 3025410"/>
                  <a:gd name="connsiteX2" fmla="*/ 4648200 w 12204700"/>
                  <a:gd name="connsiteY2" fmla="*/ 312365 h 3025410"/>
                  <a:gd name="connsiteX3" fmla="*/ 6057900 w 12204700"/>
                  <a:gd name="connsiteY3" fmla="*/ 491174 h 3025410"/>
                  <a:gd name="connsiteX4" fmla="*/ 8178800 w 12204700"/>
                  <a:gd name="connsiteY4" fmla="*/ 275274 h 3025410"/>
                  <a:gd name="connsiteX5" fmla="*/ 10083799 w 12204700"/>
                  <a:gd name="connsiteY5" fmla="*/ 163168 h 3025410"/>
                  <a:gd name="connsiteX6" fmla="*/ 12204700 w 12204700"/>
                  <a:gd name="connsiteY6" fmla="*/ 193573 h 3025410"/>
                  <a:gd name="connsiteX7" fmla="*/ 12179300 w 12204700"/>
                  <a:gd name="connsiteY7" fmla="*/ 2585665 h 3025410"/>
                  <a:gd name="connsiteX8" fmla="*/ 10286999 w 12204700"/>
                  <a:gd name="connsiteY8" fmla="*/ 2865891 h 3025410"/>
                  <a:gd name="connsiteX9" fmla="*/ 8293099 w 12204700"/>
                  <a:gd name="connsiteY9" fmla="*/ 3025223 h 3025410"/>
                  <a:gd name="connsiteX10" fmla="*/ 6222999 w 12204700"/>
                  <a:gd name="connsiteY10" fmla="*/ 2836637 h 3025410"/>
                  <a:gd name="connsiteX11" fmla="*/ 4737099 w 12204700"/>
                  <a:gd name="connsiteY11" fmla="*/ 2979364 h 3025410"/>
                  <a:gd name="connsiteX12" fmla="*/ 2578100 w 12204700"/>
                  <a:gd name="connsiteY12" fmla="*/ 2725364 h 3025410"/>
                  <a:gd name="connsiteX13" fmla="*/ 0 w 12204700"/>
                  <a:gd name="connsiteY13" fmla="*/ 2865065 h 3025410"/>
                  <a:gd name="connsiteX14" fmla="*/ 0 w 12204700"/>
                  <a:gd name="connsiteY14" fmla="*/ 409473 h 3025410"/>
                  <a:gd name="connsiteX0" fmla="*/ 0 w 12204700"/>
                  <a:gd name="connsiteY0" fmla="*/ 409473 h 3112179"/>
                  <a:gd name="connsiteX1" fmla="*/ 2501900 w 12204700"/>
                  <a:gd name="connsiteY1" fmla="*/ 350465 h 3112179"/>
                  <a:gd name="connsiteX2" fmla="*/ 4648200 w 12204700"/>
                  <a:gd name="connsiteY2" fmla="*/ 312365 h 3112179"/>
                  <a:gd name="connsiteX3" fmla="*/ 6057900 w 12204700"/>
                  <a:gd name="connsiteY3" fmla="*/ 491174 h 3112179"/>
                  <a:gd name="connsiteX4" fmla="*/ 8178800 w 12204700"/>
                  <a:gd name="connsiteY4" fmla="*/ 275274 h 3112179"/>
                  <a:gd name="connsiteX5" fmla="*/ 10083799 w 12204700"/>
                  <a:gd name="connsiteY5" fmla="*/ 163168 h 3112179"/>
                  <a:gd name="connsiteX6" fmla="*/ 12204700 w 12204700"/>
                  <a:gd name="connsiteY6" fmla="*/ 193573 h 3112179"/>
                  <a:gd name="connsiteX7" fmla="*/ 12179300 w 12204700"/>
                  <a:gd name="connsiteY7" fmla="*/ 2585665 h 3112179"/>
                  <a:gd name="connsiteX8" fmla="*/ 10706099 w 12204700"/>
                  <a:gd name="connsiteY8" fmla="*/ 3084609 h 3112179"/>
                  <a:gd name="connsiteX9" fmla="*/ 8293099 w 12204700"/>
                  <a:gd name="connsiteY9" fmla="*/ 3025223 h 3112179"/>
                  <a:gd name="connsiteX10" fmla="*/ 6222999 w 12204700"/>
                  <a:gd name="connsiteY10" fmla="*/ 2836637 h 3112179"/>
                  <a:gd name="connsiteX11" fmla="*/ 4737099 w 12204700"/>
                  <a:gd name="connsiteY11" fmla="*/ 2979364 h 3112179"/>
                  <a:gd name="connsiteX12" fmla="*/ 2578100 w 12204700"/>
                  <a:gd name="connsiteY12" fmla="*/ 2725364 h 3112179"/>
                  <a:gd name="connsiteX13" fmla="*/ 0 w 12204700"/>
                  <a:gd name="connsiteY13" fmla="*/ 2865065 h 3112179"/>
                  <a:gd name="connsiteX14" fmla="*/ 0 w 12204700"/>
                  <a:gd name="connsiteY14" fmla="*/ 409473 h 3112179"/>
                  <a:gd name="connsiteX0" fmla="*/ 0 w 12204700"/>
                  <a:gd name="connsiteY0" fmla="*/ 409473 h 3084609"/>
                  <a:gd name="connsiteX1" fmla="*/ 2501900 w 12204700"/>
                  <a:gd name="connsiteY1" fmla="*/ 350465 h 3084609"/>
                  <a:gd name="connsiteX2" fmla="*/ 4648200 w 12204700"/>
                  <a:gd name="connsiteY2" fmla="*/ 312365 h 3084609"/>
                  <a:gd name="connsiteX3" fmla="*/ 6057900 w 12204700"/>
                  <a:gd name="connsiteY3" fmla="*/ 491174 h 3084609"/>
                  <a:gd name="connsiteX4" fmla="*/ 8178800 w 12204700"/>
                  <a:gd name="connsiteY4" fmla="*/ 275274 h 3084609"/>
                  <a:gd name="connsiteX5" fmla="*/ 10083799 w 12204700"/>
                  <a:gd name="connsiteY5" fmla="*/ 163168 h 3084609"/>
                  <a:gd name="connsiteX6" fmla="*/ 12204700 w 12204700"/>
                  <a:gd name="connsiteY6" fmla="*/ 193573 h 3084609"/>
                  <a:gd name="connsiteX7" fmla="*/ 12179300 w 12204700"/>
                  <a:gd name="connsiteY7" fmla="*/ 2585665 h 3084609"/>
                  <a:gd name="connsiteX8" fmla="*/ 10706099 w 12204700"/>
                  <a:gd name="connsiteY8" fmla="*/ 3084609 h 3084609"/>
                  <a:gd name="connsiteX9" fmla="*/ 8293099 w 12204700"/>
                  <a:gd name="connsiteY9" fmla="*/ 3025223 h 3084609"/>
                  <a:gd name="connsiteX10" fmla="*/ 6222999 w 12204700"/>
                  <a:gd name="connsiteY10" fmla="*/ 2836637 h 3084609"/>
                  <a:gd name="connsiteX11" fmla="*/ 4737099 w 12204700"/>
                  <a:gd name="connsiteY11" fmla="*/ 2979364 h 3084609"/>
                  <a:gd name="connsiteX12" fmla="*/ 2578100 w 12204700"/>
                  <a:gd name="connsiteY12" fmla="*/ 2725364 h 3084609"/>
                  <a:gd name="connsiteX13" fmla="*/ 0 w 12204700"/>
                  <a:gd name="connsiteY13" fmla="*/ 2865065 h 3084609"/>
                  <a:gd name="connsiteX14" fmla="*/ 0 w 12204700"/>
                  <a:gd name="connsiteY14" fmla="*/ 409473 h 3084609"/>
                  <a:gd name="connsiteX0" fmla="*/ 0 w 12204700"/>
                  <a:gd name="connsiteY0" fmla="*/ 409473 h 3084609"/>
                  <a:gd name="connsiteX1" fmla="*/ 2501900 w 12204700"/>
                  <a:gd name="connsiteY1" fmla="*/ 350465 h 3084609"/>
                  <a:gd name="connsiteX2" fmla="*/ 4648200 w 12204700"/>
                  <a:gd name="connsiteY2" fmla="*/ 312365 h 3084609"/>
                  <a:gd name="connsiteX3" fmla="*/ 6057900 w 12204700"/>
                  <a:gd name="connsiteY3" fmla="*/ 491174 h 3084609"/>
                  <a:gd name="connsiteX4" fmla="*/ 8178800 w 12204700"/>
                  <a:gd name="connsiteY4" fmla="*/ 275274 h 3084609"/>
                  <a:gd name="connsiteX5" fmla="*/ 10083799 w 12204700"/>
                  <a:gd name="connsiteY5" fmla="*/ 163168 h 3084609"/>
                  <a:gd name="connsiteX6" fmla="*/ 12204700 w 12204700"/>
                  <a:gd name="connsiteY6" fmla="*/ 193573 h 3084609"/>
                  <a:gd name="connsiteX7" fmla="*/ 12179300 w 12204700"/>
                  <a:gd name="connsiteY7" fmla="*/ 2585665 h 3084609"/>
                  <a:gd name="connsiteX8" fmla="*/ 10706099 w 12204700"/>
                  <a:gd name="connsiteY8" fmla="*/ 3084609 h 3084609"/>
                  <a:gd name="connsiteX9" fmla="*/ 8293099 w 12204700"/>
                  <a:gd name="connsiteY9" fmla="*/ 3025223 h 3084609"/>
                  <a:gd name="connsiteX10" fmla="*/ 6222999 w 12204700"/>
                  <a:gd name="connsiteY10" fmla="*/ 2836637 h 3084609"/>
                  <a:gd name="connsiteX11" fmla="*/ 4737099 w 12204700"/>
                  <a:gd name="connsiteY11" fmla="*/ 2979364 h 3084609"/>
                  <a:gd name="connsiteX12" fmla="*/ 2578100 w 12204700"/>
                  <a:gd name="connsiteY12" fmla="*/ 2725364 h 3084609"/>
                  <a:gd name="connsiteX13" fmla="*/ 0 w 12204700"/>
                  <a:gd name="connsiteY13" fmla="*/ 2865065 h 3084609"/>
                  <a:gd name="connsiteX14" fmla="*/ 0 w 12204700"/>
                  <a:gd name="connsiteY14" fmla="*/ 409473 h 3084609"/>
                  <a:gd name="connsiteX0" fmla="*/ 0 w 12204700"/>
                  <a:gd name="connsiteY0" fmla="*/ 409473 h 3113367"/>
                  <a:gd name="connsiteX1" fmla="*/ 2501900 w 12204700"/>
                  <a:gd name="connsiteY1" fmla="*/ 350465 h 3113367"/>
                  <a:gd name="connsiteX2" fmla="*/ 4648200 w 12204700"/>
                  <a:gd name="connsiteY2" fmla="*/ 312365 h 3113367"/>
                  <a:gd name="connsiteX3" fmla="*/ 6057900 w 12204700"/>
                  <a:gd name="connsiteY3" fmla="*/ 491174 h 3113367"/>
                  <a:gd name="connsiteX4" fmla="*/ 8178800 w 12204700"/>
                  <a:gd name="connsiteY4" fmla="*/ 275274 h 3113367"/>
                  <a:gd name="connsiteX5" fmla="*/ 10083799 w 12204700"/>
                  <a:gd name="connsiteY5" fmla="*/ 163168 h 3113367"/>
                  <a:gd name="connsiteX6" fmla="*/ 12204700 w 12204700"/>
                  <a:gd name="connsiteY6" fmla="*/ 193573 h 3113367"/>
                  <a:gd name="connsiteX7" fmla="*/ 12179300 w 12204700"/>
                  <a:gd name="connsiteY7" fmla="*/ 2585665 h 3113367"/>
                  <a:gd name="connsiteX8" fmla="*/ 10706099 w 12204700"/>
                  <a:gd name="connsiteY8" fmla="*/ 3084609 h 3113367"/>
                  <a:gd name="connsiteX9" fmla="*/ 8293099 w 12204700"/>
                  <a:gd name="connsiteY9" fmla="*/ 3025223 h 3113367"/>
                  <a:gd name="connsiteX10" fmla="*/ 6222999 w 12204700"/>
                  <a:gd name="connsiteY10" fmla="*/ 2836637 h 3113367"/>
                  <a:gd name="connsiteX11" fmla="*/ 4737099 w 12204700"/>
                  <a:gd name="connsiteY11" fmla="*/ 2979364 h 3113367"/>
                  <a:gd name="connsiteX12" fmla="*/ 2578100 w 12204700"/>
                  <a:gd name="connsiteY12" fmla="*/ 2725364 h 3113367"/>
                  <a:gd name="connsiteX13" fmla="*/ 0 w 12204700"/>
                  <a:gd name="connsiteY13" fmla="*/ 2865065 h 3113367"/>
                  <a:gd name="connsiteX14" fmla="*/ 0 w 12204700"/>
                  <a:gd name="connsiteY14" fmla="*/ 409473 h 3113367"/>
                  <a:gd name="connsiteX0" fmla="*/ 0 w 12204700"/>
                  <a:gd name="connsiteY0" fmla="*/ 355307 h 3059201"/>
                  <a:gd name="connsiteX1" fmla="*/ 2501900 w 12204700"/>
                  <a:gd name="connsiteY1" fmla="*/ 296299 h 3059201"/>
                  <a:gd name="connsiteX2" fmla="*/ 4648200 w 12204700"/>
                  <a:gd name="connsiteY2" fmla="*/ 258199 h 3059201"/>
                  <a:gd name="connsiteX3" fmla="*/ 6057900 w 12204700"/>
                  <a:gd name="connsiteY3" fmla="*/ 437008 h 3059201"/>
                  <a:gd name="connsiteX4" fmla="*/ 8178800 w 12204700"/>
                  <a:gd name="connsiteY4" fmla="*/ 221108 h 3059201"/>
                  <a:gd name="connsiteX5" fmla="*/ 10096499 w 12204700"/>
                  <a:gd name="connsiteY5" fmla="*/ 358965 h 3059201"/>
                  <a:gd name="connsiteX6" fmla="*/ 12204700 w 12204700"/>
                  <a:gd name="connsiteY6" fmla="*/ 139407 h 3059201"/>
                  <a:gd name="connsiteX7" fmla="*/ 12179300 w 12204700"/>
                  <a:gd name="connsiteY7" fmla="*/ 2531499 h 3059201"/>
                  <a:gd name="connsiteX8" fmla="*/ 10706099 w 12204700"/>
                  <a:gd name="connsiteY8" fmla="*/ 3030443 h 3059201"/>
                  <a:gd name="connsiteX9" fmla="*/ 8293099 w 12204700"/>
                  <a:gd name="connsiteY9" fmla="*/ 2971057 h 3059201"/>
                  <a:gd name="connsiteX10" fmla="*/ 6222999 w 12204700"/>
                  <a:gd name="connsiteY10" fmla="*/ 2782471 h 3059201"/>
                  <a:gd name="connsiteX11" fmla="*/ 4737099 w 12204700"/>
                  <a:gd name="connsiteY11" fmla="*/ 2925198 h 3059201"/>
                  <a:gd name="connsiteX12" fmla="*/ 2578100 w 12204700"/>
                  <a:gd name="connsiteY12" fmla="*/ 2671198 h 3059201"/>
                  <a:gd name="connsiteX13" fmla="*/ 0 w 12204700"/>
                  <a:gd name="connsiteY13" fmla="*/ 2810899 h 3059201"/>
                  <a:gd name="connsiteX14" fmla="*/ 0 w 12204700"/>
                  <a:gd name="connsiteY14" fmla="*/ 355307 h 3059201"/>
                  <a:gd name="connsiteX0" fmla="*/ 68 w 12204768"/>
                  <a:gd name="connsiteY0" fmla="*/ 355307 h 3059201"/>
                  <a:gd name="connsiteX1" fmla="*/ 2501968 w 12204768"/>
                  <a:gd name="connsiteY1" fmla="*/ 296299 h 3059201"/>
                  <a:gd name="connsiteX2" fmla="*/ 4648268 w 12204768"/>
                  <a:gd name="connsiteY2" fmla="*/ 258199 h 3059201"/>
                  <a:gd name="connsiteX3" fmla="*/ 6057968 w 12204768"/>
                  <a:gd name="connsiteY3" fmla="*/ 437008 h 3059201"/>
                  <a:gd name="connsiteX4" fmla="*/ 8178868 w 12204768"/>
                  <a:gd name="connsiteY4" fmla="*/ 221108 h 3059201"/>
                  <a:gd name="connsiteX5" fmla="*/ 10096567 w 12204768"/>
                  <a:gd name="connsiteY5" fmla="*/ 358965 h 3059201"/>
                  <a:gd name="connsiteX6" fmla="*/ 12204768 w 12204768"/>
                  <a:gd name="connsiteY6" fmla="*/ 139407 h 3059201"/>
                  <a:gd name="connsiteX7" fmla="*/ 12179368 w 12204768"/>
                  <a:gd name="connsiteY7" fmla="*/ 2531499 h 3059201"/>
                  <a:gd name="connsiteX8" fmla="*/ 10706167 w 12204768"/>
                  <a:gd name="connsiteY8" fmla="*/ 3030443 h 3059201"/>
                  <a:gd name="connsiteX9" fmla="*/ 8293167 w 12204768"/>
                  <a:gd name="connsiteY9" fmla="*/ 2971057 h 3059201"/>
                  <a:gd name="connsiteX10" fmla="*/ 6223067 w 12204768"/>
                  <a:gd name="connsiteY10" fmla="*/ 2782471 h 3059201"/>
                  <a:gd name="connsiteX11" fmla="*/ 4737167 w 12204768"/>
                  <a:gd name="connsiteY11" fmla="*/ 2925198 h 3059201"/>
                  <a:gd name="connsiteX12" fmla="*/ 2578168 w 12204768"/>
                  <a:gd name="connsiteY12" fmla="*/ 2671198 h 3059201"/>
                  <a:gd name="connsiteX13" fmla="*/ 68 w 12204768"/>
                  <a:gd name="connsiteY13" fmla="*/ 2810899 h 3059201"/>
                  <a:gd name="connsiteX14" fmla="*/ 68 w 12204768"/>
                  <a:gd name="connsiteY14" fmla="*/ 355307 h 3059201"/>
                  <a:gd name="connsiteX0" fmla="*/ 437458 w 12642158"/>
                  <a:gd name="connsiteY0" fmla="*/ 355307 h 3059201"/>
                  <a:gd name="connsiteX1" fmla="*/ 2939358 w 12642158"/>
                  <a:gd name="connsiteY1" fmla="*/ 296299 h 3059201"/>
                  <a:gd name="connsiteX2" fmla="*/ 5085658 w 12642158"/>
                  <a:gd name="connsiteY2" fmla="*/ 258199 h 3059201"/>
                  <a:gd name="connsiteX3" fmla="*/ 6495358 w 12642158"/>
                  <a:gd name="connsiteY3" fmla="*/ 437008 h 3059201"/>
                  <a:gd name="connsiteX4" fmla="*/ 8616258 w 12642158"/>
                  <a:gd name="connsiteY4" fmla="*/ 221108 h 3059201"/>
                  <a:gd name="connsiteX5" fmla="*/ 10533957 w 12642158"/>
                  <a:gd name="connsiteY5" fmla="*/ 358965 h 3059201"/>
                  <a:gd name="connsiteX6" fmla="*/ 12642158 w 12642158"/>
                  <a:gd name="connsiteY6" fmla="*/ 139407 h 3059201"/>
                  <a:gd name="connsiteX7" fmla="*/ 12616758 w 12642158"/>
                  <a:gd name="connsiteY7" fmla="*/ 2531499 h 3059201"/>
                  <a:gd name="connsiteX8" fmla="*/ 11143557 w 12642158"/>
                  <a:gd name="connsiteY8" fmla="*/ 3030443 h 3059201"/>
                  <a:gd name="connsiteX9" fmla="*/ 8730557 w 12642158"/>
                  <a:gd name="connsiteY9" fmla="*/ 2971057 h 3059201"/>
                  <a:gd name="connsiteX10" fmla="*/ 6660457 w 12642158"/>
                  <a:gd name="connsiteY10" fmla="*/ 2782471 h 3059201"/>
                  <a:gd name="connsiteX11" fmla="*/ 5174557 w 12642158"/>
                  <a:gd name="connsiteY11" fmla="*/ 2925198 h 3059201"/>
                  <a:gd name="connsiteX12" fmla="*/ 3015558 w 12642158"/>
                  <a:gd name="connsiteY12" fmla="*/ 2671198 h 3059201"/>
                  <a:gd name="connsiteX13" fmla="*/ 437458 w 12642158"/>
                  <a:gd name="connsiteY13" fmla="*/ 2810899 h 3059201"/>
                  <a:gd name="connsiteX14" fmla="*/ 437458 w 12642158"/>
                  <a:gd name="connsiteY14" fmla="*/ 355307 h 3059201"/>
                  <a:gd name="connsiteX0" fmla="*/ 437458 w 12642164"/>
                  <a:gd name="connsiteY0" fmla="*/ 545655 h 3249549"/>
                  <a:gd name="connsiteX1" fmla="*/ 2939358 w 12642164"/>
                  <a:gd name="connsiteY1" fmla="*/ 486647 h 3249549"/>
                  <a:gd name="connsiteX2" fmla="*/ 5085658 w 12642164"/>
                  <a:gd name="connsiteY2" fmla="*/ 448547 h 3249549"/>
                  <a:gd name="connsiteX3" fmla="*/ 6495358 w 12642164"/>
                  <a:gd name="connsiteY3" fmla="*/ 627356 h 3249549"/>
                  <a:gd name="connsiteX4" fmla="*/ 8616258 w 12642164"/>
                  <a:gd name="connsiteY4" fmla="*/ 411456 h 3249549"/>
                  <a:gd name="connsiteX5" fmla="*/ 10533957 w 12642164"/>
                  <a:gd name="connsiteY5" fmla="*/ 549313 h 3249549"/>
                  <a:gd name="connsiteX6" fmla="*/ 12642158 w 12642164"/>
                  <a:gd name="connsiteY6" fmla="*/ 329755 h 3249549"/>
                  <a:gd name="connsiteX7" fmla="*/ 12616758 w 12642164"/>
                  <a:gd name="connsiteY7" fmla="*/ 2721847 h 3249549"/>
                  <a:gd name="connsiteX8" fmla="*/ 11143557 w 12642164"/>
                  <a:gd name="connsiteY8" fmla="*/ 3220791 h 3249549"/>
                  <a:gd name="connsiteX9" fmla="*/ 8730557 w 12642164"/>
                  <a:gd name="connsiteY9" fmla="*/ 3161405 h 3249549"/>
                  <a:gd name="connsiteX10" fmla="*/ 6660457 w 12642164"/>
                  <a:gd name="connsiteY10" fmla="*/ 2972819 h 3249549"/>
                  <a:gd name="connsiteX11" fmla="*/ 5174557 w 12642164"/>
                  <a:gd name="connsiteY11" fmla="*/ 3115546 h 3249549"/>
                  <a:gd name="connsiteX12" fmla="*/ 3015558 w 12642164"/>
                  <a:gd name="connsiteY12" fmla="*/ 2861546 h 3249549"/>
                  <a:gd name="connsiteX13" fmla="*/ 437458 w 12642164"/>
                  <a:gd name="connsiteY13" fmla="*/ 3001247 h 3249549"/>
                  <a:gd name="connsiteX14" fmla="*/ 437458 w 12642164"/>
                  <a:gd name="connsiteY14" fmla="*/ 545655 h 3249549"/>
                  <a:gd name="connsiteX0" fmla="*/ 437458 w 12791000"/>
                  <a:gd name="connsiteY0" fmla="*/ 337796 h 3040501"/>
                  <a:gd name="connsiteX1" fmla="*/ 2939358 w 12791000"/>
                  <a:gd name="connsiteY1" fmla="*/ 278788 h 3040501"/>
                  <a:gd name="connsiteX2" fmla="*/ 5085658 w 12791000"/>
                  <a:gd name="connsiteY2" fmla="*/ 240688 h 3040501"/>
                  <a:gd name="connsiteX3" fmla="*/ 6495358 w 12791000"/>
                  <a:gd name="connsiteY3" fmla="*/ 419497 h 3040501"/>
                  <a:gd name="connsiteX4" fmla="*/ 8616258 w 12791000"/>
                  <a:gd name="connsiteY4" fmla="*/ 203597 h 3040501"/>
                  <a:gd name="connsiteX5" fmla="*/ 10533957 w 12791000"/>
                  <a:gd name="connsiteY5" fmla="*/ 341454 h 3040501"/>
                  <a:gd name="connsiteX6" fmla="*/ 12642158 w 12791000"/>
                  <a:gd name="connsiteY6" fmla="*/ 121896 h 3040501"/>
                  <a:gd name="connsiteX7" fmla="*/ 12616755 w 12791000"/>
                  <a:gd name="connsiteY7" fmla="*/ 2513988 h 3040501"/>
                  <a:gd name="connsiteX8" fmla="*/ 11143557 w 12791000"/>
                  <a:gd name="connsiteY8" fmla="*/ 3012932 h 3040501"/>
                  <a:gd name="connsiteX9" fmla="*/ 8730557 w 12791000"/>
                  <a:gd name="connsiteY9" fmla="*/ 2953546 h 3040501"/>
                  <a:gd name="connsiteX10" fmla="*/ 6660457 w 12791000"/>
                  <a:gd name="connsiteY10" fmla="*/ 2764960 h 3040501"/>
                  <a:gd name="connsiteX11" fmla="*/ 5174557 w 12791000"/>
                  <a:gd name="connsiteY11" fmla="*/ 2907687 h 3040501"/>
                  <a:gd name="connsiteX12" fmla="*/ 3015558 w 12791000"/>
                  <a:gd name="connsiteY12" fmla="*/ 2653687 h 3040501"/>
                  <a:gd name="connsiteX13" fmla="*/ 437458 w 12791000"/>
                  <a:gd name="connsiteY13" fmla="*/ 2793388 h 3040501"/>
                  <a:gd name="connsiteX14" fmla="*/ 437458 w 12791000"/>
                  <a:gd name="connsiteY14" fmla="*/ 337796 h 3040501"/>
                  <a:gd name="connsiteX0" fmla="*/ 437458 w 12880348"/>
                  <a:gd name="connsiteY0" fmla="*/ 337794 h 3040501"/>
                  <a:gd name="connsiteX1" fmla="*/ 2939358 w 12880348"/>
                  <a:gd name="connsiteY1" fmla="*/ 278786 h 3040501"/>
                  <a:gd name="connsiteX2" fmla="*/ 5085658 w 12880348"/>
                  <a:gd name="connsiteY2" fmla="*/ 240686 h 3040501"/>
                  <a:gd name="connsiteX3" fmla="*/ 6495358 w 12880348"/>
                  <a:gd name="connsiteY3" fmla="*/ 419495 h 3040501"/>
                  <a:gd name="connsiteX4" fmla="*/ 8616258 w 12880348"/>
                  <a:gd name="connsiteY4" fmla="*/ 203595 h 3040501"/>
                  <a:gd name="connsiteX5" fmla="*/ 10533957 w 12880348"/>
                  <a:gd name="connsiteY5" fmla="*/ 341452 h 3040501"/>
                  <a:gd name="connsiteX6" fmla="*/ 12642158 w 12880348"/>
                  <a:gd name="connsiteY6" fmla="*/ 121894 h 3040501"/>
                  <a:gd name="connsiteX7" fmla="*/ 12616755 w 12880348"/>
                  <a:gd name="connsiteY7" fmla="*/ 2513986 h 3040501"/>
                  <a:gd name="connsiteX8" fmla="*/ 11143557 w 12880348"/>
                  <a:gd name="connsiteY8" fmla="*/ 3012930 h 3040501"/>
                  <a:gd name="connsiteX9" fmla="*/ 8730557 w 12880348"/>
                  <a:gd name="connsiteY9" fmla="*/ 2953544 h 3040501"/>
                  <a:gd name="connsiteX10" fmla="*/ 6660457 w 12880348"/>
                  <a:gd name="connsiteY10" fmla="*/ 2764958 h 3040501"/>
                  <a:gd name="connsiteX11" fmla="*/ 5174557 w 12880348"/>
                  <a:gd name="connsiteY11" fmla="*/ 2907685 h 3040501"/>
                  <a:gd name="connsiteX12" fmla="*/ 3015558 w 12880348"/>
                  <a:gd name="connsiteY12" fmla="*/ 2653685 h 3040501"/>
                  <a:gd name="connsiteX13" fmla="*/ 437458 w 12880348"/>
                  <a:gd name="connsiteY13" fmla="*/ 2793386 h 3040501"/>
                  <a:gd name="connsiteX14" fmla="*/ 437458 w 12880348"/>
                  <a:gd name="connsiteY14" fmla="*/ 337794 h 3040501"/>
                  <a:gd name="connsiteX0" fmla="*/ 669657 w 13112547"/>
                  <a:gd name="connsiteY0" fmla="*/ 337794 h 3040499"/>
                  <a:gd name="connsiteX1" fmla="*/ 3171557 w 13112547"/>
                  <a:gd name="connsiteY1" fmla="*/ 278786 h 3040499"/>
                  <a:gd name="connsiteX2" fmla="*/ 5317857 w 13112547"/>
                  <a:gd name="connsiteY2" fmla="*/ 240686 h 3040499"/>
                  <a:gd name="connsiteX3" fmla="*/ 6727557 w 13112547"/>
                  <a:gd name="connsiteY3" fmla="*/ 419495 h 3040499"/>
                  <a:gd name="connsiteX4" fmla="*/ 8848457 w 13112547"/>
                  <a:gd name="connsiteY4" fmla="*/ 203595 h 3040499"/>
                  <a:gd name="connsiteX5" fmla="*/ 10766156 w 13112547"/>
                  <a:gd name="connsiteY5" fmla="*/ 341452 h 3040499"/>
                  <a:gd name="connsiteX6" fmla="*/ 12874357 w 13112547"/>
                  <a:gd name="connsiteY6" fmla="*/ 121894 h 3040499"/>
                  <a:gd name="connsiteX7" fmla="*/ 12848954 w 13112547"/>
                  <a:gd name="connsiteY7" fmla="*/ 2513986 h 3040499"/>
                  <a:gd name="connsiteX8" fmla="*/ 11375756 w 13112547"/>
                  <a:gd name="connsiteY8" fmla="*/ 3012930 h 3040499"/>
                  <a:gd name="connsiteX9" fmla="*/ 8962756 w 13112547"/>
                  <a:gd name="connsiteY9" fmla="*/ 2953544 h 3040499"/>
                  <a:gd name="connsiteX10" fmla="*/ 6892656 w 13112547"/>
                  <a:gd name="connsiteY10" fmla="*/ 2764958 h 3040499"/>
                  <a:gd name="connsiteX11" fmla="*/ 5406756 w 13112547"/>
                  <a:gd name="connsiteY11" fmla="*/ 2907685 h 3040499"/>
                  <a:gd name="connsiteX12" fmla="*/ 669657 w 13112547"/>
                  <a:gd name="connsiteY12" fmla="*/ 2793386 h 3040499"/>
                  <a:gd name="connsiteX13" fmla="*/ 669657 w 13112547"/>
                  <a:gd name="connsiteY13" fmla="*/ 337794 h 3040499"/>
                  <a:gd name="connsiteX0" fmla="*/ 669657 w 13112547"/>
                  <a:gd name="connsiteY0" fmla="*/ 337794 h 3037083"/>
                  <a:gd name="connsiteX1" fmla="*/ 3171557 w 13112547"/>
                  <a:gd name="connsiteY1" fmla="*/ 278786 h 3037083"/>
                  <a:gd name="connsiteX2" fmla="*/ 5317857 w 13112547"/>
                  <a:gd name="connsiteY2" fmla="*/ 240686 h 3037083"/>
                  <a:gd name="connsiteX3" fmla="*/ 6727557 w 13112547"/>
                  <a:gd name="connsiteY3" fmla="*/ 419495 h 3037083"/>
                  <a:gd name="connsiteX4" fmla="*/ 8848457 w 13112547"/>
                  <a:gd name="connsiteY4" fmla="*/ 203595 h 3037083"/>
                  <a:gd name="connsiteX5" fmla="*/ 10766156 w 13112547"/>
                  <a:gd name="connsiteY5" fmla="*/ 341452 h 3037083"/>
                  <a:gd name="connsiteX6" fmla="*/ 12874357 w 13112547"/>
                  <a:gd name="connsiteY6" fmla="*/ 121894 h 3037083"/>
                  <a:gd name="connsiteX7" fmla="*/ 12848954 w 13112547"/>
                  <a:gd name="connsiteY7" fmla="*/ 2513986 h 3037083"/>
                  <a:gd name="connsiteX8" fmla="*/ 11375756 w 13112547"/>
                  <a:gd name="connsiteY8" fmla="*/ 3012930 h 3037083"/>
                  <a:gd name="connsiteX9" fmla="*/ 8962756 w 13112547"/>
                  <a:gd name="connsiteY9" fmla="*/ 2953544 h 3037083"/>
                  <a:gd name="connsiteX10" fmla="*/ 5406756 w 13112547"/>
                  <a:gd name="connsiteY10" fmla="*/ 2907685 h 3037083"/>
                  <a:gd name="connsiteX11" fmla="*/ 669657 w 13112547"/>
                  <a:gd name="connsiteY11" fmla="*/ 2793386 h 3037083"/>
                  <a:gd name="connsiteX12" fmla="*/ 669657 w 13112547"/>
                  <a:gd name="connsiteY12" fmla="*/ 337794 h 3037083"/>
                  <a:gd name="connsiteX0" fmla="*/ 669657 w 13112547"/>
                  <a:gd name="connsiteY0" fmla="*/ 337794 h 3037083"/>
                  <a:gd name="connsiteX1" fmla="*/ 3171557 w 13112547"/>
                  <a:gd name="connsiteY1" fmla="*/ 278786 h 3037083"/>
                  <a:gd name="connsiteX2" fmla="*/ 6727557 w 13112547"/>
                  <a:gd name="connsiteY2" fmla="*/ 419495 h 3037083"/>
                  <a:gd name="connsiteX3" fmla="*/ 8848457 w 13112547"/>
                  <a:gd name="connsiteY3" fmla="*/ 203595 h 3037083"/>
                  <a:gd name="connsiteX4" fmla="*/ 10766156 w 13112547"/>
                  <a:gd name="connsiteY4" fmla="*/ 341452 h 3037083"/>
                  <a:gd name="connsiteX5" fmla="*/ 12874357 w 13112547"/>
                  <a:gd name="connsiteY5" fmla="*/ 121894 h 3037083"/>
                  <a:gd name="connsiteX6" fmla="*/ 12848954 w 13112547"/>
                  <a:gd name="connsiteY6" fmla="*/ 2513986 h 3037083"/>
                  <a:gd name="connsiteX7" fmla="*/ 11375756 w 13112547"/>
                  <a:gd name="connsiteY7" fmla="*/ 3012930 h 3037083"/>
                  <a:gd name="connsiteX8" fmla="*/ 8962756 w 13112547"/>
                  <a:gd name="connsiteY8" fmla="*/ 2953544 h 3037083"/>
                  <a:gd name="connsiteX9" fmla="*/ 5406756 w 13112547"/>
                  <a:gd name="connsiteY9" fmla="*/ 2907685 h 3037083"/>
                  <a:gd name="connsiteX10" fmla="*/ 669657 w 13112547"/>
                  <a:gd name="connsiteY10" fmla="*/ 2793386 h 3037083"/>
                  <a:gd name="connsiteX11" fmla="*/ 669657 w 13112547"/>
                  <a:gd name="connsiteY11" fmla="*/ 337794 h 3037083"/>
                  <a:gd name="connsiteX0" fmla="*/ 669657 w 13112547"/>
                  <a:gd name="connsiteY0" fmla="*/ 337794 h 3037083"/>
                  <a:gd name="connsiteX1" fmla="*/ 3171557 w 13112547"/>
                  <a:gd name="connsiteY1" fmla="*/ 278786 h 3037083"/>
                  <a:gd name="connsiteX2" fmla="*/ 8848457 w 13112547"/>
                  <a:gd name="connsiteY2" fmla="*/ 203595 h 3037083"/>
                  <a:gd name="connsiteX3" fmla="*/ 10766156 w 13112547"/>
                  <a:gd name="connsiteY3" fmla="*/ 341452 h 3037083"/>
                  <a:gd name="connsiteX4" fmla="*/ 12874357 w 13112547"/>
                  <a:gd name="connsiteY4" fmla="*/ 121894 h 3037083"/>
                  <a:gd name="connsiteX5" fmla="*/ 12848954 w 13112547"/>
                  <a:gd name="connsiteY5" fmla="*/ 2513986 h 3037083"/>
                  <a:gd name="connsiteX6" fmla="*/ 11375756 w 13112547"/>
                  <a:gd name="connsiteY6" fmla="*/ 3012930 h 3037083"/>
                  <a:gd name="connsiteX7" fmla="*/ 8962756 w 13112547"/>
                  <a:gd name="connsiteY7" fmla="*/ 2953544 h 3037083"/>
                  <a:gd name="connsiteX8" fmla="*/ 5406756 w 13112547"/>
                  <a:gd name="connsiteY8" fmla="*/ 2907685 h 3037083"/>
                  <a:gd name="connsiteX9" fmla="*/ 669657 w 13112547"/>
                  <a:gd name="connsiteY9" fmla="*/ 2793386 h 3037083"/>
                  <a:gd name="connsiteX10" fmla="*/ 669657 w 13112547"/>
                  <a:gd name="connsiteY10" fmla="*/ 337794 h 3037083"/>
                  <a:gd name="connsiteX0" fmla="*/ 669657 w 13117756"/>
                  <a:gd name="connsiteY0" fmla="*/ 365905 h 3065194"/>
                  <a:gd name="connsiteX1" fmla="*/ 3171557 w 13117756"/>
                  <a:gd name="connsiteY1" fmla="*/ 306897 h 3065194"/>
                  <a:gd name="connsiteX2" fmla="*/ 8848457 w 13117756"/>
                  <a:gd name="connsiteY2" fmla="*/ 231706 h 3065194"/>
                  <a:gd name="connsiteX3" fmla="*/ 10687394 w 13117756"/>
                  <a:gd name="connsiteY3" fmla="*/ 255382 h 3065194"/>
                  <a:gd name="connsiteX4" fmla="*/ 12874357 w 13117756"/>
                  <a:gd name="connsiteY4" fmla="*/ 150005 h 3065194"/>
                  <a:gd name="connsiteX5" fmla="*/ 12848954 w 13117756"/>
                  <a:gd name="connsiteY5" fmla="*/ 2542097 h 3065194"/>
                  <a:gd name="connsiteX6" fmla="*/ 11375756 w 13117756"/>
                  <a:gd name="connsiteY6" fmla="*/ 3041041 h 3065194"/>
                  <a:gd name="connsiteX7" fmla="*/ 8962756 w 13117756"/>
                  <a:gd name="connsiteY7" fmla="*/ 2981655 h 3065194"/>
                  <a:gd name="connsiteX8" fmla="*/ 5406756 w 13117756"/>
                  <a:gd name="connsiteY8" fmla="*/ 2935796 h 3065194"/>
                  <a:gd name="connsiteX9" fmla="*/ 669657 w 13117756"/>
                  <a:gd name="connsiteY9" fmla="*/ 2821497 h 3065194"/>
                  <a:gd name="connsiteX10" fmla="*/ 669657 w 13117756"/>
                  <a:gd name="connsiteY10" fmla="*/ 365905 h 3065194"/>
                  <a:gd name="connsiteX0" fmla="*/ 669657 w 13099684"/>
                  <a:gd name="connsiteY0" fmla="*/ 335049 h 3034338"/>
                  <a:gd name="connsiteX1" fmla="*/ 3171557 w 13099684"/>
                  <a:gd name="connsiteY1" fmla="*/ 276041 h 3034338"/>
                  <a:gd name="connsiteX2" fmla="*/ 8848457 w 13099684"/>
                  <a:gd name="connsiteY2" fmla="*/ 200850 h 3034338"/>
                  <a:gd name="connsiteX3" fmla="*/ 10963061 w 13099684"/>
                  <a:gd name="connsiteY3" fmla="*/ 351394 h 3034338"/>
                  <a:gd name="connsiteX4" fmla="*/ 12874357 w 13099684"/>
                  <a:gd name="connsiteY4" fmla="*/ 119149 h 3034338"/>
                  <a:gd name="connsiteX5" fmla="*/ 12848954 w 13099684"/>
                  <a:gd name="connsiteY5" fmla="*/ 2511241 h 3034338"/>
                  <a:gd name="connsiteX6" fmla="*/ 11375756 w 13099684"/>
                  <a:gd name="connsiteY6" fmla="*/ 3010185 h 3034338"/>
                  <a:gd name="connsiteX7" fmla="*/ 8962756 w 13099684"/>
                  <a:gd name="connsiteY7" fmla="*/ 2950799 h 3034338"/>
                  <a:gd name="connsiteX8" fmla="*/ 5406756 w 13099684"/>
                  <a:gd name="connsiteY8" fmla="*/ 2904940 h 3034338"/>
                  <a:gd name="connsiteX9" fmla="*/ 669657 w 13099684"/>
                  <a:gd name="connsiteY9" fmla="*/ 2790641 h 3034338"/>
                  <a:gd name="connsiteX10" fmla="*/ 669657 w 13099684"/>
                  <a:gd name="connsiteY10" fmla="*/ 335049 h 3034338"/>
                  <a:gd name="connsiteX0" fmla="*/ 669657 w 13245630"/>
                  <a:gd name="connsiteY0" fmla="*/ 373011 h 3072300"/>
                  <a:gd name="connsiteX1" fmla="*/ 3171557 w 13245630"/>
                  <a:gd name="connsiteY1" fmla="*/ 314003 h 3072300"/>
                  <a:gd name="connsiteX2" fmla="*/ 8848457 w 13245630"/>
                  <a:gd name="connsiteY2" fmla="*/ 238812 h 3072300"/>
                  <a:gd name="connsiteX3" fmla="*/ 12874357 w 13245630"/>
                  <a:gd name="connsiteY3" fmla="*/ 157111 h 3072300"/>
                  <a:gd name="connsiteX4" fmla="*/ 12848954 w 13245630"/>
                  <a:gd name="connsiteY4" fmla="*/ 2549203 h 3072300"/>
                  <a:gd name="connsiteX5" fmla="*/ 11375756 w 13245630"/>
                  <a:gd name="connsiteY5" fmla="*/ 3048147 h 3072300"/>
                  <a:gd name="connsiteX6" fmla="*/ 8962756 w 13245630"/>
                  <a:gd name="connsiteY6" fmla="*/ 2988761 h 3072300"/>
                  <a:gd name="connsiteX7" fmla="*/ 5406756 w 13245630"/>
                  <a:gd name="connsiteY7" fmla="*/ 2942902 h 3072300"/>
                  <a:gd name="connsiteX8" fmla="*/ 669657 w 13245630"/>
                  <a:gd name="connsiteY8" fmla="*/ 2828603 h 3072300"/>
                  <a:gd name="connsiteX9" fmla="*/ 669657 w 13245630"/>
                  <a:gd name="connsiteY9" fmla="*/ 373011 h 3072300"/>
                  <a:gd name="connsiteX0" fmla="*/ 519178 w 13095151"/>
                  <a:gd name="connsiteY0" fmla="*/ 372609 h 3071898"/>
                  <a:gd name="connsiteX1" fmla="*/ 4044985 w 13095151"/>
                  <a:gd name="connsiteY1" fmla="*/ 300914 h 3071898"/>
                  <a:gd name="connsiteX2" fmla="*/ 8697978 w 13095151"/>
                  <a:gd name="connsiteY2" fmla="*/ 238410 h 3071898"/>
                  <a:gd name="connsiteX3" fmla="*/ 12723878 w 13095151"/>
                  <a:gd name="connsiteY3" fmla="*/ 156709 h 3071898"/>
                  <a:gd name="connsiteX4" fmla="*/ 12698475 w 13095151"/>
                  <a:gd name="connsiteY4" fmla="*/ 2548801 h 3071898"/>
                  <a:gd name="connsiteX5" fmla="*/ 11225277 w 13095151"/>
                  <a:gd name="connsiteY5" fmla="*/ 3047745 h 3071898"/>
                  <a:gd name="connsiteX6" fmla="*/ 8812277 w 13095151"/>
                  <a:gd name="connsiteY6" fmla="*/ 2988359 h 3071898"/>
                  <a:gd name="connsiteX7" fmla="*/ 5256277 w 13095151"/>
                  <a:gd name="connsiteY7" fmla="*/ 2942500 h 3071898"/>
                  <a:gd name="connsiteX8" fmla="*/ 519178 w 13095151"/>
                  <a:gd name="connsiteY8" fmla="*/ 2828201 h 3071898"/>
                  <a:gd name="connsiteX9" fmla="*/ 519178 w 13095151"/>
                  <a:gd name="connsiteY9" fmla="*/ 372609 h 3071898"/>
                  <a:gd name="connsiteX0" fmla="*/ 519178 w 13205988"/>
                  <a:gd name="connsiteY0" fmla="*/ 372609 h 3045839"/>
                  <a:gd name="connsiteX1" fmla="*/ 4044985 w 13205988"/>
                  <a:gd name="connsiteY1" fmla="*/ 300914 h 3045839"/>
                  <a:gd name="connsiteX2" fmla="*/ 8697978 w 13205988"/>
                  <a:gd name="connsiteY2" fmla="*/ 238410 h 3045839"/>
                  <a:gd name="connsiteX3" fmla="*/ 12723878 w 13205988"/>
                  <a:gd name="connsiteY3" fmla="*/ 156709 h 3045839"/>
                  <a:gd name="connsiteX4" fmla="*/ 12698475 w 13205988"/>
                  <a:gd name="connsiteY4" fmla="*/ 2548801 h 3045839"/>
                  <a:gd name="connsiteX5" fmla="*/ 8812277 w 13205988"/>
                  <a:gd name="connsiteY5" fmla="*/ 2988359 h 3045839"/>
                  <a:gd name="connsiteX6" fmla="*/ 5256277 w 13205988"/>
                  <a:gd name="connsiteY6" fmla="*/ 2942500 h 3045839"/>
                  <a:gd name="connsiteX7" fmla="*/ 519178 w 13205988"/>
                  <a:gd name="connsiteY7" fmla="*/ 2828201 h 3045839"/>
                  <a:gd name="connsiteX8" fmla="*/ 519178 w 13205988"/>
                  <a:gd name="connsiteY8" fmla="*/ 372609 h 3045839"/>
                  <a:gd name="connsiteX0" fmla="*/ 519178 w 13140870"/>
                  <a:gd name="connsiteY0" fmla="*/ 231027 h 2904257"/>
                  <a:gd name="connsiteX1" fmla="*/ 4044985 w 13140870"/>
                  <a:gd name="connsiteY1" fmla="*/ 159332 h 2904257"/>
                  <a:gd name="connsiteX2" fmla="*/ 8697978 w 13140870"/>
                  <a:gd name="connsiteY2" fmla="*/ 96828 h 2904257"/>
                  <a:gd name="connsiteX3" fmla="*/ 12605734 w 13140870"/>
                  <a:gd name="connsiteY3" fmla="*/ 281549 h 2904257"/>
                  <a:gd name="connsiteX4" fmla="*/ 12698475 w 13140870"/>
                  <a:gd name="connsiteY4" fmla="*/ 2407219 h 2904257"/>
                  <a:gd name="connsiteX5" fmla="*/ 8812277 w 13140870"/>
                  <a:gd name="connsiteY5" fmla="*/ 2846777 h 2904257"/>
                  <a:gd name="connsiteX6" fmla="*/ 5256277 w 13140870"/>
                  <a:gd name="connsiteY6" fmla="*/ 2800918 h 2904257"/>
                  <a:gd name="connsiteX7" fmla="*/ 519178 w 13140870"/>
                  <a:gd name="connsiteY7" fmla="*/ 2686619 h 2904257"/>
                  <a:gd name="connsiteX8" fmla="*/ 519178 w 13140870"/>
                  <a:gd name="connsiteY8" fmla="*/ 231027 h 2904257"/>
                  <a:gd name="connsiteX0" fmla="*/ 482197 w 13182651"/>
                  <a:gd name="connsiteY0" fmla="*/ 699079 h 2814726"/>
                  <a:gd name="connsiteX1" fmla="*/ 4086766 w 13182651"/>
                  <a:gd name="connsiteY1" fmla="*/ 107226 h 2814726"/>
                  <a:gd name="connsiteX2" fmla="*/ 8739759 w 13182651"/>
                  <a:gd name="connsiteY2" fmla="*/ 44722 h 2814726"/>
                  <a:gd name="connsiteX3" fmla="*/ 12647515 w 13182651"/>
                  <a:gd name="connsiteY3" fmla="*/ 229443 h 2814726"/>
                  <a:gd name="connsiteX4" fmla="*/ 12740256 w 13182651"/>
                  <a:gd name="connsiteY4" fmla="*/ 2355113 h 2814726"/>
                  <a:gd name="connsiteX5" fmla="*/ 8854058 w 13182651"/>
                  <a:gd name="connsiteY5" fmla="*/ 2794671 h 2814726"/>
                  <a:gd name="connsiteX6" fmla="*/ 5298058 w 13182651"/>
                  <a:gd name="connsiteY6" fmla="*/ 2748812 h 2814726"/>
                  <a:gd name="connsiteX7" fmla="*/ 560959 w 13182651"/>
                  <a:gd name="connsiteY7" fmla="*/ 2634513 h 2814726"/>
                  <a:gd name="connsiteX8" fmla="*/ 482197 w 13182651"/>
                  <a:gd name="connsiteY8" fmla="*/ 699079 h 2814726"/>
                  <a:gd name="connsiteX0" fmla="*/ 223157 w 12923611"/>
                  <a:gd name="connsiteY0" fmla="*/ 699079 h 2794671"/>
                  <a:gd name="connsiteX1" fmla="*/ 3827726 w 12923611"/>
                  <a:gd name="connsiteY1" fmla="*/ 107226 h 2794671"/>
                  <a:gd name="connsiteX2" fmla="*/ 8480719 w 12923611"/>
                  <a:gd name="connsiteY2" fmla="*/ 44722 h 2794671"/>
                  <a:gd name="connsiteX3" fmla="*/ 12388475 w 12923611"/>
                  <a:gd name="connsiteY3" fmla="*/ 229443 h 2794671"/>
                  <a:gd name="connsiteX4" fmla="*/ 12481216 w 12923611"/>
                  <a:gd name="connsiteY4" fmla="*/ 2355113 h 2794671"/>
                  <a:gd name="connsiteX5" fmla="*/ 8595018 w 12923611"/>
                  <a:gd name="connsiteY5" fmla="*/ 2794671 h 2794671"/>
                  <a:gd name="connsiteX6" fmla="*/ 5039018 w 12923611"/>
                  <a:gd name="connsiteY6" fmla="*/ 2748812 h 2794671"/>
                  <a:gd name="connsiteX7" fmla="*/ 892635 w 12923611"/>
                  <a:gd name="connsiteY7" fmla="*/ 2456899 h 2794671"/>
                  <a:gd name="connsiteX8" fmla="*/ 223157 w 12923611"/>
                  <a:gd name="connsiteY8" fmla="*/ 699079 h 2794671"/>
                  <a:gd name="connsiteX0" fmla="*/ 22166 w 12722619"/>
                  <a:gd name="connsiteY0" fmla="*/ 699079 h 2794671"/>
                  <a:gd name="connsiteX1" fmla="*/ 3626735 w 12722619"/>
                  <a:gd name="connsiteY1" fmla="*/ 107226 h 2794671"/>
                  <a:gd name="connsiteX2" fmla="*/ 8279728 w 12722619"/>
                  <a:gd name="connsiteY2" fmla="*/ 44722 h 2794671"/>
                  <a:gd name="connsiteX3" fmla="*/ 12187484 w 12722619"/>
                  <a:gd name="connsiteY3" fmla="*/ 229443 h 2794671"/>
                  <a:gd name="connsiteX4" fmla="*/ 12280225 w 12722619"/>
                  <a:gd name="connsiteY4" fmla="*/ 2355113 h 2794671"/>
                  <a:gd name="connsiteX5" fmla="*/ 8394027 w 12722619"/>
                  <a:gd name="connsiteY5" fmla="*/ 2794671 h 2794671"/>
                  <a:gd name="connsiteX6" fmla="*/ 4838027 w 12722619"/>
                  <a:gd name="connsiteY6" fmla="*/ 2748812 h 2794671"/>
                  <a:gd name="connsiteX7" fmla="*/ 691644 w 12722619"/>
                  <a:gd name="connsiteY7" fmla="*/ 2456899 h 2794671"/>
                  <a:gd name="connsiteX8" fmla="*/ 22166 w 12722619"/>
                  <a:gd name="connsiteY8" fmla="*/ 699079 h 2794671"/>
                  <a:gd name="connsiteX0" fmla="*/ 8930 w 12709383"/>
                  <a:gd name="connsiteY0" fmla="*/ 699079 h 2794671"/>
                  <a:gd name="connsiteX1" fmla="*/ 3613499 w 12709383"/>
                  <a:gd name="connsiteY1" fmla="*/ 107226 h 2794671"/>
                  <a:gd name="connsiteX2" fmla="*/ 8266492 w 12709383"/>
                  <a:gd name="connsiteY2" fmla="*/ 44722 h 2794671"/>
                  <a:gd name="connsiteX3" fmla="*/ 12174248 w 12709383"/>
                  <a:gd name="connsiteY3" fmla="*/ 229443 h 2794671"/>
                  <a:gd name="connsiteX4" fmla="*/ 12266989 w 12709383"/>
                  <a:gd name="connsiteY4" fmla="*/ 2355113 h 2794671"/>
                  <a:gd name="connsiteX5" fmla="*/ 8380791 w 12709383"/>
                  <a:gd name="connsiteY5" fmla="*/ 2794671 h 2794671"/>
                  <a:gd name="connsiteX6" fmla="*/ 4824791 w 12709383"/>
                  <a:gd name="connsiteY6" fmla="*/ 2748812 h 2794671"/>
                  <a:gd name="connsiteX7" fmla="*/ 678408 w 12709383"/>
                  <a:gd name="connsiteY7" fmla="*/ 2456899 h 2794671"/>
                  <a:gd name="connsiteX8" fmla="*/ 8930 w 12709383"/>
                  <a:gd name="connsiteY8" fmla="*/ 699079 h 2794671"/>
                  <a:gd name="connsiteX0" fmla="*/ 582716 w 13283169"/>
                  <a:gd name="connsiteY0" fmla="*/ 699079 h 2794671"/>
                  <a:gd name="connsiteX1" fmla="*/ 4187285 w 13283169"/>
                  <a:gd name="connsiteY1" fmla="*/ 107226 h 2794671"/>
                  <a:gd name="connsiteX2" fmla="*/ 8840278 w 13283169"/>
                  <a:gd name="connsiteY2" fmla="*/ 44722 h 2794671"/>
                  <a:gd name="connsiteX3" fmla="*/ 12748034 w 13283169"/>
                  <a:gd name="connsiteY3" fmla="*/ 229443 h 2794671"/>
                  <a:gd name="connsiteX4" fmla="*/ 12840775 w 13283169"/>
                  <a:gd name="connsiteY4" fmla="*/ 2355113 h 2794671"/>
                  <a:gd name="connsiteX5" fmla="*/ 8954577 w 13283169"/>
                  <a:gd name="connsiteY5" fmla="*/ 2794671 h 2794671"/>
                  <a:gd name="connsiteX6" fmla="*/ 5398577 w 13283169"/>
                  <a:gd name="connsiteY6" fmla="*/ 2748812 h 2794671"/>
                  <a:gd name="connsiteX7" fmla="*/ 497187 w 13283169"/>
                  <a:gd name="connsiteY7" fmla="*/ 2551173 h 2794671"/>
                  <a:gd name="connsiteX8" fmla="*/ 582716 w 13283169"/>
                  <a:gd name="connsiteY8" fmla="*/ 699079 h 2794671"/>
                  <a:gd name="connsiteX0" fmla="*/ 381785 w 13082238"/>
                  <a:gd name="connsiteY0" fmla="*/ 699079 h 2794671"/>
                  <a:gd name="connsiteX1" fmla="*/ 3986354 w 13082238"/>
                  <a:gd name="connsiteY1" fmla="*/ 107226 h 2794671"/>
                  <a:gd name="connsiteX2" fmla="*/ 8639347 w 13082238"/>
                  <a:gd name="connsiteY2" fmla="*/ 44722 h 2794671"/>
                  <a:gd name="connsiteX3" fmla="*/ 12547103 w 13082238"/>
                  <a:gd name="connsiteY3" fmla="*/ 229443 h 2794671"/>
                  <a:gd name="connsiteX4" fmla="*/ 12639844 w 13082238"/>
                  <a:gd name="connsiteY4" fmla="*/ 2355113 h 2794671"/>
                  <a:gd name="connsiteX5" fmla="*/ 8753646 w 13082238"/>
                  <a:gd name="connsiteY5" fmla="*/ 2794671 h 2794671"/>
                  <a:gd name="connsiteX6" fmla="*/ 5197646 w 13082238"/>
                  <a:gd name="connsiteY6" fmla="*/ 2748812 h 2794671"/>
                  <a:gd name="connsiteX7" fmla="*/ 296256 w 13082238"/>
                  <a:gd name="connsiteY7" fmla="*/ 2551173 h 2794671"/>
                  <a:gd name="connsiteX8" fmla="*/ 381785 w 13082238"/>
                  <a:gd name="connsiteY8" fmla="*/ 699079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2936322"/>
                  <a:gd name="connsiteY0" fmla="*/ 656227 h 2794671"/>
                  <a:gd name="connsiteX1" fmla="*/ 4099181 w 12936322"/>
                  <a:gd name="connsiteY1" fmla="*/ 107226 h 2794671"/>
                  <a:gd name="connsiteX2" fmla="*/ 8752174 w 12936322"/>
                  <a:gd name="connsiteY2" fmla="*/ 44722 h 2794671"/>
                  <a:gd name="connsiteX3" fmla="*/ 12659930 w 12936322"/>
                  <a:gd name="connsiteY3" fmla="*/ 229443 h 2794671"/>
                  <a:gd name="connsiteX4" fmla="*/ 12752671 w 12936322"/>
                  <a:gd name="connsiteY4" fmla="*/ 2355113 h 2794671"/>
                  <a:gd name="connsiteX5" fmla="*/ 8866473 w 12936322"/>
                  <a:gd name="connsiteY5" fmla="*/ 2794671 h 2794671"/>
                  <a:gd name="connsiteX6" fmla="*/ 5310473 w 12936322"/>
                  <a:gd name="connsiteY6" fmla="*/ 2748812 h 2794671"/>
                  <a:gd name="connsiteX7" fmla="*/ 409083 w 12936322"/>
                  <a:gd name="connsiteY7" fmla="*/ 2551173 h 2794671"/>
                  <a:gd name="connsiteX8" fmla="*/ 132838 w 12936322"/>
                  <a:gd name="connsiteY8" fmla="*/ 656227 h 2794671"/>
                  <a:gd name="connsiteX0" fmla="*/ 132838 w 12936322"/>
                  <a:gd name="connsiteY0" fmla="*/ 678133 h 2911167"/>
                  <a:gd name="connsiteX1" fmla="*/ 4099181 w 12936322"/>
                  <a:gd name="connsiteY1" fmla="*/ 129132 h 2911167"/>
                  <a:gd name="connsiteX2" fmla="*/ 8752174 w 12936322"/>
                  <a:gd name="connsiteY2" fmla="*/ 66628 h 2911167"/>
                  <a:gd name="connsiteX3" fmla="*/ 12659930 w 12936322"/>
                  <a:gd name="connsiteY3" fmla="*/ 251349 h 2911167"/>
                  <a:gd name="connsiteX4" fmla="*/ 12752671 w 12936322"/>
                  <a:gd name="connsiteY4" fmla="*/ 2705386 h 2911167"/>
                  <a:gd name="connsiteX5" fmla="*/ 8866473 w 12936322"/>
                  <a:gd name="connsiteY5" fmla="*/ 2816577 h 2911167"/>
                  <a:gd name="connsiteX6" fmla="*/ 5310473 w 12936322"/>
                  <a:gd name="connsiteY6" fmla="*/ 2770718 h 2911167"/>
                  <a:gd name="connsiteX7" fmla="*/ 409083 w 12936322"/>
                  <a:gd name="connsiteY7" fmla="*/ 2573079 h 2911167"/>
                  <a:gd name="connsiteX8" fmla="*/ 132838 w 12936322"/>
                  <a:gd name="connsiteY8" fmla="*/ 678133 h 2911167"/>
                  <a:gd name="connsiteX0" fmla="*/ 132838 w 12995613"/>
                  <a:gd name="connsiteY0" fmla="*/ 678133 h 2911165"/>
                  <a:gd name="connsiteX1" fmla="*/ 4099181 w 12995613"/>
                  <a:gd name="connsiteY1" fmla="*/ 129132 h 2911165"/>
                  <a:gd name="connsiteX2" fmla="*/ 8752174 w 12995613"/>
                  <a:gd name="connsiteY2" fmla="*/ 66628 h 2911165"/>
                  <a:gd name="connsiteX3" fmla="*/ 12659930 w 12995613"/>
                  <a:gd name="connsiteY3" fmla="*/ 251349 h 2911165"/>
                  <a:gd name="connsiteX4" fmla="*/ 12752671 w 12995613"/>
                  <a:gd name="connsiteY4" fmla="*/ 2705386 h 2911165"/>
                  <a:gd name="connsiteX5" fmla="*/ 8866473 w 12995613"/>
                  <a:gd name="connsiteY5" fmla="*/ 2816577 h 2911165"/>
                  <a:gd name="connsiteX6" fmla="*/ 5310473 w 12995613"/>
                  <a:gd name="connsiteY6" fmla="*/ 2770718 h 2911165"/>
                  <a:gd name="connsiteX7" fmla="*/ 409083 w 12995613"/>
                  <a:gd name="connsiteY7" fmla="*/ 2573079 h 2911165"/>
                  <a:gd name="connsiteX8" fmla="*/ 132838 w 12995613"/>
                  <a:gd name="connsiteY8" fmla="*/ 678133 h 2911165"/>
                  <a:gd name="connsiteX0" fmla="*/ 132838 w 12770730"/>
                  <a:gd name="connsiteY0" fmla="*/ 803207 h 3036241"/>
                  <a:gd name="connsiteX1" fmla="*/ 4099181 w 12770730"/>
                  <a:gd name="connsiteY1" fmla="*/ 254206 h 3036241"/>
                  <a:gd name="connsiteX2" fmla="*/ 8752174 w 12770730"/>
                  <a:gd name="connsiteY2" fmla="*/ 191702 h 3036241"/>
                  <a:gd name="connsiteX3" fmla="*/ 12125133 w 12770730"/>
                  <a:gd name="connsiteY3" fmla="*/ 199610 h 3036241"/>
                  <a:gd name="connsiteX4" fmla="*/ 12752671 w 12770730"/>
                  <a:gd name="connsiteY4" fmla="*/ 2830460 h 3036241"/>
                  <a:gd name="connsiteX5" fmla="*/ 8866473 w 12770730"/>
                  <a:gd name="connsiteY5" fmla="*/ 2941651 h 3036241"/>
                  <a:gd name="connsiteX6" fmla="*/ 5310473 w 12770730"/>
                  <a:gd name="connsiteY6" fmla="*/ 2895792 h 3036241"/>
                  <a:gd name="connsiteX7" fmla="*/ 409083 w 12770730"/>
                  <a:gd name="connsiteY7" fmla="*/ 2698153 h 3036241"/>
                  <a:gd name="connsiteX8" fmla="*/ 132838 w 12770730"/>
                  <a:gd name="connsiteY8" fmla="*/ 803207 h 3036241"/>
                  <a:gd name="connsiteX0" fmla="*/ 132838 w 12810188"/>
                  <a:gd name="connsiteY0" fmla="*/ 612058 h 2845090"/>
                  <a:gd name="connsiteX1" fmla="*/ 4099181 w 12810188"/>
                  <a:gd name="connsiteY1" fmla="*/ 63057 h 2845090"/>
                  <a:gd name="connsiteX2" fmla="*/ 8752174 w 12810188"/>
                  <a:gd name="connsiteY2" fmla="*/ 553 h 2845090"/>
                  <a:gd name="connsiteX3" fmla="*/ 12125133 w 12810188"/>
                  <a:gd name="connsiteY3" fmla="*/ 8461 h 2845090"/>
                  <a:gd name="connsiteX4" fmla="*/ 12752671 w 12810188"/>
                  <a:gd name="connsiteY4" fmla="*/ 2639311 h 2845090"/>
                  <a:gd name="connsiteX5" fmla="*/ 8866473 w 12810188"/>
                  <a:gd name="connsiteY5" fmla="*/ 2750502 h 2845090"/>
                  <a:gd name="connsiteX6" fmla="*/ 5310473 w 12810188"/>
                  <a:gd name="connsiteY6" fmla="*/ 2704643 h 2845090"/>
                  <a:gd name="connsiteX7" fmla="*/ 409083 w 12810188"/>
                  <a:gd name="connsiteY7" fmla="*/ 2507004 h 2845090"/>
                  <a:gd name="connsiteX8" fmla="*/ 132838 w 12810188"/>
                  <a:gd name="connsiteY8" fmla="*/ 612058 h 2845090"/>
                  <a:gd name="connsiteX0" fmla="*/ 132838 w 12290970"/>
                  <a:gd name="connsiteY0" fmla="*/ 800955 h 3013497"/>
                  <a:gd name="connsiteX1" fmla="*/ 4099181 w 12290970"/>
                  <a:gd name="connsiteY1" fmla="*/ 251954 h 3013497"/>
                  <a:gd name="connsiteX2" fmla="*/ 8752174 w 12290970"/>
                  <a:gd name="connsiteY2" fmla="*/ 189450 h 3013497"/>
                  <a:gd name="connsiteX3" fmla="*/ 12125133 w 12290970"/>
                  <a:gd name="connsiteY3" fmla="*/ 197358 h 3013497"/>
                  <a:gd name="connsiteX4" fmla="*/ 11777454 w 12290970"/>
                  <a:gd name="connsiteY4" fmla="*/ 2797814 h 3013497"/>
                  <a:gd name="connsiteX5" fmla="*/ 8866473 w 12290970"/>
                  <a:gd name="connsiteY5" fmla="*/ 2939399 h 3013497"/>
                  <a:gd name="connsiteX6" fmla="*/ 5310473 w 12290970"/>
                  <a:gd name="connsiteY6" fmla="*/ 2893540 h 3013497"/>
                  <a:gd name="connsiteX7" fmla="*/ 409083 w 12290970"/>
                  <a:gd name="connsiteY7" fmla="*/ 2695901 h 3013497"/>
                  <a:gd name="connsiteX8" fmla="*/ 132838 w 12290970"/>
                  <a:gd name="connsiteY8" fmla="*/ 800955 h 3013497"/>
                  <a:gd name="connsiteX0" fmla="*/ 132838 w 12357158"/>
                  <a:gd name="connsiteY0" fmla="*/ 711387 h 2923929"/>
                  <a:gd name="connsiteX1" fmla="*/ 4099181 w 12357158"/>
                  <a:gd name="connsiteY1" fmla="*/ 162386 h 2923929"/>
                  <a:gd name="connsiteX2" fmla="*/ 8752174 w 12357158"/>
                  <a:gd name="connsiteY2" fmla="*/ 99882 h 2923929"/>
                  <a:gd name="connsiteX3" fmla="*/ 12125133 w 12357158"/>
                  <a:gd name="connsiteY3" fmla="*/ 107790 h 2923929"/>
                  <a:gd name="connsiteX4" fmla="*/ 12031100 w 12357158"/>
                  <a:gd name="connsiteY4" fmla="*/ 1498156 h 2923929"/>
                  <a:gd name="connsiteX5" fmla="*/ 11777454 w 12357158"/>
                  <a:gd name="connsiteY5" fmla="*/ 2708246 h 2923929"/>
                  <a:gd name="connsiteX6" fmla="*/ 8866473 w 12357158"/>
                  <a:gd name="connsiteY6" fmla="*/ 2849831 h 2923929"/>
                  <a:gd name="connsiteX7" fmla="*/ 5310473 w 12357158"/>
                  <a:gd name="connsiteY7" fmla="*/ 2803972 h 2923929"/>
                  <a:gd name="connsiteX8" fmla="*/ 409083 w 12357158"/>
                  <a:gd name="connsiteY8" fmla="*/ 2606333 h 2923929"/>
                  <a:gd name="connsiteX9" fmla="*/ 132838 w 12357158"/>
                  <a:gd name="connsiteY9" fmla="*/ 711387 h 2923929"/>
                  <a:gd name="connsiteX0" fmla="*/ 132838 w 12761390"/>
                  <a:gd name="connsiteY0" fmla="*/ 718131 h 2930673"/>
                  <a:gd name="connsiteX1" fmla="*/ 4099181 w 12761390"/>
                  <a:gd name="connsiteY1" fmla="*/ 169130 h 2930673"/>
                  <a:gd name="connsiteX2" fmla="*/ 8752174 w 12761390"/>
                  <a:gd name="connsiteY2" fmla="*/ 106626 h 2930673"/>
                  <a:gd name="connsiteX3" fmla="*/ 12125133 w 12761390"/>
                  <a:gd name="connsiteY3" fmla="*/ 114534 h 2930673"/>
                  <a:gd name="connsiteX4" fmla="*/ 12738918 w 12761390"/>
                  <a:gd name="connsiteY4" fmla="*/ 1596080 h 2930673"/>
                  <a:gd name="connsiteX5" fmla="*/ 11777454 w 12761390"/>
                  <a:gd name="connsiteY5" fmla="*/ 2714990 h 2930673"/>
                  <a:gd name="connsiteX6" fmla="*/ 8866473 w 12761390"/>
                  <a:gd name="connsiteY6" fmla="*/ 2856575 h 2930673"/>
                  <a:gd name="connsiteX7" fmla="*/ 5310473 w 12761390"/>
                  <a:gd name="connsiteY7" fmla="*/ 2810716 h 2930673"/>
                  <a:gd name="connsiteX8" fmla="*/ 409083 w 12761390"/>
                  <a:gd name="connsiteY8" fmla="*/ 2613077 h 2930673"/>
                  <a:gd name="connsiteX9" fmla="*/ 132838 w 12761390"/>
                  <a:gd name="connsiteY9" fmla="*/ 718131 h 2930673"/>
                  <a:gd name="connsiteX0" fmla="*/ 132838 w 12738918"/>
                  <a:gd name="connsiteY0" fmla="*/ 718131 h 2930673"/>
                  <a:gd name="connsiteX1" fmla="*/ 4099181 w 12738918"/>
                  <a:gd name="connsiteY1" fmla="*/ 169130 h 2930673"/>
                  <a:gd name="connsiteX2" fmla="*/ 8752174 w 12738918"/>
                  <a:gd name="connsiteY2" fmla="*/ 106626 h 2930673"/>
                  <a:gd name="connsiteX3" fmla="*/ 12125133 w 12738918"/>
                  <a:gd name="connsiteY3" fmla="*/ 114534 h 2930673"/>
                  <a:gd name="connsiteX4" fmla="*/ 12738918 w 12738918"/>
                  <a:gd name="connsiteY4" fmla="*/ 1596080 h 2930673"/>
                  <a:gd name="connsiteX5" fmla="*/ 11777454 w 12738918"/>
                  <a:gd name="connsiteY5" fmla="*/ 2714990 h 2930673"/>
                  <a:gd name="connsiteX6" fmla="*/ 8866473 w 12738918"/>
                  <a:gd name="connsiteY6" fmla="*/ 2856575 h 2930673"/>
                  <a:gd name="connsiteX7" fmla="*/ 5310473 w 12738918"/>
                  <a:gd name="connsiteY7" fmla="*/ 2810716 h 2930673"/>
                  <a:gd name="connsiteX8" fmla="*/ 409083 w 12738918"/>
                  <a:gd name="connsiteY8" fmla="*/ 2613077 h 2930673"/>
                  <a:gd name="connsiteX9" fmla="*/ 132838 w 12738918"/>
                  <a:gd name="connsiteY9" fmla="*/ 718131 h 2930673"/>
                  <a:gd name="connsiteX0" fmla="*/ 132838 w 12738918"/>
                  <a:gd name="connsiteY0" fmla="*/ 718131 h 2930673"/>
                  <a:gd name="connsiteX1" fmla="*/ 4099181 w 12738918"/>
                  <a:gd name="connsiteY1" fmla="*/ 169130 h 2930673"/>
                  <a:gd name="connsiteX2" fmla="*/ 8752174 w 12738918"/>
                  <a:gd name="connsiteY2" fmla="*/ 106626 h 2930673"/>
                  <a:gd name="connsiteX3" fmla="*/ 12125133 w 12738918"/>
                  <a:gd name="connsiteY3" fmla="*/ 114534 h 2930673"/>
                  <a:gd name="connsiteX4" fmla="*/ 12738918 w 12738918"/>
                  <a:gd name="connsiteY4" fmla="*/ 1596080 h 2930673"/>
                  <a:gd name="connsiteX5" fmla="*/ 11777454 w 12738918"/>
                  <a:gd name="connsiteY5" fmla="*/ 2714990 h 2930673"/>
                  <a:gd name="connsiteX6" fmla="*/ 8866473 w 12738918"/>
                  <a:gd name="connsiteY6" fmla="*/ 2856575 h 2930673"/>
                  <a:gd name="connsiteX7" fmla="*/ 5310473 w 12738918"/>
                  <a:gd name="connsiteY7" fmla="*/ 2810716 h 2930673"/>
                  <a:gd name="connsiteX8" fmla="*/ 409083 w 12738918"/>
                  <a:gd name="connsiteY8" fmla="*/ 2613077 h 2930673"/>
                  <a:gd name="connsiteX9" fmla="*/ 132838 w 12738918"/>
                  <a:gd name="connsiteY9" fmla="*/ 718131 h 2930673"/>
                  <a:gd name="connsiteX0" fmla="*/ 132838 w 12751357"/>
                  <a:gd name="connsiteY0" fmla="*/ 718131 h 2866506"/>
                  <a:gd name="connsiteX1" fmla="*/ 4099181 w 12751357"/>
                  <a:gd name="connsiteY1" fmla="*/ 169130 h 2866506"/>
                  <a:gd name="connsiteX2" fmla="*/ 8752174 w 12751357"/>
                  <a:gd name="connsiteY2" fmla="*/ 106626 h 2866506"/>
                  <a:gd name="connsiteX3" fmla="*/ 12125133 w 12751357"/>
                  <a:gd name="connsiteY3" fmla="*/ 114534 h 2866506"/>
                  <a:gd name="connsiteX4" fmla="*/ 12738918 w 12751357"/>
                  <a:gd name="connsiteY4" fmla="*/ 1596080 h 2866506"/>
                  <a:gd name="connsiteX5" fmla="*/ 12352831 w 12751357"/>
                  <a:gd name="connsiteY5" fmla="*/ 2604943 h 2866506"/>
                  <a:gd name="connsiteX6" fmla="*/ 8866473 w 12751357"/>
                  <a:gd name="connsiteY6" fmla="*/ 2856575 h 2866506"/>
                  <a:gd name="connsiteX7" fmla="*/ 5310473 w 12751357"/>
                  <a:gd name="connsiteY7" fmla="*/ 2810716 h 2866506"/>
                  <a:gd name="connsiteX8" fmla="*/ 409083 w 12751357"/>
                  <a:gd name="connsiteY8" fmla="*/ 2613077 h 2866506"/>
                  <a:gd name="connsiteX9" fmla="*/ 132838 w 12751357"/>
                  <a:gd name="connsiteY9" fmla="*/ 718131 h 2866506"/>
                  <a:gd name="connsiteX0" fmla="*/ 132838 w 12751357"/>
                  <a:gd name="connsiteY0" fmla="*/ 718131 h 2866506"/>
                  <a:gd name="connsiteX1" fmla="*/ 4099181 w 12751357"/>
                  <a:gd name="connsiteY1" fmla="*/ 169130 h 2866506"/>
                  <a:gd name="connsiteX2" fmla="*/ 8752174 w 12751357"/>
                  <a:gd name="connsiteY2" fmla="*/ 106626 h 2866506"/>
                  <a:gd name="connsiteX3" fmla="*/ 12125133 w 12751357"/>
                  <a:gd name="connsiteY3" fmla="*/ 114534 h 2866506"/>
                  <a:gd name="connsiteX4" fmla="*/ 12738918 w 12751357"/>
                  <a:gd name="connsiteY4" fmla="*/ 1596080 h 2866506"/>
                  <a:gd name="connsiteX5" fmla="*/ 12352831 w 12751357"/>
                  <a:gd name="connsiteY5" fmla="*/ 2604943 h 2866506"/>
                  <a:gd name="connsiteX6" fmla="*/ 8866473 w 12751357"/>
                  <a:gd name="connsiteY6" fmla="*/ 2856575 h 2866506"/>
                  <a:gd name="connsiteX7" fmla="*/ 5310473 w 12751357"/>
                  <a:gd name="connsiteY7" fmla="*/ 2810716 h 2866506"/>
                  <a:gd name="connsiteX8" fmla="*/ 409083 w 12751357"/>
                  <a:gd name="connsiteY8" fmla="*/ 2613077 h 2866506"/>
                  <a:gd name="connsiteX9" fmla="*/ 132838 w 12751357"/>
                  <a:gd name="connsiteY9" fmla="*/ 718131 h 2866506"/>
                  <a:gd name="connsiteX0" fmla="*/ 132838 w 12751357"/>
                  <a:gd name="connsiteY0" fmla="*/ 718131 h 2856575"/>
                  <a:gd name="connsiteX1" fmla="*/ 4099181 w 12751357"/>
                  <a:gd name="connsiteY1" fmla="*/ 169130 h 2856575"/>
                  <a:gd name="connsiteX2" fmla="*/ 8752174 w 12751357"/>
                  <a:gd name="connsiteY2" fmla="*/ 106626 h 2856575"/>
                  <a:gd name="connsiteX3" fmla="*/ 12125133 w 12751357"/>
                  <a:gd name="connsiteY3" fmla="*/ 114534 h 2856575"/>
                  <a:gd name="connsiteX4" fmla="*/ 12738918 w 12751357"/>
                  <a:gd name="connsiteY4" fmla="*/ 1596080 h 2856575"/>
                  <a:gd name="connsiteX5" fmla="*/ 12352831 w 12751357"/>
                  <a:gd name="connsiteY5" fmla="*/ 2604943 h 2856575"/>
                  <a:gd name="connsiteX6" fmla="*/ 8866473 w 12751357"/>
                  <a:gd name="connsiteY6" fmla="*/ 2856575 h 2856575"/>
                  <a:gd name="connsiteX7" fmla="*/ 5310473 w 12751357"/>
                  <a:gd name="connsiteY7" fmla="*/ 2810716 h 2856575"/>
                  <a:gd name="connsiteX8" fmla="*/ 409083 w 12751357"/>
                  <a:gd name="connsiteY8" fmla="*/ 2613077 h 2856575"/>
                  <a:gd name="connsiteX9" fmla="*/ 132838 w 12751357"/>
                  <a:gd name="connsiteY9" fmla="*/ 718131 h 2856575"/>
                  <a:gd name="connsiteX0" fmla="*/ 132838 w 13017717"/>
                  <a:gd name="connsiteY0" fmla="*/ 718131 h 2856575"/>
                  <a:gd name="connsiteX1" fmla="*/ 4099181 w 13017717"/>
                  <a:gd name="connsiteY1" fmla="*/ 169130 h 2856575"/>
                  <a:gd name="connsiteX2" fmla="*/ 8752174 w 13017717"/>
                  <a:gd name="connsiteY2" fmla="*/ 106626 h 2856575"/>
                  <a:gd name="connsiteX3" fmla="*/ 12125133 w 13017717"/>
                  <a:gd name="connsiteY3" fmla="*/ 114534 h 2856575"/>
                  <a:gd name="connsiteX4" fmla="*/ 12738918 w 13017717"/>
                  <a:gd name="connsiteY4" fmla="*/ 1596080 h 2856575"/>
                  <a:gd name="connsiteX5" fmla="*/ 12800347 w 13017717"/>
                  <a:gd name="connsiteY5" fmla="*/ 2604943 h 2856575"/>
                  <a:gd name="connsiteX6" fmla="*/ 8866473 w 13017717"/>
                  <a:gd name="connsiteY6" fmla="*/ 2856575 h 2856575"/>
                  <a:gd name="connsiteX7" fmla="*/ 5310473 w 13017717"/>
                  <a:gd name="connsiteY7" fmla="*/ 2810716 h 2856575"/>
                  <a:gd name="connsiteX8" fmla="*/ 409083 w 13017717"/>
                  <a:gd name="connsiteY8" fmla="*/ 2613077 h 2856575"/>
                  <a:gd name="connsiteX9" fmla="*/ 132838 w 13017717"/>
                  <a:gd name="connsiteY9" fmla="*/ 718131 h 2856575"/>
                  <a:gd name="connsiteX0" fmla="*/ 132838 w 13017717"/>
                  <a:gd name="connsiteY0" fmla="*/ 718131 h 2856575"/>
                  <a:gd name="connsiteX1" fmla="*/ 4099181 w 13017717"/>
                  <a:gd name="connsiteY1" fmla="*/ 169130 h 2856575"/>
                  <a:gd name="connsiteX2" fmla="*/ 8752174 w 13017717"/>
                  <a:gd name="connsiteY2" fmla="*/ 106626 h 2856575"/>
                  <a:gd name="connsiteX3" fmla="*/ 12125133 w 13017717"/>
                  <a:gd name="connsiteY3" fmla="*/ 114534 h 2856575"/>
                  <a:gd name="connsiteX4" fmla="*/ 12738918 w 13017717"/>
                  <a:gd name="connsiteY4" fmla="*/ 1596080 h 2856575"/>
                  <a:gd name="connsiteX5" fmla="*/ 12800347 w 13017717"/>
                  <a:gd name="connsiteY5" fmla="*/ 2604943 h 2856575"/>
                  <a:gd name="connsiteX6" fmla="*/ 8866473 w 13017717"/>
                  <a:gd name="connsiteY6" fmla="*/ 2856575 h 2856575"/>
                  <a:gd name="connsiteX7" fmla="*/ 5310473 w 13017717"/>
                  <a:gd name="connsiteY7" fmla="*/ 2810716 h 2856575"/>
                  <a:gd name="connsiteX8" fmla="*/ 409083 w 13017717"/>
                  <a:gd name="connsiteY8" fmla="*/ 2613077 h 2856575"/>
                  <a:gd name="connsiteX9" fmla="*/ 132838 w 13017717"/>
                  <a:gd name="connsiteY9" fmla="*/ 718131 h 2856575"/>
                  <a:gd name="connsiteX0" fmla="*/ 132838 w 13017717"/>
                  <a:gd name="connsiteY0" fmla="*/ 635964 h 2774408"/>
                  <a:gd name="connsiteX1" fmla="*/ 4099181 w 13017717"/>
                  <a:gd name="connsiteY1" fmla="*/ 86963 h 2774408"/>
                  <a:gd name="connsiteX2" fmla="*/ 8752174 w 13017717"/>
                  <a:gd name="connsiteY2" fmla="*/ 24459 h 2774408"/>
                  <a:gd name="connsiteX3" fmla="*/ 12700509 w 13017717"/>
                  <a:gd name="connsiteY3" fmla="*/ 153419 h 2774408"/>
                  <a:gd name="connsiteX4" fmla="*/ 12738918 w 13017717"/>
                  <a:gd name="connsiteY4" fmla="*/ 1513913 h 2774408"/>
                  <a:gd name="connsiteX5" fmla="*/ 12800347 w 13017717"/>
                  <a:gd name="connsiteY5" fmla="*/ 2522776 h 2774408"/>
                  <a:gd name="connsiteX6" fmla="*/ 8866473 w 13017717"/>
                  <a:gd name="connsiteY6" fmla="*/ 2774408 h 2774408"/>
                  <a:gd name="connsiteX7" fmla="*/ 5310473 w 13017717"/>
                  <a:gd name="connsiteY7" fmla="*/ 2728549 h 2774408"/>
                  <a:gd name="connsiteX8" fmla="*/ 409083 w 13017717"/>
                  <a:gd name="connsiteY8" fmla="*/ 2530910 h 2774408"/>
                  <a:gd name="connsiteX9" fmla="*/ 132838 w 13017717"/>
                  <a:gd name="connsiteY9" fmla="*/ 635964 h 2774408"/>
                  <a:gd name="connsiteX0" fmla="*/ 132838 w 13017717"/>
                  <a:gd name="connsiteY0" fmla="*/ 612224 h 2750668"/>
                  <a:gd name="connsiteX1" fmla="*/ 4099181 w 13017717"/>
                  <a:gd name="connsiteY1" fmla="*/ 63223 h 2750668"/>
                  <a:gd name="connsiteX2" fmla="*/ 8752174 w 13017717"/>
                  <a:gd name="connsiteY2" fmla="*/ 719 h 2750668"/>
                  <a:gd name="connsiteX3" fmla="*/ 12700509 w 13017717"/>
                  <a:gd name="connsiteY3" fmla="*/ 129679 h 2750668"/>
                  <a:gd name="connsiteX4" fmla="*/ 12738918 w 13017717"/>
                  <a:gd name="connsiteY4" fmla="*/ 1490173 h 2750668"/>
                  <a:gd name="connsiteX5" fmla="*/ 12800347 w 13017717"/>
                  <a:gd name="connsiteY5" fmla="*/ 2499036 h 2750668"/>
                  <a:gd name="connsiteX6" fmla="*/ 8866473 w 13017717"/>
                  <a:gd name="connsiteY6" fmla="*/ 2750668 h 2750668"/>
                  <a:gd name="connsiteX7" fmla="*/ 5310473 w 13017717"/>
                  <a:gd name="connsiteY7" fmla="*/ 2704809 h 2750668"/>
                  <a:gd name="connsiteX8" fmla="*/ 409083 w 13017717"/>
                  <a:gd name="connsiteY8" fmla="*/ 2507170 h 2750668"/>
                  <a:gd name="connsiteX9" fmla="*/ 132838 w 13017717"/>
                  <a:gd name="connsiteY9" fmla="*/ 612224 h 2750668"/>
                  <a:gd name="connsiteX0" fmla="*/ 132838 w 13017717"/>
                  <a:gd name="connsiteY0" fmla="*/ 599569 h 2738013"/>
                  <a:gd name="connsiteX1" fmla="*/ 4099181 w 13017717"/>
                  <a:gd name="connsiteY1" fmla="*/ 50568 h 2738013"/>
                  <a:gd name="connsiteX2" fmla="*/ 8688242 w 13017717"/>
                  <a:gd name="connsiteY2" fmla="*/ 32083 h 2738013"/>
                  <a:gd name="connsiteX3" fmla="*/ 12700509 w 13017717"/>
                  <a:gd name="connsiteY3" fmla="*/ 117024 h 2738013"/>
                  <a:gd name="connsiteX4" fmla="*/ 12738918 w 13017717"/>
                  <a:gd name="connsiteY4" fmla="*/ 1477518 h 2738013"/>
                  <a:gd name="connsiteX5" fmla="*/ 12800347 w 13017717"/>
                  <a:gd name="connsiteY5" fmla="*/ 2486381 h 2738013"/>
                  <a:gd name="connsiteX6" fmla="*/ 8866473 w 13017717"/>
                  <a:gd name="connsiteY6" fmla="*/ 2738013 h 2738013"/>
                  <a:gd name="connsiteX7" fmla="*/ 5310473 w 13017717"/>
                  <a:gd name="connsiteY7" fmla="*/ 2692154 h 2738013"/>
                  <a:gd name="connsiteX8" fmla="*/ 409083 w 13017717"/>
                  <a:gd name="connsiteY8" fmla="*/ 2494515 h 2738013"/>
                  <a:gd name="connsiteX9" fmla="*/ 132838 w 13017717"/>
                  <a:gd name="connsiteY9" fmla="*/ 599569 h 2738013"/>
                  <a:gd name="connsiteX0" fmla="*/ 308250 w 13193129"/>
                  <a:gd name="connsiteY0" fmla="*/ 585520 h 2723964"/>
                  <a:gd name="connsiteX1" fmla="*/ 2548463 w 13193129"/>
                  <a:gd name="connsiteY1" fmla="*/ 58528 h 2723964"/>
                  <a:gd name="connsiteX2" fmla="*/ 8863654 w 13193129"/>
                  <a:gd name="connsiteY2" fmla="*/ 18034 h 2723964"/>
                  <a:gd name="connsiteX3" fmla="*/ 12875921 w 13193129"/>
                  <a:gd name="connsiteY3" fmla="*/ 102975 h 2723964"/>
                  <a:gd name="connsiteX4" fmla="*/ 12914330 w 13193129"/>
                  <a:gd name="connsiteY4" fmla="*/ 1463469 h 2723964"/>
                  <a:gd name="connsiteX5" fmla="*/ 12975759 w 13193129"/>
                  <a:gd name="connsiteY5" fmla="*/ 2472332 h 2723964"/>
                  <a:gd name="connsiteX6" fmla="*/ 9041885 w 13193129"/>
                  <a:gd name="connsiteY6" fmla="*/ 2723964 h 2723964"/>
                  <a:gd name="connsiteX7" fmla="*/ 5485885 w 13193129"/>
                  <a:gd name="connsiteY7" fmla="*/ 2678105 h 2723964"/>
                  <a:gd name="connsiteX8" fmla="*/ 584495 w 13193129"/>
                  <a:gd name="connsiteY8" fmla="*/ 2480466 h 2723964"/>
                  <a:gd name="connsiteX9" fmla="*/ 308250 w 13193129"/>
                  <a:gd name="connsiteY9" fmla="*/ 585520 h 2723964"/>
                  <a:gd name="connsiteX0" fmla="*/ 308250 w 13226031"/>
                  <a:gd name="connsiteY0" fmla="*/ 585520 h 2723964"/>
                  <a:gd name="connsiteX1" fmla="*/ 2548463 w 13226031"/>
                  <a:gd name="connsiteY1" fmla="*/ 58528 h 2723964"/>
                  <a:gd name="connsiteX2" fmla="*/ 8863654 w 13226031"/>
                  <a:gd name="connsiteY2" fmla="*/ 18034 h 2723964"/>
                  <a:gd name="connsiteX3" fmla="*/ 12875921 w 13226031"/>
                  <a:gd name="connsiteY3" fmla="*/ 102975 h 2723964"/>
                  <a:gd name="connsiteX4" fmla="*/ 13042192 w 13226031"/>
                  <a:gd name="connsiteY4" fmla="*/ 1441459 h 2723964"/>
                  <a:gd name="connsiteX5" fmla="*/ 12975759 w 13226031"/>
                  <a:gd name="connsiteY5" fmla="*/ 2472332 h 2723964"/>
                  <a:gd name="connsiteX6" fmla="*/ 9041885 w 13226031"/>
                  <a:gd name="connsiteY6" fmla="*/ 2723964 h 2723964"/>
                  <a:gd name="connsiteX7" fmla="*/ 5485885 w 13226031"/>
                  <a:gd name="connsiteY7" fmla="*/ 2678105 h 2723964"/>
                  <a:gd name="connsiteX8" fmla="*/ 584495 w 13226031"/>
                  <a:gd name="connsiteY8" fmla="*/ 2480466 h 2723964"/>
                  <a:gd name="connsiteX9" fmla="*/ 308250 w 13226031"/>
                  <a:gd name="connsiteY9" fmla="*/ 585520 h 2723964"/>
                  <a:gd name="connsiteX0" fmla="*/ 308250 w 13489708"/>
                  <a:gd name="connsiteY0" fmla="*/ 585520 h 2723964"/>
                  <a:gd name="connsiteX1" fmla="*/ 2548463 w 13489708"/>
                  <a:gd name="connsiteY1" fmla="*/ 58528 h 2723964"/>
                  <a:gd name="connsiteX2" fmla="*/ 8863654 w 13489708"/>
                  <a:gd name="connsiteY2" fmla="*/ 18034 h 2723964"/>
                  <a:gd name="connsiteX3" fmla="*/ 12875921 w 13489708"/>
                  <a:gd name="connsiteY3" fmla="*/ 102975 h 2723964"/>
                  <a:gd name="connsiteX4" fmla="*/ 13489708 w 13489708"/>
                  <a:gd name="connsiteY4" fmla="*/ 1441459 h 2723964"/>
                  <a:gd name="connsiteX5" fmla="*/ 12975759 w 13489708"/>
                  <a:gd name="connsiteY5" fmla="*/ 2472332 h 2723964"/>
                  <a:gd name="connsiteX6" fmla="*/ 9041885 w 13489708"/>
                  <a:gd name="connsiteY6" fmla="*/ 2723964 h 2723964"/>
                  <a:gd name="connsiteX7" fmla="*/ 5485885 w 13489708"/>
                  <a:gd name="connsiteY7" fmla="*/ 2678105 h 2723964"/>
                  <a:gd name="connsiteX8" fmla="*/ 584495 w 13489708"/>
                  <a:gd name="connsiteY8" fmla="*/ 2480466 h 2723964"/>
                  <a:gd name="connsiteX9" fmla="*/ 308250 w 13489708"/>
                  <a:gd name="connsiteY9" fmla="*/ 585520 h 2723964"/>
                  <a:gd name="connsiteX0" fmla="*/ 61694 w 13243152"/>
                  <a:gd name="connsiteY0" fmla="*/ 585520 h 2723964"/>
                  <a:gd name="connsiteX1" fmla="*/ 2301907 w 13243152"/>
                  <a:gd name="connsiteY1" fmla="*/ 58528 h 2723964"/>
                  <a:gd name="connsiteX2" fmla="*/ 8617098 w 13243152"/>
                  <a:gd name="connsiteY2" fmla="*/ 18034 h 2723964"/>
                  <a:gd name="connsiteX3" fmla="*/ 12629365 w 13243152"/>
                  <a:gd name="connsiteY3" fmla="*/ 102975 h 2723964"/>
                  <a:gd name="connsiteX4" fmla="*/ 13243152 w 13243152"/>
                  <a:gd name="connsiteY4" fmla="*/ 1441459 h 2723964"/>
                  <a:gd name="connsiteX5" fmla="*/ 12729203 w 13243152"/>
                  <a:gd name="connsiteY5" fmla="*/ 2472332 h 2723964"/>
                  <a:gd name="connsiteX6" fmla="*/ 8795329 w 13243152"/>
                  <a:gd name="connsiteY6" fmla="*/ 2723964 h 2723964"/>
                  <a:gd name="connsiteX7" fmla="*/ 5239329 w 13243152"/>
                  <a:gd name="connsiteY7" fmla="*/ 2678105 h 2723964"/>
                  <a:gd name="connsiteX8" fmla="*/ 1041177 w 13243152"/>
                  <a:gd name="connsiteY8" fmla="*/ 2425443 h 2723964"/>
                  <a:gd name="connsiteX9" fmla="*/ 61694 w 13243152"/>
                  <a:gd name="connsiteY9" fmla="*/ 585520 h 2723964"/>
                  <a:gd name="connsiteX0" fmla="*/ 103211 w 12965013"/>
                  <a:gd name="connsiteY0" fmla="*/ 608954 h 2725388"/>
                  <a:gd name="connsiteX1" fmla="*/ 2023768 w 12965013"/>
                  <a:gd name="connsiteY1" fmla="*/ 59952 h 2725388"/>
                  <a:gd name="connsiteX2" fmla="*/ 8338959 w 12965013"/>
                  <a:gd name="connsiteY2" fmla="*/ 19458 h 2725388"/>
                  <a:gd name="connsiteX3" fmla="*/ 12351226 w 12965013"/>
                  <a:gd name="connsiteY3" fmla="*/ 104399 h 2725388"/>
                  <a:gd name="connsiteX4" fmla="*/ 12965013 w 12965013"/>
                  <a:gd name="connsiteY4" fmla="*/ 1442883 h 2725388"/>
                  <a:gd name="connsiteX5" fmla="*/ 12451064 w 12965013"/>
                  <a:gd name="connsiteY5" fmla="*/ 2473756 h 2725388"/>
                  <a:gd name="connsiteX6" fmla="*/ 8517190 w 12965013"/>
                  <a:gd name="connsiteY6" fmla="*/ 2725388 h 2725388"/>
                  <a:gd name="connsiteX7" fmla="*/ 4961190 w 12965013"/>
                  <a:gd name="connsiteY7" fmla="*/ 2679529 h 2725388"/>
                  <a:gd name="connsiteX8" fmla="*/ 763038 w 12965013"/>
                  <a:gd name="connsiteY8" fmla="*/ 2426867 h 2725388"/>
                  <a:gd name="connsiteX9" fmla="*/ 103211 w 12965013"/>
                  <a:gd name="connsiteY9" fmla="*/ 608954 h 2725388"/>
                  <a:gd name="connsiteX0" fmla="*/ 169251 w 13031053"/>
                  <a:gd name="connsiteY0" fmla="*/ 623155 h 2739589"/>
                  <a:gd name="connsiteX1" fmla="*/ 2984839 w 13031053"/>
                  <a:gd name="connsiteY1" fmla="*/ 52144 h 2739589"/>
                  <a:gd name="connsiteX2" fmla="*/ 8404999 w 13031053"/>
                  <a:gd name="connsiteY2" fmla="*/ 33659 h 2739589"/>
                  <a:gd name="connsiteX3" fmla="*/ 12417266 w 13031053"/>
                  <a:gd name="connsiteY3" fmla="*/ 118600 h 2739589"/>
                  <a:gd name="connsiteX4" fmla="*/ 13031053 w 13031053"/>
                  <a:gd name="connsiteY4" fmla="*/ 1457084 h 2739589"/>
                  <a:gd name="connsiteX5" fmla="*/ 12517104 w 13031053"/>
                  <a:gd name="connsiteY5" fmla="*/ 2487957 h 2739589"/>
                  <a:gd name="connsiteX6" fmla="*/ 8583230 w 13031053"/>
                  <a:gd name="connsiteY6" fmla="*/ 2739589 h 2739589"/>
                  <a:gd name="connsiteX7" fmla="*/ 5027230 w 13031053"/>
                  <a:gd name="connsiteY7" fmla="*/ 2693730 h 2739589"/>
                  <a:gd name="connsiteX8" fmla="*/ 829078 w 13031053"/>
                  <a:gd name="connsiteY8" fmla="*/ 2441068 h 2739589"/>
                  <a:gd name="connsiteX9" fmla="*/ 169251 w 13031053"/>
                  <a:gd name="connsiteY9" fmla="*/ 623155 h 2739589"/>
                  <a:gd name="connsiteX0" fmla="*/ 169251 w 13031053"/>
                  <a:gd name="connsiteY0" fmla="*/ 609214 h 2725648"/>
                  <a:gd name="connsiteX1" fmla="*/ 2984839 w 13031053"/>
                  <a:gd name="connsiteY1" fmla="*/ 38203 h 2725648"/>
                  <a:gd name="connsiteX2" fmla="*/ 8404999 w 13031053"/>
                  <a:gd name="connsiteY2" fmla="*/ 19718 h 2725648"/>
                  <a:gd name="connsiteX3" fmla="*/ 12417266 w 13031053"/>
                  <a:gd name="connsiteY3" fmla="*/ 104659 h 2725648"/>
                  <a:gd name="connsiteX4" fmla="*/ 13031053 w 13031053"/>
                  <a:gd name="connsiteY4" fmla="*/ 1443143 h 2725648"/>
                  <a:gd name="connsiteX5" fmla="*/ 12517104 w 13031053"/>
                  <a:gd name="connsiteY5" fmla="*/ 2474016 h 2725648"/>
                  <a:gd name="connsiteX6" fmla="*/ 8583230 w 13031053"/>
                  <a:gd name="connsiteY6" fmla="*/ 2725648 h 2725648"/>
                  <a:gd name="connsiteX7" fmla="*/ 5027230 w 13031053"/>
                  <a:gd name="connsiteY7" fmla="*/ 2679789 h 2725648"/>
                  <a:gd name="connsiteX8" fmla="*/ 829078 w 13031053"/>
                  <a:gd name="connsiteY8" fmla="*/ 2427127 h 2725648"/>
                  <a:gd name="connsiteX9" fmla="*/ 169251 w 13031053"/>
                  <a:gd name="connsiteY9" fmla="*/ 609214 h 2725648"/>
                  <a:gd name="connsiteX0" fmla="*/ 169251 w 13031053"/>
                  <a:gd name="connsiteY0" fmla="*/ 609214 h 2679789"/>
                  <a:gd name="connsiteX1" fmla="*/ 2984839 w 13031053"/>
                  <a:gd name="connsiteY1" fmla="*/ 38203 h 2679789"/>
                  <a:gd name="connsiteX2" fmla="*/ 8404999 w 13031053"/>
                  <a:gd name="connsiteY2" fmla="*/ 19718 h 2679789"/>
                  <a:gd name="connsiteX3" fmla="*/ 12417266 w 13031053"/>
                  <a:gd name="connsiteY3" fmla="*/ 104659 h 2679789"/>
                  <a:gd name="connsiteX4" fmla="*/ 13031053 w 13031053"/>
                  <a:gd name="connsiteY4" fmla="*/ 1443143 h 2679789"/>
                  <a:gd name="connsiteX5" fmla="*/ 12517104 w 13031053"/>
                  <a:gd name="connsiteY5" fmla="*/ 2474016 h 2679789"/>
                  <a:gd name="connsiteX6" fmla="*/ 8711092 w 13031053"/>
                  <a:gd name="connsiteY6" fmla="*/ 2670624 h 2679789"/>
                  <a:gd name="connsiteX7" fmla="*/ 5027230 w 13031053"/>
                  <a:gd name="connsiteY7" fmla="*/ 2679789 h 2679789"/>
                  <a:gd name="connsiteX8" fmla="*/ 829078 w 13031053"/>
                  <a:gd name="connsiteY8" fmla="*/ 2427127 h 2679789"/>
                  <a:gd name="connsiteX9" fmla="*/ 169251 w 13031053"/>
                  <a:gd name="connsiteY9" fmla="*/ 609214 h 2679789"/>
                  <a:gd name="connsiteX0" fmla="*/ 169251 w 13031053"/>
                  <a:gd name="connsiteY0" fmla="*/ 609214 h 2679789"/>
                  <a:gd name="connsiteX1" fmla="*/ 2984839 w 13031053"/>
                  <a:gd name="connsiteY1" fmla="*/ 38203 h 2679789"/>
                  <a:gd name="connsiteX2" fmla="*/ 8404999 w 13031053"/>
                  <a:gd name="connsiteY2" fmla="*/ 19718 h 2679789"/>
                  <a:gd name="connsiteX3" fmla="*/ 12417266 w 13031053"/>
                  <a:gd name="connsiteY3" fmla="*/ 104659 h 2679789"/>
                  <a:gd name="connsiteX4" fmla="*/ 13031053 w 13031053"/>
                  <a:gd name="connsiteY4" fmla="*/ 1443143 h 2679789"/>
                  <a:gd name="connsiteX5" fmla="*/ 12517104 w 13031053"/>
                  <a:gd name="connsiteY5" fmla="*/ 2474016 h 2679789"/>
                  <a:gd name="connsiteX6" fmla="*/ 8711092 w 13031053"/>
                  <a:gd name="connsiteY6" fmla="*/ 2670624 h 2679789"/>
                  <a:gd name="connsiteX7" fmla="*/ 5027230 w 13031053"/>
                  <a:gd name="connsiteY7" fmla="*/ 2679789 h 2679789"/>
                  <a:gd name="connsiteX8" fmla="*/ 829078 w 13031053"/>
                  <a:gd name="connsiteY8" fmla="*/ 2427127 h 2679789"/>
                  <a:gd name="connsiteX9" fmla="*/ 169251 w 13031053"/>
                  <a:gd name="connsiteY9" fmla="*/ 609214 h 2679789"/>
                  <a:gd name="connsiteX0" fmla="*/ 169251 w 13031053"/>
                  <a:gd name="connsiteY0" fmla="*/ 609214 h 2679789"/>
                  <a:gd name="connsiteX1" fmla="*/ 2984839 w 13031053"/>
                  <a:gd name="connsiteY1" fmla="*/ 38203 h 2679789"/>
                  <a:gd name="connsiteX2" fmla="*/ 8404999 w 13031053"/>
                  <a:gd name="connsiteY2" fmla="*/ 19718 h 2679789"/>
                  <a:gd name="connsiteX3" fmla="*/ 12417266 w 13031053"/>
                  <a:gd name="connsiteY3" fmla="*/ 104659 h 2679789"/>
                  <a:gd name="connsiteX4" fmla="*/ 13031053 w 13031053"/>
                  <a:gd name="connsiteY4" fmla="*/ 1443143 h 2679789"/>
                  <a:gd name="connsiteX5" fmla="*/ 12517104 w 13031053"/>
                  <a:gd name="connsiteY5" fmla="*/ 2474016 h 2679789"/>
                  <a:gd name="connsiteX6" fmla="*/ 8711092 w 13031053"/>
                  <a:gd name="connsiteY6" fmla="*/ 2670624 h 2679789"/>
                  <a:gd name="connsiteX7" fmla="*/ 5027230 w 13031053"/>
                  <a:gd name="connsiteY7" fmla="*/ 2679789 h 2679789"/>
                  <a:gd name="connsiteX8" fmla="*/ 829078 w 13031053"/>
                  <a:gd name="connsiteY8" fmla="*/ 2427127 h 2679789"/>
                  <a:gd name="connsiteX9" fmla="*/ 169251 w 13031053"/>
                  <a:gd name="connsiteY9" fmla="*/ 609214 h 2679789"/>
                  <a:gd name="connsiteX0" fmla="*/ 87777 w 12949579"/>
                  <a:gd name="connsiteY0" fmla="*/ 609214 h 2679789"/>
                  <a:gd name="connsiteX1" fmla="*/ 2903365 w 12949579"/>
                  <a:gd name="connsiteY1" fmla="*/ 38203 h 2679789"/>
                  <a:gd name="connsiteX2" fmla="*/ 8323525 w 12949579"/>
                  <a:gd name="connsiteY2" fmla="*/ 19718 h 2679789"/>
                  <a:gd name="connsiteX3" fmla="*/ 12335792 w 12949579"/>
                  <a:gd name="connsiteY3" fmla="*/ 104659 h 2679789"/>
                  <a:gd name="connsiteX4" fmla="*/ 12949579 w 12949579"/>
                  <a:gd name="connsiteY4" fmla="*/ 1443143 h 2679789"/>
                  <a:gd name="connsiteX5" fmla="*/ 12435630 w 12949579"/>
                  <a:gd name="connsiteY5" fmla="*/ 2474016 h 2679789"/>
                  <a:gd name="connsiteX6" fmla="*/ 8629618 w 12949579"/>
                  <a:gd name="connsiteY6" fmla="*/ 2670624 h 2679789"/>
                  <a:gd name="connsiteX7" fmla="*/ 4945756 w 12949579"/>
                  <a:gd name="connsiteY7" fmla="*/ 2679789 h 2679789"/>
                  <a:gd name="connsiteX8" fmla="*/ 747604 w 12949579"/>
                  <a:gd name="connsiteY8" fmla="*/ 2427127 h 2679789"/>
                  <a:gd name="connsiteX9" fmla="*/ 87777 w 12949579"/>
                  <a:gd name="connsiteY9" fmla="*/ 609214 h 2679789"/>
                  <a:gd name="connsiteX0" fmla="*/ 113550 w 12719629"/>
                  <a:gd name="connsiteY0" fmla="*/ 623155 h 2693730"/>
                  <a:gd name="connsiteX1" fmla="*/ 2673415 w 12719629"/>
                  <a:gd name="connsiteY1" fmla="*/ 52144 h 2693730"/>
                  <a:gd name="connsiteX2" fmla="*/ 8093575 w 12719629"/>
                  <a:gd name="connsiteY2" fmla="*/ 33659 h 2693730"/>
                  <a:gd name="connsiteX3" fmla="*/ 12105842 w 12719629"/>
                  <a:gd name="connsiteY3" fmla="*/ 118600 h 2693730"/>
                  <a:gd name="connsiteX4" fmla="*/ 12719629 w 12719629"/>
                  <a:gd name="connsiteY4" fmla="*/ 1457084 h 2693730"/>
                  <a:gd name="connsiteX5" fmla="*/ 12205680 w 12719629"/>
                  <a:gd name="connsiteY5" fmla="*/ 2487957 h 2693730"/>
                  <a:gd name="connsiteX6" fmla="*/ 8399668 w 12719629"/>
                  <a:gd name="connsiteY6" fmla="*/ 2684565 h 2693730"/>
                  <a:gd name="connsiteX7" fmla="*/ 4715806 w 12719629"/>
                  <a:gd name="connsiteY7" fmla="*/ 2693730 h 2693730"/>
                  <a:gd name="connsiteX8" fmla="*/ 517654 w 12719629"/>
                  <a:gd name="connsiteY8" fmla="*/ 2441068 h 2693730"/>
                  <a:gd name="connsiteX9" fmla="*/ 113550 w 12719629"/>
                  <a:gd name="connsiteY9" fmla="*/ 623155 h 2693730"/>
                  <a:gd name="connsiteX0" fmla="*/ 113550 w 12719629"/>
                  <a:gd name="connsiteY0" fmla="*/ 623155 h 2693730"/>
                  <a:gd name="connsiteX1" fmla="*/ 2673415 w 12719629"/>
                  <a:gd name="connsiteY1" fmla="*/ 52144 h 2693730"/>
                  <a:gd name="connsiteX2" fmla="*/ 8093575 w 12719629"/>
                  <a:gd name="connsiteY2" fmla="*/ 33659 h 2693730"/>
                  <a:gd name="connsiteX3" fmla="*/ 12105842 w 12719629"/>
                  <a:gd name="connsiteY3" fmla="*/ 118600 h 2693730"/>
                  <a:gd name="connsiteX4" fmla="*/ 12719629 w 12719629"/>
                  <a:gd name="connsiteY4" fmla="*/ 1457084 h 2693730"/>
                  <a:gd name="connsiteX5" fmla="*/ 12205680 w 12719629"/>
                  <a:gd name="connsiteY5" fmla="*/ 2487957 h 2693730"/>
                  <a:gd name="connsiteX6" fmla="*/ 8399668 w 12719629"/>
                  <a:gd name="connsiteY6" fmla="*/ 2684565 h 2693730"/>
                  <a:gd name="connsiteX7" fmla="*/ 4715806 w 12719629"/>
                  <a:gd name="connsiteY7" fmla="*/ 2693730 h 2693730"/>
                  <a:gd name="connsiteX8" fmla="*/ 517654 w 12719629"/>
                  <a:gd name="connsiteY8" fmla="*/ 2441068 h 2693730"/>
                  <a:gd name="connsiteX9" fmla="*/ 113550 w 12719629"/>
                  <a:gd name="connsiteY9" fmla="*/ 623155 h 2693730"/>
                  <a:gd name="connsiteX0" fmla="*/ 140502 w 12746581"/>
                  <a:gd name="connsiteY0" fmla="*/ 623155 h 2693730"/>
                  <a:gd name="connsiteX1" fmla="*/ 2700367 w 12746581"/>
                  <a:gd name="connsiteY1" fmla="*/ 52144 h 2693730"/>
                  <a:gd name="connsiteX2" fmla="*/ 8120527 w 12746581"/>
                  <a:gd name="connsiteY2" fmla="*/ 33659 h 2693730"/>
                  <a:gd name="connsiteX3" fmla="*/ 12132794 w 12746581"/>
                  <a:gd name="connsiteY3" fmla="*/ 118600 h 2693730"/>
                  <a:gd name="connsiteX4" fmla="*/ 12746581 w 12746581"/>
                  <a:gd name="connsiteY4" fmla="*/ 1457084 h 2693730"/>
                  <a:gd name="connsiteX5" fmla="*/ 12232632 w 12746581"/>
                  <a:gd name="connsiteY5" fmla="*/ 2487957 h 2693730"/>
                  <a:gd name="connsiteX6" fmla="*/ 8426620 w 12746581"/>
                  <a:gd name="connsiteY6" fmla="*/ 2684565 h 2693730"/>
                  <a:gd name="connsiteX7" fmla="*/ 4742758 w 12746581"/>
                  <a:gd name="connsiteY7" fmla="*/ 2693730 h 2693730"/>
                  <a:gd name="connsiteX8" fmla="*/ 544606 w 12746581"/>
                  <a:gd name="connsiteY8" fmla="*/ 2441068 h 2693730"/>
                  <a:gd name="connsiteX9" fmla="*/ 140502 w 12746581"/>
                  <a:gd name="connsiteY9" fmla="*/ 623155 h 2693730"/>
                  <a:gd name="connsiteX0" fmla="*/ 140502 w 12746581"/>
                  <a:gd name="connsiteY0" fmla="*/ 648269 h 2718844"/>
                  <a:gd name="connsiteX1" fmla="*/ 2700367 w 12746581"/>
                  <a:gd name="connsiteY1" fmla="*/ 77258 h 2718844"/>
                  <a:gd name="connsiteX2" fmla="*/ 8168984 w 12746581"/>
                  <a:gd name="connsiteY2" fmla="*/ 12566 h 2718844"/>
                  <a:gd name="connsiteX3" fmla="*/ 12132794 w 12746581"/>
                  <a:gd name="connsiteY3" fmla="*/ 143714 h 2718844"/>
                  <a:gd name="connsiteX4" fmla="*/ 12746581 w 12746581"/>
                  <a:gd name="connsiteY4" fmla="*/ 1482198 h 2718844"/>
                  <a:gd name="connsiteX5" fmla="*/ 12232632 w 12746581"/>
                  <a:gd name="connsiteY5" fmla="*/ 2513071 h 2718844"/>
                  <a:gd name="connsiteX6" fmla="*/ 8426620 w 12746581"/>
                  <a:gd name="connsiteY6" fmla="*/ 2709679 h 2718844"/>
                  <a:gd name="connsiteX7" fmla="*/ 4742758 w 12746581"/>
                  <a:gd name="connsiteY7" fmla="*/ 2718844 h 2718844"/>
                  <a:gd name="connsiteX8" fmla="*/ 544606 w 12746581"/>
                  <a:gd name="connsiteY8" fmla="*/ 2466182 h 2718844"/>
                  <a:gd name="connsiteX9" fmla="*/ 140502 w 12746581"/>
                  <a:gd name="connsiteY9" fmla="*/ 648269 h 2718844"/>
                  <a:gd name="connsiteX0" fmla="*/ 140502 w 12746581"/>
                  <a:gd name="connsiteY0" fmla="*/ 648269 h 2718844"/>
                  <a:gd name="connsiteX1" fmla="*/ 2700367 w 12746581"/>
                  <a:gd name="connsiteY1" fmla="*/ 77258 h 2718844"/>
                  <a:gd name="connsiteX2" fmla="*/ 8168984 w 12746581"/>
                  <a:gd name="connsiteY2" fmla="*/ 12566 h 2718844"/>
                  <a:gd name="connsiteX3" fmla="*/ 12132794 w 12746581"/>
                  <a:gd name="connsiteY3" fmla="*/ 143714 h 2718844"/>
                  <a:gd name="connsiteX4" fmla="*/ 12746581 w 12746581"/>
                  <a:gd name="connsiteY4" fmla="*/ 1482198 h 2718844"/>
                  <a:gd name="connsiteX5" fmla="*/ 12232632 w 12746581"/>
                  <a:gd name="connsiteY5" fmla="*/ 2513071 h 2718844"/>
                  <a:gd name="connsiteX6" fmla="*/ 8426620 w 12746581"/>
                  <a:gd name="connsiteY6" fmla="*/ 2709679 h 2718844"/>
                  <a:gd name="connsiteX7" fmla="*/ 4742758 w 12746581"/>
                  <a:gd name="connsiteY7" fmla="*/ 2718844 h 2718844"/>
                  <a:gd name="connsiteX8" fmla="*/ 544606 w 12746581"/>
                  <a:gd name="connsiteY8" fmla="*/ 2466182 h 2718844"/>
                  <a:gd name="connsiteX9" fmla="*/ 140502 w 12746581"/>
                  <a:gd name="connsiteY9" fmla="*/ 648269 h 2718844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345206 w 12951285"/>
                  <a:gd name="connsiteY0" fmla="*/ 648269 h 2709679"/>
                  <a:gd name="connsiteX1" fmla="*/ 2905071 w 12951285"/>
                  <a:gd name="connsiteY1" fmla="*/ 77258 h 2709679"/>
                  <a:gd name="connsiteX2" fmla="*/ 8373688 w 12951285"/>
                  <a:gd name="connsiteY2" fmla="*/ 12566 h 2709679"/>
                  <a:gd name="connsiteX3" fmla="*/ 12337498 w 12951285"/>
                  <a:gd name="connsiteY3" fmla="*/ 143714 h 2709679"/>
                  <a:gd name="connsiteX4" fmla="*/ 12951285 w 12951285"/>
                  <a:gd name="connsiteY4" fmla="*/ 1482198 h 2709679"/>
                  <a:gd name="connsiteX5" fmla="*/ 12437336 w 12951285"/>
                  <a:gd name="connsiteY5" fmla="*/ 2513071 h 2709679"/>
                  <a:gd name="connsiteX6" fmla="*/ 8631324 w 12951285"/>
                  <a:gd name="connsiteY6" fmla="*/ 2709679 h 2709679"/>
                  <a:gd name="connsiteX7" fmla="*/ 1878785 w 12951285"/>
                  <a:gd name="connsiteY7" fmla="*/ 2690915 h 2709679"/>
                  <a:gd name="connsiteX8" fmla="*/ 259171 w 12951285"/>
                  <a:gd name="connsiteY8" fmla="*/ 2418305 h 2709679"/>
                  <a:gd name="connsiteX9" fmla="*/ 345206 w 12951285"/>
                  <a:gd name="connsiteY9" fmla="*/ 648269 h 2709679"/>
                  <a:gd name="connsiteX0" fmla="*/ 345206 w 12951285"/>
                  <a:gd name="connsiteY0" fmla="*/ 648269 h 2709679"/>
                  <a:gd name="connsiteX1" fmla="*/ 2905071 w 12951285"/>
                  <a:gd name="connsiteY1" fmla="*/ 77258 h 2709679"/>
                  <a:gd name="connsiteX2" fmla="*/ 8373688 w 12951285"/>
                  <a:gd name="connsiteY2" fmla="*/ 12566 h 2709679"/>
                  <a:gd name="connsiteX3" fmla="*/ 12337498 w 12951285"/>
                  <a:gd name="connsiteY3" fmla="*/ 143714 h 2709679"/>
                  <a:gd name="connsiteX4" fmla="*/ 12951285 w 12951285"/>
                  <a:gd name="connsiteY4" fmla="*/ 1482198 h 2709679"/>
                  <a:gd name="connsiteX5" fmla="*/ 12437336 w 12951285"/>
                  <a:gd name="connsiteY5" fmla="*/ 2513071 h 2709679"/>
                  <a:gd name="connsiteX6" fmla="*/ 8631324 w 12951285"/>
                  <a:gd name="connsiteY6" fmla="*/ 2709679 h 2709679"/>
                  <a:gd name="connsiteX7" fmla="*/ 1878785 w 12951285"/>
                  <a:gd name="connsiteY7" fmla="*/ 2690915 h 2709679"/>
                  <a:gd name="connsiteX8" fmla="*/ 259171 w 12951285"/>
                  <a:gd name="connsiteY8" fmla="*/ 2418305 h 2709679"/>
                  <a:gd name="connsiteX9" fmla="*/ 345206 w 12951285"/>
                  <a:gd name="connsiteY9" fmla="*/ 648269 h 2709679"/>
                  <a:gd name="connsiteX0" fmla="*/ 266475 w 12872554"/>
                  <a:gd name="connsiteY0" fmla="*/ 648269 h 2709679"/>
                  <a:gd name="connsiteX1" fmla="*/ 2826340 w 12872554"/>
                  <a:gd name="connsiteY1" fmla="*/ 77258 h 2709679"/>
                  <a:gd name="connsiteX2" fmla="*/ 8294957 w 12872554"/>
                  <a:gd name="connsiteY2" fmla="*/ 12566 h 2709679"/>
                  <a:gd name="connsiteX3" fmla="*/ 12258767 w 12872554"/>
                  <a:gd name="connsiteY3" fmla="*/ 143714 h 2709679"/>
                  <a:gd name="connsiteX4" fmla="*/ 12872554 w 12872554"/>
                  <a:gd name="connsiteY4" fmla="*/ 1482198 h 2709679"/>
                  <a:gd name="connsiteX5" fmla="*/ 12358605 w 12872554"/>
                  <a:gd name="connsiteY5" fmla="*/ 2513071 h 2709679"/>
                  <a:gd name="connsiteX6" fmla="*/ 8552593 w 12872554"/>
                  <a:gd name="connsiteY6" fmla="*/ 2709679 h 2709679"/>
                  <a:gd name="connsiteX7" fmla="*/ 1800054 w 12872554"/>
                  <a:gd name="connsiteY7" fmla="*/ 2690915 h 2709679"/>
                  <a:gd name="connsiteX8" fmla="*/ 180440 w 12872554"/>
                  <a:gd name="connsiteY8" fmla="*/ 2418305 h 2709679"/>
                  <a:gd name="connsiteX9" fmla="*/ 266475 w 12872554"/>
                  <a:gd name="connsiteY9" fmla="*/ 648269 h 270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72554" h="2709679">
                    <a:moveTo>
                      <a:pt x="266475" y="648269"/>
                    </a:moveTo>
                    <a:cubicBezTo>
                      <a:pt x="707458" y="258095"/>
                      <a:pt x="1488260" y="183209"/>
                      <a:pt x="2826340" y="77258"/>
                    </a:cubicBezTo>
                    <a:cubicBezTo>
                      <a:pt x="4164420" y="-28693"/>
                      <a:pt x="6722886" y="1490"/>
                      <a:pt x="8294957" y="12566"/>
                    </a:cubicBezTo>
                    <a:cubicBezTo>
                      <a:pt x="9867028" y="23642"/>
                      <a:pt x="11426072" y="1121"/>
                      <a:pt x="12258767" y="143714"/>
                    </a:cubicBezTo>
                    <a:cubicBezTo>
                      <a:pt x="12923224" y="391956"/>
                      <a:pt x="12600186" y="866426"/>
                      <a:pt x="12872554" y="1482198"/>
                    </a:cubicBezTo>
                    <a:cubicBezTo>
                      <a:pt x="12861796" y="2280330"/>
                      <a:pt x="12886043" y="2287792"/>
                      <a:pt x="12358605" y="2513071"/>
                    </a:cubicBezTo>
                    <a:cubicBezTo>
                      <a:pt x="11598503" y="2764534"/>
                      <a:pt x="9792959" y="2644063"/>
                      <a:pt x="8552593" y="2709679"/>
                    </a:cubicBezTo>
                    <a:lnTo>
                      <a:pt x="1800054" y="2690915"/>
                    </a:lnTo>
                    <a:cubicBezTo>
                      <a:pt x="404695" y="2642353"/>
                      <a:pt x="329484" y="2578249"/>
                      <a:pt x="180440" y="2418305"/>
                    </a:cubicBezTo>
                    <a:cubicBezTo>
                      <a:pt x="31396" y="2258361"/>
                      <a:pt x="-174508" y="1038443"/>
                      <a:pt x="266475" y="648269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srgbClr val="253557"/>
                  </a:solidFill>
                </a:endParaRPr>
              </a:p>
            </p:txBody>
          </p:sp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36A04E73-0301-467B-8BDC-32D17F004E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3787" y="1933193"/>
                <a:ext cx="3010918" cy="558085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r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253754"/>
                    </a:solidFill>
                    <a:latin typeface="TH SarabunPSK" panose="020B0500040200020003" pitchFamily="34" charset="-34"/>
                    <a:ea typeface="+mj-ea"/>
                    <a:cs typeface="TH SarabunPSK" panose="020B0500040200020003" pitchFamily="34" charset="-34"/>
                  </a:defRPr>
                </a:lvl1pPr>
              </a:lstStyle>
              <a:p>
                <a:pPr algn="ctr"/>
                <a:r>
                  <a:rPr lang="th-TH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ภาวะเงินเฟ้อ (</a:t>
                </a:r>
                <a:r>
                  <a:rPr lang="en-US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Inflation</a:t>
                </a:r>
                <a:r>
                  <a:rPr lang="th-TH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)</a:t>
                </a:r>
              </a:p>
            </p:txBody>
          </p:sp>
        </p:grpSp>
        <p:sp>
          <p:nvSpPr>
            <p:cNvPr id="39" name="Rectangle 50">
              <a:extLst>
                <a:ext uri="{FF2B5EF4-FFF2-40B4-BE49-F238E27FC236}">
                  <a16:creationId xmlns:a16="http://schemas.microsoft.com/office/drawing/2014/main" id="{EDBA4224-1639-4E15-B628-E04857AB4E8D}"/>
                </a:ext>
              </a:extLst>
            </p:cNvPr>
            <p:cNvSpPr/>
            <p:nvPr/>
          </p:nvSpPr>
          <p:spPr>
            <a:xfrm flipH="1">
              <a:off x="1203716" y="2700553"/>
              <a:ext cx="4544516" cy="2308176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1AA0714B-42AC-41C3-80E5-B6B6E0DCF6ED}"/>
                </a:ext>
              </a:extLst>
            </p:cNvPr>
            <p:cNvSpPr txBox="1">
              <a:spLocks/>
            </p:cNvSpPr>
            <p:nvPr/>
          </p:nvSpPr>
          <p:spPr>
            <a:xfrm>
              <a:off x="1321995" y="2918466"/>
              <a:ext cx="4384960" cy="18723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ราคาสินค้าและบริการสูงขึ้น</a:t>
              </a:r>
            </a:p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ต้นทุนการผลิตไม่แน่นอน</a:t>
              </a:r>
            </a:p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ปริมาณเงินในระบบเศรษฐกิจมีมากเกินไป</a:t>
              </a:r>
            </a:p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เงินมีค่าลดลง / อำนาจซื้อลดลง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D2A151-C0A4-4449-960E-C109ADAF4D06}"/>
              </a:ext>
            </a:extLst>
          </p:cNvPr>
          <p:cNvGrpSpPr/>
          <p:nvPr/>
        </p:nvGrpSpPr>
        <p:grpSpPr>
          <a:xfrm>
            <a:off x="6436399" y="2001919"/>
            <a:ext cx="4544516" cy="3165843"/>
            <a:chOff x="1203716" y="1842886"/>
            <a:chExt cx="4544516" cy="316584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494D4C-DD7F-4ABF-8188-8E2F71E09D93}"/>
                </a:ext>
              </a:extLst>
            </p:cNvPr>
            <p:cNvGrpSpPr/>
            <p:nvPr/>
          </p:nvGrpSpPr>
          <p:grpSpPr>
            <a:xfrm>
              <a:off x="1932014" y="1842886"/>
              <a:ext cx="3087920" cy="738701"/>
              <a:chOff x="1456785" y="1842886"/>
              <a:chExt cx="3087920" cy="738701"/>
            </a:xfrm>
          </p:grpSpPr>
          <p:sp>
            <p:nvSpPr>
              <p:cNvPr id="45" name="Rectangle 50">
                <a:extLst>
                  <a:ext uri="{FF2B5EF4-FFF2-40B4-BE49-F238E27FC236}">
                    <a16:creationId xmlns:a16="http://schemas.microsoft.com/office/drawing/2014/main" id="{153D647B-9E1E-462A-B667-2F8692F0F327}"/>
                  </a:ext>
                </a:extLst>
              </p:cNvPr>
              <p:cNvSpPr/>
              <p:nvPr/>
            </p:nvSpPr>
            <p:spPr>
              <a:xfrm flipH="1">
                <a:off x="1456785" y="1842886"/>
                <a:ext cx="3087920" cy="738701"/>
              </a:xfrm>
              <a:custGeom>
                <a:avLst/>
                <a:gdLst>
                  <a:gd name="connsiteX0" fmla="*/ 0 w 12192000"/>
                  <a:gd name="connsiteY0" fmla="*/ 0 h 2823892"/>
                  <a:gd name="connsiteX1" fmla="*/ 12192000 w 12192000"/>
                  <a:gd name="connsiteY1" fmla="*/ 0 h 2823892"/>
                  <a:gd name="connsiteX2" fmla="*/ 12192000 w 12192000"/>
                  <a:gd name="connsiteY2" fmla="*/ 2823892 h 2823892"/>
                  <a:gd name="connsiteX3" fmla="*/ 0 w 12192000"/>
                  <a:gd name="connsiteY3" fmla="*/ 2823892 h 2823892"/>
                  <a:gd name="connsiteX4" fmla="*/ 0 w 12192000"/>
                  <a:gd name="connsiteY4" fmla="*/ 0 h 2823892"/>
                  <a:gd name="connsiteX0" fmla="*/ 0 w 12192000"/>
                  <a:gd name="connsiteY0" fmla="*/ 0 h 2823892"/>
                  <a:gd name="connsiteX1" fmla="*/ 2311400 w 12192000"/>
                  <a:gd name="connsiteY1" fmla="*/ 44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0 h 2823892"/>
                  <a:gd name="connsiteX0" fmla="*/ 0 w 12192000"/>
                  <a:gd name="connsiteY0" fmla="*/ 0 h 2823892"/>
                  <a:gd name="connsiteX1" fmla="*/ 2476500 w 12192000"/>
                  <a:gd name="connsiteY1" fmla="*/ 2457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0 h 2823892"/>
                  <a:gd name="connsiteX0" fmla="*/ 0 w 12192000"/>
                  <a:gd name="connsiteY0" fmla="*/ 120718 h 2944610"/>
                  <a:gd name="connsiteX1" fmla="*/ 2476500 w 12192000"/>
                  <a:gd name="connsiteY1" fmla="*/ 366510 h 2944610"/>
                  <a:gd name="connsiteX2" fmla="*/ 12192000 w 12192000"/>
                  <a:gd name="connsiteY2" fmla="*/ 120718 h 2944610"/>
                  <a:gd name="connsiteX3" fmla="*/ 12192000 w 12192000"/>
                  <a:gd name="connsiteY3" fmla="*/ 2944610 h 2944610"/>
                  <a:gd name="connsiteX4" fmla="*/ 0 w 12192000"/>
                  <a:gd name="connsiteY4" fmla="*/ 2944610 h 2944610"/>
                  <a:gd name="connsiteX5" fmla="*/ 0 w 12192000"/>
                  <a:gd name="connsiteY5" fmla="*/ 120718 h 2944610"/>
                  <a:gd name="connsiteX0" fmla="*/ 0 w 12192000"/>
                  <a:gd name="connsiteY0" fmla="*/ 368300 h 2823892"/>
                  <a:gd name="connsiteX1" fmla="*/ 2476500 w 12192000"/>
                  <a:gd name="connsiteY1" fmla="*/ 2457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368300 h 2823892"/>
                  <a:gd name="connsiteX0" fmla="*/ 0 w 12192000"/>
                  <a:gd name="connsiteY0" fmla="*/ 368300 h 2823892"/>
                  <a:gd name="connsiteX1" fmla="*/ 2501900 w 12192000"/>
                  <a:gd name="connsiteY1" fmla="*/ 309292 h 2823892"/>
                  <a:gd name="connsiteX2" fmla="*/ 12192000 w 12192000"/>
                  <a:gd name="connsiteY2" fmla="*/ 0 h 2823892"/>
                  <a:gd name="connsiteX3" fmla="*/ 12192000 w 12192000"/>
                  <a:gd name="connsiteY3" fmla="*/ 2823892 h 2823892"/>
                  <a:gd name="connsiteX4" fmla="*/ 0 w 12192000"/>
                  <a:gd name="connsiteY4" fmla="*/ 2823892 h 2823892"/>
                  <a:gd name="connsiteX5" fmla="*/ 0 w 12192000"/>
                  <a:gd name="connsiteY5" fmla="*/ 368300 h 2823892"/>
                  <a:gd name="connsiteX0" fmla="*/ 0 w 12192000"/>
                  <a:gd name="connsiteY0" fmla="*/ 368300 h 2823892"/>
                  <a:gd name="connsiteX1" fmla="*/ 2501900 w 12192000"/>
                  <a:gd name="connsiteY1" fmla="*/ 309292 h 2823892"/>
                  <a:gd name="connsiteX2" fmla="*/ 4483100 w 12192000"/>
                  <a:gd name="connsiteY2" fmla="*/ 245792 h 2823892"/>
                  <a:gd name="connsiteX3" fmla="*/ 12192000 w 12192000"/>
                  <a:gd name="connsiteY3" fmla="*/ 0 h 2823892"/>
                  <a:gd name="connsiteX4" fmla="*/ 12192000 w 12192000"/>
                  <a:gd name="connsiteY4" fmla="*/ 2823892 h 2823892"/>
                  <a:gd name="connsiteX5" fmla="*/ 0 w 12192000"/>
                  <a:gd name="connsiteY5" fmla="*/ 2823892 h 2823892"/>
                  <a:gd name="connsiteX6" fmla="*/ 0 w 12192000"/>
                  <a:gd name="connsiteY6" fmla="*/ 368300 h 2823892"/>
                  <a:gd name="connsiteX0" fmla="*/ 0 w 12192000"/>
                  <a:gd name="connsiteY0" fmla="*/ 368300 h 2823892"/>
                  <a:gd name="connsiteX1" fmla="*/ 2501900 w 12192000"/>
                  <a:gd name="connsiteY1" fmla="*/ 309292 h 2823892"/>
                  <a:gd name="connsiteX2" fmla="*/ 4648200 w 12192000"/>
                  <a:gd name="connsiteY2" fmla="*/ 42592 h 2823892"/>
                  <a:gd name="connsiteX3" fmla="*/ 12192000 w 12192000"/>
                  <a:gd name="connsiteY3" fmla="*/ 0 h 2823892"/>
                  <a:gd name="connsiteX4" fmla="*/ 12192000 w 12192000"/>
                  <a:gd name="connsiteY4" fmla="*/ 2823892 h 2823892"/>
                  <a:gd name="connsiteX5" fmla="*/ 0 w 12192000"/>
                  <a:gd name="connsiteY5" fmla="*/ 2823892 h 2823892"/>
                  <a:gd name="connsiteX6" fmla="*/ 0 w 12192000"/>
                  <a:gd name="connsiteY6" fmla="*/ 368300 h 2823892"/>
                  <a:gd name="connsiteX0" fmla="*/ 0 w 12192000"/>
                  <a:gd name="connsiteY0" fmla="*/ 583216 h 3038808"/>
                  <a:gd name="connsiteX1" fmla="*/ 2501900 w 12192000"/>
                  <a:gd name="connsiteY1" fmla="*/ 524208 h 3038808"/>
                  <a:gd name="connsiteX2" fmla="*/ 4648200 w 12192000"/>
                  <a:gd name="connsiteY2" fmla="*/ 257508 h 3038808"/>
                  <a:gd name="connsiteX3" fmla="*/ 12192000 w 12192000"/>
                  <a:gd name="connsiteY3" fmla="*/ 214916 h 3038808"/>
                  <a:gd name="connsiteX4" fmla="*/ 12192000 w 12192000"/>
                  <a:gd name="connsiteY4" fmla="*/ 3038808 h 3038808"/>
                  <a:gd name="connsiteX5" fmla="*/ 0 w 12192000"/>
                  <a:gd name="connsiteY5" fmla="*/ 3038808 h 3038808"/>
                  <a:gd name="connsiteX6" fmla="*/ 0 w 12192000"/>
                  <a:gd name="connsiteY6" fmla="*/ 583216 h 3038808"/>
                  <a:gd name="connsiteX0" fmla="*/ 0 w 12192000"/>
                  <a:gd name="connsiteY0" fmla="*/ 547025 h 3002617"/>
                  <a:gd name="connsiteX1" fmla="*/ 2501900 w 12192000"/>
                  <a:gd name="connsiteY1" fmla="*/ 488017 h 3002617"/>
                  <a:gd name="connsiteX2" fmla="*/ 4648200 w 12192000"/>
                  <a:gd name="connsiteY2" fmla="*/ 221317 h 3002617"/>
                  <a:gd name="connsiteX3" fmla="*/ 12192000 w 12192000"/>
                  <a:gd name="connsiteY3" fmla="*/ 178725 h 3002617"/>
                  <a:gd name="connsiteX4" fmla="*/ 12192000 w 12192000"/>
                  <a:gd name="connsiteY4" fmla="*/ 3002617 h 3002617"/>
                  <a:gd name="connsiteX5" fmla="*/ 0 w 12192000"/>
                  <a:gd name="connsiteY5" fmla="*/ 3002617 h 3002617"/>
                  <a:gd name="connsiteX6" fmla="*/ 0 w 12192000"/>
                  <a:gd name="connsiteY6" fmla="*/ 547025 h 3002617"/>
                  <a:gd name="connsiteX0" fmla="*/ 0 w 12192000"/>
                  <a:gd name="connsiteY0" fmla="*/ 577557 h 3033149"/>
                  <a:gd name="connsiteX1" fmla="*/ 2501900 w 12192000"/>
                  <a:gd name="connsiteY1" fmla="*/ 518549 h 3033149"/>
                  <a:gd name="connsiteX2" fmla="*/ 4648200 w 12192000"/>
                  <a:gd name="connsiteY2" fmla="*/ 251849 h 3033149"/>
                  <a:gd name="connsiteX3" fmla="*/ 6451600 w 12192000"/>
                  <a:gd name="connsiteY3" fmla="*/ 213749 h 3033149"/>
                  <a:gd name="connsiteX4" fmla="*/ 12192000 w 12192000"/>
                  <a:gd name="connsiteY4" fmla="*/ 209257 h 3033149"/>
                  <a:gd name="connsiteX5" fmla="*/ 12192000 w 12192000"/>
                  <a:gd name="connsiteY5" fmla="*/ 3033149 h 3033149"/>
                  <a:gd name="connsiteX6" fmla="*/ 0 w 12192000"/>
                  <a:gd name="connsiteY6" fmla="*/ 3033149 h 3033149"/>
                  <a:gd name="connsiteX7" fmla="*/ 0 w 12192000"/>
                  <a:gd name="connsiteY7" fmla="*/ 577557 h 3033149"/>
                  <a:gd name="connsiteX0" fmla="*/ 0 w 12192000"/>
                  <a:gd name="connsiteY0" fmla="*/ 502790 h 2958382"/>
                  <a:gd name="connsiteX1" fmla="*/ 2501900 w 12192000"/>
                  <a:gd name="connsiteY1" fmla="*/ 443782 h 2958382"/>
                  <a:gd name="connsiteX2" fmla="*/ 4648200 w 12192000"/>
                  <a:gd name="connsiteY2" fmla="*/ 177082 h 2958382"/>
                  <a:gd name="connsiteX3" fmla="*/ 6464300 w 12192000"/>
                  <a:gd name="connsiteY3" fmla="*/ 583482 h 2958382"/>
                  <a:gd name="connsiteX4" fmla="*/ 12192000 w 12192000"/>
                  <a:gd name="connsiteY4" fmla="*/ 134490 h 2958382"/>
                  <a:gd name="connsiteX5" fmla="*/ 12192000 w 12192000"/>
                  <a:gd name="connsiteY5" fmla="*/ 2958382 h 2958382"/>
                  <a:gd name="connsiteX6" fmla="*/ 0 w 12192000"/>
                  <a:gd name="connsiteY6" fmla="*/ 2958382 h 2958382"/>
                  <a:gd name="connsiteX7" fmla="*/ 0 w 12192000"/>
                  <a:gd name="connsiteY7" fmla="*/ 502790 h 2958382"/>
                  <a:gd name="connsiteX0" fmla="*/ 0 w 12192000"/>
                  <a:gd name="connsiteY0" fmla="*/ 502790 h 2958382"/>
                  <a:gd name="connsiteX1" fmla="*/ 2501900 w 12192000"/>
                  <a:gd name="connsiteY1" fmla="*/ 443782 h 2958382"/>
                  <a:gd name="connsiteX2" fmla="*/ 4648200 w 12192000"/>
                  <a:gd name="connsiteY2" fmla="*/ 405682 h 2958382"/>
                  <a:gd name="connsiteX3" fmla="*/ 6464300 w 12192000"/>
                  <a:gd name="connsiteY3" fmla="*/ 583482 h 2958382"/>
                  <a:gd name="connsiteX4" fmla="*/ 12192000 w 12192000"/>
                  <a:gd name="connsiteY4" fmla="*/ 134490 h 2958382"/>
                  <a:gd name="connsiteX5" fmla="*/ 12192000 w 12192000"/>
                  <a:gd name="connsiteY5" fmla="*/ 2958382 h 2958382"/>
                  <a:gd name="connsiteX6" fmla="*/ 0 w 12192000"/>
                  <a:gd name="connsiteY6" fmla="*/ 2958382 h 2958382"/>
                  <a:gd name="connsiteX7" fmla="*/ 0 w 12192000"/>
                  <a:gd name="connsiteY7" fmla="*/ 502790 h 2958382"/>
                  <a:gd name="connsiteX0" fmla="*/ 0 w 12192000"/>
                  <a:gd name="connsiteY0" fmla="*/ 496230 h 2951822"/>
                  <a:gd name="connsiteX1" fmla="*/ 2501900 w 12192000"/>
                  <a:gd name="connsiteY1" fmla="*/ 437222 h 2951822"/>
                  <a:gd name="connsiteX2" fmla="*/ 4648200 w 12192000"/>
                  <a:gd name="connsiteY2" fmla="*/ 399122 h 2951822"/>
                  <a:gd name="connsiteX3" fmla="*/ 6438900 w 12192000"/>
                  <a:gd name="connsiteY3" fmla="*/ 640422 h 2951822"/>
                  <a:gd name="connsiteX4" fmla="*/ 12192000 w 12192000"/>
                  <a:gd name="connsiteY4" fmla="*/ 127930 h 2951822"/>
                  <a:gd name="connsiteX5" fmla="*/ 12192000 w 12192000"/>
                  <a:gd name="connsiteY5" fmla="*/ 2951822 h 2951822"/>
                  <a:gd name="connsiteX6" fmla="*/ 0 w 12192000"/>
                  <a:gd name="connsiteY6" fmla="*/ 2951822 h 2951822"/>
                  <a:gd name="connsiteX7" fmla="*/ 0 w 12192000"/>
                  <a:gd name="connsiteY7" fmla="*/ 496230 h 2951822"/>
                  <a:gd name="connsiteX0" fmla="*/ 0 w 12192000"/>
                  <a:gd name="connsiteY0" fmla="*/ 526547 h 2982139"/>
                  <a:gd name="connsiteX1" fmla="*/ 2501900 w 12192000"/>
                  <a:gd name="connsiteY1" fmla="*/ 467539 h 2982139"/>
                  <a:gd name="connsiteX2" fmla="*/ 4648200 w 12192000"/>
                  <a:gd name="connsiteY2" fmla="*/ 429439 h 2982139"/>
                  <a:gd name="connsiteX3" fmla="*/ 6438900 w 12192000"/>
                  <a:gd name="connsiteY3" fmla="*/ 670739 h 2982139"/>
                  <a:gd name="connsiteX4" fmla="*/ 8547100 w 12192000"/>
                  <a:gd name="connsiteY4" fmla="*/ 391338 h 2982139"/>
                  <a:gd name="connsiteX5" fmla="*/ 12192000 w 12192000"/>
                  <a:gd name="connsiteY5" fmla="*/ 158247 h 2982139"/>
                  <a:gd name="connsiteX6" fmla="*/ 12192000 w 12192000"/>
                  <a:gd name="connsiteY6" fmla="*/ 2982139 h 2982139"/>
                  <a:gd name="connsiteX7" fmla="*/ 0 w 12192000"/>
                  <a:gd name="connsiteY7" fmla="*/ 2982139 h 2982139"/>
                  <a:gd name="connsiteX8" fmla="*/ 0 w 12192000"/>
                  <a:gd name="connsiteY8" fmla="*/ 526547 h 2982139"/>
                  <a:gd name="connsiteX0" fmla="*/ 0 w 12192000"/>
                  <a:gd name="connsiteY0" fmla="*/ 516150 h 2971742"/>
                  <a:gd name="connsiteX1" fmla="*/ 2501900 w 12192000"/>
                  <a:gd name="connsiteY1" fmla="*/ 457142 h 2971742"/>
                  <a:gd name="connsiteX2" fmla="*/ 4648200 w 12192000"/>
                  <a:gd name="connsiteY2" fmla="*/ 419042 h 2971742"/>
                  <a:gd name="connsiteX3" fmla="*/ 6438900 w 12192000"/>
                  <a:gd name="connsiteY3" fmla="*/ 660342 h 2971742"/>
                  <a:gd name="connsiteX4" fmla="*/ 8686800 w 12192000"/>
                  <a:gd name="connsiteY4" fmla="*/ 444441 h 2971742"/>
                  <a:gd name="connsiteX5" fmla="*/ 12192000 w 12192000"/>
                  <a:gd name="connsiteY5" fmla="*/ 147850 h 2971742"/>
                  <a:gd name="connsiteX6" fmla="*/ 12192000 w 12192000"/>
                  <a:gd name="connsiteY6" fmla="*/ 2971742 h 2971742"/>
                  <a:gd name="connsiteX7" fmla="*/ 0 w 12192000"/>
                  <a:gd name="connsiteY7" fmla="*/ 2971742 h 2971742"/>
                  <a:gd name="connsiteX8" fmla="*/ 0 w 12192000"/>
                  <a:gd name="connsiteY8" fmla="*/ 516150 h 2971742"/>
                  <a:gd name="connsiteX0" fmla="*/ 0 w 12192000"/>
                  <a:gd name="connsiteY0" fmla="*/ 487096 h 2942688"/>
                  <a:gd name="connsiteX1" fmla="*/ 2501900 w 12192000"/>
                  <a:gd name="connsiteY1" fmla="*/ 428088 h 2942688"/>
                  <a:gd name="connsiteX2" fmla="*/ 4648200 w 12192000"/>
                  <a:gd name="connsiteY2" fmla="*/ 389988 h 2942688"/>
                  <a:gd name="connsiteX3" fmla="*/ 6438900 w 12192000"/>
                  <a:gd name="connsiteY3" fmla="*/ 631288 h 2942688"/>
                  <a:gd name="connsiteX4" fmla="*/ 8686800 w 12192000"/>
                  <a:gd name="connsiteY4" fmla="*/ 415387 h 2942688"/>
                  <a:gd name="connsiteX5" fmla="*/ 12192000 w 12192000"/>
                  <a:gd name="connsiteY5" fmla="*/ 118796 h 2942688"/>
                  <a:gd name="connsiteX6" fmla="*/ 12192000 w 12192000"/>
                  <a:gd name="connsiteY6" fmla="*/ 2942688 h 2942688"/>
                  <a:gd name="connsiteX7" fmla="*/ 0 w 12192000"/>
                  <a:gd name="connsiteY7" fmla="*/ 2942688 h 2942688"/>
                  <a:gd name="connsiteX8" fmla="*/ 0 w 12192000"/>
                  <a:gd name="connsiteY8" fmla="*/ 487096 h 2942688"/>
                  <a:gd name="connsiteX0" fmla="*/ 0 w 12192000"/>
                  <a:gd name="connsiteY0" fmla="*/ 487096 h 2942688"/>
                  <a:gd name="connsiteX1" fmla="*/ 2501900 w 12192000"/>
                  <a:gd name="connsiteY1" fmla="*/ 428088 h 2942688"/>
                  <a:gd name="connsiteX2" fmla="*/ 4648200 w 12192000"/>
                  <a:gd name="connsiteY2" fmla="*/ 389988 h 2942688"/>
                  <a:gd name="connsiteX3" fmla="*/ 6438900 w 12192000"/>
                  <a:gd name="connsiteY3" fmla="*/ 631288 h 2942688"/>
                  <a:gd name="connsiteX4" fmla="*/ 8686800 w 12192000"/>
                  <a:gd name="connsiteY4" fmla="*/ 415387 h 2942688"/>
                  <a:gd name="connsiteX5" fmla="*/ 12192000 w 12192000"/>
                  <a:gd name="connsiteY5" fmla="*/ 118796 h 2942688"/>
                  <a:gd name="connsiteX6" fmla="*/ 12192000 w 12192000"/>
                  <a:gd name="connsiteY6" fmla="*/ 2942688 h 2942688"/>
                  <a:gd name="connsiteX7" fmla="*/ 0 w 12192000"/>
                  <a:gd name="connsiteY7" fmla="*/ 2942688 h 2942688"/>
                  <a:gd name="connsiteX8" fmla="*/ 0 w 12192000"/>
                  <a:gd name="connsiteY8" fmla="*/ 487096 h 2942688"/>
                  <a:gd name="connsiteX0" fmla="*/ 0 w 12192000"/>
                  <a:gd name="connsiteY0" fmla="*/ 195934 h 2651526"/>
                  <a:gd name="connsiteX1" fmla="*/ 2501900 w 12192000"/>
                  <a:gd name="connsiteY1" fmla="*/ 136926 h 2651526"/>
                  <a:gd name="connsiteX2" fmla="*/ 4648200 w 12192000"/>
                  <a:gd name="connsiteY2" fmla="*/ 98826 h 2651526"/>
                  <a:gd name="connsiteX3" fmla="*/ 6438900 w 12192000"/>
                  <a:gd name="connsiteY3" fmla="*/ 340126 h 2651526"/>
                  <a:gd name="connsiteX4" fmla="*/ 8686800 w 12192000"/>
                  <a:gd name="connsiteY4" fmla="*/ 124225 h 2651526"/>
                  <a:gd name="connsiteX5" fmla="*/ 12192000 w 12192000"/>
                  <a:gd name="connsiteY5" fmla="*/ 373734 h 2651526"/>
                  <a:gd name="connsiteX6" fmla="*/ 12192000 w 12192000"/>
                  <a:gd name="connsiteY6" fmla="*/ 2651526 h 2651526"/>
                  <a:gd name="connsiteX7" fmla="*/ 0 w 12192000"/>
                  <a:gd name="connsiteY7" fmla="*/ 2651526 h 2651526"/>
                  <a:gd name="connsiteX8" fmla="*/ 0 w 12192000"/>
                  <a:gd name="connsiteY8" fmla="*/ 195934 h 2651526"/>
                  <a:gd name="connsiteX0" fmla="*/ 0 w 12204700"/>
                  <a:gd name="connsiteY0" fmla="*/ 275293 h 2730885"/>
                  <a:gd name="connsiteX1" fmla="*/ 2501900 w 12204700"/>
                  <a:gd name="connsiteY1" fmla="*/ 216285 h 2730885"/>
                  <a:gd name="connsiteX2" fmla="*/ 4648200 w 12204700"/>
                  <a:gd name="connsiteY2" fmla="*/ 178185 h 2730885"/>
                  <a:gd name="connsiteX3" fmla="*/ 6438900 w 12204700"/>
                  <a:gd name="connsiteY3" fmla="*/ 419485 h 2730885"/>
                  <a:gd name="connsiteX4" fmla="*/ 8686800 w 12204700"/>
                  <a:gd name="connsiteY4" fmla="*/ 203584 h 2730885"/>
                  <a:gd name="connsiteX5" fmla="*/ 12204700 w 12204700"/>
                  <a:gd name="connsiteY5" fmla="*/ 199093 h 2730885"/>
                  <a:gd name="connsiteX6" fmla="*/ 12192000 w 12204700"/>
                  <a:gd name="connsiteY6" fmla="*/ 2730885 h 2730885"/>
                  <a:gd name="connsiteX7" fmla="*/ 0 w 12204700"/>
                  <a:gd name="connsiteY7" fmla="*/ 2730885 h 2730885"/>
                  <a:gd name="connsiteX8" fmla="*/ 0 w 12204700"/>
                  <a:gd name="connsiteY8" fmla="*/ 275293 h 2730885"/>
                  <a:gd name="connsiteX0" fmla="*/ 0 w 12204700"/>
                  <a:gd name="connsiteY0" fmla="*/ 195934 h 2651526"/>
                  <a:gd name="connsiteX1" fmla="*/ 2501900 w 12204700"/>
                  <a:gd name="connsiteY1" fmla="*/ 136926 h 2651526"/>
                  <a:gd name="connsiteX2" fmla="*/ 4648200 w 12204700"/>
                  <a:gd name="connsiteY2" fmla="*/ 98826 h 2651526"/>
                  <a:gd name="connsiteX3" fmla="*/ 6438900 w 12204700"/>
                  <a:gd name="connsiteY3" fmla="*/ 340126 h 2651526"/>
                  <a:gd name="connsiteX4" fmla="*/ 8686800 w 12204700"/>
                  <a:gd name="connsiteY4" fmla="*/ 124225 h 2651526"/>
                  <a:gd name="connsiteX5" fmla="*/ 12204700 w 12204700"/>
                  <a:gd name="connsiteY5" fmla="*/ 119734 h 2651526"/>
                  <a:gd name="connsiteX6" fmla="*/ 12192000 w 12204700"/>
                  <a:gd name="connsiteY6" fmla="*/ 2651526 h 2651526"/>
                  <a:gd name="connsiteX7" fmla="*/ 0 w 12204700"/>
                  <a:gd name="connsiteY7" fmla="*/ 2651526 h 2651526"/>
                  <a:gd name="connsiteX8" fmla="*/ 0 w 12204700"/>
                  <a:gd name="connsiteY8" fmla="*/ 195934 h 2651526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0 w 12204700"/>
                  <a:gd name="connsiteY7" fmla="*/ 2671492 h 2671492"/>
                  <a:gd name="connsiteX8" fmla="*/ 0 w 12204700"/>
                  <a:gd name="connsiteY8" fmla="*/ 215900 h 2671492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1117600 w 12204700"/>
                  <a:gd name="connsiteY7" fmla="*/ 26714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1663700 w 12204700"/>
                  <a:gd name="connsiteY7" fmla="*/ 24428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386006 w 12590706"/>
                  <a:gd name="connsiteY0" fmla="*/ 215900 h 2783583"/>
                  <a:gd name="connsiteX1" fmla="*/ 2887906 w 12590706"/>
                  <a:gd name="connsiteY1" fmla="*/ 156892 h 2783583"/>
                  <a:gd name="connsiteX2" fmla="*/ 5034206 w 12590706"/>
                  <a:gd name="connsiteY2" fmla="*/ 118792 h 2783583"/>
                  <a:gd name="connsiteX3" fmla="*/ 6824906 w 12590706"/>
                  <a:gd name="connsiteY3" fmla="*/ 360092 h 2783583"/>
                  <a:gd name="connsiteX4" fmla="*/ 9072806 w 12590706"/>
                  <a:gd name="connsiteY4" fmla="*/ 144191 h 2783583"/>
                  <a:gd name="connsiteX5" fmla="*/ 12590706 w 12590706"/>
                  <a:gd name="connsiteY5" fmla="*/ 0 h 2783583"/>
                  <a:gd name="connsiteX6" fmla="*/ 12578006 w 12590706"/>
                  <a:gd name="connsiteY6" fmla="*/ 2671492 h 2783583"/>
                  <a:gd name="connsiteX7" fmla="*/ 2049706 w 12590706"/>
                  <a:gd name="connsiteY7" fmla="*/ 2442891 h 2783583"/>
                  <a:gd name="connsiteX8" fmla="*/ 386006 w 12590706"/>
                  <a:gd name="connsiteY8" fmla="*/ 2671492 h 2783583"/>
                  <a:gd name="connsiteX9" fmla="*/ 386006 w 12590706"/>
                  <a:gd name="connsiteY9" fmla="*/ 215900 h 2783583"/>
                  <a:gd name="connsiteX0" fmla="*/ 849930 w 13054630"/>
                  <a:gd name="connsiteY0" fmla="*/ 215900 h 2734549"/>
                  <a:gd name="connsiteX1" fmla="*/ 3351830 w 13054630"/>
                  <a:gd name="connsiteY1" fmla="*/ 156892 h 2734549"/>
                  <a:gd name="connsiteX2" fmla="*/ 5498130 w 13054630"/>
                  <a:gd name="connsiteY2" fmla="*/ 118792 h 2734549"/>
                  <a:gd name="connsiteX3" fmla="*/ 7288830 w 13054630"/>
                  <a:gd name="connsiteY3" fmla="*/ 360092 h 2734549"/>
                  <a:gd name="connsiteX4" fmla="*/ 9536730 w 13054630"/>
                  <a:gd name="connsiteY4" fmla="*/ 144191 h 2734549"/>
                  <a:gd name="connsiteX5" fmla="*/ 13054630 w 13054630"/>
                  <a:gd name="connsiteY5" fmla="*/ 0 h 2734549"/>
                  <a:gd name="connsiteX6" fmla="*/ 13041930 w 13054630"/>
                  <a:gd name="connsiteY6" fmla="*/ 2671492 h 2734549"/>
                  <a:gd name="connsiteX7" fmla="*/ 2513630 w 13054630"/>
                  <a:gd name="connsiteY7" fmla="*/ 2442891 h 2734549"/>
                  <a:gd name="connsiteX8" fmla="*/ 849930 w 13054630"/>
                  <a:gd name="connsiteY8" fmla="*/ 2671492 h 2734549"/>
                  <a:gd name="connsiteX9" fmla="*/ 849930 w 13054630"/>
                  <a:gd name="connsiteY9" fmla="*/ 215900 h 2734549"/>
                  <a:gd name="connsiteX0" fmla="*/ 849930 w 13054630"/>
                  <a:gd name="connsiteY0" fmla="*/ 215900 h 2734549"/>
                  <a:gd name="connsiteX1" fmla="*/ 3351830 w 13054630"/>
                  <a:gd name="connsiteY1" fmla="*/ 156892 h 2734549"/>
                  <a:gd name="connsiteX2" fmla="*/ 5498130 w 13054630"/>
                  <a:gd name="connsiteY2" fmla="*/ 118792 h 2734549"/>
                  <a:gd name="connsiteX3" fmla="*/ 7288830 w 13054630"/>
                  <a:gd name="connsiteY3" fmla="*/ 360092 h 2734549"/>
                  <a:gd name="connsiteX4" fmla="*/ 9536730 w 13054630"/>
                  <a:gd name="connsiteY4" fmla="*/ 144191 h 2734549"/>
                  <a:gd name="connsiteX5" fmla="*/ 13054630 w 13054630"/>
                  <a:gd name="connsiteY5" fmla="*/ 0 h 2734549"/>
                  <a:gd name="connsiteX6" fmla="*/ 13041930 w 13054630"/>
                  <a:gd name="connsiteY6" fmla="*/ 2671492 h 2734549"/>
                  <a:gd name="connsiteX7" fmla="*/ 2513630 w 13054630"/>
                  <a:gd name="connsiteY7" fmla="*/ 2442891 h 2734549"/>
                  <a:gd name="connsiteX8" fmla="*/ 849930 w 13054630"/>
                  <a:gd name="connsiteY8" fmla="*/ 2671492 h 2734549"/>
                  <a:gd name="connsiteX9" fmla="*/ 849930 w 13054630"/>
                  <a:gd name="connsiteY9" fmla="*/ 215900 h 2734549"/>
                  <a:gd name="connsiteX0" fmla="*/ 220721 w 12425421"/>
                  <a:gd name="connsiteY0" fmla="*/ 215900 h 2783407"/>
                  <a:gd name="connsiteX1" fmla="*/ 2722621 w 12425421"/>
                  <a:gd name="connsiteY1" fmla="*/ 156892 h 2783407"/>
                  <a:gd name="connsiteX2" fmla="*/ 4868921 w 12425421"/>
                  <a:gd name="connsiteY2" fmla="*/ 118792 h 2783407"/>
                  <a:gd name="connsiteX3" fmla="*/ 6659621 w 12425421"/>
                  <a:gd name="connsiteY3" fmla="*/ 360092 h 2783407"/>
                  <a:gd name="connsiteX4" fmla="*/ 8907521 w 12425421"/>
                  <a:gd name="connsiteY4" fmla="*/ 144191 h 2783407"/>
                  <a:gd name="connsiteX5" fmla="*/ 12425421 w 12425421"/>
                  <a:gd name="connsiteY5" fmla="*/ 0 h 2783407"/>
                  <a:gd name="connsiteX6" fmla="*/ 12412721 w 12425421"/>
                  <a:gd name="connsiteY6" fmla="*/ 2671492 h 2783407"/>
                  <a:gd name="connsiteX7" fmla="*/ 1884421 w 12425421"/>
                  <a:gd name="connsiteY7" fmla="*/ 2442891 h 2783407"/>
                  <a:gd name="connsiteX8" fmla="*/ 220721 w 12425421"/>
                  <a:gd name="connsiteY8" fmla="*/ 2671492 h 2783407"/>
                  <a:gd name="connsiteX9" fmla="*/ 220721 w 12425421"/>
                  <a:gd name="connsiteY9" fmla="*/ 215900 h 2783407"/>
                  <a:gd name="connsiteX0" fmla="*/ 31538 w 12236238"/>
                  <a:gd name="connsiteY0" fmla="*/ 215900 h 2852615"/>
                  <a:gd name="connsiteX1" fmla="*/ 2533438 w 12236238"/>
                  <a:gd name="connsiteY1" fmla="*/ 156892 h 2852615"/>
                  <a:gd name="connsiteX2" fmla="*/ 4679738 w 12236238"/>
                  <a:gd name="connsiteY2" fmla="*/ 118792 h 2852615"/>
                  <a:gd name="connsiteX3" fmla="*/ 6470438 w 12236238"/>
                  <a:gd name="connsiteY3" fmla="*/ 360092 h 2852615"/>
                  <a:gd name="connsiteX4" fmla="*/ 8718338 w 12236238"/>
                  <a:gd name="connsiteY4" fmla="*/ 144191 h 2852615"/>
                  <a:gd name="connsiteX5" fmla="*/ 12236238 w 12236238"/>
                  <a:gd name="connsiteY5" fmla="*/ 0 h 2852615"/>
                  <a:gd name="connsiteX6" fmla="*/ 12223538 w 12236238"/>
                  <a:gd name="connsiteY6" fmla="*/ 2671492 h 2852615"/>
                  <a:gd name="connsiteX7" fmla="*/ 1695238 w 12236238"/>
                  <a:gd name="connsiteY7" fmla="*/ 2442891 h 2852615"/>
                  <a:gd name="connsiteX8" fmla="*/ 31538 w 12236238"/>
                  <a:gd name="connsiteY8" fmla="*/ 2671492 h 2852615"/>
                  <a:gd name="connsiteX9" fmla="*/ 31538 w 12236238"/>
                  <a:gd name="connsiteY9" fmla="*/ 215900 h 2852615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1663700 w 12204700"/>
                  <a:gd name="connsiteY7" fmla="*/ 24428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0 w 12204700"/>
                  <a:gd name="connsiteY0" fmla="*/ 215900 h 2750350"/>
                  <a:gd name="connsiteX1" fmla="*/ 2501900 w 12204700"/>
                  <a:gd name="connsiteY1" fmla="*/ 156892 h 2750350"/>
                  <a:gd name="connsiteX2" fmla="*/ 4648200 w 12204700"/>
                  <a:gd name="connsiteY2" fmla="*/ 118792 h 2750350"/>
                  <a:gd name="connsiteX3" fmla="*/ 6438900 w 12204700"/>
                  <a:gd name="connsiteY3" fmla="*/ 360092 h 2750350"/>
                  <a:gd name="connsiteX4" fmla="*/ 8686800 w 12204700"/>
                  <a:gd name="connsiteY4" fmla="*/ 144191 h 2750350"/>
                  <a:gd name="connsiteX5" fmla="*/ 12204700 w 12204700"/>
                  <a:gd name="connsiteY5" fmla="*/ 0 h 2750350"/>
                  <a:gd name="connsiteX6" fmla="*/ 12192000 w 12204700"/>
                  <a:gd name="connsiteY6" fmla="*/ 2671492 h 2750350"/>
                  <a:gd name="connsiteX7" fmla="*/ 1663700 w 12204700"/>
                  <a:gd name="connsiteY7" fmla="*/ 2442891 h 2750350"/>
                  <a:gd name="connsiteX8" fmla="*/ 0 w 12204700"/>
                  <a:gd name="connsiteY8" fmla="*/ 2671492 h 2750350"/>
                  <a:gd name="connsiteX9" fmla="*/ 0 w 12204700"/>
                  <a:gd name="connsiteY9" fmla="*/ 215900 h 2750350"/>
                  <a:gd name="connsiteX0" fmla="*/ 0 w 12204700"/>
                  <a:gd name="connsiteY0" fmla="*/ 215900 h 2818448"/>
                  <a:gd name="connsiteX1" fmla="*/ 2501900 w 12204700"/>
                  <a:gd name="connsiteY1" fmla="*/ 156892 h 2818448"/>
                  <a:gd name="connsiteX2" fmla="*/ 4648200 w 12204700"/>
                  <a:gd name="connsiteY2" fmla="*/ 118792 h 2818448"/>
                  <a:gd name="connsiteX3" fmla="*/ 6438900 w 12204700"/>
                  <a:gd name="connsiteY3" fmla="*/ 360092 h 2818448"/>
                  <a:gd name="connsiteX4" fmla="*/ 8686800 w 12204700"/>
                  <a:gd name="connsiteY4" fmla="*/ 144191 h 2818448"/>
                  <a:gd name="connsiteX5" fmla="*/ 12204700 w 12204700"/>
                  <a:gd name="connsiteY5" fmla="*/ 0 h 2818448"/>
                  <a:gd name="connsiteX6" fmla="*/ 12192000 w 12204700"/>
                  <a:gd name="connsiteY6" fmla="*/ 2671492 h 2818448"/>
                  <a:gd name="connsiteX7" fmla="*/ 2463800 w 12204700"/>
                  <a:gd name="connsiteY7" fmla="*/ 2760391 h 2818448"/>
                  <a:gd name="connsiteX8" fmla="*/ 0 w 12204700"/>
                  <a:gd name="connsiteY8" fmla="*/ 2671492 h 2818448"/>
                  <a:gd name="connsiteX9" fmla="*/ 0 w 12204700"/>
                  <a:gd name="connsiteY9" fmla="*/ 215900 h 2818448"/>
                  <a:gd name="connsiteX0" fmla="*/ 0 w 12204700"/>
                  <a:gd name="connsiteY0" fmla="*/ 215900 h 2822510"/>
                  <a:gd name="connsiteX1" fmla="*/ 2501900 w 12204700"/>
                  <a:gd name="connsiteY1" fmla="*/ 156892 h 2822510"/>
                  <a:gd name="connsiteX2" fmla="*/ 4648200 w 12204700"/>
                  <a:gd name="connsiteY2" fmla="*/ 118792 h 2822510"/>
                  <a:gd name="connsiteX3" fmla="*/ 6438900 w 12204700"/>
                  <a:gd name="connsiteY3" fmla="*/ 360092 h 2822510"/>
                  <a:gd name="connsiteX4" fmla="*/ 8686800 w 12204700"/>
                  <a:gd name="connsiteY4" fmla="*/ 144191 h 2822510"/>
                  <a:gd name="connsiteX5" fmla="*/ 12204700 w 12204700"/>
                  <a:gd name="connsiteY5" fmla="*/ 0 h 2822510"/>
                  <a:gd name="connsiteX6" fmla="*/ 12192000 w 12204700"/>
                  <a:gd name="connsiteY6" fmla="*/ 2671492 h 2822510"/>
                  <a:gd name="connsiteX7" fmla="*/ 2463800 w 12204700"/>
                  <a:gd name="connsiteY7" fmla="*/ 2760391 h 2822510"/>
                  <a:gd name="connsiteX8" fmla="*/ 0 w 12204700"/>
                  <a:gd name="connsiteY8" fmla="*/ 2671492 h 2822510"/>
                  <a:gd name="connsiteX9" fmla="*/ 0 w 12204700"/>
                  <a:gd name="connsiteY9" fmla="*/ 215900 h 2822510"/>
                  <a:gd name="connsiteX0" fmla="*/ 0 w 12204700"/>
                  <a:gd name="connsiteY0" fmla="*/ 215900 h 2763968"/>
                  <a:gd name="connsiteX1" fmla="*/ 2501900 w 12204700"/>
                  <a:gd name="connsiteY1" fmla="*/ 156892 h 2763968"/>
                  <a:gd name="connsiteX2" fmla="*/ 4648200 w 12204700"/>
                  <a:gd name="connsiteY2" fmla="*/ 118792 h 2763968"/>
                  <a:gd name="connsiteX3" fmla="*/ 6438900 w 12204700"/>
                  <a:gd name="connsiteY3" fmla="*/ 360092 h 2763968"/>
                  <a:gd name="connsiteX4" fmla="*/ 8686800 w 12204700"/>
                  <a:gd name="connsiteY4" fmla="*/ 144191 h 2763968"/>
                  <a:gd name="connsiteX5" fmla="*/ 12204700 w 12204700"/>
                  <a:gd name="connsiteY5" fmla="*/ 0 h 2763968"/>
                  <a:gd name="connsiteX6" fmla="*/ 12192000 w 12204700"/>
                  <a:gd name="connsiteY6" fmla="*/ 2671492 h 2763968"/>
                  <a:gd name="connsiteX7" fmla="*/ 2578100 w 12204700"/>
                  <a:gd name="connsiteY7" fmla="*/ 2531791 h 2763968"/>
                  <a:gd name="connsiteX8" fmla="*/ 0 w 12204700"/>
                  <a:gd name="connsiteY8" fmla="*/ 2671492 h 2763968"/>
                  <a:gd name="connsiteX9" fmla="*/ 0 w 12204700"/>
                  <a:gd name="connsiteY9" fmla="*/ 215900 h 2763968"/>
                  <a:gd name="connsiteX0" fmla="*/ 0 w 12204700"/>
                  <a:gd name="connsiteY0" fmla="*/ 215900 h 2671492"/>
                  <a:gd name="connsiteX1" fmla="*/ 2501900 w 12204700"/>
                  <a:gd name="connsiteY1" fmla="*/ 156892 h 2671492"/>
                  <a:gd name="connsiteX2" fmla="*/ 4648200 w 12204700"/>
                  <a:gd name="connsiteY2" fmla="*/ 118792 h 2671492"/>
                  <a:gd name="connsiteX3" fmla="*/ 6438900 w 12204700"/>
                  <a:gd name="connsiteY3" fmla="*/ 360092 h 2671492"/>
                  <a:gd name="connsiteX4" fmla="*/ 8686800 w 12204700"/>
                  <a:gd name="connsiteY4" fmla="*/ 144191 h 2671492"/>
                  <a:gd name="connsiteX5" fmla="*/ 12204700 w 12204700"/>
                  <a:gd name="connsiteY5" fmla="*/ 0 h 2671492"/>
                  <a:gd name="connsiteX6" fmla="*/ 12192000 w 12204700"/>
                  <a:gd name="connsiteY6" fmla="*/ 2671492 h 2671492"/>
                  <a:gd name="connsiteX7" fmla="*/ 2578100 w 12204700"/>
                  <a:gd name="connsiteY7" fmla="*/ 2531791 h 2671492"/>
                  <a:gd name="connsiteX8" fmla="*/ 0 w 12204700"/>
                  <a:gd name="connsiteY8" fmla="*/ 2671492 h 2671492"/>
                  <a:gd name="connsiteX9" fmla="*/ 0 w 12204700"/>
                  <a:gd name="connsiteY9" fmla="*/ 215900 h 2671492"/>
                  <a:gd name="connsiteX0" fmla="*/ 0 w 12204700"/>
                  <a:gd name="connsiteY0" fmla="*/ 215900 h 2785596"/>
                  <a:gd name="connsiteX1" fmla="*/ 2501900 w 12204700"/>
                  <a:gd name="connsiteY1" fmla="*/ 156892 h 2785596"/>
                  <a:gd name="connsiteX2" fmla="*/ 4648200 w 12204700"/>
                  <a:gd name="connsiteY2" fmla="*/ 118792 h 2785596"/>
                  <a:gd name="connsiteX3" fmla="*/ 6438900 w 12204700"/>
                  <a:gd name="connsiteY3" fmla="*/ 360092 h 2785596"/>
                  <a:gd name="connsiteX4" fmla="*/ 8686800 w 12204700"/>
                  <a:gd name="connsiteY4" fmla="*/ 144191 h 2785596"/>
                  <a:gd name="connsiteX5" fmla="*/ 12204700 w 12204700"/>
                  <a:gd name="connsiteY5" fmla="*/ 0 h 2785596"/>
                  <a:gd name="connsiteX6" fmla="*/ 12192000 w 12204700"/>
                  <a:gd name="connsiteY6" fmla="*/ 2671492 h 2785596"/>
                  <a:gd name="connsiteX7" fmla="*/ 2578100 w 12204700"/>
                  <a:gd name="connsiteY7" fmla="*/ 2531791 h 2785596"/>
                  <a:gd name="connsiteX8" fmla="*/ 0 w 12204700"/>
                  <a:gd name="connsiteY8" fmla="*/ 2671492 h 2785596"/>
                  <a:gd name="connsiteX9" fmla="*/ 0 w 12204700"/>
                  <a:gd name="connsiteY9" fmla="*/ 215900 h 2785596"/>
                  <a:gd name="connsiteX0" fmla="*/ 0 w 12204700"/>
                  <a:gd name="connsiteY0" fmla="*/ 215900 h 2785596"/>
                  <a:gd name="connsiteX1" fmla="*/ 2501900 w 12204700"/>
                  <a:gd name="connsiteY1" fmla="*/ 156892 h 2785596"/>
                  <a:gd name="connsiteX2" fmla="*/ 4648200 w 12204700"/>
                  <a:gd name="connsiteY2" fmla="*/ 118792 h 2785596"/>
                  <a:gd name="connsiteX3" fmla="*/ 6438900 w 12204700"/>
                  <a:gd name="connsiteY3" fmla="*/ 360092 h 2785596"/>
                  <a:gd name="connsiteX4" fmla="*/ 8686800 w 12204700"/>
                  <a:gd name="connsiteY4" fmla="*/ 144191 h 2785596"/>
                  <a:gd name="connsiteX5" fmla="*/ 12204700 w 12204700"/>
                  <a:gd name="connsiteY5" fmla="*/ 0 h 2785596"/>
                  <a:gd name="connsiteX6" fmla="*/ 12192000 w 12204700"/>
                  <a:gd name="connsiteY6" fmla="*/ 2671492 h 2785596"/>
                  <a:gd name="connsiteX7" fmla="*/ 4673599 w 12204700"/>
                  <a:gd name="connsiteY7" fmla="*/ 2569891 h 2785596"/>
                  <a:gd name="connsiteX8" fmla="*/ 2578100 w 12204700"/>
                  <a:gd name="connsiteY8" fmla="*/ 2531791 h 2785596"/>
                  <a:gd name="connsiteX9" fmla="*/ 0 w 12204700"/>
                  <a:gd name="connsiteY9" fmla="*/ 2671492 h 2785596"/>
                  <a:gd name="connsiteX10" fmla="*/ 0 w 12204700"/>
                  <a:gd name="connsiteY10" fmla="*/ 215900 h 2785596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4737099 w 12204700"/>
                  <a:gd name="connsiteY7" fmla="*/ 2785791 h 2785791"/>
                  <a:gd name="connsiteX8" fmla="*/ 2578100 w 12204700"/>
                  <a:gd name="connsiteY8" fmla="*/ 2531791 h 2785791"/>
                  <a:gd name="connsiteX9" fmla="*/ 0 w 12204700"/>
                  <a:gd name="connsiteY9" fmla="*/ 2671492 h 2785791"/>
                  <a:gd name="connsiteX10" fmla="*/ 0 w 12204700"/>
                  <a:gd name="connsiteY10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6934199 w 12204700"/>
                  <a:gd name="connsiteY7" fmla="*/ 2773091 h 2785791"/>
                  <a:gd name="connsiteX8" fmla="*/ 4737099 w 12204700"/>
                  <a:gd name="connsiteY8" fmla="*/ 2785791 h 2785791"/>
                  <a:gd name="connsiteX9" fmla="*/ 2578100 w 12204700"/>
                  <a:gd name="connsiteY9" fmla="*/ 2531791 h 2785791"/>
                  <a:gd name="connsiteX10" fmla="*/ 0 w 12204700"/>
                  <a:gd name="connsiteY10" fmla="*/ 2671492 h 2785791"/>
                  <a:gd name="connsiteX11" fmla="*/ 0 w 12204700"/>
                  <a:gd name="connsiteY11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7200899 w 12204700"/>
                  <a:gd name="connsiteY7" fmla="*/ 2455591 h 2785791"/>
                  <a:gd name="connsiteX8" fmla="*/ 4737099 w 12204700"/>
                  <a:gd name="connsiteY8" fmla="*/ 2785791 h 2785791"/>
                  <a:gd name="connsiteX9" fmla="*/ 2578100 w 12204700"/>
                  <a:gd name="connsiteY9" fmla="*/ 2531791 h 2785791"/>
                  <a:gd name="connsiteX10" fmla="*/ 0 w 12204700"/>
                  <a:gd name="connsiteY10" fmla="*/ 2671492 h 2785791"/>
                  <a:gd name="connsiteX11" fmla="*/ 0 w 12204700"/>
                  <a:gd name="connsiteY11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9728199 w 12204700"/>
                  <a:gd name="connsiteY7" fmla="*/ 25444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92000 w 12204700"/>
                  <a:gd name="connsiteY6" fmla="*/ 26714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79300 w 12204700"/>
                  <a:gd name="connsiteY6" fmla="*/ 23920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15900 h 2785791"/>
                  <a:gd name="connsiteX1" fmla="*/ 2501900 w 12204700"/>
                  <a:gd name="connsiteY1" fmla="*/ 156892 h 2785791"/>
                  <a:gd name="connsiteX2" fmla="*/ 4648200 w 12204700"/>
                  <a:gd name="connsiteY2" fmla="*/ 118792 h 2785791"/>
                  <a:gd name="connsiteX3" fmla="*/ 6438900 w 12204700"/>
                  <a:gd name="connsiteY3" fmla="*/ 360092 h 2785791"/>
                  <a:gd name="connsiteX4" fmla="*/ 8686800 w 12204700"/>
                  <a:gd name="connsiteY4" fmla="*/ 144191 h 2785791"/>
                  <a:gd name="connsiteX5" fmla="*/ 12204700 w 12204700"/>
                  <a:gd name="connsiteY5" fmla="*/ 0 h 2785791"/>
                  <a:gd name="connsiteX6" fmla="*/ 12179300 w 12204700"/>
                  <a:gd name="connsiteY6" fmla="*/ 2392092 h 2785791"/>
                  <a:gd name="connsiteX7" fmla="*/ 9829799 w 12204700"/>
                  <a:gd name="connsiteY7" fmla="*/ 2722291 h 2785791"/>
                  <a:gd name="connsiteX8" fmla="*/ 7200899 w 12204700"/>
                  <a:gd name="connsiteY8" fmla="*/ 2455591 h 2785791"/>
                  <a:gd name="connsiteX9" fmla="*/ 4737099 w 12204700"/>
                  <a:gd name="connsiteY9" fmla="*/ 2785791 h 2785791"/>
                  <a:gd name="connsiteX10" fmla="*/ 2578100 w 12204700"/>
                  <a:gd name="connsiteY10" fmla="*/ 2531791 h 2785791"/>
                  <a:gd name="connsiteX11" fmla="*/ 0 w 12204700"/>
                  <a:gd name="connsiteY11" fmla="*/ 2671492 h 2785791"/>
                  <a:gd name="connsiteX12" fmla="*/ 0 w 12204700"/>
                  <a:gd name="connsiteY12" fmla="*/ 215900 h 2785791"/>
                  <a:gd name="connsiteX0" fmla="*/ 0 w 12204700"/>
                  <a:gd name="connsiteY0" fmla="*/ 241867 h 2811758"/>
                  <a:gd name="connsiteX1" fmla="*/ 2501900 w 12204700"/>
                  <a:gd name="connsiteY1" fmla="*/ 182859 h 2811758"/>
                  <a:gd name="connsiteX2" fmla="*/ 4648200 w 12204700"/>
                  <a:gd name="connsiteY2" fmla="*/ 144759 h 2811758"/>
                  <a:gd name="connsiteX3" fmla="*/ 6438900 w 12204700"/>
                  <a:gd name="connsiteY3" fmla="*/ 386059 h 2811758"/>
                  <a:gd name="connsiteX4" fmla="*/ 8686800 w 12204700"/>
                  <a:gd name="connsiteY4" fmla="*/ 170158 h 2811758"/>
                  <a:gd name="connsiteX5" fmla="*/ 12204700 w 12204700"/>
                  <a:gd name="connsiteY5" fmla="*/ 25967 h 2811758"/>
                  <a:gd name="connsiteX6" fmla="*/ 12179300 w 12204700"/>
                  <a:gd name="connsiteY6" fmla="*/ 2418059 h 2811758"/>
                  <a:gd name="connsiteX7" fmla="*/ 9829799 w 12204700"/>
                  <a:gd name="connsiteY7" fmla="*/ 2748258 h 2811758"/>
                  <a:gd name="connsiteX8" fmla="*/ 7200899 w 12204700"/>
                  <a:gd name="connsiteY8" fmla="*/ 2481558 h 2811758"/>
                  <a:gd name="connsiteX9" fmla="*/ 4737099 w 12204700"/>
                  <a:gd name="connsiteY9" fmla="*/ 2811758 h 2811758"/>
                  <a:gd name="connsiteX10" fmla="*/ 2578100 w 12204700"/>
                  <a:gd name="connsiteY10" fmla="*/ 2557758 h 2811758"/>
                  <a:gd name="connsiteX11" fmla="*/ 0 w 12204700"/>
                  <a:gd name="connsiteY11" fmla="*/ 2697459 h 2811758"/>
                  <a:gd name="connsiteX12" fmla="*/ 0 w 12204700"/>
                  <a:gd name="connsiteY12" fmla="*/ 241867 h 2811758"/>
                  <a:gd name="connsiteX0" fmla="*/ 0 w 12204700"/>
                  <a:gd name="connsiteY0" fmla="*/ 241867 h 2887748"/>
                  <a:gd name="connsiteX1" fmla="*/ 2501900 w 12204700"/>
                  <a:gd name="connsiteY1" fmla="*/ 182859 h 2887748"/>
                  <a:gd name="connsiteX2" fmla="*/ 4648200 w 12204700"/>
                  <a:gd name="connsiteY2" fmla="*/ 144759 h 2887748"/>
                  <a:gd name="connsiteX3" fmla="*/ 6438900 w 12204700"/>
                  <a:gd name="connsiteY3" fmla="*/ 386059 h 2887748"/>
                  <a:gd name="connsiteX4" fmla="*/ 8686800 w 12204700"/>
                  <a:gd name="connsiteY4" fmla="*/ 170158 h 2887748"/>
                  <a:gd name="connsiteX5" fmla="*/ 12204700 w 12204700"/>
                  <a:gd name="connsiteY5" fmla="*/ 25967 h 2887748"/>
                  <a:gd name="connsiteX6" fmla="*/ 12179300 w 12204700"/>
                  <a:gd name="connsiteY6" fmla="*/ 2418059 h 2887748"/>
                  <a:gd name="connsiteX7" fmla="*/ 9829799 w 12204700"/>
                  <a:gd name="connsiteY7" fmla="*/ 2748258 h 2887748"/>
                  <a:gd name="connsiteX8" fmla="*/ 7213599 w 12204700"/>
                  <a:gd name="connsiteY8" fmla="*/ 2887748 h 2887748"/>
                  <a:gd name="connsiteX9" fmla="*/ 4737099 w 12204700"/>
                  <a:gd name="connsiteY9" fmla="*/ 2811758 h 2887748"/>
                  <a:gd name="connsiteX10" fmla="*/ 2578100 w 12204700"/>
                  <a:gd name="connsiteY10" fmla="*/ 2557758 h 2887748"/>
                  <a:gd name="connsiteX11" fmla="*/ 0 w 12204700"/>
                  <a:gd name="connsiteY11" fmla="*/ 2697459 h 2887748"/>
                  <a:gd name="connsiteX12" fmla="*/ 0 w 12204700"/>
                  <a:gd name="connsiteY12" fmla="*/ 241867 h 2887748"/>
                  <a:gd name="connsiteX0" fmla="*/ 0 w 12204700"/>
                  <a:gd name="connsiteY0" fmla="*/ 241867 h 2887748"/>
                  <a:gd name="connsiteX1" fmla="*/ 2501900 w 12204700"/>
                  <a:gd name="connsiteY1" fmla="*/ 182859 h 2887748"/>
                  <a:gd name="connsiteX2" fmla="*/ 4648200 w 12204700"/>
                  <a:gd name="connsiteY2" fmla="*/ 144759 h 2887748"/>
                  <a:gd name="connsiteX3" fmla="*/ 6438900 w 12204700"/>
                  <a:gd name="connsiteY3" fmla="*/ 386059 h 2887748"/>
                  <a:gd name="connsiteX4" fmla="*/ 8686800 w 12204700"/>
                  <a:gd name="connsiteY4" fmla="*/ 170158 h 2887748"/>
                  <a:gd name="connsiteX5" fmla="*/ 12204700 w 12204700"/>
                  <a:gd name="connsiteY5" fmla="*/ 25967 h 2887748"/>
                  <a:gd name="connsiteX6" fmla="*/ 12179300 w 12204700"/>
                  <a:gd name="connsiteY6" fmla="*/ 2418059 h 2887748"/>
                  <a:gd name="connsiteX7" fmla="*/ 9829799 w 12204700"/>
                  <a:gd name="connsiteY7" fmla="*/ 2748258 h 2887748"/>
                  <a:gd name="connsiteX8" fmla="*/ 7213599 w 12204700"/>
                  <a:gd name="connsiteY8" fmla="*/ 2887748 h 2887748"/>
                  <a:gd name="connsiteX9" fmla="*/ 4737099 w 12204700"/>
                  <a:gd name="connsiteY9" fmla="*/ 2811758 h 2887748"/>
                  <a:gd name="connsiteX10" fmla="*/ 2578100 w 12204700"/>
                  <a:gd name="connsiteY10" fmla="*/ 2557758 h 2887748"/>
                  <a:gd name="connsiteX11" fmla="*/ 0 w 12204700"/>
                  <a:gd name="connsiteY11" fmla="*/ 2697459 h 2887748"/>
                  <a:gd name="connsiteX12" fmla="*/ 0 w 12204700"/>
                  <a:gd name="connsiteY12" fmla="*/ 241867 h 2887748"/>
                  <a:gd name="connsiteX0" fmla="*/ 0 w 12204700"/>
                  <a:gd name="connsiteY0" fmla="*/ 241867 h 2892240"/>
                  <a:gd name="connsiteX1" fmla="*/ 2501900 w 12204700"/>
                  <a:gd name="connsiteY1" fmla="*/ 182859 h 2892240"/>
                  <a:gd name="connsiteX2" fmla="*/ 4648200 w 12204700"/>
                  <a:gd name="connsiteY2" fmla="*/ 144759 h 2892240"/>
                  <a:gd name="connsiteX3" fmla="*/ 6438900 w 12204700"/>
                  <a:gd name="connsiteY3" fmla="*/ 386059 h 2892240"/>
                  <a:gd name="connsiteX4" fmla="*/ 8686800 w 12204700"/>
                  <a:gd name="connsiteY4" fmla="*/ 170158 h 2892240"/>
                  <a:gd name="connsiteX5" fmla="*/ 12204700 w 12204700"/>
                  <a:gd name="connsiteY5" fmla="*/ 25967 h 2892240"/>
                  <a:gd name="connsiteX6" fmla="*/ 12179300 w 12204700"/>
                  <a:gd name="connsiteY6" fmla="*/ 2418059 h 2892240"/>
                  <a:gd name="connsiteX7" fmla="*/ 9829799 w 12204700"/>
                  <a:gd name="connsiteY7" fmla="*/ 2748258 h 2892240"/>
                  <a:gd name="connsiteX8" fmla="*/ 7213599 w 12204700"/>
                  <a:gd name="connsiteY8" fmla="*/ 2887748 h 2892240"/>
                  <a:gd name="connsiteX9" fmla="*/ 4737099 w 12204700"/>
                  <a:gd name="connsiteY9" fmla="*/ 2811758 h 2892240"/>
                  <a:gd name="connsiteX10" fmla="*/ 2578100 w 12204700"/>
                  <a:gd name="connsiteY10" fmla="*/ 2557758 h 2892240"/>
                  <a:gd name="connsiteX11" fmla="*/ 0 w 12204700"/>
                  <a:gd name="connsiteY11" fmla="*/ 2697459 h 2892240"/>
                  <a:gd name="connsiteX12" fmla="*/ 0 w 12204700"/>
                  <a:gd name="connsiteY12" fmla="*/ 241867 h 2892240"/>
                  <a:gd name="connsiteX0" fmla="*/ 0 w 12204700"/>
                  <a:gd name="connsiteY0" fmla="*/ 241867 h 2811757"/>
                  <a:gd name="connsiteX1" fmla="*/ 2501900 w 12204700"/>
                  <a:gd name="connsiteY1" fmla="*/ 182859 h 2811757"/>
                  <a:gd name="connsiteX2" fmla="*/ 4648200 w 12204700"/>
                  <a:gd name="connsiteY2" fmla="*/ 144759 h 2811757"/>
                  <a:gd name="connsiteX3" fmla="*/ 6438900 w 12204700"/>
                  <a:gd name="connsiteY3" fmla="*/ 386059 h 2811757"/>
                  <a:gd name="connsiteX4" fmla="*/ 8686800 w 12204700"/>
                  <a:gd name="connsiteY4" fmla="*/ 170158 h 2811757"/>
                  <a:gd name="connsiteX5" fmla="*/ 12204700 w 12204700"/>
                  <a:gd name="connsiteY5" fmla="*/ 25967 h 2811757"/>
                  <a:gd name="connsiteX6" fmla="*/ 12179300 w 12204700"/>
                  <a:gd name="connsiteY6" fmla="*/ 2418059 h 2811757"/>
                  <a:gd name="connsiteX7" fmla="*/ 9829799 w 12204700"/>
                  <a:gd name="connsiteY7" fmla="*/ 2748258 h 2811757"/>
                  <a:gd name="connsiteX8" fmla="*/ 7302499 w 12204700"/>
                  <a:gd name="connsiteY8" fmla="*/ 2590917 h 2811757"/>
                  <a:gd name="connsiteX9" fmla="*/ 4737099 w 12204700"/>
                  <a:gd name="connsiteY9" fmla="*/ 2811758 h 2811757"/>
                  <a:gd name="connsiteX10" fmla="*/ 2578100 w 12204700"/>
                  <a:gd name="connsiteY10" fmla="*/ 2557758 h 2811757"/>
                  <a:gd name="connsiteX11" fmla="*/ 0 w 12204700"/>
                  <a:gd name="connsiteY11" fmla="*/ 2697459 h 2811757"/>
                  <a:gd name="connsiteX12" fmla="*/ 0 w 12204700"/>
                  <a:gd name="connsiteY12" fmla="*/ 241867 h 2811757"/>
                  <a:gd name="connsiteX0" fmla="*/ 0 w 12204700"/>
                  <a:gd name="connsiteY0" fmla="*/ 409472 h 2979364"/>
                  <a:gd name="connsiteX1" fmla="*/ 2501900 w 12204700"/>
                  <a:gd name="connsiteY1" fmla="*/ 350464 h 2979364"/>
                  <a:gd name="connsiteX2" fmla="*/ 4648200 w 12204700"/>
                  <a:gd name="connsiteY2" fmla="*/ 312364 h 2979364"/>
                  <a:gd name="connsiteX3" fmla="*/ 6438900 w 12204700"/>
                  <a:gd name="connsiteY3" fmla="*/ 553664 h 2979364"/>
                  <a:gd name="connsiteX4" fmla="*/ 8686800 w 12204700"/>
                  <a:gd name="connsiteY4" fmla="*/ 337763 h 2979364"/>
                  <a:gd name="connsiteX5" fmla="*/ 10083799 w 12204700"/>
                  <a:gd name="connsiteY5" fmla="*/ 163167 h 2979364"/>
                  <a:gd name="connsiteX6" fmla="*/ 12204700 w 12204700"/>
                  <a:gd name="connsiteY6" fmla="*/ 193572 h 2979364"/>
                  <a:gd name="connsiteX7" fmla="*/ 12179300 w 12204700"/>
                  <a:gd name="connsiteY7" fmla="*/ 2585664 h 2979364"/>
                  <a:gd name="connsiteX8" fmla="*/ 9829799 w 12204700"/>
                  <a:gd name="connsiteY8" fmla="*/ 2915863 h 2979364"/>
                  <a:gd name="connsiteX9" fmla="*/ 7302499 w 12204700"/>
                  <a:gd name="connsiteY9" fmla="*/ 2758522 h 2979364"/>
                  <a:gd name="connsiteX10" fmla="*/ 4737099 w 12204700"/>
                  <a:gd name="connsiteY10" fmla="*/ 2979363 h 2979364"/>
                  <a:gd name="connsiteX11" fmla="*/ 2578100 w 12204700"/>
                  <a:gd name="connsiteY11" fmla="*/ 2725363 h 2979364"/>
                  <a:gd name="connsiteX12" fmla="*/ 0 w 12204700"/>
                  <a:gd name="connsiteY12" fmla="*/ 2865064 h 2979364"/>
                  <a:gd name="connsiteX13" fmla="*/ 0 w 12204700"/>
                  <a:gd name="connsiteY13" fmla="*/ 409472 h 2979364"/>
                  <a:gd name="connsiteX0" fmla="*/ 0 w 12204700"/>
                  <a:gd name="connsiteY0" fmla="*/ 409473 h 2979364"/>
                  <a:gd name="connsiteX1" fmla="*/ 2501900 w 12204700"/>
                  <a:gd name="connsiteY1" fmla="*/ 350465 h 2979364"/>
                  <a:gd name="connsiteX2" fmla="*/ 4648200 w 12204700"/>
                  <a:gd name="connsiteY2" fmla="*/ 312365 h 2979364"/>
                  <a:gd name="connsiteX3" fmla="*/ 6438900 w 12204700"/>
                  <a:gd name="connsiteY3" fmla="*/ 553665 h 2979364"/>
                  <a:gd name="connsiteX4" fmla="*/ 8178800 w 12204700"/>
                  <a:gd name="connsiteY4" fmla="*/ 275274 h 2979364"/>
                  <a:gd name="connsiteX5" fmla="*/ 10083799 w 12204700"/>
                  <a:gd name="connsiteY5" fmla="*/ 163168 h 2979364"/>
                  <a:gd name="connsiteX6" fmla="*/ 12204700 w 12204700"/>
                  <a:gd name="connsiteY6" fmla="*/ 193573 h 2979364"/>
                  <a:gd name="connsiteX7" fmla="*/ 12179300 w 12204700"/>
                  <a:gd name="connsiteY7" fmla="*/ 2585665 h 2979364"/>
                  <a:gd name="connsiteX8" fmla="*/ 9829799 w 12204700"/>
                  <a:gd name="connsiteY8" fmla="*/ 2915864 h 2979364"/>
                  <a:gd name="connsiteX9" fmla="*/ 7302499 w 12204700"/>
                  <a:gd name="connsiteY9" fmla="*/ 2758523 h 2979364"/>
                  <a:gd name="connsiteX10" fmla="*/ 4737099 w 12204700"/>
                  <a:gd name="connsiteY10" fmla="*/ 2979364 h 2979364"/>
                  <a:gd name="connsiteX11" fmla="*/ 2578100 w 12204700"/>
                  <a:gd name="connsiteY11" fmla="*/ 2725364 h 2979364"/>
                  <a:gd name="connsiteX12" fmla="*/ 0 w 12204700"/>
                  <a:gd name="connsiteY12" fmla="*/ 2865065 h 2979364"/>
                  <a:gd name="connsiteX13" fmla="*/ 0 w 12204700"/>
                  <a:gd name="connsiteY13" fmla="*/ 409473 h 2979364"/>
                  <a:gd name="connsiteX0" fmla="*/ 0 w 12204700"/>
                  <a:gd name="connsiteY0" fmla="*/ 409473 h 2979364"/>
                  <a:gd name="connsiteX1" fmla="*/ 2501900 w 12204700"/>
                  <a:gd name="connsiteY1" fmla="*/ 350465 h 2979364"/>
                  <a:gd name="connsiteX2" fmla="*/ 4648200 w 12204700"/>
                  <a:gd name="connsiteY2" fmla="*/ 312365 h 2979364"/>
                  <a:gd name="connsiteX3" fmla="*/ 6057900 w 12204700"/>
                  <a:gd name="connsiteY3" fmla="*/ 491174 h 2979364"/>
                  <a:gd name="connsiteX4" fmla="*/ 8178800 w 12204700"/>
                  <a:gd name="connsiteY4" fmla="*/ 275274 h 2979364"/>
                  <a:gd name="connsiteX5" fmla="*/ 10083799 w 12204700"/>
                  <a:gd name="connsiteY5" fmla="*/ 163168 h 2979364"/>
                  <a:gd name="connsiteX6" fmla="*/ 12204700 w 12204700"/>
                  <a:gd name="connsiteY6" fmla="*/ 193573 h 2979364"/>
                  <a:gd name="connsiteX7" fmla="*/ 12179300 w 12204700"/>
                  <a:gd name="connsiteY7" fmla="*/ 2585665 h 2979364"/>
                  <a:gd name="connsiteX8" fmla="*/ 9829799 w 12204700"/>
                  <a:gd name="connsiteY8" fmla="*/ 2915864 h 2979364"/>
                  <a:gd name="connsiteX9" fmla="*/ 7302499 w 12204700"/>
                  <a:gd name="connsiteY9" fmla="*/ 2758523 h 2979364"/>
                  <a:gd name="connsiteX10" fmla="*/ 4737099 w 12204700"/>
                  <a:gd name="connsiteY10" fmla="*/ 2979364 h 2979364"/>
                  <a:gd name="connsiteX11" fmla="*/ 2578100 w 12204700"/>
                  <a:gd name="connsiteY11" fmla="*/ 2725364 h 2979364"/>
                  <a:gd name="connsiteX12" fmla="*/ 0 w 12204700"/>
                  <a:gd name="connsiteY12" fmla="*/ 2865065 h 2979364"/>
                  <a:gd name="connsiteX13" fmla="*/ 0 w 12204700"/>
                  <a:gd name="connsiteY13" fmla="*/ 409473 h 2979364"/>
                  <a:gd name="connsiteX0" fmla="*/ 0 w 12204700"/>
                  <a:gd name="connsiteY0" fmla="*/ 409473 h 2979364"/>
                  <a:gd name="connsiteX1" fmla="*/ 2501900 w 12204700"/>
                  <a:gd name="connsiteY1" fmla="*/ 350465 h 2979364"/>
                  <a:gd name="connsiteX2" fmla="*/ 4648200 w 12204700"/>
                  <a:gd name="connsiteY2" fmla="*/ 312365 h 2979364"/>
                  <a:gd name="connsiteX3" fmla="*/ 6057900 w 12204700"/>
                  <a:gd name="connsiteY3" fmla="*/ 491174 h 2979364"/>
                  <a:gd name="connsiteX4" fmla="*/ 8178800 w 12204700"/>
                  <a:gd name="connsiteY4" fmla="*/ 275274 h 2979364"/>
                  <a:gd name="connsiteX5" fmla="*/ 10083799 w 12204700"/>
                  <a:gd name="connsiteY5" fmla="*/ 163168 h 2979364"/>
                  <a:gd name="connsiteX6" fmla="*/ 12204700 w 12204700"/>
                  <a:gd name="connsiteY6" fmla="*/ 193573 h 2979364"/>
                  <a:gd name="connsiteX7" fmla="*/ 12179300 w 12204700"/>
                  <a:gd name="connsiteY7" fmla="*/ 2585665 h 2979364"/>
                  <a:gd name="connsiteX8" fmla="*/ 9829799 w 12204700"/>
                  <a:gd name="connsiteY8" fmla="*/ 2915864 h 2979364"/>
                  <a:gd name="connsiteX9" fmla="*/ 6222999 w 12204700"/>
                  <a:gd name="connsiteY9" fmla="*/ 2836637 h 2979364"/>
                  <a:gd name="connsiteX10" fmla="*/ 4737099 w 12204700"/>
                  <a:gd name="connsiteY10" fmla="*/ 2979364 h 2979364"/>
                  <a:gd name="connsiteX11" fmla="*/ 2578100 w 12204700"/>
                  <a:gd name="connsiteY11" fmla="*/ 2725364 h 2979364"/>
                  <a:gd name="connsiteX12" fmla="*/ 0 w 12204700"/>
                  <a:gd name="connsiteY12" fmla="*/ 2865065 h 2979364"/>
                  <a:gd name="connsiteX13" fmla="*/ 0 w 12204700"/>
                  <a:gd name="connsiteY13" fmla="*/ 409473 h 2979364"/>
                  <a:gd name="connsiteX0" fmla="*/ 0 w 12204700"/>
                  <a:gd name="connsiteY0" fmla="*/ 409473 h 3030449"/>
                  <a:gd name="connsiteX1" fmla="*/ 2501900 w 12204700"/>
                  <a:gd name="connsiteY1" fmla="*/ 350465 h 3030449"/>
                  <a:gd name="connsiteX2" fmla="*/ 4648200 w 12204700"/>
                  <a:gd name="connsiteY2" fmla="*/ 312365 h 3030449"/>
                  <a:gd name="connsiteX3" fmla="*/ 6057900 w 12204700"/>
                  <a:gd name="connsiteY3" fmla="*/ 491174 h 3030449"/>
                  <a:gd name="connsiteX4" fmla="*/ 8178800 w 12204700"/>
                  <a:gd name="connsiteY4" fmla="*/ 275274 h 3030449"/>
                  <a:gd name="connsiteX5" fmla="*/ 10083799 w 12204700"/>
                  <a:gd name="connsiteY5" fmla="*/ 163168 h 3030449"/>
                  <a:gd name="connsiteX6" fmla="*/ 12204700 w 12204700"/>
                  <a:gd name="connsiteY6" fmla="*/ 193573 h 3030449"/>
                  <a:gd name="connsiteX7" fmla="*/ 12179300 w 12204700"/>
                  <a:gd name="connsiteY7" fmla="*/ 2585665 h 3030449"/>
                  <a:gd name="connsiteX8" fmla="*/ 8293099 w 12204700"/>
                  <a:gd name="connsiteY8" fmla="*/ 3025223 h 3030449"/>
                  <a:gd name="connsiteX9" fmla="*/ 6222999 w 12204700"/>
                  <a:gd name="connsiteY9" fmla="*/ 2836637 h 3030449"/>
                  <a:gd name="connsiteX10" fmla="*/ 4737099 w 12204700"/>
                  <a:gd name="connsiteY10" fmla="*/ 2979364 h 3030449"/>
                  <a:gd name="connsiteX11" fmla="*/ 2578100 w 12204700"/>
                  <a:gd name="connsiteY11" fmla="*/ 2725364 h 3030449"/>
                  <a:gd name="connsiteX12" fmla="*/ 0 w 12204700"/>
                  <a:gd name="connsiteY12" fmla="*/ 2865065 h 3030449"/>
                  <a:gd name="connsiteX13" fmla="*/ 0 w 12204700"/>
                  <a:gd name="connsiteY13" fmla="*/ 409473 h 3030449"/>
                  <a:gd name="connsiteX0" fmla="*/ 0 w 12204700"/>
                  <a:gd name="connsiteY0" fmla="*/ 409473 h 3025410"/>
                  <a:gd name="connsiteX1" fmla="*/ 2501900 w 12204700"/>
                  <a:gd name="connsiteY1" fmla="*/ 350465 h 3025410"/>
                  <a:gd name="connsiteX2" fmla="*/ 4648200 w 12204700"/>
                  <a:gd name="connsiteY2" fmla="*/ 312365 h 3025410"/>
                  <a:gd name="connsiteX3" fmla="*/ 6057900 w 12204700"/>
                  <a:gd name="connsiteY3" fmla="*/ 491174 h 3025410"/>
                  <a:gd name="connsiteX4" fmla="*/ 8178800 w 12204700"/>
                  <a:gd name="connsiteY4" fmla="*/ 275274 h 3025410"/>
                  <a:gd name="connsiteX5" fmla="*/ 10083799 w 12204700"/>
                  <a:gd name="connsiteY5" fmla="*/ 163168 h 3025410"/>
                  <a:gd name="connsiteX6" fmla="*/ 12204700 w 12204700"/>
                  <a:gd name="connsiteY6" fmla="*/ 193573 h 3025410"/>
                  <a:gd name="connsiteX7" fmla="*/ 12179300 w 12204700"/>
                  <a:gd name="connsiteY7" fmla="*/ 2585665 h 3025410"/>
                  <a:gd name="connsiteX8" fmla="*/ 10286999 w 12204700"/>
                  <a:gd name="connsiteY8" fmla="*/ 2865891 h 3025410"/>
                  <a:gd name="connsiteX9" fmla="*/ 8293099 w 12204700"/>
                  <a:gd name="connsiteY9" fmla="*/ 3025223 h 3025410"/>
                  <a:gd name="connsiteX10" fmla="*/ 6222999 w 12204700"/>
                  <a:gd name="connsiteY10" fmla="*/ 2836637 h 3025410"/>
                  <a:gd name="connsiteX11" fmla="*/ 4737099 w 12204700"/>
                  <a:gd name="connsiteY11" fmla="*/ 2979364 h 3025410"/>
                  <a:gd name="connsiteX12" fmla="*/ 2578100 w 12204700"/>
                  <a:gd name="connsiteY12" fmla="*/ 2725364 h 3025410"/>
                  <a:gd name="connsiteX13" fmla="*/ 0 w 12204700"/>
                  <a:gd name="connsiteY13" fmla="*/ 2865065 h 3025410"/>
                  <a:gd name="connsiteX14" fmla="*/ 0 w 12204700"/>
                  <a:gd name="connsiteY14" fmla="*/ 409473 h 3025410"/>
                  <a:gd name="connsiteX0" fmla="*/ 0 w 12204700"/>
                  <a:gd name="connsiteY0" fmla="*/ 409473 h 3112179"/>
                  <a:gd name="connsiteX1" fmla="*/ 2501900 w 12204700"/>
                  <a:gd name="connsiteY1" fmla="*/ 350465 h 3112179"/>
                  <a:gd name="connsiteX2" fmla="*/ 4648200 w 12204700"/>
                  <a:gd name="connsiteY2" fmla="*/ 312365 h 3112179"/>
                  <a:gd name="connsiteX3" fmla="*/ 6057900 w 12204700"/>
                  <a:gd name="connsiteY3" fmla="*/ 491174 h 3112179"/>
                  <a:gd name="connsiteX4" fmla="*/ 8178800 w 12204700"/>
                  <a:gd name="connsiteY4" fmla="*/ 275274 h 3112179"/>
                  <a:gd name="connsiteX5" fmla="*/ 10083799 w 12204700"/>
                  <a:gd name="connsiteY5" fmla="*/ 163168 h 3112179"/>
                  <a:gd name="connsiteX6" fmla="*/ 12204700 w 12204700"/>
                  <a:gd name="connsiteY6" fmla="*/ 193573 h 3112179"/>
                  <a:gd name="connsiteX7" fmla="*/ 12179300 w 12204700"/>
                  <a:gd name="connsiteY7" fmla="*/ 2585665 h 3112179"/>
                  <a:gd name="connsiteX8" fmla="*/ 10706099 w 12204700"/>
                  <a:gd name="connsiteY8" fmla="*/ 3084609 h 3112179"/>
                  <a:gd name="connsiteX9" fmla="*/ 8293099 w 12204700"/>
                  <a:gd name="connsiteY9" fmla="*/ 3025223 h 3112179"/>
                  <a:gd name="connsiteX10" fmla="*/ 6222999 w 12204700"/>
                  <a:gd name="connsiteY10" fmla="*/ 2836637 h 3112179"/>
                  <a:gd name="connsiteX11" fmla="*/ 4737099 w 12204700"/>
                  <a:gd name="connsiteY11" fmla="*/ 2979364 h 3112179"/>
                  <a:gd name="connsiteX12" fmla="*/ 2578100 w 12204700"/>
                  <a:gd name="connsiteY12" fmla="*/ 2725364 h 3112179"/>
                  <a:gd name="connsiteX13" fmla="*/ 0 w 12204700"/>
                  <a:gd name="connsiteY13" fmla="*/ 2865065 h 3112179"/>
                  <a:gd name="connsiteX14" fmla="*/ 0 w 12204700"/>
                  <a:gd name="connsiteY14" fmla="*/ 409473 h 3112179"/>
                  <a:gd name="connsiteX0" fmla="*/ 0 w 12204700"/>
                  <a:gd name="connsiteY0" fmla="*/ 409473 h 3084609"/>
                  <a:gd name="connsiteX1" fmla="*/ 2501900 w 12204700"/>
                  <a:gd name="connsiteY1" fmla="*/ 350465 h 3084609"/>
                  <a:gd name="connsiteX2" fmla="*/ 4648200 w 12204700"/>
                  <a:gd name="connsiteY2" fmla="*/ 312365 h 3084609"/>
                  <a:gd name="connsiteX3" fmla="*/ 6057900 w 12204700"/>
                  <a:gd name="connsiteY3" fmla="*/ 491174 h 3084609"/>
                  <a:gd name="connsiteX4" fmla="*/ 8178800 w 12204700"/>
                  <a:gd name="connsiteY4" fmla="*/ 275274 h 3084609"/>
                  <a:gd name="connsiteX5" fmla="*/ 10083799 w 12204700"/>
                  <a:gd name="connsiteY5" fmla="*/ 163168 h 3084609"/>
                  <a:gd name="connsiteX6" fmla="*/ 12204700 w 12204700"/>
                  <a:gd name="connsiteY6" fmla="*/ 193573 h 3084609"/>
                  <a:gd name="connsiteX7" fmla="*/ 12179300 w 12204700"/>
                  <a:gd name="connsiteY7" fmla="*/ 2585665 h 3084609"/>
                  <a:gd name="connsiteX8" fmla="*/ 10706099 w 12204700"/>
                  <a:gd name="connsiteY8" fmla="*/ 3084609 h 3084609"/>
                  <a:gd name="connsiteX9" fmla="*/ 8293099 w 12204700"/>
                  <a:gd name="connsiteY9" fmla="*/ 3025223 h 3084609"/>
                  <a:gd name="connsiteX10" fmla="*/ 6222999 w 12204700"/>
                  <a:gd name="connsiteY10" fmla="*/ 2836637 h 3084609"/>
                  <a:gd name="connsiteX11" fmla="*/ 4737099 w 12204700"/>
                  <a:gd name="connsiteY11" fmla="*/ 2979364 h 3084609"/>
                  <a:gd name="connsiteX12" fmla="*/ 2578100 w 12204700"/>
                  <a:gd name="connsiteY12" fmla="*/ 2725364 h 3084609"/>
                  <a:gd name="connsiteX13" fmla="*/ 0 w 12204700"/>
                  <a:gd name="connsiteY13" fmla="*/ 2865065 h 3084609"/>
                  <a:gd name="connsiteX14" fmla="*/ 0 w 12204700"/>
                  <a:gd name="connsiteY14" fmla="*/ 409473 h 3084609"/>
                  <a:gd name="connsiteX0" fmla="*/ 0 w 12204700"/>
                  <a:gd name="connsiteY0" fmla="*/ 409473 h 3084609"/>
                  <a:gd name="connsiteX1" fmla="*/ 2501900 w 12204700"/>
                  <a:gd name="connsiteY1" fmla="*/ 350465 h 3084609"/>
                  <a:gd name="connsiteX2" fmla="*/ 4648200 w 12204700"/>
                  <a:gd name="connsiteY2" fmla="*/ 312365 h 3084609"/>
                  <a:gd name="connsiteX3" fmla="*/ 6057900 w 12204700"/>
                  <a:gd name="connsiteY3" fmla="*/ 491174 h 3084609"/>
                  <a:gd name="connsiteX4" fmla="*/ 8178800 w 12204700"/>
                  <a:gd name="connsiteY4" fmla="*/ 275274 h 3084609"/>
                  <a:gd name="connsiteX5" fmla="*/ 10083799 w 12204700"/>
                  <a:gd name="connsiteY5" fmla="*/ 163168 h 3084609"/>
                  <a:gd name="connsiteX6" fmla="*/ 12204700 w 12204700"/>
                  <a:gd name="connsiteY6" fmla="*/ 193573 h 3084609"/>
                  <a:gd name="connsiteX7" fmla="*/ 12179300 w 12204700"/>
                  <a:gd name="connsiteY7" fmla="*/ 2585665 h 3084609"/>
                  <a:gd name="connsiteX8" fmla="*/ 10706099 w 12204700"/>
                  <a:gd name="connsiteY8" fmla="*/ 3084609 h 3084609"/>
                  <a:gd name="connsiteX9" fmla="*/ 8293099 w 12204700"/>
                  <a:gd name="connsiteY9" fmla="*/ 3025223 h 3084609"/>
                  <a:gd name="connsiteX10" fmla="*/ 6222999 w 12204700"/>
                  <a:gd name="connsiteY10" fmla="*/ 2836637 h 3084609"/>
                  <a:gd name="connsiteX11" fmla="*/ 4737099 w 12204700"/>
                  <a:gd name="connsiteY11" fmla="*/ 2979364 h 3084609"/>
                  <a:gd name="connsiteX12" fmla="*/ 2578100 w 12204700"/>
                  <a:gd name="connsiteY12" fmla="*/ 2725364 h 3084609"/>
                  <a:gd name="connsiteX13" fmla="*/ 0 w 12204700"/>
                  <a:gd name="connsiteY13" fmla="*/ 2865065 h 3084609"/>
                  <a:gd name="connsiteX14" fmla="*/ 0 w 12204700"/>
                  <a:gd name="connsiteY14" fmla="*/ 409473 h 3084609"/>
                  <a:gd name="connsiteX0" fmla="*/ 0 w 12204700"/>
                  <a:gd name="connsiteY0" fmla="*/ 409473 h 3113367"/>
                  <a:gd name="connsiteX1" fmla="*/ 2501900 w 12204700"/>
                  <a:gd name="connsiteY1" fmla="*/ 350465 h 3113367"/>
                  <a:gd name="connsiteX2" fmla="*/ 4648200 w 12204700"/>
                  <a:gd name="connsiteY2" fmla="*/ 312365 h 3113367"/>
                  <a:gd name="connsiteX3" fmla="*/ 6057900 w 12204700"/>
                  <a:gd name="connsiteY3" fmla="*/ 491174 h 3113367"/>
                  <a:gd name="connsiteX4" fmla="*/ 8178800 w 12204700"/>
                  <a:gd name="connsiteY4" fmla="*/ 275274 h 3113367"/>
                  <a:gd name="connsiteX5" fmla="*/ 10083799 w 12204700"/>
                  <a:gd name="connsiteY5" fmla="*/ 163168 h 3113367"/>
                  <a:gd name="connsiteX6" fmla="*/ 12204700 w 12204700"/>
                  <a:gd name="connsiteY6" fmla="*/ 193573 h 3113367"/>
                  <a:gd name="connsiteX7" fmla="*/ 12179300 w 12204700"/>
                  <a:gd name="connsiteY7" fmla="*/ 2585665 h 3113367"/>
                  <a:gd name="connsiteX8" fmla="*/ 10706099 w 12204700"/>
                  <a:gd name="connsiteY8" fmla="*/ 3084609 h 3113367"/>
                  <a:gd name="connsiteX9" fmla="*/ 8293099 w 12204700"/>
                  <a:gd name="connsiteY9" fmla="*/ 3025223 h 3113367"/>
                  <a:gd name="connsiteX10" fmla="*/ 6222999 w 12204700"/>
                  <a:gd name="connsiteY10" fmla="*/ 2836637 h 3113367"/>
                  <a:gd name="connsiteX11" fmla="*/ 4737099 w 12204700"/>
                  <a:gd name="connsiteY11" fmla="*/ 2979364 h 3113367"/>
                  <a:gd name="connsiteX12" fmla="*/ 2578100 w 12204700"/>
                  <a:gd name="connsiteY12" fmla="*/ 2725364 h 3113367"/>
                  <a:gd name="connsiteX13" fmla="*/ 0 w 12204700"/>
                  <a:gd name="connsiteY13" fmla="*/ 2865065 h 3113367"/>
                  <a:gd name="connsiteX14" fmla="*/ 0 w 12204700"/>
                  <a:gd name="connsiteY14" fmla="*/ 409473 h 3113367"/>
                  <a:gd name="connsiteX0" fmla="*/ 0 w 12204700"/>
                  <a:gd name="connsiteY0" fmla="*/ 355307 h 3059201"/>
                  <a:gd name="connsiteX1" fmla="*/ 2501900 w 12204700"/>
                  <a:gd name="connsiteY1" fmla="*/ 296299 h 3059201"/>
                  <a:gd name="connsiteX2" fmla="*/ 4648200 w 12204700"/>
                  <a:gd name="connsiteY2" fmla="*/ 258199 h 3059201"/>
                  <a:gd name="connsiteX3" fmla="*/ 6057900 w 12204700"/>
                  <a:gd name="connsiteY3" fmla="*/ 437008 h 3059201"/>
                  <a:gd name="connsiteX4" fmla="*/ 8178800 w 12204700"/>
                  <a:gd name="connsiteY4" fmla="*/ 221108 h 3059201"/>
                  <a:gd name="connsiteX5" fmla="*/ 10096499 w 12204700"/>
                  <a:gd name="connsiteY5" fmla="*/ 358965 h 3059201"/>
                  <a:gd name="connsiteX6" fmla="*/ 12204700 w 12204700"/>
                  <a:gd name="connsiteY6" fmla="*/ 139407 h 3059201"/>
                  <a:gd name="connsiteX7" fmla="*/ 12179300 w 12204700"/>
                  <a:gd name="connsiteY7" fmla="*/ 2531499 h 3059201"/>
                  <a:gd name="connsiteX8" fmla="*/ 10706099 w 12204700"/>
                  <a:gd name="connsiteY8" fmla="*/ 3030443 h 3059201"/>
                  <a:gd name="connsiteX9" fmla="*/ 8293099 w 12204700"/>
                  <a:gd name="connsiteY9" fmla="*/ 2971057 h 3059201"/>
                  <a:gd name="connsiteX10" fmla="*/ 6222999 w 12204700"/>
                  <a:gd name="connsiteY10" fmla="*/ 2782471 h 3059201"/>
                  <a:gd name="connsiteX11" fmla="*/ 4737099 w 12204700"/>
                  <a:gd name="connsiteY11" fmla="*/ 2925198 h 3059201"/>
                  <a:gd name="connsiteX12" fmla="*/ 2578100 w 12204700"/>
                  <a:gd name="connsiteY12" fmla="*/ 2671198 h 3059201"/>
                  <a:gd name="connsiteX13" fmla="*/ 0 w 12204700"/>
                  <a:gd name="connsiteY13" fmla="*/ 2810899 h 3059201"/>
                  <a:gd name="connsiteX14" fmla="*/ 0 w 12204700"/>
                  <a:gd name="connsiteY14" fmla="*/ 355307 h 3059201"/>
                  <a:gd name="connsiteX0" fmla="*/ 68 w 12204768"/>
                  <a:gd name="connsiteY0" fmla="*/ 355307 h 3059201"/>
                  <a:gd name="connsiteX1" fmla="*/ 2501968 w 12204768"/>
                  <a:gd name="connsiteY1" fmla="*/ 296299 h 3059201"/>
                  <a:gd name="connsiteX2" fmla="*/ 4648268 w 12204768"/>
                  <a:gd name="connsiteY2" fmla="*/ 258199 h 3059201"/>
                  <a:gd name="connsiteX3" fmla="*/ 6057968 w 12204768"/>
                  <a:gd name="connsiteY3" fmla="*/ 437008 h 3059201"/>
                  <a:gd name="connsiteX4" fmla="*/ 8178868 w 12204768"/>
                  <a:gd name="connsiteY4" fmla="*/ 221108 h 3059201"/>
                  <a:gd name="connsiteX5" fmla="*/ 10096567 w 12204768"/>
                  <a:gd name="connsiteY5" fmla="*/ 358965 h 3059201"/>
                  <a:gd name="connsiteX6" fmla="*/ 12204768 w 12204768"/>
                  <a:gd name="connsiteY6" fmla="*/ 139407 h 3059201"/>
                  <a:gd name="connsiteX7" fmla="*/ 12179368 w 12204768"/>
                  <a:gd name="connsiteY7" fmla="*/ 2531499 h 3059201"/>
                  <a:gd name="connsiteX8" fmla="*/ 10706167 w 12204768"/>
                  <a:gd name="connsiteY8" fmla="*/ 3030443 h 3059201"/>
                  <a:gd name="connsiteX9" fmla="*/ 8293167 w 12204768"/>
                  <a:gd name="connsiteY9" fmla="*/ 2971057 h 3059201"/>
                  <a:gd name="connsiteX10" fmla="*/ 6223067 w 12204768"/>
                  <a:gd name="connsiteY10" fmla="*/ 2782471 h 3059201"/>
                  <a:gd name="connsiteX11" fmla="*/ 4737167 w 12204768"/>
                  <a:gd name="connsiteY11" fmla="*/ 2925198 h 3059201"/>
                  <a:gd name="connsiteX12" fmla="*/ 2578168 w 12204768"/>
                  <a:gd name="connsiteY12" fmla="*/ 2671198 h 3059201"/>
                  <a:gd name="connsiteX13" fmla="*/ 68 w 12204768"/>
                  <a:gd name="connsiteY13" fmla="*/ 2810899 h 3059201"/>
                  <a:gd name="connsiteX14" fmla="*/ 68 w 12204768"/>
                  <a:gd name="connsiteY14" fmla="*/ 355307 h 3059201"/>
                  <a:gd name="connsiteX0" fmla="*/ 437458 w 12642158"/>
                  <a:gd name="connsiteY0" fmla="*/ 355307 h 3059201"/>
                  <a:gd name="connsiteX1" fmla="*/ 2939358 w 12642158"/>
                  <a:gd name="connsiteY1" fmla="*/ 296299 h 3059201"/>
                  <a:gd name="connsiteX2" fmla="*/ 5085658 w 12642158"/>
                  <a:gd name="connsiteY2" fmla="*/ 258199 h 3059201"/>
                  <a:gd name="connsiteX3" fmla="*/ 6495358 w 12642158"/>
                  <a:gd name="connsiteY3" fmla="*/ 437008 h 3059201"/>
                  <a:gd name="connsiteX4" fmla="*/ 8616258 w 12642158"/>
                  <a:gd name="connsiteY4" fmla="*/ 221108 h 3059201"/>
                  <a:gd name="connsiteX5" fmla="*/ 10533957 w 12642158"/>
                  <a:gd name="connsiteY5" fmla="*/ 358965 h 3059201"/>
                  <a:gd name="connsiteX6" fmla="*/ 12642158 w 12642158"/>
                  <a:gd name="connsiteY6" fmla="*/ 139407 h 3059201"/>
                  <a:gd name="connsiteX7" fmla="*/ 12616758 w 12642158"/>
                  <a:gd name="connsiteY7" fmla="*/ 2531499 h 3059201"/>
                  <a:gd name="connsiteX8" fmla="*/ 11143557 w 12642158"/>
                  <a:gd name="connsiteY8" fmla="*/ 3030443 h 3059201"/>
                  <a:gd name="connsiteX9" fmla="*/ 8730557 w 12642158"/>
                  <a:gd name="connsiteY9" fmla="*/ 2971057 h 3059201"/>
                  <a:gd name="connsiteX10" fmla="*/ 6660457 w 12642158"/>
                  <a:gd name="connsiteY10" fmla="*/ 2782471 h 3059201"/>
                  <a:gd name="connsiteX11" fmla="*/ 5174557 w 12642158"/>
                  <a:gd name="connsiteY11" fmla="*/ 2925198 h 3059201"/>
                  <a:gd name="connsiteX12" fmla="*/ 3015558 w 12642158"/>
                  <a:gd name="connsiteY12" fmla="*/ 2671198 h 3059201"/>
                  <a:gd name="connsiteX13" fmla="*/ 437458 w 12642158"/>
                  <a:gd name="connsiteY13" fmla="*/ 2810899 h 3059201"/>
                  <a:gd name="connsiteX14" fmla="*/ 437458 w 12642158"/>
                  <a:gd name="connsiteY14" fmla="*/ 355307 h 3059201"/>
                  <a:gd name="connsiteX0" fmla="*/ 437458 w 12642164"/>
                  <a:gd name="connsiteY0" fmla="*/ 545655 h 3249549"/>
                  <a:gd name="connsiteX1" fmla="*/ 2939358 w 12642164"/>
                  <a:gd name="connsiteY1" fmla="*/ 486647 h 3249549"/>
                  <a:gd name="connsiteX2" fmla="*/ 5085658 w 12642164"/>
                  <a:gd name="connsiteY2" fmla="*/ 448547 h 3249549"/>
                  <a:gd name="connsiteX3" fmla="*/ 6495358 w 12642164"/>
                  <a:gd name="connsiteY3" fmla="*/ 627356 h 3249549"/>
                  <a:gd name="connsiteX4" fmla="*/ 8616258 w 12642164"/>
                  <a:gd name="connsiteY4" fmla="*/ 411456 h 3249549"/>
                  <a:gd name="connsiteX5" fmla="*/ 10533957 w 12642164"/>
                  <a:gd name="connsiteY5" fmla="*/ 549313 h 3249549"/>
                  <a:gd name="connsiteX6" fmla="*/ 12642158 w 12642164"/>
                  <a:gd name="connsiteY6" fmla="*/ 329755 h 3249549"/>
                  <a:gd name="connsiteX7" fmla="*/ 12616758 w 12642164"/>
                  <a:gd name="connsiteY7" fmla="*/ 2721847 h 3249549"/>
                  <a:gd name="connsiteX8" fmla="*/ 11143557 w 12642164"/>
                  <a:gd name="connsiteY8" fmla="*/ 3220791 h 3249549"/>
                  <a:gd name="connsiteX9" fmla="*/ 8730557 w 12642164"/>
                  <a:gd name="connsiteY9" fmla="*/ 3161405 h 3249549"/>
                  <a:gd name="connsiteX10" fmla="*/ 6660457 w 12642164"/>
                  <a:gd name="connsiteY10" fmla="*/ 2972819 h 3249549"/>
                  <a:gd name="connsiteX11" fmla="*/ 5174557 w 12642164"/>
                  <a:gd name="connsiteY11" fmla="*/ 3115546 h 3249549"/>
                  <a:gd name="connsiteX12" fmla="*/ 3015558 w 12642164"/>
                  <a:gd name="connsiteY12" fmla="*/ 2861546 h 3249549"/>
                  <a:gd name="connsiteX13" fmla="*/ 437458 w 12642164"/>
                  <a:gd name="connsiteY13" fmla="*/ 3001247 h 3249549"/>
                  <a:gd name="connsiteX14" fmla="*/ 437458 w 12642164"/>
                  <a:gd name="connsiteY14" fmla="*/ 545655 h 3249549"/>
                  <a:gd name="connsiteX0" fmla="*/ 437458 w 12791000"/>
                  <a:gd name="connsiteY0" fmla="*/ 337796 h 3040501"/>
                  <a:gd name="connsiteX1" fmla="*/ 2939358 w 12791000"/>
                  <a:gd name="connsiteY1" fmla="*/ 278788 h 3040501"/>
                  <a:gd name="connsiteX2" fmla="*/ 5085658 w 12791000"/>
                  <a:gd name="connsiteY2" fmla="*/ 240688 h 3040501"/>
                  <a:gd name="connsiteX3" fmla="*/ 6495358 w 12791000"/>
                  <a:gd name="connsiteY3" fmla="*/ 419497 h 3040501"/>
                  <a:gd name="connsiteX4" fmla="*/ 8616258 w 12791000"/>
                  <a:gd name="connsiteY4" fmla="*/ 203597 h 3040501"/>
                  <a:gd name="connsiteX5" fmla="*/ 10533957 w 12791000"/>
                  <a:gd name="connsiteY5" fmla="*/ 341454 h 3040501"/>
                  <a:gd name="connsiteX6" fmla="*/ 12642158 w 12791000"/>
                  <a:gd name="connsiteY6" fmla="*/ 121896 h 3040501"/>
                  <a:gd name="connsiteX7" fmla="*/ 12616755 w 12791000"/>
                  <a:gd name="connsiteY7" fmla="*/ 2513988 h 3040501"/>
                  <a:gd name="connsiteX8" fmla="*/ 11143557 w 12791000"/>
                  <a:gd name="connsiteY8" fmla="*/ 3012932 h 3040501"/>
                  <a:gd name="connsiteX9" fmla="*/ 8730557 w 12791000"/>
                  <a:gd name="connsiteY9" fmla="*/ 2953546 h 3040501"/>
                  <a:gd name="connsiteX10" fmla="*/ 6660457 w 12791000"/>
                  <a:gd name="connsiteY10" fmla="*/ 2764960 h 3040501"/>
                  <a:gd name="connsiteX11" fmla="*/ 5174557 w 12791000"/>
                  <a:gd name="connsiteY11" fmla="*/ 2907687 h 3040501"/>
                  <a:gd name="connsiteX12" fmla="*/ 3015558 w 12791000"/>
                  <a:gd name="connsiteY12" fmla="*/ 2653687 h 3040501"/>
                  <a:gd name="connsiteX13" fmla="*/ 437458 w 12791000"/>
                  <a:gd name="connsiteY13" fmla="*/ 2793388 h 3040501"/>
                  <a:gd name="connsiteX14" fmla="*/ 437458 w 12791000"/>
                  <a:gd name="connsiteY14" fmla="*/ 337796 h 3040501"/>
                  <a:gd name="connsiteX0" fmla="*/ 437458 w 12880348"/>
                  <a:gd name="connsiteY0" fmla="*/ 337794 h 3040501"/>
                  <a:gd name="connsiteX1" fmla="*/ 2939358 w 12880348"/>
                  <a:gd name="connsiteY1" fmla="*/ 278786 h 3040501"/>
                  <a:gd name="connsiteX2" fmla="*/ 5085658 w 12880348"/>
                  <a:gd name="connsiteY2" fmla="*/ 240686 h 3040501"/>
                  <a:gd name="connsiteX3" fmla="*/ 6495358 w 12880348"/>
                  <a:gd name="connsiteY3" fmla="*/ 419495 h 3040501"/>
                  <a:gd name="connsiteX4" fmla="*/ 8616258 w 12880348"/>
                  <a:gd name="connsiteY4" fmla="*/ 203595 h 3040501"/>
                  <a:gd name="connsiteX5" fmla="*/ 10533957 w 12880348"/>
                  <a:gd name="connsiteY5" fmla="*/ 341452 h 3040501"/>
                  <a:gd name="connsiteX6" fmla="*/ 12642158 w 12880348"/>
                  <a:gd name="connsiteY6" fmla="*/ 121894 h 3040501"/>
                  <a:gd name="connsiteX7" fmla="*/ 12616755 w 12880348"/>
                  <a:gd name="connsiteY7" fmla="*/ 2513986 h 3040501"/>
                  <a:gd name="connsiteX8" fmla="*/ 11143557 w 12880348"/>
                  <a:gd name="connsiteY8" fmla="*/ 3012930 h 3040501"/>
                  <a:gd name="connsiteX9" fmla="*/ 8730557 w 12880348"/>
                  <a:gd name="connsiteY9" fmla="*/ 2953544 h 3040501"/>
                  <a:gd name="connsiteX10" fmla="*/ 6660457 w 12880348"/>
                  <a:gd name="connsiteY10" fmla="*/ 2764958 h 3040501"/>
                  <a:gd name="connsiteX11" fmla="*/ 5174557 w 12880348"/>
                  <a:gd name="connsiteY11" fmla="*/ 2907685 h 3040501"/>
                  <a:gd name="connsiteX12" fmla="*/ 3015558 w 12880348"/>
                  <a:gd name="connsiteY12" fmla="*/ 2653685 h 3040501"/>
                  <a:gd name="connsiteX13" fmla="*/ 437458 w 12880348"/>
                  <a:gd name="connsiteY13" fmla="*/ 2793386 h 3040501"/>
                  <a:gd name="connsiteX14" fmla="*/ 437458 w 12880348"/>
                  <a:gd name="connsiteY14" fmla="*/ 337794 h 3040501"/>
                  <a:gd name="connsiteX0" fmla="*/ 669657 w 13112547"/>
                  <a:gd name="connsiteY0" fmla="*/ 337794 h 3040499"/>
                  <a:gd name="connsiteX1" fmla="*/ 3171557 w 13112547"/>
                  <a:gd name="connsiteY1" fmla="*/ 278786 h 3040499"/>
                  <a:gd name="connsiteX2" fmla="*/ 5317857 w 13112547"/>
                  <a:gd name="connsiteY2" fmla="*/ 240686 h 3040499"/>
                  <a:gd name="connsiteX3" fmla="*/ 6727557 w 13112547"/>
                  <a:gd name="connsiteY3" fmla="*/ 419495 h 3040499"/>
                  <a:gd name="connsiteX4" fmla="*/ 8848457 w 13112547"/>
                  <a:gd name="connsiteY4" fmla="*/ 203595 h 3040499"/>
                  <a:gd name="connsiteX5" fmla="*/ 10766156 w 13112547"/>
                  <a:gd name="connsiteY5" fmla="*/ 341452 h 3040499"/>
                  <a:gd name="connsiteX6" fmla="*/ 12874357 w 13112547"/>
                  <a:gd name="connsiteY6" fmla="*/ 121894 h 3040499"/>
                  <a:gd name="connsiteX7" fmla="*/ 12848954 w 13112547"/>
                  <a:gd name="connsiteY7" fmla="*/ 2513986 h 3040499"/>
                  <a:gd name="connsiteX8" fmla="*/ 11375756 w 13112547"/>
                  <a:gd name="connsiteY8" fmla="*/ 3012930 h 3040499"/>
                  <a:gd name="connsiteX9" fmla="*/ 8962756 w 13112547"/>
                  <a:gd name="connsiteY9" fmla="*/ 2953544 h 3040499"/>
                  <a:gd name="connsiteX10" fmla="*/ 6892656 w 13112547"/>
                  <a:gd name="connsiteY10" fmla="*/ 2764958 h 3040499"/>
                  <a:gd name="connsiteX11" fmla="*/ 5406756 w 13112547"/>
                  <a:gd name="connsiteY11" fmla="*/ 2907685 h 3040499"/>
                  <a:gd name="connsiteX12" fmla="*/ 669657 w 13112547"/>
                  <a:gd name="connsiteY12" fmla="*/ 2793386 h 3040499"/>
                  <a:gd name="connsiteX13" fmla="*/ 669657 w 13112547"/>
                  <a:gd name="connsiteY13" fmla="*/ 337794 h 3040499"/>
                  <a:gd name="connsiteX0" fmla="*/ 669657 w 13112547"/>
                  <a:gd name="connsiteY0" fmla="*/ 337794 h 3037083"/>
                  <a:gd name="connsiteX1" fmla="*/ 3171557 w 13112547"/>
                  <a:gd name="connsiteY1" fmla="*/ 278786 h 3037083"/>
                  <a:gd name="connsiteX2" fmla="*/ 5317857 w 13112547"/>
                  <a:gd name="connsiteY2" fmla="*/ 240686 h 3037083"/>
                  <a:gd name="connsiteX3" fmla="*/ 6727557 w 13112547"/>
                  <a:gd name="connsiteY3" fmla="*/ 419495 h 3037083"/>
                  <a:gd name="connsiteX4" fmla="*/ 8848457 w 13112547"/>
                  <a:gd name="connsiteY4" fmla="*/ 203595 h 3037083"/>
                  <a:gd name="connsiteX5" fmla="*/ 10766156 w 13112547"/>
                  <a:gd name="connsiteY5" fmla="*/ 341452 h 3037083"/>
                  <a:gd name="connsiteX6" fmla="*/ 12874357 w 13112547"/>
                  <a:gd name="connsiteY6" fmla="*/ 121894 h 3037083"/>
                  <a:gd name="connsiteX7" fmla="*/ 12848954 w 13112547"/>
                  <a:gd name="connsiteY7" fmla="*/ 2513986 h 3037083"/>
                  <a:gd name="connsiteX8" fmla="*/ 11375756 w 13112547"/>
                  <a:gd name="connsiteY8" fmla="*/ 3012930 h 3037083"/>
                  <a:gd name="connsiteX9" fmla="*/ 8962756 w 13112547"/>
                  <a:gd name="connsiteY9" fmla="*/ 2953544 h 3037083"/>
                  <a:gd name="connsiteX10" fmla="*/ 5406756 w 13112547"/>
                  <a:gd name="connsiteY10" fmla="*/ 2907685 h 3037083"/>
                  <a:gd name="connsiteX11" fmla="*/ 669657 w 13112547"/>
                  <a:gd name="connsiteY11" fmla="*/ 2793386 h 3037083"/>
                  <a:gd name="connsiteX12" fmla="*/ 669657 w 13112547"/>
                  <a:gd name="connsiteY12" fmla="*/ 337794 h 3037083"/>
                  <a:gd name="connsiteX0" fmla="*/ 669657 w 13112547"/>
                  <a:gd name="connsiteY0" fmla="*/ 337794 h 3037083"/>
                  <a:gd name="connsiteX1" fmla="*/ 3171557 w 13112547"/>
                  <a:gd name="connsiteY1" fmla="*/ 278786 h 3037083"/>
                  <a:gd name="connsiteX2" fmla="*/ 6727557 w 13112547"/>
                  <a:gd name="connsiteY2" fmla="*/ 419495 h 3037083"/>
                  <a:gd name="connsiteX3" fmla="*/ 8848457 w 13112547"/>
                  <a:gd name="connsiteY3" fmla="*/ 203595 h 3037083"/>
                  <a:gd name="connsiteX4" fmla="*/ 10766156 w 13112547"/>
                  <a:gd name="connsiteY4" fmla="*/ 341452 h 3037083"/>
                  <a:gd name="connsiteX5" fmla="*/ 12874357 w 13112547"/>
                  <a:gd name="connsiteY5" fmla="*/ 121894 h 3037083"/>
                  <a:gd name="connsiteX6" fmla="*/ 12848954 w 13112547"/>
                  <a:gd name="connsiteY6" fmla="*/ 2513986 h 3037083"/>
                  <a:gd name="connsiteX7" fmla="*/ 11375756 w 13112547"/>
                  <a:gd name="connsiteY7" fmla="*/ 3012930 h 3037083"/>
                  <a:gd name="connsiteX8" fmla="*/ 8962756 w 13112547"/>
                  <a:gd name="connsiteY8" fmla="*/ 2953544 h 3037083"/>
                  <a:gd name="connsiteX9" fmla="*/ 5406756 w 13112547"/>
                  <a:gd name="connsiteY9" fmla="*/ 2907685 h 3037083"/>
                  <a:gd name="connsiteX10" fmla="*/ 669657 w 13112547"/>
                  <a:gd name="connsiteY10" fmla="*/ 2793386 h 3037083"/>
                  <a:gd name="connsiteX11" fmla="*/ 669657 w 13112547"/>
                  <a:gd name="connsiteY11" fmla="*/ 337794 h 3037083"/>
                  <a:gd name="connsiteX0" fmla="*/ 669657 w 13112547"/>
                  <a:gd name="connsiteY0" fmla="*/ 337794 h 3037083"/>
                  <a:gd name="connsiteX1" fmla="*/ 3171557 w 13112547"/>
                  <a:gd name="connsiteY1" fmla="*/ 278786 h 3037083"/>
                  <a:gd name="connsiteX2" fmla="*/ 8848457 w 13112547"/>
                  <a:gd name="connsiteY2" fmla="*/ 203595 h 3037083"/>
                  <a:gd name="connsiteX3" fmla="*/ 10766156 w 13112547"/>
                  <a:gd name="connsiteY3" fmla="*/ 341452 h 3037083"/>
                  <a:gd name="connsiteX4" fmla="*/ 12874357 w 13112547"/>
                  <a:gd name="connsiteY4" fmla="*/ 121894 h 3037083"/>
                  <a:gd name="connsiteX5" fmla="*/ 12848954 w 13112547"/>
                  <a:gd name="connsiteY5" fmla="*/ 2513986 h 3037083"/>
                  <a:gd name="connsiteX6" fmla="*/ 11375756 w 13112547"/>
                  <a:gd name="connsiteY6" fmla="*/ 3012930 h 3037083"/>
                  <a:gd name="connsiteX7" fmla="*/ 8962756 w 13112547"/>
                  <a:gd name="connsiteY7" fmla="*/ 2953544 h 3037083"/>
                  <a:gd name="connsiteX8" fmla="*/ 5406756 w 13112547"/>
                  <a:gd name="connsiteY8" fmla="*/ 2907685 h 3037083"/>
                  <a:gd name="connsiteX9" fmla="*/ 669657 w 13112547"/>
                  <a:gd name="connsiteY9" fmla="*/ 2793386 h 3037083"/>
                  <a:gd name="connsiteX10" fmla="*/ 669657 w 13112547"/>
                  <a:gd name="connsiteY10" fmla="*/ 337794 h 3037083"/>
                  <a:gd name="connsiteX0" fmla="*/ 669657 w 13117756"/>
                  <a:gd name="connsiteY0" fmla="*/ 365905 h 3065194"/>
                  <a:gd name="connsiteX1" fmla="*/ 3171557 w 13117756"/>
                  <a:gd name="connsiteY1" fmla="*/ 306897 h 3065194"/>
                  <a:gd name="connsiteX2" fmla="*/ 8848457 w 13117756"/>
                  <a:gd name="connsiteY2" fmla="*/ 231706 h 3065194"/>
                  <a:gd name="connsiteX3" fmla="*/ 10687394 w 13117756"/>
                  <a:gd name="connsiteY3" fmla="*/ 255382 h 3065194"/>
                  <a:gd name="connsiteX4" fmla="*/ 12874357 w 13117756"/>
                  <a:gd name="connsiteY4" fmla="*/ 150005 h 3065194"/>
                  <a:gd name="connsiteX5" fmla="*/ 12848954 w 13117756"/>
                  <a:gd name="connsiteY5" fmla="*/ 2542097 h 3065194"/>
                  <a:gd name="connsiteX6" fmla="*/ 11375756 w 13117756"/>
                  <a:gd name="connsiteY6" fmla="*/ 3041041 h 3065194"/>
                  <a:gd name="connsiteX7" fmla="*/ 8962756 w 13117756"/>
                  <a:gd name="connsiteY7" fmla="*/ 2981655 h 3065194"/>
                  <a:gd name="connsiteX8" fmla="*/ 5406756 w 13117756"/>
                  <a:gd name="connsiteY8" fmla="*/ 2935796 h 3065194"/>
                  <a:gd name="connsiteX9" fmla="*/ 669657 w 13117756"/>
                  <a:gd name="connsiteY9" fmla="*/ 2821497 h 3065194"/>
                  <a:gd name="connsiteX10" fmla="*/ 669657 w 13117756"/>
                  <a:gd name="connsiteY10" fmla="*/ 365905 h 3065194"/>
                  <a:gd name="connsiteX0" fmla="*/ 669657 w 13099684"/>
                  <a:gd name="connsiteY0" fmla="*/ 335049 h 3034338"/>
                  <a:gd name="connsiteX1" fmla="*/ 3171557 w 13099684"/>
                  <a:gd name="connsiteY1" fmla="*/ 276041 h 3034338"/>
                  <a:gd name="connsiteX2" fmla="*/ 8848457 w 13099684"/>
                  <a:gd name="connsiteY2" fmla="*/ 200850 h 3034338"/>
                  <a:gd name="connsiteX3" fmla="*/ 10963061 w 13099684"/>
                  <a:gd name="connsiteY3" fmla="*/ 351394 h 3034338"/>
                  <a:gd name="connsiteX4" fmla="*/ 12874357 w 13099684"/>
                  <a:gd name="connsiteY4" fmla="*/ 119149 h 3034338"/>
                  <a:gd name="connsiteX5" fmla="*/ 12848954 w 13099684"/>
                  <a:gd name="connsiteY5" fmla="*/ 2511241 h 3034338"/>
                  <a:gd name="connsiteX6" fmla="*/ 11375756 w 13099684"/>
                  <a:gd name="connsiteY6" fmla="*/ 3010185 h 3034338"/>
                  <a:gd name="connsiteX7" fmla="*/ 8962756 w 13099684"/>
                  <a:gd name="connsiteY7" fmla="*/ 2950799 h 3034338"/>
                  <a:gd name="connsiteX8" fmla="*/ 5406756 w 13099684"/>
                  <a:gd name="connsiteY8" fmla="*/ 2904940 h 3034338"/>
                  <a:gd name="connsiteX9" fmla="*/ 669657 w 13099684"/>
                  <a:gd name="connsiteY9" fmla="*/ 2790641 h 3034338"/>
                  <a:gd name="connsiteX10" fmla="*/ 669657 w 13099684"/>
                  <a:gd name="connsiteY10" fmla="*/ 335049 h 3034338"/>
                  <a:gd name="connsiteX0" fmla="*/ 669657 w 13245630"/>
                  <a:gd name="connsiteY0" fmla="*/ 373011 h 3072300"/>
                  <a:gd name="connsiteX1" fmla="*/ 3171557 w 13245630"/>
                  <a:gd name="connsiteY1" fmla="*/ 314003 h 3072300"/>
                  <a:gd name="connsiteX2" fmla="*/ 8848457 w 13245630"/>
                  <a:gd name="connsiteY2" fmla="*/ 238812 h 3072300"/>
                  <a:gd name="connsiteX3" fmla="*/ 12874357 w 13245630"/>
                  <a:gd name="connsiteY3" fmla="*/ 157111 h 3072300"/>
                  <a:gd name="connsiteX4" fmla="*/ 12848954 w 13245630"/>
                  <a:gd name="connsiteY4" fmla="*/ 2549203 h 3072300"/>
                  <a:gd name="connsiteX5" fmla="*/ 11375756 w 13245630"/>
                  <a:gd name="connsiteY5" fmla="*/ 3048147 h 3072300"/>
                  <a:gd name="connsiteX6" fmla="*/ 8962756 w 13245630"/>
                  <a:gd name="connsiteY6" fmla="*/ 2988761 h 3072300"/>
                  <a:gd name="connsiteX7" fmla="*/ 5406756 w 13245630"/>
                  <a:gd name="connsiteY7" fmla="*/ 2942902 h 3072300"/>
                  <a:gd name="connsiteX8" fmla="*/ 669657 w 13245630"/>
                  <a:gd name="connsiteY8" fmla="*/ 2828603 h 3072300"/>
                  <a:gd name="connsiteX9" fmla="*/ 669657 w 13245630"/>
                  <a:gd name="connsiteY9" fmla="*/ 373011 h 3072300"/>
                  <a:gd name="connsiteX0" fmla="*/ 519178 w 13095151"/>
                  <a:gd name="connsiteY0" fmla="*/ 372609 h 3071898"/>
                  <a:gd name="connsiteX1" fmla="*/ 4044985 w 13095151"/>
                  <a:gd name="connsiteY1" fmla="*/ 300914 h 3071898"/>
                  <a:gd name="connsiteX2" fmla="*/ 8697978 w 13095151"/>
                  <a:gd name="connsiteY2" fmla="*/ 238410 h 3071898"/>
                  <a:gd name="connsiteX3" fmla="*/ 12723878 w 13095151"/>
                  <a:gd name="connsiteY3" fmla="*/ 156709 h 3071898"/>
                  <a:gd name="connsiteX4" fmla="*/ 12698475 w 13095151"/>
                  <a:gd name="connsiteY4" fmla="*/ 2548801 h 3071898"/>
                  <a:gd name="connsiteX5" fmla="*/ 11225277 w 13095151"/>
                  <a:gd name="connsiteY5" fmla="*/ 3047745 h 3071898"/>
                  <a:gd name="connsiteX6" fmla="*/ 8812277 w 13095151"/>
                  <a:gd name="connsiteY6" fmla="*/ 2988359 h 3071898"/>
                  <a:gd name="connsiteX7" fmla="*/ 5256277 w 13095151"/>
                  <a:gd name="connsiteY7" fmla="*/ 2942500 h 3071898"/>
                  <a:gd name="connsiteX8" fmla="*/ 519178 w 13095151"/>
                  <a:gd name="connsiteY8" fmla="*/ 2828201 h 3071898"/>
                  <a:gd name="connsiteX9" fmla="*/ 519178 w 13095151"/>
                  <a:gd name="connsiteY9" fmla="*/ 372609 h 3071898"/>
                  <a:gd name="connsiteX0" fmla="*/ 519178 w 13205988"/>
                  <a:gd name="connsiteY0" fmla="*/ 372609 h 3045839"/>
                  <a:gd name="connsiteX1" fmla="*/ 4044985 w 13205988"/>
                  <a:gd name="connsiteY1" fmla="*/ 300914 h 3045839"/>
                  <a:gd name="connsiteX2" fmla="*/ 8697978 w 13205988"/>
                  <a:gd name="connsiteY2" fmla="*/ 238410 h 3045839"/>
                  <a:gd name="connsiteX3" fmla="*/ 12723878 w 13205988"/>
                  <a:gd name="connsiteY3" fmla="*/ 156709 h 3045839"/>
                  <a:gd name="connsiteX4" fmla="*/ 12698475 w 13205988"/>
                  <a:gd name="connsiteY4" fmla="*/ 2548801 h 3045839"/>
                  <a:gd name="connsiteX5" fmla="*/ 8812277 w 13205988"/>
                  <a:gd name="connsiteY5" fmla="*/ 2988359 h 3045839"/>
                  <a:gd name="connsiteX6" fmla="*/ 5256277 w 13205988"/>
                  <a:gd name="connsiteY6" fmla="*/ 2942500 h 3045839"/>
                  <a:gd name="connsiteX7" fmla="*/ 519178 w 13205988"/>
                  <a:gd name="connsiteY7" fmla="*/ 2828201 h 3045839"/>
                  <a:gd name="connsiteX8" fmla="*/ 519178 w 13205988"/>
                  <a:gd name="connsiteY8" fmla="*/ 372609 h 3045839"/>
                  <a:gd name="connsiteX0" fmla="*/ 519178 w 13140870"/>
                  <a:gd name="connsiteY0" fmla="*/ 231027 h 2904257"/>
                  <a:gd name="connsiteX1" fmla="*/ 4044985 w 13140870"/>
                  <a:gd name="connsiteY1" fmla="*/ 159332 h 2904257"/>
                  <a:gd name="connsiteX2" fmla="*/ 8697978 w 13140870"/>
                  <a:gd name="connsiteY2" fmla="*/ 96828 h 2904257"/>
                  <a:gd name="connsiteX3" fmla="*/ 12605734 w 13140870"/>
                  <a:gd name="connsiteY3" fmla="*/ 281549 h 2904257"/>
                  <a:gd name="connsiteX4" fmla="*/ 12698475 w 13140870"/>
                  <a:gd name="connsiteY4" fmla="*/ 2407219 h 2904257"/>
                  <a:gd name="connsiteX5" fmla="*/ 8812277 w 13140870"/>
                  <a:gd name="connsiteY5" fmla="*/ 2846777 h 2904257"/>
                  <a:gd name="connsiteX6" fmla="*/ 5256277 w 13140870"/>
                  <a:gd name="connsiteY6" fmla="*/ 2800918 h 2904257"/>
                  <a:gd name="connsiteX7" fmla="*/ 519178 w 13140870"/>
                  <a:gd name="connsiteY7" fmla="*/ 2686619 h 2904257"/>
                  <a:gd name="connsiteX8" fmla="*/ 519178 w 13140870"/>
                  <a:gd name="connsiteY8" fmla="*/ 231027 h 2904257"/>
                  <a:gd name="connsiteX0" fmla="*/ 482197 w 13182651"/>
                  <a:gd name="connsiteY0" fmla="*/ 699079 h 2814726"/>
                  <a:gd name="connsiteX1" fmla="*/ 4086766 w 13182651"/>
                  <a:gd name="connsiteY1" fmla="*/ 107226 h 2814726"/>
                  <a:gd name="connsiteX2" fmla="*/ 8739759 w 13182651"/>
                  <a:gd name="connsiteY2" fmla="*/ 44722 h 2814726"/>
                  <a:gd name="connsiteX3" fmla="*/ 12647515 w 13182651"/>
                  <a:gd name="connsiteY3" fmla="*/ 229443 h 2814726"/>
                  <a:gd name="connsiteX4" fmla="*/ 12740256 w 13182651"/>
                  <a:gd name="connsiteY4" fmla="*/ 2355113 h 2814726"/>
                  <a:gd name="connsiteX5" fmla="*/ 8854058 w 13182651"/>
                  <a:gd name="connsiteY5" fmla="*/ 2794671 h 2814726"/>
                  <a:gd name="connsiteX6" fmla="*/ 5298058 w 13182651"/>
                  <a:gd name="connsiteY6" fmla="*/ 2748812 h 2814726"/>
                  <a:gd name="connsiteX7" fmla="*/ 560959 w 13182651"/>
                  <a:gd name="connsiteY7" fmla="*/ 2634513 h 2814726"/>
                  <a:gd name="connsiteX8" fmla="*/ 482197 w 13182651"/>
                  <a:gd name="connsiteY8" fmla="*/ 699079 h 2814726"/>
                  <a:gd name="connsiteX0" fmla="*/ 223157 w 12923611"/>
                  <a:gd name="connsiteY0" fmla="*/ 699079 h 2794671"/>
                  <a:gd name="connsiteX1" fmla="*/ 3827726 w 12923611"/>
                  <a:gd name="connsiteY1" fmla="*/ 107226 h 2794671"/>
                  <a:gd name="connsiteX2" fmla="*/ 8480719 w 12923611"/>
                  <a:gd name="connsiteY2" fmla="*/ 44722 h 2794671"/>
                  <a:gd name="connsiteX3" fmla="*/ 12388475 w 12923611"/>
                  <a:gd name="connsiteY3" fmla="*/ 229443 h 2794671"/>
                  <a:gd name="connsiteX4" fmla="*/ 12481216 w 12923611"/>
                  <a:gd name="connsiteY4" fmla="*/ 2355113 h 2794671"/>
                  <a:gd name="connsiteX5" fmla="*/ 8595018 w 12923611"/>
                  <a:gd name="connsiteY5" fmla="*/ 2794671 h 2794671"/>
                  <a:gd name="connsiteX6" fmla="*/ 5039018 w 12923611"/>
                  <a:gd name="connsiteY6" fmla="*/ 2748812 h 2794671"/>
                  <a:gd name="connsiteX7" fmla="*/ 892635 w 12923611"/>
                  <a:gd name="connsiteY7" fmla="*/ 2456899 h 2794671"/>
                  <a:gd name="connsiteX8" fmla="*/ 223157 w 12923611"/>
                  <a:gd name="connsiteY8" fmla="*/ 699079 h 2794671"/>
                  <a:gd name="connsiteX0" fmla="*/ 22166 w 12722619"/>
                  <a:gd name="connsiteY0" fmla="*/ 699079 h 2794671"/>
                  <a:gd name="connsiteX1" fmla="*/ 3626735 w 12722619"/>
                  <a:gd name="connsiteY1" fmla="*/ 107226 h 2794671"/>
                  <a:gd name="connsiteX2" fmla="*/ 8279728 w 12722619"/>
                  <a:gd name="connsiteY2" fmla="*/ 44722 h 2794671"/>
                  <a:gd name="connsiteX3" fmla="*/ 12187484 w 12722619"/>
                  <a:gd name="connsiteY3" fmla="*/ 229443 h 2794671"/>
                  <a:gd name="connsiteX4" fmla="*/ 12280225 w 12722619"/>
                  <a:gd name="connsiteY4" fmla="*/ 2355113 h 2794671"/>
                  <a:gd name="connsiteX5" fmla="*/ 8394027 w 12722619"/>
                  <a:gd name="connsiteY5" fmla="*/ 2794671 h 2794671"/>
                  <a:gd name="connsiteX6" fmla="*/ 4838027 w 12722619"/>
                  <a:gd name="connsiteY6" fmla="*/ 2748812 h 2794671"/>
                  <a:gd name="connsiteX7" fmla="*/ 691644 w 12722619"/>
                  <a:gd name="connsiteY7" fmla="*/ 2456899 h 2794671"/>
                  <a:gd name="connsiteX8" fmla="*/ 22166 w 12722619"/>
                  <a:gd name="connsiteY8" fmla="*/ 699079 h 2794671"/>
                  <a:gd name="connsiteX0" fmla="*/ 8930 w 12709383"/>
                  <a:gd name="connsiteY0" fmla="*/ 699079 h 2794671"/>
                  <a:gd name="connsiteX1" fmla="*/ 3613499 w 12709383"/>
                  <a:gd name="connsiteY1" fmla="*/ 107226 h 2794671"/>
                  <a:gd name="connsiteX2" fmla="*/ 8266492 w 12709383"/>
                  <a:gd name="connsiteY2" fmla="*/ 44722 h 2794671"/>
                  <a:gd name="connsiteX3" fmla="*/ 12174248 w 12709383"/>
                  <a:gd name="connsiteY3" fmla="*/ 229443 h 2794671"/>
                  <a:gd name="connsiteX4" fmla="*/ 12266989 w 12709383"/>
                  <a:gd name="connsiteY4" fmla="*/ 2355113 h 2794671"/>
                  <a:gd name="connsiteX5" fmla="*/ 8380791 w 12709383"/>
                  <a:gd name="connsiteY5" fmla="*/ 2794671 h 2794671"/>
                  <a:gd name="connsiteX6" fmla="*/ 4824791 w 12709383"/>
                  <a:gd name="connsiteY6" fmla="*/ 2748812 h 2794671"/>
                  <a:gd name="connsiteX7" fmla="*/ 678408 w 12709383"/>
                  <a:gd name="connsiteY7" fmla="*/ 2456899 h 2794671"/>
                  <a:gd name="connsiteX8" fmla="*/ 8930 w 12709383"/>
                  <a:gd name="connsiteY8" fmla="*/ 699079 h 2794671"/>
                  <a:gd name="connsiteX0" fmla="*/ 582716 w 13283169"/>
                  <a:gd name="connsiteY0" fmla="*/ 699079 h 2794671"/>
                  <a:gd name="connsiteX1" fmla="*/ 4187285 w 13283169"/>
                  <a:gd name="connsiteY1" fmla="*/ 107226 h 2794671"/>
                  <a:gd name="connsiteX2" fmla="*/ 8840278 w 13283169"/>
                  <a:gd name="connsiteY2" fmla="*/ 44722 h 2794671"/>
                  <a:gd name="connsiteX3" fmla="*/ 12748034 w 13283169"/>
                  <a:gd name="connsiteY3" fmla="*/ 229443 h 2794671"/>
                  <a:gd name="connsiteX4" fmla="*/ 12840775 w 13283169"/>
                  <a:gd name="connsiteY4" fmla="*/ 2355113 h 2794671"/>
                  <a:gd name="connsiteX5" fmla="*/ 8954577 w 13283169"/>
                  <a:gd name="connsiteY5" fmla="*/ 2794671 h 2794671"/>
                  <a:gd name="connsiteX6" fmla="*/ 5398577 w 13283169"/>
                  <a:gd name="connsiteY6" fmla="*/ 2748812 h 2794671"/>
                  <a:gd name="connsiteX7" fmla="*/ 497187 w 13283169"/>
                  <a:gd name="connsiteY7" fmla="*/ 2551173 h 2794671"/>
                  <a:gd name="connsiteX8" fmla="*/ 582716 w 13283169"/>
                  <a:gd name="connsiteY8" fmla="*/ 699079 h 2794671"/>
                  <a:gd name="connsiteX0" fmla="*/ 381785 w 13082238"/>
                  <a:gd name="connsiteY0" fmla="*/ 699079 h 2794671"/>
                  <a:gd name="connsiteX1" fmla="*/ 3986354 w 13082238"/>
                  <a:gd name="connsiteY1" fmla="*/ 107226 h 2794671"/>
                  <a:gd name="connsiteX2" fmla="*/ 8639347 w 13082238"/>
                  <a:gd name="connsiteY2" fmla="*/ 44722 h 2794671"/>
                  <a:gd name="connsiteX3" fmla="*/ 12547103 w 13082238"/>
                  <a:gd name="connsiteY3" fmla="*/ 229443 h 2794671"/>
                  <a:gd name="connsiteX4" fmla="*/ 12639844 w 13082238"/>
                  <a:gd name="connsiteY4" fmla="*/ 2355113 h 2794671"/>
                  <a:gd name="connsiteX5" fmla="*/ 8753646 w 13082238"/>
                  <a:gd name="connsiteY5" fmla="*/ 2794671 h 2794671"/>
                  <a:gd name="connsiteX6" fmla="*/ 5197646 w 13082238"/>
                  <a:gd name="connsiteY6" fmla="*/ 2748812 h 2794671"/>
                  <a:gd name="connsiteX7" fmla="*/ 296256 w 13082238"/>
                  <a:gd name="connsiteY7" fmla="*/ 2551173 h 2794671"/>
                  <a:gd name="connsiteX8" fmla="*/ 381785 w 13082238"/>
                  <a:gd name="connsiteY8" fmla="*/ 699079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3195065"/>
                  <a:gd name="connsiteY0" fmla="*/ 656227 h 2794671"/>
                  <a:gd name="connsiteX1" fmla="*/ 4099181 w 13195065"/>
                  <a:gd name="connsiteY1" fmla="*/ 107226 h 2794671"/>
                  <a:gd name="connsiteX2" fmla="*/ 8752174 w 13195065"/>
                  <a:gd name="connsiteY2" fmla="*/ 44722 h 2794671"/>
                  <a:gd name="connsiteX3" fmla="*/ 12659930 w 13195065"/>
                  <a:gd name="connsiteY3" fmla="*/ 229443 h 2794671"/>
                  <a:gd name="connsiteX4" fmla="*/ 12752671 w 13195065"/>
                  <a:gd name="connsiteY4" fmla="*/ 2355113 h 2794671"/>
                  <a:gd name="connsiteX5" fmla="*/ 8866473 w 13195065"/>
                  <a:gd name="connsiteY5" fmla="*/ 2794671 h 2794671"/>
                  <a:gd name="connsiteX6" fmla="*/ 5310473 w 13195065"/>
                  <a:gd name="connsiteY6" fmla="*/ 2748812 h 2794671"/>
                  <a:gd name="connsiteX7" fmla="*/ 409083 w 13195065"/>
                  <a:gd name="connsiteY7" fmla="*/ 2551173 h 2794671"/>
                  <a:gd name="connsiteX8" fmla="*/ 132838 w 13195065"/>
                  <a:gd name="connsiteY8" fmla="*/ 656227 h 2794671"/>
                  <a:gd name="connsiteX0" fmla="*/ 132838 w 12936322"/>
                  <a:gd name="connsiteY0" fmla="*/ 656227 h 2794671"/>
                  <a:gd name="connsiteX1" fmla="*/ 4099181 w 12936322"/>
                  <a:gd name="connsiteY1" fmla="*/ 107226 h 2794671"/>
                  <a:gd name="connsiteX2" fmla="*/ 8752174 w 12936322"/>
                  <a:gd name="connsiteY2" fmla="*/ 44722 h 2794671"/>
                  <a:gd name="connsiteX3" fmla="*/ 12659930 w 12936322"/>
                  <a:gd name="connsiteY3" fmla="*/ 229443 h 2794671"/>
                  <a:gd name="connsiteX4" fmla="*/ 12752671 w 12936322"/>
                  <a:gd name="connsiteY4" fmla="*/ 2355113 h 2794671"/>
                  <a:gd name="connsiteX5" fmla="*/ 8866473 w 12936322"/>
                  <a:gd name="connsiteY5" fmla="*/ 2794671 h 2794671"/>
                  <a:gd name="connsiteX6" fmla="*/ 5310473 w 12936322"/>
                  <a:gd name="connsiteY6" fmla="*/ 2748812 h 2794671"/>
                  <a:gd name="connsiteX7" fmla="*/ 409083 w 12936322"/>
                  <a:gd name="connsiteY7" fmla="*/ 2551173 h 2794671"/>
                  <a:gd name="connsiteX8" fmla="*/ 132838 w 12936322"/>
                  <a:gd name="connsiteY8" fmla="*/ 656227 h 2794671"/>
                  <a:gd name="connsiteX0" fmla="*/ 132838 w 12936322"/>
                  <a:gd name="connsiteY0" fmla="*/ 678133 h 2911167"/>
                  <a:gd name="connsiteX1" fmla="*/ 4099181 w 12936322"/>
                  <a:gd name="connsiteY1" fmla="*/ 129132 h 2911167"/>
                  <a:gd name="connsiteX2" fmla="*/ 8752174 w 12936322"/>
                  <a:gd name="connsiteY2" fmla="*/ 66628 h 2911167"/>
                  <a:gd name="connsiteX3" fmla="*/ 12659930 w 12936322"/>
                  <a:gd name="connsiteY3" fmla="*/ 251349 h 2911167"/>
                  <a:gd name="connsiteX4" fmla="*/ 12752671 w 12936322"/>
                  <a:gd name="connsiteY4" fmla="*/ 2705386 h 2911167"/>
                  <a:gd name="connsiteX5" fmla="*/ 8866473 w 12936322"/>
                  <a:gd name="connsiteY5" fmla="*/ 2816577 h 2911167"/>
                  <a:gd name="connsiteX6" fmla="*/ 5310473 w 12936322"/>
                  <a:gd name="connsiteY6" fmla="*/ 2770718 h 2911167"/>
                  <a:gd name="connsiteX7" fmla="*/ 409083 w 12936322"/>
                  <a:gd name="connsiteY7" fmla="*/ 2573079 h 2911167"/>
                  <a:gd name="connsiteX8" fmla="*/ 132838 w 12936322"/>
                  <a:gd name="connsiteY8" fmla="*/ 678133 h 2911167"/>
                  <a:gd name="connsiteX0" fmla="*/ 132838 w 12995613"/>
                  <a:gd name="connsiteY0" fmla="*/ 678133 h 2911165"/>
                  <a:gd name="connsiteX1" fmla="*/ 4099181 w 12995613"/>
                  <a:gd name="connsiteY1" fmla="*/ 129132 h 2911165"/>
                  <a:gd name="connsiteX2" fmla="*/ 8752174 w 12995613"/>
                  <a:gd name="connsiteY2" fmla="*/ 66628 h 2911165"/>
                  <a:gd name="connsiteX3" fmla="*/ 12659930 w 12995613"/>
                  <a:gd name="connsiteY3" fmla="*/ 251349 h 2911165"/>
                  <a:gd name="connsiteX4" fmla="*/ 12752671 w 12995613"/>
                  <a:gd name="connsiteY4" fmla="*/ 2705386 h 2911165"/>
                  <a:gd name="connsiteX5" fmla="*/ 8866473 w 12995613"/>
                  <a:gd name="connsiteY5" fmla="*/ 2816577 h 2911165"/>
                  <a:gd name="connsiteX6" fmla="*/ 5310473 w 12995613"/>
                  <a:gd name="connsiteY6" fmla="*/ 2770718 h 2911165"/>
                  <a:gd name="connsiteX7" fmla="*/ 409083 w 12995613"/>
                  <a:gd name="connsiteY7" fmla="*/ 2573079 h 2911165"/>
                  <a:gd name="connsiteX8" fmla="*/ 132838 w 12995613"/>
                  <a:gd name="connsiteY8" fmla="*/ 678133 h 2911165"/>
                  <a:gd name="connsiteX0" fmla="*/ 132838 w 12770730"/>
                  <a:gd name="connsiteY0" fmla="*/ 803207 h 3036241"/>
                  <a:gd name="connsiteX1" fmla="*/ 4099181 w 12770730"/>
                  <a:gd name="connsiteY1" fmla="*/ 254206 h 3036241"/>
                  <a:gd name="connsiteX2" fmla="*/ 8752174 w 12770730"/>
                  <a:gd name="connsiteY2" fmla="*/ 191702 h 3036241"/>
                  <a:gd name="connsiteX3" fmla="*/ 12125133 w 12770730"/>
                  <a:gd name="connsiteY3" fmla="*/ 199610 h 3036241"/>
                  <a:gd name="connsiteX4" fmla="*/ 12752671 w 12770730"/>
                  <a:gd name="connsiteY4" fmla="*/ 2830460 h 3036241"/>
                  <a:gd name="connsiteX5" fmla="*/ 8866473 w 12770730"/>
                  <a:gd name="connsiteY5" fmla="*/ 2941651 h 3036241"/>
                  <a:gd name="connsiteX6" fmla="*/ 5310473 w 12770730"/>
                  <a:gd name="connsiteY6" fmla="*/ 2895792 h 3036241"/>
                  <a:gd name="connsiteX7" fmla="*/ 409083 w 12770730"/>
                  <a:gd name="connsiteY7" fmla="*/ 2698153 h 3036241"/>
                  <a:gd name="connsiteX8" fmla="*/ 132838 w 12770730"/>
                  <a:gd name="connsiteY8" fmla="*/ 803207 h 3036241"/>
                  <a:gd name="connsiteX0" fmla="*/ 132838 w 12810188"/>
                  <a:gd name="connsiteY0" fmla="*/ 612058 h 2845090"/>
                  <a:gd name="connsiteX1" fmla="*/ 4099181 w 12810188"/>
                  <a:gd name="connsiteY1" fmla="*/ 63057 h 2845090"/>
                  <a:gd name="connsiteX2" fmla="*/ 8752174 w 12810188"/>
                  <a:gd name="connsiteY2" fmla="*/ 553 h 2845090"/>
                  <a:gd name="connsiteX3" fmla="*/ 12125133 w 12810188"/>
                  <a:gd name="connsiteY3" fmla="*/ 8461 h 2845090"/>
                  <a:gd name="connsiteX4" fmla="*/ 12752671 w 12810188"/>
                  <a:gd name="connsiteY4" fmla="*/ 2639311 h 2845090"/>
                  <a:gd name="connsiteX5" fmla="*/ 8866473 w 12810188"/>
                  <a:gd name="connsiteY5" fmla="*/ 2750502 h 2845090"/>
                  <a:gd name="connsiteX6" fmla="*/ 5310473 w 12810188"/>
                  <a:gd name="connsiteY6" fmla="*/ 2704643 h 2845090"/>
                  <a:gd name="connsiteX7" fmla="*/ 409083 w 12810188"/>
                  <a:gd name="connsiteY7" fmla="*/ 2507004 h 2845090"/>
                  <a:gd name="connsiteX8" fmla="*/ 132838 w 12810188"/>
                  <a:gd name="connsiteY8" fmla="*/ 612058 h 2845090"/>
                  <a:gd name="connsiteX0" fmla="*/ 132838 w 12290970"/>
                  <a:gd name="connsiteY0" fmla="*/ 800955 h 3013497"/>
                  <a:gd name="connsiteX1" fmla="*/ 4099181 w 12290970"/>
                  <a:gd name="connsiteY1" fmla="*/ 251954 h 3013497"/>
                  <a:gd name="connsiteX2" fmla="*/ 8752174 w 12290970"/>
                  <a:gd name="connsiteY2" fmla="*/ 189450 h 3013497"/>
                  <a:gd name="connsiteX3" fmla="*/ 12125133 w 12290970"/>
                  <a:gd name="connsiteY3" fmla="*/ 197358 h 3013497"/>
                  <a:gd name="connsiteX4" fmla="*/ 11777454 w 12290970"/>
                  <a:gd name="connsiteY4" fmla="*/ 2797814 h 3013497"/>
                  <a:gd name="connsiteX5" fmla="*/ 8866473 w 12290970"/>
                  <a:gd name="connsiteY5" fmla="*/ 2939399 h 3013497"/>
                  <a:gd name="connsiteX6" fmla="*/ 5310473 w 12290970"/>
                  <a:gd name="connsiteY6" fmla="*/ 2893540 h 3013497"/>
                  <a:gd name="connsiteX7" fmla="*/ 409083 w 12290970"/>
                  <a:gd name="connsiteY7" fmla="*/ 2695901 h 3013497"/>
                  <a:gd name="connsiteX8" fmla="*/ 132838 w 12290970"/>
                  <a:gd name="connsiteY8" fmla="*/ 800955 h 3013497"/>
                  <a:gd name="connsiteX0" fmla="*/ 132838 w 12357158"/>
                  <a:gd name="connsiteY0" fmla="*/ 711387 h 2923929"/>
                  <a:gd name="connsiteX1" fmla="*/ 4099181 w 12357158"/>
                  <a:gd name="connsiteY1" fmla="*/ 162386 h 2923929"/>
                  <a:gd name="connsiteX2" fmla="*/ 8752174 w 12357158"/>
                  <a:gd name="connsiteY2" fmla="*/ 99882 h 2923929"/>
                  <a:gd name="connsiteX3" fmla="*/ 12125133 w 12357158"/>
                  <a:gd name="connsiteY3" fmla="*/ 107790 h 2923929"/>
                  <a:gd name="connsiteX4" fmla="*/ 12031100 w 12357158"/>
                  <a:gd name="connsiteY4" fmla="*/ 1498156 h 2923929"/>
                  <a:gd name="connsiteX5" fmla="*/ 11777454 w 12357158"/>
                  <a:gd name="connsiteY5" fmla="*/ 2708246 h 2923929"/>
                  <a:gd name="connsiteX6" fmla="*/ 8866473 w 12357158"/>
                  <a:gd name="connsiteY6" fmla="*/ 2849831 h 2923929"/>
                  <a:gd name="connsiteX7" fmla="*/ 5310473 w 12357158"/>
                  <a:gd name="connsiteY7" fmla="*/ 2803972 h 2923929"/>
                  <a:gd name="connsiteX8" fmla="*/ 409083 w 12357158"/>
                  <a:gd name="connsiteY8" fmla="*/ 2606333 h 2923929"/>
                  <a:gd name="connsiteX9" fmla="*/ 132838 w 12357158"/>
                  <a:gd name="connsiteY9" fmla="*/ 711387 h 2923929"/>
                  <a:gd name="connsiteX0" fmla="*/ 132838 w 12761390"/>
                  <a:gd name="connsiteY0" fmla="*/ 718131 h 2930673"/>
                  <a:gd name="connsiteX1" fmla="*/ 4099181 w 12761390"/>
                  <a:gd name="connsiteY1" fmla="*/ 169130 h 2930673"/>
                  <a:gd name="connsiteX2" fmla="*/ 8752174 w 12761390"/>
                  <a:gd name="connsiteY2" fmla="*/ 106626 h 2930673"/>
                  <a:gd name="connsiteX3" fmla="*/ 12125133 w 12761390"/>
                  <a:gd name="connsiteY3" fmla="*/ 114534 h 2930673"/>
                  <a:gd name="connsiteX4" fmla="*/ 12738918 w 12761390"/>
                  <a:gd name="connsiteY4" fmla="*/ 1596080 h 2930673"/>
                  <a:gd name="connsiteX5" fmla="*/ 11777454 w 12761390"/>
                  <a:gd name="connsiteY5" fmla="*/ 2714990 h 2930673"/>
                  <a:gd name="connsiteX6" fmla="*/ 8866473 w 12761390"/>
                  <a:gd name="connsiteY6" fmla="*/ 2856575 h 2930673"/>
                  <a:gd name="connsiteX7" fmla="*/ 5310473 w 12761390"/>
                  <a:gd name="connsiteY7" fmla="*/ 2810716 h 2930673"/>
                  <a:gd name="connsiteX8" fmla="*/ 409083 w 12761390"/>
                  <a:gd name="connsiteY8" fmla="*/ 2613077 h 2930673"/>
                  <a:gd name="connsiteX9" fmla="*/ 132838 w 12761390"/>
                  <a:gd name="connsiteY9" fmla="*/ 718131 h 2930673"/>
                  <a:gd name="connsiteX0" fmla="*/ 132838 w 12738918"/>
                  <a:gd name="connsiteY0" fmla="*/ 718131 h 2930673"/>
                  <a:gd name="connsiteX1" fmla="*/ 4099181 w 12738918"/>
                  <a:gd name="connsiteY1" fmla="*/ 169130 h 2930673"/>
                  <a:gd name="connsiteX2" fmla="*/ 8752174 w 12738918"/>
                  <a:gd name="connsiteY2" fmla="*/ 106626 h 2930673"/>
                  <a:gd name="connsiteX3" fmla="*/ 12125133 w 12738918"/>
                  <a:gd name="connsiteY3" fmla="*/ 114534 h 2930673"/>
                  <a:gd name="connsiteX4" fmla="*/ 12738918 w 12738918"/>
                  <a:gd name="connsiteY4" fmla="*/ 1596080 h 2930673"/>
                  <a:gd name="connsiteX5" fmla="*/ 11777454 w 12738918"/>
                  <a:gd name="connsiteY5" fmla="*/ 2714990 h 2930673"/>
                  <a:gd name="connsiteX6" fmla="*/ 8866473 w 12738918"/>
                  <a:gd name="connsiteY6" fmla="*/ 2856575 h 2930673"/>
                  <a:gd name="connsiteX7" fmla="*/ 5310473 w 12738918"/>
                  <a:gd name="connsiteY7" fmla="*/ 2810716 h 2930673"/>
                  <a:gd name="connsiteX8" fmla="*/ 409083 w 12738918"/>
                  <a:gd name="connsiteY8" fmla="*/ 2613077 h 2930673"/>
                  <a:gd name="connsiteX9" fmla="*/ 132838 w 12738918"/>
                  <a:gd name="connsiteY9" fmla="*/ 718131 h 2930673"/>
                  <a:gd name="connsiteX0" fmla="*/ 132838 w 12738918"/>
                  <a:gd name="connsiteY0" fmla="*/ 718131 h 2930673"/>
                  <a:gd name="connsiteX1" fmla="*/ 4099181 w 12738918"/>
                  <a:gd name="connsiteY1" fmla="*/ 169130 h 2930673"/>
                  <a:gd name="connsiteX2" fmla="*/ 8752174 w 12738918"/>
                  <a:gd name="connsiteY2" fmla="*/ 106626 h 2930673"/>
                  <a:gd name="connsiteX3" fmla="*/ 12125133 w 12738918"/>
                  <a:gd name="connsiteY3" fmla="*/ 114534 h 2930673"/>
                  <a:gd name="connsiteX4" fmla="*/ 12738918 w 12738918"/>
                  <a:gd name="connsiteY4" fmla="*/ 1596080 h 2930673"/>
                  <a:gd name="connsiteX5" fmla="*/ 11777454 w 12738918"/>
                  <a:gd name="connsiteY5" fmla="*/ 2714990 h 2930673"/>
                  <a:gd name="connsiteX6" fmla="*/ 8866473 w 12738918"/>
                  <a:gd name="connsiteY6" fmla="*/ 2856575 h 2930673"/>
                  <a:gd name="connsiteX7" fmla="*/ 5310473 w 12738918"/>
                  <a:gd name="connsiteY7" fmla="*/ 2810716 h 2930673"/>
                  <a:gd name="connsiteX8" fmla="*/ 409083 w 12738918"/>
                  <a:gd name="connsiteY8" fmla="*/ 2613077 h 2930673"/>
                  <a:gd name="connsiteX9" fmla="*/ 132838 w 12738918"/>
                  <a:gd name="connsiteY9" fmla="*/ 718131 h 2930673"/>
                  <a:gd name="connsiteX0" fmla="*/ 132838 w 12751357"/>
                  <a:gd name="connsiteY0" fmla="*/ 718131 h 2866506"/>
                  <a:gd name="connsiteX1" fmla="*/ 4099181 w 12751357"/>
                  <a:gd name="connsiteY1" fmla="*/ 169130 h 2866506"/>
                  <a:gd name="connsiteX2" fmla="*/ 8752174 w 12751357"/>
                  <a:gd name="connsiteY2" fmla="*/ 106626 h 2866506"/>
                  <a:gd name="connsiteX3" fmla="*/ 12125133 w 12751357"/>
                  <a:gd name="connsiteY3" fmla="*/ 114534 h 2866506"/>
                  <a:gd name="connsiteX4" fmla="*/ 12738918 w 12751357"/>
                  <a:gd name="connsiteY4" fmla="*/ 1596080 h 2866506"/>
                  <a:gd name="connsiteX5" fmla="*/ 12352831 w 12751357"/>
                  <a:gd name="connsiteY5" fmla="*/ 2604943 h 2866506"/>
                  <a:gd name="connsiteX6" fmla="*/ 8866473 w 12751357"/>
                  <a:gd name="connsiteY6" fmla="*/ 2856575 h 2866506"/>
                  <a:gd name="connsiteX7" fmla="*/ 5310473 w 12751357"/>
                  <a:gd name="connsiteY7" fmla="*/ 2810716 h 2866506"/>
                  <a:gd name="connsiteX8" fmla="*/ 409083 w 12751357"/>
                  <a:gd name="connsiteY8" fmla="*/ 2613077 h 2866506"/>
                  <a:gd name="connsiteX9" fmla="*/ 132838 w 12751357"/>
                  <a:gd name="connsiteY9" fmla="*/ 718131 h 2866506"/>
                  <a:gd name="connsiteX0" fmla="*/ 132838 w 12751357"/>
                  <a:gd name="connsiteY0" fmla="*/ 718131 h 2866506"/>
                  <a:gd name="connsiteX1" fmla="*/ 4099181 w 12751357"/>
                  <a:gd name="connsiteY1" fmla="*/ 169130 h 2866506"/>
                  <a:gd name="connsiteX2" fmla="*/ 8752174 w 12751357"/>
                  <a:gd name="connsiteY2" fmla="*/ 106626 h 2866506"/>
                  <a:gd name="connsiteX3" fmla="*/ 12125133 w 12751357"/>
                  <a:gd name="connsiteY3" fmla="*/ 114534 h 2866506"/>
                  <a:gd name="connsiteX4" fmla="*/ 12738918 w 12751357"/>
                  <a:gd name="connsiteY4" fmla="*/ 1596080 h 2866506"/>
                  <a:gd name="connsiteX5" fmla="*/ 12352831 w 12751357"/>
                  <a:gd name="connsiteY5" fmla="*/ 2604943 h 2866506"/>
                  <a:gd name="connsiteX6" fmla="*/ 8866473 w 12751357"/>
                  <a:gd name="connsiteY6" fmla="*/ 2856575 h 2866506"/>
                  <a:gd name="connsiteX7" fmla="*/ 5310473 w 12751357"/>
                  <a:gd name="connsiteY7" fmla="*/ 2810716 h 2866506"/>
                  <a:gd name="connsiteX8" fmla="*/ 409083 w 12751357"/>
                  <a:gd name="connsiteY8" fmla="*/ 2613077 h 2866506"/>
                  <a:gd name="connsiteX9" fmla="*/ 132838 w 12751357"/>
                  <a:gd name="connsiteY9" fmla="*/ 718131 h 2866506"/>
                  <a:gd name="connsiteX0" fmla="*/ 132838 w 12751357"/>
                  <a:gd name="connsiteY0" fmla="*/ 718131 h 2856575"/>
                  <a:gd name="connsiteX1" fmla="*/ 4099181 w 12751357"/>
                  <a:gd name="connsiteY1" fmla="*/ 169130 h 2856575"/>
                  <a:gd name="connsiteX2" fmla="*/ 8752174 w 12751357"/>
                  <a:gd name="connsiteY2" fmla="*/ 106626 h 2856575"/>
                  <a:gd name="connsiteX3" fmla="*/ 12125133 w 12751357"/>
                  <a:gd name="connsiteY3" fmla="*/ 114534 h 2856575"/>
                  <a:gd name="connsiteX4" fmla="*/ 12738918 w 12751357"/>
                  <a:gd name="connsiteY4" fmla="*/ 1596080 h 2856575"/>
                  <a:gd name="connsiteX5" fmla="*/ 12352831 w 12751357"/>
                  <a:gd name="connsiteY5" fmla="*/ 2604943 h 2856575"/>
                  <a:gd name="connsiteX6" fmla="*/ 8866473 w 12751357"/>
                  <a:gd name="connsiteY6" fmla="*/ 2856575 h 2856575"/>
                  <a:gd name="connsiteX7" fmla="*/ 5310473 w 12751357"/>
                  <a:gd name="connsiteY7" fmla="*/ 2810716 h 2856575"/>
                  <a:gd name="connsiteX8" fmla="*/ 409083 w 12751357"/>
                  <a:gd name="connsiteY8" fmla="*/ 2613077 h 2856575"/>
                  <a:gd name="connsiteX9" fmla="*/ 132838 w 12751357"/>
                  <a:gd name="connsiteY9" fmla="*/ 718131 h 2856575"/>
                  <a:gd name="connsiteX0" fmla="*/ 132838 w 13017717"/>
                  <a:gd name="connsiteY0" fmla="*/ 718131 h 2856575"/>
                  <a:gd name="connsiteX1" fmla="*/ 4099181 w 13017717"/>
                  <a:gd name="connsiteY1" fmla="*/ 169130 h 2856575"/>
                  <a:gd name="connsiteX2" fmla="*/ 8752174 w 13017717"/>
                  <a:gd name="connsiteY2" fmla="*/ 106626 h 2856575"/>
                  <a:gd name="connsiteX3" fmla="*/ 12125133 w 13017717"/>
                  <a:gd name="connsiteY3" fmla="*/ 114534 h 2856575"/>
                  <a:gd name="connsiteX4" fmla="*/ 12738918 w 13017717"/>
                  <a:gd name="connsiteY4" fmla="*/ 1596080 h 2856575"/>
                  <a:gd name="connsiteX5" fmla="*/ 12800347 w 13017717"/>
                  <a:gd name="connsiteY5" fmla="*/ 2604943 h 2856575"/>
                  <a:gd name="connsiteX6" fmla="*/ 8866473 w 13017717"/>
                  <a:gd name="connsiteY6" fmla="*/ 2856575 h 2856575"/>
                  <a:gd name="connsiteX7" fmla="*/ 5310473 w 13017717"/>
                  <a:gd name="connsiteY7" fmla="*/ 2810716 h 2856575"/>
                  <a:gd name="connsiteX8" fmla="*/ 409083 w 13017717"/>
                  <a:gd name="connsiteY8" fmla="*/ 2613077 h 2856575"/>
                  <a:gd name="connsiteX9" fmla="*/ 132838 w 13017717"/>
                  <a:gd name="connsiteY9" fmla="*/ 718131 h 2856575"/>
                  <a:gd name="connsiteX0" fmla="*/ 132838 w 13017717"/>
                  <a:gd name="connsiteY0" fmla="*/ 718131 h 2856575"/>
                  <a:gd name="connsiteX1" fmla="*/ 4099181 w 13017717"/>
                  <a:gd name="connsiteY1" fmla="*/ 169130 h 2856575"/>
                  <a:gd name="connsiteX2" fmla="*/ 8752174 w 13017717"/>
                  <a:gd name="connsiteY2" fmla="*/ 106626 h 2856575"/>
                  <a:gd name="connsiteX3" fmla="*/ 12125133 w 13017717"/>
                  <a:gd name="connsiteY3" fmla="*/ 114534 h 2856575"/>
                  <a:gd name="connsiteX4" fmla="*/ 12738918 w 13017717"/>
                  <a:gd name="connsiteY4" fmla="*/ 1596080 h 2856575"/>
                  <a:gd name="connsiteX5" fmla="*/ 12800347 w 13017717"/>
                  <a:gd name="connsiteY5" fmla="*/ 2604943 h 2856575"/>
                  <a:gd name="connsiteX6" fmla="*/ 8866473 w 13017717"/>
                  <a:gd name="connsiteY6" fmla="*/ 2856575 h 2856575"/>
                  <a:gd name="connsiteX7" fmla="*/ 5310473 w 13017717"/>
                  <a:gd name="connsiteY7" fmla="*/ 2810716 h 2856575"/>
                  <a:gd name="connsiteX8" fmla="*/ 409083 w 13017717"/>
                  <a:gd name="connsiteY8" fmla="*/ 2613077 h 2856575"/>
                  <a:gd name="connsiteX9" fmla="*/ 132838 w 13017717"/>
                  <a:gd name="connsiteY9" fmla="*/ 718131 h 2856575"/>
                  <a:gd name="connsiteX0" fmla="*/ 132838 w 13017717"/>
                  <a:gd name="connsiteY0" fmla="*/ 635964 h 2774408"/>
                  <a:gd name="connsiteX1" fmla="*/ 4099181 w 13017717"/>
                  <a:gd name="connsiteY1" fmla="*/ 86963 h 2774408"/>
                  <a:gd name="connsiteX2" fmla="*/ 8752174 w 13017717"/>
                  <a:gd name="connsiteY2" fmla="*/ 24459 h 2774408"/>
                  <a:gd name="connsiteX3" fmla="*/ 12700509 w 13017717"/>
                  <a:gd name="connsiteY3" fmla="*/ 153419 h 2774408"/>
                  <a:gd name="connsiteX4" fmla="*/ 12738918 w 13017717"/>
                  <a:gd name="connsiteY4" fmla="*/ 1513913 h 2774408"/>
                  <a:gd name="connsiteX5" fmla="*/ 12800347 w 13017717"/>
                  <a:gd name="connsiteY5" fmla="*/ 2522776 h 2774408"/>
                  <a:gd name="connsiteX6" fmla="*/ 8866473 w 13017717"/>
                  <a:gd name="connsiteY6" fmla="*/ 2774408 h 2774408"/>
                  <a:gd name="connsiteX7" fmla="*/ 5310473 w 13017717"/>
                  <a:gd name="connsiteY7" fmla="*/ 2728549 h 2774408"/>
                  <a:gd name="connsiteX8" fmla="*/ 409083 w 13017717"/>
                  <a:gd name="connsiteY8" fmla="*/ 2530910 h 2774408"/>
                  <a:gd name="connsiteX9" fmla="*/ 132838 w 13017717"/>
                  <a:gd name="connsiteY9" fmla="*/ 635964 h 2774408"/>
                  <a:gd name="connsiteX0" fmla="*/ 132838 w 13017717"/>
                  <a:gd name="connsiteY0" fmla="*/ 612224 h 2750668"/>
                  <a:gd name="connsiteX1" fmla="*/ 4099181 w 13017717"/>
                  <a:gd name="connsiteY1" fmla="*/ 63223 h 2750668"/>
                  <a:gd name="connsiteX2" fmla="*/ 8752174 w 13017717"/>
                  <a:gd name="connsiteY2" fmla="*/ 719 h 2750668"/>
                  <a:gd name="connsiteX3" fmla="*/ 12700509 w 13017717"/>
                  <a:gd name="connsiteY3" fmla="*/ 129679 h 2750668"/>
                  <a:gd name="connsiteX4" fmla="*/ 12738918 w 13017717"/>
                  <a:gd name="connsiteY4" fmla="*/ 1490173 h 2750668"/>
                  <a:gd name="connsiteX5" fmla="*/ 12800347 w 13017717"/>
                  <a:gd name="connsiteY5" fmla="*/ 2499036 h 2750668"/>
                  <a:gd name="connsiteX6" fmla="*/ 8866473 w 13017717"/>
                  <a:gd name="connsiteY6" fmla="*/ 2750668 h 2750668"/>
                  <a:gd name="connsiteX7" fmla="*/ 5310473 w 13017717"/>
                  <a:gd name="connsiteY7" fmla="*/ 2704809 h 2750668"/>
                  <a:gd name="connsiteX8" fmla="*/ 409083 w 13017717"/>
                  <a:gd name="connsiteY8" fmla="*/ 2507170 h 2750668"/>
                  <a:gd name="connsiteX9" fmla="*/ 132838 w 13017717"/>
                  <a:gd name="connsiteY9" fmla="*/ 612224 h 2750668"/>
                  <a:gd name="connsiteX0" fmla="*/ 132838 w 13017717"/>
                  <a:gd name="connsiteY0" fmla="*/ 599569 h 2738013"/>
                  <a:gd name="connsiteX1" fmla="*/ 4099181 w 13017717"/>
                  <a:gd name="connsiteY1" fmla="*/ 50568 h 2738013"/>
                  <a:gd name="connsiteX2" fmla="*/ 8688242 w 13017717"/>
                  <a:gd name="connsiteY2" fmla="*/ 32083 h 2738013"/>
                  <a:gd name="connsiteX3" fmla="*/ 12700509 w 13017717"/>
                  <a:gd name="connsiteY3" fmla="*/ 117024 h 2738013"/>
                  <a:gd name="connsiteX4" fmla="*/ 12738918 w 13017717"/>
                  <a:gd name="connsiteY4" fmla="*/ 1477518 h 2738013"/>
                  <a:gd name="connsiteX5" fmla="*/ 12800347 w 13017717"/>
                  <a:gd name="connsiteY5" fmla="*/ 2486381 h 2738013"/>
                  <a:gd name="connsiteX6" fmla="*/ 8866473 w 13017717"/>
                  <a:gd name="connsiteY6" fmla="*/ 2738013 h 2738013"/>
                  <a:gd name="connsiteX7" fmla="*/ 5310473 w 13017717"/>
                  <a:gd name="connsiteY7" fmla="*/ 2692154 h 2738013"/>
                  <a:gd name="connsiteX8" fmla="*/ 409083 w 13017717"/>
                  <a:gd name="connsiteY8" fmla="*/ 2494515 h 2738013"/>
                  <a:gd name="connsiteX9" fmla="*/ 132838 w 13017717"/>
                  <a:gd name="connsiteY9" fmla="*/ 599569 h 2738013"/>
                  <a:gd name="connsiteX0" fmla="*/ 308250 w 13193129"/>
                  <a:gd name="connsiteY0" fmla="*/ 585520 h 2723964"/>
                  <a:gd name="connsiteX1" fmla="*/ 2548463 w 13193129"/>
                  <a:gd name="connsiteY1" fmla="*/ 58528 h 2723964"/>
                  <a:gd name="connsiteX2" fmla="*/ 8863654 w 13193129"/>
                  <a:gd name="connsiteY2" fmla="*/ 18034 h 2723964"/>
                  <a:gd name="connsiteX3" fmla="*/ 12875921 w 13193129"/>
                  <a:gd name="connsiteY3" fmla="*/ 102975 h 2723964"/>
                  <a:gd name="connsiteX4" fmla="*/ 12914330 w 13193129"/>
                  <a:gd name="connsiteY4" fmla="*/ 1463469 h 2723964"/>
                  <a:gd name="connsiteX5" fmla="*/ 12975759 w 13193129"/>
                  <a:gd name="connsiteY5" fmla="*/ 2472332 h 2723964"/>
                  <a:gd name="connsiteX6" fmla="*/ 9041885 w 13193129"/>
                  <a:gd name="connsiteY6" fmla="*/ 2723964 h 2723964"/>
                  <a:gd name="connsiteX7" fmla="*/ 5485885 w 13193129"/>
                  <a:gd name="connsiteY7" fmla="*/ 2678105 h 2723964"/>
                  <a:gd name="connsiteX8" fmla="*/ 584495 w 13193129"/>
                  <a:gd name="connsiteY8" fmla="*/ 2480466 h 2723964"/>
                  <a:gd name="connsiteX9" fmla="*/ 308250 w 13193129"/>
                  <a:gd name="connsiteY9" fmla="*/ 585520 h 2723964"/>
                  <a:gd name="connsiteX0" fmla="*/ 308250 w 13226031"/>
                  <a:gd name="connsiteY0" fmla="*/ 585520 h 2723964"/>
                  <a:gd name="connsiteX1" fmla="*/ 2548463 w 13226031"/>
                  <a:gd name="connsiteY1" fmla="*/ 58528 h 2723964"/>
                  <a:gd name="connsiteX2" fmla="*/ 8863654 w 13226031"/>
                  <a:gd name="connsiteY2" fmla="*/ 18034 h 2723964"/>
                  <a:gd name="connsiteX3" fmla="*/ 12875921 w 13226031"/>
                  <a:gd name="connsiteY3" fmla="*/ 102975 h 2723964"/>
                  <a:gd name="connsiteX4" fmla="*/ 13042192 w 13226031"/>
                  <a:gd name="connsiteY4" fmla="*/ 1441459 h 2723964"/>
                  <a:gd name="connsiteX5" fmla="*/ 12975759 w 13226031"/>
                  <a:gd name="connsiteY5" fmla="*/ 2472332 h 2723964"/>
                  <a:gd name="connsiteX6" fmla="*/ 9041885 w 13226031"/>
                  <a:gd name="connsiteY6" fmla="*/ 2723964 h 2723964"/>
                  <a:gd name="connsiteX7" fmla="*/ 5485885 w 13226031"/>
                  <a:gd name="connsiteY7" fmla="*/ 2678105 h 2723964"/>
                  <a:gd name="connsiteX8" fmla="*/ 584495 w 13226031"/>
                  <a:gd name="connsiteY8" fmla="*/ 2480466 h 2723964"/>
                  <a:gd name="connsiteX9" fmla="*/ 308250 w 13226031"/>
                  <a:gd name="connsiteY9" fmla="*/ 585520 h 2723964"/>
                  <a:gd name="connsiteX0" fmla="*/ 308250 w 13489708"/>
                  <a:gd name="connsiteY0" fmla="*/ 585520 h 2723964"/>
                  <a:gd name="connsiteX1" fmla="*/ 2548463 w 13489708"/>
                  <a:gd name="connsiteY1" fmla="*/ 58528 h 2723964"/>
                  <a:gd name="connsiteX2" fmla="*/ 8863654 w 13489708"/>
                  <a:gd name="connsiteY2" fmla="*/ 18034 h 2723964"/>
                  <a:gd name="connsiteX3" fmla="*/ 12875921 w 13489708"/>
                  <a:gd name="connsiteY3" fmla="*/ 102975 h 2723964"/>
                  <a:gd name="connsiteX4" fmla="*/ 13489708 w 13489708"/>
                  <a:gd name="connsiteY4" fmla="*/ 1441459 h 2723964"/>
                  <a:gd name="connsiteX5" fmla="*/ 12975759 w 13489708"/>
                  <a:gd name="connsiteY5" fmla="*/ 2472332 h 2723964"/>
                  <a:gd name="connsiteX6" fmla="*/ 9041885 w 13489708"/>
                  <a:gd name="connsiteY6" fmla="*/ 2723964 h 2723964"/>
                  <a:gd name="connsiteX7" fmla="*/ 5485885 w 13489708"/>
                  <a:gd name="connsiteY7" fmla="*/ 2678105 h 2723964"/>
                  <a:gd name="connsiteX8" fmla="*/ 584495 w 13489708"/>
                  <a:gd name="connsiteY8" fmla="*/ 2480466 h 2723964"/>
                  <a:gd name="connsiteX9" fmla="*/ 308250 w 13489708"/>
                  <a:gd name="connsiteY9" fmla="*/ 585520 h 2723964"/>
                  <a:gd name="connsiteX0" fmla="*/ 61694 w 13243152"/>
                  <a:gd name="connsiteY0" fmla="*/ 585520 h 2723964"/>
                  <a:gd name="connsiteX1" fmla="*/ 2301907 w 13243152"/>
                  <a:gd name="connsiteY1" fmla="*/ 58528 h 2723964"/>
                  <a:gd name="connsiteX2" fmla="*/ 8617098 w 13243152"/>
                  <a:gd name="connsiteY2" fmla="*/ 18034 h 2723964"/>
                  <a:gd name="connsiteX3" fmla="*/ 12629365 w 13243152"/>
                  <a:gd name="connsiteY3" fmla="*/ 102975 h 2723964"/>
                  <a:gd name="connsiteX4" fmla="*/ 13243152 w 13243152"/>
                  <a:gd name="connsiteY4" fmla="*/ 1441459 h 2723964"/>
                  <a:gd name="connsiteX5" fmla="*/ 12729203 w 13243152"/>
                  <a:gd name="connsiteY5" fmla="*/ 2472332 h 2723964"/>
                  <a:gd name="connsiteX6" fmla="*/ 8795329 w 13243152"/>
                  <a:gd name="connsiteY6" fmla="*/ 2723964 h 2723964"/>
                  <a:gd name="connsiteX7" fmla="*/ 5239329 w 13243152"/>
                  <a:gd name="connsiteY7" fmla="*/ 2678105 h 2723964"/>
                  <a:gd name="connsiteX8" fmla="*/ 1041177 w 13243152"/>
                  <a:gd name="connsiteY8" fmla="*/ 2425443 h 2723964"/>
                  <a:gd name="connsiteX9" fmla="*/ 61694 w 13243152"/>
                  <a:gd name="connsiteY9" fmla="*/ 585520 h 2723964"/>
                  <a:gd name="connsiteX0" fmla="*/ 103211 w 12965013"/>
                  <a:gd name="connsiteY0" fmla="*/ 608954 h 2725388"/>
                  <a:gd name="connsiteX1" fmla="*/ 2023768 w 12965013"/>
                  <a:gd name="connsiteY1" fmla="*/ 59952 h 2725388"/>
                  <a:gd name="connsiteX2" fmla="*/ 8338959 w 12965013"/>
                  <a:gd name="connsiteY2" fmla="*/ 19458 h 2725388"/>
                  <a:gd name="connsiteX3" fmla="*/ 12351226 w 12965013"/>
                  <a:gd name="connsiteY3" fmla="*/ 104399 h 2725388"/>
                  <a:gd name="connsiteX4" fmla="*/ 12965013 w 12965013"/>
                  <a:gd name="connsiteY4" fmla="*/ 1442883 h 2725388"/>
                  <a:gd name="connsiteX5" fmla="*/ 12451064 w 12965013"/>
                  <a:gd name="connsiteY5" fmla="*/ 2473756 h 2725388"/>
                  <a:gd name="connsiteX6" fmla="*/ 8517190 w 12965013"/>
                  <a:gd name="connsiteY6" fmla="*/ 2725388 h 2725388"/>
                  <a:gd name="connsiteX7" fmla="*/ 4961190 w 12965013"/>
                  <a:gd name="connsiteY7" fmla="*/ 2679529 h 2725388"/>
                  <a:gd name="connsiteX8" fmla="*/ 763038 w 12965013"/>
                  <a:gd name="connsiteY8" fmla="*/ 2426867 h 2725388"/>
                  <a:gd name="connsiteX9" fmla="*/ 103211 w 12965013"/>
                  <a:gd name="connsiteY9" fmla="*/ 608954 h 2725388"/>
                  <a:gd name="connsiteX0" fmla="*/ 169251 w 13031053"/>
                  <a:gd name="connsiteY0" fmla="*/ 623155 h 2739589"/>
                  <a:gd name="connsiteX1" fmla="*/ 2984839 w 13031053"/>
                  <a:gd name="connsiteY1" fmla="*/ 52144 h 2739589"/>
                  <a:gd name="connsiteX2" fmla="*/ 8404999 w 13031053"/>
                  <a:gd name="connsiteY2" fmla="*/ 33659 h 2739589"/>
                  <a:gd name="connsiteX3" fmla="*/ 12417266 w 13031053"/>
                  <a:gd name="connsiteY3" fmla="*/ 118600 h 2739589"/>
                  <a:gd name="connsiteX4" fmla="*/ 13031053 w 13031053"/>
                  <a:gd name="connsiteY4" fmla="*/ 1457084 h 2739589"/>
                  <a:gd name="connsiteX5" fmla="*/ 12517104 w 13031053"/>
                  <a:gd name="connsiteY5" fmla="*/ 2487957 h 2739589"/>
                  <a:gd name="connsiteX6" fmla="*/ 8583230 w 13031053"/>
                  <a:gd name="connsiteY6" fmla="*/ 2739589 h 2739589"/>
                  <a:gd name="connsiteX7" fmla="*/ 5027230 w 13031053"/>
                  <a:gd name="connsiteY7" fmla="*/ 2693730 h 2739589"/>
                  <a:gd name="connsiteX8" fmla="*/ 829078 w 13031053"/>
                  <a:gd name="connsiteY8" fmla="*/ 2441068 h 2739589"/>
                  <a:gd name="connsiteX9" fmla="*/ 169251 w 13031053"/>
                  <a:gd name="connsiteY9" fmla="*/ 623155 h 2739589"/>
                  <a:gd name="connsiteX0" fmla="*/ 169251 w 13031053"/>
                  <a:gd name="connsiteY0" fmla="*/ 609214 h 2725648"/>
                  <a:gd name="connsiteX1" fmla="*/ 2984839 w 13031053"/>
                  <a:gd name="connsiteY1" fmla="*/ 38203 h 2725648"/>
                  <a:gd name="connsiteX2" fmla="*/ 8404999 w 13031053"/>
                  <a:gd name="connsiteY2" fmla="*/ 19718 h 2725648"/>
                  <a:gd name="connsiteX3" fmla="*/ 12417266 w 13031053"/>
                  <a:gd name="connsiteY3" fmla="*/ 104659 h 2725648"/>
                  <a:gd name="connsiteX4" fmla="*/ 13031053 w 13031053"/>
                  <a:gd name="connsiteY4" fmla="*/ 1443143 h 2725648"/>
                  <a:gd name="connsiteX5" fmla="*/ 12517104 w 13031053"/>
                  <a:gd name="connsiteY5" fmla="*/ 2474016 h 2725648"/>
                  <a:gd name="connsiteX6" fmla="*/ 8583230 w 13031053"/>
                  <a:gd name="connsiteY6" fmla="*/ 2725648 h 2725648"/>
                  <a:gd name="connsiteX7" fmla="*/ 5027230 w 13031053"/>
                  <a:gd name="connsiteY7" fmla="*/ 2679789 h 2725648"/>
                  <a:gd name="connsiteX8" fmla="*/ 829078 w 13031053"/>
                  <a:gd name="connsiteY8" fmla="*/ 2427127 h 2725648"/>
                  <a:gd name="connsiteX9" fmla="*/ 169251 w 13031053"/>
                  <a:gd name="connsiteY9" fmla="*/ 609214 h 2725648"/>
                  <a:gd name="connsiteX0" fmla="*/ 169251 w 13031053"/>
                  <a:gd name="connsiteY0" fmla="*/ 609214 h 2679789"/>
                  <a:gd name="connsiteX1" fmla="*/ 2984839 w 13031053"/>
                  <a:gd name="connsiteY1" fmla="*/ 38203 h 2679789"/>
                  <a:gd name="connsiteX2" fmla="*/ 8404999 w 13031053"/>
                  <a:gd name="connsiteY2" fmla="*/ 19718 h 2679789"/>
                  <a:gd name="connsiteX3" fmla="*/ 12417266 w 13031053"/>
                  <a:gd name="connsiteY3" fmla="*/ 104659 h 2679789"/>
                  <a:gd name="connsiteX4" fmla="*/ 13031053 w 13031053"/>
                  <a:gd name="connsiteY4" fmla="*/ 1443143 h 2679789"/>
                  <a:gd name="connsiteX5" fmla="*/ 12517104 w 13031053"/>
                  <a:gd name="connsiteY5" fmla="*/ 2474016 h 2679789"/>
                  <a:gd name="connsiteX6" fmla="*/ 8711092 w 13031053"/>
                  <a:gd name="connsiteY6" fmla="*/ 2670624 h 2679789"/>
                  <a:gd name="connsiteX7" fmla="*/ 5027230 w 13031053"/>
                  <a:gd name="connsiteY7" fmla="*/ 2679789 h 2679789"/>
                  <a:gd name="connsiteX8" fmla="*/ 829078 w 13031053"/>
                  <a:gd name="connsiteY8" fmla="*/ 2427127 h 2679789"/>
                  <a:gd name="connsiteX9" fmla="*/ 169251 w 13031053"/>
                  <a:gd name="connsiteY9" fmla="*/ 609214 h 2679789"/>
                  <a:gd name="connsiteX0" fmla="*/ 169251 w 13031053"/>
                  <a:gd name="connsiteY0" fmla="*/ 609214 h 2679789"/>
                  <a:gd name="connsiteX1" fmla="*/ 2984839 w 13031053"/>
                  <a:gd name="connsiteY1" fmla="*/ 38203 h 2679789"/>
                  <a:gd name="connsiteX2" fmla="*/ 8404999 w 13031053"/>
                  <a:gd name="connsiteY2" fmla="*/ 19718 h 2679789"/>
                  <a:gd name="connsiteX3" fmla="*/ 12417266 w 13031053"/>
                  <a:gd name="connsiteY3" fmla="*/ 104659 h 2679789"/>
                  <a:gd name="connsiteX4" fmla="*/ 13031053 w 13031053"/>
                  <a:gd name="connsiteY4" fmla="*/ 1443143 h 2679789"/>
                  <a:gd name="connsiteX5" fmla="*/ 12517104 w 13031053"/>
                  <a:gd name="connsiteY5" fmla="*/ 2474016 h 2679789"/>
                  <a:gd name="connsiteX6" fmla="*/ 8711092 w 13031053"/>
                  <a:gd name="connsiteY6" fmla="*/ 2670624 h 2679789"/>
                  <a:gd name="connsiteX7" fmla="*/ 5027230 w 13031053"/>
                  <a:gd name="connsiteY7" fmla="*/ 2679789 h 2679789"/>
                  <a:gd name="connsiteX8" fmla="*/ 829078 w 13031053"/>
                  <a:gd name="connsiteY8" fmla="*/ 2427127 h 2679789"/>
                  <a:gd name="connsiteX9" fmla="*/ 169251 w 13031053"/>
                  <a:gd name="connsiteY9" fmla="*/ 609214 h 2679789"/>
                  <a:gd name="connsiteX0" fmla="*/ 169251 w 13031053"/>
                  <a:gd name="connsiteY0" fmla="*/ 609214 h 2679789"/>
                  <a:gd name="connsiteX1" fmla="*/ 2984839 w 13031053"/>
                  <a:gd name="connsiteY1" fmla="*/ 38203 h 2679789"/>
                  <a:gd name="connsiteX2" fmla="*/ 8404999 w 13031053"/>
                  <a:gd name="connsiteY2" fmla="*/ 19718 h 2679789"/>
                  <a:gd name="connsiteX3" fmla="*/ 12417266 w 13031053"/>
                  <a:gd name="connsiteY3" fmla="*/ 104659 h 2679789"/>
                  <a:gd name="connsiteX4" fmla="*/ 13031053 w 13031053"/>
                  <a:gd name="connsiteY4" fmla="*/ 1443143 h 2679789"/>
                  <a:gd name="connsiteX5" fmla="*/ 12517104 w 13031053"/>
                  <a:gd name="connsiteY5" fmla="*/ 2474016 h 2679789"/>
                  <a:gd name="connsiteX6" fmla="*/ 8711092 w 13031053"/>
                  <a:gd name="connsiteY6" fmla="*/ 2670624 h 2679789"/>
                  <a:gd name="connsiteX7" fmla="*/ 5027230 w 13031053"/>
                  <a:gd name="connsiteY7" fmla="*/ 2679789 h 2679789"/>
                  <a:gd name="connsiteX8" fmla="*/ 829078 w 13031053"/>
                  <a:gd name="connsiteY8" fmla="*/ 2427127 h 2679789"/>
                  <a:gd name="connsiteX9" fmla="*/ 169251 w 13031053"/>
                  <a:gd name="connsiteY9" fmla="*/ 609214 h 2679789"/>
                  <a:gd name="connsiteX0" fmla="*/ 87777 w 12949579"/>
                  <a:gd name="connsiteY0" fmla="*/ 609214 h 2679789"/>
                  <a:gd name="connsiteX1" fmla="*/ 2903365 w 12949579"/>
                  <a:gd name="connsiteY1" fmla="*/ 38203 h 2679789"/>
                  <a:gd name="connsiteX2" fmla="*/ 8323525 w 12949579"/>
                  <a:gd name="connsiteY2" fmla="*/ 19718 h 2679789"/>
                  <a:gd name="connsiteX3" fmla="*/ 12335792 w 12949579"/>
                  <a:gd name="connsiteY3" fmla="*/ 104659 h 2679789"/>
                  <a:gd name="connsiteX4" fmla="*/ 12949579 w 12949579"/>
                  <a:gd name="connsiteY4" fmla="*/ 1443143 h 2679789"/>
                  <a:gd name="connsiteX5" fmla="*/ 12435630 w 12949579"/>
                  <a:gd name="connsiteY5" fmla="*/ 2474016 h 2679789"/>
                  <a:gd name="connsiteX6" fmla="*/ 8629618 w 12949579"/>
                  <a:gd name="connsiteY6" fmla="*/ 2670624 h 2679789"/>
                  <a:gd name="connsiteX7" fmla="*/ 4945756 w 12949579"/>
                  <a:gd name="connsiteY7" fmla="*/ 2679789 h 2679789"/>
                  <a:gd name="connsiteX8" fmla="*/ 747604 w 12949579"/>
                  <a:gd name="connsiteY8" fmla="*/ 2427127 h 2679789"/>
                  <a:gd name="connsiteX9" fmla="*/ 87777 w 12949579"/>
                  <a:gd name="connsiteY9" fmla="*/ 609214 h 2679789"/>
                  <a:gd name="connsiteX0" fmla="*/ 113550 w 12719629"/>
                  <a:gd name="connsiteY0" fmla="*/ 623155 h 2693730"/>
                  <a:gd name="connsiteX1" fmla="*/ 2673415 w 12719629"/>
                  <a:gd name="connsiteY1" fmla="*/ 52144 h 2693730"/>
                  <a:gd name="connsiteX2" fmla="*/ 8093575 w 12719629"/>
                  <a:gd name="connsiteY2" fmla="*/ 33659 h 2693730"/>
                  <a:gd name="connsiteX3" fmla="*/ 12105842 w 12719629"/>
                  <a:gd name="connsiteY3" fmla="*/ 118600 h 2693730"/>
                  <a:gd name="connsiteX4" fmla="*/ 12719629 w 12719629"/>
                  <a:gd name="connsiteY4" fmla="*/ 1457084 h 2693730"/>
                  <a:gd name="connsiteX5" fmla="*/ 12205680 w 12719629"/>
                  <a:gd name="connsiteY5" fmla="*/ 2487957 h 2693730"/>
                  <a:gd name="connsiteX6" fmla="*/ 8399668 w 12719629"/>
                  <a:gd name="connsiteY6" fmla="*/ 2684565 h 2693730"/>
                  <a:gd name="connsiteX7" fmla="*/ 4715806 w 12719629"/>
                  <a:gd name="connsiteY7" fmla="*/ 2693730 h 2693730"/>
                  <a:gd name="connsiteX8" fmla="*/ 517654 w 12719629"/>
                  <a:gd name="connsiteY8" fmla="*/ 2441068 h 2693730"/>
                  <a:gd name="connsiteX9" fmla="*/ 113550 w 12719629"/>
                  <a:gd name="connsiteY9" fmla="*/ 623155 h 2693730"/>
                  <a:gd name="connsiteX0" fmla="*/ 113550 w 12719629"/>
                  <a:gd name="connsiteY0" fmla="*/ 623155 h 2693730"/>
                  <a:gd name="connsiteX1" fmla="*/ 2673415 w 12719629"/>
                  <a:gd name="connsiteY1" fmla="*/ 52144 h 2693730"/>
                  <a:gd name="connsiteX2" fmla="*/ 8093575 w 12719629"/>
                  <a:gd name="connsiteY2" fmla="*/ 33659 h 2693730"/>
                  <a:gd name="connsiteX3" fmla="*/ 12105842 w 12719629"/>
                  <a:gd name="connsiteY3" fmla="*/ 118600 h 2693730"/>
                  <a:gd name="connsiteX4" fmla="*/ 12719629 w 12719629"/>
                  <a:gd name="connsiteY4" fmla="*/ 1457084 h 2693730"/>
                  <a:gd name="connsiteX5" fmla="*/ 12205680 w 12719629"/>
                  <a:gd name="connsiteY5" fmla="*/ 2487957 h 2693730"/>
                  <a:gd name="connsiteX6" fmla="*/ 8399668 w 12719629"/>
                  <a:gd name="connsiteY6" fmla="*/ 2684565 h 2693730"/>
                  <a:gd name="connsiteX7" fmla="*/ 4715806 w 12719629"/>
                  <a:gd name="connsiteY7" fmla="*/ 2693730 h 2693730"/>
                  <a:gd name="connsiteX8" fmla="*/ 517654 w 12719629"/>
                  <a:gd name="connsiteY8" fmla="*/ 2441068 h 2693730"/>
                  <a:gd name="connsiteX9" fmla="*/ 113550 w 12719629"/>
                  <a:gd name="connsiteY9" fmla="*/ 623155 h 2693730"/>
                  <a:gd name="connsiteX0" fmla="*/ 140502 w 12746581"/>
                  <a:gd name="connsiteY0" fmla="*/ 623155 h 2693730"/>
                  <a:gd name="connsiteX1" fmla="*/ 2700367 w 12746581"/>
                  <a:gd name="connsiteY1" fmla="*/ 52144 h 2693730"/>
                  <a:gd name="connsiteX2" fmla="*/ 8120527 w 12746581"/>
                  <a:gd name="connsiteY2" fmla="*/ 33659 h 2693730"/>
                  <a:gd name="connsiteX3" fmla="*/ 12132794 w 12746581"/>
                  <a:gd name="connsiteY3" fmla="*/ 118600 h 2693730"/>
                  <a:gd name="connsiteX4" fmla="*/ 12746581 w 12746581"/>
                  <a:gd name="connsiteY4" fmla="*/ 1457084 h 2693730"/>
                  <a:gd name="connsiteX5" fmla="*/ 12232632 w 12746581"/>
                  <a:gd name="connsiteY5" fmla="*/ 2487957 h 2693730"/>
                  <a:gd name="connsiteX6" fmla="*/ 8426620 w 12746581"/>
                  <a:gd name="connsiteY6" fmla="*/ 2684565 h 2693730"/>
                  <a:gd name="connsiteX7" fmla="*/ 4742758 w 12746581"/>
                  <a:gd name="connsiteY7" fmla="*/ 2693730 h 2693730"/>
                  <a:gd name="connsiteX8" fmla="*/ 544606 w 12746581"/>
                  <a:gd name="connsiteY8" fmla="*/ 2441068 h 2693730"/>
                  <a:gd name="connsiteX9" fmla="*/ 140502 w 12746581"/>
                  <a:gd name="connsiteY9" fmla="*/ 623155 h 2693730"/>
                  <a:gd name="connsiteX0" fmla="*/ 140502 w 12746581"/>
                  <a:gd name="connsiteY0" fmla="*/ 648269 h 2718844"/>
                  <a:gd name="connsiteX1" fmla="*/ 2700367 w 12746581"/>
                  <a:gd name="connsiteY1" fmla="*/ 77258 h 2718844"/>
                  <a:gd name="connsiteX2" fmla="*/ 8168984 w 12746581"/>
                  <a:gd name="connsiteY2" fmla="*/ 12566 h 2718844"/>
                  <a:gd name="connsiteX3" fmla="*/ 12132794 w 12746581"/>
                  <a:gd name="connsiteY3" fmla="*/ 143714 h 2718844"/>
                  <a:gd name="connsiteX4" fmla="*/ 12746581 w 12746581"/>
                  <a:gd name="connsiteY4" fmla="*/ 1482198 h 2718844"/>
                  <a:gd name="connsiteX5" fmla="*/ 12232632 w 12746581"/>
                  <a:gd name="connsiteY5" fmla="*/ 2513071 h 2718844"/>
                  <a:gd name="connsiteX6" fmla="*/ 8426620 w 12746581"/>
                  <a:gd name="connsiteY6" fmla="*/ 2709679 h 2718844"/>
                  <a:gd name="connsiteX7" fmla="*/ 4742758 w 12746581"/>
                  <a:gd name="connsiteY7" fmla="*/ 2718844 h 2718844"/>
                  <a:gd name="connsiteX8" fmla="*/ 544606 w 12746581"/>
                  <a:gd name="connsiteY8" fmla="*/ 2466182 h 2718844"/>
                  <a:gd name="connsiteX9" fmla="*/ 140502 w 12746581"/>
                  <a:gd name="connsiteY9" fmla="*/ 648269 h 2718844"/>
                  <a:gd name="connsiteX0" fmla="*/ 140502 w 12746581"/>
                  <a:gd name="connsiteY0" fmla="*/ 648269 h 2718844"/>
                  <a:gd name="connsiteX1" fmla="*/ 2700367 w 12746581"/>
                  <a:gd name="connsiteY1" fmla="*/ 77258 h 2718844"/>
                  <a:gd name="connsiteX2" fmla="*/ 8168984 w 12746581"/>
                  <a:gd name="connsiteY2" fmla="*/ 12566 h 2718844"/>
                  <a:gd name="connsiteX3" fmla="*/ 12132794 w 12746581"/>
                  <a:gd name="connsiteY3" fmla="*/ 143714 h 2718844"/>
                  <a:gd name="connsiteX4" fmla="*/ 12746581 w 12746581"/>
                  <a:gd name="connsiteY4" fmla="*/ 1482198 h 2718844"/>
                  <a:gd name="connsiteX5" fmla="*/ 12232632 w 12746581"/>
                  <a:gd name="connsiteY5" fmla="*/ 2513071 h 2718844"/>
                  <a:gd name="connsiteX6" fmla="*/ 8426620 w 12746581"/>
                  <a:gd name="connsiteY6" fmla="*/ 2709679 h 2718844"/>
                  <a:gd name="connsiteX7" fmla="*/ 4742758 w 12746581"/>
                  <a:gd name="connsiteY7" fmla="*/ 2718844 h 2718844"/>
                  <a:gd name="connsiteX8" fmla="*/ 544606 w 12746581"/>
                  <a:gd name="connsiteY8" fmla="*/ 2466182 h 2718844"/>
                  <a:gd name="connsiteX9" fmla="*/ 140502 w 12746581"/>
                  <a:gd name="connsiteY9" fmla="*/ 648269 h 2718844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140502 w 12746581"/>
                  <a:gd name="connsiteY0" fmla="*/ 648269 h 2709679"/>
                  <a:gd name="connsiteX1" fmla="*/ 2700367 w 12746581"/>
                  <a:gd name="connsiteY1" fmla="*/ 77258 h 2709679"/>
                  <a:gd name="connsiteX2" fmla="*/ 8168984 w 12746581"/>
                  <a:gd name="connsiteY2" fmla="*/ 12566 h 2709679"/>
                  <a:gd name="connsiteX3" fmla="*/ 12132794 w 12746581"/>
                  <a:gd name="connsiteY3" fmla="*/ 143714 h 2709679"/>
                  <a:gd name="connsiteX4" fmla="*/ 12746581 w 12746581"/>
                  <a:gd name="connsiteY4" fmla="*/ 1482198 h 2709679"/>
                  <a:gd name="connsiteX5" fmla="*/ 12232632 w 12746581"/>
                  <a:gd name="connsiteY5" fmla="*/ 2513071 h 2709679"/>
                  <a:gd name="connsiteX6" fmla="*/ 8426620 w 12746581"/>
                  <a:gd name="connsiteY6" fmla="*/ 2709679 h 2709679"/>
                  <a:gd name="connsiteX7" fmla="*/ 1674081 w 12746581"/>
                  <a:gd name="connsiteY7" fmla="*/ 2690915 h 2709679"/>
                  <a:gd name="connsiteX8" fmla="*/ 544606 w 12746581"/>
                  <a:gd name="connsiteY8" fmla="*/ 2466182 h 2709679"/>
                  <a:gd name="connsiteX9" fmla="*/ 140502 w 12746581"/>
                  <a:gd name="connsiteY9" fmla="*/ 648269 h 2709679"/>
                  <a:gd name="connsiteX0" fmla="*/ 345206 w 12951285"/>
                  <a:gd name="connsiteY0" fmla="*/ 648269 h 2709679"/>
                  <a:gd name="connsiteX1" fmla="*/ 2905071 w 12951285"/>
                  <a:gd name="connsiteY1" fmla="*/ 77258 h 2709679"/>
                  <a:gd name="connsiteX2" fmla="*/ 8373688 w 12951285"/>
                  <a:gd name="connsiteY2" fmla="*/ 12566 h 2709679"/>
                  <a:gd name="connsiteX3" fmla="*/ 12337498 w 12951285"/>
                  <a:gd name="connsiteY3" fmla="*/ 143714 h 2709679"/>
                  <a:gd name="connsiteX4" fmla="*/ 12951285 w 12951285"/>
                  <a:gd name="connsiteY4" fmla="*/ 1482198 h 2709679"/>
                  <a:gd name="connsiteX5" fmla="*/ 12437336 w 12951285"/>
                  <a:gd name="connsiteY5" fmla="*/ 2513071 h 2709679"/>
                  <a:gd name="connsiteX6" fmla="*/ 8631324 w 12951285"/>
                  <a:gd name="connsiteY6" fmla="*/ 2709679 h 2709679"/>
                  <a:gd name="connsiteX7" fmla="*/ 1878785 w 12951285"/>
                  <a:gd name="connsiteY7" fmla="*/ 2690915 h 2709679"/>
                  <a:gd name="connsiteX8" fmla="*/ 259171 w 12951285"/>
                  <a:gd name="connsiteY8" fmla="*/ 2418305 h 2709679"/>
                  <a:gd name="connsiteX9" fmla="*/ 345206 w 12951285"/>
                  <a:gd name="connsiteY9" fmla="*/ 648269 h 2709679"/>
                  <a:gd name="connsiteX0" fmla="*/ 345206 w 12951285"/>
                  <a:gd name="connsiteY0" fmla="*/ 648269 h 2709679"/>
                  <a:gd name="connsiteX1" fmla="*/ 2905071 w 12951285"/>
                  <a:gd name="connsiteY1" fmla="*/ 77258 h 2709679"/>
                  <a:gd name="connsiteX2" fmla="*/ 8373688 w 12951285"/>
                  <a:gd name="connsiteY2" fmla="*/ 12566 h 2709679"/>
                  <a:gd name="connsiteX3" fmla="*/ 12337498 w 12951285"/>
                  <a:gd name="connsiteY3" fmla="*/ 143714 h 2709679"/>
                  <a:gd name="connsiteX4" fmla="*/ 12951285 w 12951285"/>
                  <a:gd name="connsiteY4" fmla="*/ 1482198 h 2709679"/>
                  <a:gd name="connsiteX5" fmla="*/ 12437336 w 12951285"/>
                  <a:gd name="connsiteY5" fmla="*/ 2513071 h 2709679"/>
                  <a:gd name="connsiteX6" fmla="*/ 8631324 w 12951285"/>
                  <a:gd name="connsiteY6" fmla="*/ 2709679 h 2709679"/>
                  <a:gd name="connsiteX7" fmla="*/ 1878785 w 12951285"/>
                  <a:gd name="connsiteY7" fmla="*/ 2690915 h 2709679"/>
                  <a:gd name="connsiteX8" fmla="*/ 259171 w 12951285"/>
                  <a:gd name="connsiteY8" fmla="*/ 2418305 h 2709679"/>
                  <a:gd name="connsiteX9" fmla="*/ 345206 w 12951285"/>
                  <a:gd name="connsiteY9" fmla="*/ 648269 h 2709679"/>
                  <a:gd name="connsiteX0" fmla="*/ 266475 w 12872554"/>
                  <a:gd name="connsiteY0" fmla="*/ 648269 h 2709679"/>
                  <a:gd name="connsiteX1" fmla="*/ 2826340 w 12872554"/>
                  <a:gd name="connsiteY1" fmla="*/ 77258 h 2709679"/>
                  <a:gd name="connsiteX2" fmla="*/ 8294957 w 12872554"/>
                  <a:gd name="connsiteY2" fmla="*/ 12566 h 2709679"/>
                  <a:gd name="connsiteX3" fmla="*/ 12258767 w 12872554"/>
                  <a:gd name="connsiteY3" fmla="*/ 143714 h 2709679"/>
                  <a:gd name="connsiteX4" fmla="*/ 12872554 w 12872554"/>
                  <a:gd name="connsiteY4" fmla="*/ 1482198 h 2709679"/>
                  <a:gd name="connsiteX5" fmla="*/ 12358605 w 12872554"/>
                  <a:gd name="connsiteY5" fmla="*/ 2513071 h 2709679"/>
                  <a:gd name="connsiteX6" fmla="*/ 8552593 w 12872554"/>
                  <a:gd name="connsiteY6" fmla="*/ 2709679 h 2709679"/>
                  <a:gd name="connsiteX7" fmla="*/ 1800054 w 12872554"/>
                  <a:gd name="connsiteY7" fmla="*/ 2690915 h 2709679"/>
                  <a:gd name="connsiteX8" fmla="*/ 180440 w 12872554"/>
                  <a:gd name="connsiteY8" fmla="*/ 2418305 h 2709679"/>
                  <a:gd name="connsiteX9" fmla="*/ 266475 w 12872554"/>
                  <a:gd name="connsiteY9" fmla="*/ 648269 h 270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72554" h="2709679">
                    <a:moveTo>
                      <a:pt x="266475" y="648269"/>
                    </a:moveTo>
                    <a:cubicBezTo>
                      <a:pt x="707458" y="258095"/>
                      <a:pt x="1488260" y="183209"/>
                      <a:pt x="2826340" y="77258"/>
                    </a:cubicBezTo>
                    <a:cubicBezTo>
                      <a:pt x="4164420" y="-28693"/>
                      <a:pt x="6722886" y="1490"/>
                      <a:pt x="8294957" y="12566"/>
                    </a:cubicBezTo>
                    <a:cubicBezTo>
                      <a:pt x="9867028" y="23642"/>
                      <a:pt x="11426072" y="1121"/>
                      <a:pt x="12258767" y="143714"/>
                    </a:cubicBezTo>
                    <a:cubicBezTo>
                      <a:pt x="12923224" y="391956"/>
                      <a:pt x="12600186" y="866426"/>
                      <a:pt x="12872554" y="1482198"/>
                    </a:cubicBezTo>
                    <a:cubicBezTo>
                      <a:pt x="12861796" y="2280330"/>
                      <a:pt x="12886043" y="2287792"/>
                      <a:pt x="12358605" y="2513071"/>
                    </a:cubicBezTo>
                    <a:cubicBezTo>
                      <a:pt x="11598503" y="2764534"/>
                      <a:pt x="9792959" y="2644063"/>
                      <a:pt x="8552593" y="2709679"/>
                    </a:cubicBezTo>
                    <a:lnTo>
                      <a:pt x="1800054" y="2690915"/>
                    </a:lnTo>
                    <a:cubicBezTo>
                      <a:pt x="404695" y="2642353"/>
                      <a:pt x="329484" y="2578249"/>
                      <a:pt x="180440" y="2418305"/>
                    </a:cubicBezTo>
                    <a:cubicBezTo>
                      <a:pt x="31396" y="2258361"/>
                      <a:pt x="-174508" y="1038443"/>
                      <a:pt x="266475" y="648269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srgbClr val="253557"/>
                  </a:solidFill>
                </a:endParaRPr>
              </a:p>
            </p:txBody>
          </p:sp>
          <p:sp>
            <p:nvSpPr>
              <p:cNvPr id="46" name="Title 1">
                <a:extLst>
                  <a:ext uri="{FF2B5EF4-FFF2-40B4-BE49-F238E27FC236}">
                    <a16:creationId xmlns:a16="http://schemas.microsoft.com/office/drawing/2014/main" id="{3066C28D-A620-472A-825B-3B95E65D3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3787" y="1933193"/>
                <a:ext cx="3010918" cy="558085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r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253754"/>
                    </a:solidFill>
                    <a:latin typeface="TH SarabunPSK" panose="020B0500040200020003" pitchFamily="34" charset="-34"/>
                    <a:ea typeface="+mj-ea"/>
                    <a:cs typeface="TH SarabunPSK" panose="020B0500040200020003" pitchFamily="34" charset="-34"/>
                  </a:defRPr>
                </a:lvl1pPr>
              </a:lstStyle>
              <a:p>
                <a:pPr algn="ctr"/>
                <a:r>
                  <a:rPr lang="th-TH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ภาวะเงินฝืด (</a:t>
                </a:r>
                <a:r>
                  <a:rPr lang="en-US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Deflation</a:t>
                </a:r>
                <a:r>
                  <a:rPr lang="th-TH" sz="3200">
                    <a:solidFill>
                      <a:srgbClr val="162F65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)</a:t>
                </a:r>
              </a:p>
            </p:txBody>
          </p:sp>
        </p:grp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8FB60A30-94F3-4C59-8F79-379E3F352A75}"/>
                </a:ext>
              </a:extLst>
            </p:cNvPr>
            <p:cNvSpPr/>
            <p:nvPr/>
          </p:nvSpPr>
          <p:spPr>
            <a:xfrm flipH="1">
              <a:off x="1203716" y="2700553"/>
              <a:ext cx="4544516" cy="2308176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809BFA3C-E91E-422F-9E82-5F0748802BB1}"/>
                </a:ext>
              </a:extLst>
            </p:cNvPr>
            <p:cNvSpPr txBox="1">
              <a:spLocks/>
            </p:cNvSpPr>
            <p:nvPr/>
          </p:nvSpPr>
          <p:spPr>
            <a:xfrm>
              <a:off x="1321995" y="2918466"/>
              <a:ext cx="4384960" cy="18723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ราคาสินค้าและบริการลดลง</a:t>
              </a:r>
            </a:p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การจ้างงานลดลง</a:t>
              </a:r>
            </a:p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ปริมาณเงินในระบบเศรษฐกิจมีน้อยเกินไป</a:t>
              </a:r>
            </a:p>
            <a:p>
              <a:pPr marL="273050" indent="-273050" algn="l">
                <a:buFont typeface="Arial" panose="020B0604020202020204" pitchFamily="34" charset="0"/>
                <a:buChar char="•"/>
              </a:pP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เงินมีค่าเพิ่มขึ้น / อำนาจซื้อเพิ่มขึ้น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5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9528868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นโยบายการคลังและนโยบายการเงิน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880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ถ้าภาวะ/วิกฤตเศรษฐกิจเปรียบเสมือนความเจ็บป่วย อะไรคือการดูแลรักษา?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EEDAD5-9C4D-493C-ADB9-F2232CAD9516}"/>
              </a:ext>
            </a:extLst>
          </p:cNvPr>
          <p:cNvGrpSpPr/>
          <p:nvPr/>
        </p:nvGrpSpPr>
        <p:grpSpPr>
          <a:xfrm>
            <a:off x="3937378" y="1964334"/>
            <a:ext cx="4317244" cy="738701"/>
            <a:chOff x="6000462" y="1818305"/>
            <a:chExt cx="4317244" cy="738701"/>
          </a:xfrm>
        </p:grpSpPr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F81B99E4-CA82-410A-9395-FB1879F7ECD7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2C382C12-754F-401B-862A-F71E55F9F734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นโยบายการคลัง (</a:t>
              </a:r>
              <a:r>
                <a:rPr lang="en-US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Fiscal Policy</a:t>
              </a:r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)</a:t>
              </a:r>
            </a:p>
          </p:txBody>
        </p:sp>
      </p:grpSp>
      <p:pic>
        <p:nvPicPr>
          <p:cNvPr id="4" name="Graphic 3" descr="Scales of justice outline">
            <a:extLst>
              <a:ext uri="{FF2B5EF4-FFF2-40B4-BE49-F238E27FC236}">
                <a16:creationId xmlns:a16="http://schemas.microsoft.com/office/drawing/2014/main" id="{86F42E98-494D-4616-90E2-4D9D9FDFA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7378" y="2564482"/>
            <a:ext cx="4317243" cy="333658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9EAC70A-3D29-4372-BB89-DF573BA0BF29}"/>
              </a:ext>
            </a:extLst>
          </p:cNvPr>
          <p:cNvSpPr txBox="1">
            <a:spLocks/>
          </p:cNvSpPr>
          <p:nvPr/>
        </p:nvSpPr>
        <p:spPr>
          <a:xfrm>
            <a:off x="432254" y="2789401"/>
            <a:ext cx="3925318" cy="1080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รายได้ภาครัฐ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(การเก็บภาษี)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A5B754E-FE21-4F12-BD2B-5D9022AF962E}"/>
              </a:ext>
            </a:extLst>
          </p:cNvPr>
          <p:cNvSpPr txBox="1">
            <a:spLocks/>
          </p:cNvSpPr>
          <p:nvPr/>
        </p:nvSpPr>
        <p:spPr>
          <a:xfrm>
            <a:off x="7834427" y="2785987"/>
            <a:ext cx="3925318" cy="1080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รายจ่ายภาครัฐ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(การใช้จ่ายด้านต่าง ๆ)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75F3AE8-1EE2-496E-9212-DD86D6EFBFAE}"/>
              </a:ext>
            </a:extLst>
          </p:cNvPr>
          <p:cNvSpPr txBox="1">
            <a:spLocks/>
          </p:cNvSpPr>
          <p:nvPr/>
        </p:nvSpPr>
        <p:spPr>
          <a:xfrm>
            <a:off x="8184690" y="4668523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กระตุ้น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5A130CA-A4E6-450D-82A5-0813D46B2282}"/>
              </a:ext>
            </a:extLst>
          </p:cNvPr>
          <p:cNvSpPr txBox="1">
            <a:spLocks/>
          </p:cNvSpPr>
          <p:nvPr/>
        </p:nvSpPr>
        <p:spPr>
          <a:xfrm>
            <a:off x="9910709" y="4668523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ชะลอ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2468DF3-4A63-4F84-845B-C3D9C46D0810}"/>
              </a:ext>
            </a:extLst>
          </p:cNvPr>
          <p:cNvSpPr txBox="1">
            <a:spLocks/>
          </p:cNvSpPr>
          <p:nvPr/>
        </p:nvSpPr>
        <p:spPr>
          <a:xfrm>
            <a:off x="673394" y="4652990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กระตุ้น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C1D0FBA-145F-42DD-ADD5-533934D83C63}"/>
              </a:ext>
            </a:extLst>
          </p:cNvPr>
          <p:cNvSpPr txBox="1">
            <a:spLocks/>
          </p:cNvSpPr>
          <p:nvPr/>
        </p:nvSpPr>
        <p:spPr>
          <a:xfrm>
            <a:off x="2399413" y="4652990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ชะลอ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09671F2-8C8A-4148-A9F9-986FF1DC8756}"/>
              </a:ext>
            </a:extLst>
          </p:cNvPr>
          <p:cNvSpPr/>
          <p:nvPr/>
        </p:nvSpPr>
        <p:spPr>
          <a:xfrm>
            <a:off x="2876000" y="3956228"/>
            <a:ext cx="584791" cy="610782"/>
          </a:xfrm>
          <a:prstGeom prst="upArrow">
            <a:avLst/>
          </a:prstGeom>
          <a:solidFill>
            <a:srgbClr val="E8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CE735093-0E7B-4759-A472-58B9B04A442A}"/>
              </a:ext>
            </a:extLst>
          </p:cNvPr>
          <p:cNvSpPr/>
          <p:nvPr/>
        </p:nvSpPr>
        <p:spPr>
          <a:xfrm flipV="1">
            <a:off x="1149980" y="3960164"/>
            <a:ext cx="584791" cy="61078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4FF3FA86-3BCE-46EA-9FDD-2E6FC84A019B}"/>
              </a:ext>
            </a:extLst>
          </p:cNvPr>
          <p:cNvSpPr/>
          <p:nvPr/>
        </p:nvSpPr>
        <p:spPr>
          <a:xfrm flipV="1">
            <a:off x="10414868" y="3956228"/>
            <a:ext cx="584791" cy="610782"/>
          </a:xfrm>
          <a:prstGeom prst="upArrow">
            <a:avLst/>
          </a:prstGeom>
          <a:solidFill>
            <a:srgbClr val="E8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5E34B7D5-4CA1-4733-B95A-35D45164BF88}"/>
              </a:ext>
            </a:extLst>
          </p:cNvPr>
          <p:cNvSpPr/>
          <p:nvPr/>
        </p:nvSpPr>
        <p:spPr>
          <a:xfrm>
            <a:off x="8688848" y="3960164"/>
            <a:ext cx="584791" cy="61078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3893E5A-5044-4F76-9B60-C4313A25195F}"/>
              </a:ext>
            </a:extLst>
          </p:cNvPr>
          <p:cNvSpPr txBox="1">
            <a:spLocks/>
          </p:cNvSpPr>
          <p:nvPr/>
        </p:nvSpPr>
        <p:spPr>
          <a:xfrm>
            <a:off x="673394" y="5421542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เพิ่มเงิน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ไปใน</a:t>
            </a:r>
          </a:p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2063380-88DF-41FA-BC5E-9201B1CEA849}"/>
              </a:ext>
            </a:extLst>
          </p:cNvPr>
          <p:cNvSpPr txBox="1">
            <a:spLocks/>
          </p:cNvSpPr>
          <p:nvPr/>
        </p:nvSpPr>
        <p:spPr>
          <a:xfrm>
            <a:off x="2399413" y="5419179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ดึงเงิน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ออกจากระบบเศรษฐกิจ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D94D828-2C62-49F2-8639-5CBE190127EF}"/>
              </a:ext>
            </a:extLst>
          </p:cNvPr>
          <p:cNvSpPr txBox="1">
            <a:spLocks/>
          </p:cNvSpPr>
          <p:nvPr/>
        </p:nvSpPr>
        <p:spPr>
          <a:xfrm>
            <a:off x="8218754" y="5421542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เพิ่มเงิน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ไปใน</a:t>
            </a:r>
          </a:p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14D20C2-F85D-44B9-98D2-8B16B4EE91ED}"/>
              </a:ext>
            </a:extLst>
          </p:cNvPr>
          <p:cNvSpPr txBox="1">
            <a:spLocks/>
          </p:cNvSpPr>
          <p:nvPr/>
        </p:nvSpPr>
        <p:spPr>
          <a:xfrm>
            <a:off x="9944773" y="5419179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ดึงเงิน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ออกจากระบบเศรษฐกิจ</a:t>
            </a:r>
          </a:p>
        </p:txBody>
      </p:sp>
    </p:spTree>
    <p:extLst>
      <p:ext uri="{BB962C8B-B14F-4D97-AF65-F5344CB8AC3E}">
        <p14:creationId xmlns:p14="http://schemas.microsoft.com/office/powerpoint/2010/main" val="33046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31" grpId="0"/>
      <p:bldP spid="32" grpId="0"/>
      <p:bldP spid="33" grpId="0"/>
      <p:bldP spid="5" grpId="0" animBg="1"/>
      <p:bldP spid="34" grpId="0" animBg="1"/>
      <p:bldP spid="37" grpId="0" animBg="1"/>
      <p:bldP spid="38" grpId="0" animBg="1"/>
      <p:bldP spid="39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ถ้าภาวะ/วิกฤตเศรษฐกิจเปรียบเสมือนความเจ็บป่วย อะไรคือการดูแลรักษา?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45E76D-D500-4CC4-B1B1-9E05D3171A58}"/>
              </a:ext>
            </a:extLst>
          </p:cNvPr>
          <p:cNvGrpSpPr/>
          <p:nvPr/>
        </p:nvGrpSpPr>
        <p:grpSpPr>
          <a:xfrm>
            <a:off x="3663286" y="1964334"/>
            <a:ext cx="4865428" cy="738701"/>
            <a:chOff x="6000462" y="1818305"/>
            <a:chExt cx="4317244" cy="738701"/>
          </a:xfrm>
        </p:grpSpPr>
        <p:sp>
          <p:nvSpPr>
            <p:cNvPr id="19" name="Rectangle 50">
              <a:extLst>
                <a:ext uri="{FF2B5EF4-FFF2-40B4-BE49-F238E27FC236}">
                  <a16:creationId xmlns:a16="http://schemas.microsoft.com/office/drawing/2014/main" id="{2D0E7A50-A0A1-4A18-BADF-59B0FCA5F48A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81F9D081-7CA4-4480-8665-3BED514C4B1E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นโยบายการเงิน (</a:t>
              </a:r>
              <a:r>
                <a:rPr lang="en-US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Monetary Policy</a:t>
              </a:r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)</a:t>
              </a:r>
            </a:p>
          </p:txBody>
        </p:sp>
      </p:grpSp>
      <p:pic>
        <p:nvPicPr>
          <p:cNvPr id="21" name="Graphic 20" descr="Scales of justice outline">
            <a:extLst>
              <a:ext uri="{FF2B5EF4-FFF2-40B4-BE49-F238E27FC236}">
                <a16:creationId xmlns:a16="http://schemas.microsoft.com/office/drawing/2014/main" id="{D8AB2C22-35AE-4C01-A4CD-475191B61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7378" y="2564482"/>
            <a:ext cx="4317243" cy="33365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A091488-4A64-477A-9C84-5A8B17BD9BAC}"/>
              </a:ext>
            </a:extLst>
          </p:cNvPr>
          <p:cNvSpPr txBox="1">
            <a:spLocks/>
          </p:cNvSpPr>
          <p:nvPr/>
        </p:nvSpPr>
        <p:spPr>
          <a:xfrm>
            <a:off x="432254" y="2789401"/>
            <a:ext cx="3925318" cy="1080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อัตราดอกเบี้ย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Interest Rate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5B5BD34-E1AE-448B-A455-9EDEABBA9EBA}"/>
              </a:ext>
            </a:extLst>
          </p:cNvPr>
          <p:cNvSpPr txBox="1">
            <a:spLocks/>
          </p:cNvSpPr>
          <p:nvPr/>
        </p:nvSpPr>
        <p:spPr>
          <a:xfrm>
            <a:off x="7834427" y="2785987"/>
            <a:ext cx="3925318" cy="1080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ปริมาณเงิน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Money Supply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833DE8E-293D-48A3-AFCF-739419403CD0}"/>
              </a:ext>
            </a:extLst>
          </p:cNvPr>
          <p:cNvSpPr txBox="1">
            <a:spLocks/>
          </p:cNvSpPr>
          <p:nvPr/>
        </p:nvSpPr>
        <p:spPr>
          <a:xfrm>
            <a:off x="8184690" y="4668523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กระตุ้น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53091F-1302-4290-A192-52720E2C4152}"/>
              </a:ext>
            </a:extLst>
          </p:cNvPr>
          <p:cNvSpPr txBox="1">
            <a:spLocks/>
          </p:cNvSpPr>
          <p:nvPr/>
        </p:nvSpPr>
        <p:spPr>
          <a:xfrm>
            <a:off x="9910709" y="4668523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ชะลอ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B49C2E1-4F26-45C9-A86F-68BA04338C04}"/>
              </a:ext>
            </a:extLst>
          </p:cNvPr>
          <p:cNvSpPr txBox="1">
            <a:spLocks/>
          </p:cNvSpPr>
          <p:nvPr/>
        </p:nvSpPr>
        <p:spPr>
          <a:xfrm>
            <a:off x="673394" y="4652990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กระตุ้น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F6EABB9-E366-4565-AB23-234BCF3EC49A}"/>
              </a:ext>
            </a:extLst>
          </p:cNvPr>
          <p:cNvSpPr txBox="1">
            <a:spLocks/>
          </p:cNvSpPr>
          <p:nvPr/>
        </p:nvSpPr>
        <p:spPr>
          <a:xfrm>
            <a:off x="2399413" y="4652990"/>
            <a:ext cx="1537965" cy="7530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ชะลอ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เศรษฐกิจ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2B875DA3-D054-4542-A3D8-B83E6730939F}"/>
              </a:ext>
            </a:extLst>
          </p:cNvPr>
          <p:cNvSpPr/>
          <p:nvPr/>
        </p:nvSpPr>
        <p:spPr>
          <a:xfrm>
            <a:off x="2876000" y="3956228"/>
            <a:ext cx="584791" cy="610782"/>
          </a:xfrm>
          <a:prstGeom prst="upArrow">
            <a:avLst/>
          </a:prstGeom>
          <a:solidFill>
            <a:srgbClr val="E8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80A10EB0-A7EB-439F-96B9-D72E1711C473}"/>
              </a:ext>
            </a:extLst>
          </p:cNvPr>
          <p:cNvSpPr/>
          <p:nvPr/>
        </p:nvSpPr>
        <p:spPr>
          <a:xfrm flipV="1">
            <a:off x="1149980" y="3960164"/>
            <a:ext cx="584791" cy="61078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3794C46C-2CB5-40D9-8C13-7813BC2A0FFA}"/>
              </a:ext>
            </a:extLst>
          </p:cNvPr>
          <p:cNvSpPr/>
          <p:nvPr/>
        </p:nvSpPr>
        <p:spPr>
          <a:xfrm flipV="1">
            <a:off x="10414868" y="3956228"/>
            <a:ext cx="584791" cy="610782"/>
          </a:xfrm>
          <a:prstGeom prst="upArrow">
            <a:avLst/>
          </a:prstGeom>
          <a:solidFill>
            <a:srgbClr val="E8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73707781-9F50-4E92-9424-0AF222DB6E48}"/>
              </a:ext>
            </a:extLst>
          </p:cNvPr>
          <p:cNvSpPr/>
          <p:nvPr/>
        </p:nvSpPr>
        <p:spPr>
          <a:xfrm>
            <a:off x="8688848" y="3960164"/>
            <a:ext cx="584791" cy="61078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3F2ADAE-B483-40B6-ADBF-6D18246EE9F3}"/>
              </a:ext>
            </a:extLst>
          </p:cNvPr>
          <p:cNvSpPr txBox="1">
            <a:spLocks/>
          </p:cNvSpPr>
          <p:nvPr/>
        </p:nvSpPr>
        <p:spPr>
          <a:xfrm>
            <a:off x="579367" y="5419179"/>
            <a:ext cx="1726019" cy="10006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เพิ่มเงิน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ไปใน</a:t>
            </a:r>
          </a:p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</a:t>
            </a:r>
          </a:p>
          <a:p>
            <a:pPr algn="ctr"/>
            <a:r>
              <a:rPr lang="th-TH" sz="1800">
                <a:solidFill>
                  <a:srgbClr val="162F65"/>
                </a:solidFill>
                <a:highlight>
                  <a:srgbClr val="99FF66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คนกู้มากขึ้น / ออมลดลง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7AD03E4-A4E6-4CB7-A9CE-43C4CFBDC9A0}"/>
              </a:ext>
            </a:extLst>
          </p:cNvPr>
          <p:cNvSpPr txBox="1">
            <a:spLocks/>
          </p:cNvSpPr>
          <p:nvPr/>
        </p:nvSpPr>
        <p:spPr>
          <a:xfrm>
            <a:off x="2189316" y="5420184"/>
            <a:ext cx="1958159" cy="10006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ดึงเงิน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ออกจาก</a:t>
            </a:r>
          </a:p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</a:t>
            </a:r>
          </a:p>
          <a:p>
            <a:pPr algn="ctr"/>
            <a:r>
              <a:rPr lang="th-TH" sz="1800">
                <a:solidFill>
                  <a:srgbClr val="162F65"/>
                </a:solidFill>
                <a:highlight>
                  <a:srgbClr val="E8AF30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คนกู้น้อยลง / ออมมากขึ้น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9A8100D-D41F-4063-81CD-EF02F5407BA6}"/>
              </a:ext>
            </a:extLst>
          </p:cNvPr>
          <p:cNvSpPr txBox="1">
            <a:spLocks/>
          </p:cNvSpPr>
          <p:nvPr/>
        </p:nvSpPr>
        <p:spPr>
          <a:xfrm>
            <a:off x="8112706" y="5418174"/>
            <a:ext cx="1726019" cy="8040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เพิ่มเงิน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ไปใน</a:t>
            </a:r>
          </a:p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89537FE-4BB2-4186-8155-06AB95B76B7E}"/>
              </a:ext>
            </a:extLst>
          </p:cNvPr>
          <p:cNvSpPr txBox="1">
            <a:spLocks/>
          </p:cNvSpPr>
          <p:nvPr/>
        </p:nvSpPr>
        <p:spPr>
          <a:xfrm>
            <a:off x="9722655" y="5419179"/>
            <a:ext cx="1958159" cy="8040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ดึงเงิน</a:t>
            </a:r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ออกจาก</a:t>
            </a:r>
          </a:p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4DC7BC7-EA43-4443-B38E-C3BDE1A3CF67}"/>
              </a:ext>
            </a:extLst>
          </p:cNvPr>
          <p:cNvSpPr txBox="1">
            <a:spLocks/>
          </p:cNvSpPr>
          <p:nvPr/>
        </p:nvSpPr>
        <p:spPr>
          <a:xfrm>
            <a:off x="9089358" y="1085634"/>
            <a:ext cx="2842233" cy="1592280"/>
          </a:xfrm>
          <a:prstGeom prst="wedgeEllipseCallout">
            <a:avLst>
              <a:gd name="adj1" fmla="val -26889"/>
              <a:gd name="adj2" fmla="val 65316"/>
            </a:avLst>
          </a:prstGeom>
          <a:solidFill>
            <a:srgbClr val="CAE4E4"/>
          </a:solidFill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ควบคุมปริมาณเงิน</a:t>
            </a:r>
          </a:p>
          <a:p>
            <a:pPr algn="ctr"/>
            <a:r>
              <a:rPr lang="th-TH" sz="2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ผ่านการซื้อขายหลักทรัพย์เท่าที่จำเป็นและแลกเปลี่ยนกระแสเงินสดในอนาคต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42077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6" grpId="0"/>
      <p:bldP spid="37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ระบบการเงิน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1012822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สถาบันการเงิน ผลิตภัณฑ์และบริการทางการเงิน และหน่วยงานกำกับดูแล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75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ระบบการเงิน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สถาบันการเงิน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Financial Institution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4F089-686C-4293-B1AC-F2067F710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106" y="2287083"/>
            <a:ext cx="2147416" cy="301588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69358AA-1EB6-4C4D-A1C2-472817FAE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442" y="2605760"/>
            <a:ext cx="2386333" cy="193832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AD1A36D-4CA7-46BE-905F-2037BE723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25" y="2400150"/>
            <a:ext cx="3273625" cy="240096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9D0B23F-13D5-45A0-878A-22A690846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01" y="2160424"/>
            <a:ext cx="2327788" cy="326920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8CD12F16-6F88-4376-8B91-85D0F6721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7587" y="2287083"/>
            <a:ext cx="2678020" cy="29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ระบบการเงิน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อะไรทำหน้าที่สูบเฉียดเลือดหล่อเลี้ยง</a:t>
            </a:r>
          </a:p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ร่างกายหรือระบบเศรษฐกิจ?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14:cNvPr>
              <p14:cNvContentPartPr/>
              <p14:nvPr/>
            </p14:nvContentPartPr>
            <p14:xfrm>
              <a:off x="14459175" y="4085482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D3D0B0-B6AD-4FF1-8B84-3DCCF287B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50175" y="407648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655FF82-372C-4242-9C15-45D283B726D1}"/>
              </a:ext>
            </a:extLst>
          </p:cNvPr>
          <p:cNvGrpSpPr/>
          <p:nvPr/>
        </p:nvGrpSpPr>
        <p:grpSpPr>
          <a:xfrm>
            <a:off x="4819650" y="1334684"/>
            <a:ext cx="1981200" cy="5087500"/>
            <a:chOff x="5248275" y="1782117"/>
            <a:chExt cx="1695450" cy="4353726"/>
          </a:xfrm>
        </p:grpSpPr>
        <p:pic>
          <p:nvPicPr>
            <p:cNvPr id="34" name="Graphic 33" descr="Man crossed arms">
              <a:extLst>
                <a:ext uri="{FF2B5EF4-FFF2-40B4-BE49-F238E27FC236}">
                  <a16:creationId xmlns:a16="http://schemas.microsoft.com/office/drawing/2014/main" id="{7A7982B7-922C-4BA4-9E9E-E6852DFD3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48275" y="2325843"/>
              <a:ext cx="1695450" cy="3810000"/>
            </a:xfrm>
            <a:prstGeom prst="rect">
              <a:avLst/>
            </a:prstGeom>
          </p:spPr>
        </p:pic>
        <p:pic>
          <p:nvPicPr>
            <p:cNvPr id="35" name="Graphic 34" descr="A boy with short hair">
              <a:extLst>
                <a:ext uri="{FF2B5EF4-FFF2-40B4-BE49-F238E27FC236}">
                  <a16:creationId xmlns:a16="http://schemas.microsoft.com/office/drawing/2014/main" id="{28B52A34-F196-46CF-9DCC-DDAF97DB3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56852" y="1782117"/>
              <a:ext cx="600075" cy="695325"/>
            </a:xfrm>
            <a:prstGeom prst="rect">
              <a:avLst/>
            </a:prstGeom>
          </p:spPr>
        </p:pic>
        <p:pic>
          <p:nvPicPr>
            <p:cNvPr id="36" name="Graphic 35" descr="A smiling face">
              <a:extLst>
                <a:ext uri="{FF2B5EF4-FFF2-40B4-BE49-F238E27FC236}">
                  <a16:creationId xmlns:a16="http://schemas.microsoft.com/office/drawing/2014/main" id="{96AE07B8-720D-481C-BF27-4DD1EA1BD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91890" y="2032514"/>
              <a:ext cx="304800" cy="31432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FFF2D2C-43E4-4DCC-89FD-A179E1F5A64E}"/>
                  </a:ext>
                </a:extLst>
              </p14:cNvPr>
              <p14:cNvContentPartPr/>
              <p14:nvPr/>
            </p14:nvContentPartPr>
            <p14:xfrm>
              <a:off x="5957415" y="2413642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FFF2D2C-43E4-4DCC-89FD-A179E1F5A6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415" y="240464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E2EE17A-83CD-4FF2-A6E0-999EF800CC12}"/>
              </a:ext>
            </a:extLst>
          </p:cNvPr>
          <p:cNvGrpSpPr/>
          <p:nvPr/>
        </p:nvGrpSpPr>
        <p:grpSpPr>
          <a:xfrm>
            <a:off x="5099175" y="2370802"/>
            <a:ext cx="1416240" cy="3770280"/>
            <a:chOff x="5099175" y="2370802"/>
            <a:chExt cx="1416240" cy="37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6F0345-0655-42AC-9460-2E51A8E82350}"/>
                    </a:ext>
                  </a:extLst>
                </p14:cNvPr>
                <p14:cNvContentPartPr/>
                <p14:nvPr/>
              </p14:nvContentPartPr>
              <p14:xfrm>
                <a:off x="5928975" y="2399602"/>
                <a:ext cx="586440" cy="57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83B6B4-C99A-4F12-A0A1-6904C695F5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19975" y="2390962"/>
                  <a:ext cx="6040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15DE16-36BA-4003-B762-CDB077B952C8}"/>
                    </a:ext>
                  </a:extLst>
                </p14:cNvPr>
                <p14:cNvContentPartPr/>
                <p14:nvPr/>
              </p14:nvContentPartPr>
              <p14:xfrm>
                <a:off x="5099175" y="2370802"/>
                <a:ext cx="1117440" cy="377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BCA5D1-226C-4BBA-9B43-9CF6914EB2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90175" y="2361802"/>
                  <a:ext cx="1135080" cy="37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877102-EA17-4CBD-986B-4C6247401BB2}"/>
                    </a:ext>
                  </a:extLst>
                </p14:cNvPr>
                <p14:cNvContentPartPr/>
                <p14:nvPr/>
              </p14:nvContentPartPr>
              <p14:xfrm>
                <a:off x="6171975" y="3442522"/>
                <a:ext cx="332280" cy="2667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5E6FEB-277D-4225-B3B9-02F551C0F7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62975" y="3433522"/>
                  <a:ext cx="349920" cy="2685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29841EA7-94AE-40D3-85FD-6055018378A9}"/>
              </a:ext>
            </a:extLst>
          </p:cNvPr>
          <p:cNvSpPr txBox="1">
            <a:spLocks/>
          </p:cNvSpPr>
          <p:nvPr/>
        </p:nvSpPr>
        <p:spPr>
          <a:xfrm>
            <a:off x="882403" y="3066244"/>
            <a:ext cx="4371036" cy="1129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ร่างกาย</a:t>
            </a:r>
          </a:p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หน่วยเศรษฐกิจ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อวัยวะ</a:t>
            </a:r>
          </a:p>
          <a:p>
            <a:pPr marL="536575" indent="-274638" algn="l">
              <a:buFont typeface="Arial" panose="020B0604020202020204" pitchFamily="34" charset="0"/>
              <a:buChar char="•"/>
            </a:pP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สร้างกลไกขับเคลื่อนระบบเศรษฐกิจ</a:t>
            </a:r>
          </a:p>
        </p:txBody>
      </p:sp>
      <p:pic>
        <p:nvPicPr>
          <p:cNvPr id="43" name="Graphic 42" descr="Brain with solid fill">
            <a:extLst>
              <a:ext uri="{FF2B5EF4-FFF2-40B4-BE49-F238E27FC236}">
                <a16:creationId xmlns:a16="http://schemas.microsoft.com/office/drawing/2014/main" id="{A4536E28-83DB-467E-91D1-989260438C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5746016" y="1352883"/>
            <a:ext cx="476322" cy="434244"/>
          </a:xfrm>
          <a:prstGeom prst="rect">
            <a:avLst/>
          </a:prstGeom>
        </p:spPr>
      </p:pic>
      <p:pic>
        <p:nvPicPr>
          <p:cNvPr id="44" name="Graphic 43" descr="Line arrow: Clockwise curve with solid fill">
            <a:extLst>
              <a:ext uri="{FF2B5EF4-FFF2-40B4-BE49-F238E27FC236}">
                <a16:creationId xmlns:a16="http://schemas.microsoft.com/office/drawing/2014/main" id="{5B41109F-4CA9-4880-8736-312DB0C666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6252424">
            <a:off x="6395002" y="653234"/>
            <a:ext cx="875029" cy="1255420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FC7B10B-476D-4491-BFC5-13B425C7BD24}"/>
              </a:ext>
            </a:extLst>
          </p:cNvPr>
          <p:cNvSpPr txBox="1">
            <a:spLocks/>
          </p:cNvSpPr>
          <p:nvPr/>
        </p:nvSpPr>
        <p:spPr>
          <a:xfrm>
            <a:off x="7382683" y="854140"/>
            <a:ext cx="4146387" cy="1125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รัฐบาล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สมอง</a:t>
            </a:r>
          </a:p>
          <a:p>
            <a:pPr marL="536575" indent="-274638" algn="l">
              <a:buFont typeface="Arial" panose="020B0604020202020204" pitchFamily="34" charset="0"/>
              <a:buChar char="•"/>
            </a:pP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สั่งการ ควบคุม และดูแล</a:t>
            </a:r>
            <a:b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กลไกของระบบเศรษฐกิจ</a:t>
            </a:r>
          </a:p>
        </p:txBody>
      </p:sp>
      <p:pic>
        <p:nvPicPr>
          <p:cNvPr id="46" name="Graphic 45" descr="Line arrow: Clockwise curve with solid fill">
            <a:extLst>
              <a:ext uri="{FF2B5EF4-FFF2-40B4-BE49-F238E27FC236}">
                <a16:creationId xmlns:a16="http://schemas.microsoft.com/office/drawing/2014/main" id="{C02A95BD-59AE-42C7-ABAC-1FFAE59D09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5985132" flipV="1">
            <a:off x="6364666" y="3144524"/>
            <a:ext cx="875029" cy="1255420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B9DDB241-9320-4C2A-8DF0-51D54B341F04}"/>
              </a:ext>
            </a:extLst>
          </p:cNvPr>
          <p:cNvSpPr txBox="1">
            <a:spLocks/>
          </p:cNvSpPr>
          <p:nvPr/>
        </p:nvSpPr>
        <p:spPr>
          <a:xfrm>
            <a:off x="7378873" y="3363559"/>
            <a:ext cx="3930724" cy="1125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เงินและเงินกู้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เลือด</a:t>
            </a:r>
          </a:p>
          <a:p>
            <a:pPr marL="536575" indent="-274638" algn="l">
              <a:buFont typeface="Arial" panose="020B0604020202020204" pitchFamily="34" charset="0"/>
              <a:buChar char="•"/>
            </a:pP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หล่อเลี้ยงกิจกรรมทางเศรษฐกิจ</a:t>
            </a: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6D7219E8-8E8E-421D-9319-B7EE1DECD8F4}"/>
              </a:ext>
            </a:extLst>
          </p:cNvPr>
          <p:cNvSpPr/>
          <p:nvPr/>
        </p:nvSpPr>
        <p:spPr>
          <a:xfrm>
            <a:off x="5762650" y="2198057"/>
            <a:ext cx="419255" cy="40309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9" name="Graphic 48" descr="Line arrow: Clockwise curve with solid fill">
            <a:extLst>
              <a:ext uri="{FF2B5EF4-FFF2-40B4-BE49-F238E27FC236}">
                <a16:creationId xmlns:a16="http://schemas.microsoft.com/office/drawing/2014/main" id="{B2F90854-AC0E-4533-9479-28FD653B380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5985132" flipV="1">
            <a:off x="6385209" y="2016413"/>
            <a:ext cx="875029" cy="1255420"/>
          </a:xfrm>
          <a:prstGeom prst="rect">
            <a:avLst/>
          </a:prstGeom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67FE0E50-7363-4A72-AFAD-CFC1736491E1}"/>
              </a:ext>
            </a:extLst>
          </p:cNvPr>
          <p:cNvSpPr txBox="1">
            <a:spLocks/>
          </p:cNvSpPr>
          <p:nvPr/>
        </p:nvSpPr>
        <p:spPr>
          <a:xfrm>
            <a:off x="7399416" y="2235448"/>
            <a:ext cx="4221084" cy="1125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ระบบสถาบันการเงิน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หัวใจ</a:t>
            </a:r>
          </a:p>
          <a:p>
            <a:pPr marL="536575" indent="-274638" algn="l">
              <a:buFont typeface="Arial" panose="020B0604020202020204" pitchFamily="34" charset="0"/>
              <a:buChar char="•"/>
            </a:pP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สูบฉีดเงินหมุนเวียนในระบบเศรษฐกิจ</a:t>
            </a:r>
          </a:p>
        </p:txBody>
      </p:sp>
    </p:spTree>
    <p:extLst>
      <p:ext uri="{BB962C8B-B14F-4D97-AF65-F5344CB8AC3E}">
        <p14:creationId xmlns:p14="http://schemas.microsoft.com/office/powerpoint/2010/main" val="15876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7" grpId="0"/>
      <p:bldP spid="20" grpId="0" animBg="1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ระบบการเงิน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สถาบันการเงิน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Financial Institution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8F3215-838F-4E24-A034-8F8BF25CA78D}"/>
              </a:ext>
            </a:extLst>
          </p:cNvPr>
          <p:cNvGrpSpPr/>
          <p:nvPr/>
        </p:nvGrpSpPr>
        <p:grpSpPr>
          <a:xfrm>
            <a:off x="898989" y="2156452"/>
            <a:ext cx="3254992" cy="738701"/>
            <a:chOff x="6000462" y="1818305"/>
            <a:chExt cx="4317244" cy="738701"/>
          </a:xfrm>
        </p:grpSpPr>
        <p:sp>
          <p:nvSpPr>
            <p:cNvPr id="30" name="Rectangle 50">
              <a:extLst>
                <a:ext uri="{FF2B5EF4-FFF2-40B4-BE49-F238E27FC236}">
                  <a16:creationId xmlns:a16="http://schemas.microsoft.com/office/drawing/2014/main" id="{B338D051-784C-4758-8124-2CC9D6CA4A1F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7B047E42-66DE-4A32-AA85-AF2EB3827D38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สถาบันที่รับฝากเงิน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ED6E74-9C29-4AD6-ABE6-9003070F2A6F}"/>
              </a:ext>
            </a:extLst>
          </p:cNvPr>
          <p:cNvGrpSpPr/>
          <p:nvPr/>
        </p:nvGrpSpPr>
        <p:grpSpPr>
          <a:xfrm>
            <a:off x="4415340" y="2179653"/>
            <a:ext cx="3254992" cy="738701"/>
            <a:chOff x="6000462" y="1818305"/>
            <a:chExt cx="4317244" cy="738701"/>
          </a:xfrm>
        </p:grpSpPr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930575E5-93A2-4C37-AD2E-F1F933C4585A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A3177E66-A05A-47F6-8FAA-B5D6EC11C64F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สถาบันที่ไม่รับฝากเงิน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668C940-142B-4B30-885F-0F77EC894570}"/>
              </a:ext>
            </a:extLst>
          </p:cNvPr>
          <p:cNvGrpSpPr/>
          <p:nvPr/>
        </p:nvGrpSpPr>
        <p:grpSpPr>
          <a:xfrm>
            <a:off x="8033721" y="2179564"/>
            <a:ext cx="3254992" cy="738701"/>
            <a:chOff x="6000462" y="1818305"/>
            <a:chExt cx="4317244" cy="738701"/>
          </a:xfrm>
        </p:grpSpPr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2C306D96-C46B-429D-9EB3-29A6D79A1154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65911648-37F2-40C2-86C9-35802A214A26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ผู้ให้บริการอื่น ๆ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241C1E-11A1-4738-8861-64611AF999C4}"/>
              </a:ext>
            </a:extLst>
          </p:cNvPr>
          <p:cNvGrpSpPr/>
          <p:nvPr/>
        </p:nvGrpSpPr>
        <p:grpSpPr>
          <a:xfrm>
            <a:off x="1401956" y="2999868"/>
            <a:ext cx="2321472" cy="1550300"/>
            <a:chOff x="500741" y="2918265"/>
            <a:chExt cx="3274765" cy="2618766"/>
          </a:xfrm>
        </p:grpSpPr>
        <p:pic>
          <p:nvPicPr>
            <p:cNvPr id="56" name="Picture 55" descr="Shape&#10;&#10;Description automatically generated">
              <a:extLst>
                <a:ext uri="{FF2B5EF4-FFF2-40B4-BE49-F238E27FC236}">
                  <a16:creationId xmlns:a16="http://schemas.microsoft.com/office/drawing/2014/main" id="{B0C04289-3D0A-40CA-87E4-A511F6020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78" y="2999803"/>
              <a:ext cx="2427893" cy="2537228"/>
            </a:xfrm>
            <a:prstGeom prst="rect">
              <a:avLst/>
            </a:prstGeom>
          </p:spPr>
        </p:pic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8A41EC12-005A-4BF2-93B5-FCAC81F98935}"/>
                </a:ext>
              </a:extLst>
            </p:cNvPr>
            <p:cNvSpPr txBox="1">
              <a:spLocks/>
            </p:cNvSpPr>
            <p:nvPr/>
          </p:nvSpPr>
          <p:spPr>
            <a:xfrm>
              <a:off x="500741" y="2918265"/>
              <a:ext cx="3274765" cy="78900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600">
                  <a:solidFill>
                    <a:srgbClr val="FFC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฿</a:t>
              </a:r>
            </a:p>
          </p:txBody>
        </p:sp>
      </p:grp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0B06BAAD-C4EE-45A8-B7B6-5FBD63E38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/>
          <a:stretch/>
        </p:blipFill>
        <p:spPr>
          <a:xfrm>
            <a:off x="4886920" y="2999868"/>
            <a:ext cx="2138590" cy="1896002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35A37B61-C1FC-4871-B5B1-9F0F0D88B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90" y="3696716"/>
            <a:ext cx="676654" cy="95859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FBE2BB4-5037-4A6B-9459-D17D19503851}"/>
              </a:ext>
            </a:extLst>
          </p:cNvPr>
          <p:cNvGrpSpPr/>
          <p:nvPr/>
        </p:nvGrpSpPr>
        <p:grpSpPr>
          <a:xfrm>
            <a:off x="8500481" y="3003024"/>
            <a:ext cx="2321472" cy="1550300"/>
            <a:chOff x="500741" y="2918265"/>
            <a:chExt cx="3274765" cy="2618766"/>
          </a:xfrm>
        </p:grpSpPr>
        <p:pic>
          <p:nvPicPr>
            <p:cNvPr id="60" name="Picture 59" descr="Shape&#10;&#10;Description automatically generated">
              <a:extLst>
                <a:ext uri="{FF2B5EF4-FFF2-40B4-BE49-F238E27FC236}">
                  <a16:creationId xmlns:a16="http://schemas.microsoft.com/office/drawing/2014/main" id="{E86C7E4D-9706-41C3-98D5-787628716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78" y="2999803"/>
              <a:ext cx="2427893" cy="2537228"/>
            </a:xfrm>
            <a:prstGeom prst="rect">
              <a:avLst/>
            </a:prstGeom>
          </p:spPr>
        </p:pic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1D51ADBF-0331-48B4-954C-B131F85A4BE7}"/>
                </a:ext>
              </a:extLst>
            </p:cNvPr>
            <p:cNvSpPr txBox="1">
              <a:spLocks/>
            </p:cNvSpPr>
            <p:nvPr/>
          </p:nvSpPr>
          <p:spPr>
            <a:xfrm>
              <a:off x="500741" y="2918265"/>
              <a:ext cx="3274765" cy="78900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600">
                  <a:solidFill>
                    <a:srgbClr val="FFC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฿</a:t>
              </a:r>
            </a:p>
          </p:txBody>
        </p:sp>
      </p:grpSp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00C5AD9-8CC7-4EAE-A95A-FDF8757CD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23" y="3887694"/>
            <a:ext cx="744216" cy="853019"/>
          </a:xfrm>
          <a:prstGeom prst="rect">
            <a:avLst/>
          </a:prstGeom>
        </p:spPr>
      </p:pic>
      <p:pic>
        <p:nvPicPr>
          <p:cNvPr id="17" name="Picture 16" descr="A white cell phone&#10;&#10;Description automatically generated with low confidence">
            <a:extLst>
              <a:ext uri="{FF2B5EF4-FFF2-40B4-BE49-F238E27FC236}">
                <a16:creationId xmlns:a16="http://schemas.microsoft.com/office/drawing/2014/main" id="{99F0BF81-F2A3-4BFA-BF29-C2494C494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88" y="3758265"/>
            <a:ext cx="380119" cy="569295"/>
          </a:xfrm>
          <a:prstGeom prst="rect">
            <a:avLst/>
          </a:prstGeom>
        </p:spPr>
      </p:pic>
      <p:pic>
        <p:nvPicPr>
          <p:cNvPr id="21" name="Picture 20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18BBBBEA-4D44-48C3-9B24-E3C43EB9A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5" y="3427233"/>
            <a:ext cx="356720" cy="33188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AED5CCA-CBE3-4BA1-8A13-6360D9F6A9C0}"/>
              </a:ext>
            </a:extLst>
          </p:cNvPr>
          <p:cNvSpPr txBox="1"/>
          <p:nvPr/>
        </p:nvSpPr>
        <p:spPr>
          <a:xfrm>
            <a:off x="1082943" y="4709636"/>
            <a:ext cx="295633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ตัวกลางหลักในการระดมเงินฝากจากผู้ฝากเงินเพื่อปล่อยเงินกู้ให้แก่</a:t>
            </a:r>
          </a:p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ภาคครัวเรือนและภาคธุรกิจ</a:t>
            </a:r>
          </a:p>
          <a:p>
            <a:pPr algn="ctr"/>
            <a:r>
              <a:rPr lang="th-TH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ธนาคารพาณิชย์ สหกรณ์ออมทรัพย์ ธนาคารเฉพาะกิจ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E69DFE6-41B2-4931-8240-E92354D29E6B}"/>
              </a:ext>
            </a:extLst>
          </p:cNvPr>
          <p:cNvSpPr txBox="1"/>
          <p:nvPr/>
        </p:nvSpPr>
        <p:spPr>
          <a:xfrm>
            <a:off x="4415339" y="4709636"/>
            <a:ext cx="325499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ตัวกลางที่ไม่รับฝากเงินจากประชาชน </a:t>
            </a:r>
          </a:p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แต่ยังปล่อยเงินกู้ได้หรือทำหน้าที่เป็นตัวกลางด้านการลงทุนและการประกัน</a:t>
            </a:r>
          </a:p>
          <a:p>
            <a:pPr algn="ctr"/>
            <a:r>
              <a:rPr lang="th-TH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กองทุนรวม บริษัทหลักทรัพย์ </a:t>
            </a:r>
          </a:p>
          <a:p>
            <a:pPr algn="ctr"/>
            <a:r>
              <a:rPr lang="th-TH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บริษัทให้สินเชื่อ บริษัทประกันภัย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F934F8-41BC-4ED6-9D38-566B64911F6A}"/>
              </a:ext>
            </a:extLst>
          </p:cNvPr>
          <p:cNvSpPr txBox="1"/>
          <p:nvPr/>
        </p:nvSpPr>
        <p:spPr>
          <a:xfrm>
            <a:off x="7665367" y="4709636"/>
            <a:ext cx="39916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ผู้ให้บริการผลิตภัณฑ์หรือบริการทางการเงินที่นอกเหนือจากเงินฝาก เงินกู้ ประกัน และการลงทุน </a:t>
            </a:r>
            <a:r>
              <a:rPr lang="th-TH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ผู้ให้บริการด้านการชำระเงินอิเล็กทรอนิกส์ (</a:t>
            </a:r>
            <a:r>
              <a:rPr lang="en-US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e-payment) </a:t>
            </a:r>
            <a:r>
              <a:rPr lang="th-TH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หรือ </a:t>
            </a:r>
            <a:r>
              <a:rPr lang="en-US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Fin-Tech </a:t>
            </a:r>
            <a:r>
              <a:rPr lang="th-TH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กลุ่มธุรกิจที่ประยุกต์ใช้เทคโนโลยี</a:t>
            </a:r>
          </a:p>
          <a:p>
            <a:pPr algn="ctr"/>
            <a:r>
              <a:rPr lang="th-TH" sz="18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กับบริการด้านการเงินและการลงทุน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9308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ระบบการเงิน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ผลิตภัณฑ์และบริการทางการเงิน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Financial Product &amp; Service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8F3215-838F-4E24-A034-8F8BF25CA78D}"/>
              </a:ext>
            </a:extLst>
          </p:cNvPr>
          <p:cNvGrpSpPr/>
          <p:nvPr/>
        </p:nvGrpSpPr>
        <p:grpSpPr>
          <a:xfrm>
            <a:off x="943598" y="1931789"/>
            <a:ext cx="2595888" cy="738701"/>
            <a:chOff x="6000462" y="1818305"/>
            <a:chExt cx="4317244" cy="738701"/>
          </a:xfrm>
        </p:grpSpPr>
        <p:sp>
          <p:nvSpPr>
            <p:cNvPr id="30" name="Rectangle 50">
              <a:extLst>
                <a:ext uri="{FF2B5EF4-FFF2-40B4-BE49-F238E27FC236}">
                  <a16:creationId xmlns:a16="http://schemas.microsoft.com/office/drawing/2014/main" id="{B338D051-784C-4758-8124-2CC9D6CA4A1F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7B047E42-66DE-4A32-AA85-AF2EB3827D38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บัญชีเงินฝาก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ED6E74-9C29-4AD6-ABE6-9003070F2A6F}"/>
              </a:ext>
            </a:extLst>
          </p:cNvPr>
          <p:cNvGrpSpPr/>
          <p:nvPr/>
        </p:nvGrpSpPr>
        <p:grpSpPr>
          <a:xfrm>
            <a:off x="4741460" y="1931876"/>
            <a:ext cx="2609388" cy="738701"/>
            <a:chOff x="6000462" y="1818305"/>
            <a:chExt cx="4339696" cy="738701"/>
          </a:xfrm>
        </p:grpSpPr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930575E5-93A2-4C37-AD2E-F1F933C4585A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A3177E66-A05A-47F6-8FAA-B5D6EC11C64F}"/>
                </a:ext>
              </a:extLst>
            </p:cNvPr>
            <p:cNvSpPr txBox="1">
              <a:spLocks/>
            </p:cNvSpPr>
            <p:nvPr/>
          </p:nvSpPr>
          <p:spPr>
            <a:xfrm>
              <a:off x="6022914" y="1858216"/>
              <a:ext cx="4317244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ผลิตภัณฑ์คล้ายเงินฝาก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668C940-142B-4B30-885F-0F77EC894570}"/>
              </a:ext>
            </a:extLst>
          </p:cNvPr>
          <p:cNvGrpSpPr/>
          <p:nvPr/>
        </p:nvGrpSpPr>
        <p:grpSpPr>
          <a:xfrm>
            <a:off x="8252721" y="1931787"/>
            <a:ext cx="2595888" cy="738701"/>
            <a:chOff x="6000462" y="1818305"/>
            <a:chExt cx="4317244" cy="738701"/>
          </a:xfrm>
        </p:grpSpPr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2C306D96-C46B-429D-9EB3-29A6D79A1154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65911648-37F2-40C2-86C9-35802A214A26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en-US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E-payment</a:t>
              </a:r>
              <a:endPara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4F8D74-8D6A-4A08-AE33-2E39FB538B8D}"/>
              </a:ext>
            </a:extLst>
          </p:cNvPr>
          <p:cNvGrpSpPr/>
          <p:nvPr/>
        </p:nvGrpSpPr>
        <p:grpSpPr>
          <a:xfrm>
            <a:off x="943598" y="4210488"/>
            <a:ext cx="2595888" cy="738701"/>
            <a:chOff x="6000462" y="1818305"/>
            <a:chExt cx="4317244" cy="738701"/>
          </a:xfrm>
        </p:grpSpPr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38A2040B-8096-498B-917D-C4C3A0A16413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FB4B19B1-FAF3-4FB7-9C51-82641E6437A7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2DFF40-FB2C-488B-8231-ABDDAD5FE225}"/>
              </a:ext>
            </a:extLst>
          </p:cNvPr>
          <p:cNvGrpSpPr/>
          <p:nvPr/>
        </p:nvGrpSpPr>
        <p:grpSpPr>
          <a:xfrm>
            <a:off x="4741460" y="4210575"/>
            <a:ext cx="2595888" cy="738701"/>
            <a:chOff x="6000462" y="1818305"/>
            <a:chExt cx="4317244" cy="738701"/>
          </a:xfrm>
        </p:grpSpPr>
        <p:sp>
          <p:nvSpPr>
            <p:cNvPr id="23" name="Rectangle 50">
              <a:extLst>
                <a:ext uri="{FF2B5EF4-FFF2-40B4-BE49-F238E27FC236}">
                  <a16:creationId xmlns:a16="http://schemas.microsoft.com/office/drawing/2014/main" id="{83A328A2-948C-4843-A435-7F072AD9574B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ECC0AD92-A53D-40DC-8904-F7B5E8074550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ประกัน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EF0D5C-E31D-4B7A-995D-FAD670EA75EC}"/>
              </a:ext>
            </a:extLst>
          </p:cNvPr>
          <p:cNvGrpSpPr/>
          <p:nvPr/>
        </p:nvGrpSpPr>
        <p:grpSpPr>
          <a:xfrm>
            <a:off x="8252721" y="4210486"/>
            <a:ext cx="2595888" cy="738701"/>
            <a:chOff x="6000462" y="1818305"/>
            <a:chExt cx="4317244" cy="738701"/>
          </a:xfrm>
        </p:grpSpPr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CA0197E-0263-45D7-BAEE-918EC54794A0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000247C2-DE57-4BBC-B36F-E8550A8BD0F8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ผลิตภัณฑ์การลงทุน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B9C6AE-504D-48EF-9E31-19A3C6727065}"/>
              </a:ext>
            </a:extLst>
          </p:cNvPr>
          <p:cNvSpPr txBox="1"/>
          <p:nvPr/>
        </p:nvSpPr>
        <p:spPr>
          <a:xfrm>
            <a:off x="961916" y="2705725"/>
            <a:ext cx="34463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เงินฝากออมทรัพย์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เงินฝากกระแสรายวัน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เงินฝากประจำ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เงินประเภทอื่น ๆ เช่น เงินฝากปลอดภาษี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2AC8ED-81FB-48C4-B897-4C8D98A0EF61}"/>
              </a:ext>
            </a:extLst>
          </p:cNvPr>
          <p:cNvSpPr txBox="1"/>
          <p:nvPr/>
        </p:nvSpPr>
        <p:spPr>
          <a:xfrm>
            <a:off x="4798056" y="2709193"/>
            <a:ext cx="25958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สลากออมทรัพย์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ประกันชีวิตแบบสะสมทรัพย์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กองทุนรวมตลาดเงิน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73D652-2946-4C1A-9F2F-19C58539DB1F}"/>
              </a:ext>
            </a:extLst>
          </p:cNvPr>
          <p:cNvSpPr txBox="1"/>
          <p:nvPr/>
        </p:nvSpPr>
        <p:spPr>
          <a:xfrm>
            <a:off x="8252721" y="2706054"/>
            <a:ext cx="25958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บัตรอิเล็กทรอนิกส์</a:t>
            </a:r>
            <a:endParaRPr lang="en-US" sz="2200">
              <a:solidFill>
                <a:srgbClr val="162F65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e-money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mobile/internet banking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promptpay</a:t>
            </a:r>
            <a:endParaRPr lang="th-TH" sz="2200">
              <a:solidFill>
                <a:srgbClr val="162F65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4F33CE-2CD7-43A2-9A7C-C2E2FED9E70A}"/>
              </a:ext>
            </a:extLst>
          </p:cNvPr>
          <p:cNvSpPr txBox="1"/>
          <p:nvPr/>
        </p:nvSpPr>
        <p:spPr>
          <a:xfrm>
            <a:off x="943596" y="4992428"/>
            <a:ext cx="34463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สินเชื่อรายย่อย เช่น บัตรเครดิต, </a:t>
            </a:r>
            <a:b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</a:b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สินเชื่อเพื่อการศึกษา, สินเชื่อเพื่อ</a:t>
            </a:r>
            <a:b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</a:b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ที่อยู่อาศัย, เช่าซื้อรถ, สินเชื่อส่วนบุคคล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สินเชื่อธุรกิจ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FAE7D8-EF0E-40E7-81AA-CA254B777578}"/>
              </a:ext>
            </a:extLst>
          </p:cNvPr>
          <p:cNvSpPr txBox="1"/>
          <p:nvPr/>
        </p:nvSpPr>
        <p:spPr>
          <a:xfrm>
            <a:off x="4753317" y="4992428"/>
            <a:ext cx="25958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ประกันชีวิต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ประกันสุขภาพ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ประกันอุบัติเหตุ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ประกันภัย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E27696-5D98-43C4-8E77-C5EEB767E85A}"/>
              </a:ext>
            </a:extLst>
          </p:cNvPr>
          <p:cNvSpPr txBox="1"/>
          <p:nvPr/>
        </p:nvSpPr>
        <p:spPr>
          <a:xfrm>
            <a:off x="8252720" y="4992428"/>
            <a:ext cx="30066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ตราสารหนี้ เช่น พันธบัตร, หุ้นกู้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ตราสารทุน เช่น หุ้น กองทุนรวม, อนุพันธ์, ทองคำ,อสังหาริมทรัพย์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FADEE9-94F5-4C68-BA97-20765A65433A}"/>
              </a:ext>
            </a:extLst>
          </p:cNvPr>
          <p:cNvGrpSpPr/>
          <p:nvPr/>
        </p:nvGrpSpPr>
        <p:grpSpPr>
          <a:xfrm>
            <a:off x="2927376" y="1819416"/>
            <a:ext cx="1196919" cy="1032454"/>
            <a:chOff x="2927376" y="1819416"/>
            <a:chExt cx="1196919" cy="1032454"/>
          </a:xfrm>
        </p:grpSpPr>
        <p:pic>
          <p:nvPicPr>
            <p:cNvPr id="6" name="Picture 5" descr="A picture containing text, display&#10;&#10;Description automatically generated">
              <a:extLst>
                <a:ext uri="{FF2B5EF4-FFF2-40B4-BE49-F238E27FC236}">
                  <a16:creationId xmlns:a16="http://schemas.microsoft.com/office/drawing/2014/main" id="{C7D22248-00B1-4EF2-BD0E-BEC625A6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6" y="1819416"/>
              <a:ext cx="892591" cy="739317"/>
            </a:xfrm>
            <a:prstGeom prst="rect">
              <a:avLst/>
            </a:prstGeom>
          </p:spPr>
        </p:pic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095770F-2024-4C85-A0F2-F303EDF2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937" y="2204865"/>
              <a:ext cx="1052358" cy="647005"/>
            </a:xfrm>
            <a:prstGeom prst="rect">
              <a:avLst/>
            </a:prstGeom>
          </p:spPr>
        </p:pic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59AAD834-3392-4DB1-9A75-96D41219D525}"/>
                </a:ext>
              </a:extLst>
            </p:cNvPr>
            <p:cNvSpPr/>
            <p:nvPr/>
          </p:nvSpPr>
          <p:spPr>
            <a:xfrm rot="1285947">
              <a:off x="3241991" y="2509048"/>
              <a:ext cx="569626" cy="99370"/>
            </a:xfrm>
            <a:prstGeom prst="parallelogram">
              <a:avLst/>
            </a:prstGeom>
            <a:solidFill>
              <a:srgbClr val="FFF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BED9D6B-0FD0-48D5-9ADC-F2E7988B4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86" y="1662992"/>
            <a:ext cx="776597" cy="903019"/>
          </a:xfrm>
          <a:prstGeom prst="rect">
            <a:avLst/>
          </a:prstGeom>
        </p:spPr>
      </p:pic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E240BA1F-806E-4E15-AB9A-BEC7B2B84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56" y="2253663"/>
            <a:ext cx="780955" cy="669689"/>
          </a:xfrm>
          <a:prstGeom prst="rect">
            <a:avLst/>
          </a:prstGeom>
        </p:spPr>
      </p:pic>
      <p:pic>
        <p:nvPicPr>
          <p:cNvPr id="42" name="Picture 4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7C2D5F-A341-4CC9-B3C1-705A8C9B3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50" y="1800229"/>
            <a:ext cx="713183" cy="499460"/>
          </a:xfrm>
          <a:prstGeom prst="rect">
            <a:avLst/>
          </a:prstGeom>
        </p:spPr>
      </p:pic>
      <p:pic>
        <p:nvPicPr>
          <p:cNvPr id="44" name="Picture 43" descr="A white cell phone&#10;&#10;Description automatically generated with low confidence">
            <a:extLst>
              <a:ext uri="{FF2B5EF4-FFF2-40B4-BE49-F238E27FC236}">
                <a16:creationId xmlns:a16="http://schemas.microsoft.com/office/drawing/2014/main" id="{34E0D505-3F9F-4C29-809F-E8907421B5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440">
            <a:off x="10294606" y="2225657"/>
            <a:ext cx="577256" cy="864542"/>
          </a:xfrm>
          <a:prstGeom prst="rect">
            <a:avLst/>
          </a:prstGeom>
        </p:spPr>
      </p:pic>
      <p:pic>
        <p:nvPicPr>
          <p:cNvPr id="46" name="Picture 45" descr="A picture containing text, businesscard, screenshot, clipart&#10;&#10;Description automatically generated">
            <a:extLst>
              <a:ext uri="{FF2B5EF4-FFF2-40B4-BE49-F238E27FC236}">
                <a16:creationId xmlns:a16="http://schemas.microsoft.com/office/drawing/2014/main" id="{E5843ADE-DDBB-4011-9F4B-7068255AF9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83" y="3919033"/>
            <a:ext cx="1066093" cy="892544"/>
          </a:xfrm>
          <a:prstGeom prst="rect">
            <a:avLst/>
          </a:prstGeom>
        </p:spPr>
      </p:pic>
      <p:pic>
        <p:nvPicPr>
          <p:cNvPr id="49" name="Picture 4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23EB24E-DE88-48F1-9345-B7350BA0B0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50" y="4475377"/>
            <a:ext cx="831720" cy="551651"/>
          </a:xfrm>
          <a:prstGeom prst="rect">
            <a:avLst/>
          </a:prstGeom>
        </p:spPr>
      </p:pic>
      <p:pic>
        <p:nvPicPr>
          <p:cNvPr id="55" name="Picture 54" descr="A close-up of a credit card&#10;&#10;Description automatically generated with medium confidence">
            <a:extLst>
              <a:ext uri="{FF2B5EF4-FFF2-40B4-BE49-F238E27FC236}">
                <a16:creationId xmlns:a16="http://schemas.microsoft.com/office/drawing/2014/main" id="{69962582-E086-4CA7-BEB5-A8772E47C9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2" y="4047902"/>
            <a:ext cx="985374" cy="1084740"/>
          </a:xfrm>
          <a:prstGeom prst="rect">
            <a:avLst/>
          </a:prstGeom>
        </p:spPr>
      </p:pic>
      <p:pic>
        <p:nvPicPr>
          <p:cNvPr id="60" name="Picture 59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69841BFF-2D30-4B1F-96E9-42B3FA2C1D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20" y="4299267"/>
            <a:ext cx="399413" cy="28056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9EEC22-F528-4512-A6C7-F1C9C3B644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89" y="4453676"/>
            <a:ext cx="1165153" cy="447506"/>
          </a:xfrm>
          <a:prstGeom prst="rect">
            <a:avLst/>
          </a:prstGeom>
        </p:spPr>
      </p:pic>
      <p:sp>
        <p:nvSpPr>
          <p:cNvPr id="62" name="Plus Sign 61">
            <a:extLst>
              <a:ext uri="{FF2B5EF4-FFF2-40B4-BE49-F238E27FC236}">
                <a16:creationId xmlns:a16="http://schemas.microsoft.com/office/drawing/2014/main" id="{C00E94B6-D18F-4C6F-9CCF-3BF5CD1FFCCB}"/>
              </a:ext>
            </a:extLst>
          </p:cNvPr>
          <p:cNvSpPr/>
          <p:nvPr/>
        </p:nvSpPr>
        <p:spPr>
          <a:xfrm>
            <a:off x="3340026" y="4261521"/>
            <a:ext cx="295467" cy="293064"/>
          </a:xfrm>
          <a:prstGeom prst="mathPlus">
            <a:avLst>
              <a:gd name="adj1" fmla="val 130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4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ระบบการเงิน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หน่วยงานกำกับดูแลสถาบันการเงิน (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Regulator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8F3215-838F-4E24-A034-8F8BF25CA78D}"/>
              </a:ext>
            </a:extLst>
          </p:cNvPr>
          <p:cNvGrpSpPr/>
          <p:nvPr/>
        </p:nvGrpSpPr>
        <p:grpSpPr>
          <a:xfrm>
            <a:off x="754436" y="1793538"/>
            <a:ext cx="3254992" cy="561197"/>
            <a:chOff x="6000462" y="1818305"/>
            <a:chExt cx="4317244" cy="738701"/>
          </a:xfrm>
        </p:grpSpPr>
        <p:sp>
          <p:nvSpPr>
            <p:cNvPr id="30" name="Rectangle 50">
              <a:extLst>
                <a:ext uri="{FF2B5EF4-FFF2-40B4-BE49-F238E27FC236}">
                  <a16:creationId xmlns:a16="http://schemas.microsoft.com/office/drawing/2014/main" id="{B338D051-784C-4758-8124-2CC9D6CA4A1F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7B047E42-66DE-4A32-AA85-AF2EB3827D38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ธปท</a:t>
              </a:r>
              <a:r>
                <a:rPr lang="en-US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.</a:t>
              </a:r>
              <a:endPara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ED6E74-9C29-4AD6-ABE6-9003070F2A6F}"/>
              </a:ext>
            </a:extLst>
          </p:cNvPr>
          <p:cNvGrpSpPr/>
          <p:nvPr/>
        </p:nvGrpSpPr>
        <p:grpSpPr>
          <a:xfrm>
            <a:off x="4468505" y="1793625"/>
            <a:ext cx="3254992" cy="561197"/>
            <a:chOff x="6000462" y="1818305"/>
            <a:chExt cx="4317244" cy="738701"/>
          </a:xfrm>
        </p:grpSpPr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930575E5-93A2-4C37-AD2E-F1F933C4585A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A3177E66-A05A-47F6-8FAA-B5D6EC11C64F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กลต</a:t>
              </a:r>
              <a:r>
                <a:rPr lang="en-US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.</a:t>
              </a:r>
              <a:endPara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668C940-142B-4B30-885F-0F77EC894570}"/>
              </a:ext>
            </a:extLst>
          </p:cNvPr>
          <p:cNvGrpSpPr/>
          <p:nvPr/>
        </p:nvGrpSpPr>
        <p:grpSpPr>
          <a:xfrm>
            <a:off x="8161311" y="1793536"/>
            <a:ext cx="3254992" cy="561197"/>
            <a:chOff x="6000462" y="1818305"/>
            <a:chExt cx="4317244" cy="738701"/>
          </a:xfrm>
        </p:grpSpPr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2C306D96-C46B-429D-9EB3-29A6D79A1154}"/>
                </a:ext>
              </a:extLst>
            </p:cNvPr>
            <p:cNvSpPr/>
            <p:nvPr/>
          </p:nvSpPr>
          <p:spPr>
            <a:xfrm flipH="1">
              <a:off x="6000462" y="1818305"/>
              <a:ext cx="4317244" cy="738701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srgbClr val="253557"/>
                </a:solidFill>
              </a:endParaRP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65911648-37F2-40C2-86C9-35802A214A26}"/>
                </a:ext>
              </a:extLst>
            </p:cNvPr>
            <p:cNvSpPr txBox="1">
              <a:spLocks/>
            </p:cNvSpPr>
            <p:nvPr/>
          </p:nvSpPr>
          <p:spPr>
            <a:xfrm>
              <a:off x="6196425" y="1843424"/>
              <a:ext cx="3925318" cy="68846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คปภ</a:t>
              </a:r>
              <a:r>
                <a:rPr lang="en-US" sz="32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.</a:t>
              </a:r>
              <a:endPara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4320A0-5235-4452-8421-A7CCCAFC2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569" y="2430845"/>
            <a:ext cx="3038475" cy="1137839"/>
          </a:xfrm>
          <a:prstGeom prst="rect">
            <a:avLst/>
          </a:prstGeom>
        </p:spPr>
      </p:pic>
      <p:pic>
        <p:nvPicPr>
          <p:cNvPr id="1026" name="Picture 2" descr="ก.ล.ต. ออกโรงเตือนลงทุนคริปโตเคอร์เรนซีมีความเสี่ยง แนะ 6  ข้อควรระวังก่อนลงทุน – THE STANDARD">
            <a:extLst>
              <a:ext uri="{FF2B5EF4-FFF2-40B4-BE49-F238E27FC236}">
                <a16:creationId xmlns:a16="http://schemas.microsoft.com/office/drawing/2014/main" id="{69945B33-ED50-4A88-9BAC-1E96821A9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t="10998" r="20915" b="14894"/>
          <a:stretch/>
        </p:blipFill>
        <p:spPr bwMode="auto">
          <a:xfrm>
            <a:off x="4989328" y="2379941"/>
            <a:ext cx="2213344" cy="15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D2604EC-6FF1-49DC-B2CB-759D9B856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79" y="2594454"/>
            <a:ext cx="1902275" cy="11087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B53B80-32ED-44DE-81A6-5E8DB13128D0}"/>
              </a:ext>
            </a:extLst>
          </p:cNvPr>
          <p:cNvSpPr txBox="1"/>
          <p:nvPr/>
        </p:nvSpPr>
        <p:spPr>
          <a:xfrm>
            <a:off x="618914" y="3957853"/>
            <a:ext cx="35260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กำกับดูแลสถาบันการเงินรับฝากเงิน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ธนาคารพาณิชย์</a:t>
            </a:r>
          </a:p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และสถาบันการเงินไม่รับฝากเงินที่ปล่อยเงินกู้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บริษัทให้สินเชื่อ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21842B-4D14-4605-8D85-AA21621EE064}"/>
              </a:ext>
            </a:extLst>
          </p:cNvPr>
          <p:cNvSpPr txBox="1"/>
          <p:nvPr/>
        </p:nvSpPr>
        <p:spPr>
          <a:xfrm>
            <a:off x="4370838" y="3957853"/>
            <a:ext cx="352603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กำกับดูแลกลุ่มธุรกิจด้านการลงทุน 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บริษัทหลักทรัพย์ (หุ้น) 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บริษัทบริหารจัดการกองทุนรวม 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กองทุนสำรองเลี้ยงชีพ</a:t>
            </a:r>
            <a:endParaRPr lang="th-TH" sz="2200">
              <a:solidFill>
                <a:srgbClr val="0070C0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049223-B575-4934-9652-2CB327C58626}"/>
              </a:ext>
            </a:extLst>
          </p:cNvPr>
          <p:cNvSpPr txBox="1"/>
          <p:nvPr/>
        </p:nvSpPr>
        <p:spPr>
          <a:xfrm>
            <a:off x="8025788" y="3957853"/>
            <a:ext cx="352603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กำกับดูแลกลุ่มธุรกิจด้านประกันภัย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บริษัทประกันภัย 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บริษัทประกันชีวิตและสุขภาพ</a:t>
            </a:r>
            <a:endParaRPr lang="th-TH" sz="2200">
              <a:solidFill>
                <a:srgbClr val="0070C0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87362D87-B9D6-4597-9B3D-3314F795B00F}"/>
              </a:ext>
            </a:extLst>
          </p:cNvPr>
          <p:cNvSpPr/>
          <p:nvPr/>
        </p:nvSpPr>
        <p:spPr>
          <a:xfrm flipH="1">
            <a:off x="1952131" y="5413420"/>
            <a:ext cx="7999941" cy="1046440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solidFill>
                <a:srgbClr val="253557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CD3AF5-0E3D-4DF4-B3F3-E8E8329C1733}"/>
              </a:ext>
            </a:extLst>
          </p:cNvPr>
          <p:cNvSpPr txBox="1"/>
          <p:nvPr/>
        </p:nvSpPr>
        <p:spPr>
          <a:xfrm>
            <a:off x="765067" y="5423785"/>
            <a:ext cx="1066186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หน่วยงานอื่น ๆ ที่มีบทบาทการกำหนดนโยบายและ/หรือกำกับดูแลสถาบันการเงิน 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เช่น สหกรณ์ออมทรัพย์ ซึ่งอยู่ภายใต้การกำกับดูแลของคณะกรรมการพัฒนาการสหกรณ์แห่งชาติ </a:t>
            </a:r>
          </a:p>
          <a:p>
            <a:pPr algn="ctr"/>
            <a:r>
              <a:rPr lang="th-TH" sz="2000">
                <a:solidFill>
                  <a:srgbClr val="0070C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หรือธนาคารเฉพาะกิจ ซึ่งอยู่ภายใต้การกำหนดนโยบายของกระทรงการคลัง</a:t>
            </a:r>
          </a:p>
        </p:txBody>
      </p:sp>
    </p:spTree>
    <p:extLst>
      <p:ext uri="{BB962C8B-B14F-4D97-AF65-F5344CB8AC3E}">
        <p14:creationId xmlns:p14="http://schemas.microsoft.com/office/powerpoint/2010/main" val="2993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9528868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“ตลาดพิซซ่า”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3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3D53B1-C2D6-4224-AE64-7A609C7C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070723F-A4E2-47DC-BA45-5372D4B9F9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Key Takeaway</a:t>
            </a:r>
            <a:endParaRPr lang="th-TH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357FA9-FF69-42BB-AC25-DCB414D6C924}"/>
              </a:ext>
            </a:extLst>
          </p:cNvPr>
          <p:cNvGrpSpPr/>
          <p:nvPr/>
        </p:nvGrpSpPr>
        <p:grpSpPr>
          <a:xfrm>
            <a:off x="538417" y="1803400"/>
            <a:ext cx="3803961" cy="4350513"/>
            <a:chOff x="576517" y="1763953"/>
            <a:chExt cx="3902513" cy="44632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336C81-2104-40D6-9C83-06EC5030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35" y="5570274"/>
              <a:ext cx="3586479" cy="3195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38C628-B8E4-42E5-8813-19D6E438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85" y="5933739"/>
              <a:ext cx="3429978" cy="2934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5D1664-9E0C-4BDB-816E-967D66E4E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03" t="24885" r="65897"/>
            <a:stretch/>
          </p:blipFill>
          <p:spPr>
            <a:xfrm>
              <a:off x="576517" y="1763953"/>
              <a:ext cx="3902513" cy="3966082"/>
            </a:xfrm>
            <a:prstGeom prst="rect">
              <a:avLst/>
            </a:prstGeom>
          </p:spPr>
        </p:pic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C9EB540-04C9-4DB4-B1E6-8DED7BD56DF1}"/>
              </a:ext>
            </a:extLst>
          </p:cNvPr>
          <p:cNvSpPr/>
          <p:nvPr/>
        </p:nvSpPr>
        <p:spPr>
          <a:xfrm>
            <a:off x="2543461" y="3562793"/>
            <a:ext cx="260350" cy="0"/>
          </a:xfrm>
          <a:custGeom>
            <a:avLst/>
            <a:gdLst>
              <a:gd name="connsiteX0" fmla="*/ 0 w 260350"/>
              <a:gd name="connsiteY0" fmla="*/ 0 h 0"/>
              <a:gd name="connsiteX1" fmla="*/ 260350 w 2603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noFill/>
          <a:ln w="28575">
            <a:solidFill>
              <a:srgbClr val="162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00128D-3EE6-4A71-93ED-8DF9BABEB213}"/>
              </a:ext>
            </a:extLst>
          </p:cNvPr>
          <p:cNvGrpSpPr/>
          <p:nvPr/>
        </p:nvGrpSpPr>
        <p:grpSpPr>
          <a:xfrm>
            <a:off x="4567384" y="1613560"/>
            <a:ext cx="6324998" cy="1156576"/>
            <a:chOff x="4515270" y="1690688"/>
            <a:chExt cx="7116796" cy="1489240"/>
          </a:xfrm>
        </p:grpSpPr>
        <p:sp>
          <p:nvSpPr>
            <p:cNvPr id="72" name="Rectangle 50">
              <a:extLst>
                <a:ext uri="{FF2B5EF4-FFF2-40B4-BE49-F238E27FC236}">
                  <a16:creationId xmlns:a16="http://schemas.microsoft.com/office/drawing/2014/main" id="{96F787E7-B534-47F7-8A56-EDA081AD6D86}"/>
                </a:ext>
              </a:extLst>
            </p:cNvPr>
            <p:cNvSpPr/>
            <p:nvPr/>
          </p:nvSpPr>
          <p:spPr>
            <a:xfrm flipH="1">
              <a:off x="4515270" y="1690688"/>
              <a:ext cx="7116796" cy="1489240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CA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srgbClr val="253557"/>
                </a:solidFill>
              </a:endParaRPr>
            </a:p>
          </p:txBody>
        </p:sp>
        <p:sp>
          <p:nvSpPr>
            <p:cNvPr id="68" name="Title 1">
              <a:extLst>
                <a:ext uri="{FF2B5EF4-FFF2-40B4-BE49-F238E27FC236}">
                  <a16:creationId xmlns:a16="http://schemas.microsoft.com/office/drawing/2014/main" id="{AB70582D-D7FD-4D09-AE9F-03D2856BA29D}"/>
                </a:ext>
              </a:extLst>
            </p:cNvPr>
            <p:cNvSpPr txBox="1">
              <a:spLocks/>
            </p:cNvSpPr>
            <p:nvPr/>
          </p:nvSpPr>
          <p:spPr>
            <a:xfrm>
              <a:off x="4808257" y="2008539"/>
              <a:ext cx="6185201" cy="9152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แม้ </a:t>
              </a:r>
              <a:r>
                <a:rPr lang="th-TH" sz="2800">
                  <a:solidFill>
                    <a:srgbClr val="FF3D42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“ระบบเศรษฐกิจและการเงิน” </a:t>
              </a: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จะดูเป็นเรื่องไกลตัว </a:t>
              </a:r>
            </a:p>
            <a:p>
              <a:pPr algn="ctr"/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แต่มีผลต่อเรื่องใกล้ตัวอย่าง </a:t>
              </a:r>
              <a:r>
                <a:rPr lang="th-TH" sz="2800">
                  <a:solidFill>
                    <a:srgbClr val="FF3D42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“เงินในกระเป๋าเรา” </a:t>
              </a:r>
              <a:r>
                <a:rPr lang="th-TH" sz="2800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ได้เสมอ</a:t>
              </a:r>
              <a:endParaRPr lang="th-TH" sz="1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6754B71-7D45-405B-A586-381E53028976}"/>
                  </a:ext>
                </a:extLst>
              </p14:cNvPr>
              <p14:cNvContentPartPr/>
              <p14:nvPr/>
            </p14:nvContentPartPr>
            <p14:xfrm>
              <a:off x="17666629" y="1830823"/>
              <a:ext cx="36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6754B71-7D45-405B-A586-381E530289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57629" y="18218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E6E1A977-FA7A-41DC-B5B6-ACC8EBD7A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772" y="2740963"/>
            <a:ext cx="6083527" cy="3849095"/>
          </a:xfrm>
          <a:prstGeom prst="rect">
            <a:avLst/>
          </a:prstGeom>
        </p:spPr>
      </p:pic>
      <p:sp>
        <p:nvSpPr>
          <p:cNvPr id="119" name="Rectangle 50">
            <a:extLst>
              <a:ext uri="{FF2B5EF4-FFF2-40B4-BE49-F238E27FC236}">
                <a16:creationId xmlns:a16="http://schemas.microsoft.com/office/drawing/2014/main" id="{420CCCC0-7E61-4E6D-9E8C-314F87780E95}"/>
              </a:ext>
            </a:extLst>
          </p:cNvPr>
          <p:cNvSpPr/>
          <p:nvPr/>
        </p:nvSpPr>
        <p:spPr>
          <a:xfrm flipH="1">
            <a:off x="4567384" y="2967735"/>
            <a:ext cx="2117015" cy="918400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srgbClr val="253557"/>
              </a:solidFill>
            </a:endParaRP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83D30D68-E9F0-49B3-BE0F-44C56756C629}"/>
              </a:ext>
            </a:extLst>
          </p:cNvPr>
          <p:cNvSpPr txBox="1">
            <a:spLocks/>
          </p:cNvSpPr>
          <p:nvPr/>
        </p:nvSpPr>
        <p:spPr>
          <a:xfrm>
            <a:off x="4469861" y="3171209"/>
            <a:ext cx="2357549" cy="44832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สรุปภาพรวม</a:t>
            </a:r>
          </a:p>
          <a:p>
            <a:pPr algn="ctr"/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ระบบเศรษฐกิจการเงิน</a:t>
            </a:r>
            <a:endParaRPr lang="th-TH" sz="28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08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B5B65BD-7AA9-44EF-9F7A-D0DB6D0D1636}"/>
              </a:ext>
            </a:extLst>
          </p:cNvPr>
          <p:cNvSpPr txBox="1">
            <a:spLocks/>
          </p:cNvSpPr>
          <p:nvPr/>
        </p:nvSpPr>
        <p:spPr>
          <a:xfrm>
            <a:off x="1322529" y="1747979"/>
            <a:ext cx="9546941" cy="4538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เนื้อหา ข้อมูล และสื่อความรู้ทางการเงินที่จัดทำ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ขึ้นนี้</a:t>
            </a:r>
          </a:p>
          <a:p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</a:t>
            </a:r>
            <a:r>
              <a:rPr lang="th-TH" sz="2800" dirty="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ลิข</a:t>
            </a:r>
            <a:r>
              <a:rPr lang="th-TH" sz="280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สิทธ์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ของธนาคาร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แห่งประเทศไทย (ธปท.)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โดยมีวัตถุประสงค์เพื่อส่งเสริมความรู้ทางการเงินไปยังวงกว้าง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การนำเนื้อหาหรือสื่อต่าง ๆ ไปใช้งาน โปรดอ้างอิงแหล่งที่มาให้ชัดเจน</a:t>
            </a:r>
          </a:p>
          <a:p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ทั้งนี้ ธปท. </a:t>
            </a:r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ไม่อนุญาตให้นำไปจำหน่ายหรือใช้เพื่อการแสวงหาประโยชน์ทางการค้า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กรณีนำเนื้อหาบางส่วนหรือทั้งหมดไปใช้งานเพื่อวัตถุประสงค์อื่น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ต้องได้รับอนุญาตเป็นลายลักษณ์อักษร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 ธปท.</a:t>
            </a:r>
            <a:endParaRPr lang="th-TH" sz="2800" dirty="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หากมีข้อสงสัยหรือประเด็นสอบถามเพิ่มเติมสามารถติดต่อได้ที่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อีเมล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FinProject-C@bot.or.th</a:t>
            </a:r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4" name="Picture 4" descr="ประกาศขยายระยะเวลาการรับสมัครผู้ว่าการธนาคารแห่งประเทศไทย - โพสต์ทูเดย์  ประชาสัมพันธ์">
            <a:extLst>
              <a:ext uri="{FF2B5EF4-FFF2-40B4-BE49-F238E27FC236}">
                <a16:creationId xmlns:a16="http://schemas.microsoft.com/office/drawing/2014/main" id="{71D9525E-4FDA-4C69-A265-53401F03A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 b="31051"/>
          <a:stretch/>
        </p:blipFill>
        <p:spPr bwMode="auto">
          <a:xfrm>
            <a:off x="4422897" y="571286"/>
            <a:ext cx="3346205" cy="8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0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502FE4-9DBD-4E4A-803F-9DD5A000AD1B}"/>
              </a:ext>
            </a:extLst>
          </p:cNvPr>
          <p:cNvCxnSpPr>
            <a:cxnSpLocks/>
          </p:cNvCxnSpPr>
          <p:nvPr/>
        </p:nvCxnSpPr>
        <p:spPr>
          <a:xfrm>
            <a:off x="176463" y="5101386"/>
            <a:ext cx="11855116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“ตลาดพิซซ่า”</a:t>
            </a:r>
          </a:p>
        </p:txBody>
      </p:sp>
      <p:pic>
        <p:nvPicPr>
          <p:cNvPr id="77" name="Graphic 76" descr="Kiosk outline">
            <a:extLst>
              <a:ext uri="{FF2B5EF4-FFF2-40B4-BE49-F238E27FC236}">
                <a16:creationId xmlns:a16="http://schemas.microsoft.com/office/drawing/2014/main" id="{F85C425D-FFCB-4D0D-A911-1289D979C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6078" y="2910371"/>
            <a:ext cx="2408715" cy="2527901"/>
          </a:xfrm>
          <a:prstGeom prst="rect">
            <a:avLst/>
          </a:prstGeom>
        </p:spPr>
      </p:pic>
      <p:pic>
        <p:nvPicPr>
          <p:cNvPr id="81" name="Graphic 80" descr="Kiosk outline">
            <a:extLst>
              <a:ext uri="{FF2B5EF4-FFF2-40B4-BE49-F238E27FC236}">
                <a16:creationId xmlns:a16="http://schemas.microsoft.com/office/drawing/2014/main" id="{86A9BEB3-3BE2-4FE1-AF6B-C9F84898E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642" y="2910372"/>
            <a:ext cx="2408715" cy="2527901"/>
          </a:xfrm>
          <a:prstGeom prst="rect">
            <a:avLst/>
          </a:prstGeom>
        </p:spPr>
      </p:pic>
      <p:pic>
        <p:nvPicPr>
          <p:cNvPr id="82" name="Graphic 81" descr="Kiosk outline">
            <a:extLst>
              <a:ext uri="{FF2B5EF4-FFF2-40B4-BE49-F238E27FC236}">
                <a16:creationId xmlns:a16="http://schemas.microsoft.com/office/drawing/2014/main" id="{E195A074-7A51-439B-A0F6-C34436255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7206" y="2910373"/>
            <a:ext cx="2408715" cy="2527901"/>
          </a:xfrm>
          <a:prstGeom prst="rect">
            <a:avLst/>
          </a:prstGeom>
        </p:spPr>
      </p:pic>
      <p:sp>
        <p:nvSpPr>
          <p:cNvPr id="83" name="Rectangle 50">
            <a:extLst>
              <a:ext uri="{FF2B5EF4-FFF2-40B4-BE49-F238E27FC236}">
                <a16:creationId xmlns:a16="http://schemas.microsoft.com/office/drawing/2014/main" id="{237779FE-B341-4C59-A6DB-FCC8C790F709}"/>
              </a:ext>
            </a:extLst>
          </p:cNvPr>
          <p:cNvSpPr/>
          <p:nvPr/>
        </p:nvSpPr>
        <p:spPr>
          <a:xfrm flipH="1">
            <a:off x="3160294" y="2009407"/>
            <a:ext cx="5871411" cy="90096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ตลาดพิซซ่า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56ADB8D-002D-44C0-A05F-5D3BF53EE9B9}"/>
              </a:ext>
            </a:extLst>
          </p:cNvPr>
          <p:cNvGrpSpPr/>
          <p:nvPr/>
        </p:nvGrpSpPr>
        <p:grpSpPr>
          <a:xfrm>
            <a:off x="397267" y="2439913"/>
            <a:ext cx="2522999" cy="3805708"/>
            <a:chOff x="932268" y="1554862"/>
            <a:chExt cx="3016958" cy="4550799"/>
          </a:xfrm>
        </p:grpSpPr>
        <p:pic>
          <p:nvPicPr>
            <p:cNvPr id="91" name="Graphic 90" descr="A woman wearing a skirt">
              <a:extLst>
                <a:ext uri="{FF2B5EF4-FFF2-40B4-BE49-F238E27FC236}">
                  <a16:creationId xmlns:a16="http://schemas.microsoft.com/office/drawing/2014/main" id="{37F3B29B-B9E3-4CDA-AC8F-AF44F593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44301" y="2257561"/>
              <a:ext cx="1304925" cy="3848100"/>
            </a:xfrm>
            <a:prstGeom prst="rect">
              <a:avLst/>
            </a:prstGeom>
          </p:spPr>
        </p:pic>
        <p:pic>
          <p:nvPicPr>
            <p:cNvPr id="92" name="Graphic 91" descr="Boy holding a sign">
              <a:extLst>
                <a:ext uri="{FF2B5EF4-FFF2-40B4-BE49-F238E27FC236}">
                  <a16:creationId xmlns:a16="http://schemas.microsoft.com/office/drawing/2014/main" id="{3A04B85B-81C5-46EC-8032-F2BD4ACD6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268" y="2076586"/>
              <a:ext cx="2152650" cy="4029075"/>
            </a:xfrm>
            <a:prstGeom prst="rect">
              <a:avLst/>
            </a:prstGeom>
          </p:spPr>
        </p:pic>
        <p:pic>
          <p:nvPicPr>
            <p:cNvPr id="93" name="Graphic 92" descr="Whole pizza with solid fill">
              <a:extLst>
                <a:ext uri="{FF2B5EF4-FFF2-40B4-BE49-F238E27FC236}">
                  <a16:creationId xmlns:a16="http://schemas.microsoft.com/office/drawing/2014/main" id="{9F3E0709-BAF1-4417-A6F3-46F12C841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14590">
              <a:off x="2956474" y="1719775"/>
              <a:ext cx="784946" cy="784946"/>
            </a:xfrm>
            <a:prstGeom prst="rect">
              <a:avLst/>
            </a:prstGeom>
          </p:spPr>
        </p:pic>
        <p:pic>
          <p:nvPicPr>
            <p:cNvPr id="94" name="Graphic 93" descr="Whole pizza with solid fill">
              <a:extLst>
                <a:ext uri="{FF2B5EF4-FFF2-40B4-BE49-F238E27FC236}">
                  <a16:creationId xmlns:a16="http://schemas.microsoft.com/office/drawing/2014/main" id="{59259A0C-2AAC-4087-8843-6D04F942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94379" y="1554862"/>
              <a:ext cx="784946" cy="784946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E3DD8E3-4686-4230-A1D7-417C3C7192DA}"/>
              </a:ext>
            </a:extLst>
          </p:cNvPr>
          <p:cNvGrpSpPr/>
          <p:nvPr/>
        </p:nvGrpSpPr>
        <p:grpSpPr>
          <a:xfrm>
            <a:off x="9109142" y="2521689"/>
            <a:ext cx="2536705" cy="3756116"/>
            <a:chOff x="7625702" y="1634156"/>
            <a:chExt cx="3019846" cy="4471505"/>
          </a:xfrm>
        </p:grpSpPr>
        <p:pic>
          <p:nvPicPr>
            <p:cNvPr id="96" name="Graphic 95" descr="Woman wearing skirt">
              <a:extLst>
                <a:ext uri="{FF2B5EF4-FFF2-40B4-BE49-F238E27FC236}">
                  <a16:creationId xmlns:a16="http://schemas.microsoft.com/office/drawing/2014/main" id="{CF808EE0-EC33-4599-BC25-81E54DE4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40623" y="2257561"/>
              <a:ext cx="1304925" cy="3848100"/>
            </a:xfrm>
            <a:prstGeom prst="rect">
              <a:avLst/>
            </a:prstGeom>
          </p:spPr>
        </p:pic>
        <p:pic>
          <p:nvPicPr>
            <p:cNvPr id="97" name="Graphic 96" descr="Boy holding sign">
              <a:extLst>
                <a:ext uri="{FF2B5EF4-FFF2-40B4-BE49-F238E27FC236}">
                  <a16:creationId xmlns:a16="http://schemas.microsoft.com/office/drawing/2014/main" id="{A98C1A9F-099C-47EE-9419-D5CB979D7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25702" y="2076586"/>
              <a:ext cx="2152650" cy="4029075"/>
            </a:xfrm>
            <a:prstGeom prst="rect">
              <a:avLst/>
            </a:prstGeom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101B9D3-C40A-4ACF-868C-4C045E064E59}"/>
                </a:ext>
              </a:extLst>
            </p:cNvPr>
            <p:cNvGrpSpPr/>
            <p:nvPr/>
          </p:nvGrpSpPr>
          <p:grpSpPr>
            <a:xfrm rot="468528">
              <a:off x="8439423" y="1634156"/>
              <a:ext cx="674071" cy="646558"/>
              <a:chOff x="4732108" y="2637405"/>
              <a:chExt cx="3159541" cy="3030580"/>
            </a:xfrm>
          </p:grpSpPr>
          <p:grpSp>
            <p:nvGrpSpPr>
              <p:cNvPr id="105" name="Graphic 43" descr="Seeds with solid fill">
                <a:extLst>
                  <a:ext uri="{FF2B5EF4-FFF2-40B4-BE49-F238E27FC236}">
                    <a16:creationId xmlns:a16="http://schemas.microsoft.com/office/drawing/2014/main" id="{9F353858-7328-43C8-AD39-5178FCA67543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1E0C1B07-6614-452F-96A2-4B55BA3DD4E8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5016FF6C-7BFB-4D5A-93D9-6C0036DB5916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1F8965C-EBAA-48E8-953D-E390EAB4E1F7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07" name="Graphic 106" descr="Dollar with solid fill">
                <a:extLst>
                  <a:ext uri="{FF2B5EF4-FFF2-40B4-BE49-F238E27FC236}">
                    <a16:creationId xmlns:a16="http://schemas.microsoft.com/office/drawing/2014/main" id="{ED717E4E-6CA7-4438-9F8C-615E08B8C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1797F99-4157-413C-8038-CF1057A30E28}"/>
                </a:ext>
              </a:extLst>
            </p:cNvPr>
            <p:cNvGrpSpPr/>
            <p:nvPr/>
          </p:nvGrpSpPr>
          <p:grpSpPr>
            <a:xfrm rot="299021">
              <a:off x="9626728" y="1807538"/>
              <a:ext cx="674071" cy="646558"/>
              <a:chOff x="4732108" y="2637405"/>
              <a:chExt cx="3159541" cy="3030580"/>
            </a:xfrm>
          </p:grpSpPr>
          <p:grpSp>
            <p:nvGrpSpPr>
              <p:cNvPr id="100" name="Graphic 43" descr="Seeds with solid fill">
                <a:extLst>
                  <a:ext uri="{FF2B5EF4-FFF2-40B4-BE49-F238E27FC236}">
                    <a16:creationId xmlns:a16="http://schemas.microsoft.com/office/drawing/2014/main" id="{9A6C000E-4B3D-41A1-AD70-0BD298F612CC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F44BD2-9258-4BB4-81CC-D1061169B4CF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9F41E3E-E518-4255-AD2C-FC7A5A73A4E1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A229BFA-6A71-4F52-80C9-1A615684490B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02" name="Graphic 101" descr="Dollar with solid fill">
                <a:extLst>
                  <a:ext uri="{FF2B5EF4-FFF2-40B4-BE49-F238E27FC236}">
                    <a16:creationId xmlns:a16="http://schemas.microsoft.com/office/drawing/2014/main" id="{9E46D8E2-35C4-47E5-9850-3A30ECC5F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</p:grpSp>
      <p:sp>
        <p:nvSpPr>
          <p:cNvPr id="113" name="Title 1">
            <a:extLst>
              <a:ext uri="{FF2B5EF4-FFF2-40B4-BE49-F238E27FC236}">
                <a16:creationId xmlns:a16="http://schemas.microsoft.com/office/drawing/2014/main" id="{DBAC3E40-7B03-4FA0-A75B-9B0D54449DA5}"/>
              </a:ext>
            </a:extLst>
          </p:cNvPr>
          <p:cNvSpPr txBox="1">
            <a:spLocks/>
          </p:cNvSpPr>
          <p:nvPr/>
        </p:nvSpPr>
        <p:spPr>
          <a:xfrm>
            <a:off x="521862" y="3545277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2CCF2BF0-6619-4B8B-8A0F-17819C6812FE}"/>
              </a:ext>
            </a:extLst>
          </p:cNvPr>
          <p:cNvSpPr txBox="1">
            <a:spLocks/>
          </p:cNvSpPr>
          <p:nvPr/>
        </p:nvSpPr>
        <p:spPr>
          <a:xfrm>
            <a:off x="9240978" y="3535333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</a:t>
            </a:r>
          </a:p>
        </p:txBody>
      </p:sp>
      <p:pic>
        <p:nvPicPr>
          <p:cNvPr id="115" name="Graphic 114" descr="Whole pizza with solid fill">
            <a:extLst>
              <a:ext uri="{FF2B5EF4-FFF2-40B4-BE49-F238E27FC236}">
                <a16:creationId xmlns:a16="http://schemas.microsoft.com/office/drawing/2014/main" id="{F78807F5-194C-49F9-B921-8B5C5AB67C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68117" y="4535526"/>
            <a:ext cx="559279" cy="559279"/>
          </a:xfrm>
          <a:prstGeom prst="rect">
            <a:avLst/>
          </a:prstGeom>
        </p:spPr>
      </p:pic>
      <p:pic>
        <p:nvPicPr>
          <p:cNvPr id="116" name="Graphic 115" descr="Whole pizza with solid fill">
            <a:extLst>
              <a:ext uri="{FF2B5EF4-FFF2-40B4-BE49-F238E27FC236}">
                <a16:creationId xmlns:a16="http://schemas.microsoft.com/office/drawing/2014/main" id="{F91AB125-9673-41E3-ACE7-DDA41911ED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4381" y="4551567"/>
            <a:ext cx="559279" cy="559279"/>
          </a:xfrm>
          <a:prstGeom prst="rect">
            <a:avLst/>
          </a:prstGeom>
        </p:spPr>
      </p:pic>
      <p:pic>
        <p:nvPicPr>
          <p:cNvPr id="117" name="Graphic 116" descr="Whole pizza with solid fill">
            <a:extLst>
              <a:ext uri="{FF2B5EF4-FFF2-40B4-BE49-F238E27FC236}">
                <a16:creationId xmlns:a16="http://schemas.microsoft.com/office/drawing/2014/main" id="{3AE01F51-FE3A-422D-B49C-7456C7BE03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0381" y="4542107"/>
            <a:ext cx="559279" cy="5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D75F1D7-5B5E-4122-8ADA-C818A5B21367}"/>
              </a:ext>
            </a:extLst>
          </p:cNvPr>
          <p:cNvCxnSpPr>
            <a:cxnSpLocks/>
          </p:cNvCxnSpPr>
          <p:nvPr/>
        </p:nvCxnSpPr>
        <p:spPr>
          <a:xfrm>
            <a:off x="176463" y="5101386"/>
            <a:ext cx="11855116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“ตลาดพิซซ่า”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56ADB8D-002D-44C0-A05F-5D3BF53EE9B9}"/>
              </a:ext>
            </a:extLst>
          </p:cNvPr>
          <p:cNvGrpSpPr/>
          <p:nvPr/>
        </p:nvGrpSpPr>
        <p:grpSpPr>
          <a:xfrm>
            <a:off x="397267" y="2439913"/>
            <a:ext cx="2522999" cy="3805708"/>
            <a:chOff x="932268" y="1554862"/>
            <a:chExt cx="3016958" cy="4550799"/>
          </a:xfrm>
        </p:grpSpPr>
        <p:pic>
          <p:nvPicPr>
            <p:cNvPr id="91" name="Graphic 90" descr="A woman wearing a skirt">
              <a:extLst>
                <a:ext uri="{FF2B5EF4-FFF2-40B4-BE49-F238E27FC236}">
                  <a16:creationId xmlns:a16="http://schemas.microsoft.com/office/drawing/2014/main" id="{37F3B29B-B9E3-4CDA-AC8F-AF44F593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44301" y="2257561"/>
              <a:ext cx="1304925" cy="3848100"/>
            </a:xfrm>
            <a:prstGeom prst="rect">
              <a:avLst/>
            </a:prstGeom>
          </p:spPr>
        </p:pic>
        <p:pic>
          <p:nvPicPr>
            <p:cNvPr id="92" name="Graphic 91" descr="Boy holding a sign">
              <a:extLst>
                <a:ext uri="{FF2B5EF4-FFF2-40B4-BE49-F238E27FC236}">
                  <a16:creationId xmlns:a16="http://schemas.microsoft.com/office/drawing/2014/main" id="{3A04B85B-81C5-46EC-8032-F2BD4ACD6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2268" y="2076586"/>
              <a:ext cx="2152650" cy="4029075"/>
            </a:xfrm>
            <a:prstGeom prst="rect">
              <a:avLst/>
            </a:prstGeom>
          </p:spPr>
        </p:pic>
        <p:pic>
          <p:nvPicPr>
            <p:cNvPr id="93" name="Graphic 92" descr="Whole pizza with solid fill">
              <a:extLst>
                <a:ext uri="{FF2B5EF4-FFF2-40B4-BE49-F238E27FC236}">
                  <a16:creationId xmlns:a16="http://schemas.microsoft.com/office/drawing/2014/main" id="{9F3E0709-BAF1-4417-A6F3-46F12C841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714590">
              <a:off x="2956474" y="1719775"/>
              <a:ext cx="784946" cy="784946"/>
            </a:xfrm>
            <a:prstGeom prst="rect">
              <a:avLst/>
            </a:prstGeom>
          </p:spPr>
        </p:pic>
        <p:pic>
          <p:nvPicPr>
            <p:cNvPr id="94" name="Graphic 93" descr="Whole pizza with solid fill">
              <a:extLst>
                <a:ext uri="{FF2B5EF4-FFF2-40B4-BE49-F238E27FC236}">
                  <a16:creationId xmlns:a16="http://schemas.microsoft.com/office/drawing/2014/main" id="{59259A0C-2AAC-4087-8843-6D04F942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94379" y="1554862"/>
              <a:ext cx="784946" cy="784946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E3DD8E3-4686-4230-A1D7-417C3C7192DA}"/>
              </a:ext>
            </a:extLst>
          </p:cNvPr>
          <p:cNvGrpSpPr/>
          <p:nvPr/>
        </p:nvGrpSpPr>
        <p:grpSpPr>
          <a:xfrm>
            <a:off x="9109142" y="2521689"/>
            <a:ext cx="2536705" cy="3756116"/>
            <a:chOff x="7625702" y="1634156"/>
            <a:chExt cx="3019846" cy="4471505"/>
          </a:xfrm>
        </p:grpSpPr>
        <p:pic>
          <p:nvPicPr>
            <p:cNvPr id="96" name="Graphic 95" descr="Woman wearing skirt">
              <a:extLst>
                <a:ext uri="{FF2B5EF4-FFF2-40B4-BE49-F238E27FC236}">
                  <a16:creationId xmlns:a16="http://schemas.microsoft.com/office/drawing/2014/main" id="{CF808EE0-EC33-4599-BC25-81E54DE4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40623" y="2257561"/>
              <a:ext cx="1304925" cy="3848100"/>
            </a:xfrm>
            <a:prstGeom prst="rect">
              <a:avLst/>
            </a:prstGeom>
          </p:spPr>
        </p:pic>
        <p:pic>
          <p:nvPicPr>
            <p:cNvPr id="97" name="Graphic 96" descr="Boy holding sign">
              <a:extLst>
                <a:ext uri="{FF2B5EF4-FFF2-40B4-BE49-F238E27FC236}">
                  <a16:creationId xmlns:a16="http://schemas.microsoft.com/office/drawing/2014/main" id="{A98C1A9F-099C-47EE-9419-D5CB979D7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25702" y="2076586"/>
              <a:ext cx="2152650" cy="4029075"/>
            </a:xfrm>
            <a:prstGeom prst="rect">
              <a:avLst/>
            </a:prstGeom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101B9D3-C40A-4ACF-868C-4C045E064E59}"/>
                </a:ext>
              </a:extLst>
            </p:cNvPr>
            <p:cNvGrpSpPr/>
            <p:nvPr/>
          </p:nvGrpSpPr>
          <p:grpSpPr>
            <a:xfrm rot="468528">
              <a:off x="8439423" y="1634156"/>
              <a:ext cx="674071" cy="646558"/>
              <a:chOff x="4732108" y="2637405"/>
              <a:chExt cx="3159541" cy="3030580"/>
            </a:xfrm>
          </p:grpSpPr>
          <p:grpSp>
            <p:nvGrpSpPr>
              <p:cNvPr id="105" name="Graphic 43" descr="Seeds with solid fill">
                <a:extLst>
                  <a:ext uri="{FF2B5EF4-FFF2-40B4-BE49-F238E27FC236}">
                    <a16:creationId xmlns:a16="http://schemas.microsoft.com/office/drawing/2014/main" id="{9F353858-7328-43C8-AD39-5178FCA67543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1E0C1B07-6614-452F-96A2-4B55BA3DD4E8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5016FF6C-7BFB-4D5A-93D9-6C0036DB5916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1F8965C-EBAA-48E8-953D-E390EAB4E1F7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07" name="Graphic 106" descr="Dollar with solid fill">
                <a:extLst>
                  <a:ext uri="{FF2B5EF4-FFF2-40B4-BE49-F238E27FC236}">
                    <a16:creationId xmlns:a16="http://schemas.microsoft.com/office/drawing/2014/main" id="{ED717E4E-6CA7-4438-9F8C-615E08B8C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1797F99-4157-413C-8038-CF1057A30E28}"/>
                </a:ext>
              </a:extLst>
            </p:cNvPr>
            <p:cNvGrpSpPr/>
            <p:nvPr/>
          </p:nvGrpSpPr>
          <p:grpSpPr>
            <a:xfrm rot="299021">
              <a:off x="9626728" y="1807538"/>
              <a:ext cx="674071" cy="646558"/>
              <a:chOff x="4732108" y="2637405"/>
              <a:chExt cx="3159541" cy="3030580"/>
            </a:xfrm>
          </p:grpSpPr>
          <p:grpSp>
            <p:nvGrpSpPr>
              <p:cNvPr id="100" name="Graphic 43" descr="Seeds with solid fill">
                <a:extLst>
                  <a:ext uri="{FF2B5EF4-FFF2-40B4-BE49-F238E27FC236}">
                    <a16:creationId xmlns:a16="http://schemas.microsoft.com/office/drawing/2014/main" id="{9A6C000E-4B3D-41A1-AD70-0BD298F612CC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F44BD2-9258-4BB4-81CC-D1061169B4CF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9F41E3E-E518-4255-AD2C-FC7A5A73A4E1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A229BFA-6A71-4F52-80C9-1A615684490B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02" name="Graphic 101" descr="Dollar with solid fill">
                <a:extLst>
                  <a:ext uri="{FF2B5EF4-FFF2-40B4-BE49-F238E27FC236}">
                    <a16:creationId xmlns:a16="http://schemas.microsoft.com/office/drawing/2014/main" id="{9E46D8E2-35C4-47E5-9850-3A30ECC5F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</p:grpSp>
      <p:sp>
        <p:nvSpPr>
          <p:cNvPr id="113" name="Title 1">
            <a:extLst>
              <a:ext uri="{FF2B5EF4-FFF2-40B4-BE49-F238E27FC236}">
                <a16:creationId xmlns:a16="http://schemas.microsoft.com/office/drawing/2014/main" id="{DBAC3E40-7B03-4FA0-A75B-9B0D54449DA5}"/>
              </a:ext>
            </a:extLst>
          </p:cNvPr>
          <p:cNvSpPr txBox="1">
            <a:spLocks/>
          </p:cNvSpPr>
          <p:nvPr/>
        </p:nvSpPr>
        <p:spPr>
          <a:xfrm>
            <a:off x="521862" y="3545277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2CCF2BF0-6619-4B8B-8A0F-17819C6812FE}"/>
              </a:ext>
            </a:extLst>
          </p:cNvPr>
          <p:cNvSpPr txBox="1">
            <a:spLocks/>
          </p:cNvSpPr>
          <p:nvPr/>
        </p:nvSpPr>
        <p:spPr>
          <a:xfrm>
            <a:off x="9240978" y="3535333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B00A25A-349E-4C06-95EA-9CABEB12E974}"/>
              </a:ext>
            </a:extLst>
          </p:cNvPr>
          <p:cNvSpPr txBox="1">
            <a:spLocks/>
          </p:cNvSpPr>
          <p:nvPr/>
        </p:nvSpPr>
        <p:spPr>
          <a:xfrm>
            <a:off x="3836244" y="2019403"/>
            <a:ext cx="4595224" cy="9757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1) </a:t>
            </a:r>
            <a:r>
              <a:rPr lang="th-TH" sz="2800" b="0" u="none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ชาวบ้านขายทรัพยากรให้กับร้านค้า</a:t>
            </a:r>
            <a:br>
              <a:rPr lang="en-US" sz="2800" b="0" u="none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00" b="0" u="none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ร้านค้าจ่ายค่าทรัพยากรให้กับชาวบ้าน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endParaRPr lang="th-TH" sz="28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CDCD776-B99C-4C3B-A966-7FE725BE90BF}"/>
              </a:ext>
            </a:extLst>
          </p:cNvPr>
          <p:cNvSpPr txBox="1">
            <a:spLocks/>
          </p:cNvSpPr>
          <p:nvPr/>
        </p:nvSpPr>
        <p:spPr>
          <a:xfrm>
            <a:off x="8799435" y="1081559"/>
            <a:ext cx="3232144" cy="13530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2)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ร้านค้ารวบรวมทรัพยากร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ให้ครบ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ประเภท </a:t>
            </a:r>
          </a:p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เพื่อผลิตพิซซ่า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ถาด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A35F70C-86AB-407C-8A82-F26E7FA6556A}"/>
              </a:ext>
            </a:extLst>
          </p:cNvPr>
          <p:cNvSpPr txBox="1">
            <a:spLocks/>
          </p:cNvSpPr>
          <p:nvPr/>
        </p:nvSpPr>
        <p:spPr>
          <a:xfrm>
            <a:off x="3798388" y="3606092"/>
            <a:ext cx="4595224" cy="9757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3)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ขายพิซซ่าให้กับชาวบ้าน</a:t>
            </a:r>
            <a:b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และชาวบ้านจ่ายเงินค่าพิซซ่าให้ร้านค้า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02F744-1B17-4AA0-AB3E-C0D05B428C4B}"/>
              </a:ext>
            </a:extLst>
          </p:cNvPr>
          <p:cNvCxnSpPr>
            <a:cxnSpLocks/>
          </p:cNvCxnSpPr>
          <p:nvPr/>
        </p:nvCxnSpPr>
        <p:spPr>
          <a:xfrm>
            <a:off x="2922146" y="3096342"/>
            <a:ext cx="634770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42B8198-58BA-4831-8B0A-154C6CDE3FDE}"/>
              </a:ext>
            </a:extLst>
          </p:cNvPr>
          <p:cNvCxnSpPr>
            <a:cxnSpLocks/>
          </p:cNvCxnSpPr>
          <p:nvPr/>
        </p:nvCxnSpPr>
        <p:spPr>
          <a:xfrm>
            <a:off x="2960001" y="4636591"/>
            <a:ext cx="634770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“ตลาดพิซซ่า”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---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บทบาทผู้เล่น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DA170B-0023-4C30-BF91-5EC3EA8BA176}"/>
              </a:ext>
            </a:extLst>
          </p:cNvPr>
          <p:cNvGrpSpPr/>
          <p:nvPr/>
        </p:nvGrpSpPr>
        <p:grpSpPr>
          <a:xfrm>
            <a:off x="3201912" y="1710359"/>
            <a:ext cx="2960379" cy="4550799"/>
            <a:chOff x="3201912" y="1710359"/>
            <a:chExt cx="2960379" cy="45507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773E77C-6499-4FA5-AC3F-D348AE86B7D9}"/>
                </a:ext>
              </a:extLst>
            </p:cNvPr>
            <p:cNvGrpSpPr/>
            <p:nvPr/>
          </p:nvGrpSpPr>
          <p:grpSpPr>
            <a:xfrm>
              <a:off x="3201912" y="1710359"/>
              <a:ext cx="2960379" cy="4550799"/>
              <a:chOff x="988847" y="1554862"/>
              <a:chExt cx="2960379" cy="4550799"/>
            </a:xfrm>
          </p:grpSpPr>
          <p:pic>
            <p:nvPicPr>
              <p:cNvPr id="6" name="Graphic 5" descr="A woman wearing a skirt">
                <a:extLst>
                  <a:ext uri="{FF2B5EF4-FFF2-40B4-BE49-F238E27FC236}">
                    <a16:creationId xmlns:a16="http://schemas.microsoft.com/office/drawing/2014/main" id="{18DD3B6F-C4F6-4466-82C8-483C68E68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44301" y="2257561"/>
                <a:ext cx="1304925" cy="3848100"/>
              </a:xfrm>
              <a:prstGeom prst="rect">
                <a:avLst/>
              </a:prstGeom>
            </p:spPr>
          </p:pic>
          <p:grpSp>
            <p:nvGrpSpPr>
              <p:cNvPr id="2" name="Graphic 25" descr="Boy holding a sign">
                <a:extLst>
                  <a:ext uri="{FF2B5EF4-FFF2-40B4-BE49-F238E27FC236}">
                    <a16:creationId xmlns:a16="http://schemas.microsoft.com/office/drawing/2014/main" id="{172A18B6-05F9-4F75-8DD2-12EC0C9768DA}"/>
                  </a:ext>
                </a:extLst>
              </p:cNvPr>
              <p:cNvGrpSpPr/>
              <p:nvPr/>
            </p:nvGrpSpPr>
            <p:grpSpPr>
              <a:xfrm>
                <a:off x="988847" y="2117724"/>
                <a:ext cx="2060808" cy="3937661"/>
                <a:chOff x="988847" y="2117724"/>
                <a:chExt cx="2060808" cy="3937661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5A420137-164E-4A4C-8ED9-2D17BBC99B59}"/>
                    </a:ext>
                  </a:extLst>
                </p:cNvPr>
                <p:cNvSpPr/>
                <p:nvPr/>
              </p:nvSpPr>
              <p:spPr>
                <a:xfrm>
                  <a:off x="994716" y="2117724"/>
                  <a:ext cx="2044796" cy="3930643"/>
                </a:xfrm>
                <a:custGeom>
                  <a:avLst/>
                  <a:gdLst>
                    <a:gd name="connsiteX0" fmla="*/ 1196452 w 2044796"/>
                    <a:gd name="connsiteY0" fmla="*/ 165211 h 3930643"/>
                    <a:gd name="connsiteX1" fmla="*/ 1227846 w 2044796"/>
                    <a:gd name="connsiteY1" fmla="*/ 241421 h 3930643"/>
                    <a:gd name="connsiteX2" fmla="*/ 1264279 w 2044796"/>
                    <a:gd name="connsiteY2" fmla="*/ 267024 h 3930643"/>
                    <a:gd name="connsiteX3" fmla="*/ 1504528 w 2044796"/>
                    <a:gd name="connsiteY3" fmla="*/ 402898 h 3930643"/>
                    <a:gd name="connsiteX4" fmla="*/ 1602007 w 2044796"/>
                    <a:gd name="connsiteY4" fmla="*/ 617544 h 3930643"/>
                    <a:gd name="connsiteX5" fmla="*/ 1967301 w 2044796"/>
                    <a:gd name="connsiteY5" fmla="*/ 613610 h 3930643"/>
                    <a:gd name="connsiteX6" fmla="*/ 1959424 w 2044796"/>
                    <a:gd name="connsiteY6" fmla="*/ 1003516 h 3930643"/>
                    <a:gd name="connsiteX7" fmla="*/ 1997819 w 2044796"/>
                    <a:gd name="connsiteY7" fmla="*/ 1011393 h 3930643"/>
                    <a:gd name="connsiteX8" fmla="*/ 2002743 w 2044796"/>
                    <a:gd name="connsiteY8" fmla="*/ 1072439 h 3930643"/>
                    <a:gd name="connsiteX9" fmla="*/ 2019479 w 2044796"/>
                    <a:gd name="connsiteY9" fmla="*/ 1134466 h 3930643"/>
                    <a:gd name="connsiteX10" fmla="*/ 2044796 w 2044796"/>
                    <a:gd name="connsiteY10" fmla="*/ 1165717 h 3930643"/>
                    <a:gd name="connsiteX11" fmla="*/ 2023241 w 2044796"/>
                    <a:gd name="connsiteY11" fmla="*/ 1188853 h 3930643"/>
                    <a:gd name="connsiteX12" fmla="*/ 2033233 w 2044796"/>
                    <a:gd name="connsiteY12" fmla="*/ 1216200 h 3930643"/>
                    <a:gd name="connsiteX13" fmla="*/ 2017459 w 2044796"/>
                    <a:gd name="connsiteY13" fmla="*/ 1237755 h 3930643"/>
                    <a:gd name="connsiteX14" fmla="*/ 1955413 w 2044796"/>
                    <a:gd name="connsiteY14" fmla="*/ 1278246 h 3930643"/>
                    <a:gd name="connsiteX15" fmla="*/ 1927010 w 2044796"/>
                    <a:gd name="connsiteY15" fmla="*/ 1813589 h 3930643"/>
                    <a:gd name="connsiteX16" fmla="*/ 1471772 w 2044796"/>
                    <a:gd name="connsiteY16" fmla="*/ 1810722 h 3930643"/>
                    <a:gd name="connsiteX17" fmla="*/ 1499452 w 2044796"/>
                    <a:gd name="connsiteY17" fmla="*/ 2426294 h 3930643"/>
                    <a:gd name="connsiteX18" fmla="*/ 1467000 w 2044796"/>
                    <a:gd name="connsiteY18" fmla="*/ 2537003 h 3930643"/>
                    <a:gd name="connsiteX19" fmla="*/ 1473677 w 2044796"/>
                    <a:gd name="connsiteY19" fmla="*/ 2615260 h 3930643"/>
                    <a:gd name="connsiteX20" fmla="*/ 1487041 w 2044796"/>
                    <a:gd name="connsiteY20" fmla="*/ 2752687 h 3930643"/>
                    <a:gd name="connsiteX21" fmla="*/ 1495632 w 2044796"/>
                    <a:gd name="connsiteY21" fmla="*/ 2831897 h 3930643"/>
                    <a:gd name="connsiteX22" fmla="*/ 1530941 w 2044796"/>
                    <a:gd name="connsiteY22" fmla="*/ 2967419 h 3930643"/>
                    <a:gd name="connsiteX23" fmla="*/ 1538295 w 2044796"/>
                    <a:gd name="connsiteY23" fmla="*/ 3370688 h 3930643"/>
                    <a:gd name="connsiteX24" fmla="*/ 1516625 w 2044796"/>
                    <a:gd name="connsiteY24" fmla="*/ 3409293 h 3930643"/>
                    <a:gd name="connsiteX25" fmla="*/ 1510339 w 2044796"/>
                    <a:gd name="connsiteY25" fmla="*/ 3572809 h 3930643"/>
                    <a:gd name="connsiteX26" fmla="*/ 1530770 w 2044796"/>
                    <a:gd name="connsiteY26" fmla="*/ 3701825 h 3930643"/>
                    <a:gd name="connsiteX27" fmla="*/ 1603874 w 2044796"/>
                    <a:gd name="connsiteY27" fmla="*/ 3851262 h 3930643"/>
                    <a:gd name="connsiteX28" fmla="*/ 1604236 w 2044796"/>
                    <a:gd name="connsiteY28" fmla="*/ 3910394 h 3930643"/>
                    <a:gd name="connsiteX29" fmla="*/ 1590234 w 2044796"/>
                    <a:gd name="connsiteY29" fmla="*/ 3923814 h 3930643"/>
                    <a:gd name="connsiteX30" fmla="*/ 1487993 w 2044796"/>
                    <a:gd name="connsiteY30" fmla="*/ 3928482 h 3930643"/>
                    <a:gd name="connsiteX31" fmla="*/ 1358244 w 2044796"/>
                    <a:gd name="connsiteY31" fmla="*/ 3875389 h 3930643"/>
                    <a:gd name="connsiteX32" fmla="*/ 1357310 w 2044796"/>
                    <a:gd name="connsiteY32" fmla="*/ 3867388 h 3930643"/>
                    <a:gd name="connsiteX33" fmla="*/ 1310361 w 2044796"/>
                    <a:gd name="connsiteY33" fmla="*/ 3840156 h 3930643"/>
                    <a:gd name="connsiteX34" fmla="*/ 1310466 w 2044796"/>
                    <a:gd name="connsiteY34" fmla="*/ 3792960 h 3930643"/>
                    <a:gd name="connsiteX35" fmla="*/ 1300322 w 2044796"/>
                    <a:gd name="connsiteY35" fmla="*/ 3766328 h 3930643"/>
                    <a:gd name="connsiteX36" fmla="*/ 1323820 w 2044796"/>
                    <a:gd name="connsiteY36" fmla="*/ 3613537 h 3930643"/>
                    <a:gd name="connsiteX37" fmla="*/ 1260898 w 2044796"/>
                    <a:gd name="connsiteY37" fmla="*/ 3483578 h 3930643"/>
                    <a:gd name="connsiteX38" fmla="*/ 1282786 w 2044796"/>
                    <a:gd name="connsiteY38" fmla="*/ 3331988 h 3930643"/>
                    <a:gd name="connsiteX39" fmla="*/ 1217902 w 2044796"/>
                    <a:gd name="connsiteY39" fmla="*/ 3098692 h 3930643"/>
                    <a:gd name="connsiteX40" fmla="*/ 1193261 w 2044796"/>
                    <a:gd name="connsiteY40" fmla="*/ 2630662 h 3930643"/>
                    <a:gd name="connsiteX41" fmla="*/ 1023316 w 2044796"/>
                    <a:gd name="connsiteY41" fmla="*/ 2050475 h 3930643"/>
                    <a:gd name="connsiteX42" fmla="*/ 1000199 w 2044796"/>
                    <a:gd name="connsiteY42" fmla="*/ 2050485 h 3930643"/>
                    <a:gd name="connsiteX43" fmla="*/ 822977 w 2044796"/>
                    <a:gd name="connsiteY43" fmla="*/ 2666657 h 3930643"/>
                    <a:gd name="connsiteX44" fmla="*/ 798974 w 2044796"/>
                    <a:gd name="connsiteY44" fmla="*/ 3220384 h 3930643"/>
                    <a:gd name="connsiteX45" fmla="*/ 742405 w 2044796"/>
                    <a:gd name="connsiteY45" fmla="*/ 3331817 h 3930643"/>
                    <a:gd name="connsiteX46" fmla="*/ 704019 w 2044796"/>
                    <a:gd name="connsiteY46" fmla="*/ 3614738 h 3930643"/>
                    <a:gd name="connsiteX47" fmla="*/ 730603 w 2044796"/>
                    <a:gd name="connsiteY47" fmla="*/ 3677707 h 3930643"/>
                    <a:gd name="connsiteX48" fmla="*/ 722812 w 2044796"/>
                    <a:gd name="connsiteY48" fmla="*/ 3790741 h 3930643"/>
                    <a:gd name="connsiteX49" fmla="*/ 717459 w 2044796"/>
                    <a:gd name="connsiteY49" fmla="*/ 3799646 h 3930643"/>
                    <a:gd name="connsiteX50" fmla="*/ 717459 w 2044796"/>
                    <a:gd name="connsiteY50" fmla="*/ 3835660 h 3930643"/>
                    <a:gd name="connsiteX51" fmla="*/ 672139 w 2044796"/>
                    <a:gd name="connsiteY51" fmla="*/ 3867712 h 3930643"/>
                    <a:gd name="connsiteX52" fmla="*/ 614646 w 2044796"/>
                    <a:gd name="connsiteY52" fmla="*/ 3924234 h 3930643"/>
                    <a:gd name="connsiteX53" fmla="*/ 427184 w 2044796"/>
                    <a:gd name="connsiteY53" fmla="*/ 3920052 h 3930643"/>
                    <a:gd name="connsiteX54" fmla="*/ 426584 w 2044796"/>
                    <a:gd name="connsiteY54" fmla="*/ 3864788 h 3930643"/>
                    <a:gd name="connsiteX55" fmla="*/ 456788 w 2044796"/>
                    <a:gd name="connsiteY55" fmla="*/ 3778063 h 3930643"/>
                    <a:gd name="connsiteX56" fmla="*/ 519148 w 2044796"/>
                    <a:gd name="connsiteY56" fmla="*/ 3572456 h 3930643"/>
                    <a:gd name="connsiteX57" fmla="*/ 507452 w 2044796"/>
                    <a:gd name="connsiteY57" fmla="*/ 3414598 h 3930643"/>
                    <a:gd name="connsiteX58" fmla="*/ 487963 w 2044796"/>
                    <a:gd name="connsiteY58" fmla="*/ 3293764 h 3930643"/>
                    <a:gd name="connsiteX59" fmla="*/ 515872 w 2044796"/>
                    <a:gd name="connsiteY59" fmla="*/ 2866454 h 3930643"/>
                    <a:gd name="connsiteX60" fmla="*/ 549733 w 2044796"/>
                    <a:gd name="connsiteY60" fmla="*/ 2783672 h 3930643"/>
                    <a:gd name="connsiteX61" fmla="*/ 537370 w 2044796"/>
                    <a:gd name="connsiteY61" fmla="*/ 2695518 h 3930643"/>
                    <a:gd name="connsiteX62" fmla="*/ 552962 w 2044796"/>
                    <a:gd name="connsiteY62" fmla="*/ 2514362 h 3930643"/>
                    <a:gd name="connsiteX63" fmla="*/ 528892 w 2044796"/>
                    <a:gd name="connsiteY63" fmla="*/ 2298878 h 3930643"/>
                    <a:gd name="connsiteX64" fmla="*/ 553257 w 2044796"/>
                    <a:gd name="connsiteY64" fmla="*/ 1804845 h 3930643"/>
                    <a:gd name="connsiteX65" fmla="*/ 93324 w 2044796"/>
                    <a:gd name="connsiteY65" fmla="*/ 1801949 h 3930643"/>
                    <a:gd name="connsiteX66" fmla="*/ 100143 w 2044796"/>
                    <a:gd name="connsiteY66" fmla="*/ 1303039 h 3930643"/>
                    <a:gd name="connsiteX67" fmla="*/ 32049 w 2044796"/>
                    <a:gd name="connsiteY67" fmla="*/ 1264787 h 3930643"/>
                    <a:gd name="connsiteX68" fmla="*/ 32802 w 2044796"/>
                    <a:gd name="connsiteY68" fmla="*/ 1260262 h 3930643"/>
                    <a:gd name="connsiteX69" fmla="*/ 25639 w 2044796"/>
                    <a:gd name="connsiteY69" fmla="*/ 1214266 h 3930643"/>
                    <a:gd name="connsiteX70" fmla="*/ 26772 w 2044796"/>
                    <a:gd name="connsiteY70" fmla="*/ 1159221 h 3930643"/>
                    <a:gd name="connsiteX71" fmla="*/ 49394 w 2044796"/>
                    <a:gd name="connsiteY71" fmla="*/ 1096261 h 3930643"/>
                    <a:gd name="connsiteX72" fmla="*/ 31678 w 2044796"/>
                    <a:gd name="connsiteY72" fmla="*/ 1060447 h 3930643"/>
                    <a:gd name="connsiteX73" fmla="*/ 68244 w 2044796"/>
                    <a:gd name="connsiteY73" fmla="*/ 1024252 h 3930643"/>
                    <a:gd name="connsiteX74" fmla="*/ 97276 w 2044796"/>
                    <a:gd name="connsiteY74" fmla="*/ 1029157 h 3930643"/>
                    <a:gd name="connsiteX75" fmla="*/ 110097 w 2044796"/>
                    <a:gd name="connsiteY75" fmla="*/ 578644 h 3930643"/>
                    <a:gd name="connsiteX76" fmla="*/ 420364 w 2044796"/>
                    <a:gd name="connsiteY76" fmla="*/ 591836 h 3930643"/>
                    <a:gd name="connsiteX77" fmla="*/ 497650 w 2044796"/>
                    <a:gd name="connsiteY77" fmla="*/ 419167 h 3930643"/>
                    <a:gd name="connsiteX78" fmla="*/ 513109 w 2044796"/>
                    <a:gd name="connsiteY78" fmla="*/ 379581 h 3930643"/>
                    <a:gd name="connsiteX79" fmla="*/ 816214 w 2044796"/>
                    <a:gd name="connsiteY79" fmla="*/ 225390 h 3930643"/>
                    <a:gd name="connsiteX80" fmla="*/ 889728 w 2044796"/>
                    <a:gd name="connsiteY80" fmla="*/ 141322 h 3930643"/>
                    <a:gd name="connsiteX81" fmla="*/ 890480 w 2044796"/>
                    <a:gd name="connsiteY81" fmla="*/ 105127 h 3930643"/>
                    <a:gd name="connsiteX82" fmla="*/ 1048672 w 2044796"/>
                    <a:gd name="connsiteY82" fmla="*/ 0 h 3930643"/>
                    <a:gd name="connsiteX83" fmla="*/ 1196452 w 2044796"/>
                    <a:gd name="connsiteY83" fmla="*/ 165211 h 393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044796" h="3930643">
                      <a:moveTo>
                        <a:pt x="1196452" y="165211"/>
                      </a:moveTo>
                      <a:lnTo>
                        <a:pt x="1227846" y="241421"/>
                      </a:lnTo>
                      <a:cubicBezTo>
                        <a:pt x="1227846" y="241421"/>
                        <a:pt x="1244582" y="248317"/>
                        <a:pt x="1264279" y="267024"/>
                      </a:cubicBezTo>
                      <a:cubicBezTo>
                        <a:pt x="1283968" y="285731"/>
                        <a:pt x="1429691" y="371389"/>
                        <a:pt x="1504528" y="402898"/>
                      </a:cubicBezTo>
                      <a:lnTo>
                        <a:pt x="1602007" y="617544"/>
                      </a:lnTo>
                      <a:lnTo>
                        <a:pt x="1967301" y="613610"/>
                      </a:lnTo>
                      <a:lnTo>
                        <a:pt x="1959424" y="1003516"/>
                      </a:lnTo>
                      <a:cubicBezTo>
                        <a:pt x="1959424" y="1003516"/>
                        <a:pt x="1989951" y="992686"/>
                        <a:pt x="1997819" y="1011393"/>
                      </a:cubicBezTo>
                      <a:cubicBezTo>
                        <a:pt x="2005696" y="1030100"/>
                        <a:pt x="2056893" y="1036006"/>
                        <a:pt x="2002743" y="1072439"/>
                      </a:cubicBezTo>
                      <a:cubicBezTo>
                        <a:pt x="2002743" y="1072439"/>
                        <a:pt x="2061817" y="1100004"/>
                        <a:pt x="2019479" y="1134466"/>
                      </a:cubicBezTo>
                      <a:cubicBezTo>
                        <a:pt x="2019479" y="1134466"/>
                        <a:pt x="2044796" y="1151001"/>
                        <a:pt x="2044796" y="1165717"/>
                      </a:cubicBezTo>
                      <a:cubicBezTo>
                        <a:pt x="2044796" y="1180443"/>
                        <a:pt x="2023241" y="1188853"/>
                        <a:pt x="2023241" y="1188853"/>
                      </a:cubicBezTo>
                      <a:cubicBezTo>
                        <a:pt x="2023241" y="1188853"/>
                        <a:pt x="2036386" y="1203055"/>
                        <a:pt x="2033233" y="1216200"/>
                      </a:cubicBezTo>
                      <a:cubicBezTo>
                        <a:pt x="2030080" y="1229344"/>
                        <a:pt x="2017459" y="1237755"/>
                        <a:pt x="2017459" y="1237755"/>
                      </a:cubicBezTo>
                      <a:cubicBezTo>
                        <a:pt x="2017459" y="1237755"/>
                        <a:pt x="2036386" y="1279817"/>
                        <a:pt x="1955413" y="1278246"/>
                      </a:cubicBezTo>
                      <a:lnTo>
                        <a:pt x="1927010" y="1813589"/>
                      </a:lnTo>
                      <a:lnTo>
                        <a:pt x="1471772" y="1810722"/>
                      </a:lnTo>
                      <a:cubicBezTo>
                        <a:pt x="1471772" y="1810722"/>
                        <a:pt x="1501357" y="2392890"/>
                        <a:pt x="1499452" y="2426294"/>
                      </a:cubicBezTo>
                      <a:cubicBezTo>
                        <a:pt x="1497547" y="2459698"/>
                        <a:pt x="1478459" y="2511238"/>
                        <a:pt x="1467000" y="2537003"/>
                      </a:cubicBezTo>
                      <a:cubicBezTo>
                        <a:pt x="1455551" y="2562768"/>
                        <a:pt x="1465095" y="2558958"/>
                        <a:pt x="1473677" y="2615260"/>
                      </a:cubicBezTo>
                      <a:cubicBezTo>
                        <a:pt x="1482259" y="2671563"/>
                        <a:pt x="1501204" y="2725303"/>
                        <a:pt x="1487041" y="2752687"/>
                      </a:cubicBezTo>
                      <a:cubicBezTo>
                        <a:pt x="1472191" y="2781395"/>
                        <a:pt x="1471925" y="2799531"/>
                        <a:pt x="1495632" y="2831897"/>
                      </a:cubicBezTo>
                      <a:cubicBezTo>
                        <a:pt x="1495632" y="2831897"/>
                        <a:pt x="1530941" y="2888209"/>
                        <a:pt x="1530941" y="2967419"/>
                      </a:cubicBezTo>
                      <a:cubicBezTo>
                        <a:pt x="1530941" y="3046628"/>
                        <a:pt x="1538295" y="3370688"/>
                        <a:pt x="1538295" y="3370688"/>
                      </a:cubicBezTo>
                      <a:lnTo>
                        <a:pt x="1516625" y="3409293"/>
                      </a:lnTo>
                      <a:cubicBezTo>
                        <a:pt x="1516625" y="3409293"/>
                        <a:pt x="1550420" y="3512677"/>
                        <a:pt x="1510339" y="3572809"/>
                      </a:cubicBezTo>
                      <a:cubicBezTo>
                        <a:pt x="1510339" y="3572809"/>
                        <a:pt x="1520102" y="3667992"/>
                        <a:pt x="1530770" y="3701825"/>
                      </a:cubicBezTo>
                      <a:cubicBezTo>
                        <a:pt x="1542905" y="3740296"/>
                        <a:pt x="1605789" y="3805457"/>
                        <a:pt x="1603874" y="3851262"/>
                      </a:cubicBezTo>
                      <a:cubicBezTo>
                        <a:pt x="1602808" y="3876885"/>
                        <a:pt x="1603760" y="3898859"/>
                        <a:pt x="1604236" y="3910394"/>
                      </a:cubicBezTo>
                      <a:cubicBezTo>
                        <a:pt x="1604570" y="3918509"/>
                        <a:pt x="1598226" y="3922367"/>
                        <a:pt x="1590234" y="3923814"/>
                      </a:cubicBezTo>
                      <a:cubicBezTo>
                        <a:pt x="1570575" y="3927377"/>
                        <a:pt x="1532418" y="3932396"/>
                        <a:pt x="1487993" y="3928482"/>
                      </a:cubicBezTo>
                      <a:cubicBezTo>
                        <a:pt x="1424938" y="3922919"/>
                        <a:pt x="1370902" y="3931768"/>
                        <a:pt x="1358244" y="3875389"/>
                      </a:cubicBezTo>
                      <a:cubicBezTo>
                        <a:pt x="1357872" y="3873741"/>
                        <a:pt x="1357310" y="3867388"/>
                        <a:pt x="1357310" y="3867388"/>
                      </a:cubicBezTo>
                      <a:cubicBezTo>
                        <a:pt x="1357310" y="3867388"/>
                        <a:pt x="1314305" y="3850548"/>
                        <a:pt x="1310361" y="3840156"/>
                      </a:cubicBezTo>
                      <a:cubicBezTo>
                        <a:pt x="1306418" y="3829765"/>
                        <a:pt x="1310466" y="3792960"/>
                        <a:pt x="1310466" y="3792960"/>
                      </a:cubicBezTo>
                      <a:cubicBezTo>
                        <a:pt x="1310466" y="3792960"/>
                        <a:pt x="1302446" y="3783997"/>
                        <a:pt x="1300322" y="3766328"/>
                      </a:cubicBezTo>
                      <a:cubicBezTo>
                        <a:pt x="1294959" y="3721665"/>
                        <a:pt x="1295426" y="3636740"/>
                        <a:pt x="1323820" y="3613537"/>
                      </a:cubicBezTo>
                      <a:cubicBezTo>
                        <a:pt x="1323820" y="3613537"/>
                        <a:pt x="1275309" y="3561226"/>
                        <a:pt x="1260898" y="3483578"/>
                      </a:cubicBezTo>
                      <a:cubicBezTo>
                        <a:pt x="1252745" y="3439668"/>
                        <a:pt x="1258298" y="3388538"/>
                        <a:pt x="1282786" y="3331988"/>
                      </a:cubicBezTo>
                      <a:cubicBezTo>
                        <a:pt x="1282786" y="3331988"/>
                        <a:pt x="1218321" y="3274314"/>
                        <a:pt x="1217902" y="3098692"/>
                      </a:cubicBezTo>
                      <a:cubicBezTo>
                        <a:pt x="1217445" y="2908697"/>
                        <a:pt x="1207672" y="2704138"/>
                        <a:pt x="1193261" y="2630662"/>
                      </a:cubicBezTo>
                      <a:cubicBezTo>
                        <a:pt x="1172573" y="2525163"/>
                        <a:pt x="1059883" y="2168585"/>
                        <a:pt x="1023316" y="2050475"/>
                      </a:cubicBezTo>
                      <a:cubicBezTo>
                        <a:pt x="1019792" y="2039102"/>
                        <a:pt x="1003704" y="2039122"/>
                        <a:pt x="1000199" y="2050485"/>
                      </a:cubicBezTo>
                      <a:cubicBezTo>
                        <a:pt x="960622" y="2178691"/>
                        <a:pt x="833111" y="2589895"/>
                        <a:pt x="822977" y="2666657"/>
                      </a:cubicBezTo>
                      <a:cubicBezTo>
                        <a:pt x="810975" y="2757516"/>
                        <a:pt x="809261" y="3184379"/>
                        <a:pt x="798974" y="3220384"/>
                      </a:cubicBezTo>
                      <a:cubicBezTo>
                        <a:pt x="788687" y="3256388"/>
                        <a:pt x="764684" y="3316386"/>
                        <a:pt x="742405" y="3331817"/>
                      </a:cubicBezTo>
                      <a:cubicBezTo>
                        <a:pt x="742405" y="3331817"/>
                        <a:pt x="812023" y="3527308"/>
                        <a:pt x="704019" y="3614738"/>
                      </a:cubicBezTo>
                      <a:cubicBezTo>
                        <a:pt x="704019" y="3614738"/>
                        <a:pt x="729632" y="3619243"/>
                        <a:pt x="730603" y="3677707"/>
                      </a:cubicBezTo>
                      <a:cubicBezTo>
                        <a:pt x="731575" y="3736172"/>
                        <a:pt x="733527" y="3781968"/>
                        <a:pt x="722812" y="3790741"/>
                      </a:cubicBezTo>
                      <a:lnTo>
                        <a:pt x="717459" y="3799646"/>
                      </a:lnTo>
                      <a:cubicBezTo>
                        <a:pt x="717459" y="3799646"/>
                        <a:pt x="722574" y="3825583"/>
                        <a:pt x="717459" y="3835660"/>
                      </a:cubicBezTo>
                      <a:cubicBezTo>
                        <a:pt x="712344" y="3845738"/>
                        <a:pt x="672139" y="3867712"/>
                        <a:pt x="672139" y="3867712"/>
                      </a:cubicBezTo>
                      <a:cubicBezTo>
                        <a:pt x="672139" y="3867712"/>
                        <a:pt x="685502" y="3913508"/>
                        <a:pt x="614646" y="3924234"/>
                      </a:cubicBezTo>
                      <a:cubicBezTo>
                        <a:pt x="542751" y="3935111"/>
                        <a:pt x="429566" y="3931092"/>
                        <a:pt x="427184" y="3920052"/>
                      </a:cubicBezTo>
                      <a:cubicBezTo>
                        <a:pt x="424794" y="3909022"/>
                        <a:pt x="426584" y="3864788"/>
                        <a:pt x="426584" y="3864788"/>
                      </a:cubicBezTo>
                      <a:cubicBezTo>
                        <a:pt x="426584" y="3864788"/>
                        <a:pt x="415869" y="3836527"/>
                        <a:pt x="456788" y="3778063"/>
                      </a:cubicBezTo>
                      <a:cubicBezTo>
                        <a:pt x="497707" y="3719598"/>
                        <a:pt x="507461" y="3697186"/>
                        <a:pt x="519148" y="3572456"/>
                      </a:cubicBezTo>
                      <a:cubicBezTo>
                        <a:pt x="519148" y="3572456"/>
                        <a:pt x="468475" y="3514963"/>
                        <a:pt x="507452" y="3414598"/>
                      </a:cubicBezTo>
                      <a:cubicBezTo>
                        <a:pt x="507452" y="3414598"/>
                        <a:pt x="472371" y="3389262"/>
                        <a:pt x="487963" y="3293764"/>
                      </a:cubicBezTo>
                      <a:cubicBezTo>
                        <a:pt x="501289" y="3212135"/>
                        <a:pt x="461855" y="3029331"/>
                        <a:pt x="515872" y="2866454"/>
                      </a:cubicBezTo>
                      <a:cubicBezTo>
                        <a:pt x="525044" y="2838784"/>
                        <a:pt x="548514" y="2801512"/>
                        <a:pt x="549733" y="2783672"/>
                      </a:cubicBezTo>
                      <a:cubicBezTo>
                        <a:pt x="550962" y="2765832"/>
                        <a:pt x="529578" y="2730589"/>
                        <a:pt x="537370" y="2695518"/>
                      </a:cubicBezTo>
                      <a:cubicBezTo>
                        <a:pt x="545161" y="2660437"/>
                        <a:pt x="576346" y="2563082"/>
                        <a:pt x="552962" y="2514362"/>
                      </a:cubicBezTo>
                      <a:cubicBezTo>
                        <a:pt x="529578" y="2465641"/>
                        <a:pt x="519148" y="2403139"/>
                        <a:pt x="528892" y="2298878"/>
                      </a:cubicBezTo>
                      <a:cubicBezTo>
                        <a:pt x="538636" y="2194617"/>
                        <a:pt x="553257" y="1804845"/>
                        <a:pt x="553257" y="1804845"/>
                      </a:cubicBezTo>
                      <a:lnTo>
                        <a:pt x="93324" y="1801949"/>
                      </a:lnTo>
                      <a:lnTo>
                        <a:pt x="100143" y="1303039"/>
                      </a:lnTo>
                      <a:cubicBezTo>
                        <a:pt x="100143" y="1303039"/>
                        <a:pt x="15457" y="1309268"/>
                        <a:pt x="32049" y="1264787"/>
                      </a:cubicBezTo>
                      <a:lnTo>
                        <a:pt x="32802" y="1260262"/>
                      </a:lnTo>
                      <a:cubicBezTo>
                        <a:pt x="32802" y="1260262"/>
                        <a:pt x="-3765" y="1242917"/>
                        <a:pt x="25639" y="1214266"/>
                      </a:cubicBezTo>
                      <a:cubicBezTo>
                        <a:pt x="25639" y="1214266"/>
                        <a:pt x="-32797" y="1194664"/>
                        <a:pt x="26772" y="1159221"/>
                      </a:cubicBezTo>
                      <a:cubicBezTo>
                        <a:pt x="26772" y="1159221"/>
                        <a:pt x="-10804" y="1117749"/>
                        <a:pt x="49394" y="1096261"/>
                      </a:cubicBezTo>
                      <a:cubicBezTo>
                        <a:pt x="55204" y="1094184"/>
                        <a:pt x="7894" y="1079678"/>
                        <a:pt x="31678" y="1060447"/>
                      </a:cubicBezTo>
                      <a:cubicBezTo>
                        <a:pt x="47480" y="1047664"/>
                        <a:pt x="50147" y="1020489"/>
                        <a:pt x="68244" y="1024252"/>
                      </a:cubicBezTo>
                      <a:cubicBezTo>
                        <a:pt x="86342" y="1028024"/>
                        <a:pt x="97276" y="1029157"/>
                        <a:pt x="97276" y="1029157"/>
                      </a:cubicBezTo>
                      <a:lnTo>
                        <a:pt x="110097" y="578644"/>
                      </a:lnTo>
                      <a:lnTo>
                        <a:pt x="420364" y="591836"/>
                      </a:lnTo>
                      <a:cubicBezTo>
                        <a:pt x="420364" y="591836"/>
                        <a:pt x="463341" y="467049"/>
                        <a:pt x="497650" y="419167"/>
                      </a:cubicBezTo>
                      <a:cubicBezTo>
                        <a:pt x="497650" y="419167"/>
                        <a:pt x="497650" y="389011"/>
                        <a:pt x="513109" y="379581"/>
                      </a:cubicBezTo>
                      <a:cubicBezTo>
                        <a:pt x="528568" y="370161"/>
                        <a:pt x="816214" y="225390"/>
                        <a:pt x="816214" y="225390"/>
                      </a:cubicBezTo>
                      <a:cubicBezTo>
                        <a:pt x="816214" y="225390"/>
                        <a:pt x="822996" y="154134"/>
                        <a:pt x="889728" y="141322"/>
                      </a:cubicBezTo>
                      <a:lnTo>
                        <a:pt x="890480" y="105127"/>
                      </a:lnTo>
                      <a:cubicBezTo>
                        <a:pt x="890480" y="105127"/>
                        <a:pt x="874431" y="0"/>
                        <a:pt x="1048672" y="0"/>
                      </a:cubicBezTo>
                      <a:cubicBezTo>
                        <a:pt x="1222912" y="0"/>
                        <a:pt x="1196452" y="165211"/>
                        <a:pt x="1196452" y="1652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" name="Graphic 25" descr="Boy holding a sign">
                  <a:extLst>
                    <a:ext uri="{FF2B5EF4-FFF2-40B4-BE49-F238E27FC236}">
                      <a16:creationId xmlns:a16="http://schemas.microsoft.com/office/drawing/2014/main" id="{775E6E18-9D15-490C-9FE1-F60DDF75F5F7}"/>
                    </a:ext>
                  </a:extLst>
                </p:cNvPr>
                <p:cNvGrpSpPr/>
                <p:nvPr/>
              </p:nvGrpSpPr>
              <p:grpSpPr>
                <a:xfrm>
                  <a:off x="1422722" y="5701124"/>
                  <a:ext cx="1172203" cy="345039"/>
                  <a:chOff x="1422722" y="5701124"/>
                  <a:chExt cx="1172203" cy="345039"/>
                </a:xfrm>
                <a:solidFill>
                  <a:srgbClr val="FFFFFF"/>
                </a:solidFill>
              </p:grpSpPr>
              <p:sp>
                <p:nvSpPr>
                  <p:cNvPr id="7" name="Freeform: Shape 6">
                    <a:extLst>
                      <a:ext uri="{FF2B5EF4-FFF2-40B4-BE49-F238E27FC236}">
                        <a16:creationId xmlns:a16="http://schemas.microsoft.com/office/drawing/2014/main" id="{8D10C23A-ED3F-455E-8EF0-5D9B4A9861EF}"/>
                      </a:ext>
                    </a:extLst>
                  </p:cNvPr>
                  <p:cNvSpPr/>
                  <p:nvPr/>
                </p:nvSpPr>
                <p:spPr>
                  <a:xfrm>
                    <a:off x="2298659" y="5701124"/>
                    <a:ext cx="296266" cy="344814"/>
                  </a:xfrm>
                  <a:custGeom>
                    <a:avLst/>
                    <a:gdLst>
                      <a:gd name="connsiteX0" fmla="*/ 294226 w 296266"/>
                      <a:gd name="connsiteY0" fmla="*/ 277121 h 344814"/>
                      <a:gd name="connsiteX1" fmla="*/ 272385 w 296266"/>
                      <a:gd name="connsiteY1" fmla="*/ 208989 h 344814"/>
                      <a:gd name="connsiteX2" fmla="*/ 243248 w 296266"/>
                      <a:gd name="connsiteY2" fmla="*/ 161487 h 344814"/>
                      <a:gd name="connsiteX3" fmla="*/ 233171 w 296266"/>
                      <a:gd name="connsiteY3" fmla="*/ 141171 h 344814"/>
                      <a:gd name="connsiteX4" fmla="*/ 209063 w 296266"/>
                      <a:gd name="connsiteY4" fmla="*/ 12535 h 344814"/>
                      <a:gd name="connsiteX5" fmla="*/ 195833 w 296266"/>
                      <a:gd name="connsiteY5" fmla="*/ 3401 h 344814"/>
                      <a:gd name="connsiteX6" fmla="*/ 97639 w 296266"/>
                      <a:gd name="connsiteY6" fmla="*/ 3039 h 344814"/>
                      <a:gd name="connsiteX7" fmla="*/ 46747 w 296266"/>
                      <a:gd name="connsiteY7" fmla="*/ 18803 h 344814"/>
                      <a:gd name="connsiteX8" fmla="*/ 16696 w 296266"/>
                      <a:gd name="connsiteY8" fmla="*/ 40453 h 344814"/>
                      <a:gd name="connsiteX9" fmla="*/ 665 w 296266"/>
                      <a:gd name="connsiteY9" fmla="*/ 144552 h 344814"/>
                      <a:gd name="connsiteX10" fmla="*/ 6961 w 296266"/>
                      <a:gd name="connsiteY10" fmla="*/ 199578 h 344814"/>
                      <a:gd name="connsiteX11" fmla="*/ 5237 w 296266"/>
                      <a:gd name="connsiteY11" fmla="*/ 225162 h 344814"/>
                      <a:gd name="connsiteX12" fmla="*/ 19944 w 296266"/>
                      <a:gd name="connsiteY12" fmla="*/ 264653 h 344814"/>
                      <a:gd name="connsiteX13" fmla="*/ 54425 w 296266"/>
                      <a:gd name="connsiteY13" fmla="*/ 284703 h 344814"/>
                      <a:gd name="connsiteX14" fmla="*/ 146779 w 296266"/>
                      <a:gd name="connsiteY14" fmla="*/ 341234 h 344814"/>
                      <a:gd name="connsiteX15" fmla="*/ 292216 w 296266"/>
                      <a:gd name="connsiteY15" fmla="*/ 335604 h 344814"/>
                      <a:gd name="connsiteX16" fmla="*/ 296264 w 296266"/>
                      <a:gd name="connsiteY16" fmla="*/ 329737 h 344814"/>
                      <a:gd name="connsiteX17" fmla="*/ 294226 w 296266"/>
                      <a:gd name="connsiteY17" fmla="*/ 277121 h 344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96266" h="344814">
                        <a:moveTo>
                          <a:pt x="294226" y="277121"/>
                        </a:moveTo>
                        <a:cubicBezTo>
                          <a:pt x="299103" y="251965"/>
                          <a:pt x="285939" y="228582"/>
                          <a:pt x="272385" y="208989"/>
                        </a:cubicBezTo>
                        <a:cubicBezTo>
                          <a:pt x="271528" y="207750"/>
                          <a:pt x="248658" y="171470"/>
                          <a:pt x="243248" y="161487"/>
                        </a:cubicBezTo>
                        <a:cubicBezTo>
                          <a:pt x="242667" y="160411"/>
                          <a:pt x="234990" y="145019"/>
                          <a:pt x="233171" y="141171"/>
                        </a:cubicBezTo>
                        <a:cubicBezTo>
                          <a:pt x="215664" y="101061"/>
                          <a:pt x="207329" y="56579"/>
                          <a:pt x="209063" y="12535"/>
                        </a:cubicBezTo>
                        <a:cubicBezTo>
                          <a:pt x="209415" y="7735"/>
                          <a:pt x="200490" y="4115"/>
                          <a:pt x="195833" y="3401"/>
                        </a:cubicBezTo>
                        <a:cubicBezTo>
                          <a:pt x="188308" y="3039"/>
                          <a:pt x="120890" y="-3828"/>
                          <a:pt x="97639" y="3039"/>
                        </a:cubicBezTo>
                        <a:cubicBezTo>
                          <a:pt x="73274" y="7335"/>
                          <a:pt x="53320" y="16460"/>
                          <a:pt x="46747" y="18803"/>
                        </a:cubicBezTo>
                        <a:cubicBezTo>
                          <a:pt x="40023" y="22318"/>
                          <a:pt x="18315" y="37615"/>
                          <a:pt x="16696" y="40453"/>
                        </a:cubicBezTo>
                        <a:cubicBezTo>
                          <a:pt x="-2745" y="72524"/>
                          <a:pt x="-344" y="109090"/>
                          <a:pt x="665" y="144552"/>
                        </a:cubicBezTo>
                        <a:cubicBezTo>
                          <a:pt x="1046" y="163726"/>
                          <a:pt x="-1906" y="183709"/>
                          <a:pt x="6961" y="199578"/>
                        </a:cubicBezTo>
                        <a:cubicBezTo>
                          <a:pt x="9924" y="204883"/>
                          <a:pt x="7190" y="216037"/>
                          <a:pt x="5237" y="225162"/>
                        </a:cubicBezTo>
                        <a:cubicBezTo>
                          <a:pt x="4266" y="252908"/>
                          <a:pt x="5104" y="257375"/>
                          <a:pt x="19944" y="264653"/>
                        </a:cubicBezTo>
                        <a:cubicBezTo>
                          <a:pt x="24240" y="266767"/>
                          <a:pt x="54386" y="282883"/>
                          <a:pt x="54425" y="284703"/>
                        </a:cubicBezTo>
                        <a:cubicBezTo>
                          <a:pt x="55539" y="337348"/>
                          <a:pt x="102973" y="338976"/>
                          <a:pt x="146779" y="341234"/>
                        </a:cubicBezTo>
                        <a:cubicBezTo>
                          <a:pt x="193937" y="343805"/>
                          <a:pt x="245839" y="350082"/>
                          <a:pt x="292216" y="335604"/>
                        </a:cubicBezTo>
                        <a:cubicBezTo>
                          <a:pt x="294702" y="334738"/>
                          <a:pt x="296340" y="332366"/>
                          <a:pt x="296264" y="329737"/>
                        </a:cubicBezTo>
                        <a:cubicBezTo>
                          <a:pt x="296007" y="319526"/>
                          <a:pt x="295226" y="285893"/>
                          <a:pt x="294226" y="2771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" name="Freeform: Shape 7">
                    <a:extLst>
                      <a:ext uri="{FF2B5EF4-FFF2-40B4-BE49-F238E27FC236}">
                        <a16:creationId xmlns:a16="http://schemas.microsoft.com/office/drawing/2014/main" id="{8230E177-CB95-4404-BE81-81E0D097EC64}"/>
                      </a:ext>
                    </a:extLst>
                  </p:cNvPr>
                  <p:cNvSpPr/>
                  <p:nvPr/>
                </p:nvSpPr>
                <p:spPr>
                  <a:xfrm>
                    <a:off x="1422722" y="5705439"/>
                    <a:ext cx="298491" cy="340724"/>
                  </a:xfrm>
                  <a:custGeom>
                    <a:avLst/>
                    <a:gdLst>
                      <a:gd name="connsiteX0" fmla="*/ 298111 w 298491"/>
                      <a:gd name="connsiteY0" fmla="*/ 146513 h 340724"/>
                      <a:gd name="connsiteX1" fmla="*/ 281176 w 298491"/>
                      <a:gd name="connsiteY1" fmla="*/ 34804 h 340724"/>
                      <a:gd name="connsiteX2" fmla="*/ 217415 w 298491"/>
                      <a:gd name="connsiteY2" fmla="*/ 1600 h 340724"/>
                      <a:gd name="connsiteX3" fmla="*/ 135167 w 298491"/>
                      <a:gd name="connsiteY3" fmla="*/ 5896 h 340724"/>
                      <a:gd name="connsiteX4" fmla="*/ 96048 w 298491"/>
                      <a:gd name="connsiteY4" fmla="*/ 4743 h 340724"/>
                      <a:gd name="connsiteX5" fmla="*/ 90123 w 298491"/>
                      <a:gd name="connsiteY5" fmla="*/ 5058 h 340724"/>
                      <a:gd name="connsiteX6" fmla="*/ 87323 w 298491"/>
                      <a:gd name="connsiteY6" fmla="*/ 10287 h 340724"/>
                      <a:gd name="connsiteX7" fmla="*/ 80970 w 298491"/>
                      <a:gd name="connsiteY7" fmla="*/ 77238 h 340724"/>
                      <a:gd name="connsiteX8" fmla="*/ 61015 w 298491"/>
                      <a:gd name="connsiteY8" fmla="*/ 139379 h 340724"/>
                      <a:gd name="connsiteX9" fmla="*/ 33935 w 298491"/>
                      <a:gd name="connsiteY9" fmla="*/ 187195 h 340724"/>
                      <a:gd name="connsiteX10" fmla="*/ 23858 w 298491"/>
                      <a:gd name="connsiteY10" fmla="*/ 202520 h 340724"/>
                      <a:gd name="connsiteX11" fmla="*/ 807 w 298491"/>
                      <a:gd name="connsiteY11" fmla="*/ 271176 h 340724"/>
                      <a:gd name="connsiteX12" fmla="*/ 3065 w 298491"/>
                      <a:gd name="connsiteY12" fmla="*/ 275110 h 340724"/>
                      <a:gd name="connsiteX13" fmla="*/ 2379 w 298491"/>
                      <a:gd name="connsiteY13" fmla="*/ 325469 h 340724"/>
                      <a:gd name="connsiteX14" fmla="*/ 6656 w 298491"/>
                      <a:gd name="connsiteY14" fmla="*/ 331403 h 340724"/>
                      <a:gd name="connsiteX15" fmla="*/ 137710 w 298491"/>
                      <a:gd name="connsiteY15" fmla="*/ 337804 h 340724"/>
                      <a:gd name="connsiteX16" fmla="*/ 244085 w 298491"/>
                      <a:gd name="connsiteY16" fmla="*/ 276758 h 340724"/>
                      <a:gd name="connsiteX17" fmla="*/ 276661 w 298491"/>
                      <a:gd name="connsiteY17" fmla="*/ 257537 h 340724"/>
                      <a:gd name="connsiteX18" fmla="*/ 290663 w 298491"/>
                      <a:gd name="connsiteY18" fmla="*/ 222618 h 340724"/>
                      <a:gd name="connsiteX19" fmla="*/ 288243 w 298491"/>
                      <a:gd name="connsiteY19" fmla="*/ 200634 h 340724"/>
                      <a:gd name="connsiteX20" fmla="*/ 298111 w 298491"/>
                      <a:gd name="connsiteY20" fmla="*/ 146513 h 340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98491" h="340724">
                        <a:moveTo>
                          <a:pt x="298111" y="146513"/>
                        </a:moveTo>
                        <a:cubicBezTo>
                          <a:pt x="297730" y="108918"/>
                          <a:pt x="303398" y="70390"/>
                          <a:pt x="281176" y="34804"/>
                        </a:cubicBezTo>
                        <a:cubicBezTo>
                          <a:pt x="278413" y="30594"/>
                          <a:pt x="230007" y="2972"/>
                          <a:pt x="217415" y="1600"/>
                        </a:cubicBezTo>
                        <a:cubicBezTo>
                          <a:pt x="198784" y="-1982"/>
                          <a:pt x="150578" y="886"/>
                          <a:pt x="135167" y="5896"/>
                        </a:cubicBezTo>
                        <a:cubicBezTo>
                          <a:pt x="132281" y="6410"/>
                          <a:pt x="100391" y="6886"/>
                          <a:pt x="96048" y="4743"/>
                        </a:cubicBezTo>
                        <a:cubicBezTo>
                          <a:pt x="94152" y="3800"/>
                          <a:pt x="91904" y="3924"/>
                          <a:pt x="90123" y="5058"/>
                        </a:cubicBezTo>
                        <a:cubicBezTo>
                          <a:pt x="88342" y="6191"/>
                          <a:pt x="87275" y="8172"/>
                          <a:pt x="87323" y="10287"/>
                        </a:cubicBezTo>
                        <a:cubicBezTo>
                          <a:pt x="87723" y="29765"/>
                          <a:pt x="85646" y="51663"/>
                          <a:pt x="80970" y="77238"/>
                        </a:cubicBezTo>
                        <a:cubicBezTo>
                          <a:pt x="77074" y="98517"/>
                          <a:pt x="70368" y="119424"/>
                          <a:pt x="61015" y="139379"/>
                        </a:cubicBezTo>
                        <a:cubicBezTo>
                          <a:pt x="59062" y="143208"/>
                          <a:pt x="40565" y="176308"/>
                          <a:pt x="33935" y="187195"/>
                        </a:cubicBezTo>
                        <a:cubicBezTo>
                          <a:pt x="32297" y="188881"/>
                          <a:pt x="24744" y="201073"/>
                          <a:pt x="23858" y="202520"/>
                        </a:cubicBezTo>
                        <a:cubicBezTo>
                          <a:pt x="10304" y="222561"/>
                          <a:pt x="-3517" y="245488"/>
                          <a:pt x="807" y="271176"/>
                        </a:cubicBezTo>
                        <a:cubicBezTo>
                          <a:pt x="1017" y="272748"/>
                          <a:pt x="1846" y="274148"/>
                          <a:pt x="3065" y="275110"/>
                        </a:cubicBezTo>
                        <a:cubicBezTo>
                          <a:pt x="2865" y="283759"/>
                          <a:pt x="2627" y="315296"/>
                          <a:pt x="2379" y="325469"/>
                        </a:cubicBezTo>
                        <a:cubicBezTo>
                          <a:pt x="2312" y="328184"/>
                          <a:pt x="4065" y="330612"/>
                          <a:pt x="6656" y="331403"/>
                        </a:cubicBezTo>
                        <a:cubicBezTo>
                          <a:pt x="49090" y="344366"/>
                          <a:pt x="94181" y="341014"/>
                          <a:pt x="137710" y="337804"/>
                        </a:cubicBezTo>
                        <a:cubicBezTo>
                          <a:pt x="183335" y="333670"/>
                          <a:pt x="246476" y="340233"/>
                          <a:pt x="244085" y="276758"/>
                        </a:cubicBezTo>
                        <a:cubicBezTo>
                          <a:pt x="249610" y="273777"/>
                          <a:pt x="269012" y="261471"/>
                          <a:pt x="276661" y="257537"/>
                        </a:cubicBezTo>
                        <a:cubicBezTo>
                          <a:pt x="293625" y="251365"/>
                          <a:pt x="290415" y="238706"/>
                          <a:pt x="290663" y="222618"/>
                        </a:cubicBezTo>
                        <a:cubicBezTo>
                          <a:pt x="290672" y="220751"/>
                          <a:pt x="289682" y="211121"/>
                          <a:pt x="288243" y="200634"/>
                        </a:cubicBezTo>
                        <a:cubicBezTo>
                          <a:pt x="298806" y="186480"/>
                          <a:pt x="298826" y="165782"/>
                          <a:pt x="298111" y="1465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aphic 25" descr="Boy holding a sign">
                  <a:extLst>
                    <a:ext uri="{FF2B5EF4-FFF2-40B4-BE49-F238E27FC236}">
                      <a16:creationId xmlns:a16="http://schemas.microsoft.com/office/drawing/2014/main" id="{41871C83-6DED-4F2E-9D44-C36C01B283B4}"/>
                    </a:ext>
                  </a:extLst>
                </p:cNvPr>
                <p:cNvGrpSpPr/>
                <p:nvPr/>
              </p:nvGrpSpPr>
              <p:grpSpPr>
                <a:xfrm>
                  <a:off x="1418941" y="2257746"/>
                  <a:ext cx="1171832" cy="479866"/>
                  <a:chOff x="1418941" y="2257746"/>
                  <a:chExt cx="1171832" cy="479866"/>
                </a:xfrm>
                <a:solidFill>
                  <a:srgbClr val="FFFFFF"/>
                </a:solidFill>
              </p:grpSpPr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59B452AE-92DD-4DAE-B01F-9533C2774140}"/>
                      </a:ext>
                    </a:extLst>
                  </p:cNvPr>
                  <p:cNvSpPr/>
                  <p:nvPr/>
                </p:nvSpPr>
                <p:spPr>
                  <a:xfrm>
                    <a:off x="2044825" y="2283327"/>
                    <a:ext cx="545948" cy="454284"/>
                  </a:xfrm>
                  <a:custGeom>
                    <a:avLst/>
                    <a:gdLst>
                      <a:gd name="connsiteX0" fmla="*/ 545517 w 545948"/>
                      <a:gd name="connsiteY0" fmla="*/ 438167 h 454284"/>
                      <a:gd name="connsiteX1" fmla="*/ 487824 w 545948"/>
                      <a:gd name="connsiteY1" fmla="*/ 312018 h 454284"/>
                      <a:gd name="connsiteX2" fmla="*/ 460944 w 545948"/>
                      <a:gd name="connsiteY2" fmla="*/ 243934 h 454284"/>
                      <a:gd name="connsiteX3" fmla="*/ 438008 w 545948"/>
                      <a:gd name="connsiteY3" fmla="*/ 227808 h 454284"/>
                      <a:gd name="connsiteX4" fmla="*/ 227591 w 545948"/>
                      <a:gd name="connsiteY4" fmla="*/ 113536 h 454284"/>
                      <a:gd name="connsiteX5" fmla="*/ 189520 w 545948"/>
                      <a:gd name="connsiteY5" fmla="*/ 81923 h 454284"/>
                      <a:gd name="connsiteX6" fmla="*/ 172461 w 545948"/>
                      <a:gd name="connsiteY6" fmla="*/ 71017 h 454284"/>
                      <a:gd name="connsiteX7" fmla="*/ 145581 w 545948"/>
                      <a:gd name="connsiteY7" fmla="*/ 598 h 454284"/>
                      <a:gd name="connsiteX8" fmla="*/ 119244 w 545948"/>
                      <a:gd name="connsiteY8" fmla="*/ 22096 h 454284"/>
                      <a:gd name="connsiteX9" fmla="*/ 110643 w 545948"/>
                      <a:gd name="connsiteY9" fmla="*/ 92515 h 454284"/>
                      <a:gd name="connsiteX10" fmla="*/ 98813 w 545948"/>
                      <a:gd name="connsiteY10" fmla="*/ 145731 h 454284"/>
                      <a:gd name="connsiteX11" fmla="*/ 123416 w 545948"/>
                      <a:gd name="connsiteY11" fmla="*/ 167772 h 454284"/>
                      <a:gd name="connsiteX12" fmla="*/ 61723 w 545948"/>
                      <a:gd name="connsiteY12" fmla="*/ 312371 h 454284"/>
                      <a:gd name="connsiteX13" fmla="*/ 439 w 545948"/>
                      <a:gd name="connsiteY13" fmla="*/ 431709 h 454284"/>
                      <a:gd name="connsiteX14" fmla="*/ 1515 w 545948"/>
                      <a:gd name="connsiteY14" fmla="*/ 446759 h 454284"/>
                      <a:gd name="connsiteX15" fmla="*/ 540135 w 545948"/>
                      <a:gd name="connsiteY15" fmla="*/ 454284 h 454284"/>
                      <a:gd name="connsiteX16" fmla="*/ 545517 w 545948"/>
                      <a:gd name="connsiteY16" fmla="*/ 438167 h 454284"/>
                      <a:gd name="connsiteX17" fmla="*/ 157554 w 545948"/>
                      <a:gd name="connsiteY17" fmla="*/ 377922 h 454284"/>
                      <a:gd name="connsiteX18" fmla="*/ 157478 w 545948"/>
                      <a:gd name="connsiteY18" fmla="*/ 377655 h 454284"/>
                      <a:gd name="connsiteX19" fmla="*/ 157783 w 545948"/>
                      <a:gd name="connsiteY19" fmla="*/ 377607 h 454284"/>
                      <a:gd name="connsiteX20" fmla="*/ 157554 w 545948"/>
                      <a:gd name="connsiteY20" fmla="*/ 377922 h 454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45948" h="454284">
                        <a:moveTo>
                          <a:pt x="545517" y="438167"/>
                        </a:moveTo>
                        <a:cubicBezTo>
                          <a:pt x="527515" y="395419"/>
                          <a:pt x="503740" y="352452"/>
                          <a:pt x="487824" y="312018"/>
                        </a:cubicBezTo>
                        <a:cubicBezTo>
                          <a:pt x="479785" y="291587"/>
                          <a:pt x="465345" y="251258"/>
                          <a:pt x="460944" y="243934"/>
                        </a:cubicBezTo>
                        <a:cubicBezTo>
                          <a:pt x="456496" y="236656"/>
                          <a:pt x="444228" y="230379"/>
                          <a:pt x="438008" y="227808"/>
                        </a:cubicBezTo>
                        <a:cubicBezTo>
                          <a:pt x="354074" y="193184"/>
                          <a:pt x="284570" y="156761"/>
                          <a:pt x="227591" y="113536"/>
                        </a:cubicBezTo>
                        <a:cubicBezTo>
                          <a:pt x="227391" y="112012"/>
                          <a:pt x="196359" y="88162"/>
                          <a:pt x="189520" y="81923"/>
                        </a:cubicBezTo>
                        <a:cubicBezTo>
                          <a:pt x="187539" y="80113"/>
                          <a:pt x="173327" y="73293"/>
                          <a:pt x="172461" y="71017"/>
                        </a:cubicBezTo>
                        <a:cubicBezTo>
                          <a:pt x="166546" y="55424"/>
                          <a:pt x="149343" y="3827"/>
                          <a:pt x="145581" y="598"/>
                        </a:cubicBezTo>
                        <a:cubicBezTo>
                          <a:pt x="141819" y="-2631"/>
                          <a:pt x="123007" y="7590"/>
                          <a:pt x="119244" y="22096"/>
                        </a:cubicBezTo>
                        <a:cubicBezTo>
                          <a:pt x="117311" y="29545"/>
                          <a:pt x="114949" y="78541"/>
                          <a:pt x="110643" y="92515"/>
                        </a:cubicBezTo>
                        <a:cubicBezTo>
                          <a:pt x="106348" y="106488"/>
                          <a:pt x="96670" y="141968"/>
                          <a:pt x="98813" y="145731"/>
                        </a:cubicBezTo>
                        <a:cubicBezTo>
                          <a:pt x="100966" y="149493"/>
                          <a:pt x="122988" y="167591"/>
                          <a:pt x="123416" y="167772"/>
                        </a:cubicBezTo>
                        <a:cubicBezTo>
                          <a:pt x="109272" y="216768"/>
                          <a:pt x="90374" y="267308"/>
                          <a:pt x="61723" y="312371"/>
                        </a:cubicBezTo>
                        <a:cubicBezTo>
                          <a:pt x="39606" y="350947"/>
                          <a:pt x="14908" y="388933"/>
                          <a:pt x="439" y="431709"/>
                        </a:cubicBezTo>
                        <a:cubicBezTo>
                          <a:pt x="-171" y="433529"/>
                          <a:pt x="-409" y="446711"/>
                          <a:pt x="1515" y="446759"/>
                        </a:cubicBezTo>
                        <a:cubicBezTo>
                          <a:pt x="48778" y="447978"/>
                          <a:pt x="523038" y="454284"/>
                          <a:pt x="540135" y="454284"/>
                        </a:cubicBezTo>
                        <a:cubicBezTo>
                          <a:pt x="544240" y="454398"/>
                          <a:pt x="547069" y="441958"/>
                          <a:pt x="545517" y="438167"/>
                        </a:cubicBezTo>
                        <a:close/>
                        <a:moveTo>
                          <a:pt x="157554" y="377922"/>
                        </a:moveTo>
                        <a:cubicBezTo>
                          <a:pt x="157525" y="377836"/>
                          <a:pt x="157506" y="377741"/>
                          <a:pt x="157478" y="377655"/>
                        </a:cubicBezTo>
                        <a:cubicBezTo>
                          <a:pt x="157583" y="377636"/>
                          <a:pt x="157678" y="377626"/>
                          <a:pt x="157783" y="377607"/>
                        </a:cubicBezTo>
                        <a:cubicBezTo>
                          <a:pt x="157697" y="377712"/>
                          <a:pt x="157621" y="377817"/>
                          <a:pt x="157554" y="3779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0E53D9F4-100B-4113-AA43-6D59C1758EEA}"/>
                      </a:ext>
                    </a:extLst>
                  </p:cNvPr>
                  <p:cNvSpPr/>
                  <p:nvPr/>
                </p:nvSpPr>
                <p:spPr>
                  <a:xfrm>
                    <a:off x="1418941" y="2257746"/>
                    <a:ext cx="597915" cy="465798"/>
                  </a:xfrm>
                  <a:custGeom>
                    <a:avLst/>
                    <a:gdLst>
                      <a:gd name="connsiteX0" fmla="*/ 594081 w 597915"/>
                      <a:gd name="connsiteY0" fmla="*/ 445471 h 465798"/>
                      <a:gd name="connsiteX1" fmla="*/ 556686 w 597915"/>
                      <a:gd name="connsiteY1" fmla="*/ 377538 h 465798"/>
                      <a:gd name="connsiteX2" fmla="*/ 544627 w 597915"/>
                      <a:gd name="connsiteY2" fmla="*/ 289937 h 465798"/>
                      <a:gd name="connsiteX3" fmla="*/ 530644 w 597915"/>
                      <a:gd name="connsiteY3" fmla="*/ 223281 h 465798"/>
                      <a:gd name="connsiteX4" fmla="*/ 529235 w 597915"/>
                      <a:gd name="connsiteY4" fmla="*/ 177085 h 465798"/>
                      <a:gd name="connsiteX5" fmla="*/ 521367 w 597915"/>
                      <a:gd name="connsiteY5" fmla="*/ 146967 h 465798"/>
                      <a:gd name="connsiteX6" fmla="*/ 498126 w 597915"/>
                      <a:gd name="connsiteY6" fmla="*/ 104771 h 465798"/>
                      <a:gd name="connsiteX7" fmla="*/ 460236 w 597915"/>
                      <a:gd name="connsiteY7" fmla="*/ 65147 h 465798"/>
                      <a:gd name="connsiteX8" fmla="*/ 459016 w 597915"/>
                      <a:gd name="connsiteY8" fmla="*/ 49469 h 465798"/>
                      <a:gd name="connsiteX9" fmla="*/ 462798 w 597915"/>
                      <a:gd name="connsiteY9" fmla="*/ 6101 h 465798"/>
                      <a:gd name="connsiteX10" fmla="*/ 452978 w 597915"/>
                      <a:gd name="connsiteY10" fmla="*/ 1320 h 465798"/>
                      <a:gd name="connsiteX11" fmla="*/ 440214 w 597915"/>
                      <a:gd name="connsiteY11" fmla="*/ 11045 h 465798"/>
                      <a:gd name="connsiteX12" fmla="*/ 391246 w 597915"/>
                      <a:gd name="connsiteY12" fmla="*/ 79930 h 465798"/>
                      <a:gd name="connsiteX13" fmla="*/ 383359 w 597915"/>
                      <a:gd name="connsiteY13" fmla="*/ 87092 h 465798"/>
                      <a:gd name="connsiteX14" fmla="*/ 98105 w 597915"/>
                      <a:gd name="connsiteY14" fmla="*/ 226853 h 465798"/>
                      <a:gd name="connsiteX15" fmla="*/ 75168 w 597915"/>
                      <a:gd name="connsiteY15" fmla="*/ 268420 h 465798"/>
                      <a:gd name="connsiteX16" fmla="*/ 59185 w 597915"/>
                      <a:gd name="connsiteY16" fmla="*/ 298681 h 465798"/>
                      <a:gd name="connsiteX17" fmla="*/ 273 w 597915"/>
                      <a:gd name="connsiteY17" fmla="*/ 435203 h 465798"/>
                      <a:gd name="connsiteX18" fmla="*/ 5826 w 597915"/>
                      <a:gd name="connsiteY18" fmla="*/ 442994 h 465798"/>
                      <a:gd name="connsiteX19" fmla="*/ 87713 w 597915"/>
                      <a:gd name="connsiteY19" fmla="*/ 451909 h 465798"/>
                      <a:gd name="connsiteX20" fmla="*/ 161894 w 597915"/>
                      <a:gd name="connsiteY20" fmla="*/ 456748 h 465798"/>
                      <a:gd name="connsiteX21" fmla="*/ 596948 w 597915"/>
                      <a:gd name="connsiteY21" fmla="*/ 464816 h 465798"/>
                      <a:gd name="connsiteX22" fmla="*/ 594081 w 597915"/>
                      <a:gd name="connsiteY22" fmla="*/ 445471 h 465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7915" h="465798">
                        <a:moveTo>
                          <a:pt x="594081" y="445471"/>
                        </a:moveTo>
                        <a:cubicBezTo>
                          <a:pt x="584985" y="422401"/>
                          <a:pt x="571440" y="398522"/>
                          <a:pt x="556686" y="377538"/>
                        </a:cubicBezTo>
                        <a:cubicBezTo>
                          <a:pt x="529435" y="343105"/>
                          <a:pt x="531616" y="332761"/>
                          <a:pt x="544627" y="289937"/>
                        </a:cubicBezTo>
                        <a:cubicBezTo>
                          <a:pt x="558038" y="259485"/>
                          <a:pt x="536226" y="247322"/>
                          <a:pt x="530644" y="223281"/>
                        </a:cubicBezTo>
                        <a:cubicBezTo>
                          <a:pt x="528911" y="208079"/>
                          <a:pt x="531797" y="192677"/>
                          <a:pt x="529235" y="177085"/>
                        </a:cubicBezTo>
                        <a:cubicBezTo>
                          <a:pt x="527587" y="166760"/>
                          <a:pt x="524939" y="156625"/>
                          <a:pt x="521367" y="146967"/>
                        </a:cubicBezTo>
                        <a:cubicBezTo>
                          <a:pt x="518557" y="141394"/>
                          <a:pt x="499288" y="106381"/>
                          <a:pt x="498126" y="104771"/>
                        </a:cubicBezTo>
                        <a:cubicBezTo>
                          <a:pt x="488411" y="91236"/>
                          <a:pt x="470161" y="77929"/>
                          <a:pt x="460236" y="65147"/>
                        </a:cubicBezTo>
                        <a:cubicBezTo>
                          <a:pt x="459340" y="63118"/>
                          <a:pt x="458007" y="54565"/>
                          <a:pt x="459016" y="49469"/>
                        </a:cubicBezTo>
                        <a:cubicBezTo>
                          <a:pt x="461731" y="35067"/>
                          <a:pt x="462541" y="21932"/>
                          <a:pt x="462798" y="6101"/>
                        </a:cubicBezTo>
                        <a:cubicBezTo>
                          <a:pt x="463007" y="1186"/>
                          <a:pt x="456730" y="-1900"/>
                          <a:pt x="452978" y="1320"/>
                        </a:cubicBezTo>
                        <a:cubicBezTo>
                          <a:pt x="448691" y="4739"/>
                          <a:pt x="444386" y="7949"/>
                          <a:pt x="440214" y="11045"/>
                        </a:cubicBezTo>
                        <a:cubicBezTo>
                          <a:pt x="418516" y="27171"/>
                          <a:pt x="392065" y="43887"/>
                          <a:pt x="391246" y="79930"/>
                        </a:cubicBezTo>
                        <a:cubicBezTo>
                          <a:pt x="391179" y="81444"/>
                          <a:pt x="383397" y="85654"/>
                          <a:pt x="383359" y="87092"/>
                        </a:cubicBezTo>
                        <a:cubicBezTo>
                          <a:pt x="375806" y="90731"/>
                          <a:pt x="152369" y="200107"/>
                          <a:pt x="98105" y="226853"/>
                        </a:cubicBezTo>
                        <a:cubicBezTo>
                          <a:pt x="85560" y="232415"/>
                          <a:pt x="75140" y="246284"/>
                          <a:pt x="75168" y="268420"/>
                        </a:cubicBezTo>
                        <a:cubicBezTo>
                          <a:pt x="75149" y="268725"/>
                          <a:pt x="60548" y="295538"/>
                          <a:pt x="59185" y="298681"/>
                        </a:cubicBezTo>
                        <a:cubicBezTo>
                          <a:pt x="38192" y="343115"/>
                          <a:pt x="15866" y="387720"/>
                          <a:pt x="273" y="435203"/>
                        </a:cubicBezTo>
                        <a:cubicBezTo>
                          <a:pt x="-927" y="438841"/>
                          <a:pt x="1988" y="442946"/>
                          <a:pt x="5826" y="442994"/>
                        </a:cubicBezTo>
                        <a:cubicBezTo>
                          <a:pt x="34011" y="444099"/>
                          <a:pt x="59528" y="450852"/>
                          <a:pt x="87713" y="451909"/>
                        </a:cubicBezTo>
                        <a:cubicBezTo>
                          <a:pt x="90494" y="452090"/>
                          <a:pt x="137872" y="456796"/>
                          <a:pt x="161894" y="456748"/>
                        </a:cubicBezTo>
                        <a:cubicBezTo>
                          <a:pt x="320742" y="461501"/>
                          <a:pt x="463988" y="468369"/>
                          <a:pt x="596948" y="464816"/>
                        </a:cubicBezTo>
                        <a:cubicBezTo>
                          <a:pt x="599910" y="460434"/>
                          <a:pt x="595233" y="449823"/>
                          <a:pt x="594081" y="4454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7C7ACBCB-4372-447A-8FA8-986F033A0A36}"/>
                    </a:ext>
                  </a:extLst>
                </p:cNvPr>
                <p:cNvSpPr/>
                <p:nvPr/>
              </p:nvSpPr>
              <p:spPr>
                <a:xfrm>
                  <a:off x="1088642" y="2695837"/>
                  <a:ext cx="1867874" cy="1239076"/>
                </a:xfrm>
                <a:custGeom>
                  <a:avLst/>
                  <a:gdLst>
                    <a:gd name="connsiteX0" fmla="*/ 1866878 w 1867874"/>
                    <a:gd name="connsiteY0" fmla="*/ 40346 h 1239076"/>
                    <a:gd name="connsiteX1" fmla="*/ 901081 w 1867874"/>
                    <a:gd name="connsiteY1" fmla="*/ 34973 h 1239076"/>
                    <a:gd name="connsiteX2" fmla="*/ 32582 w 1867874"/>
                    <a:gd name="connsiteY2" fmla="*/ 17 h 1239076"/>
                    <a:gd name="connsiteX3" fmla="*/ 17933 w 1867874"/>
                    <a:gd name="connsiteY3" fmla="*/ 13990 h 1239076"/>
                    <a:gd name="connsiteX4" fmla="*/ 502 w 1867874"/>
                    <a:gd name="connsiteY4" fmla="*/ 521987 h 1239076"/>
                    <a:gd name="connsiteX5" fmla="*/ 13894 w 1867874"/>
                    <a:gd name="connsiteY5" fmla="*/ 532512 h 1239076"/>
                    <a:gd name="connsiteX6" fmla="*/ 88894 w 1867874"/>
                    <a:gd name="connsiteY6" fmla="*/ 593929 h 1239076"/>
                    <a:gd name="connsiteX7" fmla="*/ 92075 w 1867874"/>
                    <a:gd name="connsiteY7" fmla="*/ 600311 h 1239076"/>
                    <a:gd name="connsiteX8" fmla="*/ 103972 w 1867874"/>
                    <a:gd name="connsiteY8" fmla="*/ 622275 h 1239076"/>
                    <a:gd name="connsiteX9" fmla="*/ 95542 w 1867874"/>
                    <a:gd name="connsiteY9" fmla="*/ 636649 h 1239076"/>
                    <a:gd name="connsiteX10" fmla="*/ 92361 w 1867874"/>
                    <a:gd name="connsiteY10" fmla="*/ 640478 h 1239076"/>
                    <a:gd name="connsiteX11" fmla="*/ 94828 w 1867874"/>
                    <a:gd name="connsiteY11" fmla="*/ 647107 h 1239076"/>
                    <a:gd name="connsiteX12" fmla="*/ 96514 w 1867874"/>
                    <a:gd name="connsiteY12" fmla="*/ 661747 h 1239076"/>
                    <a:gd name="connsiteX13" fmla="*/ 48517 w 1867874"/>
                    <a:gd name="connsiteY13" fmla="*/ 686112 h 1239076"/>
                    <a:gd name="connsiteX14" fmla="*/ 43460 w 1867874"/>
                    <a:gd name="connsiteY14" fmla="*/ 693780 h 1239076"/>
                    <a:gd name="connsiteX15" fmla="*/ 11246 w 1867874"/>
                    <a:gd name="connsiteY15" fmla="*/ 723383 h 1239076"/>
                    <a:gd name="connsiteX16" fmla="*/ 921 w 1867874"/>
                    <a:gd name="connsiteY16" fmla="*/ 725546 h 1239076"/>
                    <a:gd name="connsiteX17" fmla="*/ 26 w 1867874"/>
                    <a:gd name="connsiteY17" fmla="*/ 1209520 h 1239076"/>
                    <a:gd name="connsiteX18" fmla="*/ 15551 w 1867874"/>
                    <a:gd name="connsiteY18" fmla="*/ 1226532 h 1239076"/>
                    <a:gd name="connsiteX19" fmla="*/ 758082 w 1867874"/>
                    <a:gd name="connsiteY19" fmla="*/ 1231552 h 1239076"/>
                    <a:gd name="connsiteX20" fmla="*/ 1823501 w 1867874"/>
                    <a:gd name="connsiteY20" fmla="*/ 1239076 h 1239076"/>
                    <a:gd name="connsiteX21" fmla="*/ 1834255 w 1867874"/>
                    <a:gd name="connsiteY21" fmla="*/ 1227246 h 1239076"/>
                    <a:gd name="connsiteX22" fmla="*/ 1858982 w 1867874"/>
                    <a:gd name="connsiteY22" fmla="*/ 707258 h 1239076"/>
                    <a:gd name="connsiteX23" fmla="*/ 1847904 w 1867874"/>
                    <a:gd name="connsiteY23" fmla="*/ 701552 h 1239076"/>
                    <a:gd name="connsiteX24" fmla="*/ 1819825 w 1867874"/>
                    <a:gd name="connsiteY24" fmla="*/ 689122 h 1239076"/>
                    <a:gd name="connsiteX25" fmla="*/ 1818148 w 1867874"/>
                    <a:gd name="connsiteY25" fmla="*/ 673491 h 1239076"/>
                    <a:gd name="connsiteX26" fmla="*/ 1818263 w 1867874"/>
                    <a:gd name="connsiteY26" fmla="*/ 670320 h 1239076"/>
                    <a:gd name="connsiteX27" fmla="*/ 1812976 w 1867874"/>
                    <a:gd name="connsiteY27" fmla="*/ 665690 h 1239076"/>
                    <a:gd name="connsiteX28" fmla="*/ 1766447 w 1867874"/>
                    <a:gd name="connsiteY28" fmla="*/ 636477 h 1239076"/>
                    <a:gd name="connsiteX29" fmla="*/ 1768790 w 1867874"/>
                    <a:gd name="connsiteY29" fmla="*/ 624628 h 1239076"/>
                    <a:gd name="connsiteX30" fmla="*/ 1768075 w 1867874"/>
                    <a:gd name="connsiteY30" fmla="*/ 614122 h 1239076"/>
                    <a:gd name="connsiteX31" fmla="*/ 1759579 w 1867874"/>
                    <a:gd name="connsiteY31" fmla="*/ 600320 h 1239076"/>
                    <a:gd name="connsiteX32" fmla="*/ 1771304 w 1867874"/>
                    <a:gd name="connsiteY32" fmla="*/ 577918 h 1239076"/>
                    <a:gd name="connsiteX33" fmla="*/ 1774371 w 1867874"/>
                    <a:gd name="connsiteY33" fmla="*/ 571479 h 1239076"/>
                    <a:gd name="connsiteX34" fmla="*/ 1844532 w 1867874"/>
                    <a:gd name="connsiteY34" fmla="*/ 510452 h 1239076"/>
                    <a:gd name="connsiteX35" fmla="*/ 1863992 w 1867874"/>
                    <a:gd name="connsiteY35" fmla="*/ 500117 h 1239076"/>
                    <a:gd name="connsiteX36" fmla="*/ 1866878 w 1867874"/>
                    <a:gd name="connsiteY36" fmla="*/ 40346 h 123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867874" h="1239076">
                      <a:moveTo>
                        <a:pt x="1866878" y="40346"/>
                      </a:moveTo>
                      <a:cubicBezTo>
                        <a:pt x="1568507" y="53766"/>
                        <a:pt x="1219178" y="44965"/>
                        <a:pt x="901081" y="34973"/>
                      </a:cubicBezTo>
                      <a:cubicBezTo>
                        <a:pt x="525272" y="23162"/>
                        <a:pt x="192602" y="7884"/>
                        <a:pt x="32582" y="17"/>
                      </a:cubicBezTo>
                      <a:cubicBezTo>
                        <a:pt x="24724" y="-374"/>
                        <a:pt x="18199" y="6132"/>
                        <a:pt x="17933" y="13990"/>
                      </a:cubicBezTo>
                      <a:cubicBezTo>
                        <a:pt x="12427" y="179820"/>
                        <a:pt x="12751" y="357138"/>
                        <a:pt x="502" y="521987"/>
                      </a:cubicBezTo>
                      <a:cubicBezTo>
                        <a:pt x="483" y="526673"/>
                        <a:pt x="9894" y="531407"/>
                        <a:pt x="13894" y="532512"/>
                      </a:cubicBezTo>
                      <a:cubicBezTo>
                        <a:pt x="41183" y="541913"/>
                        <a:pt x="95133" y="560754"/>
                        <a:pt x="88894" y="593929"/>
                      </a:cubicBezTo>
                      <a:cubicBezTo>
                        <a:pt x="88408" y="596510"/>
                        <a:pt x="89780" y="599025"/>
                        <a:pt x="92075" y="600311"/>
                      </a:cubicBezTo>
                      <a:cubicBezTo>
                        <a:pt x="99133" y="604264"/>
                        <a:pt x="104124" y="613474"/>
                        <a:pt x="103972" y="622275"/>
                      </a:cubicBezTo>
                      <a:cubicBezTo>
                        <a:pt x="103886" y="626914"/>
                        <a:pt x="102362" y="633163"/>
                        <a:pt x="95542" y="636649"/>
                      </a:cubicBezTo>
                      <a:cubicBezTo>
                        <a:pt x="94009" y="637430"/>
                        <a:pt x="92809" y="638820"/>
                        <a:pt x="92361" y="640478"/>
                      </a:cubicBezTo>
                      <a:cubicBezTo>
                        <a:pt x="91666" y="643040"/>
                        <a:pt x="92704" y="645688"/>
                        <a:pt x="94828" y="647107"/>
                      </a:cubicBezTo>
                      <a:cubicBezTo>
                        <a:pt x="97505" y="648898"/>
                        <a:pt x="97924" y="656623"/>
                        <a:pt x="96514" y="661747"/>
                      </a:cubicBezTo>
                      <a:cubicBezTo>
                        <a:pt x="92256" y="676530"/>
                        <a:pt x="75664" y="682702"/>
                        <a:pt x="48517" y="686112"/>
                      </a:cubicBezTo>
                      <a:cubicBezTo>
                        <a:pt x="44974" y="686464"/>
                        <a:pt x="42355" y="690360"/>
                        <a:pt x="43460" y="693780"/>
                      </a:cubicBezTo>
                      <a:cubicBezTo>
                        <a:pt x="48394" y="713230"/>
                        <a:pt x="30801" y="721669"/>
                        <a:pt x="11246" y="723383"/>
                      </a:cubicBezTo>
                      <a:cubicBezTo>
                        <a:pt x="9636" y="723469"/>
                        <a:pt x="1988" y="724345"/>
                        <a:pt x="921" y="725546"/>
                      </a:cubicBezTo>
                      <a:cubicBezTo>
                        <a:pt x="5579" y="885870"/>
                        <a:pt x="8512" y="1059292"/>
                        <a:pt x="26" y="1209520"/>
                      </a:cubicBezTo>
                      <a:cubicBezTo>
                        <a:pt x="-479" y="1218541"/>
                        <a:pt x="6522" y="1226218"/>
                        <a:pt x="15551" y="1226532"/>
                      </a:cubicBezTo>
                      <a:cubicBezTo>
                        <a:pt x="266897" y="1235200"/>
                        <a:pt x="513557" y="1232152"/>
                        <a:pt x="758082" y="1231552"/>
                      </a:cubicBezTo>
                      <a:cubicBezTo>
                        <a:pt x="1124633" y="1230656"/>
                        <a:pt x="1482240" y="1233933"/>
                        <a:pt x="1823501" y="1239076"/>
                      </a:cubicBezTo>
                      <a:cubicBezTo>
                        <a:pt x="1826768" y="1239067"/>
                        <a:pt x="1834150" y="1230513"/>
                        <a:pt x="1834255" y="1227246"/>
                      </a:cubicBezTo>
                      <a:cubicBezTo>
                        <a:pt x="1839608" y="1080799"/>
                        <a:pt x="1846952" y="871850"/>
                        <a:pt x="1858982" y="707258"/>
                      </a:cubicBezTo>
                      <a:cubicBezTo>
                        <a:pt x="1859258" y="704010"/>
                        <a:pt x="1851143" y="701943"/>
                        <a:pt x="1847904" y="701552"/>
                      </a:cubicBezTo>
                      <a:cubicBezTo>
                        <a:pt x="1834103" y="699895"/>
                        <a:pt x="1824130" y="695485"/>
                        <a:pt x="1819825" y="689122"/>
                      </a:cubicBezTo>
                      <a:cubicBezTo>
                        <a:pt x="1817034" y="684998"/>
                        <a:pt x="1816481" y="679883"/>
                        <a:pt x="1818148" y="673491"/>
                      </a:cubicBezTo>
                      <a:cubicBezTo>
                        <a:pt x="1818415" y="672453"/>
                        <a:pt x="1818510" y="671358"/>
                        <a:pt x="1818263" y="670320"/>
                      </a:cubicBezTo>
                      <a:cubicBezTo>
                        <a:pt x="1817624" y="667719"/>
                        <a:pt x="1815472" y="665938"/>
                        <a:pt x="1812976" y="665690"/>
                      </a:cubicBezTo>
                      <a:cubicBezTo>
                        <a:pt x="1793517" y="663719"/>
                        <a:pt x="1769656" y="657032"/>
                        <a:pt x="1766447" y="636477"/>
                      </a:cubicBezTo>
                      <a:cubicBezTo>
                        <a:pt x="1765704" y="631477"/>
                        <a:pt x="1766799" y="625943"/>
                        <a:pt x="1768790" y="624628"/>
                      </a:cubicBezTo>
                      <a:cubicBezTo>
                        <a:pt x="1772609" y="622275"/>
                        <a:pt x="1772276" y="615932"/>
                        <a:pt x="1768075" y="614122"/>
                      </a:cubicBezTo>
                      <a:cubicBezTo>
                        <a:pt x="1761332" y="610884"/>
                        <a:pt x="1759731" y="604826"/>
                        <a:pt x="1759579" y="600320"/>
                      </a:cubicBezTo>
                      <a:cubicBezTo>
                        <a:pt x="1759284" y="591548"/>
                        <a:pt x="1764313" y="581947"/>
                        <a:pt x="1771304" y="577918"/>
                      </a:cubicBezTo>
                      <a:cubicBezTo>
                        <a:pt x="1773571" y="576613"/>
                        <a:pt x="1774857" y="574050"/>
                        <a:pt x="1774371" y="571479"/>
                      </a:cubicBezTo>
                      <a:cubicBezTo>
                        <a:pt x="1768837" y="541961"/>
                        <a:pt x="1816224" y="522234"/>
                        <a:pt x="1844532" y="510452"/>
                      </a:cubicBezTo>
                      <a:cubicBezTo>
                        <a:pt x="1850143" y="507423"/>
                        <a:pt x="1863144" y="506956"/>
                        <a:pt x="1863992" y="500117"/>
                      </a:cubicBezTo>
                      <a:cubicBezTo>
                        <a:pt x="1864230" y="346755"/>
                        <a:pt x="1870183" y="192193"/>
                        <a:pt x="1866878" y="403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3C09E554-6007-4DEE-87F6-BC8AA5FE71C5}"/>
                    </a:ext>
                  </a:extLst>
                </p:cNvPr>
                <p:cNvSpPr/>
                <p:nvPr/>
              </p:nvSpPr>
              <p:spPr>
                <a:xfrm>
                  <a:off x="988847" y="2223192"/>
                  <a:ext cx="2060808" cy="3832193"/>
                </a:xfrm>
                <a:custGeom>
                  <a:avLst/>
                  <a:gdLst>
                    <a:gd name="connsiteX0" fmla="*/ 2038368 w 2060808"/>
                    <a:gd name="connsiteY0" fmla="*/ 1030626 h 3832193"/>
                    <a:gd name="connsiteX1" fmla="*/ 2019842 w 2060808"/>
                    <a:gd name="connsiteY1" fmla="*/ 968323 h 3832193"/>
                    <a:gd name="connsiteX2" fmla="*/ 2036263 w 2060808"/>
                    <a:gd name="connsiteY2" fmla="*/ 925461 h 3832193"/>
                    <a:gd name="connsiteX3" fmla="*/ 2017880 w 2060808"/>
                    <a:gd name="connsiteY3" fmla="*/ 911126 h 3832193"/>
                    <a:gd name="connsiteX4" fmla="*/ 1980285 w 2060808"/>
                    <a:gd name="connsiteY4" fmla="*/ 888256 h 3832193"/>
                    <a:gd name="connsiteX5" fmla="*/ 1986191 w 2060808"/>
                    <a:gd name="connsiteY5" fmla="*/ 504513 h 3832193"/>
                    <a:gd name="connsiteX6" fmla="*/ 1971484 w 2060808"/>
                    <a:gd name="connsiteY6" fmla="*/ 489806 h 3832193"/>
                    <a:gd name="connsiteX7" fmla="*/ 1614458 w 2060808"/>
                    <a:gd name="connsiteY7" fmla="*/ 501922 h 3832193"/>
                    <a:gd name="connsiteX8" fmla="*/ 1570586 w 2060808"/>
                    <a:gd name="connsiteY8" fmla="*/ 403405 h 3832193"/>
                    <a:gd name="connsiteX9" fmla="*/ 1522733 w 2060808"/>
                    <a:gd name="connsiteY9" fmla="*/ 294096 h 3832193"/>
                    <a:gd name="connsiteX10" fmla="*/ 1516579 w 2060808"/>
                    <a:gd name="connsiteY10" fmla="*/ 290781 h 3832193"/>
                    <a:gd name="connsiteX11" fmla="*/ 1477613 w 2060808"/>
                    <a:gd name="connsiteY11" fmla="*/ 272084 h 3832193"/>
                    <a:gd name="connsiteX12" fmla="*/ 1430340 w 2060808"/>
                    <a:gd name="connsiteY12" fmla="*/ 250452 h 3832193"/>
                    <a:gd name="connsiteX13" fmla="*/ 1338033 w 2060808"/>
                    <a:gd name="connsiteY13" fmla="*/ 197951 h 3832193"/>
                    <a:gd name="connsiteX14" fmla="*/ 1242088 w 2060808"/>
                    <a:gd name="connsiteY14" fmla="*/ 129828 h 3832193"/>
                    <a:gd name="connsiteX15" fmla="*/ 1237592 w 2060808"/>
                    <a:gd name="connsiteY15" fmla="*/ 129142 h 3832193"/>
                    <a:gd name="connsiteX16" fmla="*/ 1208360 w 2060808"/>
                    <a:gd name="connsiteY16" fmla="*/ 60562 h 3832193"/>
                    <a:gd name="connsiteX17" fmla="*/ 1199492 w 2060808"/>
                    <a:gd name="connsiteY17" fmla="*/ 64296 h 3832193"/>
                    <a:gd name="connsiteX18" fmla="*/ 1233839 w 2060808"/>
                    <a:gd name="connsiteY18" fmla="*/ 180406 h 3832193"/>
                    <a:gd name="connsiteX19" fmla="*/ 1205702 w 2060808"/>
                    <a:gd name="connsiteY19" fmla="*/ 145401 h 3832193"/>
                    <a:gd name="connsiteX20" fmla="*/ 1189262 w 2060808"/>
                    <a:gd name="connsiteY20" fmla="*/ 147535 h 3832193"/>
                    <a:gd name="connsiteX21" fmla="*/ 1175680 w 2060808"/>
                    <a:gd name="connsiteY21" fmla="*/ 200646 h 3832193"/>
                    <a:gd name="connsiteX22" fmla="*/ 1171603 w 2060808"/>
                    <a:gd name="connsiteY22" fmla="*/ 174738 h 3832193"/>
                    <a:gd name="connsiteX23" fmla="*/ 1184624 w 2060808"/>
                    <a:gd name="connsiteY23" fmla="*/ 85375 h 3832193"/>
                    <a:gd name="connsiteX24" fmla="*/ 1170889 w 2060808"/>
                    <a:gd name="connsiteY24" fmla="*/ 83508 h 3832193"/>
                    <a:gd name="connsiteX25" fmla="*/ 1165678 w 2060808"/>
                    <a:gd name="connsiteY25" fmla="*/ 122389 h 3832193"/>
                    <a:gd name="connsiteX26" fmla="*/ 1064790 w 2060808"/>
                    <a:gd name="connsiteY26" fmla="*/ 311832 h 3832193"/>
                    <a:gd name="connsiteX27" fmla="*/ 1035110 w 2060808"/>
                    <a:gd name="connsiteY27" fmla="*/ 329939 h 3832193"/>
                    <a:gd name="connsiteX28" fmla="*/ 1004363 w 2060808"/>
                    <a:gd name="connsiteY28" fmla="*/ 320652 h 3832193"/>
                    <a:gd name="connsiteX29" fmla="*/ 985056 w 2060808"/>
                    <a:gd name="connsiteY29" fmla="*/ 314232 h 3832193"/>
                    <a:gd name="connsiteX30" fmla="*/ 971759 w 2060808"/>
                    <a:gd name="connsiteY30" fmla="*/ 261244 h 3832193"/>
                    <a:gd name="connsiteX31" fmla="*/ 971549 w 2060808"/>
                    <a:gd name="connsiteY31" fmla="*/ 236032 h 3832193"/>
                    <a:gd name="connsiteX32" fmla="*/ 958033 w 2060808"/>
                    <a:gd name="connsiteY32" fmla="*/ 170747 h 3832193"/>
                    <a:gd name="connsiteX33" fmla="*/ 899483 w 2060808"/>
                    <a:gd name="connsiteY33" fmla="*/ 102939 h 3832193"/>
                    <a:gd name="connsiteX34" fmla="*/ 899378 w 2060808"/>
                    <a:gd name="connsiteY34" fmla="*/ 3126 h 3832193"/>
                    <a:gd name="connsiteX35" fmla="*/ 887520 w 2060808"/>
                    <a:gd name="connsiteY35" fmla="*/ 4679 h 3832193"/>
                    <a:gd name="connsiteX36" fmla="*/ 887596 w 2060808"/>
                    <a:gd name="connsiteY36" fmla="*/ 30863 h 3832193"/>
                    <a:gd name="connsiteX37" fmla="*/ 862069 w 2060808"/>
                    <a:gd name="connsiteY37" fmla="*/ 41160 h 3832193"/>
                    <a:gd name="connsiteX38" fmla="*/ 813596 w 2060808"/>
                    <a:gd name="connsiteY38" fmla="*/ 116560 h 3832193"/>
                    <a:gd name="connsiteX39" fmla="*/ 704411 w 2060808"/>
                    <a:gd name="connsiteY39" fmla="*/ 168766 h 3832193"/>
                    <a:gd name="connsiteX40" fmla="*/ 509434 w 2060808"/>
                    <a:gd name="connsiteY40" fmla="*/ 265159 h 3832193"/>
                    <a:gd name="connsiteX41" fmla="*/ 497776 w 2060808"/>
                    <a:gd name="connsiteY41" fmla="*/ 287657 h 3832193"/>
                    <a:gd name="connsiteX42" fmla="*/ 495785 w 2060808"/>
                    <a:gd name="connsiteY42" fmla="*/ 306383 h 3832193"/>
                    <a:gd name="connsiteX43" fmla="*/ 455790 w 2060808"/>
                    <a:gd name="connsiteY43" fmla="*/ 384041 h 3832193"/>
                    <a:gd name="connsiteX44" fmla="*/ 418995 w 2060808"/>
                    <a:gd name="connsiteY44" fmla="*/ 472490 h 3832193"/>
                    <a:gd name="connsiteX45" fmla="*/ 127368 w 2060808"/>
                    <a:gd name="connsiteY45" fmla="*/ 460498 h 3832193"/>
                    <a:gd name="connsiteX46" fmla="*/ 101050 w 2060808"/>
                    <a:gd name="connsiteY46" fmla="*/ 474109 h 3832193"/>
                    <a:gd name="connsiteX47" fmla="*/ 90544 w 2060808"/>
                    <a:gd name="connsiteY47" fmla="*/ 914612 h 3832193"/>
                    <a:gd name="connsiteX48" fmla="*/ 49910 w 2060808"/>
                    <a:gd name="connsiteY48" fmla="*/ 921032 h 3832193"/>
                    <a:gd name="connsiteX49" fmla="*/ 38204 w 2060808"/>
                    <a:gd name="connsiteY49" fmla="*/ 937615 h 3832193"/>
                    <a:gd name="connsiteX50" fmla="*/ 41414 w 2060808"/>
                    <a:gd name="connsiteY50" fmla="*/ 991602 h 3832193"/>
                    <a:gd name="connsiteX51" fmla="*/ 22736 w 2060808"/>
                    <a:gd name="connsiteY51" fmla="*/ 1053820 h 3832193"/>
                    <a:gd name="connsiteX52" fmla="*/ 22983 w 2060808"/>
                    <a:gd name="connsiteY52" fmla="*/ 1112370 h 3832193"/>
                    <a:gd name="connsiteX53" fmla="*/ 33013 w 2060808"/>
                    <a:gd name="connsiteY53" fmla="*/ 1158766 h 3832193"/>
                    <a:gd name="connsiteX54" fmla="*/ 37480 w 2060808"/>
                    <a:gd name="connsiteY54" fmla="*/ 1190189 h 3832193"/>
                    <a:gd name="connsiteX55" fmla="*/ 95297 w 2060808"/>
                    <a:gd name="connsiteY55" fmla="*/ 1203953 h 3832193"/>
                    <a:gd name="connsiteX56" fmla="*/ 85705 w 2060808"/>
                    <a:gd name="connsiteY56" fmla="*/ 1699519 h 3832193"/>
                    <a:gd name="connsiteX57" fmla="*/ 97745 w 2060808"/>
                    <a:gd name="connsiteY57" fmla="*/ 1711549 h 3832193"/>
                    <a:gd name="connsiteX58" fmla="*/ 550163 w 2060808"/>
                    <a:gd name="connsiteY58" fmla="*/ 1714331 h 3832193"/>
                    <a:gd name="connsiteX59" fmla="*/ 521884 w 2060808"/>
                    <a:gd name="connsiteY59" fmla="*/ 2269552 h 3832193"/>
                    <a:gd name="connsiteX60" fmla="*/ 546496 w 2060808"/>
                    <a:gd name="connsiteY60" fmla="*/ 2413333 h 3832193"/>
                    <a:gd name="connsiteX61" fmla="*/ 545401 w 2060808"/>
                    <a:gd name="connsiteY61" fmla="*/ 2513383 h 3832193"/>
                    <a:gd name="connsiteX62" fmla="*/ 528532 w 2060808"/>
                    <a:gd name="connsiteY62" fmla="*/ 2619253 h 3832193"/>
                    <a:gd name="connsiteX63" fmla="*/ 531256 w 2060808"/>
                    <a:gd name="connsiteY63" fmla="*/ 2707331 h 3832193"/>
                    <a:gd name="connsiteX64" fmla="*/ 481736 w 2060808"/>
                    <a:gd name="connsiteY64" fmla="*/ 2938893 h 3832193"/>
                    <a:gd name="connsiteX65" fmla="*/ 477049 w 2060808"/>
                    <a:gd name="connsiteY65" fmla="*/ 3216938 h 3832193"/>
                    <a:gd name="connsiteX66" fmla="*/ 487556 w 2060808"/>
                    <a:gd name="connsiteY66" fmla="*/ 3287823 h 3832193"/>
                    <a:gd name="connsiteX67" fmla="*/ 498547 w 2060808"/>
                    <a:gd name="connsiteY67" fmla="*/ 3306206 h 3832193"/>
                    <a:gd name="connsiteX68" fmla="*/ 487889 w 2060808"/>
                    <a:gd name="connsiteY68" fmla="*/ 3352726 h 3832193"/>
                    <a:gd name="connsiteX69" fmla="*/ 518578 w 2060808"/>
                    <a:gd name="connsiteY69" fmla="*/ 3486752 h 3832193"/>
                    <a:gd name="connsiteX70" fmla="*/ 482174 w 2060808"/>
                    <a:gd name="connsiteY70" fmla="*/ 3632789 h 3832193"/>
                    <a:gd name="connsiteX71" fmla="*/ 426957 w 2060808"/>
                    <a:gd name="connsiteY71" fmla="*/ 3751176 h 3832193"/>
                    <a:gd name="connsiteX72" fmla="*/ 422738 w 2060808"/>
                    <a:gd name="connsiteY72" fmla="*/ 3759396 h 3832193"/>
                    <a:gd name="connsiteX73" fmla="*/ 423271 w 2060808"/>
                    <a:gd name="connsiteY73" fmla="*/ 3813060 h 3832193"/>
                    <a:gd name="connsiteX74" fmla="*/ 477345 w 2060808"/>
                    <a:gd name="connsiteY74" fmla="*/ 3830986 h 3832193"/>
                    <a:gd name="connsiteX75" fmla="*/ 599436 w 2060808"/>
                    <a:gd name="connsiteY75" fmla="*/ 3825985 h 3832193"/>
                    <a:gd name="connsiteX76" fmla="*/ 684466 w 2060808"/>
                    <a:gd name="connsiteY76" fmla="*/ 3768025 h 3832193"/>
                    <a:gd name="connsiteX77" fmla="*/ 703392 w 2060808"/>
                    <a:gd name="connsiteY77" fmla="*/ 3753776 h 3832193"/>
                    <a:gd name="connsiteX78" fmla="*/ 724128 w 2060808"/>
                    <a:gd name="connsiteY78" fmla="*/ 3740594 h 3832193"/>
                    <a:gd name="connsiteX79" fmla="*/ 730529 w 2060808"/>
                    <a:gd name="connsiteY79" fmla="*/ 3695683 h 3832193"/>
                    <a:gd name="connsiteX80" fmla="*/ 747331 w 2060808"/>
                    <a:gd name="connsiteY80" fmla="*/ 3621760 h 3832193"/>
                    <a:gd name="connsiteX81" fmla="*/ 727043 w 2060808"/>
                    <a:gd name="connsiteY81" fmla="*/ 3511956 h 3832193"/>
                    <a:gd name="connsiteX82" fmla="*/ 782097 w 2060808"/>
                    <a:gd name="connsiteY82" fmla="*/ 3395655 h 3832193"/>
                    <a:gd name="connsiteX83" fmla="*/ 764181 w 2060808"/>
                    <a:gd name="connsiteY83" fmla="*/ 3229387 h 3832193"/>
                    <a:gd name="connsiteX84" fmla="*/ 820540 w 2060808"/>
                    <a:gd name="connsiteY84" fmla="*/ 3034334 h 3832193"/>
                    <a:gd name="connsiteX85" fmla="*/ 857849 w 2060808"/>
                    <a:gd name="connsiteY85" fmla="*/ 2488428 h 3832193"/>
                    <a:gd name="connsiteX86" fmla="*/ 1018860 w 2060808"/>
                    <a:gd name="connsiteY86" fmla="*/ 1953256 h 3832193"/>
                    <a:gd name="connsiteX87" fmla="*/ 1090326 w 2060808"/>
                    <a:gd name="connsiteY87" fmla="*/ 2191152 h 3832193"/>
                    <a:gd name="connsiteX88" fmla="*/ 1198473 w 2060808"/>
                    <a:gd name="connsiteY88" fmla="*/ 2591897 h 3832193"/>
                    <a:gd name="connsiteX89" fmla="*/ 1216094 w 2060808"/>
                    <a:gd name="connsiteY89" fmla="*/ 3004816 h 3832193"/>
                    <a:gd name="connsiteX90" fmla="*/ 1273654 w 2060808"/>
                    <a:gd name="connsiteY90" fmla="*/ 3229406 h 3832193"/>
                    <a:gd name="connsiteX91" fmla="*/ 1318974 w 2060808"/>
                    <a:gd name="connsiteY91" fmla="*/ 3509707 h 3832193"/>
                    <a:gd name="connsiteX92" fmla="*/ 1296285 w 2060808"/>
                    <a:gd name="connsiteY92" fmla="*/ 3606558 h 3832193"/>
                    <a:gd name="connsiteX93" fmla="*/ 1311259 w 2060808"/>
                    <a:gd name="connsiteY93" fmla="*/ 3693588 h 3832193"/>
                    <a:gd name="connsiteX94" fmla="*/ 1316850 w 2060808"/>
                    <a:gd name="connsiteY94" fmla="*/ 3742851 h 3832193"/>
                    <a:gd name="connsiteX95" fmla="*/ 1336728 w 2060808"/>
                    <a:gd name="connsiteY95" fmla="*/ 3755415 h 3832193"/>
                    <a:gd name="connsiteX96" fmla="*/ 1359588 w 2060808"/>
                    <a:gd name="connsiteY96" fmla="*/ 3770502 h 3832193"/>
                    <a:gd name="connsiteX97" fmla="*/ 1434341 w 2060808"/>
                    <a:gd name="connsiteY97" fmla="*/ 3824957 h 3832193"/>
                    <a:gd name="connsiteX98" fmla="*/ 1615859 w 2060808"/>
                    <a:gd name="connsiteY98" fmla="*/ 3821289 h 3832193"/>
                    <a:gd name="connsiteX99" fmla="*/ 1620592 w 2060808"/>
                    <a:gd name="connsiteY99" fmla="*/ 3813050 h 3832193"/>
                    <a:gd name="connsiteX100" fmla="*/ 1621126 w 2060808"/>
                    <a:gd name="connsiteY100" fmla="*/ 3759386 h 3832193"/>
                    <a:gd name="connsiteX101" fmla="*/ 1619878 w 2060808"/>
                    <a:gd name="connsiteY101" fmla="*/ 3754452 h 3832193"/>
                    <a:gd name="connsiteX102" fmla="*/ 1564338 w 2060808"/>
                    <a:gd name="connsiteY102" fmla="*/ 3631227 h 3832193"/>
                    <a:gd name="connsiteX103" fmla="*/ 1537792 w 2060808"/>
                    <a:gd name="connsiteY103" fmla="*/ 3560942 h 3832193"/>
                    <a:gd name="connsiteX104" fmla="*/ 1525209 w 2060808"/>
                    <a:gd name="connsiteY104" fmla="*/ 3480590 h 3832193"/>
                    <a:gd name="connsiteX105" fmla="*/ 1550222 w 2060808"/>
                    <a:gd name="connsiteY105" fmla="*/ 3355726 h 3832193"/>
                    <a:gd name="connsiteX106" fmla="*/ 1545116 w 2060808"/>
                    <a:gd name="connsiteY106" fmla="*/ 3333400 h 3832193"/>
                    <a:gd name="connsiteX107" fmla="*/ 1546126 w 2060808"/>
                    <a:gd name="connsiteY107" fmla="*/ 3293176 h 3832193"/>
                    <a:gd name="connsiteX108" fmla="*/ 1560775 w 2060808"/>
                    <a:gd name="connsiteY108" fmla="*/ 3224034 h 3832193"/>
                    <a:gd name="connsiteX109" fmla="*/ 1559785 w 2060808"/>
                    <a:gd name="connsiteY109" fmla="*/ 3170494 h 3832193"/>
                    <a:gd name="connsiteX110" fmla="*/ 1534363 w 2060808"/>
                    <a:gd name="connsiteY110" fmla="*/ 2767167 h 3832193"/>
                    <a:gd name="connsiteX111" fmla="*/ 1516856 w 2060808"/>
                    <a:gd name="connsiteY111" fmla="*/ 2725495 h 3832193"/>
                    <a:gd name="connsiteX112" fmla="*/ 1495005 w 2060808"/>
                    <a:gd name="connsiteY112" fmla="*/ 2685519 h 3832193"/>
                    <a:gd name="connsiteX113" fmla="*/ 1506054 w 2060808"/>
                    <a:gd name="connsiteY113" fmla="*/ 2643495 h 3832193"/>
                    <a:gd name="connsiteX114" fmla="*/ 1506702 w 2060808"/>
                    <a:gd name="connsiteY114" fmla="*/ 2594203 h 3832193"/>
                    <a:gd name="connsiteX115" fmla="*/ 1486614 w 2060808"/>
                    <a:gd name="connsiteY115" fmla="*/ 2490066 h 3832193"/>
                    <a:gd name="connsiteX116" fmla="*/ 1499492 w 2060808"/>
                    <a:gd name="connsiteY116" fmla="*/ 2396892 h 3832193"/>
                    <a:gd name="connsiteX117" fmla="*/ 1516894 w 2060808"/>
                    <a:gd name="connsiteY117" fmla="*/ 2303052 h 3832193"/>
                    <a:gd name="connsiteX118" fmla="*/ 1487985 w 2060808"/>
                    <a:gd name="connsiteY118" fmla="*/ 1719931 h 3832193"/>
                    <a:gd name="connsiteX119" fmla="*/ 1932470 w 2060808"/>
                    <a:gd name="connsiteY119" fmla="*/ 1723170 h 3832193"/>
                    <a:gd name="connsiteX120" fmla="*/ 1945690 w 2060808"/>
                    <a:gd name="connsiteY120" fmla="*/ 1709949 h 3832193"/>
                    <a:gd name="connsiteX121" fmla="*/ 1972636 w 2060808"/>
                    <a:gd name="connsiteY121" fmla="*/ 1180312 h 3832193"/>
                    <a:gd name="connsiteX122" fmla="*/ 2022795 w 2060808"/>
                    <a:gd name="connsiteY122" fmla="*/ 1167596 h 3832193"/>
                    <a:gd name="connsiteX123" fmla="*/ 2028215 w 2060808"/>
                    <a:gd name="connsiteY123" fmla="*/ 1135820 h 3832193"/>
                    <a:gd name="connsiteX124" fmla="*/ 2038388 w 2060808"/>
                    <a:gd name="connsiteY124" fmla="*/ 1089396 h 3832193"/>
                    <a:gd name="connsiteX125" fmla="*/ 2038368 w 2060808"/>
                    <a:gd name="connsiteY125" fmla="*/ 1030626 h 3832193"/>
                    <a:gd name="connsiteX126" fmla="*/ 1980095 w 2060808"/>
                    <a:gd name="connsiteY126" fmla="*/ 901791 h 3832193"/>
                    <a:gd name="connsiteX127" fmla="*/ 2008660 w 2060808"/>
                    <a:gd name="connsiteY127" fmla="*/ 928737 h 3832193"/>
                    <a:gd name="connsiteX128" fmla="*/ 2012403 w 2060808"/>
                    <a:gd name="connsiteY128" fmla="*/ 948073 h 3832193"/>
                    <a:gd name="connsiteX129" fmla="*/ 1992210 w 2060808"/>
                    <a:gd name="connsiteY129" fmla="*/ 954683 h 3832193"/>
                    <a:gd name="connsiteX130" fmla="*/ 1979275 w 2060808"/>
                    <a:gd name="connsiteY130" fmla="*/ 955369 h 3832193"/>
                    <a:gd name="connsiteX131" fmla="*/ 1980095 w 2060808"/>
                    <a:gd name="connsiteY131" fmla="*/ 901791 h 3832193"/>
                    <a:gd name="connsiteX132" fmla="*/ 1974246 w 2060808"/>
                    <a:gd name="connsiteY132" fmla="*/ 981382 h 3832193"/>
                    <a:gd name="connsiteX133" fmla="*/ 1977304 w 2060808"/>
                    <a:gd name="connsiteY133" fmla="*/ 977572 h 3832193"/>
                    <a:gd name="connsiteX134" fmla="*/ 2000088 w 2060808"/>
                    <a:gd name="connsiteY134" fmla="*/ 975181 h 3832193"/>
                    <a:gd name="connsiteX135" fmla="*/ 2029425 w 2060808"/>
                    <a:gd name="connsiteY135" fmla="*/ 1012252 h 3832193"/>
                    <a:gd name="connsiteX136" fmla="*/ 1967483 w 2060808"/>
                    <a:gd name="connsiteY136" fmla="*/ 1032045 h 3832193"/>
                    <a:gd name="connsiteX137" fmla="*/ 1879530 w 2060808"/>
                    <a:gd name="connsiteY137" fmla="*/ 1037532 h 3832193"/>
                    <a:gd name="connsiteX138" fmla="*/ 1940442 w 2060808"/>
                    <a:gd name="connsiteY138" fmla="*/ 993422 h 3832193"/>
                    <a:gd name="connsiteX139" fmla="*/ 1962035 w 2060808"/>
                    <a:gd name="connsiteY139" fmla="*/ 984916 h 3832193"/>
                    <a:gd name="connsiteX140" fmla="*/ 1974246 w 2060808"/>
                    <a:gd name="connsiteY140" fmla="*/ 981382 h 3832193"/>
                    <a:gd name="connsiteX141" fmla="*/ 1536239 w 2060808"/>
                    <a:gd name="connsiteY141" fmla="*/ 490130 h 3832193"/>
                    <a:gd name="connsiteX142" fmla="*/ 1537230 w 2060808"/>
                    <a:gd name="connsiteY142" fmla="*/ 376925 h 3832193"/>
                    <a:gd name="connsiteX143" fmla="*/ 1590570 w 2060808"/>
                    <a:gd name="connsiteY143" fmla="*/ 501922 h 3832193"/>
                    <a:gd name="connsiteX144" fmla="*/ 1535039 w 2060808"/>
                    <a:gd name="connsiteY144" fmla="*/ 501789 h 3832193"/>
                    <a:gd name="connsiteX145" fmla="*/ 1536239 w 2060808"/>
                    <a:gd name="connsiteY145" fmla="*/ 490130 h 3832193"/>
                    <a:gd name="connsiteX146" fmla="*/ 1184452 w 2060808"/>
                    <a:gd name="connsiteY146" fmla="*/ 239918 h 3832193"/>
                    <a:gd name="connsiteX147" fmla="*/ 1201845 w 2060808"/>
                    <a:gd name="connsiteY147" fmla="*/ 171757 h 3832193"/>
                    <a:gd name="connsiteX148" fmla="*/ 1241526 w 2060808"/>
                    <a:gd name="connsiteY148" fmla="*/ 205837 h 3832193"/>
                    <a:gd name="connsiteX149" fmla="*/ 1253442 w 2060808"/>
                    <a:gd name="connsiteY149" fmla="*/ 196684 h 3832193"/>
                    <a:gd name="connsiteX150" fmla="*/ 1242593 w 2060808"/>
                    <a:gd name="connsiteY150" fmla="*/ 146678 h 3832193"/>
                    <a:gd name="connsiteX151" fmla="*/ 1400393 w 2060808"/>
                    <a:gd name="connsiteY151" fmla="*/ 255015 h 3832193"/>
                    <a:gd name="connsiteX152" fmla="*/ 1492186 w 2060808"/>
                    <a:gd name="connsiteY152" fmla="*/ 297296 h 3832193"/>
                    <a:gd name="connsiteX153" fmla="*/ 1507521 w 2060808"/>
                    <a:gd name="connsiteY153" fmla="*/ 307736 h 3832193"/>
                    <a:gd name="connsiteX154" fmla="*/ 1513274 w 2060808"/>
                    <a:gd name="connsiteY154" fmla="*/ 331615 h 3832193"/>
                    <a:gd name="connsiteX155" fmla="*/ 1519294 w 2060808"/>
                    <a:gd name="connsiteY155" fmla="*/ 387403 h 3832193"/>
                    <a:gd name="connsiteX156" fmla="*/ 1514455 w 2060808"/>
                    <a:gd name="connsiteY156" fmla="*/ 501703 h 3832193"/>
                    <a:gd name="connsiteX157" fmla="*/ 1476289 w 2060808"/>
                    <a:gd name="connsiteY157" fmla="*/ 501408 h 3832193"/>
                    <a:gd name="connsiteX158" fmla="*/ 1465554 w 2060808"/>
                    <a:gd name="connsiteY158" fmla="*/ 435818 h 3832193"/>
                    <a:gd name="connsiteX159" fmla="*/ 1456134 w 2060808"/>
                    <a:gd name="connsiteY159" fmla="*/ 431199 h 3832193"/>
                    <a:gd name="connsiteX160" fmla="*/ 1399470 w 2060808"/>
                    <a:gd name="connsiteY160" fmla="*/ 424160 h 3832193"/>
                    <a:gd name="connsiteX161" fmla="*/ 1211408 w 2060808"/>
                    <a:gd name="connsiteY161" fmla="*/ 432256 h 3832193"/>
                    <a:gd name="connsiteX162" fmla="*/ 1208931 w 2060808"/>
                    <a:gd name="connsiteY162" fmla="*/ 440029 h 3832193"/>
                    <a:gd name="connsiteX163" fmla="*/ 1206303 w 2060808"/>
                    <a:gd name="connsiteY163" fmla="*/ 497236 h 3832193"/>
                    <a:gd name="connsiteX164" fmla="*/ 1068114 w 2060808"/>
                    <a:gd name="connsiteY164" fmla="*/ 493997 h 3832193"/>
                    <a:gd name="connsiteX165" fmla="*/ 1160154 w 2060808"/>
                    <a:gd name="connsiteY165" fmla="*/ 313289 h 3832193"/>
                    <a:gd name="connsiteX166" fmla="*/ 1184452 w 2060808"/>
                    <a:gd name="connsiteY166" fmla="*/ 239918 h 3832193"/>
                    <a:gd name="connsiteX167" fmla="*/ 1456800 w 2060808"/>
                    <a:gd name="connsiteY167" fmla="*/ 501236 h 3832193"/>
                    <a:gd name="connsiteX168" fmla="*/ 1223657 w 2060808"/>
                    <a:gd name="connsiteY168" fmla="*/ 497617 h 3832193"/>
                    <a:gd name="connsiteX169" fmla="*/ 1219609 w 2060808"/>
                    <a:gd name="connsiteY169" fmla="*/ 441600 h 3832193"/>
                    <a:gd name="connsiteX170" fmla="*/ 1396850 w 2060808"/>
                    <a:gd name="connsiteY170" fmla="*/ 442019 h 3832193"/>
                    <a:gd name="connsiteX171" fmla="*/ 1451838 w 2060808"/>
                    <a:gd name="connsiteY171" fmla="*/ 445248 h 3832193"/>
                    <a:gd name="connsiteX172" fmla="*/ 1456800 w 2060808"/>
                    <a:gd name="connsiteY172" fmla="*/ 501236 h 3832193"/>
                    <a:gd name="connsiteX173" fmla="*/ 834866 w 2060808"/>
                    <a:gd name="connsiteY173" fmla="*/ 115426 h 3832193"/>
                    <a:gd name="connsiteX174" fmla="*/ 887606 w 2060808"/>
                    <a:gd name="connsiteY174" fmla="*/ 43217 h 3832193"/>
                    <a:gd name="connsiteX175" fmla="*/ 884881 w 2060808"/>
                    <a:gd name="connsiteY175" fmla="*/ 79745 h 3832193"/>
                    <a:gd name="connsiteX176" fmla="*/ 890892 w 2060808"/>
                    <a:gd name="connsiteY176" fmla="*/ 108911 h 3832193"/>
                    <a:gd name="connsiteX177" fmla="*/ 923439 w 2060808"/>
                    <a:gd name="connsiteY177" fmla="*/ 143915 h 3832193"/>
                    <a:gd name="connsiteX178" fmla="*/ 864288 w 2060808"/>
                    <a:gd name="connsiteY178" fmla="*/ 193093 h 3832193"/>
                    <a:gd name="connsiteX179" fmla="*/ 834866 w 2060808"/>
                    <a:gd name="connsiteY179" fmla="*/ 115426 h 3832193"/>
                    <a:gd name="connsiteX180" fmla="*/ 518178 w 2060808"/>
                    <a:gd name="connsiteY180" fmla="*/ 302316 h 3832193"/>
                    <a:gd name="connsiteX181" fmla="*/ 544820 w 2060808"/>
                    <a:gd name="connsiteY181" fmla="*/ 270779 h 3832193"/>
                    <a:gd name="connsiteX182" fmla="*/ 813863 w 2060808"/>
                    <a:gd name="connsiteY182" fmla="*/ 133809 h 3832193"/>
                    <a:gd name="connsiteX183" fmla="*/ 826322 w 2060808"/>
                    <a:gd name="connsiteY183" fmla="*/ 175205 h 3832193"/>
                    <a:gd name="connsiteX184" fmla="*/ 871556 w 2060808"/>
                    <a:gd name="connsiteY184" fmla="*/ 234974 h 3832193"/>
                    <a:gd name="connsiteX185" fmla="*/ 883157 w 2060808"/>
                    <a:gd name="connsiteY185" fmla="*/ 238775 h 3832193"/>
                    <a:gd name="connsiteX186" fmla="*/ 888539 w 2060808"/>
                    <a:gd name="connsiteY186" fmla="*/ 227812 h 3832193"/>
                    <a:gd name="connsiteX187" fmla="*/ 889225 w 2060808"/>
                    <a:gd name="connsiteY187" fmla="*/ 150459 h 3832193"/>
                    <a:gd name="connsiteX188" fmla="*/ 892378 w 2060808"/>
                    <a:gd name="connsiteY188" fmla="*/ 145973 h 3832193"/>
                    <a:gd name="connsiteX189" fmla="*/ 915266 w 2060808"/>
                    <a:gd name="connsiteY189" fmla="*/ 158917 h 3832193"/>
                    <a:gd name="connsiteX190" fmla="*/ 947042 w 2060808"/>
                    <a:gd name="connsiteY190" fmla="*/ 186397 h 3832193"/>
                    <a:gd name="connsiteX191" fmla="*/ 954490 w 2060808"/>
                    <a:gd name="connsiteY191" fmla="*/ 214838 h 3832193"/>
                    <a:gd name="connsiteX192" fmla="*/ 955852 w 2060808"/>
                    <a:gd name="connsiteY192" fmla="*/ 261073 h 3832193"/>
                    <a:gd name="connsiteX193" fmla="*/ 967244 w 2060808"/>
                    <a:gd name="connsiteY193" fmla="*/ 320280 h 3832193"/>
                    <a:gd name="connsiteX194" fmla="*/ 964625 w 2060808"/>
                    <a:gd name="connsiteY194" fmla="*/ 329110 h 3832193"/>
                    <a:gd name="connsiteX195" fmla="*/ 985351 w 2060808"/>
                    <a:gd name="connsiteY195" fmla="*/ 421664 h 3832193"/>
                    <a:gd name="connsiteX196" fmla="*/ 1017241 w 2060808"/>
                    <a:gd name="connsiteY196" fmla="*/ 492692 h 3832193"/>
                    <a:gd name="connsiteX197" fmla="*/ 545201 w 2060808"/>
                    <a:gd name="connsiteY197" fmla="*/ 477319 h 3832193"/>
                    <a:gd name="connsiteX198" fmla="*/ 518178 w 2060808"/>
                    <a:gd name="connsiteY198" fmla="*/ 302316 h 3832193"/>
                    <a:gd name="connsiteX199" fmla="*/ 441178 w 2060808"/>
                    <a:gd name="connsiteY199" fmla="*/ 463450 h 3832193"/>
                    <a:gd name="connsiteX200" fmla="*/ 495566 w 2060808"/>
                    <a:gd name="connsiteY200" fmla="*/ 339130 h 3832193"/>
                    <a:gd name="connsiteX201" fmla="*/ 521207 w 2060808"/>
                    <a:gd name="connsiteY201" fmla="*/ 476404 h 3832193"/>
                    <a:gd name="connsiteX202" fmla="*/ 438140 w 2060808"/>
                    <a:gd name="connsiteY202" fmla="*/ 473233 h 3832193"/>
                    <a:gd name="connsiteX203" fmla="*/ 441178 w 2060808"/>
                    <a:gd name="connsiteY203" fmla="*/ 463450 h 3832193"/>
                    <a:gd name="connsiteX204" fmla="*/ 47977 w 2060808"/>
                    <a:gd name="connsiteY204" fmla="*/ 955855 h 3832193"/>
                    <a:gd name="connsiteX205" fmla="*/ 90696 w 2060808"/>
                    <a:gd name="connsiteY205" fmla="*/ 928309 h 3832193"/>
                    <a:gd name="connsiteX206" fmla="*/ 91477 w 2060808"/>
                    <a:gd name="connsiteY206" fmla="*/ 971571 h 3832193"/>
                    <a:gd name="connsiteX207" fmla="*/ 72275 w 2060808"/>
                    <a:gd name="connsiteY207" fmla="*/ 978810 h 3832193"/>
                    <a:gd name="connsiteX208" fmla="*/ 47977 w 2060808"/>
                    <a:gd name="connsiteY208" fmla="*/ 955855 h 3832193"/>
                    <a:gd name="connsiteX209" fmla="*/ 60750 w 2060808"/>
                    <a:gd name="connsiteY209" fmla="*/ 998470 h 3832193"/>
                    <a:gd name="connsiteX210" fmla="*/ 61264 w 2060808"/>
                    <a:gd name="connsiteY210" fmla="*/ 998184 h 3832193"/>
                    <a:gd name="connsiteX211" fmla="*/ 92049 w 2060808"/>
                    <a:gd name="connsiteY211" fmla="*/ 997574 h 3832193"/>
                    <a:gd name="connsiteX212" fmla="*/ 95592 w 2060808"/>
                    <a:gd name="connsiteY212" fmla="*/ 1004023 h 3832193"/>
                    <a:gd name="connsiteX213" fmla="*/ 101460 w 2060808"/>
                    <a:gd name="connsiteY213" fmla="*/ 1012176 h 3832193"/>
                    <a:gd name="connsiteX214" fmla="*/ 134340 w 2060808"/>
                    <a:gd name="connsiteY214" fmla="*/ 1023025 h 3832193"/>
                    <a:gd name="connsiteX215" fmla="*/ 181841 w 2060808"/>
                    <a:gd name="connsiteY215" fmla="*/ 1061021 h 3832193"/>
                    <a:gd name="connsiteX216" fmla="*/ 88296 w 2060808"/>
                    <a:gd name="connsiteY216" fmla="*/ 1054944 h 3832193"/>
                    <a:gd name="connsiteX217" fmla="*/ 32642 w 2060808"/>
                    <a:gd name="connsiteY217" fmla="*/ 1037103 h 3832193"/>
                    <a:gd name="connsiteX218" fmla="*/ 60750 w 2060808"/>
                    <a:gd name="connsiteY218" fmla="*/ 998470 h 3832193"/>
                    <a:gd name="connsiteX219" fmla="*/ 15954 w 2060808"/>
                    <a:gd name="connsiteY219" fmla="*/ 1078366 h 3832193"/>
                    <a:gd name="connsiteX220" fmla="*/ 34032 w 2060808"/>
                    <a:gd name="connsiteY220" fmla="*/ 1062078 h 3832193"/>
                    <a:gd name="connsiteX221" fmla="*/ 68789 w 2060808"/>
                    <a:gd name="connsiteY221" fmla="*/ 1071584 h 3832193"/>
                    <a:gd name="connsiteX222" fmla="*/ 184384 w 2060808"/>
                    <a:gd name="connsiteY222" fmla="*/ 1075213 h 3832193"/>
                    <a:gd name="connsiteX223" fmla="*/ 172354 w 2060808"/>
                    <a:gd name="connsiteY223" fmla="*/ 1104245 h 3832193"/>
                    <a:gd name="connsiteX224" fmla="*/ 97726 w 2060808"/>
                    <a:gd name="connsiteY224" fmla="*/ 1105578 h 3832193"/>
                    <a:gd name="connsiteX225" fmla="*/ 61064 w 2060808"/>
                    <a:gd name="connsiteY225" fmla="*/ 1103035 h 3832193"/>
                    <a:gd name="connsiteX226" fmla="*/ 15954 w 2060808"/>
                    <a:gd name="connsiteY226" fmla="*/ 1078366 h 3832193"/>
                    <a:gd name="connsiteX227" fmla="*/ 26126 w 2060808"/>
                    <a:gd name="connsiteY227" fmla="*/ 1133725 h 3832193"/>
                    <a:gd name="connsiteX228" fmla="*/ 33061 w 2060808"/>
                    <a:gd name="connsiteY228" fmla="*/ 1115113 h 3832193"/>
                    <a:gd name="connsiteX229" fmla="*/ 188080 w 2060808"/>
                    <a:gd name="connsiteY229" fmla="*/ 1117485 h 3832193"/>
                    <a:gd name="connsiteX230" fmla="*/ 185327 w 2060808"/>
                    <a:gd name="connsiteY230" fmla="*/ 1138002 h 3832193"/>
                    <a:gd name="connsiteX231" fmla="*/ 102384 w 2060808"/>
                    <a:gd name="connsiteY231" fmla="*/ 1154746 h 3832193"/>
                    <a:gd name="connsiteX232" fmla="*/ 26126 w 2060808"/>
                    <a:gd name="connsiteY232" fmla="*/ 1133725 h 3832193"/>
                    <a:gd name="connsiteX233" fmla="*/ 87610 w 2060808"/>
                    <a:gd name="connsiteY233" fmla="*/ 1187760 h 3832193"/>
                    <a:gd name="connsiteX234" fmla="*/ 51834 w 2060808"/>
                    <a:gd name="connsiteY234" fmla="*/ 1181512 h 3832193"/>
                    <a:gd name="connsiteX235" fmla="*/ 43157 w 2060808"/>
                    <a:gd name="connsiteY235" fmla="*/ 1162033 h 3832193"/>
                    <a:gd name="connsiteX236" fmla="*/ 135140 w 2060808"/>
                    <a:gd name="connsiteY236" fmla="*/ 1168605 h 3832193"/>
                    <a:gd name="connsiteX237" fmla="*/ 87610 w 2060808"/>
                    <a:gd name="connsiteY237" fmla="*/ 1187760 h 3832193"/>
                    <a:gd name="connsiteX238" fmla="*/ 1452914 w 2060808"/>
                    <a:gd name="connsiteY238" fmla="*/ 3538902 h 3832193"/>
                    <a:gd name="connsiteX239" fmla="*/ 1431693 w 2060808"/>
                    <a:gd name="connsiteY239" fmla="*/ 3528996 h 3832193"/>
                    <a:gd name="connsiteX240" fmla="*/ 1459191 w 2060808"/>
                    <a:gd name="connsiteY240" fmla="*/ 3511298 h 3832193"/>
                    <a:gd name="connsiteX241" fmla="*/ 1482547 w 2060808"/>
                    <a:gd name="connsiteY241" fmla="*/ 3518318 h 3832193"/>
                    <a:gd name="connsiteX242" fmla="*/ 1452914 w 2060808"/>
                    <a:gd name="connsiteY242" fmla="*/ 3538902 h 3832193"/>
                    <a:gd name="connsiteX243" fmla="*/ 1484728 w 2060808"/>
                    <a:gd name="connsiteY243" fmla="*/ 3524871 h 3832193"/>
                    <a:gd name="connsiteX244" fmla="*/ 1482642 w 2060808"/>
                    <a:gd name="connsiteY244" fmla="*/ 3553523 h 3832193"/>
                    <a:gd name="connsiteX245" fmla="*/ 1480984 w 2060808"/>
                    <a:gd name="connsiteY245" fmla="*/ 3554237 h 3832193"/>
                    <a:gd name="connsiteX246" fmla="*/ 1462020 w 2060808"/>
                    <a:gd name="connsiteY246" fmla="*/ 3542959 h 3832193"/>
                    <a:gd name="connsiteX247" fmla="*/ 1484728 w 2060808"/>
                    <a:gd name="connsiteY247" fmla="*/ 3524871 h 3832193"/>
                    <a:gd name="connsiteX248" fmla="*/ 1455105 w 2060808"/>
                    <a:gd name="connsiteY248" fmla="*/ 3502831 h 3832193"/>
                    <a:gd name="connsiteX249" fmla="*/ 1411138 w 2060808"/>
                    <a:gd name="connsiteY249" fmla="*/ 3493124 h 3832193"/>
                    <a:gd name="connsiteX250" fmla="*/ 1476203 w 2060808"/>
                    <a:gd name="connsiteY250" fmla="*/ 3493744 h 3832193"/>
                    <a:gd name="connsiteX251" fmla="*/ 1455105 w 2060808"/>
                    <a:gd name="connsiteY251" fmla="*/ 3502831 h 3832193"/>
                    <a:gd name="connsiteX252" fmla="*/ 1444142 w 2060808"/>
                    <a:gd name="connsiteY252" fmla="*/ 3509174 h 3832193"/>
                    <a:gd name="connsiteX253" fmla="*/ 1444170 w 2060808"/>
                    <a:gd name="connsiteY253" fmla="*/ 3509174 h 3832193"/>
                    <a:gd name="connsiteX254" fmla="*/ 1421625 w 2060808"/>
                    <a:gd name="connsiteY254" fmla="*/ 3524195 h 3832193"/>
                    <a:gd name="connsiteX255" fmla="*/ 1420748 w 2060808"/>
                    <a:gd name="connsiteY255" fmla="*/ 3523843 h 3832193"/>
                    <a:gd name="connsiteX256" fmla="*/ 1407823 w 2060808"/>
                    <a:gd name="connsiteY256" fmla="*/ 3501116 h 3832193"/>
                    <a:gd name="connsiteX257" fmla="*/ 1444142 w 2060808"/>
                    <a:gd name="connsiteY257" fmla="*/ 3509174 h 3832193"/>
                    <a:gd name="connsiteX258" fmla="*/ 1444504 w 2060808"/>
                    <a:gd name="connsiteY258" fmla="*/ 3545474 h 3832193"/>
                    <a:gd name="connsiteX259" fmla="*/ 1431264 w 2060808"/>
                    <a:gd name="connsiteY259" fmla="*/ 3556342 h 3832193"/>
                    <a:gd name="connsiteX260" fmla="*/ 1426035 w 2060808"/>
                    <a:gd name="connsiteY260" fmla="*/ 3535730 h 3832193"/>
                    <a:gd name="connsiteX261" fmla="*/ 1444504 w 2060808"/>
                    <a:gd name="connsiteY261" fmla="*/ 3545474 h 3832193"/>
                    <a:gd name="connsiteX262" fmla="*/ 1433283 w 2060808"/>
                    <a:gd name="connsiteY262" fmla="*/ 3570534 h 3832193"/>
                    <a:gd name="connsiteX263" fmla="*/ 1448752 w 2060808"/>
                    <a:gd name="connsiteY263" fmla="*/ 3579897 h 3832193"/>
                    <a:gd name="connsiteX264" fmla="*/ 1432226 w 2060808"/>
                    <a:gd name="connsiteY264" fmla="*/ 3592727 h 3832193"/>
                    <a:gd name="connsiteX265" fmla="*/ 1433283 w 2060808"/>
                    <a:gd name="connsiteY265" fmla="*/ 3570534 h 3832193"/>
                    <a:gd name="connsiteX266" fmla="*/ 1434884 w 2060808"/>
                    <a:gd name="connsiteY266" fmla="*/ 3565172 h 3832193"/>
                    <a:gd name="connsiteX267" fmla="*/ 1453762 w 2060808"/>
                    <a:gd name="connsiteY267" fmla="*/ 3549627 h 3832193"/>
                    <a:gd name="connsiteX268" fmla="*/ 1474927 w 2060808"/>
                    <a:gd name="connsiteY268" fmla="*/ 3559114 h 3832193"/>
                    <a:gd name="connsiteX269" fmla="*/ 1454648 w 2060808"/>
                    <a:gd name="connsiteY269" fmla="*/ 3575230 h 3832193"/>
                    <a:gd name="connsiteX270" fmla="*/ 1434884 w 2060808"/>
                    <a:gd name="connsiteY270" fmla="*/ 3565172 h 3832193"/>
                    <a:gd name="connsiteX271" fmla="*/ 1480203 w 2060808"/>
                    <a:gd name="connsiteY271" fmla="*/ 3561885 h 3832193"/>
                    <a:gd name="connsiteX272" fmla="*/ 1482175 w 2060808"/>
                    <a:gd name="connsiteY272" fmla="*/ 3562971 h 3832193"/>
                    <a:gd name="connsiteX273" fmla="*/ 1485795 w 2060808"/>
                    <a:gd name="connsiteY273" fmla="*/ 3594994 h 3832193"/>
                    <a:gd name="connsiteX274" fmla="*/ 1460487 w 2060808"/>
                    <a:gd name="connsiteY274" fmla="*/ 3578831 h 3832193"/>
                    <a:gd name="connsiteX275" fmla="*/ 1480203 w 2060808"/>
                    <a:gd name="connsiteY275" fmla="*/ 3561885 h 3832193"/>
                    <a:gd name="connsiteX276" fmla="*/ 1469202 w 2060808"/>
                    <a:gd name="connsiteY276" fmla="*/ 3506202 h 3832193"/>
                    <a:gd name="connsiteX277" fmla="*/ 1486804 w 2060808"/>
                    <a:gd name="connsiteY277" fmla="*/ 3497658 h 3832193"/>
                    <a:gd name="connsiteX278" fmla="*/ 1487985 w 2060808"/>
                    <a:gd name="connsiteY278" fmla="*/ 3497858 h 3832193"/>
                    <a:gd name="connsiteX279" fmla="*/ 1485918 w 2060808"/>
                    <a:gd name="connsiteY279" fmla="*/ 3513880 h 3832193"/>
                    <a:gd name="connsiteX280" fmla="*/ 1469202 w 2060808"/>
                    <a:gd name="connsiteY280" fmla="*/ 3506202 h 3832193"/>
                    <a:gd name="connsiteX281" fmla="*/ 561365 w 2060808"/>
                    <a:gd name="connsiteY281" fmla="*/ 3518328 h 3832193"/>
                    <a:gd name="connsiteX282" fmla="*/ 584720 w 2060808"/>
                    <a:gd name="connsiteY282" fmla="*/ 3511298 h 3832193"/>
                    <a:gd name="connsiteX283" fmla="*/ 612152 w 2060808"/>
                    <a:gd name="connsiteY283" fmla="*/ 3529024 h 3832193"/>
                    <a:gd name="connsiteX284" fmla="*/ 590997 w 2060808"/>
                    <a:gd name="connsiteY284" fmla="*/ 3538902 h 3832193"/>
                    <a:gd name="connsiteX285" fmla="*/ 561365 w 2060808"/>
                    <a:gd name="connsiteY285" fmla="*/ 3518328 h 3832193"/>
                    <a:gd name="connsiteX286" fmla="*/ 581882 w 2060808"/>
                    <a:gd name="connsiteY286" fmla="*/ 3542959 h 3832193"/>
                    <a:gd name="connsiteX287" fmla="*/ 562908 w 2060808"/>
                    <a:gd name="connsiteY287" fmla="*/ 3554237 h 3832193"/>
                    <a:gd name="connsiteX288" fmla="*/ 561270 w 2060808"/>
                    <a:gd name="connsiteY288" fmla="*/ 3553523 h 3832193"/>
                    <a:gd name="connsiteX289" fmla="*/ 559184 w 2060808"/>
                    <a:gd name="connsiteY289" fmla="*/ 3524881 h 3832193"/>
                    <a:gd name="connsiteX290" fmla="*/ 581882 w 2060808"/>
                    <a:gd name="connsiteY290" fmla="*/ 3542959 h 3832193"/>
                    <a:gd name="connsiteX291" fmla="*/ 588806 w 2060808"/>
                    <a:gd name="connsiteY291" fmla="*/ 3502831 h 3832193"/>
                    <a:gd name="connsiteX292" fmla="*/ 571928 w 2060808"/>
                    <a:gd name="connsiteY292" fmla="*/ 3495172 h 3832193"/>
                    <a:gd name="connsiteX293" fmla="*/ 634526 w 2060808"/>
                    <a:gd name="connsiteY293" fmla="*/ 3492677 h 3832193"/>
                    <a:gd name="connsiteX294" fmla="*/ 588806 w 2060808"/>
                    <a:gd name="connsiteY294" fmla="*/ 3502831 h 3832193"/>
                    <a:gd name="connsiteX295" fmla="*/ 556631 w 2060808"/>
                    <a:gd name="connsiteY295" fmla="*/ 3497201 h 3832193"/>
                    <a:gd name="connsiteX296" fmla="*/ 574690 w 2060808"/>
                    <a:gd name="connsiteY296" fmla="*/ 3506202 h 3832193"/>
                    <a:gd name="connsiteX297" fmla="*/ 557983 w 2060808"/>
                    <a:gd name="connsiteY297" fmla="*/ 3513860 h 3832193"/>
                    <a:gd name="connsiteX298" fmla="*/ 555802 w 2060808"/>
                    <a:gd name="connsiteY298" fmla="*/ 3497268 h 3832193"/>
                    <a:gd name="connsiteX299" fmla="*/ 556631 w 2060808"/>
                    <a:gd name="connsiteY299" fmla="*/ 3497201 h 3832193"/>
                    <a:gd name="connsiteX300" fmla="*/ 560736 w 2060808"/>
                    <a:gd name="connsiteY300" fmla="*/ 3588156 h 3832193"/>
                    <a:gd name="connsiteX301" fmla="*/ 561717 w 2060808"/>
                    <a:gd name="connsiteY301" fmla="*/ 3562971 h 3832193"/>
                    <a:gd name="connsiteX302" fmla="*/ 563708 w 2060808"/>
                    <a:gd name="connsiteY302" fmla="*/ 3561885 h 3832193"/>
                    <a:gd name="connsiteX303" fmla="*/ 583406 w 2060808"/>
                    <a:gd name="connsiteY303" fmla="*/ 3578831 h 3832193"/>
                    <a:gd name="connsiteX304" fmla="*/ 558117 w 2060808"/>
                    <a:gd name="connsiteY304" fmla="*/ 3594994 h 3832193"/>
                    <a:gd name="connsiteX305" fmla="*/ 560736 w 2060808"/>
                    <a:gd name="connsiteY305" fmla="*/ 3588156 h 3832193"/>
                    <a:gd name="connsiteX306" fmla="*/ 568966 w 2060808"/>
                    <a:gd name="connsiteY306" fmla="*/ 3559114 h 3832193"/>
                    <a:gd name="connsiteX307" fmla="*/ 590149 w 2060808"/>
                    <a:gd name="connsiteY307" fmla="*/ 3549627 h 3832193"/>
                    <a:gd name="connsiteX308" fmla="*/ 609028 w 2060808"/>
                    <a:gd name="connsiteY308" fmla="*/ 3565172 h 3832193"/>
                    <a:gd name="connsiteX309" fmla="*/ 589264 w 2060808"/>
                    <a:gd name="connsiteY309" fmla="*/ 3575221 h 3832193"/>
                    <a:gd name="connsiteX310" fmla="*/ 568966 w 2060808"/>
                    <a:gd name="connsiteY310" fmla="*/ 3559114 h 3832193"/>
                    <a:gd name="connsiteX311" fmla="*/ 610619 w 2060808"/>
                    <a:gd name="connsiteY311" fmla="*/ 3570534 h 3832193"/>
                    <a:gd name="connsiteX312" fmla="*/ 611676 w 2060808"/>
                    <a:gd name="connsiteY312" fmla="*/ 3592737 h 3832193"/>
                    <a:gd name="connsiteX313" fmla="*/ 595160 w 2060808"/>
                    <a:gd name="connsiteY313" fmla="*/ 3579907 h 3832193"/>
                    <a:gd name="connsiteX314" fmla="*/ 610619 w 2060808"/>
                    <a:gd name="connsiteY314" fmla="*/ 3570534 h 3832193"/>
                    <a:gd name="connsiteX315" fmla="*/ 607809 w 2060808"/>
                    <a:gd name="connsiteY315" fmla="*/ 3552284 h 3832193"/>
                    <a:gd name="connsiteX316" fmla="*/ 599408 w 2060808"/>
                    <a:gd name="connsiteY316" fmla="*/ 3545455 h 3832193"/>
                    <a:gd name="connsiteX317" fmla="*/ 617877 w 2060808"/>
                    <a:gd name="connsiteY317" fmla="*/ 3535739 h 3832193"/>
                    <a:gd name="connsiteX318" fmla="*/ 612638 w 2060808"/>
                    <a:gd name="connsiteY318" fmla="*/ 3556371 h 3832193"/>
                    <a:gd name="connsiteX319" fmla="*/ 607809 w 2060808"/>
                    <a:gd name="connsiteY319" fmla="*/ 3552284 h 3832193"/>
                    <a:gd name="connsiteX320" fmla="*/ 614114 w 2060808"/>
                    <a:gd name="connsiteY320" fmla="*/ 3518823 h 3832193"/>
                    <a:gd name="connsiteX321" fmla="*/ 599731 w 2060808"/>
                    <a:gd name="connsiteY321" fmla="*/ 3509174 h 3832193"/>
                    <a:gd name="connsiteX322" fmla="*/ 636107 w 2060808"/>
                    <a:gd name="connsiteY322" fmla="*/ 3501107 h 3832193"/>
                    <a:gd name="connsiteX323" fmla="*/ 623153 w 2060808"/>
                    <a:gd name="connsiteY323" fmla="*/ 3523862 h 3832193"/>
                    <a:gd name="connsiteX324" fmla="*/ 622239 w 2060808"/>
                    <a:gd name="connsiteY324" fmla="*/ 3524224 h 3832193"/>
                    <a:gd name="connsiteX325" fmla="*/ 614114 w 2060808"/>
                    <a:gd name="connsiteY325" fmla="*/ 3518823 h 3832193"/>
                    <a:gd name="connsiteX326" fmla="*/ 521036 w 2060808"/>
                    <a:gd name="connsiteY326" fmla="*/ 3559942 h 3832193"/>
                    <a:gd name="connsiteX327" fmla="*/ 527513 w 2060808"/>
                    <a:gd name="connsiteY327" fmla="*/ 3492429 h 3832193"/>
                    <a:gd name="connsiteX328" fmla="*/ 543724 w 2060808"/>
                    <a:gd name="connsiteY328" fmla="*/ 3497106 h 3832193"/>
                    <a:gd name="connsiteX329" fmla="*/ 549125 w 2060808"/>
                    <a:gd name="connsiteY329" fmla="*/ 3580926 h 3832193"/>
                    <a:gd name="connsiteX330" fmla="*/ 500633 w 2060808"/>
                    <a:gd name="connsiteY330" fmla="*/ 3623541 h 3832193"/>
                    <a:gd name="connsiteX331" fmla="*/ 521036 w 2060808"/>
                    <a:gd name="connsiteY331" fmla="*/ 3559942 h 3832193"/>
                    <a:gd name="connsiteX332" fmla="*/ 472439 w 2060808"/>
                    <a:gd name="connsiteY332" fmla="*/ 3672995 h 3832193"/>
                    <a:gd name="connsiteX333" fmla="*/ 473001 w 2060808"/>
                    <a:gd name="connsiteY333" fmla="*/ 3673318 h 3832193"/>
                    <a:gd name="connsiteX334" fmla="*/ 473678 w 2060808"/>
                    <a:gd name="connsiteY334" fmla="*/ 3671061 h 3832193"/>
                    <a:gd name="connsiteX335" fmla="*/ 490642 w 2060808"/>
                    <a:gd name="connsiteY335" fmla="*/ 3642943 h 3832193"/>
                    <a:gd name="connsiteX336" fmla="*/ 506244 w 2060808"/>
                    <a:gd name="connsiteY336" fmla="*/ 3635552 h 3832193"/>
                    <a:gd name="connsiteX337" fmla="*/ 548658 w 2060808"/>
                    <a:gd name="connsiteY337" fmla="*/ 3606710 h 3832193"/>
                    <a:gd name="connsiteX338" fmla="*/ 551049 w 2060808"/>
                    <a:gd name="connsiteY338" fmla="*/ 3606453 h 3832193"/>
                    <a:gd name="connsiteX339" fmla="*/ 588921 w 2060808"/>
                    <a:gd name="connsiteY339" fmla="*/ 3583307 h 3832193"/>
                    <a:gd name="connsiteX340" fmla="*/ 614962 w 2060808"/>
                    <a:gd name="connsiteY340" fmla="*/ 3603519 h 3832193"/>
                    <a:gd name="connsiteX341" fmla="*/ 634431 w 2060808"/>
                    <a:gd name="connsiteY341" fmla="*/ 3629951 h 3832193"/>
                    <a:gd name="connsiteX342" fmla="*/ 652814 w 2060808"/>
                    <a:gd name="connsiteY342" fmla="*/ 3651182 h 3832193"/>
                    <a:gd name="connsiteX343" fmla="*/ 572004 w 2060808"/>
                    <a:gd name="connsiteY343" fmla="*/ 3681443 h 3832193"/>
                    <a:gd name="connsiteX344" fmla="*/ 490737 w 2060808"/>
                    <a:gd name="connsiteY344" fmla="*/ 3679176 h 3832193"/>
                    <a:gd name="connsiteX345" fmla="*/ 472287 w 2060808"/>
                    <a:gd name="connsiteY345" fmla="*/ 3673214 h 3832193"/>
                    <a:gd name="connsiteX346" fmla="*/ 472439 w 2060808"/>
                    <a:gd name="connsiteY346" fmla="*/ 3672995 h 3832193"/>
                    <a:gd name="connsiteX347" fmla="*/ 672150 w 2060808"/>
                    <a:gd name="connsiteY347" fmla="*/ 3757977 h 3832193"/>
                    <a:gd name="connsiteX348" fmla="*/ 595664 w 2060808"/>
                    <a:gd name="connsiteY348" fmla="*/ 3811688 h 3832193"/>
                    <a:gd name="connsiteX349" fmla="*/ 442531 w 2060808"/>
                    <a:gd name="connsiteY349" fmla="*/ 3807240 h 3832193"/>
                    <a:gd name="connsiteX350" fmla="*/ 443207 w 2060808"/>
                    <a:gd name="connsiteY350" fmla="*/ 3775341 h 3832193"/>
                    <a:gd name="connsiteX351" fmla="*/ 532485 w 2060808"/>
                    <a:gd name="connsiteY351" fmla="*/ 3782742 h 3832193"/>
                    <a:gd name="connsiteX352" fmla="*/ 672474 w 2060808"/>
                    <a:gd name="connsiteY352" fmla="*/ 3750928 h 3832193"/>
                    <a:gd name="connsiteX353" fmla="*/ 672150 w 2060808"/>
                    <a:gd name="connsiteY353" fmla="*/ 3757977 h 3832193"/>
                    <a:gd name="connsiteX354" fmla="*/ 683466 w 2060808"/>
                    <a:gd name="connsiteY354" fmla="*/ 3700998 h 3832193"/>
                    <a:gd name="connsiteX355" fmla="*/ 660349 w 2060808"/>
                    <a:gd name="connsiteY355" fmla="*/ 3731707 h 3832193"/>
                    <a:gd name="connsiteX356" fmla="*/ 600398 w 2060808"/>
                    <a:gd name="connsiteY356" fmla="*/ 3758405 h 3832193"/>
                    <a:gd name="connsiteX357" fmla="*/ 545782 w 2060808"/>
                    <a:gd name="connsiteY357" fmla="*/ 3760472 h 3832193"/>
                    <a:gd name="connsiteX358" fmla="*/ 440883 w 2060808"/>
                    <a:gd name="connsiteY358" fmla="*/ 3751795 h 3832193"/>
                    <a:gd name="connsiteX359" fmla="*/ 463029 w 2060808"/>
                    <a:gd name="connsiteY359" fmla="*/ 3687463 h 3832193"/>
                    <a:gd name="connsiteX360" fmla="*/ 561670 w 2060808"/>
                    <a:gd name="connsiteY360" fmla="*/ 3701360 h 3832193"/>
                    <a:gd name="connsiteX361" fmla="*/ 665283 w 2060808"/>
                    <a:gd name="connsiteY361" fmla="*/ 3661536 h 3832193"/>
                    <a:gd name="connsiteX362" fmla="*/ 683466 w 2060808"/>
                    <a:gd name="connsiteY362" fmla="*/ 3700998 h 3832193"/>
                    <a:gd name="connsiteX363" fmla="*/ 718556 w 2060808"/>
                    <a:gd name="connsiteY363" fmla="*/ 3718324 h 3832193"/>
                    <a:gd name="connsiteX364" fmla="*/ 706888 w 2060808"/>
                    <a:gd name="connsiteY364" fmla="*/ 3734307 h 3832193"/>
                    <a:gd name="connsiteX365" fmla="*/ 685276 w 2060808"/>
                    <a:gd name="connsiteY365" fmla="*/ 3747251 h 3832193"/>
                    <a:gd name="connsiteX366" fmla="*/ 684923 w 2060808"/>
                    <a:gd name="connsiteY366" fmla="*/ 3732993 h 3832193"/>
                    <a:gd name="connsiteX367" fmla="*/ 718737 w 2060808"/>
                    <a:gd name="connsiteY367" fmla="*/ 3704932 h 3832193"/>
                    <a:gd name="connsiteX368" fmla="*/ 718556 w 2060808"/>
                    <a:gd name="connsiteY368" fmla="*/ 3718324 h 3832193"/>
                    <a:gd name="connsiteX369" fmla="*/ 724509 w 2060808"/>
                    <a:gd name="connsiteY369" fmla="*/ 3659526 h 3832193"/>
                    <a:gd name="connsiteX370" fmla="*/ 700296 w 2060808"/>
                    <a:gd name="connsiteY370" fmla="*/ 3690530 h 3832193"/>
                    <a:gd name="connsiteX371" fmla="*/ 655224 w 2060808"/>
                    <a:gd name="connsiteY371" fmla="*/ 3634247 h 3832193"/>
                    <a:gd name="connsiteX372" fmla="*/ 633364 w 2060808"/>
                    <a:gd name="connsiteY372" fmla="*/ 3611977 h 3832193"/>
                    <a:gd name="connsiteX373" fmla="*/ 628268 w 2060808"/>
                    <a:gd name="connsiteY373" fmla="*/ 3551837 h 3832193"/>
                    <a:gd name="connsiteX374" fmla="*/ 642823 w 2060808"/>
                    <a:gd name="connsiteY374" fmla="*/ 3522585 h 3832193"/>
                    <a:gd name="connsiteX375" fmla="*/ 656567 w 2060808"/>
                    <a:gd name="connsiteY375" fmla="*/ 3497639 h 3832193"/>
                    <a:gd name="connsiteX376" fmla="*/ 710498 w 2060808"/>
                    <a:gd name="connsiteY376" fmla="*/ 3520214 h 3832193"/>
                    <a:gd name="connsiteX377" fmla="*/ 725795 w 2060808"/>
                    <a:gd name="connsiteY377" fmla="*/ 3609072 h 3832193"/>
                    <a:gd name="connsiteX378" fmla="*/ 724509 w 2060808"/>
                    <a:gd name="connsiteY378" fmla="*/ 3659526 h 3832193"/>
                    <a:gd name="connsiteX379" fmla="*/ 1358731 w 2060808"/>
                    <a:gd name="connsiteY379" fmla="*/ 3751852 h 3832193"/>
                    <a:gd name="connsiteX380" fmla="*/ 1325765 w 2060808"/>
                    <a:gd name="connsiteY380" fmla="*/ 3731859 h 3832193"/>
                    <a:gd name="connsiteX381" fmla="*/ 1322393 w 2060808"/>
                    <a:gd name="connsiteY381" fmla="*/ 3703246 h 3832193"/>
                    <a:gd name="connsiteX382" fmla="*/ 1358826 w 2060808"/>
                    <a:gd name="connsiteY382" fmla="*/ 3732297 h 3832193"/>
                    <a:gd name="connsiteX383" fmla="*/ 1358731 w 2060808"/>
                    <a:gd name="connsiteY383" fmla="*/ 3751852 h 3832193"/>
                    <a:gd name="connsiteX384" fmla="*/ 1345349 w 2060808"/>
                    <a:gd name="connsiteY384" fmla="*/ 3679481 h 3832193"/>
                    <a:gd name="connsiteX385" fmla="*/ 1343558 w 2060808"/>
                    <a:gd name="connsiteY385" fmla="*/ 3690502 h 3832193"/>
                    <a:gd name="connsiteX386" fmla="*/ 1318307 w 2060808"/>
                    <a:gd name="connsiteY386" fmla="*/ 3621750 h 3832193"/>
                    <a:gd name="connsiteX387" fmla="*/ 1332871 w 2060808"/>
                    <a:gd name="connsiteY387" fmla="*/ 3521185 h 3832193"/>
                    <a:gd name="connsiteX388" fmla="*/ 1346292 w 2060808"/>
                    <a:gd name="connsiteY388" fmla="*/ 3518890 h 3832193"/>
                    <a:gd name="connsiteX389" fmla="*/ 1388230 w 2060808"/>
                    <a:gd name="connsiteY389" fmla="*/ 3500516 h 3832193"/>
                    <a:gd name="connsiteX390" fmla="*/ 1400498 w 2060808"/>
                    <a:gd name="connsiteY390" fmla="*/ 3521557 h 3832193"/>
                    <a:gd name="connsiteX391" fmla="*/ 1422053 w 2060808"/>
                    <a:gd name="connsiteY391" fmla="*/ 3566505 h 3832193"/>
                    <a:gd name="connsiteX392" fmla="*/ 1410538 w 2060808"/>
                    <a:gd name="connsiteY392" fmla="*/ 3611968 h 3832193"/>
                    <a:gd name="connsiteX393" fmla="*/ 1400593 w 2060808"/>
                    <a:gd name="connsiteY393" fmla="*/ 3625379 h 3832193"/>
                    <a:gd name="connsiteX394" fmla="*/ 1345349 w 2060808"/>
                    <a:gd name="connsiteY394" fmla="*/ 3679481 h 3832193"/>
                    <a:gd name="connsiteX395" fmla="*/ 1601371 w 2060808"/>
                    <a:gd name="connsiteY395" fmla="*/ 3807221 h 3832193"/>
                    <a:gd name="connsiteX396" fmla="*/ 1565662 w 2060808"/>
                    <a:gd name="connsiteY396" fmla="*/ 3814251 h 3832193"/>
                    <a:gd name="connsiteX397" fmla="*/ 1458391 w 2060808"/>
                    <a:gd name="connsiteY397" fmla="*/ 3812517 h 3832193"/>
                    <a:gd name="connsiteX398" fmla="*/ 1371352 w 2060808"/>
                    <a:gd name="connsiteY398" fmla="*/ 3750938 h 3832193"/>
                    <a:gd name="connsiteX399" fmla="*/ 1495463 w 2060808"/>
                    <a:gd name="connsiteY399" fmla="*/ 3782275 h 3832193"/>
                    <a:gd name="connsiteX400" fmla="*/ 1600685 w 2060808"/>
                    <a:gd name="connsiteY400" fmla="*/ 3775350 h 3832193"/>
                    <a:gd name="connsiteX401" fmla="*/ 1601371 w 2060808"/>
                    <a:gd name="connsiteY401" fmla="*/ 3807221 h 3832193"/>
                    <a:gd name="connsiteX402" fmla="*/ 1580006 w 2060808"/>
                    <a:gd name="connsiteY402" fmla="*/ 3691959 h 3832193"/>
                    <a:gd name="connsiteX403" fmla="*/ 1599371 w 2060808"/>
                    <a:gd name="connsiteY403" fmla="*/ 3753491 h 3832193"/>
                    <a:gd name="connsiteX404" fmla="*/ 1511417 w 2060808"/>
                    <a:gd name="connsiteY404" fmla="*/ 3760872 h 3832193"/>
                    <a:gd name="connsiteX405" fmla="*/ 1408071 w 2060808"/>
                    <a:gd name="connsiteY405" fmla="*/ 3750395 h 3832193"/>
                    <a:gd name="connsiteX406" fmla="*/ 1360427 w 2060808"/>
                    <a:gd name="connsiteY406" fmla="*/ 3701179 h 3832193"/>
                    <a:gd name="connsiteX407" fmla="*/ 1378600 w 2060808"/>
                    <a:gd name="connsiteY407" fmla="*/ 3661574 h 3832193"/>
                    <a:gd name="connsiteX408" fmla="*/ 1482223 w 2060808"/>
                    <a:gd name="connsiteY408" fmla="*/ 3701370 h 3832193"/>
                    <a:gd name="connsiteX409" fmla="*/ 1578568 w 2060808"/>
                    <a:gd name="connsiteY409" fmla="*/ 3689759 h 3832193"/>
                    <a:gd name="connsiteX410" fmla="*/ 1580006 w 2060808"/>
                    <a:gd name="connsiteY410" fmla="*/ 3691959 h 3832193"/>
                    <a:gd name="connsiteX411" fmla="*/ 1569348 w 2060808"/>
                    <a:gd name="connsiteY411" fmla="*/ 3675557 h 3832193"/>
                    <a:gd name="connsiteX412" fmla="*/ 1553156 w 2060808"/>
                    <a:gd name="connsiteY412" fmla="*/ 3679186 h 3832193"/>
                    <a:gd name="connsiteX413" fmla="*/ 1471907 w 2060808"/>
                    <a:gd name="connsiteY413" fmla="*/ 3681453 h 3832193"/>
                    <a:gd name="connsiteX414" fmla="*/ 1391088 w 2060808"/>
                    <a:gd name="connsiteY414" fmla="*/ 3651192 h 3832193"/>
                    <a:gd name="connsiteX415" fmla="*/ 1409471 w 2060808"/>
                    <a:gd name="connsiteY415" fmla="*/ 3629961 h 3832193"/>
                    <a:gd name="connsiteX416" fmla="*/ 1428959 w 2060808"/>
                    <a:gd name="connsiteY416" fmla="*/ 3603529 h 3832193"/>
                    <a:gd name="connsiteX417" fmla="*/ 1455000 w 2060808"/>
                    <a:gd name="connsiteY417" fmla="*/ 3583317 h 3832193"/>
                    <a:gd name="connsiteX418" fmla="*/ 1492862 w 2060808"/>
                    <a:gd name="connsiteY418" fmla="*/ 3606463 h 3832193"/>
                    <a:gd name="connsiteX419" fmla="*/ 1495244 w 2060808"/>
                    <a:gd name="connsiteY419" fmla="*/ 3606720 h 3832193"/>
                    <a:gd name="connsiteX420" fmla="*/ 1549050 w 2060808"/>
                    <a:gd name="connsiteY420" fmla="*/ 3641686 h 3832193"/>
                    <a:gd name="connsiteX421" fmla="*/ 1569348 w 2060808"/>
                    <a:gd name="connsiteY421" fmla="*/ 3675557 h 3832193"/>
                    <a:gd name="connsiteX422" fmla="*/ 1538744 w 2060808"/>
                    <a:gd name="connsiteY422" fmla="*/ 3620902 h 3832193"/>
                    <a:gd name="connsiteX423" fmla="*/ 1494767 w 2060808"/>
                    <a:gd name="connsiteY423" fmla="*/ 3580926 h 3832193"/>
                    <a:gd name="connsiteX424" fmla="*/ 1500168 w 2060808"/>
                    <a:gd name="connsiteY424" fmla="*/ 3497125 h 3832193"/>
                    <a:gd name="connsiteX425" fmla="*/ 1514074 w 2060808"/>
                    <a:gd name="connsiteY425" fmla="*/ 3490324 h 3832193"/>
                    <a:gd name="connsiteX426" fmla="*/ 1538744 w 2060808"/>
                    <a:gd name="connsiteY426" fmla="*/ 3620902 h 3832193"/>
                    <a:gd name="connsiteX427" fmla="*/ 1932422 w 2060808"/>
                    <a:gd name="connsiteY427" fmla="*/ 1383318 h 3832193"/>
                    <a:gd name="connsiteX428" fmla="*/ 1919677 w 2060808"/>
                    <a:gd name="connsiteY428" fmla="*/ 1696690 h 3832193"/>
                    <a:gd name="connsiteX429" fmla="*/ 110423 w 2060808"/>
                    <a:gd name="connsiteY429" fmla="*/ 1687108 h 3832193"/>
                    <a:gd name="connsiteX430" fmla="*/ 112823 w 2060808"/>
                    <a:gd name="connsiteY430" fmla="*/ 1203657 h 3832193"/>
                    <a:gd name="connsiteX431" fmla="*/ 151533 w 2060808"/>
                    <a:gd name="connsiteY431" fmla="*/ 1167138 h 3832193"/>
                    <a:gd name="connsiteX432" fmla="*/ 202539 w 2060808"/>
                    <a:gd name="connsiteY432" fmla="*/ 1136154 h 3832193"/>
                    <a:gd name="connsiteX433" fmla="*/ 198405 w 2060808"/>
                    <a:gd name="connsiteY433" fmla="*/ 1114818 h 3832193"/>
                    <a:gd name="connsiteX434" fmla="*/ 195071 w 2060808"/>
                    <a:gd name="connsiteY434" fmla="*/ 1067678 h 3832193"/>
                    <a:gd name="connsiteX435" fmla="*/ 110023 w 2060808"/>
                    <a:gd name="connsiteY435" fmla="*/ 997708 h 3832193"/>
                    <a:gd name="connsiteX436" fmla="*/ 128873 w 2060808"/>
                    <a:gd name="connsiteY436" fmla="*/ 488778 h 3832193"/>
                    <a:gd name="connsiteX437" fmla="*/ 1174327 w 2060808"/>
                    <a:gd name="connsiteY437" fmla="*/ 525220 h 3832193"/>
                    <a:gd name="connsiteX438" fmla="*/ 1956511 w 2060808"/>
                    <a:gd name="connsiteY438" fmla="*/ 520696 h 3832193"/>
                    <a:gd name="connsiteX439" fmla="*/ 1949329 w 2060808"/>
                    <a:gd name="connsiteY439" fmla="*/ 973286 h 3832193"/>
                    <a:gd name="connsiteX440" fmla="*/ 1865756 w 2060808"/>
                    <a:gd name="connsiteY440" fmla="*/ 1044657 h 3832193"/>
                    <a:gd name="connsiteX441" fmla="*/ 1862813 w 2060808"/>
                    <a:gd name="connsiteY441" fmla="*/ 1091615 h 3832193"/>
                    <a:gd name="connsiteX442" fmla="*/ 1857813 w 2060808"/>
                    <a:gd name="connsiteY442" fmla="*/ 1109417 h 3832193"/>
                    <a:gd name="connsiteX443" fmla="*/ 1909629 w 2060808"/>
                    <a:gd name="connsiteY443" fmla="*/ 1143745 h 3832193"/>
                    <a:gd name="connsiteX444" fmla="*/ 1943957 w 2060808"/>
                    <a:gd name="connsiteY444" fmla="*/ 1179607 h 3832193"/>
                    <a:gd name="connsiteX445" fmla="*/ 1932422 w 2060808"/>
                    <a:gd name="connsiteY445" fmla="*/ 1383318 h 3832193"/>
                    <a:gd name="connsiteX446" fmla="*/ 2009250 w 2060808"/>
                    <a:gd name="connsiteY446" fmla="*/ 1158366 h 3832193"/>
                    <a:gd name="connsiteX447" fmla="*/ 1968541 w 2060808"/>
                    <a:gd name="connsiteY447" fmla="*/ 1164929 h 3832193"/>
                    <a:gd name="connsiteX448" fmla="*/ 1950891 w 2060808"/>
                    <a:gd name="connsiteY448" fmla="*/ 1164433 h 3832193"/>
                    <a:gd name="connsiteX449" fmla="*/ 1926002 w 2060808"/>
                    <a:gd name="connsiteY449" fmla="*/ 1145307 h 3832193"/>
                    <a:gd name="connsiteX450" fmla="*/ 2018023 w 2060808"/>
                    <a:gd name="connsiteY450" fmla="*/ 1139287 h 3832193"/>
                    <a:gd name="connsiteX451" fmla="*/ 2009250 w 2060808"/>
                    <a:gd name="connsiteY451" fmla="*/ 1158366 h 3832193"/>
                    <a:gd name="connsiteX452" fmla="*/ 2035149 w 2060808"/>
                    <a:gd name="connsiteY452" fmla="*/ 1109817 h 3832193"/>
                    <a:gd name="connsiteX453" fmla="*/ 1958701 w 2060808"/>
                    <a:gd name="connsiteY453" fmla="*/ 1131610 h 3832193"/>
                    <a:gd name="connsiteX454" fmla="*/ 1876282 w 2060808"/>
                    <a:gd name="connsiteY454" fmla="*/ 1115627 h 3832193"/>
                    <a:gd name="connsiteX455" fmla="*/ 1873043 w 2060808"/>
                    <a:gd name="connsiteY455" fmla="*/ 1094482 h 3832193"/>
                    <a:gd name="connsiteX456" fmla="*/ 2028462 w 2060808"/>
                    <a:gd name="connsiteY456" fmla="*/ 1092263 h 3832193"/>
                    <a:gd name="connsiteX457" fmla="*/ 2035149 w 2060808"/>
                    <a:gd name="connsiteY457" fmla="*/ 1109817 h 3832193"/>
                    <a:gd name="connsiteX458" fmla="*/ 2034463 w 2060808"/>
                    <a:gd name="connsiteY458" fmla="*/ 1074413 h 3832193"/>
                    <a:gd name="connsiteX459" fmla="*/ 2001335 w 2060808"/>
                    <a:gd name="connsiteY459" fmla="*/ 1079756 h 3832193"/>
                    <a:gd name="connsiteX460" fmla="*/ 1890045 w 2060808"/>
                    <a:gd name="connsiteY460" fmla="*/ 1081213 h 3832193"/>
                    <a:gd name="connsiteX461" fmla="*/ 1876348 w 2060808"/>
                    <a:gd name="connsiteY461" fmla="*/ 1052458 h 3832193"/>
                    <a:gd name="connsiteX462" fmla="*/ 1967474 w 2060808"/>
                    <a:gd name="connsiteY462" fmla="*/ 1049657 h 3832193"/>
                    <a:gd name="connsiteX463" fmla="*/ 2027377 w 2060808"/>
                    <a:gd name="connsiteY463" fmla="*/ 1039218 h 3832193"/>
                    <a:gd name="connsiteX464" fmla="*/ 2044788 w 2060808"/>
                    <a:gd name="connsiteY464" fmla="*/ 1054515 h 3832193"/>
                    <a:gd name="connsiteX465" fmla="*/ 2034463 w 2060808"/>
                    <a:gd name="connsiteY465" fmla="*/ 1074413 h 383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</a:cxnLst>
                  <a:rect l="l" t="t" r="r" b="b"/>
                  <a:pathLst>
                    <a:path w="2060808" h="3832193">
                      <a:moveTo>
                        <a:pt x="2038368" y="1030626"/>
                      </a:moveTo>
                      <a:cubicBezTo>
                        <a:pt x="2059857" y="1008643"/>
                        <a:pt x="2048093" y="976686"/>
                        <a:pt x="2019842" y="968323"/>
                      </a:cubicBezTo>
                      <a:cubicBezTo>
                        <a:pt x="2036578" y="962456"/>
                        <a:pt x="2048817" y="940901"/>
                        <a:pt x="2036263" y="925461"/>
                      </a:cubicBezTo>
                      <a:cubicBezTo>
                        <a:pt x="2031196" y="919108"/>
                        <a:pt x="2023309" y="916812"/>
                        <a:pt x="2017880" y="911126"/>
                      </a:cubicBezTo>
                      <a:cubicBezTo>
                        <a:pt x="2005564" y="892199"/>
                        <a:pt x="2008108" y="882141"/>
                        <a:pt x="1980285" y="888256"/>
                      </a:cubicBezTo>
                      <a:cubicBezTo>
                        <a:pt x="1982228" y="760335"/>
                        <a:pt x="1984219" y="632424"/>
                        <a:pt x="1986191" y="504513"/>
                      </a:cubicBezTo>
                      <a:cubicBezTo>
                        <a:pt x="1986314" y="497188"/>
                        <a:pt x="1979333" y="488968"/>
                        <a:pt x="1971484" y="489806"/>
                      </a:cubicBezTo>
                      <a:cubicBezTo>
                        <a:pt x="1852898" y="501331"/>
                        <a:pt x="1733492" y="501046"/>
                        <a:pt x="1614458" y="501922"/>
                      </a:cubicBezTo>
                      <a:cubicBezTo>
                        <a:pt x="1599085" y="469223"/>
                        <a:pt x="1584674" y="436619"/>
                        <a:pt x="1570586" y="403405"/>
                      </a:cubicBezTo>
                      <a:cubicBezTo>
                        <a:pt x="1554956" y="366924"/>
                        <a:pt x="1540706" y="329491"/>
                        <a:pt x="1522733" y="294096"/>
                      </a:cubicBezTo>
                      <a:cubicBezTo>
                        <a:pt x="1521371" y="291419"/>
                        <a:pt x="1518942" y="290505"/>
                        <a:pt x="1516579" y="290781"/>
                      </a:cubicBezTo>
                      <a:cubicBezTo>
                        <a:pt x="1506130" y="281247"/>
                        <a:pt x="1490195" y="277380"/>
                        <a:pt x="1477613" y="272084"/>
                      </a:cubicBezTo>
                      <a:cubicBezTo>
                        <a:pt x="1461649" y="265359"/>
                        <a:pt x="1445885" y="258120"/>
                        <a:pt x="1430340" y="250452"/>
                      </a:cubicBezTo>
                      <a:cubicBezTo>
                        <a:pt x="1398584" y="234774"/>
                        <a:pt x="1367742" y="217239"/>
                        <a:pt x="1338033" y="197951"/>
                      </a:cubicBezTo>
                      <a:cubicBezTo>
                        <a:pt x="1305086" y="176558"/>
                        <a:pt x="1274692" y="151631"/>
                        <a:pt x="1242088" y="129828"/>
                      </a:cubicBezTo>
                      <a:cubicBezTo>
                        <a:pt x="1240516" y="128780"/>
                        <a:pt x="1238954" y="128675"/>
                        <a:pt x="1237592" y="129142"/>
                      </a:cubicBezTo>
                      <a:cubicBezTo>
                        <a:pt x="1230268" y="105196"/>
                        <a:pt x="1220885" y="81936"/>
                        <a:pt x="1208360" y="60562"/>
                      </a:cubicBezTo>
                      <a:cubicBezTo>
                        <a:pt x="1205636" y="55914"/>
                        <a:pt x="1197797" y="58952"/>
                        <a:pt x="1199492" y="64296"/>
                      </a:cubicBezTo>
                      <a:cubicBezTo>
                        <a:pt x="1212056" y="102672"/>
                        <a:pt x="1225991" y="140686"/>
                        <a:pt x="1233839" y="180406"/>
                      </a:cubicBezTo>
                      <a:cubicBezTo>
                        <a:pt x="1222428" y="170595"/>
                        <a:pt x="1212913" y="158593"/>
                        <a:pt x="1205702" y="145401"/>
                      </a:cubicBezTo>
                      <a:cubicBezTo>
                        <a:pt x="1201978" y="138572"/>
                        <a:pt x="1191215" y="140191"/>
                        <a:pt x="1189262" y="147535"/>
                      </a:cubicBezTo>
                      <a:cubicBezTo>
                        <a:pt x="1184586" y="165137"/>
                        <a:pt x="1180204" y="182901"/>
                        <a:pt x="1175680" y="200646"/>
                      </a:cubicBezTo>
                      <a:cubicBezTo>
                        <a:pt x="1174194" y="192083"/>
                        <a:pt x="1172060" y="183454"/>
                        <a:pt x="1171603" y="174738"/>
                      </a:cubicBezTo>
                      <a:cubicBezTo>
                        <a:pt x="1177842" y="145516"/>
                        <a:pt x="1184947" y="115378"/>
                        <a:pt x="1184624" y="85375"/>
                      </a:cubicBezTo>
                      <a:cubicBezTo>
                        <a:pt x="1184176" y="77907"/>
                        <a:pt x="1172622" y="75392"/>
                        <a:pt x="1170889" y="83508"/>
                      </a:cubicBezTo>
                      <a:cubicBezTo>
                        <a:pt x="1168174" y="96205"/>
                        <a:pt x="1167660" y="109530"/>
                        <a:pt x="1165678" y="122389"/>
                      </a:cubicBezTo>
                      <a:cubicBezTo>
                        <a:pt x="1153944" y="195931"/>
                        <a:pt x="1133617" y="272008"/>
                        <a:pt x="1064790" y="311832"/>
                      </a:cubicBezTo>
                      <a:cubicBezTo>
                        <a:pt x="1055388" y="318080"/>
                        <a:pt x="1045625" y="325719"/>
                        <a:pt x="1035110" y="329939"/>
                      </a:cubicBezTo>
                      <a:cubicBezTo>
                        <a:pt x="1022670" y="334949"/>
                        <a:pt x="1014545" y="326633"/>
                        <a:pt x="1004363" y="320652"/>
                      </a:cubicBezTo>
                      <a:cubicBezTo>
                        <a:pt x="998572" y="317242"/>
                        <a:pt x="991742" y="314641"/>
                        <a:pt x="985056" y="314232"/>
                      </a:cubicBezTo>
                      <a:cubicBezTo>
                        <a:pt x="990009" y="287848"/>
                        <a:pt x="978979" y="282371"/>
                        <a:pt x="971759" y="261244"/>
                      </a:cubicBezTo>
                      <a:cubicBezTo>
                        <a:pt x="970149" y="253034"/>
                        <a:pt x="971549" y="244328"/>
                        <a:pt x="971549" y="236032"/>
                      </a:cubicBezTo>
                      <a:cubicBezTo>
                        <a:pt x="971378" y="213638"/>
                        <a:pt x="966863" y="191350"/>
                        <a:pt x="958033" y="170747"/>
                      </a:cubicBezTo>
                      <a:cubicBezTo>
                        <a:pt x="945489" y="143953"/>
                        <a:pt x="927401" y="115483"/>
                        <a:pt x="899483" y="102939"/>
                      </a:cubicBezTo>
                      <a:cubicBezTo>
                        <a:pt x="907694" y="80898"/>
                        <a:pt x="908046" y="25091"/>
                        <a:pt x="899378" y="3126"/>
                      </a:cubicBezTo>
                      <a:cubicBezTo>
                        <a:pt x="897121" y="-1722"/>
                        <a:pt x="888387" y="-722"/>
                        <a:pt x="887520" y="4679"/>
                      </a:cubicBezTo>
                      <a:cubicBezTo>
                        <a:pt x="886129" y="13337"/>
                        <a:pt x="887596" y="22138"/>
                        <a:pt x="887596" y="30863"/>
                      </a:cubicBezTo>
                      <a:cubicBezTo>
                        <a:pt x="878147" y="31082"/>
                        <a:pt x="870127" y="36711"/>
                        <a:pt x="862069" y="41160"/>
                      </a:cubicBezTo>
                      <a:cubicBezTo>
                        <a:pt x="833894" y="56342"/>
                        <a:pt x="812425" y="83393"/>
                        <a:pt x="813596" y="116560"/>
                      </a:cubicBezTo>
                      <a:cubicBezTo>
                        <a:pt x="776458" y="132171"/>
                        <a:pt x="740911" y="151669"/>
                        <a:pt x="704411" y="168766"/>
                      </a:cubicBezTo>
                      <a:cubicBezTo>
                        <a:pt x="639822" y="201532"/>
                        <a:pt x="572595" y="229945"/>
                        <a:pt x="509434" y="265159"/>
                      </a:cubicBezTo>
                      <a:cubicBezTo>
                        <a:pt x="502462" y="270865"/>
                        <a:pt x="499081" y="278923"/>
                        <a:pt x="497776" y="287657"/>
                      </a:cubicBezTo>
                      <a:cubicBezTo>
                        <a:pt x="496852" y="293848"/>
                        <a:pt x="496195" y="300097"/>
                        <a:pt x="495785" y="306383"/>
                      </a:cubicBezTo>
                      <a:cubicBezTo>
                        <a:pt x="481307" y="331625"/>
                        <a:pt x="468144" y="357771"/>
                        <a:pt x="455790" y="384041"/>
                      </a:cubicBezTo>
                      <a:cubicBezTo>
                        <a:pt x="442150" y="412978"/>
                        <a:pt x="429672" y="442305"/>
                        <a:pt x="418995" y="472490"/>
                      </a:cubicBezTo>
                      <a:cubicBezTo>
                        <a:pt x="321782" y="468727"/>
                        <a:pt x="224570" y="464622"/>
                        <a:pt x="127368" y="460498"/>
                      </a:cubicBezTo>
                      <a:cubicBezTo>
                        <a:pt x="115404" y="459440"/>
                        <a:pt x="102384" y="458698"/>
                        <a:pt x="101050" y="474109"/>
                      </a:cubicBezTo>
                      <a:cubicBezTo>
                        <a:pt x="97364" y="620937"/>
                        <a:pt x="92620" y="767774"/>
                        <a:pt x="90544" y="914612"/>
                      </a:cubicBezTo>
                      <a:cubicBezTo>
                        <a:pt x="75190" y="908420"/>
                        <a:pt x="59702" y="903439"/>
                        <a:pt x="49910" y="921032"/>
                      </a:cubicBezTo>
                      <a:cubicBezTo>
                        <a:pt x="46243" y="927671"/>
                        <a:pt x="44795" y="933252"/>
                        <a:pt x="38204" y="937615"/>
                      </a:cubicBezTo>
                      <a:cubicBezTo>
                        <a:pt x="11648" y="951083"/>
                        <a:pt x="14811" y="980782"/>
                        <a:pt x="41414" y="991602"/>
                      </a:cubicBezTo>
                      <a:cubicBezTo>
                        <a:pt x="12534" y="1000556"/>
                        <a:pt x="676" y="1031502"/>
                        <a:pt x="22736" y="1053820"/>
                      </a:cubicBezTo>
                      <a:cubicBezTo>
                        <a:pt x="-6801" y="1066383"/>
                        <a:pt x="-8430" y="1102435"/>
                        <a:pt x="22983" y="1112370"/>
                      </a:cubicBezTo>
                      <a:cubicBezTo>
                        <a:pt x="7810" y="1127067"/>
                        <a:pt x="13077" y="1152032"/>
                        <a:pt x="33013" y="1158766"/>
                      </a:cubicBezTo>
                      <a:cubicBezTo>
                        <a:pt x="26822" y="1168539"/>
                        <a:pt x="27784" y="1182998"/>
                        <a:pt x="37480" y="1190189"/>
                      </a:cubicBezTo>
                      <a:cubicBezTo>
                        <a:pt x="53444" y="1200200"/>
                        <a:pt x="76704" y="1202295"/>
                        <a:pt x="95297" y="1203953"/>
                      </a:cubicBezTo>
                      <a:cubicBezTo>
                        <a:pt x="94592" y="1369202"/>
                        <a:pt x="96592" y="1534489"/>
                        <a:pt x="85705" y="1699519"/>
                      </a:cubicBezTo>
                      <a:cubicBezTo>
                        <a:pt x="85334" y="1706054"/>
                        <a:pt x="91535" y="1711492"/>
                        <a:pt x="97745" y="1711549"/>
                      </a:cubicBezTo>
                      <a:cubicBezTo>
                        <a:pt x="248545" y="1712607"/>
                        <a:pt x="399354" y="1713369"/>
                        <a:pt x="550163" y="1714331"/>
                      </a:cubicBezTo>
                      <a:cubicBezTo>
                        <a:pt x="535362" y="1899040"/>
                        <a:pt x="531228" y="2084501"/>
                        <a:pt x="521884" y="2269552"/>
                      </a:cubicBezTo>
                      <a:cubicBezTo>
                        <a:pt x="518674" y="2318587"/>
                        <a:pt x="520712" y="2370003"/>
                        <a:pt x="546496" y="2413333"/>
                      </a:cubicBezTo>
                      <a:cubicBezTo>
                        <a:pt x="567889" y="2447956"/>
                        <a:pt x="554192" y="2477655"/>
                        <a:pt x="545401" y="2513383"/>
                      </a:cubicBezTo>
                      <a:cubicBezTo>
                        <a:pt x="538086" y="2548245"/>
                        <a:pt x="530370" y="2583601"/>
                        <a:pt x="528532" y="2619253"/>
                      </a:cubicBezTo>
                      <a:cubicBezTo>
                        <a:pt x="527761" y="2656325"/>
                        <a:pt x="558488" y="2671241"/>
                        <a:pt x="531256" y="2707331"/>
                      </a:cubicBezTo>
                      <a:cubicBezTo>
                        <a:pt x="487898" y="2775978"/>
                        <a:pt x="482774" y="2859845"/>
                        <a:pt x="481736" y="2938893"/>
                      </a:cubicBezTo>
                      <a:cubicBezTo>
                        <a:pt x="480069" y="3031572"/>
                        <a:pt x="478916" y="3124259"/>
                        <a:pt x="477049" y="3216938"/>
                      </a:cubicBezTo>
                      <a:cubicBezTo>
                        <a:pt x="476716" y="3240674"/>
                        <a:pt x="473297" y="3267191"/>
                        <a:pt x="487556" y="3287823"/>
                      </a:cubicBezTo>
                      <a:cubicBezTo>
                        <a:pt x="491489" y="3293509"/>
                        <a:pt x="497595" y="3299043"/>
                        <a:pt x="498547" y="3306206"/>
                      </a:cubicBezTo>
                      <a:cubicBezTo>
                        <a:pt x="498957" y="3322141"/>
                        <a:pt x="489613" y="3336934"/>
                        <a:pt x="487889" y="3352726"/>
                      </a:cubicBezTo>
                      <a:cubicBezTo>
                        <a:pt x="480821" y="3397360"/>
                        <a:pt x="486098" y="3452958"/>
                        <a:pt x="518578" y="3486752"/>
                      </a:cubicBezTo>
                      <a:cubicBezTo>
                        <a:pt x="513149" y="3536920"/>
                        <a:pt x="508758" y="3588441"/>
                        <a:pt x="482174" y="3632789"/>
                      </a:cubicBezTo>
                      <a:cubicBezTo>
                        <a:pt x="463076" y="3671271"/>
                        <a:pt x="423633" y="3705056"/>
                        <a:pt x="426957" y="3751176"/>
                      </a:cubicBezTo>
                      <a:cubicBezTo>
                        <a:pt x="424443" y="3752966"/>
                        <a:pt x="422728" y="3755843"/>
                        <a:pt x="422738" y="3759396"/>
                      </a:cubicBezTo>
                      <a:cubicBezTo>
                        <a:pt x="422795" y="3777284"/>
                        <a:pt x="422909" y="3795172"/>
                        <a:pt x="423271" y="3813060"/>
                      </a:cubicBezTo>
                      <a:cubicBezTo>
                        <a:pt x="424348" y="3829366"/>
                        <a:pt x="464762" y="3829871"/>
                        <a:pt x="477345" y="3830986"/>
                      </a:cubicBezTo>
                      <a:cubicBezTo>
                        <a:pt x="518093" y="3833005"/>
                        <a:pt x="558888" y="3829957"/>
                        <a:pt x="599436" y="3825985"/>
                      </a:cubicBezTo>
                      <a:cubicBezTo>
                        <a:pt x="637603" y="3823699"/>
                        <a:pt x="684047" y="3815708"/>
                        <a:pt x="684466" y="3768025"/>
                      </a:cubicBezTo>
                      <a:cubicBezTo>
                        <a:pt x="691914" y="3765844"/>
                        <a:pt x="697163" y="3758243"/>
                        <a:pt x="703392" y="3753776"/>
                      </a:cubicBezTo>
                      <a:cubicBezTo>
                        <a:pt x="710069" y="3748975"/>
                        <a:pt x="717356" y="3745204"/>
                        <a:pt x="724128" y="3740594"/>
                      </a:cubicBezTo>
                      <a:cubicBezTo>
                        <a:pt x="735644" y="3733297"/>
                        <a:pt x="731548" y="3707837"/>
                        <a:pt x="730529" y="3695683"/>
                      </a:cubicBezTo>
                      <a:cubicBezTo>
                        <a:pt x="750512" y="3677338"/>
                        <a:pt x="747045" y="3646553"/>
                        <a:pt x="747331" y="3621760"/>
                      </a:cubicBezTo>
                      <a:cubicBezTo>
                        <a:pt x="747883" y="3586736"/>
                        <a:pt x="752570" y="3539968"/>
                        <a:pt x="727043" y="3511956"/>
                      </a:cubicBezTo>
                      <a:cubicBezTo>
                        <a:pt x="759332" y="3482752"/>
                        <a:pt x="774496" y="3437442"/>
                        <a:pt x="782097" y="3395655"/>
                      </a:cubicBezTo>
                      <a:cubicBezTo>
                        <a:pt x="794051" y="3339763"/>
                        <a:pt x="783831" y="3282365"/>
                        <a:pt x="764181" y="3229387"/>
                      </a:cubicBezTo>
                      <a:cubicBezTo>
                        <a:pt x="809386" y="3175914"/>
                        <a:pt x="817787" y="3101971"/>
                        <a:pt x="820540" y="3034334"/>
                      </a:cubicBezTo>
                      <a:cubicBezTo>
                        <a:pt x="833237" y="2852635"/>
                        <a:pt x="817406" y="2667059"/>
                        <a:pt x="857849" y="2488428"/>
                      </a:cubicBezTo>
                      <a:cubicBezTo>
                        <a:pt x="907980" y="2309062"/>
                        <a:pt x="966454" y="2132002"/>
                        <a:pt x="1018860" y="1953256"/>
                      </a:cubicBezTo>
                      <a:cubicBezTo>
                        <a:pt x="1043130" y="2032399"/>
                        <a:pt x="1066618" y="2111838"/>
                        <a:pt x="1090326" y="2191152"/>
                      </a:cubicBezTo>
                      <a:cubicBezTo>
                        <a:pt x="1129379" y="2323683"/>
                        <a:pt x="1181357" y="2454071"/>
                        <a:pt x="1198473" y="2591897"/>
                      </a:cubicBezTo>
                      <a:cubicBezTo>
                        <a:pt x="1210256" y="2729162"/>
                        <a:pt x="1209874" y="2867218"/>
                        <a:pt x="1216094" y="3004816"/>
                      </a:cubicBezTo>
                      <a:cubicBezTo>
                        <a:pt x="1218495" y="3081711"/>
                        <a:pt x="1221524" y="3167998"/>
                        <a:pt x="1273654" y="3229406"/>
                      </a:cubicBezTo>
                      <a:cubicBezTo>
                        <a:pt x="1233687" y="3323180"/>
                        <a:pt x="1245803" y="3435727"/>
                        <a:pt x="1318974" y="3509707"/>
                      </a:cubicBezTo>
                      <a:cubicBezTo>
                        <a:pt x="1294599" y="3534006"/>
                        <a:pt x="1295790" y="3574468"/>
                        <a:pt x="1296285" y="3606558"/>
                      </a:cubicBezTo>
                      <a:cubicBezTo>
                        <a:pt x="1297638" y="3635190"/>
                        <a:pt x="1291123" y="3670442"/>
                        <a:pt x="1311259" y="3693588"/>
                      </a:cubicBezTo>
                      <a:cubicBezTo>
                        <a:pt x="1309373" y="3705837"/>
                        <a:pt x="1304953" y="3735593"/>
                        <a:pt x="1316850" y="3742851"/>
                      </a:cubicBezTo>
                      <a:cubicBezTo>
                        <a:pt x="1323317" y="3747290"/>
                        <a:pt x="1330318" y="3750871"/>
                        <a:pt x="1336728" y="3755415"/>
                      </a:cubicBezTo>
                      <a:cubicBezTo>
                        <a:pt x="1343996" y="3760244"/>
                        <a:pt x="1350206" y="3770721"/>
                        <a:pt x="1359588" y="3770502"/>
                      </a:cubicBezTo>
                      <a:cubicBezTo>
                        <a:pt x="1359960" y="3811145"/>
                        <a:pt x="1400736" y="3822794"/>
                        <a:pt x="1434341" y="3824957"/>
                      </a:cubicBezTo>
                      <a:cubicBezTo>
                        <a:pt x="1487785" y="3828662"/>
                        <a:pt x="1566329" y="3841035"/>
                        <a:pt x="1615859" y="3821289"/>
                      </a:cubicBezTo>
                      <a:cubicBezTo>
                        <a:pt x="1618840" y="3819765"/>
                        <a:pt x="1620526" y="3816289"/>
                        <a:pt x="1620592" y="3813050"/>
                      </a:cubicBezTo>
                      <a:cubicBezTo>
                        <a:pt x="1620945" y="3795162"/>
                        <a:pt x="1621059" y="3777274"/>
                        <a:pt x="1621126" y="3759386"/>
                      </a:cubicBezTo>
                      <a:cubicBezTo>
                        <a:pt x="1621126" y="3757548"/>
                        <a:pt x="1620669" y="3755881"/>
                        <a:pt x="1619878" y="3754452"/>
                      </a:cubicBezTo>
                      <a:cubicBezTo>
                        <a:pt x="1625869" y="3706322"/>
                        <a:pt x="1584255" y="3670928"/>
                        <a:pt x="1564338" y="3631227"/>
                      </a:cubicBezTo>
                      <a:cubicBezTo>
                        <a:pt x="1552089" y="3609044"/>
                        <a:pt x="1543040" y="3585765"/>
                        <a:pt x="1537792" y="3560942"/>
                      </a:cubicBezTo>
                      <a:cubicBezTo>
                        <a:pt x="1531343" y="3534654"/>
                        <a:pt x="1534125" y="3505831"/>
                        <a:pt x="1525209" y="3480590"/>
                      </a:cubicBezTo>
                      <a:cubicBezTo>
                        <a:pt x="1550612" y="3445233"/>
                        <a:pt x="1556537" y="3398036"/>
                        <a:pt x="1550222" y="3355726"/>
                      </a:cubicBezTo>
                      <a:cubicBezTo>
                        <a:pt x="1549041" y="3348173"/>
                        <a:pt x="1547307" y="3340724"/>
                        <a:pt x="1545116" y="3333400"/>
                      </a:cubicBezTo>
                      <a:cubicBezTo>
                        <a:pt x="1540430" y="3319827"/>
                        <a:pt x="1534420" y="3304968"/>
                        <a:pt x="1546126" y="3293176"/>
                      </a:cubicBezTo>
                      <a:cubicBezTo>
                        <a:pt x="1562690" y="3274059"/>
                        <a:pt x="1561804" y="3247799"/>
                        <a:pt x="1560775" y="3224034"/>
                      </a:cubicBezTo>
                      <a:cubicBezTo>
                        <a:pt x="1560442" y="3206184"/>
                        <a:pt x="1560109" y="3188344"/>
                        <a:pt x="1559785" y="3170494"/>
                      </a:cubicBezTo>
                      <a:cubicBezTo>
                        <a:pt x="1551784" y="3036544"/>
                        <a:pt x="1570786" y="2897707"/>
                        <a:pt x="1534363" y="2767167"/>
                      </a:cubicBezTo>
                      <a:cubicBezTo>
                        <a:pt x="1529600" y="2752899"/>
                        <a:pt x="1523790" y="2738849"/>
                        <a:pt x="1516856" y="2725495"/>
                      </a:cubicBezTo>
                      <a:cubicBezTo>
                        <a:pt x="1510045" y="2712351"/>
                        <a:pt x="1499092" y="2699816"/>
                        <a:pt x="1495005" y="2685519"/>
                      </a:cubicBezTo>
                      <a:cubicBezTo>
                        <a:pt x="1490843" y="2670936"/>
                        <a:pt x="1501939" y="2656925"/>
                        <a:pt x="1506054" y="2643495"/>
                      </a:cubicBezTo>
                      <a:cubicBezTo>
                        <a:pt x="1510998" y="2627369"/>
                        <a:pt x="1508874" y="2610586"/>
                        <a:pt x="1506702" y="2594203"/>
                      </a:cubicBezTo>
                      <a:cubicBezTo>
                        <a:pt x="1502054" y="2559131"/>
                        <a:pt x="1495424" y="2524346"/>
                        <a:pt x="1486614" y="2490066"/>
                      </a:cubicBezTo>
                      <a:cubicBezTo>
                        <a:pt x="1473155" y="2447784"/>
                        <a:pt x="1478975" y="2434688"/>
                        <a:pt x="1499492" y="2396892"/>
                      </a:cubicBezTo>
                      <a:cubicBezTo>
                        <a:pt x="1513074" y="2367393"/>
                        <a:pt x="1516951" y="2335265"/>
                        <a:pt x="1516894" y="2303052"/>
                      </a:cubicBezTo>
                      <a:cubicBezTo>
                        <a:pt x="1508759" y="2108675"/>
                        <a:pt x="1501616" y="1914041"/>
                        <a:pt x="1487985" y="1719931"/>
                      </a:cubicBezTo>
                      <a:cubicBezTo>
                        <a:pt x="1636156" y="1720665"/>
                        <a:pt x="1784318" y="1722227"/>
                        <a:pt x="1932470" y="1723170"/>
                      </a:cubicBezTo>
                      <a:cubicBezTo>
                        <a:pt x="1939804" y="1723227"/>
                        <a:pt x="1945452" y="1717055"/>
                        <a:pt x="1945690" y="1709949"/>
                      </a:cubicBezTo>
                      <a:cubicBezTo>
                        <a:pt x="1951386" y="1533241"/>
                        <a:pt x="1962092" y="1356772"/>
                        <a:pt x="1972636" y="1180312"/>
                      </a:cubicBezTo>
                      <a:cubicBezTo>
                        <a:pt x="1989467" y="1177988"/>
                        <a:pt x="2007936" y="1176387"/>
                        <a:pt x="2022795" y="1167596"/>
                      </a:cubicBezTo>
                      <a:cubicBezTo>
                        <a:pt x="2033044" y="1160652"/>
                        <a:pt x="2034463" y="1145926"/>
                        <a:pt x="2028215" y="1135820"/>
                      </a:cubicBezTo>
                      <a:cubicBezTo>
                        <a:pt x="2047836" y="1128943"/>
                        <a:pt x="2052970" y="1103778"/>
                        <a:pt x="2038388" y="1089396"/>
                      </a:cubicBezTo>
                      <a:cubicBezTo>
                        <a:pt x="2069306" y="1078937"/>
                        <a:pt x="2067248" y="1042732"/>
                        <a:pt x="2038368" y="1030626"/>
                      </a:cubicBezTo>
                      <a:close/>
                      <a:moveTo>
                        <a:pt x="1980095" y="901791"/>
                      </a:moveTo>
                      <a:cubicBezTo>
                        <a:pt x="2003431" y="898210"/>
                        <a:pt x="1992372" y="914736"/>
                        <a:pt x="2008660" y="928737"/>
                      </a:cubicBezTo>
                      <a:cubicBezTo>
                        <a:pt x="2016880" y="934757"/>
                        <a:pt x="2026262" y="941234"/>
                        <a:pt x="2012403" y="948073"/>
                      </a:cubicBezTo>
                      <a:cubicBezTo>
                        <a:pt x="2006136" y="951159"/>
                        <a:pt x="1998887" y="952712"/>
                        <a:pt x="1992210" y="954683"/>
                      </a:cubicBezTo>
                      <a:cubicBezTo>
                        <a:pt x="1987714" y="956007"/>
                        <a:pt x="1982781" y="958084"/>
                        <a:pt x="1979275" y="955369"/>
                      </a:cubicBezTo>
                      <a:cubicBezTo>
                        <a:pt x="1979542" y="937510"/>
                        <a:pt x="1979818" y="919650"/>
                        <a:pt x="1980095" y="901791"/>
                      </a:cubicBezTo>
                      <a:close/>
                      <a:moveTo>
                        <a:pt x="1974246" y="981382"/>
                      </a:moveTo>
                      <a:cubicBezTo>
                        <a:pt x="1975818" y="980487"/>
                        <a:pt x="1976599" y="979067"/>
                        <a:pt x="1977304" y="977572"/>
                      </a:cubicBezTo>
                      <a:cubicBezTo>
                        <a:pt x="1984752" y="979086"/>
                        <a:pt x="1992525" y="977439"/>
                        <a:pt x="2000088" y="975181"/>
                      </a:cubicBezTo>
                      <a:cubicBezTo>
                        <a:pt x="2014318" y="981525"/>
                        <a:pt x="2039578" y="992364"/>
                        <a:pt x="2029425" y="1012252"/>
                      </a:cubicBezTo>
                      <a:cubicBezTo>
                        <a:pt x="2018595" y="1033398"/>
                        <a:pt x="1987372" y="1031036"/>
                        <a:pt x="1967483" y="1032045"/>
                      </a:cubicBezTo>
                      <a:cubicBezTo>
                        <a:pt x="1937718" y="1033512"/>
                        <a:pt x="1909448" y="1035427"/>
                        <a:pt x="1879530" y="1037532"/>
                      </a:cubicBezTo>
                      <a:cubicBezTo>
                        <a:pt x="1882968" y="1012967"/>
                        <a:pt x="1921078" y="1003280"/>
                        <a:pt x="1940442" y="993422"/>
                      </a:cubicBezTo>
                      <a:cubicBezTo>
                        <a:pt x="1947452" y="990469"/>
                        <a:pt x="1954672" y="987306"/>
                        <a:pt x="1962035" y="984916"/>
                      </a:cubicBezTo>
                      <a:cubicBezTo>
                        <a:pt x="1966350" y="985392"/>
                        <a:pt x="1970931" y="984220"/>
                        <a:pt x="1974246" y="981382"/>
                      </a:cubicBezTo>
                      <a:close/>
                      <a:moveTo>
                        <a:pt x="1536239" y="490130"/>
                      </a:moveTo>
                      <a:cubicBezTo>
                        <a:pt x="1540078" y="452535"/>
                        <a:pt x="1540601" y="414578"/>
                        <a:pt x="1537230" y="376925"/>
                      </a:cubicBezTo>
                      <a:cubicBezTo>
                        <a:pt x="1553975" y="419178"/>
                        <a:pt x="1572853" y="460079"/>
                        <a:pt x="1590570" y="501922"/>
                      </a:cubicBezTo>
                      <a:cubicBezTo>
                        <a:pt x="1572063" y="501922"/>
                        <a:pt x="1553555" y="501874"/>
                        <a:pt x="1535039" y="501789"/>
                      </a:cubicBezTo>
                      <a:cubicBezTo>
                        <a:pt x="1535544" y="497960"/>
                        <a:pt x="1535858" y="494083"/>
                        <a:pt x="1536239" y="490130"/>
                      </a:cubicBezTo>
                      <a:close/>
                      <a:moveTo>
                        <a:pt x="1184452" y="239918"/>
                      </a:moveTo>
                      <a:cubicBezTo>
                        <a:pt x="1190577" y="217277"/>
                        <a:pt x="1196225" y="194522"/>
                        <a:pt x="1201845" y="171757"/>
                      </a:cubicBezTo>
                      <a:cubicBezTo>
                        <a:pt x="1212732" y="185463"/>
                        <a:pt x="1226115" y="196808"/>
                        <a:pt x="1241526" y="205837"/>
                      </a:cubicBezTo>
                      <a:cubicBezTo>
                        <a:pt x="1248070" y="209666"/>
                        <a:pt x="1254642" y="203380"/>
                        <a:pt x="1253442" y="196684"/>
                      </a:cubicBezTo>
                      <a:cubicBezTo>
                        <a:pt x="1250480" y="180072"/>
                        <a:pt x="1246955" y="163280"/>
                        <a:pt x="1242593" y="146678"/>
                      </a:cubicBezTo>
                      <a:cubicBezTo>
                        <a:pt x="1289065" y="190721"/>
                        <a:pt x="1344482" y="224430"/>
                        <a:pt x="1400393" y="255015"/>
                      </a:cubicBezTo>
                      <a:cubicBezTo>
                        <a:pt x="1430264" y="270826"/>
                        <a:pt x="1461011" y="284333"/>
                        <a:pt x="1492186" y="297296"/>
                      </a:cubicBezTo>
                      <a:cubicBezTo>
                        <a:pt x="1497853" y="299659"/>
                        <a:pt x="1504187" y="302278"/>
                        <a:pt x="1507521" y="307736"/>
                      </a:cubicBezTo>
                      <a:cubicBezTo>
                        <a:pt x="1511636" y="314470"/>
                        <a:pt x="1512055" y="324005"/>
                        <a:pt x="1513274" y="331615"/>
                      </a:cubicBezTo>
                      <a:cubicBezTo>
                        <a:pt x="1516246" y="350093"/>
                        <a:pt x="1518189" y="368724"/>
                        <a:pt x="1519294" y="387403"/>
                      </a:cubicBezTo>
                      <a:cubicBezTo>
                        <a:pt x="1521437" y="425589"/>
                        <a:pt x="1520418" y="463889"/>
                        <a:pt x="1514455" y="501703"/>
                      </a:cubicBezTo>
                      <a:cubicBezTo>
                        <a:pt x="1501730" y="501627"/>
                        <a:pt x="1489014" y="501522"/>
                        <a:pt x="1476289" y="501408"/>
                      </a:cubicBezTo>
                      <a:cubicBezTo>
                        <a:pt x="1473917" y="479205"/>
                        <a:pt x="1469059" y="457774"/>
                        <a:pt x="1465554" y="435818"/>
                      </a:cubicBezTo>
                      <a:cubicBezTo>
                        <a:pt x="1464840" y="431113"/>
                        <a:pt x="1459953" y="429837"/>
                        <a:pt x="1456134" y="431199"/>
                      </a:cubicBezTo>
                      <a:cubicBezTo>
                        <a:pt x="1438455" y="424998"/>
                        <a:pt x="1417977" y="425227"/>
                        <a:pt x="1399470" y="424160"/>
                      </a:cubicBezTo>
                      <a:cubicBezTo>
                        <a:pt x="1336671" y="420302"/>
                        <a:pt x="1273559" y="422179"/>
                        <a:pt x="1211408" y="432256"/>
                      </a:cubicBezTo>
                      <a:cubicBezTo>
                        <a:pt x="1207608" y="432847"/>
                        <a:pt x="1207074" y="437390"/>
                        <a:pt x="1208931" y="440029"/>
                      </a:cubicBezTo>
                      <a:cubicBezTo>
                        <a:pt x="1203340" y="458450"/>
                        <a:pt x="1205474" y="478205"/>
                        <a:pt x="1206303" y="497236"/>
                      </a:cubicBezTo>
                      <a:cubicBezTo>
                        <a:pt x="1160240" y="496255"/>
                        <a:pt x="1114167" y="495188"/>
                        <a:pt x="1068114" y="493997"/>
                      </a:cubicBezTo>
                      <a:cubicBezTo>
                        <a:pt x="1089917" y="429580"/>
                        <a:pt x="1133341" y="375354"/>
                        <a:pt x="1160154" y="313289"/>
                      </a:cubicBezTo>
                      <a:cubicBezTo>
                        <a:pt x="1170136" y="289505"/>
                        <a:pt x="1177718" y="264816"/>
                        <a:pt x="1184452" y="239918"/>
                      </a:cubicBezTo>
                      <a:close/>
                      <a:moveTo>
                        <a:pt x="1456800" y="501236"/>
                      </a:moveTo>
                      <a:cubicBezTo>
                        <a:pt x="1379086" y="500474"/>
                        <a:pt x="1301362" y="499236"/>
                        <a:pt x="1223657" y="497617"/>
                      </a:cubicBezTo>
                      <a:cubicBezTo>
                        <a:pt x="1222381" y="478995"/>
                        <a:pt x="1220943" y="460117"/>
                        <a:pt x="1219609" y="441600"/>
                      </a:cubicBezTo>
                      <a:cubicBezTo>
                        <a:pt x="1278645" y="439219"/>
                        <a:pt x="1337852" y="438371"/>
                        <a:pt x="1396850" y="442019"/>
                      </a:cubicBezTo>
                      <a:cubicBezTo>
                        <a:pt x="1414729" y="443172"/>
                        <a:pt x="1433826" y="446887"/>
                        <a:pt x="1451838" y="445248"/>
                      </a:cubicBezTo>
                      <a:cubicBezTo>
                        <a:pt x="1452895" y="464136"/>
                        <a:pt x="1454781" y="482262"/>
                        <a:pt x="1456800" y="501236"/>
                      </a:cubicBezTo>
                      <a:close/>
                      <a:moveTo>
                        <a:pt x="834866" y="115426"/>
                      </a:moveTo>
                      <a:cubicBezTo>
                        <a:pt x="834580" y="79060"/>
                        <a:pt x="862107" y="62619"/>
                        <a:pt x="887606" y="43217"/>
                      </a:cubicBezTo>
                      <a:cubicBezTo>
                        <a:pt x="887453" y="55438"/>
                        <a:pt x="886663" y="67658"/>
                        <a:pt x="884881" y="79745"/>
                      </a:cubicBezTo>
                      <a:cubicBezTo>
                        <a:pt x="883662" y="88699"/>
                        <a:pt x="877576" y="107396"/>
                        <a:pt x="890892" y="108911"/>
                      </a:cubicBezTo>
                      <a:cubicBezTo>
                        <a:pt x="900502" y="121532"/>
                        <a:pt x="913961" y="131057"/>
                        <a:pt x="923439" y="143915"/>
                      </a:cubicBezTo>
                      <a:cubicBezTo>
                        <a:pt x="872737" y="103682"/>
                        <a:pt x="867070" y="150716"/>
                        <a:pt x="864288" y="193093"/>
                      </a:cubicBezTo>
                      <a:cubicBezTo>
                        <a:pt x="842829" y="162756"/>
                        <a:pt x="833323" y="154841"/>
                        <a:pt x="834866" y="115426"/>
                      </a:cubicBezTo>
                      <a:close/>
                      <a:moveTo>
                        <a:pt x="518178" y="302316"/>
                      </a:moveTo>
                      <a:cubicBezTo>
                        <a:pt x="517693" y="277904"/>
                        <a:pt x="526694" y="280818"/>
                        <a:pt x="544820" y="270779"/>
                      </a:cubicBezTo>
                      <a:cubicBezTo>
                        <a:pt x="634650" y="225440"/>
                        <a:pt x="724376" y="179806"/>
                        <a:pt x="813863" y="133809"/>
                      </a:cubicBezTo>
                      <a:cubicBezTo>
                        <a:pt x="814863" y="148602"/>
                        <a:pt x="818187" y="163394"/>
                        <a:pt x="826322" y="175205"/>
                      </a:cubicBezTo>
                      <a:cubicBezTo>
                        <a:pt x="840457" y="195760"/>
                        <a:pt x="856840" y="214829"/>
                        <a:pt x="871556" y="234974"/>
                      </a:cubicBezTo>
                      <a:cubicBezTo>
                        <a:pt x="874318" y="238756"/>
                        <a:pt x="878604" y="240699"/>
                        <a:pt x="883157" y="238775"/>
                      </a:cubicBezTo>
                      <a:cubicBezTo>
                        <a:pt x="887034" y="237146"/>
                        <a:pt x="890254" y="232126"/>
                        <a:pt x="888539" y="227812"/>
                      </a:cubicBezTo>
                      <a:cubicBezTo>
                        <a:pt x="878881" y="203609"/>
                        <a:pt x="883243" y="175148"/>
                        <a:pt x="889225" y="150459"/>
                      </a:cubicBezTo>
                      <a:cubicBezTo>
                        <a:pt x="889758" y="148268"/>
                        <a:pt x="890044" y="146354"/>
                        <a:pt x="892378" y="145973"/>
                      </a:cubicBezTo>
                      <a:cubicBezTo>
                        <a:pt x="901017" y="147059"/>
                        <a:pt x="908351" y="154002"/>
                        <a:pt x="915266" y="158917"/>
                      </a:cubicBezTo>
                      <a:cubicBezTo>
                        <a:pt x="924601" y="165013"/>
                        <a:pt x="937097" y="185825"/>
                        <a:pt x="947042" y="186397"/>
                      </a:cubicBezTo>
                      <a:cubicBezTo>
                        <a:pt x="950432" y="195608"/>
                        <a:pt x="952919" y="205161"/>
                        <a:pt x="954490" y="214838"/>
                      </a:cubicBezTo>
                      <a:cubicBezTo>
                        <a:pt x="957005" y="230279"/>
                        <a:pt x="953995" y="245690"/>
                        <a:pt x="955852" y="261073"/>
                      </a:cubicBezTo>
                      <a:cubicBezTo>
                        <a:pt x="960967" y="284790"/>
                        <a:pt x="976464" y="292696"/>
                        <a:pt x="967244" y="320280"/>
                      </a:cubicBezTo>
                      <a:cubicBezTo>
                        <a:pt x="964625" y="322652"/>
                        <a:pt x="963910" y="326052"/>
                        <a:pt x="964625" y="329110"/>
                      </a:cubicBezTo>
                      <a:cubicBezTo>
                        <a:pt x="948918" y="373620"/>
                        <a:pt x="959262" y="386641"/>
                        <a:pt x="985351" y="421664"/>
                      </a:cubicBezTo>
                      <a:cubicBezTo>
                        <a:pt x="999115" y="443924"/>
                        <a:pt x="1007868" y="468280"/>
                        <a:pt x="1017241" y="492692"/>
                      </a:cubicBezTo>
                      <a:cubicBezTo>
                        <a:pt x="859869" y="488416"/>
                        <a:pt x="702525" y="483158"/>
                        <a:pt x="545201" y="477319"/>
                      </a:cubicBezTo>
                      <a:cubicBezTo>
                        <a:pt x="524979" y="421541"/>
                        <a:pt x="514273" y="361733"/>
                        <a:pt x="518178" y="302316"/>
                      </a:cubicBezTo>
                      <a:close/>
                      <a:moveTo>
                        <a:pt x="441178" y="463450"/>
                      </a:moveTo>
                      <a:cubicBezTo>
                        <a:pt x="456275" y="420731"/>
                        <a:pt x="476449" y="380154"/>
                        <a:pt x="495566" y="339130"/>
                      </a:cubicBezTo>
                      <a:cubicBezTo>
                        <a:pt x="498147" y="386146"/>
                        <a:pt x="506406" y="431637"/>
                        <a:pt x="521207" y="476404"/>
                      </a:cubicBezTo>
                      <a:cubicBezTo>
                        <a:pt x="493518" y="475366"/>
                        <a:pt x="465829" y="474309"/>
                        <a:pt x="438140" y="473233"/>
                      </a:cubicBezTo>
                      <a:cubicBezTo>
                        <a:pt x="439121" y="469899"/>
                        <a:pt x="440064" y="466575"/>
                        <a:pt x="441178" y="463450"/>
                      </a:cubicBezTo>
                      <a:close/>
                      <a:moveTo>
                        <a:pt x="47977" y="955855"/>
                      </a:moveTo>
                      <a:cubicBezTo>
                        <a:pt x="74132" y="937948"/>
                        <a:pt x="51415" y="918212"/>
                        <a:pt x="90696" y="928309"/>
                      </a:cubicBezTo>
                      <a:cubicBezTo>
                        <a:pt x="90915" y="942758"/>
                        <a:pt x="91211" y="957103"/>
                        <a:pt x="91477" y="971571"/>
                      </a:cubicBezTo>
                      <a:cubicBezTo>
                        <a:pt x="81648" y="971714"/>
                        <a:pt x="85334" y="983525"/>
                        <a:pt x="72275" y="978810"/>
                      </a:cubicBezTo>
                      <a:cubicBezTo>
                        <a:pt x="62483" y="975629"/>
                        <a:pt x="27403" y="969590"/>
                        <a:pt x="47977" y="955855"/>
                      </a:cubicBezTo>
                      <a:close/>
                      <a:moveTo>
                        <a:pt x="60750" y="998470"/>
                      </a:moveTo>
                      <a:cubicBezTo>
                        <a:pt x="60940" y="998384"/>
                        <a:pt x="61093" y="998279"/>
                        <a:pt x="61264" y="998184"/>
                      </a:cubicBezTo>
                      <a:cubicBezTo>
                        <a:pt x="71389" y="1001442"/>
                        <a:pt x="82819" y="1003594"/>
                        <a:pt x="92049" y="997574"/>
                      </a:cubicBezTo>
                      <a:cubicBezTo>
                        <a:pt x="92306" y="1000565"/>
                        <a:pt x="93687" y="1002718"/>
                        <a:pt x="95592" y="1004023"/>
                      </a:cubicBezTo>
                      <a:cubicBezTo>
                        <a:pt x="95326" y="1007671"/>
                        <a:pt x="97002" y="1011310"/>
                        <a:pt x="101460" y="1012176"/>
                      </a:cubicBezTo>
                      <a:cubicBezTo>
                        <a:pt x="112680" y="1014338"/>
                        <a:pt x="123786" y="1018710"/>
                        <a:pt x="134340" y="1023025"/>
                      </a:cubicBezTo>
                      <a:cubicBezTo>
                        <a:pt x="152247" y="1031341"/>
                        <a:pt x="177774" y="1038961"/>
                        <a:pt x="181841" y="1061021"/>
                      </a:cubicBezTo>
                      <a:cubicBezTo>
                        <a:pt x="150894" y="1057963"/>
                        <a:pt x="119414" y="1056877"/>
                        <a:pt x="88296" y="1054944"/>
                      </a:cubicBezTo>
                      <a:cubicBezTo>
                        <a:pt x="69722" y="1054001"/>
                        <a:pt x="43938" y="1055134"/>
                        <a:pt x="32642" y="1037103"/>
                      </a:cubicBezTo>
                      <a:cubicBezTo>
                        <a:pt x="20030" y="1016948"/>
                        <a:pt x="46081" y="1005004"/>
                        <a:pt x="60750" y="998470"/>
                      </a:cubicBezTo>
                      <a:close/>
                      <a:moveTo>
                        <a:pt x="15954" y="1078366"/>
                      </a:moveTo>
                      <a:cubicBezTo>
                        <a:pt x="19449" y="1070603"/>
                        <a:pt x="28012" y="1067488"/>
                        <a:pt x="34032" y="1062078"/>
                      </a:cubicBezTo>
                      <a:cubicBezTo>
                        <a:pt x="44510" y="1067802"/>
                        <a:pt x="57159" y="1070660"/>
                        <a:pt x="68789" y="1071584"/>
                      </a:cubicBezTo>
                      <a:cubicBezTo>
                        <a:pt x="107194" y="1074394"/>
                        <a:pt x="145922" y="1074718"/>
                        <a:pt x="184384" y="1075213"/>
                      </a:cubicBezTo>
                      <a:cubicBezTo>
                        <a:pt x="203653" y="1093853"/>
                        <a:pt x="199281" y="1104464"/>
                        <a:pt x="172354" y="1104245"/>
                      </a:cubicBezTo>
                      <a:cubicBezTo>
                        <a:pt x="147561" y="1106693"/>
                        <a:pt x="122596" y="1106864"/>
                        <a:pt x="97726" y="1105578"/>
                      </a:cubicBezTo>
                      <a:cubicBezTo>
                        <a:pt x="85486" y="1104950"/>
                        <a:pt x="73266" y="1104178"/>
                        <a:pt x="61064" y="1103035"/>
                      </a:cubicBezTo>
                      <a:cubicBezTo>
                        <a:pt x="45862" y="1101368"/>
                        <a:pt x="9743" y="1101978"/>
                        <a:pt x="15954" y="1078366"/>
                      </a:cubicBezTo>
                      <a:close/>
                      <a:moveTo>
                        <a:pt x="26126" y="1133725"/>
                      </a:moveTo>
                      <a:cubicBezTo>
                        <a:pt x="24431" y="1126391"/>
                        <a:pt x="26888" y="1119409"/>
                        <a:pt x="33061" y="1115113"/>
                      </a:cubicBezTo>
                      <a:cubicBezTo>
                        <a:pt x="84353" y="1123352"/>
                        <a:pt x="136645" y="1124905"/>
                        <a:pt x="188080" y="1117485"/>
                      </a:cubicBezTo>
                      <a:cubicBezTo>
                        <a:pt x="186975" y="1124809"/>
                        <a:pt x="191042" y="1131039"/>
                        <a:pt x="185327" y="1138002"/>
                      </a:cubicBezTo>
                      <a:cubicBezTo>
                        <a:pt x="170163" y="1155689"/>
                        <a:pt x="124729" y="1154270"/>
                        <a:pt x="102384" y="1154746"/>
                      </a:cubicBezTo>
                      <a:cubicBezTo>
                        <a:pt x="84819" y="1153394"/>
                        <a:pt x="30117" y="1154537"/>
                        <a:pt x="26126" y="1133725"/>
                      </a:cubicBezTo>
                      <a:close/>
                      <a:moveTo>
                        <a:pt x="87610" y="1187760"/>
                      </a:moveTo>
                      <a:cubicBezTo>
                        <a:pt x="75714" y="1186789"/>
                        <a:pt x="63331" y="1184807"/>
                        <a:pt x="51834" y="1181512"/>
                      </a:cubicBezTo>
                      <a:cubicBezTo>
                        <a:pt x="40976" y="1179197"/>
                        <a:pt x="39871" y="1171272"/>
                        <a:pt x="43157" y="1162033"/>
                      </a:cubicBezTo>
                      <a:cubicBezTo>
                        <a:pt x="73561" y="1168977"/>
                        <a:pt x="104136" y="1171015"/>
                        <a:pt x="135140" y="1168605"/>
                      </a:cubicBezTo>
                      <a:cubicBezTo>
                        <a:pt x="145046" y="1189275"/>
                        <a:pt x="99383" y="1188684"/>
                        <a:pt x="87610" y="1187760"/>
                      </a:cubicBezTo>
                      <a:close/>
                      <a:moveTo>
                        <a:pt x="1452914" y="3538902"/>
                      </a:moveTo>
                      <a:cubicBezTo>
                        <a:pt x="1445799" y="3535682"/>
                        <a:pt x="1438732" y="3532367"/>
                        <a:pt x="1431693" y="3528996"/>
                      </a:cubicBezTo>
                      <a:cubicBezTo>
                        <a:pt x="1440894" y="3523138"/>
                        <a:pt x="1449476" y="3516327"/>
                        <a:pt x="1459191" y="3511298"/>
                      </a:cubicBezTo>
                      <a:cubicBezTo>
                        <a:pt x="1467335" y="3512603"/>
                        <a:pt x="1475327" y="3514461"/>
                        <a:pt x="1482547" y="3518318"/>
                      </a:cubicBezTo>
                      <a:cubicBezTo>
                        <a:pt x="1472450" y="3524843"/>
                        <a:pt x="1462430" y="3531548"/>
                        <a:pt x="1452914" y="3538902"/>
                      </a:cubicBezTo>
                      <a:close/>
                      <a:moveTo>
                        <a:pt x="1484728" y="3524871"/>
                      </a:moveTo>
                      <a:cubicBezTo>
                        <a:pt x="1483785" y="3534406"/>
                        <a:pt x="1483166" y="3543950"/>
                        <a:pt x="1482642" y="3553523"/>
                      </a:cubicBezTo>
                      <a:cubicBezTo>
                        <a:pt x="1482080" y="3553542"/>
                        <a:pt x="1481489" y="3553818"/>
                        <a:pt x="1480984" y="3554237"/>
                      </a:cubicBezTo>
                      <a:cubicBezTo>
                        <a:pt x="1475422" y="3549398"/>
                        <a:pt x="1468792" y="3546017"/>
                        <a:pt x="1462020" y="3542959"/>
                      </a:cubicBezTo>
                      <a:cubicBezTo>
                        <a:pt x="1469555" y="3536882"/>
                        <a:pt x="1477060" y="3530786"/>
                        <a:pt x="1484728" y="3524871"/>
                      </a:cubicBezTo>
                      <a:close/>
                      <a:moveTo>
                        <a:pt x="1455105" y="3502831"/>
                      </a:moveTo>
                      <a:cubicBezTo>
                        <a:pt x="1440332" y="3500116"/>
                        <a:pt x="1425587" y="3497306"/>
                        <a:pt x="1411138" y="3493124"/>
                      </a:cubicBezTo>
                      <a:cubicBezTo>
                        <a:pt x="1431883" y="3487790"/>
                        <a:pt x="1456686" y="3485019"/>
                        <a:pt x="1476203" y="3493744"/>
                      </a:cubicBezTo>
                      <a:cubicBezTo>
                        <a:pt x="1468916" y="3496030"/>
                        <a:pt x="1461868" y="3499221"/>
                        <a:pt x="1455105" y="3502831"/>
                      </a:cubicBezTo>
                      <a:close/>
                      <a:moveTo>
                        <a:pt x="1444142" y="3509174"/>
                      </a:moveTo>
                      <a:cubicBezTo>
                        <a:pt x="1444151" y="3509174"/>
                        <a:pt x="1444151" y="3509174"/>
                        <a:pt x="1444170" y="3509174"/>
                      </a:cubicBezTo>
                      <a:cubicBezTo>
                        <a:pt x="1436560" y="3514118"/>
                        <a:pt x="1429159" y="3519118"/>
                        <a:pt x="1421625" y="3524195"/>
                      </a:cubicBezTo>
                      <a:cubicBezTo>
                        <a:pt x="1421339" y="3524071"/>
                        <a:pt x="1421044" y="3523957"/>
                        <a:pt x="1420748" y="3523843"/>
                      </a:cubicBezTo>
                      <a:cubicBezTo>
                        <a:pt x="1416586" y="3515994"/>
                        <a:pt x="1412528" y="3508698"/>
                        <a:pt x="1407823" y="3501116"/>
                      </a:cubicBezTo>
                      <a:cubicBezTo>
                        <a:pt x="1419520" y="3505345"/>
                        <a:pt x="1432540" y="3507469"/>
                        <a:pt x="1444142" y="3509174"/>
                      </a:cubicBezTo>
                      <a:close/>
                      <a:moveTo>
                        <a:pt x="1444504" y="3545474"/>
                      </a:moveTo>
                      <a:cubicBezTo>
                        <a:pt x="1440046" y="3549055"/>
                        <a:pt x="1435569" y="3552599"/>
                        <a:pt x="1431264" y="3556342"/>
                      </a:cubicBezTo>
                      <a:cubicBezTo>
                        <a:pt x="1429854" y="3549389"/>
                        <a:pt x="1428530" y="3542407"/>
                        <a:pt x="1426035" y="3535730"/>
                      </a:cubicBezTo>
                      <a:cubicBezTo>
                        <a:pt x="1431978" y="3539578"/>
                        <a:pt x="1438560" y="3542721"/>
                        <a:pt x="1444504" y="3545474"/>
                      </a:cubicBezTo>
                      <a:close/>
                      <a:moveTo>
                        <a:pt x="1433283" y="3570534"/>
                      </a:moveTo>
                      <a:cubicBezTo>
                        <a:pt x="1438122" y="3573973"/>
                        <a:pt x="1443427" y="3576983"/>
                        <a:pt x="1448752" y="3579897"/>
                      </a:cubicBezTo>
                      <a:cubicBezTo>
                        <a:pt x="1443266" y="3584212"/>
                        <a:pt x="1437808" y="3588527"/>
                        <a:pt x="1432226" y="3592727"/>
                      </a:cubicBezTo>
                      <a:cubicBezTo>
                        <a:pt x="1433741" y="3585431"/>
                        <a:pt x="1433912" y="3577992"/>
                        <a:pt x="1433283" y="3570534"/>
                      </a:cubicBezTo>
                      <a:close/>
                      <a:moveTo>
                        <a:pt x="1434884" y="3565172"/>
                      </a:moveTo>
                      <a:cubicBezTo>
                        <a:pt x="1441408" y="3560190"/>
                        <a:pt x="1447342" y="3554694"/>
                        <a:pt x="1453762" y="3549627"/>
                      </a:cubicBezTo>
                      <a:cubicBezTo>
                        <a:pt x="1460858" y="3552703"/>
                        <a:pt x="1468011" y="3555656"/>
                        <a:pt x="1474927" y="3559114"/>
                      </a:cubicBezTo>
                      <a:cubicBezTo>
                        <a:pt x="1468183" y="3564505"/>
                        <a:pt x="1461411" y="3569867"/>
                        <a:pt x="1454648" y="3575230"/>
                      </a:cubicBezTo>
                      <a:cubicBezTo>
                        <a:pt x="1448276" y="3571382"/>
                        <a:pt x="1441665" y="3567639"/>
                        <a:pt x="1434884" y="3565172"/>
                      </a:cubicBezTo>
                      <a:close/>
                      <a:moveTo>
                        <a:pt x="1480203" y="3561885"/>
                      </a:moveTo>
                      <a:cubicBezTo>
                        <a:pt x="1480870" y="3562238"/>
                        <a:pt x="1481499" y="3562648"/>
                        <a:pt x="1482175" y="3562971"/>
                      </a:cubicBezTo>
                      <a:cubicBezTo>
                        <a:pt x="1481804" y="3573620"/>
                        <a:pt x="1480623" y="3585260"/>
                        <a:pt x="1485795" y="3594994"/>
                      </a:cubicBezTo>
                      <a:cubicBezTo>
                        <a:pt x="1477517" y="3589356"/>
                        <a:pt x="1469069" y="3583993"/>
                        <a:pt x="1460487" y="3578831"/>
                      </a:cubicBezTo>
                      <a:cubicBezTo>
                        <a:pt x="1467173" y="3573296"/>
                        <a:pt x="1473717" y="3567639"/>
                        <a:pt x="1480203" y="3561885"/>
                      </a:cubicBezTo>
                      <a:close/>
                      <a:moveTo>
                        <a:pt x="1469202" y="3506202"/>
                      </a:moveTo>
                      <a:cubicBezTo>
                        <a:pt x="1475012" y="3503269"/>
                        <a:pt x="1481089" y="3500764"/>
                        <a:pt x="1486804" y="3497658"/>
                      </a:cubicBezTo>
                      <a:cubicBezTo>
                        <a:pt x="1487195" y="3497735"/>
                        <a:pt x="1487595" y="3497811"/>
                        <a:pt x="1487985" y="3497858"/>
                      </a:cubicBezTo>
                      <a:cubicBezTo>
                        <a:pt x="1487109" y="3503392"/>
                        <a:pt x="1486642" y="3508469"/>
                        <a:pt x="1485918" y="3513880"/>
                      </a:cubicBezTo>
                      <a:cubicBezTo>
                        <a:pt x="1480756" y="3510374"/>
                        <a:pt x="1475117" y="3507993"/>
                        <a:pt x="1469202" y="3506202"/>
                      </a:cubicBezTo>
                      <a:close/>
                      <a:moveTo>
                        <a:pt x="561365" y="3518328"/>
                      </a:moveTo>
                      <a:cubicBezTo>
                        <a:pt x="568585" y="3514461"/>
                        <a:pt x="576576" y="3512603"/>
                        <a:pt x="584720" y="3511298"/>
                      </a:cubicBezTo>
                      <a:cubicBezTo>
                        <a:pt x="594426" y="3516356"/>
                        <a:pt x="602989" y="3523071"/>
                        <a:pt x="612152" y="3529024"/>
                      </a:cubicBezTo>
                      <a:cubicBezTo>
                        <a:pt x="605113" y="3532349"/>
                        <a:pt x="598093" y="3535692"/>
                        <a:pt x="590997" y="3538902"/>
                      </a:cubicBezTo>
                      <a:cubicBezTo>
                        <a:pt x="581482" y="3531567"/>
                        <a:pt x="571471" y="3524862"/>
                        <a:pt x="561365" y="3518328"/>
                      </a:cubicBezTo>
                      <a:close/>
                      <a:moveTo>
                        <a:pt x="581882" y="3542959"/>
                      </a:moveTo>
                      <a:cubicBezTo>
                        <a:pt x="575109" y="3546007"/>
                        <a:pt x="568480" y="3549398"/>
                        <a:pt x="562908" y="3554237"/>
                      </a:cubicBezTo>
                      <a:cubicBezTo>
                        <a:pt x="562432" y="3553799"/>
                        <a:pt x="561822" y="3553551"/>
                        <a:pt x="561270" y="3553523"/>
                      </a:cubicBezTo>
                      <a:cubicBezTo>
                        <a:pt x="560736" y="3543950"/>
                        <a:pt x="560108" y="3534416"/>
                        <a:pt x="559184" y="3524881"/>
                      </a:cubicBezTo>
                      <a:cubicBezTo>
                        <a:pt x="566842" y="3530796"/>
                        <a:pt x="574347" y="3536901"/>
                        <a:pt x="581882" y="3542959"/>
                      </a:cubicBezTo>
                      <a:close/>
                      <a:moveTo>
                        <a:pt x="588806" y="3502831"/>
                      </a:moveTo>
                      <a:cubicBezTo>
                        <a:pt x="583368" y="3499916"/>
                        <a:pt x="577719" y="3497277"/>
                        <a:pt x="571928" y="3495172"/>
                      </a:cubicBezTo>
                      <a:cubicBezTo>
                        <a:pt x="592845" y="3491372"/>
                        <a:pt x="613686" y="3489000"/>
                        <a:pt x="634526" y="3492677"/>
                      </a:cubicBezTo>
                      <a:cubicBezTo>
                        <a:pt x="619467" y="3497001"/>
                        <a:pt x="604189" y="3500049"/>
                        <a:pt x="588806" y="3502831"/>
                      </a:cubicBezTo>
                      <a:close/>
                      <a:moveTo>
                        <a:pt x="556631" y="3497201"/>
                      </a:moveTo>
                      <a:cubicBezTo>
                        <a:pt x="562193" y="3500830"/>
                        <a:pt x="568813" y="3503049"/>
                        <a:pt x="574690" y="3506202"/>
                      </a:cubicBezTo>
                      <a:cubicBezTo>
                        <a:pt x="568794" y="3507974"/>
                        <a:pt x="563146" y="3510355"/>
                        <a:pt x="557983" y="3513860"/>
                      </a:cubicBezTo>
                      <a:cubicBezTo>
                        <a:pt x="557202" y="3508260"/>
                        <a:pt x="556793" y="3502973"/>
                        <a:pt x="555802" y="3497268"/>
                      </a:cubicBezTo>
                      <a:cubicBezTo>
                        <a:pt x="556097" y="3497259"/>
                        <a:pt x="556364" y="3497230"/>
                        <a:pt x="556631" y="3497201"/>
                      </a:cubicBezTo>
                      <a:close/>
                      <a:moveTo>
                        <a:pt x="560736" y="3588156"/>
                      </a:moveTo>
                      <a:cubicBezTo>
                        <a:pt x="562736" y="3579974"/>
                        <a:pt x="562003" y="3571287"/>
                        <a:pt x="561717" y="3562971"/>
                      </a:cubicBezTo>
                      <a:cubicBezTo>
                        <a:pt x="562403" y="3562657"/>
                        <a:pt x="563041" y="3562228"/>
                        <a:pt x="563708" y="3561885"/>
                      </a:cubicBezTo>
                      <a:cubicBezTo>
                        <a:pt x="570185" y="3567639"/>
                        <a:pt x="576729" y="3573296"/>
                        <a:pt x="583406" y="3578831"/>
                      </a:cubicBezTo>
                      <a:cubicBezTo>
                        <a:pt x="574833" y="3583993"/>
                        <a:pt x="566394" y="3589356"/>
                        <a:pt x="558117" y="3594994"/>
                      </a:cubicBezTo>
                      <a:cubicBezTo>
                        <a:pt x="559241" y="3592861"/>
                        <a:pt x="560136" y="3590575"/>
                        <a:pt x="560736" y="3588156"/>
                      </a:cubicBezTo>
                      <a:close/>
                      <a:moveTo>
                        <a:pt x="568966" y="3559114"/>
                      </a:moveTo>
                      <a:cubicBezTo>
                        <a:pt x="575890" y="3555647"/>
                        <a:pt x="583034" y="3552703"/>
                        <a:pt x="590149" y="3549627"/>
                      </a:cubicBezTo>
                      <a:cubicBezTo>
                        <a:pt x="596550" y="3554704"/>
                        <a:pt x="602513" y="3560190"/>
                        <a:pt x="609028" y="3565172"/>
                      </a:cubicBezTo>
                      <a:cubicBezTo>
                        <a:pt x="602265" y="3567629"/>
                        <a:pt x="595626" y="3571382"/>
                        <a:pt x="589264" y="3575221"/>
                      </a:cubicBezTo>
                      <a:cubicBezTo>
                        <a:pt x="582491" y="3569867"/>
                        <a:pt x="575719" y="3564505"/>
                        <a:pt x="568966" y="3559114"/>
                      </a:cubicBezTo>
                      <a:close/>
                      <a:moveTo>
                        <a:pt x="610619" y="3570534"/>
                      </a:moveTo>
                      <a:cubicBezTo>
                        <a:pt x="609999" y="3577992"/>
                        <a:pt x="610171" y="3585422"/>
                        <a:pt x="611676" y="3592737"/>
                      </a:cubicBezTo>
                      <a:cubicBezTo>
                        <a:pt x="606104" y="3588536"/>
                        <a:pt x="600646" y="3584222"/>
                        <a:pt x="595160" y="3579907"/>
                      </a:cubicBezTo>
                      <a:cubicBezTo>
                        <a:pt x="600474" y="3576992"/>
                        <a:pt x="605780" y="3573992"/>
                        <a:pt x="610619" y="3570534"/>
                      </a:cubicBezTo>
                      <a:close/>
                      <a:moveTo>
                        <a:pt x="607809" y="3552284"/>
                      </a:moveTo>
                      <a:cubicBezTo>
                        <a:pt x="605037" y="3549960"/>
                        <a:pt x="602227" y="3547684"/>
                        <a:pt x="599408" y="3545455"/>
                      </a:cubicBezTo>
                      <a:cubicBezTo>
                        <a:pt x="605351" y="3542702"/>
                        <a:pt x="611933" y="3539559"/>
                        <a:pt x="617877" y="3535739"/>
                      </a:cubicBezTo>
                      <a:cubicBezTo>
                        <a:pt x="615381" y="3542426"/>
                        <a:pt x="614057" y="3549398"/>
                        <a:pt x="612638" y="3556371"/>
                      </a:cubicBezTo>
                      <a:cubicBezTo>
                        <a:pt x="611076" y="3554970"/>
                        <a:pt x="609418" y="3553646"/>
                        <a:pt x="607809" y="3552284"/>
                      </a:cubicBezTo>
                      <a:close/>
                      <a:moveTo>
                        <a:pt x="614114" y="3518823"/>
                      </a:moveTo>
                      <a:cubicBezTo>
                        <a:pt x="609371" y="3515527"/>
                        <a:pt x="604637" y="3512241"/>
                        <a:pt x="599731" y="3509174"/>
                      </a:cubicBezTo>
                      <a:cubicBezTo>
                        <a:pt x="611352" y="3507488"/>
                        <a:pt x="624392" y="3505345"/>
                        <a:pt x="636107" y="3501107"/>
                      </a:cubicBezTo>
                      <a:cubicBezTo>
                        <a:pt x="631393" y="3508698"/>
                        <a:pt x="627306" y="3516004"/>
                        <a:pt x="623153" y="3523862"/>
                      </a:cubicBezTo>
                      <a:cubicBezTo>
                        <a:pt x="622849" y="3523976"/>
                        <a:pt x="622544" y="3524119"/>
                        <a:pt x="622239" y="3524224"/>
                      </a:cubicBezTo>
                      <a:cubicBezTo>
                        <a:pt x="619658" y="3522262"/>
                        <a:pt x="616715" y="3520642"/>
                        <a:pt x="614114" y="3518823"/>
                      </a:cubicBezTo>
                      <a:close/>
                      <a:moveTo>
                        <a:pt x="521036" y="3559942"/>
                      </a:moveTo>
                      <a:cubicBezTo>
                        <a:pt x="525065" y="3537902"/>
                        <a:pt x="527913" y="3514927"/>
                        <a:pt x="527513" y="3492429"/>
                      </a:cubicBezTo>
                      <a:cubicBezTo>
                        <a:pt x="532647" y="3494944"/>
                        <a:pt x="538105" y="3496449"/>
                        <a:pt x="543724" y="3497106"/>
                      </a:cubicBezTo>
                      <a:cubicBezTo>
                        <a:pt x="546858" y="3524671"/>
                        <a:pt x="551973" y="3553123"/>
                        <a:pt x="549125" y="3580926"/>
                      </a:cubicBezTo>
                      <a:cubicBezTo>
                        <a:pt x="545201" y="3601852"/>
                        <a:pt x="516664" y="3612358"/>
                        <a:pt x="500633" y="3623541"/>
                      </a:cubicBezTo>
                      <a:cubicBezTo>
                        <a:pt x="510139" y="3603233"/>
                        <a:pt x="516988" y="3582041"/>
                        <a:pt x="521036" y="3559942"/>
                      </a:cubicBezTo>
                      <a:close/>
                      <a:moveTo>
                        <a:pt x="472439" y="3672995"/>
                      </a:moveTo>
                      <a:cubicBezTo>
                        <a:pt x="472601" y="3673090"/>
                        <a:pt x="472792" y="3673195"/>
                        <a:pt x="473001" y="3673318"/>
                      </a:cubicBezTo>
                      <a:cubicBezTo>
                        <a:pt x="473459" y="3672537"/>
                        <a:pt x="473678" y="3671785"/>
                        <a:pt x="473678" y="3671061"/>
                      </a:cubicBezTo>
                      <a:cubicBezTo>
                        <a:pt x="479574" y="3661831"/>
                        <a:pt x="485317" y="3652516"/>
                        <a:pt x="490642" y="3642943"/>
                      </a:cubicBezTo>
                      <a:cubicBezTo>
                        <a:pt x="496176" y="3641886"/>
                        <a:pt x="501834" y="3638105"/>
                        <a:pt x="506244" y="3635552"/>
                      </a:cubicBezTo>
                      <a:cubicBezTo>
                        <a:pt x="521036" y="3626694"/>
                        <a:pt x="535238" y="3617969"/>
                        <a:pt x="548658" y="3606710"/>
                      </a:cubicBezTo>
                      <a:cubicBezTo>
                        <a:pt x="549344" y="3607034"/>
                        <a:pt x="550173" y="3607034"/>
                        <a:pt x="551049" y="3606453"/>
                      </a:cubicBezTo>
                      <a:cubicBezTo>
                        <a:pt x="563470" y="3598395"/>
                        <a:pt x="576033" y="3590632"/>
                        <a:pt x="588921" y="3583307"/>
                      </a:cubicBezTo>
                      <a:cubicBezTo>
                        <a:pt x="597588" y="3590060"/>
                        <a:pt x="605904" y="3597300"/>
                        <a:pt x="614962" y="3603519"/>
                      </a:cubicBezTo>
                      <a:cubicBezTo>
                        <a:pt x="618724" y="3614216"/>
                        <a:pt x="626421" y="3622283"/>
                        <a:pt x="634431" y="3629951"/>
                      </a:cubicBezTo>
                      <a:cubicBezTo>
                        <a:pt x="640622" y="3637047"/>
                        <a:pt x="646166" y="3644505"/>
                        <a:pt x="652814" y="3651182"/>
                      </a:cubicBezTo>
                      <a:cubicBezTo>
                        <a:pt x="634412" y="3676690"/>
                        <a:pt x="600894" y="3679348"/>
                        <a:pt x="572004" y="3681443"/>
                      </a:cubicBezTo>
                      <a:cubicBezTo>
                        <a:pt x="544925" y="3683653"/>
                        <a:pt x="517664" y="3682663"/>
                        <a:pt x="490737" y="3679176"/>
                      </a:cubicBezTo>
                      <a:cubicBezTo>
                        <a:pt x="484336" y="3678234"/>
                        <a:pt x="476611" y="3678700"/>
                        <a:pt x="472287" y="3673214"/>
                      </a:cubicBezTo>
                      <a:cubicBezTo>
                        <a:pt x="472344" y="3673138"/>
                        <a:pt x="472401" y="3673061"/>
                        <a:pt x="472439" y="3672995"/>
                      </a:cubicBezTo>
                      <a:close/>
                      <a:moveTo>
                        <a:pt x="672150" y="3757977"/>
                      </a:moveTo>
                      <a:cubicBezTo>
                        <a:pt x="674408" y="3806983"/>
                        <a:pt x="633631" y="3809564"/>
                        <a:pt x="595664" y="3811688"/>
                      </a:cubicBezTo>
                      <a:cubicBezTo>
                        <a:pt x="545201" y="3814755"/>
                        <a:pt x="491689" y="3822242"/>
                        <a:pt x="442531" y="3807240"/>
                      </a:cubicBezTo>
                      <a:cubicBezTo>
                        <a:pt x="442826" y="3796610"/>
                        <a:pt x="443045" y="3785971"/>
                        <a:pt x="443207" y="3775341"/>
                      </a:cubicBezTo>
                      <a:cubicBezTo>
                        <a:pt x="471401" y="3785552"/>
                        <a:pt x="502738" y="3783637"/>
                        <a:pt x="532485" y="3782742"/>
                      </a:cubicBezTo>
                      <a:cubicBezTo>
                        <a:pt x="579634" y="3779884"/>
                        <a:pt x="636546" y="3788219"/>
                        <a:pt x="672474" y="3750928"/>
                      </a:cubicBezTo>
                      <a:cubicBezTo>
                        <a:pt x="672398" y="3753290"/>
                        <a:pt x="672283" y="3755643"/>
                        <a:pt x="672150" y="3757977"/>
                      </a:cubicBezTo>
                      <a:close/>
                      <a:moveTo>
                        <a:pt x="683466" y="3700998"/>
                      </a:moveTo>
                      <a:cubicBezTo>
                        <a:pt x="672360" y="3708180"/>
                        <a:pt x="667216" y="3720925"/>
                        <a:pt x="660349" y="3731707"/>
                      </a:cubicBezTo>
                      <a:cubicBezTo>
                        <a:pt x="646537" y="3750223"/>
                        <a:pt x="622391" y="3756538"/>
                        <a:pt x="600398" y="3758405"/>
                      </a:cubicBezTo>
                      <a:cubicBezTo>
                        <a:pt x="582272" y="3759948"/>
                        <a:pt x="563965" y="3759948"/>
                        <a:pt x="545782" y="3760472"/>
                      </a:cubicBezTo>
                      <a:cubicBezTo>
                        <a:pt x="510920" y="3760625"/>
                        <a:pt x="473506" y="3767111"/>
                        <a:pt x="440883" y="3751795"/>
                      </a:cubicBezTo>
                      <a:cubicBezTo>
                        <a:pt x="436806" y="3728354"/>
                        <a:pt x="450313" y="3706237"/>
                        <a:pt x="463029" y="3687463"/>
                      </a:cubicBezTo>
                      <a:cubicBezTo>
                        <a:pt x="475649" y="3701665"/>
                        <a:pt x="541353" y="3701732"/>
                        <a:pt x="561670" y="3701360"/>
                      </a:cubicBezTo>
                      <a:cubicBezTo>
                        <a:pt x="597931" y="3699408"/>
                        <a:pt x="645871" y="3697626"/>
                        <a:pt x="665283" y="3661536"/>
                      </a:cubicBezTo>
                      <a:cubicBezTo>
                        <a:pt x="681732" y="3672328"/>
                        <a:pt x="684818" y="3682367"/>
                        <a:pt x="683466" y="3700998"/>
                      </a:cubicBezTo>
                      <a:close/>
                      <a:moveTo>
                        <a:pt x="718556" y="3718324"/>
                      </a:moveTo>
                      <a:cubicBezTo>
                        <a:pt x="719023" y="3728925"/>
                        <a:pt x="715594" y="3730316"/>
                        <a:pt x="706888" y="3734307"/>
                      </a:cubicBezTo>
                      <a:cubicBezTo>
                        <a:pt x="699487" y="3738365"/>
                        <a:pt x="692095" y="3742203"/>
                        <a:pt x="685276" y="3747251"/>
                      </a:cubicBezTo>
                      <a:cubicBezTo>
                        <a:pt x="685399" y="3742498"/>
                        <a:pt x="685342" y="3737698"/>
                        <a:pt x="684923" y="3732993"/>
                      </a:cubicBezTo>
                      <a:cubicBezTo>
                        <a:pt x="690943" y="3718315"/>
                        <a:pt x="706116" y="3712619"/>
                        <a:pt x="718737" y="3704932"/>
                      </a:cubicBezTo>
                      <a:cubicBezTo>
                        <a:pt x="718851" y="3709390"/>
                        <a:pt x="718861" y="3713847"/>
                        <a:pt x="718556" y="3718324"/>
                      </a:cubicBezTo>
                      <a:close/>
                      <a:moveTo>
                        <a:pt x="724509" y="3659526"/>
                      </a:moveTo>
                      <a:cubicBezTo>
                        <a:pt x="723852" y="3674928"/>
                        <a:pt x="713412" y="3684329"/>
                        <a:pt x="700296" y="3690530"/>
                      </a:cubicBezTo>
                      <a:cubicBezTo>
                        <a:pt x="700011" y="3662155"/>
                        <a:pt x="674931" y="3649449"/>
                        <a:pt x="655224" y="3634247"/>
                      </a:cubicBezTo>
                      <a:cubicBezTo>
                        <a:pt x="646299" y="3628332"/>
                        <a:pt x="638146" y="3621769"/>
                        <a:pt x="633364" y="3611977"/>
                      </a:cubicBezTo>
                      <a:cubicBezTo>
                        <a:pt x="618886" y="3592518"/>
                        <a:pt x="615162" y="3573268"/>
                        <a:pt x="628268" y="3551837"/>
                      </a:cubicBezTo>
                      <a:cubicBezTo>
                        <a:pt x="633440" y="3542245"/>
                        <a:pt x="637565" y="3532139"/>
                        <a:pt x="642823" y="3522585"/>
                      </a:cubicBezTo>
                      <a:cubicBezTo>
                        <a:pt x="647233" y="3514603"/>
                        <a:pt x="654300" y="3506669"/>
                        <a:pt x="656567" y="3497639"/>
                      </a:cubicBezTo>
                      <a:cubicBezTo>
                        <a:pt x="675408" y="3502983"/>
                        <a:pt x="693248" y="3511441"/>
                        <a:pt x="710498" y="3520214"/>
                      </a:cubicBezTo>
                      <a:cubicBezTo>
                        <a:pt x="726452" y="3546931"/>
                        <a:pt x="727033" y="3578849"/>
                        <a:pt x="725795" y="3609072"/>
                      </a:cubicBezTo>
                      <a:cubicBezTo>
                        <a:pt x="725519" y="3625741"/>
                        <a:pt x="726481" y="3642962"/>
                        <a:pt x="724509" y="3659526"/>
                      </a:cubicBezTo>
                      <a:close/>
                      <a:moveTo>
                        <a:pt x="1358731" y="3751852"/>
                      </a:moveTo>
                      <a:cubicBezTo>
                        <a:pt x="1348759" y="3743461"/>
                        <a:pt x="1336719" y="3738593"/>
                        <a:pt x="1325765" y="3731859"/>
                      </a:cubicBezTo>
                      <a:cubicBezTo>
                        <a:pt x="1320136" y="3726744"/>
                        <a:pt x="1322879" y="3710809"/>
                        <a:pt x="1322393" y="3703246"/>
                      </a:cubicBezTo>
                      <a:cubicBezTo>
                        <a:pt x="1335576" y="3711561"/>
                        <a:pt x="1352092" y="3717105"/>
                        <a:pt x="1358826" y="3732297"/>
                      </a:cubicBezTo>
                      <a:cubicBezTo>
                        <a:pt x="1358245" y="3738803"/>
                        <a:pt x="1358645" y="3745327"/>
                        <a:pt x="1358731" y="3751852"/>
                      </a:cubicBezTo>
                      <a:close/>
                      <a:moveTo>
                        <a:pt x="1345349" y="3679481"/>
                      </a:moveTo>
                      <a:cubicBezTo>
                        <a:pt x="1344539" y="3682891"/>
                        <a:pt x="1343882" y="3686653"/>
                        <a:pt x="1343558" y="3690502"/>
                      </a:cubicBezTo>
                      <a:cubicBezTo>
                        <a:pt x="1312963" y="3677538"/>
                        <a:pt x="1318631" y="3649211"/>
                        <a:pt x="1318307" y="3621750"/>
                      </a:cubicBezTo>
                      <a:cubicBezTo>
                        <a:pt x="1317364" y="3587841"/>
                        <a:pt x="1315031" y="3551570"/>
                        <a:pt x="1332871" y="3521185"/>
                      </a:cubicBezTo>
                      <a:cubicBezTo>
                        <a:pt x="1337100" y="3523405"/>
                        <a:pt x="1342672" y="3521995"/>
                        <a:pt x="1346292" y="3518890"/>
                      </a:cubicBezTo>
                      <a:cubicBezTo>
                        <a:pt x="1360331" y="3513422"/>
                        <a:pt x="1373733" y="3505602"/>
                        <a:pt x="1388230" y="3500516"/>
                      </a:cubicBezTo>
                      <a:cubicBezTo>
                        <a:pt x="1390983" y="3508012"/>
                        <a:pt x="1396679" y="3514718"/>
                        <a:pt x="1400498" y="3521557"/>
                      </a:cubicBezTo>
                      <a:cubicBezTo>
                        <a:pt x="1407728" y="3536320"/>
                        <a:pt x="1416272" y="3551246"/>
                        <a:pt x="1422053" y="3566505"/>
                      </a:cubicBezTo>
                      <a:cubicBezTo>
                        <a:pt x="1427721" y="3582374"/>
                        <a:pt x="1419786" y="3599033"/>
                        <a:pt x="1410538" y="3611968"/>
                      </a:cubicBezTo>
                      <a:cubicBezTo>
                        <a:pt x="1407423" y="3616845"/>
                        <a:pt x="1405127" y="3621540"/>
                        <a:pt x="1400593" y="3625379"/>
                      </a:cubicBezTo>
                      <a:cubicBezTo>
                        <a:pt x="1382258" y="3641476"/>
                        <a:pt x="1351225" y="3654345"/>
                        <a:pt x="1345349" y="3679481"/>
                      </a:cubicBezTo>
                      <a:close/>
                      <a:moveTo>
                        <a:pt x="1601371" y="3807221"/>
                      </a:moveTo>
                      <a:cubicBezTo>
                        <a:pt x="1590570" y="3811822"/>
                        <a:pt x="1577225" y="3813145"/>
                        <a:pt x="1565662" y="3814251"/>
                      </a:cubicBezTo>
                      <a:cubicBezTo>
                        <a:pt x="1529981" y="3817413"/>
                        <a:pt x="1494034" y="3815270"/>
                        <a:pt x="1458391" y="3812517"/>
                      </a:cubicBezTo>
                      <a:cubicBezTo>
                        <a:pt x="1411147" y="3808955"/>
                        <a:pt x="1369161" y="3811717"/>
                        <a:pt x="1371352" y="3750938"/>
                      </a:cubicBezTo>
                      <a:cubicBezTo>
                        <a:pt x="1402632" y="3784475"/>
                        <a:pt x="1453410" y="3781256"/>
                        <a:pt x="1495463" y="3782275"/>
                      </a:cubicBezTo>
                      <a:cubicBezTo>
                        <a:pt x="1529924" y="3783294"/>
                        <a:pt x="1567681" y="3787438"/>
                        <a:pt x="1600685" y="3775350"/>
                      </a:cubicBezTo>
                      <a:cubicBezTo>
                        <a:pt x="1600857" y="3785971"/>
                        <a:pt x="1601076" y="3796600"/>
                        <a:pt x="1601371" y="3807221"/>
                      </a:cubicBezTo>
                      <a:close/>
                      <a:moveTo>
                        <a:pt x="1580006" y="3691959"/>
                      </a:moveTo>
                      <a:cubicBezTo>
                        <a:pt x="1592370" y="3709828"/>
                        <a:pt x="1603809" y="3731383"/>
                        <a:pt x="1599371" y="3753491"/>
                      </a:cubicBezTo>
                      <a:cubicBezTo>
                        <a:pt x="1572225" y="3765330"/>
                        <a:pt x="1540249" y="3761710"/>
                        <a:pt x="1511417" y="3760872"/>
                      </a:cubicBezTo>
                      <a:cubicBezTo>
                        <a:pt x="1477051" y="3758615"/>
                        <a:pt x="1440751" y="3763254"/>
                        <a:pt x="1408071" y="3750395"/>
                      </a:cubicBezTo>
                      <a:cubicBezTo>
                        <a:pt x="1382086" y="3740574"/>
                        <a:pt x="1379724" y="3716314"/>
                        <a:pt x="1360427" y="3701179"/>
                      </a:cubicBezTo>
                      <a:cubicBezTo>
                        <a:pt x="1359084" y="3682510"/>
                        <a:pt x="1362084" y="3672347"/>
                        <a:pt x="1378600" y="3661574"/>
                      </a:cubicBezTo>
                      <a:cubicBezTo>
                        <a:pt x="1398088" y="3697617"/>
                        <a:pt x="1445952" y="3699426"/>
                        <a:pt x="1482223" y="3701370"/>
                      </a:cubicBezTo>
                      <a:cubicBezTo>
                        <a:pt x="1506292" y="3701675"/>
                        <a:pt x="1558785" y="3701589"/>
                        <a:pt x="1578568" y="3689759"/>
                      </a:cubicBezTo>
                      <a:cubicBezTo>
                        <a:pt x="1579035" y="3690492"/>
                        <a:pt x="1579521" y="3691216"/>
                        <a:pt x="1580006" y="3691959"/>
                      </a:cubicBezTo>
                      <a:close/>
                      <a:moveTo>
                        <a:pt x="1569348" y="3675557"/>
                      </a:moveTo>
                      <a:cubicBezTo>
                        <a:pt x="1564671" y="3678605"/>
                        <a:pt x="1558518" y="3678395"/>
                        <a:pt x="1553156" y="3679186"/>
                      </a:cubicBezTo>
                      <a:cubicBezTo>
                        <a:pt x="1526238" y="3682691"/>
                        <a:pt x="1498977" y="3683653"/>
                        <a:pt x="1471907" y="3681453"/>
                      </a:cubicBezTo>
                      <a:cubicBezTo>
                        <a:pt x="1443018" y="3679272"/>
                        <a:pt x="1409499" y="3676690"/>
                        <a:pt x="1391088" y="3651192"/>
                      </a:cubicBezTo>
                      <a:cubicBezTo>
                        <a:pt x="1397717" y="3644496"/>
                        <a:pt x="1403261" y="3637057"/>
                        <a:pt x="1409471" y="3629961"/>
                      </a:cubicBezTo>
                      <a:cubicBezTo>
                        <a:pt x="1417529" y="3622303"/>
                        <a:pt x="1425168" y="3614226"/>
                        <a:pt x="1428959" y="3603529"/>
                      </a:cubicBezTo>
                      <a:cubicBezTo>
                        <a:pt x="1438027" y="3597309"/>
                        <a:pt x="1446323" y="3590070"/>
                        <a:pt x="1455000" y="3583317"/>
                      </a:cubicBezTo>
                      <a:cubicBezTo>
                        <a:pt x="1467888" y="3590632"/>
                        <a:pt x="1480442" y="3598404"/>
                        <a:pt x="1492862" y="3606463"/>
                      </a:cubicBezTo>
                      <a:cubicBezTo>
                        <a:pt x="1493719" y="3607024"/>
                        <a:pt x="1494558" y="3607044"/>
                        <a:pt x="1495244" y="3606720"/>
                      </a:cubicBezTo>
                      <a:cubicBezTo>
                        <a:pt x="1512293" y="3620474"/>
                        <a:pt x="1529676" y="3631713"/>
                        <a:pt x="1549050" y="3641686"/>
                      </a:cubicBezTo>
                      <a:cubicBezTo>
                        <a:pt x="1555318" y="3653268"/>
                        <a:pt x="1562223" y="3664470"/>
                        <a:pt x="1569348" y="3675557"/>
                      </a:cubicBezTo>
                      <a:close/>
                      <a:moveTo>
                        <a:pt x="1538744" y="3620902"/>
                      </a:moveTo>
                      <a:cubicBezTo>
                        <a:pt x="1523485" y="3610044"/>
                        <a:pt x="1498701" y="3601300"/>
                        <a:pt x="1494767" y="3580926"/>
                      </a:cubicBezTo>
                      <a:cubicBezTo>
                        <a:pt x="1491967" y="3553094"/>
                        <a:pt x="1497044" y="3524719"/>
                        <a:pt x="1500168" y="3497125"/>
                      </a:cubicBezTo>
                      <a:cubicBezTo>
                        <a:pt x="1504921" y="3495820"/>
                        <a:pt x="1509531" y="3493429"/>
                        <a:pt x="1514074" y="3490324"/>
                      </a:cubicBezTo>
                      <a:cubicBezTo>
                        <a:pt x="1512512" y="3534701"/>
                        <a:pt x="1520989" y="3580259"/>
                        <a:pt x="1538744" y="3620902"/>
                      </a:cubicBezTo>
                      <a:close/>
                      <a:moveTo>
                        <a:pt x="1932422" y="1383318"/>
                      </a:moveTo>
                      <a:cubicBezTo>
                        <a:pt x="1927431" y="1487741"/>
                        <a:pt x="1922954" y="1592201"/>
                        <a:pt x="1919677" y="1696690"/>
                      </a:cubicBezTo>
                      <a:cubicBezTo>
                        <a:pt x="1316592" y="1694242"/>
                        <a:pt x="713470" y="1691090"/>
                        <a:pt x="110423" y="1687108"/>
                      </a:cubicBezTo>
                      <a:cubicBezTo>
                        <a:pt x="117766" y="1526145"/>
                        <a:pt x="122138" y="1364592"/>
                        <a:pt x="112823" y="1203657"/>
                      </a:cubicBezTo>
                      <a:cubicBezTo>
                        <a:pt x="133597" y="1202743"/>
                        <a:pt x="158714" y="1191037"/>
                        <a:pt x="151533" y="1167138"/>
                      </a:cubicBezTo>
                      <a:cubicBezTo>
                        <a:pt x="172145" y="1164529"/>
                        <a:pt x="196224" y="1158080"/>
                        <a:pt x="202539" y="1136154"/>
                      </a:cubicBezTo>
                      <a:cubicBezTo>
                        <a:pt x="204225" y="1130039"/>
                        <a:pt x="204406" y="1118828"/>
                        <a:pt x="198405" y="1114818"/>
                      </a:cubicBezTo>
                      <a:cubicBezTo>
                        <a:pt x="217350" y="1105245"/>
                        <a:pt x="211540" y="1076718"/>
                        <a:pt x="195071" y="1067678"/>
                      </a:cubicBezTo>
                      <a:cubicBezTo>
                        <a:pt x="200824" y="1025578"/>
                        <a:pt x="140855" y="1009157"/>
                        <a:pt x="110023" y="997708"/>
                      </a:cubicBezTo>
                      <a:cubicBezTo>
                        <a:pt x="122853" y="829411"/>
                        <a:pt x="122939" y="657656"/>
                        <a:pt x="128873" y="488778"/>
                      </a:cubicBezTo>
                      <a:cubicBezTo>
                        <a:pt x="477249" y="503789"/>
                        <a:pt x="825722" y="517076"/>
                        <a:pt x="1174327" y="525220"/>
                      </a:cubicBezTo>
                      <a:cubicBezTo>
                        <a:pt x="1434922" y="529306"/>
                        <a:pt x="1696297" y="539031"/>
                        <a:pt x="1956511" y="520696"/>
                      </a:cubicBezTo>
                      <a:cubicBezTo>
                        <a:pt x="1954806" y="639482"/>
                        <a:pt x="1950624" y="853823"/>
                        <a:pt x="1949329" y="973286"/>
                      </a:cubicBezTo>
                      <a:cubicBezTo>
                        <a:pt x="1920544" y="986364"/>
                        <a:pt x="1859699" y="1004337"/>
                        <a:pt x="1865756" y="1044657"/>
                      </a:cubicBezTo>
                      <a:cubicBezTo>
                        <a:pt x="1849678" y="1053791"/>
                        <a:pt x="1843677" y="1082423"/>
                        <a:pt x="1862813" y="1091615"/>
                      </a:cubicBezTo>
                      <a:cubicBezTo>
                        <a:pt x="1857651" y="1095025"/>
                        <a:pt x="1856984" y="1103835"/>
                        <a:pt x="1857813" y="1109417"/>
                      </a:cubicBezTo>
                      <a:cubicBezTo>
                        <a:pt x="1861585" y="1133677"/>
                        <a:pt x="1887959" y="1141526"/>
                        <a:pt x="1909629" y="1143745"/>
                      </a:cubicBezTo>
                      <a:cubicBezTo>
                        <a:pt x="1902751" y="1167234"/>
                        <a:pt x="1924211" y="1177502"/>
                        <a:pt x="1943957" y="1179607"/>
                      </a:cubicBezTo>
                      <a:cubicBezTo>
                        <a:pt x="1938184" y="1247339"/>
                        <a:pt x="1935641" y="1315424"/>
                        <a:pt x="1932422" y="1383318"/>
                      </a:cubicBezTo>
                      <a:close/>
                      <a:moveTo>
                        <a:pt x="2009250" y="1158366"/>
                      </a:moveTo>
                      <a:cubicBezTo>
                        <a:pt x="1996116" y="1162100"/>
                        <a:pt x="1982152" y="1164195"/>
                        <a:pt x="1968541" y="1164929"/>
                      </a:cubicBezTo>
                      <a:cubicBezTo>
                        <a:pt x="1963854" y="1161042"/>
                        <a:pt x="1956330" y="1160928"/>
                        <a:pt x="1950891" y="1164433"/>
                      </a:cubicBezTo>
                      <a:cubicBezTo>
                        <a:pt x="1940604" y="1162690"/>
                        <a:pt x="1918611" y="1160862"/>
                        <a:pt x="1926002" y="1145307"/>
                      </a:cubicBezTo>
                      <a:cubicBezTo>
                        <a:pt x="1957311" y="1147984"/>
                        <a:pt x="1986886" y="1145764"/>
                        <a:pt x="2018023" y="1139287"/>
                      </a:cubicBezTo>
                      <a:cubicBezTo>
                        <a:pt x="2021328" y="1148441"/>
                        <a:pt x="2019785" y="1156109"/>
                        <a:pt x="2009250" y="1158366"/>
                      </a:cubicBezTo>
                      <a:close/>
                      <a:moveTo>
                        <a:pt x="2035149" y="1109817"/>
                      </a:moveTo>
                      <a:cubicBezTo>
                        <a:pt x="2031939" y="1131620"/>
                        <a:pt x="1976361" y="1130258"/>
                        <a:pt x="1958701" y="1131610"/>
                      </a:cubicBezTo>
                      <a:cubicBezTo>
                        <a:pt x="1936251" y="1131134"/>
                        <a:pt x="1892322" y="1132391"/>
                        <a:pt x="1876282" y="1115627"/>
                      </a:cubicBezTo>
                      <a:cubicBezTo>
                        <a:pt x="1870081" y="1108493"/>
                        <a:pt x="1873948" y="1102187"/>
                        <a:pt x="1873043" y="1094482"/>
                      </a:cubicBezTo>
                      <a:cubicBezTo>
                        <a:pt x="1924840" y="1101654"/>
                        <a:pt x="1976713" y="1100025"/>
                        <a:pt x="2028462" y="1092263"/>
                      </a:cubicBezTo>
                      <a:cubicBezTo>
                        <a:pt x="2034054" y="1096387"/>
                        <a:pt x="2036483" y="1102892"/>
                        <a:pt x="2035149" y="1109817"/>
                      </a:cubicBezTo>
                      <a:close/>
                      <a:moveTo>
                        <a:pt x="2034463" y="1074413"/>
                      </a:moveTo>
                      <a:cubicBezTo>
                        <a:pt x="2024367" y="1078632"/>
                        <a:pt x="2012060" y="1078737"/>
                        <a:pt x="2001335" y="1079756"/>
                      </a:cubicBezTo>
                      <a:cubicBezTo>
                        <a:pt x="1964359" y="1083080"/>
                        <a:pt x="1927069" y="1084785"/>
                        <a:pt x="1890045" y="1081213"/>
                      </a:cubicBezTo>
                      <a:cubicBezTo>
                        <a:pt x="1864185" y="1081661"/>
                        <a:pt x="1855927" y="1072079"/>
                        <a:pt x="1876348" y="1052458"/>
                      </a:cubicBezTo>
                      <a:cubicBezTo>
                        <a:pt x="1906857" y="1051981"/>
                        <a:pt x="1937022" y="1051143"/>
                        <a:pt x="1967474" y="1049657"/>
                      </a:cubicBezTo>
                      <a:cubicBezTo>
                        <a:pt x="1986991" y="1048828"/>
                        <a:pt x="2010089" y="1049009"/>
                        <a:pt x="2027377" y="1039218"/>
                      </a:cubicBezTo>
                      <a:cubicBezTo>
                        <a:pt x="2033187" y="1044323"/>
                        <a:pt x="2041045" y="1047352"/>
                        <a:pt x="2044788" y="1054515"/>
                      </a:cubicBezTo>
                      <a:cubicBezTo>
                        <a:pt x="2049360" y="1063268"/>
                        <a:pt x="2042350" y="1071107"/>
                        <a:pt x="2034463" y="10744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32" name="Graphic 31" descr="Whole pizza with solid fill">
                <a:extLst>
                  <a:ext uri="{FF2B5EF4-FFF2-40B4-BE49-F238E27FC236}">
                    <a16:creationId xmlns:a16="http://schemas.microsoft.com/office/drawing/2014/main" id="{75E86882-0D8A-4739-A89F-FB75E8CAD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714590">
                <a:off x="2956474" y="1719775"/>
                <a:ext cx="784946" cy="784946"/>
              </a:xfrm>
              <a:prstGeom prst="rect">
                <a:avLst/>
              </a:prstGeom>
            </p:spPr>
          </p:pic>
          <p:pic>
            <p:nvPicPr>
              <p:cNvPr id="41" name="Graphic 40" descr="Whole pizza with solid fill">
                <a:extLst>
                  <a:ext uri="{FF2B5EF4-FFF2-40B4-BE49-F238E27FC236}">
                    <a16:creationId xmlns:a16="http://schemas.microsoft.com/office/drawing/2014/main" id="{F2422E55-D60A-4CE4-94E2-F2CED62A8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94379" y="1554862"/>
                <a:ext cx="784946" cy="784946"/>
              </a:xfrm>
              <a:prstGeom prst="rect">
                <a:avLst/>
              </a:prstGeom>
            </p:spPr>
          </p:pic>
        </p:grp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FAA474FE-2428-4C4D-A3C5-08085016730D}"/>
                </a:ext>
              </a:extLst>
            </p:cNvPr>
            <p:cNvSpPr txBox="1">
              <a:spLocks/>
            </p:cNvSpPr>
            <p:nvPr/>
          </p:nvSpPr>
          <p:spPr>
            <a:xfrm>
              <a:off x="3434879" y="3076222"/>
              <a:ext cx="1573557" cy="82780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ชาวบ้าน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0B36C8-2088-44C7-8247-584B8637CD2E}"/>
              </a:ext>
            </a:extLst>
          </p:cNvPr>
          <p:cNvGrpSpPr/>
          <p:nvPr/>
        </p:nvGrpSpPr>
        <p:grpSpPr>
          <a:xfrm>
            <a:off x="6034201" y="1789653"/>
            <a:ext cx="3019846" cy="4471505"/>
            <a:chOff x="6034201" y="1789653"/>
            <a:chExt cx="3019846" cy="447150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01663BA-B6DF-4E97-806A-D59400A82BD2}"/>
                </a:ext>
              </a:extLst>
            </p:cNvPr>
            <p:cNvGrpSpPr/>
            <p:nvPr/>
          </p:nvGrpSpPr>
          <p:grpSpPr>
            <a:xfrm>
              <a:off x="6034201" y="1789653"/>
              <a:ext cx="3019846" cy="4471505"/>
              <a:chOff x="7625702" y="1634156"/>
              <a:chExt cx="3019846" cy="4471505"/>
            </a:xfrm>
          </p:grpSpPr>
          <p:pic>
            <p:nvPicPr>
              <p:cNvPr id="3" name="Graphic 2" descr="Woman wearing skirt">
                <a:extLst>
                  <a:ext uri="{FF2B5EF4-FFF2-40B4-BE49-F238E27FC236}">
                    <a16:creationId xmlns:a16="http://schemas.microsoft.com/office/drawing/2014/main" id="{8DF2C34B-69C9-401F-8851-A55A671FF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340623" y="2257561"/>
                <a:ext cx="1304925" cy="3848100"/>
              </a:xfrm>
              <a:prstGeom prst="rect">
                <a:avLst/>
              </a:prstGeom>
            </p:spPr>
          </p:pic>
          <p:pic>
            <p:nvPicPr>
              <p:cNvPr id="21" name="Graphic 20" descr="Boy holding sign">
                <a:extLst>
                  <a:ext uri="{FF2B5EF4-FFF2-40B4-BE49-F238E27FC236}">
                    <a16:creationId xmlns:a16="http://schemas.microsoft.com/office/drawing/2014/main" id="{691BE5A7-0272-42B9-9A62-510066033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625702" y="2076586"/>
                <a:ext cx="2152650" cy="4029075"/>
              </a:xfrm>
              <a:prstGeom prst="rect">
                <a:avLst/>
              </a:prstGeom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078024-460C-4C32-80F8-AB507B7F3221}"/>
                  </a:ext>
                </a:extLst>
              </p:cNvPr>
              <p:cNvGrpSpPr/>
              <p:nvPr/>
            </p:nvGrpSpPr>
            <p:grpSpPr>
              <a:xfrm rot="468528">
                <a:off x="8439423" y="1634156"/>
                <a:ext cx="674071" cy="646558"/>
                <a:chOff x="4732108" y="2637405"/>
                <a:chExt cx="3159541" cy="3030580"/>
              </a:xfrm>
            </p:grpSpPr>
            <p:grpSp>
              <p:nvGrpSpPr>
                <p:cNvPr id="47" name="Graphic 43" descr="Seeds with solid fill">
                  <a:extLst>
                    <a:ext uri="{FF2B5EF4-FFF2-40B4-BE49-F238E27FC236}">
                      <a16:creationId xmlns:a16="http://schemas.microsoft.com/office/drawing/2014/main" id="{E5169C74-1299-43F0-AA61-FD5478299319}"/>
                    </a:ext>
                  </a:extLst>
                </p:cNvPr>
                <p:cNvGrpSpPr/>
                <p:nvPr/>
              </p:nvGrpSpPr>
              <p:grpSpPr>
                <a:xfrm>
                  <a:off x="4732108" y="2637405"/>
                  <a:ext cx="3159541" cy="3030580"/>
                  <a:chOff x="8425906" y="1486556"/>
                  <a:chExt cx="576979" cy="782742"/>
                </a:xfrm>
                <a:solidFill>
                  <a:schemeClr val="tx1"/>
                </a:solidFill>
              </p:grpSpPr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B49817F-6142-4AF7-B1E7-26665E9808B9}"/>
                      </a:ext>
                    </a:extLst>
                  </p:cNvPr>
                  <p:cNvSpPr/>
                  <p:nvPr/>
                </p:nvSpPr>
                <p:spPr>
                  <a:xfrm>
                    <a:off x="8425906" y="1588325"/>
                    <a:ext cx="576979" cy="680973"/>
                  </a:xfrm>
                  <a:custGeom>
                    <a:avLst/>
                    <a:gdLst>
                      <a:gd name="connsiteX0" fmla="*/ 293241 w 576979"/>
                      <a:gd name="connsiteY0" fmla="*/ 281378 h 680973"/>
                      <a:gd name="connsiteX1" fmla="*/ 288628 w 576979"/>
                      <a:gd name="connsiteY1" fmla="*/ 283684 h 680973"/>
                      <a:gd name="connsiteX2" fmla="*/ 211364 w 576979"/>
                      <a:gd name="connsiteY2" fmla="*/ 349416 h 680973"/>
                      <a:gd name="connsiteX3" fmla="*/ 184841 w 576979"/>
                      <a:gd name="connsiteY3" fmla="*/ 377092 h 680973"/>
                      <a:gd name="connsiteX4" fmla="*/ 171003 w 576979"/>
                      <a:gd name="connsiteY4" fmla="*/ 322892 h 680973"/>
                      <a:gd name="connsiteX5" fmla="*/ 202139 w 576979"/>
                      <a:gd name="connsiteY5" fmla="*/ 243322 h 680973"/>
                      <a:gd name="connsiteX6" fmla="*/ 280556 w 576979"/>
                      <a:gd name="connsiteY6" fmla="*/ 208727 h 680973"/>
                      <a:gd name="connsiteX7" fmla="*/ 428163 w 576979"/>
                      <a:gd name="connsiteY7" fmla="*/ 184510 h 680973"/>
                      <a:gd name="connsiteX8" fmla="*/ 333602 w 576979"/>
                      <a:gd name="connsiteY8" fmla="*/ 422066 h 680973"/>
                      <a:gd name="connsiteX9" fmla="*/ 279402 w 576979"/>
                      <a:gd name="connsiteY9" fmla="*/ 437058 h 680973"/>
                      <a:gd name="connsiteX10" fmla="*/ 207905 w 576979"/>
                      <a:gd name="connsiteY10" fmla="*/ 409381 h 680973"/>
                      <a:gd name="connsiteX11" fmla="*/ 173309 w 576979"/>
                      <a:gd name="connsiteY11" fmla="*/ 461275 h 680973"/>
                      <a:gd name="connsiteX12" fmla="*/ 150246 w 576979"/>
                      <a:gd name="connsiteY12" fmla="*/ 461275 h 680973"/>
                      <a:gd name="connsiteX13" fmla="*/ 179075 w 576979"/>
                      <a:gd name="connsiteY13" fmla="*/ 405922 h 680973"/>
                      <a:gd name="connsiteX14" fmla="*/ 184841 w 576979"/>
                      <a:gd name="connsiteY14" fmla="*/ 399003 h 680973"/>
                      <a:gd name="connsiteX15" fmla="*/ 300160 w 576979"/>
                      <a:gd name="connsiteY15" fmla="*/ 289450 h 680973"/>
                      <a:gd name="connsiteX16" fmla="*/ 297853 w 576979"/>
                      <a:gd name="connsiteY16" fmla="*/ 283684 h 680973"/>
                      <a:gd name="connsiteX17" fmla="*/ 293241 w 576979"/>
                      <a:gd name="connsiteY17" fmla="*/ 281378 h 680973"/>
                      <a:gd name="connsiteX18" fmla="*/ 572312 w 576979"/>
                      <a:gd name="connsiteY18" fmla="*/ 644631 h 680973"/>
                      <a:gd name="connsiteX19" fmla="*/ 533103 w 576979"/>
                      <a:gd name="connsiteY19" fmla="*/ 595044 h 680973"/>
                      <a:gd name="connsiteX20" fmla="*/ 565393 w 576979"/>
                      <a:gd name="connsiteY20" fmla="*/ 299829 h 680973"/>
                      <a:gd name="connsiteX21" fmla="*/ 548095 w 576979"/>
                      <a:gd name="connsiteY21" fmla="*/ 0 h 680973"/>
                      <a:gd name="connsiteX22" fmla="*/ 29161 w 576979"/>
                      <a:gd name="connsiteY22" fmla="*/ 0 h 680973"/>
                      <a:gd name="connsiteX23" fmla="*/ 11863 w 576979"/>
                      <a:gd name="connsiteY23" fmla="*/ 299829 h 680973"/>
                      <a:gd name="connsiteX24" fmla="*/ 45306 w 576979"/>
                      <a:gd name="connsiteY24" fmla="*/ 595044 h 680973"/>
                      <a:gd name="connsiteX25" fmla="*/ 4944 w 576979"/>
                      <a:gd name="connsiteY25" fmla="*/ 644631 h 680973"/>
                      <a:gd name="connsiteX26" fmla="*/ 3791 w 576979"/>
                      <a:gd name="connsiteY26" fmla="*/ 670001 h 680973"/>
                      <a:gd name="connsiteX27" fmla="*/ 26855 w 576979"/>
                      <a:gd name="connsiteY27" fmla="*/ 680380 h 680973"/>
                      <a:gd name="connsiteX28" fmla="*/ 289781 w 576979"/>
                      <a:gd name="connsiteY28" fmla="*/ 645784 h 680973"/>
                      <a:gd name="connsiteX29" fmla="*/ 551554 w 576979"/>
                      <a:gd name="connsiteY29" fmla="*/ 680380 h 680973"/>
                      <a:gd name="connsiteX30" fmla="*/ 574618 w 576979"/>
                      <a:gd name="connsiteY30" fmla="*/ 670001 h 680973"/>
                      <a:gd name="connsiteX31" fmla="*/ 572312 w 576979"/>
                      <a:gd name="connsiteY31" fmla="*/ 644631 h 680973"/>
                      <a:gd name="connsiteX32" fmla="*/ 572312 w 576979"/>
                      <a:gd name="connsiteY32" fmla="*/ 644631 h 68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76979" h="680973">
                        <a:moveTo>
                          <a:pt x="293241" y="281378"/>
                        </a:moveTo>
                        <a:cubicBezTo>
                          <a:pt x="290934" y="281378"/>
                          <a:pt x="289781" y="282531"/>
                          <a:pt x="288628" y="283684"/>
                        </a:cubicBezTo>
                        <a:cubicBezTo>
                          <a:pt x="260951" y="304441"/>
                          <a:pt x="235581" y="326352"/>
                          <a:pt x="211364" y="349416"/>
                        </a:cubicBezTo>
                        <a:cubicBezTo>
                          <a:pt x="200986" y="358641"/>
                          <a:pt x="192913" y="367866"/>
                          <a:pt x="184841" y="377092"/>
                        </a:cubicBezTo>
                        <a:cubicBezTo>
                          <a:pt x="175616" y="359794"/>
                          <a:pt x="171003" y="341343"/>
                          <a:pt x="171003" y="322892"/>
                        </a:cubicBezTo>
                        <a:cubicBezTo>
                          <a:pt x="169850" y="292909"/>
                          <a:pt x="181382" y="265233"/>
                          <a:pt x="202139" y="243322"/>
                        </a:cubicBezTo>
                        <a:cubicBezTo>
                          <a:pt x="222896" y="221412"/>
                          <a:pt x="250573" y="209880"/>
                          <a:pt x="280556" y="208727"/>
                        </a:cubicBezTo>
                        <a:cubicBezTo>
                          <a:pt x="338215" y="209880"/>
                          <a:pt x="428163" y="184510"/>
                          <a:pt x="428163" y="184510"/>
                        </a:cubicBezTo>
                        <a:cubicBezTo>
                          <a:pt x="428163" y="284837"/>
                          <a:pt x="417785" y="373632"/>
                          <a:pt x="333602" y="422066"/>
                        </a:cubicBezTo>
                        <a:cubicBezTo>
                          <a:pt x="317458" y="432445"/>
                          <a:pt x="299007" y="437058"/>
                          <a:pt x="279402" y="437058"/>
                        </a:cubicBezTo>
                        <a:cubicBezTo>
                          <a:pt x="252879" y="437058"/>
                          <a:pt x="227509" y="427832"/>
                          <a:pt x="207905" y="409381"/>
                        </a:cubicBezTo>
                        <a:cubicBezTo>
                          <a:pt x="187147" y="432445"/>
                          <a:pt x="173309" y="452049"/>
                          <a:pt x="173309" y="461275"/>
                        </a:cubicBezTo>
                        <a:lnTo>
                          <a:pt x="150246" y="461275"/>
                        </a:lnTo>
                        <a:cubicBezTo>
                          <a:pt x="150246" y="447436"/>
                          <a:pt x="161777" y="427832"/>
                          <a:pt x="179075" y="405922"/>
                        </a:cubicBezTo>
                        <a:cubicBezTo>
                          <a:pt x="181382" y="403615"/>
                          <a:pt x="184841" y="399003"/>
                          <a:pt x="184841" y="399003"/>
                        </a:cubicBezTo>
                        <a:lnTo>
                          <a:pt x="300160" y="289450"/>
                        </a:lnTo>
                        <a:cubicBezTo>
                          <a:pt x="300160" y="287143"/>
                          <a:pt x="299007" y="284837"/>
                          <a:pt x="297853" y="283684"/>
                        </a:cubicBezTo>
                        <a:cubicBezTo>
                          <a:pt x="296700" y="282531"/>
                          <a:pt x="295547" y="281378"/>
                          <a:pt x="293241" y="281378"/>
                        </a:cubicBezTo>
                        <a:close/>
                        <a:moveTo>
                          <a:pt x="572312" y="644631"/>
                        </a:moveTo>
                        <a:lnTo>
                          <a:pt x="533103" y="595044"/>
                        </a:lnTo>
                        <a:cubicBezTo>
                          <a:pt x="544635" y="563908"/>
                          <a:pt x="565393" y="480879"/>
                          <a:pt x="565393" y="299829"/>
                        </a:cubicBezTo>
                        <a:cubicBezTo>
                          <a:pt x="565393" y="199501"/>
                          <a:pt x="559627" y="99174"/>
                          <a:pt x="548095" y="0"/>
                        </a:cubicBezTo>
                        <a:lnTo>
                          <a:pt x="29161" y="0"/>
                        </a:lnTo>
                        <a:cubicBezTo>
                          <a:pt x="17629" y="99174"/>
                          <a:pt x="11863" y="199501"/>
                          <a:pt x="11863" y="299829"/>
                        </a:cubicBezTo>
                        <a:cubicBezTo>
                          <a:pt x="11863" y="475113"/>
                          <a:pt x="33774" y="561602"/>
                          <a:pt x="45306" y="595044"/>
                        </a:cubicBezTo>
                        <a:lnTo>
                          <a:pt x="4944" y="644631"/>
                        </a:lnTo>
                        <a:cubicBezTo>
                          <a:pt x="-822" y="651550"/>
                          <a:pt x="-1975" y="661929"/>
                          <a:pt x="3791" y="670001"/>
                        </a:cubicBezTo>
                        <a:cubicBezTo>
                          <a:pt x="8404" y="678074"/>
                          <a:pt x="17629" y="682686"/>
                          <a:pt x="26855" y="680380"/>
                        </a:cubicBezTo>
                        <a:cubicBezTo>
                          <a:pt x="112190" y="657316"/>
                          <a:pt x="200986" y="645784"/>
                          <a:pt x="289781" y="645784"/>
                        </a:cubicBezTo>
                        <a:cubicBezTo>
                          <a:pt x="378576" y="645784"/>
                          <a:pt x="466219" y="657316"/>
                          <a:pt x="551554" y="680380"/>
                        </a:cubicBezTo>
                        <a:cubicBezTo>
                          <a:pt x="560780" y="681533"/>
                          <a:pt x="570005" y="678074"/>
                          <a:pt x="574618" y="670001"/>
                        </a:cubicBezTo>
                        <a:cubicBezTo>
                          <a:pt x="578078" y="661929"/>
                          <a:pt x="578078" y="651550"/>
                          <a:pt x="572312" y="644631"/>
                        </a:cubicBezTo>
                        <a:lnTo>
                          <a:pt x="572312" y="644631"/>
                        </a:lnTo>
                        <a:close/>
                      </a:path>
                    </a:pathLst>
                  </a:custGeom>
                  <a:grpFill/>
                  <a:ln w="115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05EC2DB-7DC9-4152-9ECA-9B25EA8FD812}"/>
                      </a:ext>
                    </a:extLst>
                  </p:cNvPr>
                  <p:cNvSpPr/>
                  <p:nvPr/>
                </p:nvSpPr>
                <p:spPr>
                  <a:xfrm>
                    <a:off x="8460834" y="1486556"/>
                    <a:ext cx="507402" cy="66019"/>
                  </a:xfrm>
                  <a:custGeom>
                    <a:avLst/>
                    <a:gdLst>
                      <a:gd name="connsiteX0" fmla="*/ 498177 w 507402"/>
                      <a:gd name="connsiteY0" fmla="*/ 23352 h 66019"/>
                      <a:gd name="connsiteX1" fmla="*/ 485491 w 507402"/>
                      <a:gd name="connsiteY1" fmla="*/ 8361 h 66019"/>
                      <a:gd name="connsiteX2" fmla="*/ 465887 w 507402"/>
                      <a:gd name="connsiteY2" fmla="*/ 8361 h 66019"/>
                      <a:gd name="connsiteX3" fmla="*/ 438211 w 507402"/>
                      <a:gd name="connsiteY3" fmla="*/ 21046 h 66019"/>
                      <a:gd name="connsiteX4" fmla="*/ 402462 w 507402"/>
                      <a:gd name="connsiteY4" fmla="*/ 2595 h 66019"/>
                      <a:gd name="connsiteX5" fmla="*/ 381705 w 507402"/>
                      <a:gd name="connsiteY5" fmla="*/ 2595 h 66019"/>
                      <a:gd name="connsiteX6" fmla="*/ 345956 w 507402"/>
                      <a:gd name="connsiteY6" fmla="*/ 21046 h 66019"/>
                      <a:gd name="connsiteX7" fmla="*/ 310207 w 507402"/>
                      <a:gd name="connsiteY7" fmla="*/ 2595 h 66019"/>
                      <a:gd name="connsiteX8" fmla="*/ 289450 w 507402"/>
                      <a:gd name="connsiteY8" fmla="*/ 2595 h 66019"/>
                      <a:gd name="connsiteX9" fmla="*/ 253701 w 507402"/>
                      <a:gd name="connsiteY9" fmla="*/ 21046 h 66019"/>
                      <a:gd name="connsiteX10" fmla="*/ 217952 w 507402"/>
                      <a:gd name="connsiteY10" fmla="*/ 2595 h 66019"/>
                      <a:gd name="connsiteX11" fmla="*/ 197195 w 507402"/>
                      <a:gd name="connsiteY11" fmla="*/ 2595 h 66019"/>
                      <a:gd name="connsiteX12" fmla="*/ 161446 w 507402"/>
                      <a:gd name="connsiteY12" fmla="*/ 21046 h 66019"/>
                      <a:gd name="connsiteX13" fmla="*/ 125697 w 507402"/>
                      <a:gd name="connsiteY13" fmla="*/ 2595 h 66019"/>
                      <a:gd name="connsiteX14" fmla="*/ 104940 w 507402"/>
                      <a:gd name="connsiteY14" fmla="*/ 2595 h 66019"/>
                      <a:gd name="connsiteX15" fmla="*/ 69191 w 507402"/>
                      <a:gd name="connsiteY15" fmla="*/ 21046 h 66019"/>
                      <a:gd name="connsiteX16" fmla="*/ 41515 w 507402"/>
                      <a:gd name="connsiteY16" fmla="*/ 8361 h 66019"/>
                      <a:gd name="connsiteX17" fmla="*/ 21911 w 507402"/>
                      <a:gd name="connsiteY17" fmla="*/ 8361 h 66019"/>
                      <a:gd name="connsiteX18" fmla="*/ 9225 w 507402"/>
                      <a:gd name="connsiteY18" fmla="*/ 23352 h 66019"/>
                      <a:gd name="connsiteX19" fmla="*/ 0 w 507402"/>
                      <a:gd name="connsiteY19" fmla="*/ 66020 h 66019"/>
                      <a:gd name="connsiteX20" fmla="*/ 507402 w 507402"/>
                      <a:gd name="connsiteY20" fmla="*/ 66020 h 66019"/>
                      <a:gd name="connsiteX21" fmla="*/ 498177 w 507402"/>
                      <a:gd name="connsiteY21" fmla="*/ 23352 h 66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7402" h="66019">
                        <a:moveTo>
                          <a:pt x="498177" y="23352"/>
                        </a:moveTo>
                        <a:cubicBezTo>
                          <a:pt x="497023" y="16433"/>
                          <a:pt x="492411" y="10667"/>
                          <a:pt x="485491" y="8361"/>
                        </a:cubicBezTo>
                        <a:cubicBezTo>
                          <a:pt x="478572" y="6054"/>
                          <a:pt x="472806" y="4901"/>
                          <a:pt x="465887" y="8361"/>
                        </a:cubicBezTo>
                        <a:lnTo>
                          <a:pt x="438211" y="21046"/>
                        </a:lnTo>
                        <a:lnTo>
                          <a:pt x="402462" y="2595"/>
                        </a:lnTo>
                        <a:cubicBezTo>
                          <a:pt x="395543" y="-865"/>
                          <a:pt x="388624" y="-865"/>
                          <a:pt x="381705" y="2595"/>
                        </a:cubicBezTo>
                        <a:lnTo>
                          <a:pt x="345956" y="21046"/>
                        </a:lnTo>
                        <a:lnTo>
                          <a:pt x="310207" y="2595"/>
                        </a:lnTo>
                        <a:cubicBezTo>
                          <a:pt x="303288" y="-865"/>
                          <a:pt x="296369" y="-865"/>
                          <a:pt x="289450" y="2595"/>
                        </a:cubicBezTo>
                        <a:lnTo>
                          <a:pt x="253701" y="21046"/>
                        </a:lnTo>
                        <a:lnTo>
                          <a:pt x="217952" y="2595"/>
                        </a:lnTo>
                        <a:cubicBezTo>
                          <a:pt x="211033" y="-865"/>
                          <a:pt x="204114" y="-865"/>
                          <a:pt x="197195" y="2595"/>
                        </a:cubicBezTo>
                        <a:lnTo>
                          <a:pt x="161446" y="21046"/>
                        </a:lnTo>
                        <a:lnTo>
                          <a:pt x="125697" y="2595"/>
                        </a:lnTo>
                        <a:cubicBezTo>
                          <a:pt x="118778" y="-865"/>
                          <a:pt x="111859" y="-865"/>
                          <a:pt x="104940" y="2595"/>
                        </a:cubicBezTo>
                        <a:lnTo>
                          <a:pt x="69191" y="21046"/>
                        </a:lnTo>
                        <a:lnTo>
                          <a:pt x="41515" y="8361"/>
                        </a:lnTo>
                        <a:cubicBezTo>
                          <a:pt x="35749" y="6054"/>
                          <a:pt x="27676" y="6054"/>
                          <a:pt x="21911" y="8361"/>
                        </a:cubicBezTo>
                        <a:cubicBezTo>
                          <a:pt x="16145" y="11820"/>
                          <a:pt x="11532" y="16433"/>
                          <a:pt x="9225" y="23352"/>
                        </a:cubicBezTo>
                        <a:cubicBezTo>
                          <a:pt x="6919" y="33731"/>
                          <a:pt x="3460" y="48722"/>
                          <a:pt x="0" y="66020"/>
                        </a:cubicBezTo>
                        <a:lnTo>
                          <a:pt x="507402" y="66020"/>
                        </a:lnTo>
                        <a:cubicBezTo>
                          <a:pt x="503942" y="48722"/>
                          <a:pt x="500483" y="34884"/>
                          <a:pt x="498177" y="23352"/>
                        </a:cubicBezTo>
                        <a:close/>
                      </a:path>
                    </a:pathLst>
                  </a:custGeom>
                  <a:grpFill/>
                  <a:ln w="115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31DD647-8685-4F6C-A87F-1461E42601A2}"/>
                    </a:ext>
                  </a:extLst>
                </p:cNvPr>
                <p:cNvSpPr/>
                <p:nvPr/>
              </p:nvSpPr>
              <p:spPr>
                <a:xfrm>
                  <a:off x="5303520" y="3547872"/>
                  <a:ext cx="2012587" cy="160934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46" name="Graphic 45" descr="Dollar with solid fill">
                  <a:extLst>
                    <a:ext uri="{FF2B5EF4-FFF2-40B4-BE49-F238E27FC236}">
                      <a16:creationId xmlns:a16="http://schemas.microsoft.com/office/drawing/2014/main" id="{A7DE74C0-8436-41FD-8544-9CC57B0CA6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9063" y="3222358"/>
                  <a:ext cx="2101499" cy="2101499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7FF9171-7CC2-4442-8AF4-5EE0E902F45D}"/>
                  </a:ext>
                </a:extLst>
              </p:cNvPr>
              <p:cNvGrpSpPr/>
              <p:nvPr/>
            </p:nvGrpSpPr>
            <p:grpSpPr>
              <a:xfrm rot="299021">
                <a:off x="9626728" y="1807538"/>
                <a:ext cx="674071" cy="646558"/>
                <a:chOff x="4732108" y="2637405"/>
                <a:chExt cx="3159541" cy="3030580"/>
              </a:xfrm>
            </p:grpSpPr>
            <p:grpSp>
              <p:nvGrpSpPr>
                <p:cNvPr id="53" name="Graphic 43" descr="Seeds with solid fill">
                  <a:extLst>
                    <a:ext uri="{FF2B5EF4-FFF2-40B4-BE49-F238E27FC236}">
                      <a16:creationId xmlns:a16="http://schemas.microsoft.com/office/drawing/2014/main" id="{8754B1AF-E7D3-47D1-91E3-FA404CF5A891}"/>
                    </a:ext>
                  </a:extLst>
                </p:cNvPr>
                <p:cNvGrpSpPr/>
                <p:nvPr/>
              </p:nvGrpSpPr>
              <p:grpSpPr>
                <a:xfrm>
                  <a:off x="4732108" y="2637405"/>
                  <a:ext cx="3159541" cy="3030580"/>
                  <a:chOff x="8425906" y="1486556"/>
                  <a:chExt cx="576979" cy="782742"/>
                </a:xfrm>
                <a:solidFill>
                  <a:schemeClr val="tx1"/>
                </a:solidFill>
              </p:grpSpPr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F169A5AA-6CE3-419B-B240-5709F22FDE1D}"/>
                      </a:ext>
                    </a:extLst>
                  </p:cNvPr>
                  <p:cNvSpPr/>
                  <p:nvPr/>
                </p:nvSpPr>
                <p:spPr>
                  <a:xfrm>
                    <a:off x="8425906" y="1588325"/>
                    <a:ext cx="576979" cy="680973"/>
                  </a:xfrm>
                  <a:custGeom>
                    <a:avLst/>
                    <a:gdLst>
                      <a:gd name="connsiteX0" fmla="*/ 293241 w 576979"/>
                      <a:gd name="connsiteY0" fmla="*/ 281378 h 680973"/>
                      <a:gd name="connsiteX1" fmla="*/ 288628 w 576979"/>
                      <a:gd name="connsiteY1" fmla="*/ 283684 h 680973"/>
                      <a:gd name="connsiteX2" fmla="*/ 211364 w 576979"/>
                      <a:gd name="connsiteY2" fmla="*/ 349416 h 680973"/>
                      <a:gd name="connsiteX3" fmla="*/ 184841 w 576979"/>
                      <a:gd name="connsiteY3" fmla="*/ 377092 h 680973"/>
                      <a:gd name="connsiteX4" fmla="*/ 171003 w 576979"/>
                      <a:gd name="connsiteY4" fmla="*/ 322892 h 680973"/>
                      <a:gd name="connsiteX5" fmla="*/ 202139 w 576979"/>
                      <a:gd name="connsiteY5" fmla="*/ 243322 h 680973"/>
                      <a:gd name="connsiteX6" fmla="*/ 280556 w 576979"/>
                      <a:gd name="connsiteY6" fmla="*/ 208727 h 680973"/>
                      <a:gd name="connsiteX7" fmla="*/ 428163 w 576979"/>
                      <a:gd name="connsiteY7" fmla="*/ 184510 h 680973"/>
                      <a:gd name="connsiteX8" fmla="*/ 333602 w 576979"/>
                      <a:gd name="connsiteY8" fmla="*/ 422066 h 680973"/>
                      <a:gd name="connsiteX9" fmla="*/ 279402 w 576979"/>
                      <a:gd name="connsiteY9" fmla="*/ 437058 h 680973"/>
                      <a:gd name="connsiteX10" fmla="*/ 207905 w 576979"/>
                      <a:gd name="connsiteY10" fmla="*/ 409381 h 680973"/>
                      <a:gd name="connsiteX11" fmla="*/ 173309 w 576979"/>
                      <a:gd name="connsiteY11" fmla="*/ 461275 h 680973"/>
                      <a:gd name="connsiteX12" fmla="*/ 150246 w 576979"/>
                      <a:gd name="connsiteY12" fmla="*/ 461275 h 680973"/>
                      <a:gd name="connsiteX13" fmla="*/ 179075 w 576979"/>
                      <a:gd name="connsiteY13" fmla="*/ 405922 h 680973"/>
                      <a:gd name="connsiteX14" fmla="*/ 184841 w 576979"/>
                      <a:gd name="connsiteY14" fmla="*/ 399003 h 680973"/>
                      <a:gd name="connsiteX15" fmla="*/ 300160 w 576979"/>
                      <a:gd name="connsiteY15" fmla="*/ 289450 h 680973"/>
                      <a:gd name="connsiteX16" fmla="*/ 297853 w 576979"/>
                      <a:gd name="connsiteY16" fmla="*/ 283684 h 680973"/>
                      <a:gd name="connsiteX17" fmla="*/ 293241 w 576979"/>
                      <a:gd name="connsiteY17" fmla="*/ 281378 h 680973"/>
                      <a:gd name="connsiteX18" fmla="*/ 572312 w 576979"/>
                      <a:gd name="connsiteY18" fmla="*/ 644631 h 680973"/>
                      <a:gd name="connsiteX19" fmla="*/ 533103 w 576979"/>
                      <a:gd name="connsiteY19" fmla="*/ 595044 h 680973"/>
                      <a:gd name="connsiteX20" fmla="*/ 565393 w 576979"/>
                      <a:gd name="connsiteY20" fmla="*/ 299829 h 680973"/>
                      <a:gd name="connsiteX21" fmla="*/ 548095 w 576979"/>
                      <a:gd name="connsiteY21" fmla="*/ 0 h 680973"/>
                      <a:gd name="connsiteX22" fmla="*/ 29161 w 576979"/>
                      <a:gd name="connsiteY22" fmla="*/ 0 h 680973"/>
                      <a:gd name="connsiteX23" fmla="*/ 11863 w 576979"/>
                      <a:gd name="connsiteY23" fmla="*/ 299829 h 680973"/>
                      <a:gd name="connsiteX24" fmla="*/ 45306 w 576979"/>
                      <a:gd name="connsiteY24" fmla="*/ 595044 h 680973"/>
                      <a:gd name="connsiteX25" fmla="*/ 4944 w 576979"/>
                      <a:gd name="connsiteY25" fmla="*/ 644631 h 680973"/>
                      <a:gd name="connsiteX26" fmla="*/ 3791 w 576979"/>
                      <a:gd name="connsiteY26" fmla="*/ 670001 h 680973"/>
                      <a:gd name="connsiteX27" fmla="*/ 26855 w 576979"/>
                      <a:gd name="connsiteY27" fmla="*/ 680380 h 680973"/>
                      <a:gd name="connsiteX28" fmla="*/ 289781 w 576979"/>
                      <a:gd name="connsiteY28" fmla="*/ 645784 h 680973"/>
                      <a:gd name="connsiteX29" fmla="*/ 551554 w 576979"/>
                      <a:gd name="connsiteY29" fmla="*/ 680380 h 680973"/>
                      <a:gd name="connsiteX30" fmla="*/ 574618 w 576979"/>
                      <a:gd name="connsiteY30" fmla="*/ 670001 h 680973"/>
                      <a:gd name="connsiteX31" fmla="*/ 572312 w 576979"/>
                      <a:gd name="connsiteY31" fmla="*/ 644631 h 680973"/>
                      <a:gd name="connsiteX32" fmla="*/ 572312 w 576979"/>
                      <a:gd name="connsiteY32" fmla="*/ 644631 h 68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76979" h="680973">
                        <a:moveTo>
                          <a:pt x="293241" y="281378"/>
                        </a:moveTo>
                        <a:cubicBezTo>
                          <a:pt x="290934" y="281378"/>
                          <a:pt x="289781" y="282531"/>
                          <a:pt x="288628" y="283684"/>
                        </a:cubicBezTo>
                        <a:cubicBezTo>
                          <a:pt x="260951" y="304441"/>
                          <a:pt x="235581" y="326352"/>
                          <a:pt x="211364" y="349416"/>
                        </a:cubicBezTo>
                        <a:cubicBezTo>
                          <a:pt x="200986" y="358641"/>
                          <a:pt x="192913" y="367866"/>
                          <a:pt x="184841" y="377092"/>
                        </a:cubicBezTo>
                        <a:cubicBezTo>
                          <a:pt x="175616" y="359794"/>
                          <a:pt x="171003" y="341343"/>
                          <a:pt x="171003" y="322892"/>
                        </a:cubicBezTo>
                        <a:cubicBezTo>
                          <a:pt x="169850" y="292909"/>
                          <a:pt x="181382" y="265233"/>
                          <a:pt x="202139" y="243322"/>
                        </a:cubicBezTo>
                        <a:cubicBezTo>
                          <a:pt x="222896" y="221412"/>
                          <a:pt x="250573" y="209880"/>
                          <a:pt x="280556" y="208727"/>
                        </a:cubicBezTo>
                        <a:cubicBezTo>
                          <a:pt x="338215" y="209880"/>
                          <a:pt x="428163" y="184510"/>
                          <a:pt x="428163" y="184510"/>
                        </a:cubicBezTo>
                        <a:cubicBezTo>
                          <a:pt x="428163" y="284837"/>
                          <a:pt x="417785" y="373632"/>
                          <a:pt x="333602" y="422066"/>
                        </a:cubicBezTo>
                        <a:cubicBezTo>
                          <a:pt x="317458" y="432445"/>
                          <a:pt x="299007" y="437058"/>
                          <a:pt x="279402" y="437058"/>
                        </a:cubicBezTo>
                        <a:cubicBezTo>
                          <a:pt x="252879" y="437058"/>
                          <a:pt x="227509" y="427832"/>
                          <a:pt x="207905" y="409381"/>
                        </a:cubicBezTo>
                        <a:cubicBezTo>
                          <a:pt x="187147" y="432445"/>
                          <a:pt x="173309" y="452049"/>
                          <a:pt x="173309" y="461275"/>
                        </a:cubicBezTo>
                        <a:lnTo>
                          <a:pt x="150246" y="461275"/>
                        </a:lnTo>
                        <a:cubicBezTo>
                          <a:pt x="150246" y="447436"/>
                          <a:pt x="161777" y="427832"/>
                          <a:pt x="179075" y="405922"/>
                        </a:cubicBezTo>
                        <a:cubicBezTo>
                          <a:pt x="181382" y="403615"/>
                          <a:pt x="184841" y="399003"/>
                          <a:pt x="184841" y="399003"/>
                        </a:cubicBezTo>
                        <a:lnTo>
                          <a:pt x="300160" y="289450"/>
                        </a:lnTo>
                        <a:cubicBezTo>
                          <a:pt x="300160" y="287143"/>
                          <a:pt x="299007" y="284837"/>
                          <a:pt x="297853" y="283684"/>
                        </a:cubicBezTo>
                        <a:cubicBezTo>
                          <a:pt x="296700" y="282531"/>
                          <a:pt x="295547" y="281378"/>
                          <a:pt x="293241" y="281378"/>
                        </a:cubicBezTo>
                        <a:close/>
                        <a:moveTo>
                          <a:pt x="572312" y="644631"/>
                        </a:moveTo>
                        <a:lnTo>
                          <a:pt x="533103" y="595044"/>
                        </a:lnTo>
                        <a:cubicBezTo>
                          <a:pt x="544635" y="563908"/>
                          <a:pt x="565393" y="480879"/>
                          <a:pt x="565393" y="299829"/>
                        </a:cubicBezTo>
                        <a:cubicBezTo>
                          <a:pt x="565393" y="199501"/>
                          <a:pt x="559627" y="99174"/>
                          <a:pt x="548095" y="0"/>
                        </a:cubicBezTo>
                        <a:lnTo>
                          <a:pt x="29161" y="0"/>
                        </a:lnTo>
                        <a:cubicBezTo>
                          <a:pt x="17629" y="99174"/>
                          <a:pt x="11863" y="199501"/>
                          <a:pt x="11863" y="299829"/>
                        </a:cubicBezTo>
                        <a:cubicBezTo>
                          <a:pt x="11863" y="475113"/>
                          <a:pt x="33774" y="561602"/>
                          <a:pt x="45306" y="595044"/>
                        </a:cubicBezTo>
                        <a:lnTo>
                          <a:pt x="4944" y="644631"/>
                        </a:lnTo>
                        <a:cubicBezTo>
                          <a:pt x="-822" y="651550"/>
                          <a:pt x="-1975" y="661929"/>
                          <a:pt x="3791" y="670001"/>
                        </a:cubicBezTo>
                        <a:cubicBezTo>
                          <a:pt x="8404" y="678074"/>
                          <a:pt x="17629" y="682686"/>
                          <a:pt x="26855" y="680380"/>
                        </a:cubicBezTo>
                        <a:cubicBezTo>
                          <a:pt x="112190" y="657316"/>
                          <a:pt x="200986" y="645784"/>
                          <a:pt x="289781" y="645784"/>
                        </a:cubicBezTo>
                        <a:cubicBezTo>
                          <a:pt x="378576" y="645784"/>
                          <a:pt x="466219" y="657316"/>
                          <a:pt x="551554" y="680380"/>
                        </a:cubicBezTo>
                        <a:cubicBezTo>
                          <a:pt x="560780" y="681533"/>
                          <a:pt x="570005" y="678074"/>
                          <a:pt x="574618" y="670001"/>
                        </a:cubicBezTo>
                        <a:cubicBezTo>
                          <a:pt x="578078" y="661929"/>
                          <a:pt x="578078" y="651550"/>
                          <a:pt x="572312" y="644631"/>
                        </a:cubicBezTo>
                        <a:lnTo>
                          <a:pt x="572312" y="644631"/>
                        </a:lnTo>
                        <a:close/>
                      </a:path>
                    </a:pathLst>
                  </a:custGeom>
                  <a:grpFill/>
                  <a:ln w="115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EDA3BE5D-D422-4A76-92C3-43ECBF931CCB}"/>
                      </a:ext>
                    </a:extLst>
                  </p:cNvPr>
                  <p:cNvSpPr/>
                  <p:nvPr/>
                </p:nvSpPr>
                <p:spPr>
                  <a:xfrm>
                    <a:off x="8460834" y="1486556"/>
                    <a:ext cx="507402" cy="66019"/>
                  </a:xfrm>
                  <a:custGeom>
                    <a:avLst/>
                    <a:gdLst>
                      <a:gd name="connsiteX0" fmla="*/ 498177 w 507402"/>
                      <a:gd name="connsiteY0" fmla="*/ 23352 h 66019"/>
                      <a:gd name="connsiteX1" fmla="*/ 485491 w 507402"/>
                      <a:gd name="connsiteY1" fmla="*/ 8361 h 66019"/>
                      <a:gd name="connsiteX2" fmla="*/ 465887 w 507402"/>
                      <a:gd name="connsiteY2" fmla="*/ 8361 h 66019"/>
                      <a:gd name="connsiteX3" fmla="*/ 438211 w 507402"/>
                      <a:gd name="connsiteY3" fmla="*/ 21046 h 66019"/>
                      <a:gd name="connsiteX4" fmla="*/ 402462 w 507402"/>
                      <a:gd name="connsiteY4" fmla="*/ 2595 h 66019"/>
                      <a:gd name="connsiteX5" fmla="*/ 381705 w 507402"/>
                      <a:gd name="connsiteY5" fmla="*/ 2595 h 66019"/>
                      <a:gd name="connsiteX6" fmla="*/ 345956 w 507402"/>
                      <a:gd name="connsiteY6" fmla="*/ 21046 h 66019"/>
                      <a:gd name="connsiteX7" fmla="*/ 310207 w 507402"/>
                      <a:gd name="connsiteY7" fmla="*/ 2595 h 66019"/>
                      <a:gd name="connsiteX8" fmla="*/ 289450 w 507402"/>
                      <a:gd name="connsiteY8" fmla="*/ 2595 h 66019"/>
                      <a:gd name="connsiteX9" fmla="*/ 253701 w 507402"/>
                      <a:gd name="connsiteY9" fmla="*/ 21046 h 66019"/>
                      <a:gd name="connsiteX10" fmla="*/ 217952 w 507402"/>
                      <a:gd name="connsiteY10" fmla="*/ 2595 h 66019"/>
                      <a:gd name="connsiteX11" fmla="*/ 197195 w 507402"/>
                      <a:gd name="connsiteY11" fmla="*/ 2595 h 66019"/>
                      <a:gd name="connsiteX12" fmla="*/ 161446 w 507402"/>
                      <a:gd name="connsiteY12" fmla="*/ 21046 h 66019"/>
                      <a:gd name="connsiteX13" fmla="*/ 125697 w 507402"/>
                      <a:gd name="connsiteY13" fmla="*/ 2595 h 66019"/>
                      <a:gd name="connsiteX14" fmla="*/ 104940 w 507402"/>
                      <a:gd name="connsiteY14" fmla="*/ 2595 h 66019"/>
                      <a:gd name="connsiteX15" fmla="*/ 69191 w 507402"/>
                      <a:gd name="connsiteY15" fmla="*/ 21046 h 66019"/>
                      <a:gd name="connsiteX16" fmla="*/ 41515 w 507402"/>
                      <a:gd name="connsiteY16" fmla="*/ 8361 h 66019"/>
                      <a:gd name="connsiteX17" fmla="*/ 21911 w 507402"/>
                      <a:gd name="connsiteY17" fmla="*/ 8361 h 66019"/>
                      <a:gd name="connsiteX18" fmla="*/ 9225 w 507402"/>
                      <a:gd name="connsiteY18" fmla="*/ 23352 h 66019"/>
                      <a:gd name="connsiteX19" fmla="*/ 0 w 507402"/>
                      <a:gd name="connsiteY19" fmla="*/ 66020 h 66019"/>
                      <a:gd name="connsiteX20" fmla="*/ 507402 w 507402"/>
                      <a:gd name="connsiteY20" fmla="*/ 66020 h 66019"/>
                      <a:gd name="connsiteX21" fmla="*/ 498177 w 507402"/>
                      <a:gd name="connsiteY21" fmla="*/ 23352 h 66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7402" h="66019">
                        <a:moveTo>
                          <a:pt x="498177" y="23352"/>
                        </a:moveTo>
                        <a:cubicBezTo>
                          <a:pt x="497023" y="16433"/>
                          <a:pt x="492411" y="10667"/>
                          <a:pt x="485491" y="8361"/>
                        </a:cubicBezTo>
                        <a:cubicBezTo>
                          <a:pt x="478572" y="6054"/>
                          <a:pt x="472806" y="4901"/>
                          <a:pt x="465887" y="8361"/>
                        </a:cubicBezTo>
                        <a:lnTo>
                          <a:pt x="438211" y="21046"/>
                        </a:lnTo>
                        <a:lnTo>
                          <a:pt x="402462" y="2595"/>
                        </a:lnTo>
                        <a:cubicBezTo>
                          <a:pt x="395543" y="-865"/>
                          <a:pt x="388624" y="-865"/>
                          <a:pt x="381705" y="2595"/>
                        </a:cubicBezTo>
                        <a:lnTo>
                          <a:pt x="345956" y="21046"/>
                        </a:lnTo>
                        <a:lnTo>
                          <a:pt x="310207" y="2595"/>
                        </a:lnTo>
                        <a:cubicBezTo>
                          <a:pt x="303288" y="-865"/>
                          <a:pt x="296369" y="-865"/>
                          <a:pt x="289450" y="2595"/>
                        </a:cubicBezTo>
                        <a:lnTo>
                          <a:pt x="253701" y="21046"/>
                        </a:lnTo>
                        <a:lnTo>
                          <a:pt x="217952" y="2595"/>
                        </a:lnTo>
                        <a:cubicBezTo>
                          <a:pt x="211033" y="-865"/>
                          <a:pt x="204114" y="-865"/>
                          <a:pt x="197195" y="2595"/>
                        </a:cubicBezTo>
                        <a:lnTo>
                          <a:pt x="161446" y="21046"/>
                        </a:lnTo>
                        <a:lnTo>
                          <a:pt x="125697" y="2595"/>
                        </a:lnTo>
                        <a:cubicBezTo>
                          <a:pt x="118778" y="-865"/>
                          <a:pt x="111859" y="-865"/>
                          <a:pt x="104940" y="2595"/>
                        </a:cubicBezTo>
                        <a:lnTo>
                          <a:pt x="69191" y="21046"/>
                        </a:lnTo>
                        <a:lnTo>
                          <a:pt x="41515" y="8361"/>
                        </a:lnTo>
                        <a:cubicBezTo>
                          <a:pt x="35749" y="6054"/>
                          <a:pt x="27676" y="6054"/>
                          <a:pt x="21911" y="8361"/>
                        </a:cubicBezTo>
                        <a:cubicBezTo>
                          <a:pt x="16145" y="11820"/>
                          <a:pt x="11532" y="16433"/>
                          <a:pt x="9225" y="23352"/>
                        </a:cubicBezTo>
                        <a:cubicBezTo>
                          <a:pt x="6919" y="33731"/>
                          <a:pt x="3460" y="48722"/>
                          <a:pt x="0" y="66020"/>
                        </a:cubicBezTo>
                        <a:lnTo>
                          <a:pt x="507402" y="66020"/>
                        </a:lnTo>
                        <a:cubicBezTo>
                          <a:pt x="503942" y="48722"/>
                          <a:pt x="500483" y="34884"/>
                          <a:pt x="498177" y="23352"/>
                        </a:cubicBezTo>
                        <a:close/>
                      </a:path>
                    </a:pathLst>
                  </a:custGeom>
                  <a:grpFill/>
                  <a:ln w="115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E4F4393-7E62-4656-88C6-901665F553DA}"/>
                    </a:ext>
                  </a:extLst>
                </p:cNvPr>
                <p:cNvSpPr/>
                <p:nvPr/>
              </p:nvSpPr>
              <p:spPr>
                <a:xfrm>
                  <a:off x="5303520" y="3547872"/>
                  <a:ext cx="2012587" cy="160934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55" name="Graphic 54" descr="Dollar with solid fill">
                  <a:extLst>
                    <a:ext uri="{FF2B5EF4-FFF2-40B4-BE49-F238E27FC236}">
                      <a16:creationId xmlns:a16="http://schemas.microsoft.com/office/drawing/2014/main" id="{B853538D-1BD9-403B-85B4-CCF5CC7FE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9063" y="3222358"/>
                  <a:ext cx="2101499" cy="2101499"/>
                </a:xfrm>
                <a:prstGeom prst="rect">
                  <a:avLst/>
                </a:prstGeom>
              </p:spPr>
            </p:pic>
          </p:grpSp>
        </p:grp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A5CEB03F-CE31-4430-BD70-A1A005A75C11}"/>
                </a:ext>
              </a:extLst>
            </p:cNvPr>
            <p:cNvSpPr txBox="1">
              <a:spLocks/>
            </p:cNvSpPr>
            <p:nvPr/>
          </p:nvSpPr>
          <p:spPr>
            <a:xfrm>
              <a:off x="6323747" y="3098701"/>
              <a:ext cx="1573557" cy="82780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400" kern="1200">
                  <a:solidFill>
                    <a:srgbClr val="253754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ctr"/>
              <a:r>
                <a:rPr lang="th-TH">
                  <a:solidFill>
                    <a:srgbClr val="162F65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ร้านค้า</a:t>
              </a:r>
              <a:endParaRPr lang="th-TH" sz="36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63" name="Rectangle 50">
            <a:extLst>
              <a:ext uri="{FF2B5EF4-FFF2-40B4-BE49-F238E27FC236}">
                <a16:creationId xmlns:a16="http://schemas.microsoft.com/office/drawing/2014/main" id="{D7C8455B-82E6-4AB4-8BBF-77A98A9CF832}"/>
              </a:ext>
            </a:extLst>
          </p:cNvPr>
          <p:cNvSpPr/>
          <p:nvPr/>
        </p:nvSpPr>
        <p:spPr>
          <a:xfrm flipH="1">
            <a:off x="420060" y="3933177"/>
            <a:ext cx="3150073" cy="184021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EC530BC-8CE0-4259-BBC4-B54635CFD828}"/>
              </a:ext>
            </a:extLst>
          </p:cNvPr>
          <p:cNvSpPr txBox="1">
            <a:spLocks/>
          </p:cNvSpPr>
          <p:nvPr/>
        </p:nvSpPr>
        <p:spPr>
          <a:xfrm>
            <a:off x="477458" y="4208979"/>
            <a:ext cx="3090249" cy="1288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73050" indent="-273050" algn="l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ขายทรัพยากร</a:t>
            </a:r>
          </a:p>
          <a:p>
            <a:pPr marL="273050" indent="-273050" algn="l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ซื้อพิซซ่ากิน</a:t>
            </a:r>
          </a:p>
          <a:p>
            <a:pPr marL="273050" indent="-273050" algn="l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กินพิซซ่าให้ได้มากที่สุด</a:t>
            </a:r>
          </a:p>
        </p:txBody>
      </p:sp>
      <p:sp>
        <p:nvSpPr>
          <p:cNvPr id="64" name="Rectangle 50">
            <a:extLst>
              <a:ext uri="{FF2B5EF4-FFF2-40B4-BE49-F238E27FC236}">
                <a16:creationId xmlns:a16="http://schemas.microsoft.com/office/drawing/2014/main" id="{53F95B9B-EE98-4F46-865C-FEA35786A4AB}"/>
              </a:ext>
            </a:extLst>
          </p:cNvPr>
          <p:cNvSpPr/>
          <p:nvPr/>
        </p:nvSpPr>
        <p:spPr>
          <a:xfrm flipH="1">
            <a:off x="8847977" y="1486808"/>
            <a:ext cx="2976067" cy="184021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7F7E572-6805-40FF-BEB5-9EFA741DEAF2}"/>
              </a:ext>
            </a:extLst>
          </p:cNvPr>
          <p:cNvSpPr txBox="1">
            <a:spLocks/>
          </p:cNvSpPr>
          <p:nvPr/>
        </p:nvSpPr>
        <p:spPr>
          <a:xfrm>
            <a:off x="8915278" y="1802872"/>
            <a:ext cx="3090249" cy="1288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273050" indent="-273050" algn="l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ซื้อทรัพยากร</a:t>
            </a:r>
          </a:p>
          <a:p>
            <a:pPr marL="273050" indent="-273050" algn="l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ขายพิซซ่า</a:t>
            </a:r>
          </a:p>
          <a:p>
            <a:pPr marL="273050" indent="-273050" algn="l">
              <a:buFont typeface="Arial" panose="020B0604020202020204" pitchFamily="34" charset="0"/>
              <a:buChar char="•"/>
            </a:pP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ทำเงินให้ได้มากที่สุด</a:t>
            </a:r>
          </a:p>
        </p:txBody>
      </p:sp>
      <p:pic>
        <p:nvPicPr>
          <p:cNvPr id="38" name="Graphic 37" descr="Line arrow: Counter-clockwise curve outline">
            <a:extLst>
              <a:ext uri="{FF2B5EF4-FFF2-40B4-BE49-F238E27FC236}">
                <a16:creationId xmlns:a16="http://schemas.microsoft.com/office/drawing/2014/main" id="{B6AE48E8-1E8B-461E-9B97-BF72A4659A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548549" y="2738562"/>
            <a:ext cx="1401503" cy="1401503"/>
          </a:xfrm>
          <a:prstGeom prst="rect">
            <a:avLst/>
          </a:prstGeom>
        </p:spPr>
      </p:pic>
      <p:pic>
        <p:nvPicPr>
          <p:cNvPr id="40" name="Graphic 39" descr="Line arrow: Clockwise curve outline">
            <a:extLst>
              <a:ext uri="{FF2B5EF4-FFF2-40B4-BE49-F238E27FC236}">
                <a16:creationId xmlns:a16="http://schemas.microsoft.com/office/drawing/2014/main" id="{690E03DE-016B-44BD-8A9B-3E5E3AF43E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9058899" y="3225753"/>
            <a:ext cx="1401503" cy="14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3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“ตลาดพิซซ่า”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---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เงื่อนไขการซื้อขาย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73E77C-6499-4FA5-AC3F-D348AE86B7D9}"/>
              </a:ext>
            </a:extLst>
          </p:cNvPr>
          <p:cNvGrpSpPr/>
          <p:nvPr/>
        </p:nvGrpSpPr>
        <p:grpSpPr>
          <a:xfrm>
            <a:off x="3201912" y="1710359"/>
            <a:ext cx="2960379" cy="4550799"/>
            <a:chOff x="988847" y="1554862"/>
            <a:chExt cx="2960379" cy="4550799"/>
          </a:xfrm>
        </p:grpSpPr>
        <p:pic>
          <p:nvPicPr>
            <p:cNvPr id="6" name="Graphic 5" descr="A woman wearing a skirt">
              <a:extLst>
                <a:ext uri="{FF2B5EF4-FFF2-40B4-BE49-F238E27FC236}">
                  <a16:creationId xmlns:a16="http://schemas.microsoft.com/office/drawing/2014/main" id="{18DD3B6F-C4F6-4466-82C8-483C68E68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44301" y="2257561"/>
              <a:ext cx="1304925" cy="3848100"/>
            </a:xfrm>
            <a:prstGeom prst="rect">
              <a:avLst/>
            </a:prstGeom>
          </p:spPr>
        </p:pic>
        <p:grpSp>
          <p:nvGrpSpPr>
            <p:cNvPr id="2" name="Graphic 25" descr="Boy holding a sign">
              <a:extLst>
                <a:ext uri="{FF2B5EF4-FFF2-40B4-BE49-F238E27FC236}">
                  <a16:creationId xmlns:a16="http://schemas.microsoft.com/office/drawing/2014/main" id="{172A18B6-05F9-4F75-8DD2-12EC0C9768DA}"/>
                </a:ext>
              </a:extLst>
            </p:cNvPr>
            <p:cNvGrpSpPr/>
            <p:nvPr/>
          </p:nvGrpSpPr>
          <p:grpSpPr>
            <a:xfrm>
              <a:off x="988847" y="2117724"/>
              <a:ext cx="2060808" cy="3937661"/>
              <a:chOff x="988847" y="2117724"/>
              <a:chExt cx="2060808" cy="393766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A420137-164E-4A4C-8ED9-2D17BBC99B59}"/>
                  </a:ext>
                </a:extLst>
              </p:cNvPr>
              <p:cNvSpPr/>
              <p:nvPr/>
            </p:nvSpPr>
            <p:spPr>
              <a:xfrm>
                <a:off x="994716" y="2117724"/>
                <a:ext cx="2044796" cy="3930643"/>
              </a:xfrm>
              <a:custGeom>
                <a:avLst/>
                <a:gdLst>
                  <a:gd name="connsiteX0" fmla="*/ 1196452 w 2044796"/>
                  <a:gd name="connsiteY0" fmla="*/ 165211 h 3930643"/>
                  <a:gd name="connsiteX1" fmla="*/ 1227846 w 2044796"/>
                  <a:gd name="connsiteY1" fmla="*/ 241421 h 3930643"/>
                  <a:gd name="connsiteX2" fmla="*/ 1264279 w 2044796"/>
                  <a:gd name="connsiteY2" fmla="*/ 267024 h 3930643"/>
                  <a:gd name="connsiteX3" fmla="*/ 1504528 w 2044796"/>
                  <a:gd name="connsiteY3" fmla="*/ 402898 h 3930643"/>
                  <a:gd name="connsiteX4" fmla="*/ 1602007 w 2044796"/>
                  <a:gd name="connsiteY4" fmla="*/ 617544 h 3930643"/>
                  <a:gd name="connsiteX5" fmla="*/ 1967301 w 2044796"/>
                  <a:gd name="connsiteY5" fmla="*/ 613610 h 3930643"/>
                  <a:gd name="connsiteX6" fmla="*/ 1959424 w 2044796"/>
                  <a:gd name="connsiteY6" fmla="*/ 1003516 h 3930643"/>
                  <a:gd name="connsiteX7" fmla="*/ 1997819 w 2044796"/>
                  <a:gd name="connsiteY7" fmla="*/ 1011393 h 3930643"/>
                  <a:gd name="connsiteX8" fmla="*/ 2002743 w 2044796"/>
                  <a:gd name="connsiteY8" fmla="*/ 1072439 h 3930643"/>
                  <a:gd name="connsiteX9" fmla="*/ 2019479 w 2044796"/>
                  <a:gd name="connsiteY9" fmla="*/ 1134466 h 3930643"/>
                  <a:gd name="connsiteX10" fmla="*/ 2044796 w 2044796"/>
                  <a:gd name="connsiteY10" fmla="*/ 1165717 h 3930643"/>
                  <a:gd name="connsiteX11" fmla="*/ 2023241 w 2044796"/>
                  <a:gd name="connsiteY11" fmla="*/ 1188853 h 3930643"/>
                  <a:gd name="connsiteX12" fmla="*/ 2033233 w 2044796"/>
                  <a:gd name="connsiteY12" fmla="*/ 1216200 h 3930643"/>
                  <a:gd name="connsiteX13" fmla="*/ 2017459 w 2044796"/>
                  <a:gd name="connsiteY13" fmla="*/ 1237755 h 3930643"/>
                  <a:gd name="connsiteX14" fmla="*/ 1955413 w 2044796"/>
                  <a:gd name="connsiteY14" fmla="*/ 1278246 h 3930643"/>
                  <a:gd name="connsiteX15" fmla="*/ 1927010 w 2044796"/>
                  <a:gd name="connsiteY15" fmla="*/ 1813589 h 3930643"/>
                  <a:gd name="connsiteX16" fmla="*/ 1471772 w 2044796"/>
                  <a:gd name="connsiteY16" fmla="*/ 1810722 h 3930643"/>
                  <a:gd name="connsiteX17" fmla="*/ 1499452 w 2044796"/>
                  <a:gd name="connsiteY17" fmla="*/ 2426294 h 3930643"/>
                  <a:gd name="connsiteX18" fmla="*/ 1467000 w 2044796"/>
                  <a:gd name="connsiteY18" fmla="*/ 2537003 h 3930643"/>
                  <a:gd name="connsiteX19" fmla="*/ 1473677 w 2044796"/>
                  <a:gd name="connsiteY19" fmla="*/ 2615260 h 3930643"/>
                  <a:gd name="connsiteX20" fmla="*/ 1487041 w 2044796"/>
                  <a:gd name="connsiteY20" fmla="*/ 2752687 h 3930643"/>
                  <a:gd name="connsiteX21" fmla="*/ 1495632 w 2044796"/>
                  <a:gd name="connsiteY21" fmla="*/ 2831897 h 3930643"/>
                  <a:gd name="connsiteX22" fmla="*/ 1530941 w 2044796"/>
                  <a:gd name="connsiteY22" fmla="*/ 2967419 h 3930643"/>
                  <a:gd name="connsiteX23" fmla="*/ 1538295 w 2044796"/>
                  <a:gd name="connsiteY23" fmla="*/ 3370688 h 3930643"/>
                  <a:gd name="connsiteX24" fmla="*/ 1516625 w 2044796"/>
                  <a:gd name="connsiteY24" fmla="*/ 3409293 h 3930643"/>
                  <a:gd name="connsiteX25" fmla="*/ 1510339 w 2044796"/>
                  <a:gd name="connsiteY25" fmla="*/ 3572809 h 3930643"/>
                  <a:gd name="connsiteX26" fmla="*/ 1530770 w 2044796"/>
                  <a:gd name="connsiteY26" fmla="*/ 3701825 h 3930643"/>
                  <a:gd name="connsiteX27" fmla="*/ 1603874 w 2044796"/>
                  <a:gd name="connsiteY27" fmla="*/ 3851262 h 3930643"/>
                  <a:gd name="connsiteX28" fmla="*/ 1604236 w 2044796"/>
                  <a:gd name="connsiteY28" fmla="*/ 3910394 h 3930643"/>
                  <a:gd name="connsiteX29" fmla="*/ 1590234 w 2044796"/>
                  <a:gd name="connsiteY29" fmla="*/ 3923814 h 3930643"/>
                  <a:gd name="connsiteX30" fmla="*/ 1487993 w 2044796"/>
                  <a:gd name="connsiteY30" fmla="*/ 3928482 h 3930643"/>
                  <a:gd name="connsiteX31" fmla="*/ 1358244 w 2044796"/>
                  <a:gd name="connsiteY31" fmla="*/ 3875389 h 3930643"/>
                  <a:gd name="connsiteX32" fmla="*/ 1357310 w 2044796"/>
                  <a:gd name="connsiteY32" fmla="*/ 3867388 h 3930643"/>
                  <a:gd name="connsiteX33" fmla="*/ 1310361 w 2044796"/>
                  <a:gd name="connsiteY33" fmla="*/ 3840156 h 3930643"/>
                  <a:gd name="connsiteX34" fmla="*/ 1310466 w 2044796"/>
                  <a:gd name="connsiteY34" fmla="*/ 3792960 h 3930643"/>
                  <a:gd name="connsiteX35" fmla="*/ 1300322 w 2044796"/>
                  <a:gd name="connsiteY35" fmla="*/ 3766328 h 3930643"/>
                  <a:gd name="connsiteX36" fmla="*/ 1323820 w 2044796"/>
                  <a:gd name="connsiteY36" fmla="*/ 3613537 h 3930643"/>
                  <a:gd name="connsiteX37" fmla="*/ 1260898 w 2044796"/>
                  <a:gd name="connsiteY37" fmla="*/ 3483578 h 3930643"/>
                  <a:gd name="connsiteX38" fmla="*/ 1282786 w 2044796"/>
                  <a:gd name="connsiteY38" fmla="*/ 3331988 h 3930643"/>
                  <a:gd name="connsiteX39" fmla="*/ 1217902 w 2044796"/>
                  <a:gd name="connsiteY39" fmla="*/ 3098692 h 3930643"/>
                  <a:gd name="connsiteX40" fmla="*/ 1193261 w 2044796"/>
                  <a:gd name="connsiteY40" fmla="*/ 2630662 h 3930643"/>
                  <a:gd name="connsiteX41" fmla="*/ 1023316 w 2044796"/>
                  <a:gd name="connsiteY41" fmla="*/ 2050475 h 3930643"/>
                  <a:gd name="connsiteX42" fmla="*/ 1000199 w 2044796"/>
                  <a:gd name="connsiteY42" fmla="*/ 2050485 h 3930643"/>
                  <a:gd name="connsiteX43" fmla="*/ 822977 w 2044796"/>
                  <a:gd name="connsiteY43" fmla="*/ 2666657 h 3930643"/>
                  <a:gd name="connsiteX44" fmla="*/ 798974 w 2044796"/>
                  <a:gd name="connsiteY44" fmla="*/ 3220384 h 3930643"/>
                  <a:gd name="connsiteX45" fmla="*/ 742405 w 2044796"/>
                  <a:gd name="connsiteY45" fmla="*/ 3331817 h 3930643"/>
                  <a:gd name="connsiteX46" fmla="*/ 704019 w 2044796"/>
                  <a:gd name="connsiteY46" fmla="*/ 3614738 h 3930643"/>
                  <a:gd name="connsiteX47" fmla="*/ 730603 w 2044796"/>
                  <a:gd name="connsiteY47" fmla="*/ 3677707 h 3930643"/>
                  <a:gd name="connsiteX48" fmla="*/ 722812 w 2044796"/>
                  <a:gd name="connsiteY48" fmla="*/ 3790741 h 3930643"/>
                  <a:gd name="connsiteX49" fmla="*/ 717459 w 2044796"/>
                  <a:gd name="connsiteY49" fmla="*/ 3799646 h 3930643"/>
                  <a:gd name="connsiteX50" fmla="*/ 717459 w 2044796"/>
                  <a:gd name="connsiteY50" fmla="*/ 3835660 h 3930643"/>
                  <a:gd name="connsiteX51" fmla="*/ 672139 w 2044796"/>
                  <a:gd name="connsiteY51" fmla="*/ 3867712 h 3930643"/>
                  <a:gd name="connsiteX52" fmla="*/ 614646 w 2044796"/>
                  <a:gd name="connsiteY52" fmla="*/ 3924234 h 3930643"/>
                  <a:gd name="connsiteX53" fmla="*/ 427184 w 2044796"/>
                  <a:gd name="connsiteY53" fmla="*/ 3920052 h 3930643"/>
                  <a:gd name="connsiteX54" fmla="*/ 426584 w 2044796"/>
                  <a:gd name="connsiteY54" fmla="*/ 3864788 h 3930643"/>
                  <a:gd name="connsiteX55" fmla="*/ 456788 w 2044796"/>
                  <a:gd name="connsiteY55" fmla="*/ 3778063 h 3930643"/>
                  <a:gd name="connsiteX56" fmla="*/ 519148 w 2044796"/>
                  <a:gd name="connsiteY56" fmla="*/ 3572456 h 3930643"/>
                  <a:gd name="connsiteX57" fmla="*/ 507452 w 2044796"/>
                  <a:gd name="connsiteY57" fmla="*/ 3414598 h 3930643"/>
                  <a:gd name="connsiteX58" fmla="*/ 487963 w 2044796"/>
                  <a:gd name="connsiteY58" fmla="*/ 3293764 h 3930643"/>
                  <a:gd name="connsiteX59" fmla="*/ 515872 w 2044796"/>
                  <a:gd name="connsiteY59" fmla="*/ 2866454 h 3930643"/>
                  <a:gd name="connsiteX60" fmla="*/ 549733 w 2044796"/>
                  <a:gd name="connsiteY60" fmla="*/ 2783672 h 3930643"/>
                  <a:gd name="connsiteX61" fmla="*/ 537370 w 2044796"/>
                  <a:gd name="connsiteY61" fmla="*/ 2695518 h 3930643"/>
                  <a:gd name="connsiteX62" fmla="*/ 552962 w 2044796"/>
                  <a:gd name="connsiteY62" fmla="*/ 2514362 h 3930643"/>
                  <a:gd name="connsiteX63" fmla="*/ 528892 w 2044796"/>
                  <a:gd name="connsiteY63" fmla="*/ 2298878 h 3930643"/>
                  <a:gd name="connsiteX64" fmla="*/ 553257 w 2044796"/>
                  <a:gd name="connsiteY64" fmla="*/ 1804845 h 3930643"/>
                  <a:gd name="connsiteX65" fmla="*/ 93324 w 2044796"/>
                  <a:gd name="connsiteY65" fmla="*/ 1801949 h 3930643"/>
                  <a:gd name="connsiteX66" fmla="*/ 100143 w 2044796"/>
                  <a:gd name="connsiteY66" fmla="*/ 1303039 h 3930643"/>
                  <a:gd name="connsiteX67" fmla="*/ 32049 w 2044796"/>
                  <a:gd name="connsiteY67" fmla="*/ 1264787 h 3930643"/>
                  <a:gd name="connsiteX68" fmla="*/ 32802 w 2044796"/>
                  <a:gd name="connsiteY68" fmla="*/ 1260262 h 3930643"/>
                  <a:gd name="connsiteX69" fmla="*/ 25639 w 2044796"/>
                  <a:gd name="connsiteY69" fmla="*/ 1214266 h 3930643"/>
                  <a:gd name="connsiteX70" fmla="*/ 26772 w 2044796"/>
                  <a:gd name="connsiteY70" fmla="*/ 1159221 h 3930643"/>
                  <a:gd name="connsiteX71" fmla="*/ 49394 w 2044796"/>
                  <a:gd name="connsiteY71" fmla="*/ 1096261 h 3930643"/>
                  <a:gd name="connsiteX72" fmla="*/ 31678 w 2044796"/>
                  <a:gd name="connsiteY72" fmla="*/ 1060447 h 3930643"/>
                  <a:gd name="connsiteX73" fmla="*/ 68244 w 2044796"/>
                  <a:gd name="connsiteY73" fmla="*/ 1024252 h 3930643"/>
                  <a:gd name="connsiteX74" fmla="*/ 97276 w 2044796"/>
                  <a:gd name="connsiteY74" fmla="*/ 1029157 h 3930643"/>
                  <a:gd name="connsiteX75" fmla="*/ 110097 w 2044796"/>
                  <a:gd name="connsiteY75" fmla="*/ 578644 h 3930643"/>
                  <a:gd name="connsiteX76" fmla="*/ 420364 w 2044796"/>
                  <a:gd name="connsiteY76" fmla="*/ 591836 h 3930643"/>
                  <a:gd name="connsiteX77" fmla="*/ 497650 w 2044796"/>
                  <a:gd name="connsiteY77" fmla="*/ 419167 h 3930643"/>
                  <a:gd name="connsiteX78" fmla="*/ 513109 w 2044796"/>
                  <a:gd name="connsiteY78" fmla="*/ 379581 h 3930643"/>
                  <a:gd name="connsiteX79" fmla="*/ 816214 w 2044796"/>
                  <a:gd name="connsiteY79" fmla="*/ 225390 h 3930643"/>
                  <a:gd name="connsiteX80" fmla="*/ 889728 w 2044796"/>
                  <a:gd name="connsiteY80" fmla="*/ 141322 h 3930643"/>
                  <a:gd name="connsiteX81" fmla="*/ 890480 w 2044796"/>
                  <a:gd name="connsiteY81" fmla="*/ 105127 h 3930643"/>
                  <a:gd name="connsiteX82" fmla="*/ 1048672 w 2044796"/>
                  <a:gd name="connsiteY82" fmla="*/ 0 h 3930643"/>
                  <a:gd name="connsiteX83" fmla="*/ 1196452 w 2044796"/>
                  <a:gd name="connsiteY83" fmla="*/ 165211 h 393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2044796" h="3930643">
                    <a:moveTo>
                      <a:pt x="1196452" y="165211"/>
                    </a:moveTo>
                    <a:lnTo>
                      <a:pt x="1227846" y="241421"/>
                    </a:lnTo>
                    <a:cubicBezTo>
                      <a:pt x="1227846" y="241421"/>
                      <a:pt x="1244582" y="248317"/>
                      <a:pt x="1264279" y="267024"/>
                    </a:cubicBezTo>
                    <a:cubicBezTo>
                      <a:pt x="1283968" y="285731"/>
                      <a:pt x="1429691" y="371389"/>
                      <a:pt x="1504528" y="402898"/>
                    </a:cubicBezTo>
                    <a:lnTo>
                      <a:pt x="1602007" y="617544"/>
                    </a:lnTo>
                    <a:lnTo>
                      <a:pt x="1967301" y="613610"/>
                    </a:lnTo>
                    <a:lnTo>
                      <a:pt x="1959424" y="1003516"/>
                    </a:lnTo>
                    <a:cubicBezTo>
                      <a:pt x="1959424" y="1003516"/>
                      <a:pt x="1989951" y="992686"/>
                      <a:pt x="1997819" y="1011393"/>
                    </a:cubicBezTo>
                    <a:cubicBezTo>
                      <a:pt x="2005696" y="1030100"/>
                      <a:pt x="2056893" y="1036006"/>
                      <a:pt x="2002743" y="1072439"/>
                    </a:cubicBezTo>
                    <a:cubicBezTo>
                      <a:pt x="2002743" y="1072439"/>
                      <a:pt x="2061817" y="1100004"/>
                      <a:pt x="2019479" y="1134466"/>
                    </a:cubicBezTo>
                    <a:cubicBezTo>
                      <a:pt x="2019479" y="1134466"/>
                      <a:pt x="2044796" y="1151001"/>
                      <a:pt x="2044796" y="1165717"/>
                    </a:cubicBezTo>
                    <a:cubicBezTo>
                      <a:pt x="2044796" y="1180443"/>
                      <a:pt x="2023241" y="1188853"/>
                      <a:pt x="2023241" y="1188853"/>
                    </a:cubicBezTo>
                    <a:cubicBezTo>
                      <a:pt x="2023241" y="1188853"/>
                      <a:pt x="2036386" y="1203055"/>
                      <a:pt x="2033233" y="1216200"/>
                    </a:cubicBezTo>
                    <a:cubicBezTo>
                      <a:pt x="2030080" y="1229344"/>
                      <a:pt x="2017459" y="1237755"/>
                      <a:pt x="2017459" y="1237755"/>
                    </a:cubicBezTo>
                    <a:cubicBezTo>
                      <a:pt x="2017459" y="1237755"/>
                      <a:pt x="2036386" y="1279817"/>
                      <a:pt x="1955413" y="1278246"/>
                    </a:cubicBezTo>
                    <a:lnTo>
                      <a:pt x="1927010" y="1813589"/>
                    </a:lnTo>
                    <a:lnTo>
                      <a:pt x="1471772" y="1810722"/>
                    </a:lnTo>
                    <a:cubicBezTo>
                      <a:pt x="1471772" y="1810722"/>
                      <a:pt x="1501357" y="2392890"/>
                      <a:pt x="1499452" y="2426294"/>
                    </a:cubicBezTo>
                    <a:cubicBezTo>
                      <a:pt x="1497547" y="2459698"/>
                      <a:pt x="1478459" y="2511238"/>
                      <a:pt x="1467000" y="2537003"/>
                    </a:cubicBezTo>
                    <a:cubicBezTo>
                      <a:pt x="1455551" y="2562768"/>
                      <a:pt x="1465095" y="2558958"/>
                      <a:pt x="1473677" y="2615260"/>
                    </a:cubicBezTo>
                    <a:cubicBezTo>
                      <a:pt x="1482259" y="2671563"/>
                      <a:pt x="1501204" y="2725303"/>
                      <a:pt x="1487041" y="2752687"/>
                    </a:cubicBezTo>
                    <a:cubicBezTo>
                      <a:pt x="1472191" y="2781395"/>
                      <a:pt x="1471925" y="2799531"/>
                      <a:pt x="1495632" y="2831897"/>
                    </a:cubicBezTo>
                    <a:cubicBezTo>
                      <a:pt x="1495632" y="2831897"/>
                      <a:pt x="1530941" y="2888209"/>
                      <a:pt x="1530941" y="2967419"/>
                    </a:cubicBezTo>
                    <a:cubicBezTo>
                      <a:pt x="1530941" y="3046628"/>
                      <a:pt x="1538295" y="3370688"/>
                      <a:pt x="1538295" y="3370688"/>
                    </a:cubicBezTo>
                    <a:lnTo>
                      <a:pt x="1516625" y="3409293"/>
                    </a:lnTo>
                    <a:cubicBezTo>
                      <a:pt x="1516625" y="3409293"/>
                      <a:pt x="1550420" y="3512677"/>
                      <a:pt x="1510339" y="3572809"/>
                    </a:cubicBezTo>
                    <a:cubicBezTo>
                      <a:pt x="1510339" y="3572809"/>
                      <a:pt x="1520102" y="3667992"/>
                      <a:pt x="1530770" y="3701825"/>
                    </a:cubicBezTo>
                    <a:cubicBezTo>
                      <a:pt x="1542905" y="3740296"/>
                      <a:pt x="1605789" y="3805457"/>
                      <a:pt x="1603874" y="3851262"/>
                    </a:cubicBezTo>
                    <a:cubicBezTo>
                      <a:pt x="1602808" y="3876885"/>
                      <a:pt x="1603760" y="3898859"/>
                      <a:pt x="1604236" y="3910394"/>
                    </a:cubicBezTo>
                    <a:cubicBezTo>
                      <a:pt x="1604570" y="3918509"/>
                      <a:pt x="1598226" y="3922367"/>
                      <a:pt x="1590234" y="3923814"/>
                    </a:cubicBezTo>
                    <a:cubicBezTo>
                      <a:pt x="1570575" y="3927377"/>
                      <a:pt x="1532418" y="3932396"/>
                      <a:pt x="1487993" y="3928482"/>
                    </a:cubicBezTo>
                    <a:cubicBezTo>
                      <a:pt x="1424938" y="3922919"/>
                      <a:pt x="1370902" y="3931768"/>
                      <a:pt x="1358244" y="3875389"/>
                    </a:cubicBezTo>
                    <a:cubicBezTo>
                      <a:pt x="1357872" y="3873741"/>
                      <a:pt x="1357310" y="3867388"/>
                      <a:pt x="1357310" y="3867388"/>
                    </a:cubicBezTo>
                    <a:cubicBezTo>
                      <a:pt x="1357310" y="3867388"/>
                      <a:pt x="1314305" y="3850548"/>
                      <a:pt x="1310361" y="3840156"/>
                    </a:cubicBezTo>
                    <a:cubicBezTo>
                      <a:pt x="1306418" y="3829765"/>
                      <a:pt x="1310466" y="3792960"/>
                      <a:pt x="1310466" y="3792960"/>
                    </a:cubicBezTo>
                    <a:cubicBezTo>
                      <a:pt x="1310466" y="3792960"/>
                      <a:pt x="1302446" y="3783997"/>
                      <a:pt x="1300322" y="3766328"/>
                    </a:cubicBezTo>
                    <a:cubicBezTo>
                      <a:pt x="1294959" y="3721665"/>
                      <a:pt x="1295426" y="3636740"/>
                      <a:pt x="1323820" y="3613537"/>
                    </a:cubicBezTo>
                    <a:cubicBezTo>
                      <a:pt x="1323820" y="3613537"/>
                      <a:pt x="1275309" y="3561226"/>
                      <a:pt x="1260898" y="3483578"/>
                    </a:cubicBezTo>
                    <a:cubicBezTo>
                      <a:pt x="1252745" y="3439668"/>
                      <a:pt x="1258298" y="3388538"/>
                      <a:pt x="1282786" y="3331988"/>
                    </a:cubicBezTo>
                    <a:cubicBezTo>
                      <a:pt x="1282786" y="3331988"/>
                      <a:pt x="1218321" y="3274314"/>
                      <a:pt x="1217902" y="3098692"/>
                    </a:cubicBezTo>
                    <a:cubicBezTo>
                      <a:pt x="1217445" y="2908697"/>
                      <a:pt x="1207672" y="2704138"/>
                      <a:pt x="1193261" y="2630662"/>
                    </a:cubicBezTo>
                    <a:cubicBezTo>
                      <a:pt x="1172573" y="2525163"/>
                      <a:pt x="1059883" y="2168585"/>
                      <a:pt x="1023316" y="2050475"/>
                    </a:cubicBezTo>
                    <a:cubicBezTo>
                      <a:pt x="1019792" y="2039102"/>
                      <a:pt x="1003704" y="2039122"/>
                      <a:pt x="1000199" y="2050485"/>
                    </a:cubicBezTo>
                    <a:cubicBezTo>
                      <a:pt x="960622" y="2178691"/>
                      <a:pt x="833111" y="2589895"/>
                      <a:pt x="822977" y="2666657"/>
                    </a:cubicBezTo>
                    <a:cubicBezTo>
                      <a:pt x="810975" y="2757516"/>
                      <a:pt x="809261" y="3184379"/>
                      <a:pt x="798974" y="3220384"/>
                    </a:cubicBezTo>
                    <a:cubicBezTo>
                      <a:pt x="788687" y="3256388"/>
                      <a:pt x="764684" y="3316386"/>
                      <a:pt x="742405" y="3331817"/>
                    </a:cubicBezTo>
                    <a:cubicBezTo>
                      <a:pt x="742405" y="3331817"/>
                      <a:pt x="812023" y="3527308"/>
                      <a:pt x="704019" y="3614738"/>
                    </a:cubicBezTo>
                    <a:cubicBezTo>
                      <a:pt x="704019" y="3614738"/>
                      <a:pt x="729632" y="3619243"/>
                      <a:pt x="730603" y="3677707"/>
                    </a:cubicBezTo>
                    <a:cubicBezTo>
                      <a:pt x="731575" y="3736172"/>
                      <a:pt x="733527" y="3781968"/>
                      <a:pt x="722812" y="3790741"/>
                    </a:cubicBezTo>
                    <a:lnTo>
                      <a:pt x="717459" y="3799646"/>
                    </a:lnTo>
                    <a:cubicBezTo>
                      <a:pt x="717459" y="3799646"/>
                      <a:pt x="722574" y="3825583"/>
                      <a:pt x="717459" y="3835660"/>
                    </a:cubicBezTo>
                    <a:cubicBezTo>
                      <a:pt x="712344" y="3845738"/>
                      <a:pt x="672139" y="3867712"/>
                      <a:pt x="672139" y="3867712"/>
                    </a:cubicBezTo>
                    <a:cubicBezTo>
                      <a:pt x="672139" y="3867712"/>
                      <a:pt x="685502" y="3913508"/>
                      <a:pt x="614646" y="3924234"/>
                    </a:cubicBezTo>
                    <a:cubicBezTo>
                      <a:pt x="542751" y="3935111"/>
                      <a:pt x="429566" y="3931092"/>
                      <a:pt x="427184" y="3920052"/>
                    </a:cubicBezTo>
                    <a:cubicBezTo>
                      <a:pt x="424794" y="3909022"/>
                      <a:pt x="426584" y="3864788"/>
                      <a:pt x="426584" y="3864788"/>
                    </a:cubicBezTo>
                    <a:cubicBezTo>
                      <a:pt x="426584" y="3864788"/>
                      <a:pt x="415869" y="3836527"/>
                      <a:pt x="456788" y="3778063"/>
                    </a:cubicBezTo>
                    <a:cubicBezTo>
                      <a:pt x="497707" y="3719598"/>
                      <a:pt x="507461" y="3697186"/>
                      <a:pt x="519148" y="3572456"/>
                    </a:cubicBezTo>
                    <a:cubicBezTo>
                      <a:pt x="519148" y="3572456"/>
                      <a:pt x="468475" y="3514963"/>
                      <a:pt x="507452" y="3414598"/>
                    </a:cubicBezTo>
                    <a:cubicBezTo>
                      <a:pt x="507452" y="3414598"/>
                      <a:pt x="472371" y="3389262"/>
                      <a:pt x="487963" y="3293764"/>
                    </a:cubicBezTo>
                    <a:cubicBezTo>
                      <a:pt x="501289" y="3212135"/>
                      <a:pt x="461855" y="3029331"/>
                      <a:pt x="515872" y="2866454"/>
                    </a:cubicBezTo>
                    <a:cubicBezTo>
                      <a:pt x="525044" y="2838784"/>
                      <a:pt x="548514" y="2801512"/>
                      <a:pt x="549733" y="2783672"/>
                    </a:cubicBezTo>
                    <a:cubicBezTo>
                      <a:pt x="550962" y="2765832"/>
                      <a:pt x="529578" y="2730589"/>
                      <a:pt x="537370" y="2695518"/>
                    </a:cubicBezTo>
                    <a:cubicBezTo>
                      <a:pt x="545161" y="2660437"/>
                      <a:pt x="576346" y="2563082"/>
                      <a:pt x="552962" y="2514362"/>
                    </a:cubicBezTo>
                    <a:cubicBezTo>
                      <a:pt x="529578" y="2465641"/>
                      <a:pt x="519148" y="2403139"/>
                      <a:pt x="528892" y="2298878"/>
                    </a:cubicBezTo>
                    <a:cubicBezTo>
                      <a:pt x="538636" y="2194617"/>
                      <a:pt x="553257" y="1804845"/>
                      <a:pt x="553257" y="1804845"/>
                    </a:cubicBezTo>
                    <a:lnTo>
                      <a:pt x="93324" y="1801949"/>
                    </a:lnTo>
                    <a:lnTo>
                      <a:pt x="100143" y="1303039"/>
                    </a:lnTo>
                    <a:cubicBezTo>
                      <a:pt x="100143" y="1303039"/>
                      <a:pt x="15457" y="1309268"/>
                      <a:pt x="32049" y="1264787"/>
                    </a:cubicBezTo>
                    <a:lnTo>
                      <a:pt x="32802" y="1260262"/>
                    </a:lnTo>
                    <a:cubicBezTo>
                      <a:pt x="32802" y="1260262"/>
                      <a:pt x="-3765" y="1242917"/>
                      <a:pt x="25639" y="1214266"/>
                    </a:cubicBezTo>
                    <a:cubicBezTo>
                      <a:pt x="25639" y="1214266"/>
                      <a:pt x="-32797" y="1194664"/>
                      <a:pt x="26772" y="1159221"/>
                    </a:cubicBezTo>
                    <a:cubicBezTo>
                      <a:pt x="26772" y="1159221"/>
                      <a:pt x="-10804" y="1117749"/>
                      <a:pt x="49394" y="1096261"/>
                    </a:cubicBezTo>
                    <a:cubicBezTo>
                      <a:pt x="55204" y="1094184"/>
                      <a:pt x="7894" y="1079678"/>
                      <a:pt x="31678" y="1060447"/>
                    </a:cubicBezTo>
                    <a:cubicBezTo>
                      <a:pt x="47480" y="1047664"/>
                      <a:pt x="50147" y="1020489"/>
                      <a:pt x="68244" y="1024252"/>
                    </a:cubicBezTo>
                    <a:cubicBezTo>
                      <a:pt x="86342" y="1028024"/>
                      <a:pt x="97276" y="1029157"/>
                      <a:pt x="97276" y="1029157"/>
                    </a:cubicBezTo>
                    <a:lnTo>
                      <a:pt x="110097" y="578644"/>
                    </a:lnTo>
                    <a:lnTo>
                      <a:pt x="420364" y="591836"/>
                    </a:lnTo>
                    <a:cubicBezTo>
                      <a:pt x="420364" y="591836"/>
                      <a:pt x="463341" y="467049"/>
                      <a:pt x="497650" y="419167"/>
                    </a:cubicBezTo>
                    <a:cubicBezTo>
                      <a:pt x="497650" y="419167"/>
                      <a:pt x="497650" y="389011"/>
                      <a:pt x="513109" y="379581"/>
                    </a:cubicBezTo>
                    <a:cubicBezTo>
                      <a:pt x="528568" y="370161"/>
                      <a:pt x="816214" y="225390"/>
                      <a:pt x="816214" y="225390"/>
                    </a:cubicBezTo>
                    <a:cubicBezTo>
                      <a:pt x="816214" y="225390"/>
                      <a:pt x="822996" y="154134"/>
                      <a:pt x="889728" y="141322"/>
                    </a:cubicBezTo>
                    <a:lnTo>
                      <a:pt x="890480" y="105127"/>
                    </a:lnTo>
                    <a:cubicBezTo>
                      <a:pt x="890480" y="105127"/>
                      <a:pt x="874431" y="0"/>
                      <a:pt x="1048672" y="0"/>
                    </a:cubicBezTo>
                    <a:cubicBezTo>
                      <a:pt x="1222912" y="0"/>
                      <a:pt x="1196452" y="165211"/>
                      <a:pt x="1196452" y="165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" name="Graphic 25" descr="Boy holding a sign">
                <a:extLst>
                  <a:ext uri="{FF2B5EF4-FFF2-40B4-BE49-F238E27FC236}">
                    <a16:creationId xmlns:a16="http://schemas.microsoft.com/office/drawing/2014/main" id="{775E6E18-9D15-490C-9FE1-F60DDF75F5F7}"/>
                  </a:ext>
                </a:extLst>
              </p:cNvPr>
              <p:cNvGrpSpPr/>
              <p:nvPr/>
            </p:nvGrpSpPr>
            <p:grpSpPr>
              <a:xfrm>
                <a:off x="1422722" y="5701124"/>
                <a:ext cx="1172203" cy="345039"/>
                <a:chOff x="1422722" y="5701124"/>
                <a:chExt cx="1172203" cy="345039"/>
              </a:xfrm>
              <a:solidFill>
                <a:srgbClr val="FFFFFF"/>
              </a:solidFill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8D10C23A-ED3F-455E-8EF0-5D9B4A9861EF}"/>
                    </a:ext>
                  </a:extLst>
                </p:cNvPr>
                <p:cNvSpPr/>
                <p:nvPr/>
              </p:nvSpPr>
              <p:spPr>
                <a:xfrm>
                  <a:off x="2298659" y="5701124"/>
                  <a:ext cx="296266" cy="344814"/>
                </a:xfrm>
                <a:custGeom>
                  <a:avLst/>
                  <a:gdLst>
                    <a:gd name="connsiteX0" fmla="*/ 294226 w 296266"/>
                    <a:gd name="connsiteY0" fmla="*/ 277121 h 344814"/>
                    <a:gd name="connsiteX1" fmla="*/ 272385 w 296266"/>
                    <a:gd name="connsiteY1" fmla="*/ 208989 h 344814"/>
                    <a:gd name="connsiteX2" fmla="*/ 243248 w 296266"/>
                    <a:gd name="connsiteY2" fmla="*/ 161487 h 344814"/>
                    <a:gd name="connsiteX3" fmla="*/ 233171 w 296266"/>
                    <a:gd name="connsiteY3" fmla="*/ 141171 h 344814"/>
                    <a:gd name="connsiteX4" fmla="*/ 209063 w 296266"/>
                    <a:gd name="connsiteY4" fmla="*/ 12535 h 344814"/>
                    <a:gd name="connsiteX5" fmla="*/ 195833 w 296266"/>
                    <a:gd name="connsiteY5" fmla="*/ 3401 h 344814"/>
                    <a:gd name="connsiteX6" fmla="*/ 97639 w 296266"/>
                    <a:gd name="connsiteY6" fmla="*/ 3039 h 344814"/>
                    <a:gd name="connsiteX7" fmla="*/ 46747 w 296266"/>
                    <a:gd name="connsiteY7" fmla="*/ 18803 h 344814"/>
                    <a:gd name="connsiteX8" fmla="*/ 16696 w 296266"/>
                    <a:gd name="connsiteY8" fmla="*/ 40453 h 344814"/>
                    <a:gd name="connsiteX9" fmla="*/ 665 w 296266"/>
                    <a:gd name="connsiteY9" fmla="*/ 144552 h 344814"/>
                    <a:gd name="connsiteX10" fmla="*/ 6961 w 296266"/>
                    <a:gd name="connsiteY10" fmla="*/ 199578 h 344814"/>
                    <a:gd name="connsiteX11" fmla="*/ 5237 w 296266"/>
                    <a:gd name="connsiteY11" fmla="*/ 225162 h 344814"/>
                    <a:gd name="connsiteX12" fmla="*/ 19944 w 296266"/>
                    <a:gd name="connsiteY12" fmla="*/ 264653 h 344814"/>
                    <a:gd name="connsiteX13" fmla="*/ 54425 w 296266"/>
                    <a:gd name="connsiteY13" fmla="*/ 284703 h 344814"/>
                    <a:gd name="connsiteX14" fmla="*/ 146779 w 296266"/>
                    <a:gd name="connsiteY14" fmla="*/ 341234 h 344814"/>
                    <a:gd name="connsiteX15" fmla="*/ 292216 w 296266"/>
                    <a:gd name="connsiteY15" fmla="*/ 335604 h 344814"/>
                    <a:gd name="connsiteX16" fmla="*/ 296264 w 296266"/>
                    <a:gd name="connsiteY16" fmla="*/ 329737 h 344814"/>
                    <a:gd name="connsiteX17" fmla="*/ 294226 w 296266"/>
                    <a:gd name="connsiteY17" fmla="*/ 277121 h 34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6266" h="344814">
                      <a:moveTo>
                        <a:pt x="294226" y="277121"/>
                      </a:moveTo>
                      <a:cubicBezTo>
                        <a:pt x="299103" y="251965"/>
                        <a:pt x="285939" y="228582"/>
                        <a:pt x="272385" y="208989"/>
                      </a:cubicBezTo>
                      <a:cubicBezTo>
                        <a:pt x="271528" y="207750"/>
                        <a:pt x="248658" y="171470"/>
                        <a:pt x="243248" y="161487"/>
                      </a:cubicBezTo>
                      <a:cubicBezTo>
                        <a:pt x="242667" y="160411"/>
                        <a:pt x="234990" y="145019"/>
                        <a:pt x="233171" y="141171"/>
                      </a:cubicBezTo>
                      <a:cubicBezTo>
                        <a:pt x="215664" y="101061"/>
                        <a:pt x="207329" y="56579"/>
                        <a:pt x="209063" y="12535"/>
                      </a:cubicBezTo>
                      <a:cubicBezTo>
                        <a:pt x="209415" y="7735"/>
                        <a:pt x="200490" y="4115"/>
                        <a:pt x="195833" y="3401"/>
                      </a:cubicBezTo>
                      <a:cubicBezTo>
                        <a:pt x="188308" y="3039"/>
                        <a:pt x="120890" y="-3828"/>
                        <a:pt x="97639" y="3039"/>
                      </a:cubicBezTo>
                      <a:cubicBezTo>
                        <a:pt x="73274" y="7335"/>
                        <a:pt x="53320" y="16460"/>
                        <a:pt x="46747" y="18803"/>
                      </a:cubicBezTo>
                      <a:cubicBezTo>
                        <a:pt x="40023" y="22318"/>
                        <a:pt x="18315" y="37615"/>
                        <a:pt x="16696" y="40453"/>
                      </a:cubicBezTo>
                      <a:cubicBezTo>
                        <a:pt x="-2745" y="72524"/>
                        <a:pt x="-344" y="109090"/>
                        <a:pt x="665" y="144552"/>
                      </a:cubicBezTo>
                      <a:cubicBezTo>
                        <a:pt x="1046" y="163726"/>
                        <a:pt x="-1906" y="183709"/>
                        <a:pt x="6961" y="199578"/>
                      </a:cubicBezTo>
                      <a:cubicBezTo>
                        <a:pt x="9924" y="204883"/>
                        <a:pt x="7190" y="216037"/>
                        <a:pt x="5237" y="225162"/>
                      </a:cubicBezTo>
                      <a:cubicBezTo>
                        <a:pt x="4266" y="252908"/>
                        <a:pt x="5104" y="257375"/>
                        <a:pt x="19944" y="264653"/>
                      </a:cubicBezTo>
                      <a:cubicBezTo>
                        <a:pt x="24240" y="266767"/>
                        <a:pt x="54386" y="282883"/>
                        <a:pt x="54425" y="284703"/>
                      </a:cubicBezTo>
                      <a:cubicBezTo>
                        <a:pt x="55539" y="337348"/>
                        <a:pt x="102973" y="338976"/>
                        <a:pt x="146779" y="341234"/>
                      </a:cubicBezTo>
                      <a:cubicBezTo>
                        <a:pt x="193937" y="343805"/>
                        <a:pt x="245839" y="350082"/>
                        <a:pt x="292216" y="335604"/>
                      </a:cubicBezTo>
                      <a:cubicBezTo>
                        <a:pt x="294702" y="334738"/>
                        <a:pt x="296340" y="332366"/>
                        <a:pt x="296264" y="329737"/>
                      </a:cubicBezTo>
                      <a:cubicBezTo>
                        <a:pt x="296007" y="319526"/>
                        <a:pt x="295226" y="285893"/>
                        <a:pt x="294226" y="2771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8230E177-CB95-4404-BE81-81E0D097EC64}"/>
                    </a:ext>
                  </a:extLst>
                </p:cNvPr>
                <p:cNvSpPr/>
                <p:nvPr/>
              </p:nvSpPr>
              <p:spPr>
                <a:xfrm>
                  <a:off x="1422722" y="5705439"/>
                  <a:ext cx="298491" cy="340724"/>
                </a:xfrm>
                <a:custGeom>
                  <a:avLst/>
                  <a:gdLst>
                    <a:gd name="connsiteX0" fmla="*/ 298111 w 298491"/>
                    <a:gd name="connsiteY0" fmla="*/ 146513 h 340724"/>
                    <a:gd name="connsiteX1" fmla="*/ 281176 w 298491"/>
                    <a:gd name="connsiteY1" fmla="*/ 34804 h 340724"/>
                    <a:gd name="connsiteX2" fmla="*/ 217415 w 298491"/>
                    <a:gd name="connsiteY2" fmla="*/ 1600 h 340724"/>
                    <a:gd name="connsiteX3" fmla="*/ 135167 w 298491"/>
                    <a:gd name="connsiteY3" fmla="*/ 5896 h 340724"/>
                    <a:gd name="connsiteX4" fmla="*/ 96048 w 298491"/>
                    <a:gd name="connsiteY4" fmla="*/ 4743 h 340724"/>
                    <a:gd name="connsiteX5" fmla="*/ 90123 w 298491"/>
                    <a:gd name="connsiteY5" fmla="*/ 5058 h 340724"/>
                    <a:gd name="connsiteX6" fmla="*/ 87323 w 298491"/>
                    <a:gd name="connsiteY6" fmla="*/ 10287 h 340724"/>
                    <a:gd name="connsiteX7" fmla="*/ 80970 w 298491"/>
                    <a:gd name="connsiteY7" fmla="*/ 77238 h 340724"/>
                    <a:gd name="connsiteX8" fmla="*/ 61015 w 298491"/>
                    <a:gd name="connsiteY8" fmla="*/ 139379 h 340724"/>
                    <a:gd name="connsiteX9" fmla="*/ 33935 w 298491"/>
                    <a:gd name="connsiteY9" fmla="*/ 187195 h 340724"/>
                    <a:gd name="connsiteX10" fmla="*/ 23858 w 298491"/>
                    <a:gd name="connsiteY10" fmla="*/ 202520 h 340724"/>
                    <a:gd name="connsiteX11" fmla="*/ 807 w 298491"/>
                    <a:gd name="connsiteY11" fmla="*/ 271176 h 340724"/>
                    <a:gd name="connsiteX12" fmla="*/ 3065 w 298491"/>
                    <a:gd name="connsiteY12" fmla="*/ 275110 h 340724"/>
                    <a:gd name="connsiteX13" fmla="*/ 2379 w 298491"/>
                    <a:gd name="connsiteY13" fmla="*/ 325469 h 340724"/>
                    <a:gd name="connsiteX14" fmla="*/ 6656 w 298491"/>
                    <a:gd name="connsiteY14" fmla="*/ 331403 h 340724"/>
                    <a:gd name="connsiteX15" fmla="*/ 137710 w 298491"/>
                    <a:gd name="connsiteY15" fmla="*/ 337804 h 340724"/>
                    <a:gd name="connsiteX16" fmla="*/ 244085 w 298491"/>
                    <a:gd name="connsiteY16" fmla="*/ 276758 h 340724"/>
                    <a:gd name="connsiteX17" fmla="*/ 276661 w 298491"/>
                    <a:gd name="connsiteY17" fmla="*/ 257537 h 340724"/>
                    <a:gd name="connsiteX18" fmla="*/ 290663 w 298491"/>
                    <a:gd name="connsiteY18" fmla="*/ 222618 h 340724"/>
                    <a:gd name="connsiteX19" fmla="*/ 288243 w 298491"/>
                    <a:gd name="connsiteY19" fmla="*/ 200634 h 340724"/>
                    <a:gd name="connsiteX20" fmla="*/ 298111 w 298491"/>
                    <a:gd name="connsiteY20" fmla="*/ 146513 h 340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8491" h="340724">
                      <a:moveTo>
                        <a:pt x="298111" y="146513"/>
                      </a:moveTo>
                      <a:cubicBezTo>
                        <a:pt x="297730" y="108918"/>
                        <a:pt x="303398" y="70390"/>
                        <a:pt x="281176" y="34804"/>
                      </a:cubicBezTo>
                      <a:cubicBezTo>
                        <a:pt x="278413" y="30594"/>
                        <a:pt x="230007" y="2972"/>
                        <a:pt x="217415" y="1600"/>
                      </a:cubicBezTo>
                      <a:cubicBezTo>
                        <a:pt x="198784" y="-1982"/>
                        <a:pt x="150578" y="886"/>
                        <a:pt x="135167" y="5896"/>
                      </a:cubicBezTo>
                      <a:cubicBezTo>
                        <a:pt x="132281" y="6410"/>
                        <a:pt x="100391" y="6886"/>
                        <a:pt x="96048" y="4743"/>
                      </a:cubicBezTo>
                      <a:cubicBezTo>
                        <a:pt x="94152" y="3800"/>
                        <a:pt x="91904" y="3924"/>
                        <a:pt x="90123" y="5058"/>
                      </a:cubicBezTo>
                      <a:cubicBezTo>
                        <a:pt x="88342" y="6191"/>
                        <a:pt x="87275" y="8172"/>
                        <a:pt x="87323" y="10287"/>
                      </a:cubicBezTo>
                      <a:cubicBezTo>
                        <a:pt x="87723" y="29765"/>
                        <a:pt x="85646" y="51663"/>
                        <a:pt x="80970" y="77238"/>
                      </a:cubicBezTo>
                      <a:cubicBezTo>
                        <a:pt x="77074" y="98517"/>
                        <a:pt x="70368" y="119424"/>
                        <a:pt x="61015" y="139379"/>
                      </a:cubicBezTo>
                      <a:cubicBezTo>
                        <a:pt x="59062" y="143208"/>
                        <a:pt x="40565" y="176308"/>
                        <a:pt x="33935" y="187195"/>
                      </a:cubicBezTo>
                      <a:cubicBezTo>
                        <a:pt x="32297" y="188881"/>
                        <a:pt x="24744" y="201073"/>
                        <a:pt x="23858" y="202520"/>
                      </a:cubicBezTo>
                      <a:cubicBezTo>
                        <a:pt x="10304" y="222561"/>
                        <a:pt x="-3517" y="245488"/>
                        <a:pt x="807" y="271176"/>
                      </a:cubicBezTo>
                      <a:cubicBezTo>
                        <a:pt x="1017" y="272748"/>
                        <a:pt x="1846" y="274148"/>
                        <a:pt x="3065" y="275110"/>
                      </a:cubicBezTo>
                      <a:cubicBezTo>
                        <a:pt x="2865" y="283759"/>
                        <a:pt x="2627" y="315296"/>
                        <a:pt x="2379" y="325469"/>
                      </a:cubicBezTo>
                      <a:cubicBezTo>
                        <a:pt x="2312" y="328184"/>
                        <a:pt x="4065" y="330612"/>
                        <a:pt x="6656" y="331403"/>
                      </a:cubicBezTo>
                      <a:cubicBezTo>
                        <a:pt x="49090" y="344366"/>
                        <a:pt x="94181" y="341014"/>
                        <a:pt x="137710" y="337804"/>
                      </a:cubicBezTo>
                      <a:cubicBezTo>
                        <a:pt x="183335" y="333670"/>
                        <a:pt x="246476" y="340233"/>
                        <a:pt x="244085" y="276758"/>
                      </a:cubicBezTo>
                      <a:cubicBezTo>
                        <a:pt x="249610" y="273777"/>
                        <a:pt x="269012" y="261471"/>
                        <a:pt x="276661" y="257537"/>
                      </a:cubicBezTo>
                      <a:cubicBezTo>
                        <a:pt x="293625" y="251365"/>
                        <a:pt x="290415" y="238706"/>
                        <a:pt x="290663" y="222618"/>
                      </a:cubicBezTo>
                      <a:cubicBezTo>
                        <a:pt x="290672" y="220751"/>
                        <a:pt x="289682" y="211121"/>
                        <a:pt x="288243" y="200634"/>
                      </a:cubicBezTo>
                      <a:cubicBezTo>
                        <a:pt x="298806" y="186480"/>
                        <a:pt x="298826" y="165782"/>
                        <a:pt x="298111" y="1465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" name="Graphic 25" descr="Boy holding a sign">
                <a:extLst>
                  <a:ext uri="{FF2B5EF4-FFF2-40B4-BE49-F238E27FC236}">
                    <a16:creationId xmlns:a16="http://schemas.microsoft.com/office/drawing/2014/main" id="{41871C83-6DED-4F2E-9D44-C36C01B283B4}"/>
                  </a:ext>
                </a:extLst>
              </p:cNvPr>
              <p:cNvGrpSpPr/>
              <p:nvPr/>
            </p:nvGrpSpPr>
            <p:grpSpPr>
              <a:xfrm>
                <a:off x="1418941" y="2257746"/>
                <a:ext cx="1171832" cy="479866"/>
                <a:chOff x="1418941" y="2257746"/>
                <a:chExt cx="1171832" cy="479866"/>
              </a:xfrm>
              <a:solidFill>
                <a:srgbClr val="FFFFFF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59B452AE-92DD-4DAE-B01F-9533C2774140}"/>
                    </a:ext>
                  </a:extLst>
                </p:cNvPr>
                <p:cNvSpPr/>
                <p:nvPr/>
              </p:nvSpPr>
              <p:spPr>
                <a:xfrm>
                  <a:off x="2044825" y="2283327"/>
                  <a:ext cx="545948" cy="454284"/>
                </a:xfrm>
                <a:custGeom>
                  <a:avLst/>
                  <a:gdLst>
                    <a:gd name="connsiteX0" fmla="*/ 545517 w 545948"/>
                    <a:gd name="connsiteY0" fmla="*/ 438167 h 454284"/>
                    <a:gd name="connsiteX1" fmla="*/ 487824 w 545948"/>
                    <a:gd name="connsiteY1" fmla="*/ 312018 h 454284"/>
                    <a:gd name="connsiteX2" fmla="*/ 460944 w 545948"/>
                    <a:gd name="connsiteY2" fmla="*/ 243934 h 454284"/>
                    <a:gd name="connsiteX3" fmla="*/ 438008 w 545948"/>
                    <a:gd name="connsiteY3" fmla="*/ 227808 h 454284"/>
                    <a:gd name="connsiteX4" fmla="*/ 227591 w 545948"/>
                    <a:gd name="connsiteY4" fmla="*/ 113536 h 454284"/>
                    <a:gd name="connsiteX5" fmla="*/ 189520 w 545948"/>
                    <a:gd name="connsiteY5" fmla="*/ 81923 h 454284"/>
                    <a:gd name="connsiteX6" fmla="*/ 172461 w 545948"/>
                    <a:gd name="connsiteY6" fmla="*/ 71017 h 454284"/>
                    <a:gd name="connsiteX7" fmla="*/ 145581 w 545948"/>
                    <a:gd name="connsiteY7" fmla="*/ 598 h 454284"/>
                    <a:gd name="connsiteX8" fmla="*/ 119244 w 545948"/>
                    <a:gd name="connsiteY8" fmla="*/ 22096 h 454284"/>
                    <a:gd name="connsiteX9" fmla="*/ 110643 w 545948"/>
                    <a:gd name="connsiteY9" fmla="*/ 92515 h 454284"/>
                    <a:gd name="connsiteX10" fmla="*/ 98813 w 545948"/>
                    <a:gd name="connsiteY10" fmla="*/ 145731 h 454284"/>
                    <a:gd name="connsiteX11" fmla="*/ 123416 w 545948"/>
                    <a:gd name="connsiteY11" fmla="*/ 167772 h 454284"/>
                    <a:gd name="connsiteX12" fmla="*/ 61723 w 545948"/>
                    <a:gd name="connsiteY12" fmla="*/ 312371 h 454284"/>
                    <a:gd name="connsiteX13" fmla="*/ 439 w 545948"/>
                    <a:gd name="connsiteY13" fmla="*/ 431709 h 454284"/>
                    <a:gd name="connsiteX14" fmla="*/ 1515 w 545948"/>
                    <a:gd name="connsiteY14" fmla="*/ 446759 h 454284"/>
                    <a:gd name="connsiteX15" fmla="*/ 540135 w 545948"/>
                    <a:gd name="connsiteY15" fmla="*/ 454284 h 454284"/>
                    <a:gd name="connsiteX16" fmla="*/ 545517 w 545948"/>
                    <a:gd name="connsiteY16" fmla="*/ 438167 h 454284"/>
                    <a:gd name="connsiteX17" fmla="*/ 157554 w 545948"/>
                    <a:gd name="connsiteY17" fmla="*/ 377922 h 454284"/>
                    <a:gd name="connsiteX18" fmla="*/ 157478 w 545948"/>
                    <a:gd name="connsiteY18" fmla="*/ 377655 h 454284"/>
                    <a:gd name="connsiteX19" fmla="*/ 157783 w 545948"/>
                    <a:gd name="connsiteY19" fmla="*/ 377607 h 454284"/>
                    <a:gd name="connsiteX20" fmla="*/ 157554 w 545948"/>
                    <a:gd name="connsiteY20" fmla="*/ 377922 h 454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45948" h="454284">
                      <a:moveTo>
                        <a:pt x="545517" y="438167"/>
                      </a:moveTo>
                      <a:cubicBezTo>
                        <a:pt x="527515" y="395419"/>
                        <a:pt x="503740" y="352452"/>
                        <a:pt x="487824" y="312018"/>
                      </a:cubicBezTo>
                      <a:cubicBezTo>
                        <a:pt x="479785" y="291587"/>
                        <a:pt x="465345" y="251258"/>
                        <a:pt x="460944" y="243934"/>
                      </a:cubicBezTo>
                      <a:cubicBezTo>
                        <a:pt x="456496" y="236656"/>
                        <a:pt x="444228" y="230379"/>
                        <a:pt x="438008" y="227808"/>
                      </a:cubicBezTo>
                      <a:cubicBezTo>
                        <a:pt x="354074" y="193184"/>
                        <a:pt x="284570" y="156761"/>
                        <a:pt x="227591" y="113536"/>
                      </a:cubicBezTo>
                      <a:cubicBezTo>
                        <a:pt x="227391" y="112012"/>
                        <a:pt x="196359" y="88162"/>
                        <a:pt x="189520" y="81923"/>
                      </a:cubicBezTo>
                      <a:cubicBezTo>
                        <a:pt x="187539" y="80113"/>
                        <a:pt x="173327" y="73293"/>
                        <a:pt x="172461" y="71017"/>
                      </a:cubicBezTo>
                      <a:cubicBezTo>
                        <a:pt x="166546" y="55424"/>
                        <a:pt x="149343" y="3827"/>
                        <a:pt x="145581" y="598"/>
                      </a:cubicBezTo>
                      <a:cubicBezTo>
                        <a:pt x="141819" y="-2631"/>
                        <a:pt x="123007" y="7590"/>
                        <a:pt x="119244" y="22096"/>
                      </a:cubicBezTo>
                      <a:cubicBezTo>
                        <a:pt x="117311" y="29545"/>
                        <a:pt x="114949" y="78541"/>
                        <a:pt x="110643" y="92515"/>
                      </a:cubicBezTo>
                      <a:cubicBezTo>
                        <a:pt x="106348" y="106488"/>
                        <a:pt x="96670" y="141968"/>
                        <a:pt x="98813" y="145731"/>
                      </a:cubicBezTo>
                      <a:cubicBezTo>
                        <a:pt x="100966" y="149493"/>
                        <a:pt x="122988" y="167591"/>
                        <a:pt x="123416" y="167772"/>
                      </a:cubicBezTo>
                      <a:cubicBezTo>
                        <a:pt x="109272" y="216768"/>
                        <a:pt x="90374" y="267308"/>
                        <a:pt x="61723" y="312371"/>
                      </a:cubicBezTo>
                      <a:cubicBezTo>
                        <a:pt x="39606" y="350947"/>
                        <a:pt x="14908" y="388933"/>
                        <a:pt x="439" y="431709"/>
                      </a:cubicBezTo>
                      <a:cubicBezTo>
                        <a:pt x="-171" y="433529"/>
                        <a:pt x="-409" y="446711"/>
                        <a:pt x="1515" y="446759"/>
                      </a:cubicBezTo>
                      <a:cubicBezTo>
                        <a:pt x="48778" y="447978"/>
                        <a:pt x="523038" y="454284"/>
                        <a:pt x="540135" y="454284"/>
                      </a:cubicBezTo>
                      <a:cubicBezTo>
                        <a:pt x="544240" y="454398"/>
                        <a:pt x="547069" y="441958"/>
                        <a:pt x="545517" y="438167"/>
                      </a:cubicBezTo>
                      <a:close/>
                      <a:moveTo>
                        <a:pt x="157554" y="377922"/>
                      </a:moveTo>
                      <a:cubicBezTo>
                        <a:pt x="157525" y="377836"/>
                        <a:pt x="157506" y="377741"/>
                        <a:pt x="157478" y="377655"/>
                      </a:cubicBezTo>
                      <a:cubicBezTo>
                        <a:pt x="157583" y="377636"/>
                        <a:pt x="157678" y="377626"/>
                        <a:pt x="157783" y="377607"/>
                      </a:cubicBezTo>
                      <a:cubicBezTo>
                        <a:pt x="157697" y="377712"/>
                        <a:pt x="157621" y="377817"/>
                        <a:pt x="157554" y="3779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0E53D9F4-100B-4113-AA43-6D59C1758EEA}"/>
                    </a:ext>
                  </a:extLst>
                </p:cNvPr>
                <p:cNvSpPr/>
                <p:nvPr/>
              </p:nvSpPr>
              <p:spPr>
                <a:xfrm>
                  <a:off x="1418941" y="2257746"/>
                  <a:ext cx="597915" cy="465798"/>
                </a:xfrm>
                <a:custGeom>
                  <a:avLst/>
                  <a:gdLst>
                    <a:gd name="connsiteX0" fmla="*/ 594081 w 597915"/>
                    <a:gd name="connsiteY0" fmla="*/ 445471 h 465798"/>
                    <a:gd name="connsiteX1" fmla="*/ 556686 w 597915"/>
                    <a:gd name="connsiteY1" fmla="*/ 377538 h 465798"/>
                    <a:gd name="connsiteX2" fmla="*/ 544627 w 597915"/>
                    <a:gd name="connsiteY2" fmla="*/ 289937 h 465798"/>
                    <a:gd name="connsiteX3" fmla="*/ 530644 w 597915"/>
                    <a:gd name="connsiteY3" fmla="*/ 223281 h 465798"/>
                    <a:gd name="connsiteX4" fmla="*/ 529235 w 597915"/>
                    <a:gd name="connsiteY4" fmla="*/ 177085 h 465798"/>
                    <a:gd name="connsiteX5" fmla="*/ 521367 w 597915"/>
                    <a:gd name="connsiteY5" fmla="*/ 146967 h 465798"/>
                    <a:gd name="connsiteX6" fmla="*/ 498126 w 597915"/>
                    <a:gd name="connsiteY6" fmla="*/ 104771 h 465798"/>
                    <a:gd name="connsiteX7" fmla="*/ 460236 w 597915"/>
                    <a:gd name="connsiteY7" fmla="*/ 65147 h 465798"/>
                    <a:gd name="connsiteX8" fmla="*/ 459016 w 597915"/>
                    <a:gd name="connsiteY8" fmla="*/ 49469 h 465798"/>
                    <a:gd name="connsiteX9" fmla="*/ 462798 w 597915"/>
                    <a:gd name="connsiteY9" fmla="*/ 6101 h 465798"/>
                    <a:gd name="connsiteX10" fmla="*/ 452978 w 597915"/>
                    <a:gd name="connsiteY10" fmla="*/ 1320 h 465798"/>
                    <a:gd name="connsiteX11" fmla="*/ 440214 w 597915"/>
                    <a:gd name="connsiteY11" fmla="*/ 11045 h 465798"/>
                    <a:gd name="connsiteX12" fmla="*/ 391246 w 597915"/>
                    <a:gd name="connsiteY12" fmla="*/ 79930 h 465798"/>
                    <a:gd name="connsiteX13" fmla="*/ 383359 w 597915"/>
                    <a:gd name="connsiteY13" fmla="*/ 87092 h 465798"/>
                    <a:gd name="connsiteX14" fmla="*/ 98105 w 597915"/>
                    <a:gd name="connsiteY14" fmla="*/ 226853 h 465798"/>
                    <a:gd name="connsiteX15" fmla="*/ 75168 w 597915"/>
                    <a:gd name="connsiteY15" fmla="*/ 268420 h 465798"/>
                    <a:gd name="connsiteX16" fmla="*/ 59185 w 597915"/>
                    <a:gd name="connsiteY16" fmla="*/ 298681 h 465798"/>
                    <a:gd name="connsiteX17" fmla="*/ 273 w 597915"/>
                    <a:gd name="connsiteY17" fmla="*/ 435203 h 465798"/>
                    <a:gd name="connsiteX18" fmla="*/ 5826 w 597915"/>
                    <a:gd name="connsiteY18" fmla="*/ 442994 h 465798"/>
                    <a:gd name="connsiteX19" fmla="*/ 87713 w 597915"/>
                    <a:gd name="connsiteY19" fmla="*/ 451909 h 465798"/>
                    <a:gd name="connsiteX20" fmla="*/ 161894 w 597915"/>
                    <a:gd name="connsiteY20" fmla="*/ 456748 h 465798"/>
                    <a:gd name="connsiteX21" fmla="*/ 596948 w 597915"/>
                    <a:gd name="connsiteY21" fmla="*/ 464816 h 465798"/>
                    <a:gd name="connsiteX22" fmla="*/ 594081 w 597915"/>
                    <a:gd name="connsiteY22" fmla="*/ 445471 h 46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97915" h="465798">
                      <a:moveTo>
                        <a:pt x="594081" y="445471"/>
                      </a:moveTo>
                      <a:cubicBezTo>
                        <a:pt x="584985" y="422401"/>
                        <a:pt x="571440" y="398522"/>
                        <a:pt x="556686" y="377538"/>
                      </a:cubicBezTo>
                      <a:cubicBezTo>
                        <a:pt x="529435" y="343105"/>
                        <a:pt x="531616" y="332761"/>
                        <a:pt x="544627" y="289937"/>
                      </a:cubicBezTo>
                      <a:cubicBezTo>
                        <a:pt x="558038" y="259485"/>
                        <a:pt x="536226" y="247322"/>
                        <a:pt x="530644" y="223281"/>
                      </a:cubicBezTo>
                      <a:cubicBezTo>
                        <a:pt x="528911" y="208079"/>
                        <a:pt x="531797" y="192677"/>
                        <a:pt x="529235" y="177085"/>
                      </a:cubicBezTo>
                      <a:cubicBezTo>
                        <a:pt x="527587" y="166760"/>
                        <a:pt x="524939" y="156625"/>
                        <a:pt x="521367" y="146967"/>
                      </a:cubicBezTo>
                      <a:cubicBezTo>
                        <a:pt x="518557" y="141394"/>
                        <a:pt x="499288" y="106381"/>
                        <a:pt x="498126" y="104771"/>
                      </a:cubicBezTo>
                      <a:cubicBezTo>
                        <a:pt x="488411" y="91236"/>
                        <a:pt x="470161" y="77929"/>
                        <a:pt x="460236" y="65147"/>
                      </a:cubicBezTo>
                      <a:cubicBezTo>
                        <a:pt x="459340" y="63118"/>
                        <a:pt x="458007" y="54565"/>
                        <a:pt x="459016" y="49469"/>
                      </a:cubicBezTo>
                      <a:cubicBezTo>
                        <a:pt x="461731" y="35067"/>
                        <a:pt x="462541" y="21932"/>
                        <a:pt x="462798" y="6101"/>
                      </a:cubicBezTo>
                      <a:cubicBezTo>
                        <a:pt x="463007" y="1186"/>
                        <a:pt x="456730" y="-1900"/>
                        <a:pt x="452978" y="1320"/>
                      </a:cubicBezTo>
                      <a:cubicBezTo>
                        <a:pt x="448691" y="4739"/>
                        <a:pt x="444386" y="7949"/>
                        <a:pt x="440214" y="11045"/>
                      </a:cubicBezTo>
                      <a:cubicBezTo>
                        <a:pt x="418516" y="27171"/>
                        <a:pt x="392065" y="43887"/>
                        <a:pt x="391246" y="79930"/>
                      </a:cubicBezTo>
                      <a:cubicBezTo>
                        <a:pt x="391179" y="81444"/>
                        <a:pt x="383397" y="85654"/>
                        <a:pt x="383359" y="87092"/>
                      </a:cubicBezTo>
                      <a:cubicBezTo>
                        <a:pt x="375806" y="90731"/>
                        <a:pt x="152369" y="200107"/>
                        <a:pt x="98105" y="226853"/>
                      </a:cubicBezTo>
                      <a:cubicBezTo>
                        <a:pt x="85560" y="232415"/>
                        <a:pt x="75140" y="246284"/>
                        <a:pt x="75168" y="268420"/>
                      </a:cubicBezTo>
                      <a:cubicBezTo>
                        <a:pt x="75149" y="268725"/>
                        <a:pt x="60548" y="295538"/>
                        <a:pt x="59185" y="298681"/>
                      </a:cubicBezTo>
                      <a:cubicBezTo>
                        <a:pt x="38192" y="343115"/>
                        <a:pt x="15866" y="387720"/>
                        <a:pt x="273" y="435203"/>
                      </a:cubicBezTo>
                      <a:cubicBezTo>
                        <a:pt x="-927" y="438841"/>
                        <a:pt x="1988" y="442946"/>
                        <a:pt x="5826" y="442994"/>
                      </a:cubicBezTo>
                      <a:cubicBezTo>
                        <a:pt x="34011" y="444099"/>
                        <a:pt x="59528" y="450852"/>
                        <a:pt x="87713" y="451909"/>
                      </a:cubicBezTo>
                      <a:cubicBezTo>
                        <a:pt x="90494" y="452090"/>
                        <a:pt x="137872" y="456796"/>
                        <a:pt x="161894" y="456748"/>
                      </a:cubicBezTo>
                      <a:cubicBezTo>
                        <a:pt x="320742" y="461501"/>
                        <a:pt x="463988" y="468369"/>
                        <a:pt x="596948" y="464816"/>
                      </a:cubicBezTo>
                      <a:cubicBezTo>
                        <a:pt x="599910" y="460434"/>
                        <a:pt x="595233" y="449823"/>
                        <a:pt x="594081" y="445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7ACBCB-4372-447A-8FA8-986F033A0A36}"/>
                  </a:ext>
                </a:extLst>
              </p:cNvPr>
              <p:cNvSpPr/>
              <p:nvPr/>
            </p:nvSpPr>
            <p:spPr>
              <a:xfrm>
                <a:off x="1088642" y="2695837"/>
                <a:ext cx="1867874" cy="1239076"/>
              </a:xfrm>
              <a:custGeom>
                <a:avLst/>
                <a:gdLst>
                  <a:gd name="connsiteX0" fmla="*/ 1866878 w 1867874"/>
                  <a:gd name="connsiteY0" fmla="*/ 40346 h 1239076"/>
                  <a:gd name="connsiteX1" fmla="*/ 901081 w 1867874"/>
                  <a:gd name="connsiteY1" fmla="*/ 34973 h 1239076"/>
                  <a:gd name="connsiteX2" fmla="*/ 32582 w 1867874"/>
                  <a:gd name="connsiteY2" fmla="*/ 17 h 1239076"/>
                  <a:gd name="connsiteX3" fmla="*/ 17933 w 1867874"/>
                  <a:gd name="connsiteY3" fmla="*/ 13990 h 1239076"/>
                  <a:gd name="connsiteX4" fmla="*/ 502 w 1867874"/>
                  <a:gd name="connsiteY4" fmla="*/ 521987 h 1239076"/>
                  <a:gd name="connsiteX5" fmla="*/ 13894 w 1867874"/>
                  <a:gd name="connsiteY5" fmla="*/ 532512 h 1239076"/>
                  <a:gd name="connsiteX6" fmla="*/ 88894 w 1867874"/>
                  <a:gd name="connsiteY6" fmla="*/ 593929 h 1239076"/>
                  <a:gd name="connsiteX7" fmla="*/ 92075 w 1867874"/>
                  <a:gd name="connsiteY7" fmla="*/ 600311 h 1239076"/>
                  <a:gd name="connsiteX8" fmla="*/ 103972 w 1867874"/>
                  <a:gd name="connsiteY8" fmla="*/ 622275 h 1239076"/>
                  <a:gd name="connsiteX9" fmla="*/ 95542 w 1867874"/>
                  <a:gd name="connsiteY9" fmla="*/ 636649 h 1239076"/>
                  <a:gd name="connsiteX10" fmla="*/ 92361 w 1867874"/>
                  <a:gd name="connsiteY10" fmla="*/ 640478 h 1239076"/>
                  <a:gd name="connsiteX11" fmla="*/ 94828 w 1867874"/>
                  <a:gd name="connsiteY11" fmla="*/ 647107 h 1239076"/>
                  <a:gd name="connsiteX12" fmla="*/ 96514 w 1867874"/>
                  <a:gd name="connsiteY12" fmla="*/ 661747 h 1239076"/>
                  <a:gd name="connsiteX13" fmla="*/ 48517 w 1867874"/>
                  <a:gd name="connsiteY13" fmla="*/ 686112 h 1239076"/>
                  <a:gd name="connsiteX14" fmla="*/ 43460 w 1867874"/>
                  <a:gd name="connsiteY14" fmla="*/ 693780 h 1239076"/>
                  <a:gd name="connsiteX15" fmla="*/ 11246 w 1867874"/>
                  <a:gd name="connsiteY15" fmla="*/ 723383 h 1239076"/>
                  <a:gd name="connsiteX16" fmla="*/ 921 w 1867874"/>
                  <a:gd name="connsiteY16" fmla="*/ 725546 h 1239076"/>
                  <a:gd name="connsiteX17" fmla="*/ 26 w 1867874"/>
                  <a:gd name="connsiteY17" fmla="*/ 1209520 h 1239076"/>
                  <a:gd name="connsiteX18" fmla="*/ 15551 w 1867874"/>
                  <a:gd name="connsiteY18" fmla="*/ 1226532 h 1239076"/>
                  <a:gd name="connsiteX19" fmla="*/ 758082 w 1867874"/>
                  <a:gd name="connsiteY19" fmla="*/ 1231552 h 1239076"/>
                  <a:gd name="connsiteX20" fmla="*/ 1823501 w 1867874"/>
                  <a:gd name="connsiteY20" fmla="*/ 1239076 h 1239076"/>
                  <a:gd name="connsiteX21" fmla="*/ 1834255 w 1867874"/>
                  <a:gd name="connsiteY21" fmla="*/ 1227246 h 1239076"/>
                  <a:gd name="connsiteX22" fmla="*/ 1858982 w 1867874"/>
                  <a:gd name="connsiteY22" fmla="*/ 707258 h 1239076"/>
                  <a:gd name="connsiteX23" fmla="*/ 1847904 w 1867874"/>
                  <a:gd name="connsiteY23" fmla="*/ 701552 h 1239076"/>
                  <a:gd name="connsiteX24" fmla="*/ 1819825 w 1867874"/>
                  <a:gd name="connsiteY24" fmla="*/ 689122 h 1239076"/>
                  <a:gd name="connsiteX25" fmla="*/ 1818148 w 1867874"/>
                  <a:gd name="connsiteY25" fmla="*/ 673491 h 1239076"/>
                  <a:gd name="connsiteX26" fmla="*/ 1818263 w 1867874"/>
                  <a:gd name="connsiteY26" fmla="*/ 670320 h 1239076"/>
                  <a:gd name="connsiteX27" fmla="*/ 1812976 w 1867874"/>
                  <a:gd name="connsiteY27" fmla="*/ 665690 h 1239076"/>
                  <a:gd name="connsiteX28" fmla="*/ 1766447 w 1867874"/>
                  <a:gd name="connsiteY28" fmla="*/ 636477 h 1239076"/>
                  <a:gd name="connsiteX29" fmla="*/ 1768790 w 1867874"/>
                  <a:gd name="connsiteY29" fmla="*/ 624628 h 1239076"/>
                  <a:gd name="connsiteX30" fmla="*/ 1768075 w 1867874"/>
                  <a:gd name="connsiteY30" fmla="*/ 614122 h 1239076"/>
                  <a:gd name="connsiteX31" fmla="*/ 1759579 w 1867874"/>
                  <a:gd name="connsiteY31" fmla="*/ 600320 h 1239076"/>
                  <a:gd name="connsiteX32" fmla="*/ 1771304 w 1867874"/>
                  <a:gd name="connsiteY32" fmla="*/ 577918 h 1239076"/>
                  <a:gd name="connsiteX33" fmla="*/ 1774371 w 1867874"/>
                  <a:gd name="connsiteY33" fmla="*/ 571479 h 1239076"/>
                  <a:gd name="connsiteX34" fmla="*/ 1844532 w 1867874"/>
                  <a:gd name="connsiteY34" fmla="*/ 510452 h 1239076"/>
                  <a:gd name="connsiteX35" fmla="*/ 1863992 w 1867874"/>
                  <a:gd name="connsiteY35" fmla="*/ 500117 h 1239076"/>
                  <a:gd name="connsiteX36" fmla="*/ 1866878 w 1867874"/>
                  <a:gd name="connsiteY36" fmla="*/ 40346 h 123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867874" h="1239076">
                    <a:moveTo>
                      <a:pt x="1866878" y="40346"/>
                    </a:moveTo>
                    <a:cubicBezTo>
                      <a:pt x="1568507" y="53766"/>
                      <a:pt x="1219178" y="44965"/>
                      <a:pt x="901081" y="34973"/>
                    </a:cubicBezTo>
                    <a:cubicBezTo>
                      <a:pt x="525272" y="23162"/>
                      <a:pt x="192602" y="7884"/>
                      <a:pt x="32582" y="17"/>
                    </a:cubicBezTo>
                    <a:cubicBezTo>
                      <a:pt x="24724" y="-374"/>
                      <a:pt x="18199" y="6132"/>
                      <a:pt x="17933" y="13990"/>
                    </a:cubicBezTo>
                    <a:cubicBezTo>
                      <a:pt x="12427" y="179820"/>
                      <a:pt x="12751" y="357138"/>
                      <a:pt x="502" y="521987"/>
                    </a:cubicBezTo>
                    <a:cubicBezTo>
                      <a:pt x="483" y="526673"/>
                      <a:pt x="9894" y="531407"/>
                      <a:pt x="13894" y="532512"/>
                    </a:cubicBezTo>
                    <a:cubicBezTo>
                      <a:pt x="41183" y="541913"/>
                      <a:pt x="95133" y="560754"/>
                      <a:pt x="88894" y="593929"/>
                    </a:cubicBezTo>
                    <a:cubicBezTo>
                      <a:pt x="88408" y="596510"/>
                      <a:pt x="89780" y="599025"/>
                      <a:pt x="92075" y="600311"/>
                    </a:cubicBezTo>
                    <a:cubicBezTo>
                      <a:pt x="99133" y="604264"/>
                      <a:pt x="104124" y="613474"/>
                      <a:pt x="103972" y="622275"/>
                    </a:cubicBezTo>
                    <a:cubicBezTo>
                      <a:pt x="103886" y="626914"/>
                      <a:pt x="102362" y="633163"/>
                      <a:pt x="95542" y="636649"/>
                    </a:cubicBezTo>
                    <a:cubicBezTo>
                      <a:pt x="94009" y="637430"/>
                      <a:pt x="92809" y="638820"/>
                      <a:pt x="92361" y="640478"/>
                    </a:cubicBezTo>
                    <a:cubicBezTo>
                      <a:pt x="91666" y="643040"/>
                      <a:pt x="92704" y="645688"/>
                      <a:pt x="94828" y="647107"/>
                    </a:cubicBezTo>
                    <a:cubicBezTo>
                      <a:pt x="97505" y="648898"/>
                      <a:pt x="97924" y="656623"/>
                      <a:pt x="96514" y="661747"/>
                    </a:cubicBezTo>
                    <a:cubicBezTo>
                      <a:pt x="92256" y="676530"/>
                      <a:pt x="75664" y="682702"/>
                      <a:pt x="48517" y="686112"/>
                    </a:cubicBezTo>
                    <a:cubicBezTo>
                      <a:pt x="44974" y="686464"/>
                      <a:pt x="42355" y="690360"/>
                      <a:pt x="43460" y="693780"/>
                    </a:cubicBezTo>
                    <a:cubicBezTo>
                      <a:pt x="48394" y="713230"/>
                      <a:pt x="30801" y="721669"/>
                      <a:pt x="11246" y="723383"/>
                    </a:cubicBezTo>
                    <a:cubicBezTo>
                      <a:pt x="9636" y="723469"/>
                      <a:pt x="1988" y="724345"/>
                      <a:pt x="921" y="725546"/>
                    </a:cubicBezTo>
                    <a:cubicBezTo>
                      <a:pt x="5579" y="885870"/>
                      <a:pt x="8512" y="1059292"/>
                      <a:pt x="26" y="1209520"/>
                    </a:cubicBezTo>
                    <a:cubicBezTo>
                      <a:pt x="-479" y="1218541"/>
                      <a:pt x="6522" y="1226218"/>
                      <a:pt x="15551" y="1226532"/>
                    </a:cubicBezTo>
                    <a:cubicBezTo>
                      <a:pt x="266897" y="1235200"/>
                      <a:pt x="513557" y="1232152"/>
                      <a:pt x="758082" y="1231552"/>
                    </a:cubicBezTo>
                    <a:cubicBezTo>
                      <a:pt x="1124633" y="1230656"/>
                      <a:pt x="1482240" y="1233933"/>
                      <a:pt x="1823501" y="1239076"/>
                    </a:cubicBezTo>
                    <a:cubicBezTo>
                      <a:pt x="1826768" y="1239067"/>
                      <a:pt x="1834150" y="1230513"/>
                      <a:pt x="1834255" y="1227246"/>
                    </a:cubicBezTo>
                    <a:cubicBezTo>
                      <a:pt x="1839608" y="1080799"/>
                      <a:pt x="1846952" y="871850"/>
                      <a:pt x="1858982" y="707258"/>
                    </a:cubicBezTo>
                    <a:cubicBezTo>
                      <a:pt x="1859258" y="704010"/>
                      <a:pt x="1851143" y="701943"/>
                      <a:pt x="1847904" y="701552"/>
                    </a:cubicBezTo>
                    <a:cubicBezTo>
                      <a:pt x="1834103" y="699895"/>
                      <a:pt x="1824130" y="695485"/>
                      <a:pt x="1819825" y="689122"/>
                    </a:cubicBezTo>
                    <a:cubicBezTo>
                      <a:pt x="1817034" y="684998"/>
                      <a:pt x="1816481" y="679883"/>
                      <a:pt x="1818148" y="673491"/>
                    </a:cubicBezTo>
                    <a:cubicBezTo>
                      <a:pt x="1818415" y="672453"/>
                      <a:pt x="1818510" y="671358"/>
                      <a:pt x="1818263" y="670320"/>
                    </a:cubicBezTo>
                    <a:cubicBezTo>
                      <a:pt x="1817624" y="667719"/>
                      <a:pt x="1815472" y="665938"/>
                      <a:pt x="1812976" y="665690"/>
                    </a:cubicBezTo>
                    <a:cubicBezTo>
                      <a:pt x="1793517" y="663719"/>
                      <a:pt x="1769656" y="657032"/>
                      <a:pt x="1766447" y="636477"/>
                    </a:cubicBezTo>
                    <a:cubicBezTo>
                      <a:pt x="1765704" y="631477"/>
                      <a:pt x="1766799" y="625943"/>
                      <a:pt x="1768790" y="624628"/>
                    </a:cubicBezTo>
                    <a:cubicBezTo>
                      <a:pt x="1772609" y="622275"/>
                      <a:pt x="1772276" y="615932"/>
                      <a:pt x="1768075" y="614122"/>
                    </a:cubicBezTo>
                    <a:cubicBezTo>
                      <a:pt x="1761332" y="610884"/>
                      <a:pt x="1759731" y="604826"/>
                      <a:pt x="1759579" y="600320"/>
                    </a:cubicBezTo>
                    <a:cubicBezTo>
                      <a:pt x="1759284" y="591548"/>
                      <a:pt x="1764313" y="581947"/>
                      <a:pt x="1771304" y="577918"/>
                    </a:cubicBezTo>
                    <a:cubicBezTo>
                      <a:pt x="1773571" y="576613"/>
                      <a:pt x="1774857" y="574050"/>
                      <a:pt x="1774371" y="571479"/>
                    </a:cubicBezTo>
                    <a:cubicBezTo>
                      <a:pt x="1768837" y="541961"/>
                      <a:pt x="1816224" y="522234"/>
                      <a:pt x="1844532" y="510452"/>
                    </a:cubicBezTo>
                    <a:cubicBezTo>
                      <a:pt x="1850143" y="507423"/>
                      <a:pt x="1863144" y="506956"/>
                      <a:pt x="1863992" y="500117"/>
                    </a:cubicBezTo>
                    <a:cubicBezTo>
                      <a:pt x="1864230" y="346755"/>
                      <a:pt x="1870183" y="192193"/>
                      <a:pt x="1866878" y="403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C09E554-6007-4DEE-87F6-BC8AA5FE71C5}"/>
                  </a:ext>
                </a:extLst>
              </p:cNvPr>
              <p:cNvSpPr/>
              <p:nvPr/>
            </p:nvSpPr>
            <p:spPr>
              <a:xfrm>
                <a:off x="988847" y="2223192"/>
                <a:ext cx="2060808" cy="3832193"/>
              </a:xfrm>
              <a:custGeom>
                <a:avLst/>
                <a:gdLst>
                  <a:gd name="connsiteX0" fmla="*/ 2038368 w 2060808"/>
                  <a:gd name="connsiteY0" fmla="*/ 1030626 h 3832193"/>
                  <a:gd name="connsiteX1" fmla="*/ 2019842 w 2060808"/>
                  <a:gd name="connsiteY1" fmla="*/ 968323 h 3832193"/>
                  <a:gd name="connsiteX2" fmla="*/ 2036263 w 2060808"/>
                  <a:gd name="connsiteY2" fmla="*/ 925461 h 3832193"/>
                  <a:gd name="connsiteX3" fmla="*/ 2017880 w 2060808"/>
                  <a:gd name="connsiteY3" fmla="*/ 911126 h 3832193"/>
                  <a:gd name="connsiteX4" fmla="*/ 1980285 w 2060808"/>
                  <a:gd name="connsiteY4" fmla="*/ 888256 h 3832193"/>
                  <a:gd name="connsiteX5" fmla="*/ 1986191 w 2060808"/>
                  <a:gd name="connsiteY5" fmla="*/ 504513 h 3832193"/>
                  <a:gd name="connsiteX6" fmla="*/ 1971484 w 2060808"/>
                  <a:gd name="connsiteY6" fmla="*/ 489806 h 3832193"/>
                  <a:gd name="connsiteX7" fmla="*/ 1614458 w 2060808"/>
                  <a:gd name="connsiteY7" fmla="*/ 501922 h 3832193"/>
                  <a:gd name="connsiteX8" fmla="*/ 1570586 w 2060808"/>
                  <a:gd name="connsiteY8" fmla="*/ 403405 h 3832193"/>
                  <a:gd name="connsiteX9" fmla="*/ 1522733 w 2060808"/>
                  <a:gd name="connsiteY9" fmla="*/ 294096 h 3832193"/>
                  <a:gd name="connsiteX10" fmla="*/ 1516579 w 2060808"/>
                  <a:gd name="connsiteY10" fmla="*/ 290781 h 3832193"/>
                  <a:gd name="connsiteX11" fmla="*/ 1477613 w 2060808"/>
                  <a:gd name="connsiteY11" fmla="*/ 272084 h 3832193"/>
                  <a:gd name="connsiteX12" fmla="*/ 1430340 w 2060808"/>
                  <a:gd name="connsiteY12" fmla="*/ 250452 h 3832193"/>
                  <a:gd name="connsiteX13" fmla="*/ 1338033 w 2060808"/>
                  <a:gd name="connsiteY13" fmla="*/ 197951 h 3832193"/>
                  <a:gd name="connsiteX14" fmla="*/ 1242088 w 2060808"/>
                  <a:gd name="connsiteY14" fmla="*/ 129828 h 3832193"/>
                  <a:gd name="connsiteX15" fmla="*/ 1237592 w 2060808"/>
                  <a:gd name="connsiteY15" fmla="*/ 129142 h 3832193"/>
                  <a:gd name="connsiteX16" fmla="*/ 1208360 w 2060808"/>
                  <a:gd name="connsiteY16" fmla="*/ 60562 h 3832193"/>
                  <a:gd name="connsiteX17" fmla="*/ 1199492 w 2060808"/>
                  <a:gd name="connsiteY17" fmla="*/ 64296 h 3832193"/>
                  <a:gd name="connsiteX18" fmla="*/ 1233839 w 2060808"/>
                  <a:gd name="connsiteY18" fmla="*/ 180406 h 3832193"/>
                  <a:gd name="connsiteX19" fmla="*/ 1205702 w 2060808"/>
                  <a:gd name="connsiteY19" fmla="*/ 145401 h 3832193"/>
                  <a:gd name="connsiteX20" fmla="*/ 1189262 w 2060808"/>
                  <a:gd name="connsiteY20" fmla="*/ 147535 h 3832193"/>
                  <a:gd name="connsiteX21" fmla="*/ 1175680 w 2060808"/>
                  <a:gd name="connsiteY21" fmla="*/ 200646 h 3832193"/>
                  <a:gd name="connsiteX22" fmla="*/ 1171603 w 2060808"/>
                  <a:gd name="connsiteY22" fmla="*/ 174738 h 3832193"/>
                  <a:gd name="connsiteX23" fmla="*/ 1184624 w 2060808"/>
                  <a:gd name="connsiteY23" fmla="*/ 85375 h 3832193"/>
                  <a:gd name="connsiteX24" fmla="*/ 1170889 w 2060808"/>
                  <a:gd name="connsiteY24" fmla="*/ 83508 h 3832193"/>
                  <a:gd name="connsiteX25" fmla="*/ 1165678 w 2060808"/>
                  <a:gd name="connsiteY25" fmla="*/ 122389 h 3832193"/>
                  <a:gd name="connsiteX26" fmla="*/ 1064790 w 2060808"/>
                  <a:gd name="connsiteY26" fmla="*/ 311832 h 3832193"/>
                  <a:gd name="connsiteX27" fmla="*/ 1035110 w 2060808"/>
                  <a:gd name="connsiteY27" fmla="*/ 329939 h 3832193"/>
                  <a:gd name="connsiteX28" fmla="*/ 1004363 w 2060808"/>
                  <a:gd name="connsiteY28" fmla="*/ 320652 h 3832193"/>
                  <a:gd name="connsiteX29" fmla="*/ 985056 w 2060808"/>
                  <a:gd name="connsiteY29" fmla="*/ 314232 h 3832193"/>
                  <a:gd name="connsiteX30" fmla="*/ 971759 w 2060808"/>
                  <a:gd name="connsiteY30" fmla="*/ 261244 h 3832193"/>
                  <a:gd name="connsiteX31" fmla="*/ 971549 w 2060808"/>
                  <a:gd name="connsiteY31" fmla="*/ 236032 h 3832193"/>
                  <a:gd name="connsiteX32" fmla="*/ 958033 w 2060808"/>
                  <a:gd name="connsiteY32" fmla="*/ 170747 h 3832193"/>
                  <a:gd name="connsiteX33" fmla="*/ 899483 w 2060808"/>
                  <a:gd name="connsiteY33" fmla="*/ 102939 h 3832193"/>
                  <a:gd name="connsiteX34" fmla="*/ 899378 w 2060808"/>
                  <a:gd name="connsiteY34" fmla="*/ 3126 h 3832193"/>
                  <a:gd name="connsiteX35" fmla="*/ 887520 w 2060808"/>
                  <a:gd name="connsiteY35" fmla="*/ 4679 h 3832193"/>
                  <a:gd name="connsiteX36" fmla="*/ 887596 w 2060808"/>
                  <a:gd name="connsiteY36" fmla="*/ 30863 h 3832193"/>
                  <a:gd name="connsiteX37" fmla="*/ 862069 w 2060808"/>
                  <a:gd name="connsiteY37" fmla="*/ 41160 h 3832193"/>
                  <a:gd name="connsiteX38" fmla="*/ 813596 w 2060808"/>
                  <a:gd name="connsiteY38" fmla="*/ 116560 h 3832193"/>
                  <a:gd name="connsiteX39" fmla="*/ 704411 w 2060808"/>
                  <a:gd name="connsiteY39" fmla="*/ 168766 h 3832193"/>
                  <a:gd name="connsiteX40" fmla="*/ 509434 w 2060808"/>
                  <a:gd name="connsiteY40" fmla="*/ 265159 h 3832193"/>
                  <a:gd name="connsiteX41" fmla="*/ 497776 w 2060808"/>
                  <a:gd name="connsiteY41" fmla="*/ 287657 h 3832193"/>
                  <a:gd name="connsiteX42" fmla="*/ 495785 w 2060808"/>
                  <a:gd name="connsiteY42" fmla="*/ 306383 h 3832193"/>
                  <a:gd name="connsiteX43" fmla="*/ 455790 w 2060808"/>
                  <a:gd name="connsiteY43" fmla="*/ 384041 h 3832193"/>
                  <a:gd name="connsiteX44" fmla="*/ 418995 w 2060808"/>
                  <a:gd name="connsiteY44" fmla="*/ 472490 h 3832193"/>
                  <a:gd name="connsiteX45" fmla="*/ 127368 w 2060808"/>
                  <a:gd name="connsiteY45" fmla="*/ 460498 h 3832193"/>
                  <a:gd name="connsiteX46" fmla="*/ 101050 w 2060808"/>
                  <a:gd name="connsiteY46" fmla="*/ 474109 h 3832193"/>
                  <a:gd name="connsiteX47" fmla="*/ 90544 w 2060808"/>
                  <a:gd name="connsiteY47" fmla="*/ 914612 h 3832193"/>
                  <a:gd name="connsiteX48" fmla="*/ 49910 w 2060808"/>
                  <a:gd name="connsiteY48" fmla="*/ 921032 h 3832193"/>
                  <a:gd name="connsiteX49" fmla="*/ 38204 w 2060808"/>
                  <a:gd name="connsiteY49" fmla="*/ 937615 h 3832193"/>
                  <a:gd name="connsiteX50" fmla="*/ 41414 w 2060808"/>
                  <a:gd name="connsiteY50" fmla="*/ 991602 h 3832193"/>
                  <a:gd name="connsiteX51" fmla="*/ 22736 w 2060808"/>
                  <a:gd name="connsiteY51" fmla="*/ 1053820 h 3832193"/>
                  <a:gd name="connsiteX52" fmla="*/ 22983 w 2060808"/>
                  <a:gd name="connsiteY52" fmla="*/ 1112370 h 3832193"/>
                  <a:gd name="connsiteX53" fmla="*/ 33013 w 2060808"/>
                  <a:gd name="connsiteY53" fmla="*/ 1158766 h 3832193"/>
                  <a:gd name="connsiteX54" fmla="*/ 37480 w 2060808"/>
                  <a:gd name="connsiteY54" fmla="*/ 1190189 h 3832193"/>
                  <a:gd name="connsiteX55" fmla="*/ 95297 w 2060808"/>
                  <a:gd name="connsiteY55" fmla="*/ 1203953 h 3832193"/>
                  <a:gd name="connsiteX56" fmla="*/ 85705 w 2060808"/>
                  <a:gd name="connsiteY56" fmla="*/ 1699519 h 3832193"/>
                  <a:gd name="connsiteX57" fmla="*/ 97745 w 2060808"/>
                  <a:gd name="connsiteY57" fmla="*/ 1711549 h 3832193"/>
                  <a:gd name="connsiteX58" fmla="*/ 550163 w 2060808"/>
                  <a:gd name="connsiteY58" fmla="*/ 1714331 h 3832193"/>
                  <a:gd name="connsiteX59" fmla="*/ 521884 w 2060808"/>
                  <a:gd name="connsiteY59" fmla="*/ 2269552 h 3832193"/>
                  <a:gd name="connsiteX60" fmla="*/ 546496 w 2060808"/>
                  <a:gd name="connsiteY60" fmla="*/ 2413333 h 3832193"/>
                  <a:gd name="connsiteX61" fmla="*/ 545401 w 2060808"/>
                  <a:gd name="connsiteY61" fmla="*/ 2513383 h 3832193"/>
                  <a:gd name="connsiteX62" fmla="*/ 528532 w 2060808"/>
                  <a:gd name="connsiteY62" fmla="*/ 2619253 h 3832193"/>
                  <a:gd name="connsiteX63" fmla="*/ 531256 w 2060808"/>
                  <a:gd name="connsiteY63" fmla="*/ 2707331 h 3832193"/>
                  <a:gd name="connsiteX64" fmla="*/ 481736 w 2060808"/>
                  <a:gd name="connsiteY64" fmla="*/ 2938893 h 3832193"/>
                  <a:gd name="connsiteX65" fmla="*/ 477049 w 2060808"/>
                  <a:gd name="connsiteY65" fmla="*/ 3216938 h 3832193"/>
                  <a:gd name="connsiteX66" fmla="*/ 487556 w 2060808"/>
                  <a:gd name="connsiteY66" fmla="*/ 3287823 h 3832193"/>
                  <a:gd name="connsiteX67" fmla="*/ 498547 w 2060808"/>
                  <a:gd name="connsiteY67" fmla="*/ 3306206 h 3832193"/>
                  <a:gd name="connsiteX68" fmla="*/ 487889 w 2060808"/>
                  <a:gd name="connsiteY68" fmla="*/ 3352726 h 3832193"/>
                  <a:gd name="connsiteX69" fmla="*/ 518578 w 2060808"/>
                  <a:gd name="connsiteY69" fmla="*/ 3486752 h 3832193"/>
                  <a:gd name="connsiteX70" fmla="*/ 482174 w 2060808"/>
                  <a:gd name="connsiteY70" fmla="*/ 3632789 h 3832193"/>
                  <a:gd name="connsiteX71" fmla="*/ 426957 w 2060808"/>
                  <a:gd name="connsiteY71" fmla="*/ 3751176 h 3832193"/>
                  <a:gd name="connsiteX72" fmla="*/ 422738 w 2060808"/>
                  <a:gd name="connsiteY72" fmla="*/ 3759396 h 3832193"/>
                  <a:gd name="connsiteX73" fmla="*/ 423271 w 2060808"/>
                  <a:gd name="connsiteY73" fmla="*/ 3813060 h 3832193"/>
                  <a:gd name="connsiteX74" fmla="*/ 477345 w 2060808"/>
                  <a:gd name="connsiteY74" fmla="*/ 3830986 h 3832193"/>
                  <a:gd name="connsiteX75" fmla="*/ 599436 w 2060808"/>
                  <a:gd name="connsiteY75" fmla="*/ 3825985 h 3832193"/>
                  <a:gd name="connsiteX76" fmla="*/ 684466 w 2060808"/>
                  <a:gd name="connsiteY76" fmla="*/ 3768025 h 3832193"/>
                  <a:gd name="connsiteX77" fmla="*/ 703392 w 2060808"/>
                  <a:gd name="connsiteY77" fmla="*/ 3753776 h 3832193"/>
                  <a:gd name="connsiteX78" fmla="*/ 724128 w 2060808"/>
                  <a:gd name="connsiteY78" fmla="*/ 3740594 h 3832193"/>
                  <a:gd name="connsiteX79" fmla="*/ 730529 w 2060808"/>
                  <a:gd name="connsiteY79" fmla="*/ 3695683 h 3832193"/>
                  <a:gd name="connsiteX80" fmla="*/ 747331 w 2060808"/>
                  <a:gd name="connsiteY80" fmla="*/ 3621760 h 3832193"/>
                  <a:gd name="connsiteX81" fmla="*/ 727043 w 2060808"/>
                  <a:gd name="connsiteY81" fmla="*/ 3511956 h 3832193"/>
                  <a:gd name="connsiteX82" fmla="*/ 782097 w 2060808"/>
                  <a:gd name="connsiteY82" fmla="*/ 3395655 h 3832193"/>
                  <a:gd name="connsiteX83" fmla="*/ 764181 w 2060808"/>
                  <a:gd name="connsiteY83" fmla="*/ 3229387 h 3832193"/>
                  <a:gd name="connsiteX84" fmla="*/ 820540 w 2060808"/>
                  <a:gd name="connsiteY84" fmla="*/ 3034334 h 3832193"/>
                  <a:gd name="connsiteX85" fmla="*/ 857849 w 2060808"/>
                  <a:gd name="connsiteY85" fmla="*/ 2488428 h 3832193"/>
                  <a:gd name="connsiteX86" fmla="*/ 1018860 w 2060808"/>
                  <a:gd name="connsiteY86" fmla="*/ 1953256 h 3832193"/>
                  <a:gd name="connsiteX87" fmla="*/ 1090326 w 2060808"/>
                  <a:gd name="connsiteY87" fmla="*/ 2191152 h 3832193"/>
                  <a:gd name="connsiteX88" fmla="*/ 1198473 w 2060808"/>
                  <a:gd name="connsiteY88" fmla="*/ 2591897 h 3832193"/>
                  <a:gd name="connsiteX89" fmla="*/ 1216094 w 2060808"/>
                  <a:gd name="connsiteY89" fmla="*/ 3004816 h 3832193"/>
                  <a:gd name="connsiteX90" fmla="*/ 1273654 w 2060808"/>
                  <a:gd name="connsiteY90" fmla="*/ 3229406 h 3832193"/>
                  <a:gd name="connsiteX91" fmla="*/ 1318974 w 2060808"/>
                  <a:gd name="connsiteY91" fmla="*/ 3509707 h 3832193"/>
                  <a:gd name="connsiteX92" fmla="*/ 1296285 w 2060808"/>
                  <a:gd name="connsiteY92" fmla="*/ 3606558 h 3832193"/>
                  <a:gd name="connsiteX93" fmla="*/ 1311259 w 2060808"/>
                  <a:gd name="connsiteY93" fmla="*/ 3693588 h 3832193"/>
                  <a:gd name="connsiteX94" fmla="*/ 1316850 w 2060808"/>
                  <a:gd name="connsiteY94" fmla="*/ 3742851 h 3832193"/>
                  <a:gd name="connsiteX95" fmla="*/ 1336728 w 2060808"/>
                  <a:gd name="connsiteY95" fmla="*/ 3755415 h 3832193"/>
                  <a:gd name="connsiteX96" fmla="*/ 1359588 w 2060808"/>
                  <a:gd name="connsiteY96" fmla="*/ 3770502 h 3832193"/>
                  <a:gd name="connsiteX97" fmla="*/ 1434341 w 2060808"/>
                  <a:gd name="connsiteY97" fmla="*/ 3824957 h 3832193"/>
                  <a:gd name="connsiteX98" fmla="*/ 1615859 w 2060808"/>
                  <a:gd name="connsiteY98" fmla="*/ 3821289 h 3832193"/>
                  <a:gd name="connsiteX99" fmla="*/ 1620592 w 2060808"/>
                  <a:gd name="connsiteY99" fmla="*/ 3813050 h 3832193"/>
                  <a:gd name="connsiteX100" fmla="*/ 1621126 w 2060808"/>
                  <a:gd name="connsiteY100" fmla="*/ 3759386 h 3832193"/>
                  <a:gd name="connsiteX101" fmla="*/ 1619878 w 2060808"/>
                  <a:gd name="connsiteY101" fmla="*/ 3754452 h 3832193"/>
                  <a:gd name="connsiteX102" fmla="*/ 1564338 w 2060808"/>
                  <a:gd name="connsiteY102" fmla="*/ 3631227 h 3832193"/>
                  <a:gd name="connsiteX103" fmla="*/ 1537792 w 2060808"/>
                  <a:gd name="connsiteY103" fmla="*/ 3560942 h 3832193"/>
                  <a:gd name="connsiteX104" fmla="*/ 1525209 w 2060808"/>
                  <a:gd name="connsiteY104" fmla="*/ 3480590 h 3832193"/>
                  <a:gd name="connsiteX105" fmla="*/ 1550222 w 2060808"/>
                  <a:gd name="connsiteY105" fmla="*/ 3355726 h 3832193"/>
                  <a:gd name="connsiteX106" fmla="*/ 1545116 w 2060808"/>
                  <a:gd name="connsiteY106" fmla="*/ 3333400 h 3832193"/>
                  <a:gd name="connsiteX107" fmla="*/ 1546126 w 2060808"/>
                  <a:gd name="connsiteY107" fmla="*/ 3293176 h 3832193"/>
                  <a:gd name="connsiteX108" fmla="*/ 1560775 w 2060808"/>
                  <a:gd name="connsiteY108" fmla="*/ 3224034 h 3832193"/>
                  <a:gd name="connsiteX109" fmla="*/ 1559785 w 2060808"/>
                  <a:gd name="connsiteY109" fmla="*/ 3170494 h 3832193"/>
                  <a:gd name="connsiteX110" fmla="*/ 1534363 w 2060808"/>
                  <a:gd name="connsiteY110" fmla="*/ 2767167 h 3832193"/>
                  <a:gd name="connsiteX111" fmla="*/ 1516856 w 2060808"/>
                  <a:gd name="connsiteY111" fmla="*/ 2725495 h 3832193"/>
                  <a:gd name="connsiteX112" fmla="*/ 1495005 w 2060808"/>
                  <a:gd name="connsiteY112" fmla="*/ 2685519 h 3832193"/>
                  <a:gd name="connsiteX113" fmla="*/ 1506054 w 2060808"/>
                  <a:gd name="connsiteY113" fmla="*/ 2643495 h 3832193"/>
                  <a:gd name="connsiteX114" fmla="*/ 1506702 w 2060808"/>
                  <a:gd name="connsiteY114" fmla="*/ 2594203 h 3832193"/>
                  <a:gd name="connsiteX115" fmla="*/ 1486614 w 2060808"/>
                  <a:gd name="connsiteY115" fmla="*/ 2490066 h 3832193"/>
                  <a:gd name="connsiteX116" fmla="*/ 1499492 w 2060808"/>
                  <a:gd name="connsiteY116" fmla="*/ 2396892 h 3832193"/>
                  <a:gd name="connsiteX117" fmla="*/ 1516894 w 2060808"/>
                  <a:gd name="connsiteY117" fmla="*/ 2303052 h 3832193"/>
                  <a:gd name="connsiteX118" fmla="*/ 1487985 w 2060808"/>
                  <a:gd name="connsiteY118" fmla="*/ 1719931 h 3832193"/>
                  <a:gd name="connsiteX119" fmla="*/ 1932470 w 2060808"/>
                  <a:gd name="connsiteY119" fmla="*/ 1723170 h 3832193"/>
                  <a:gd name="connsiteX120" fmla="*/ 1945690 w 2060808"/>
                  <a:gd name="connsiteY120" fmla="*/ 1709949 h 3832193"/>
                  <a:gd name="connsiteX121" fmla="*/ 1972636 w 2060808"/>
                  <a:gd name="connsiteY121" fmla="*/ 1180312 h 3832193"/>
                  <a:gd name="connsiteX122" fmla="*/ 2022795 w 2060808"/>
                  <a:gd name="connsiteY122" fmla="*/ 1167596 h 3832193"/>
                  <a:gd name="connsiteX123" fmla="*/ 2028215 w 2060808"/>
                  <a:gd name="connsiteY123" fmla="*/ 1135820 h 3832193"/>
                  <a:gd name="connsiteX124" fmla="*/ 2038388 w 2060808"/>
                  <a:gd name="connsiteY124" fmla="*/ 1089396 h 3832193"/>
                  <a:gd name="connsiteX125" fmla="*/ 2038368 w 2060808"/>
                  <a:gd name="connsiteY125" fmla="*/ 1030626 h 3832193"/>
                  <a:gd name="connsiteX126" fmla="*/ 1980095 w 2060808"/>
                  <a:gd name="connsiteY126" fmla="*/ 901791 h 3832193"/>
                  <a:gd name="connsiteX127" fmla="*/ 2008660 w 2060808"/>
                  <a:gd name="connsiteY127" fmla="*/ 928737 h 3832193"/>
                  <a:gd name="connsiteX128" fmla="*/ 2012403 w 2060808"/>
                  <a:gd name="connsiteY128" fmla="*/ 948073 h 3832193"/>
                  <a:gd name="connsiteX129" fmla="*/ 1992210 w 2060808"/>
                  <a:gd name="connsiteY129" fmla="*/ 954683 h 3832193"/>
                  <a:gd name="connsiteX130" fmla="*/ 1979275 w 2060808"/>
                  <a:gd name="connsiteY130" fmla="*/ 955369 h 3832193"/>
                  <a:gd name="connsiteX131" fmla="*/ 1980095 w 2060808"/>
                  <a:gd name="connsiteY131" fmla="*/ 901791 h 3832193"/>
                  <a:gd name="connsiteX132" fmla="*/ 1974246 w 2060808"/>
                  <a:gd name="connsiteY132" fmla="*/ 981382 h 3832193"/>
                  <a:gd name="connsiteX133" fmla="*/ 1977304 w 2060808"/>
                  <a:gd name="connsiteY133" fmla="*/ 977572 h 3832193"/>
                  <a:gd name="connsiteX134" fmla="*/ 2000088 w 2060808"/>
                  <a:gd name="connsiteY134" fmla="*/ 975181 h 3832193"/>
                  <a:gd name="connsiteX135" fmla="*/ 2029425 w 2060808"/>
                  <a:gd name="connsiteY135" fmla="*/ 1012252 h 3832193"/>
                  <a:gd name="connsiteX136" fmla="*/ 1967483 w 2060808"/>
                  <a:gd name="connsiteY136" fmla="*/ 1032045 h 3832193"/>
                  <a:gd name="connsiteX137" fmla="*/ 1879530 w 2060808"/>
                  <a:gd name="connsiteY137" fmla="*/ 1037532 h 3832193"/>
                  <a:gd name="connsiteX138" fmla="*/ 1940442 w 2060808"/>
                  <a:gd name="connsiteY138" fmla="*/ 993422 h 3832193"/>
                  <a:gd name="connsiteX139" fmla="*/ 1962035 w 2060808"/>
                  <a:gd name="connsiteY139" fmla="*/ 984916 h 3832193"/>
                  <a:gd name="connsiteX140" fmla="*/ 1974246 w 2060808"/>
                  <a:gd name="connsiteY140" fmla="*/ 981382 h 3832193"/>
                  <a:gd name="connsiteX141" fmla="*/ 1536239 w 2060808"/>
                  <a:gd name="connsiteY141" fmla="*/ 490130 h 3832193"/>
                  <a:gd name="connsiteX142" fmla="*/ 1537230 w 2060808"/>
                  <a:gd name="connsiteY142" fmla="*/ 376925 h 3832193"/>
                  <a:gd name="connsiteX143" fmla="*/ 1590570 w 2060808"/>
                  <a:gd name="connsiteY143" fmla="*/ 501922 h 3832193"/>
                  <a:gd name="connsiteX144" fmla="*/ 1535039 w 2060808"/>
                  <a:gd name="connsiteY144" fmla="*/ 501789 h 3832193"/>
                  <a:gd name="connsiteX145" fmla="*/ 1536239 w 2060808"/>
                  <a:gd name="connsiteY145" fmla="*/ 490130 h 3832193"/>
                  <a:gd name="connsiteX146" fmla="*/ 1184452 w 2060808"/>
                  <a:gd name="connsiteY146" fmla="*/ 239918 h 3832193"/>
                  <a:gd name="connsiteX147" fmla="*/ 1201845 w 2060808"/>
                  <a:gd name="connsiteY147" fmla="*/ 171757 h 3832193"/>
                  <a:gd name="connsiteX148" fmla="*/ 1241526 w 2060808"/>
                  <a:gd name="connsiteY148" fmla="*/ 205837 h 3832193"/>
                  <a:gd name="connsiteX149" fmla="*/ 1253442 w 2060808"/>
                  <a:gd name="connsiteY149" fmla="*/ 196684 h 3832193"/>
                  <a:gd name="connsiteX150" fmla="*/ 1242593 w 2060808"/>
                  <a:gd name="connsiteY150" fmla="*/ 146678 h 3832193"/>
                  <a:gd name="connsiteX151" fmla="*/ 1400393 w 2060808"/>
                  <a:gd name="connsiteY151" fmla="*/ 255015 h 3832193"/>
                  <a:gd name="connsiteX152" fmla="*/ 1492186 w 2060808"/>
                  <a:gd name="connsiteY152" fmla="*/ 297296 h 3832193"/>
                  <a:gd name="connsiteX153" fmla="*/ 1507521 w 2060808"/>
                  <a:gd name="connsiteY153" fmla="*/ 307736 h 3832193"/>
                  <a:gd name="connsiteX154" fmla="*/ 1513274 w 2060808"/>
                  <a:gd name="connsiteY154" fmla="*/ 331615 h 3832193"/>
                  <a:gd name="connsiteX155" fmla="*/ 1519294 w 2060808"/>
                  <a:gd name="connsiteY155" fmla="*/ 387403 h 3832193"/>
                  <a:gd name="connsiteX156" fmla="*/ 1514455 w 2060808"/>
                  <a:gd name="connsiteY156" fmla="*/ 501703 h 3832193"/>
                  <a:gd name="connsiteX157" fmla="*/ 1476289 w 2060808"/>
                  <a:gd name="connsiteY157" fmla="*/ 501408 h 3832193"/>
                  <a:gd name="connsiteX158" fmla="*/ 1465554 w 2060808"/>
                  <a:gd name="connsiteY158" fmla="*/ 435818 h 3832193"/>
                  <a:gd name="connsiteX159" fmla="*/ 1456134 w 2060808"/>
                  <a:gd name="connsiteY159" fmla="*/ 431199 h 3832193"/>
                  <a:gd name="connsiteX160" fmla="*/ 1399470 w 2060808"/>
                  <a:gd name="connsiteY160" fmla="*/ 424160 h 3832193"/>
                  <a:gd name="connsiteX161" fmla="*/ 1211408 w 2060808"/>
                  <a:gd name="connsiteY161" fmla="*/ 432256 h 3832193"/>
                  <a:gd name="connsiteX162" fmla="*/ 1208931 w 2060808"/>
                  <a:gd name="connsiteY162" fmla="*/ 440029 h 3832193"/>
                  <a:gd name="connsiteX163" fmla="*/ 1206303 w 2060808"/>
                  <a:gd name="connsiteY163" fmla="*/ 497236 h 3832193"/>
                  <a:gd name="connsiteX164" fmla="*/ 1068114 w 2060808"/>
                  <a:gd name="connsiteY164" fmla="*/ 493997 h 3832193"/>
                  <a:gd name="connsiteX165" fmla="*/ 1160154 w 2060808"/>
                  <a:gd name="connsiteY165" fmla="*/ 313289 h 3832193"/>
                  <a:gd name="connsiteX166" fmla="*/ 1184452 w 2060808"/>
                  <a:gd name="connsiteY166" fmla="*/ 239918 h 3832193"/>
                  <a:gd name="connsiteX167" fmla="*/ 1456800 w 2060808"/>
                  <a:gd name="connsiteY167" fmla="*/ 501236 h 3832193"/>
                  <a:gd name="connsiteX168" fmla="*/ 1223657 w 2060808"/>
                  <a:gd name="connsiteY168" fmla="*/ 497617 h 3832193"/>
                  <a:gd name="connsiteX169" fmla="*/ 1219609 w 2060808"/>
                  <a:gd name="connsiteY169" fmla="*/ 441600 h 3832193"/>
                  <a:gd name="connsiteX170" fmla="*/ 1396850 w 2060808"/>
                  <a:gd name="connsiteY170" fmla="*/ 442019 h 3832193"/>
                  <a:gd name="connsiteX171" fmla="*/ 1451838 w 2060808"/>
                  <a:gd name="connsiteY171" fmla="*/ 445248 h 3832193"/>
                  <a:gd name="connsiteX172" fmla="*/ 1456800 w 2060808"/>
                  <a:gd name="connsiteY172" fmla="*/ 501236 h 3832193"/>
                  <a:gd name="connsiteX173" fmla="*/ 834866 w 2060808"/>
                  <a:gd name="connsiteY173" fmla="*/ 115426 h 3832193"/>
                  <a:gd name="connsiteX174" fmla="*/ 887606 w 2060808"/>
                  <a:gd name="connsiteY174" fmla="*/ 43217 h 3832193"/>
                  <a:gd name="connsiteX175" fmla="*/ 884881 w 2060808"/>
                  <a:gd name="connsiteY175" fmla="*/ 79745 h 3832193"/>
                  <a:gd name="connsiteX176" fmla="*/ 890892 w 2060808"/>
                  <a:gd name="connsiteY176" fmla="*/ 108911 h 3832193"/>
                  <a:gd name="connsiteX177" fmla="*/ 923439 w 2060808"/>
                  <a:gd name="connsiteY177" fmla="*/ 143915 h 3832193"/>
                  <a:gd name="connsiteX178" fmla="*/ 864288 w 2060808"/>
                  <a:gd name="connsiteY178" fmla="*/ 193093 h 3832193"/>
                  <a:gd name="connsiteX179" fmla="*/ 834866 w 2060808"/>
                  <a:gd name="connsiteY179" fmla="*/ 115426 h 3832193"/>
                  <a:gd name="connsiteX180" fmla="*/ 518178 w 2060808"/>
                  <a:gd name="connsiteY180" fmla="*/ 302316 h 3832193"/>
                  <a:gd name="connsiteX181" fmla="*/ 544820 w 2060808"/>
                  <a:gd name="connsiteY181" fmla="*/ 270779 h 3832193"/>
                  <a:gd name="connsiteX182" fmla="*/ 813863 w 2060808"/>
                  <a:gd name="connsiteY182" fmla="*/ 133809 h 3832193"/>
                  <a:gd name="connsiteX183" fmla="*/ 826322 w 2060808"/>
                  <a:gd name="connsiteY183" fmla="*/ 175205 h 3832193"/>
                  <a:gd name="connsiteX184" fmla="*/ 871556 w 2060808"/>
                  <a:gd name="connsiteY184" fmla="*/ 234974 h 3832193"/>
                  <a:gd name="connsiteX185" fmla="*/ 883157 w 2060808"/>
                  <a:gd name="connsiteY185" fmla="*/ 238775 h 3832193"/>
                  <a:gd name="connsiteX186" fmla="*/ 888539 w 2060808"/>
                  <a:gd name="connsiteY186" fmla="*/ 227812 h 3832193"/>
                  <a:gd name="connsiteX187" fmla="*/ 889225 w 2060808"/>
                  <a:gd name="connsiteY187" fmla="*/ 150459 h 3832193"/>
                  <a:gd name="connsiteX188" fmla="*/ 892378 w 2060808"/>
                  <a:gd name="connsiteY188" fmla="*/ 145973 h 3832193"/>
                  <a:gd name="connsiteX189" fmla="*/ 915266 w 2060808"/>
                  <a:gd name="connsiteY189" fmla="*/ 158917 h 3832193"/>
                  <a:gd name="connsiteX190" fmla="*/ 947042 w 2060808"/>
                  <a:gd name="connsiteY190" fmla="*/ 186397 h 3832193"/>
                  <a:gd name="connsiteX191" fmla="*/ 954490 w 2060808"/>
                  <a:gd name="connsiteY191" fmla="*/ 214838 h 3832193"/>
                  <a:gd name="connsiteX192" fmla="*/ 955852 w 2060808"/>
                  <a:gd name="connsiteY192" fmla="*/ 261073 h 3832193"/>
                  <a:gd name="connsiteX193" fmla="*/ 967244 w 2060808"/>
                  <a:gd name="connsiteY193" fmla="*/ 320280 h 3832193"/>
                  <a:gd name="connsiteX194" fmla="*/ 964625 w 2060808"/>
                  <a:gd name="connsiteY194" fmla="*/ 329110 h 3832193"/>
                  <a:gd name="connsiteX195" fmla="*/ 985351 w 2060808"/>
                  <a:gd name="connsiteY195" fmla="*/ 421664 h 3832193"/>
                  <a:gd name="connsiteX196" fmla="*/ 1017241 w 2060808"/>
                  <a:gd name="connsiteY196" fmla="*/ 492692 h 3832193"/>
                  <a:gd name="connsiteX197" fmla="*/ 545201 w 2060808"/>
                  <a:gd name="connsiteY197" fmla="*/ 477319 h 3832193"/>
                  <a:gd name="connsiteX198" fmla="*/ 518178 w 2060808"/>
                  <a:gd name="connsiteY198" fmla="*/ 302316 h 3832193"/>
                  <a:gd name="connsiteX199" fmla="*/ 441178 w 2060808"/>
                  <a:gd name="connsiteY199" fmla="*/ 463450 h 3832193"/>
                  <a:gd name="connsiteX200" fmla="*/ 495566 w 2060808"/>
                  <a:gd name="connsiteY200" fmla="*/ 339130 h 3832193"/>
                  <a:gd name="connsiteX201" fmla="*/ 521207 w 2060808"/>
                  <a:gd name="connsiteY201" fmla="*/ 476404 h 3832193"/>
                  <a:gd name="connsiteX202" fmla="*/ 438140 w 2060808"/>
                  <a:gd name="connsiteY202" fmla="*/ 473233 h 3832193"/>
                  <a:gd name="connsiteX203" fmla="*/ 441178 w 2060808"/>
                  <a:gd name="connsiteY203" fmla="*/ 463450 h 3832193"/>
                  <a:gd name="connsiteX204" fmla="*/ 47977 w 2060808"/>
                  <a:gd name="connsiteY204" fmla="*/ 955855 h 3832193"/>
                  <a:gd name="connsiteX205" fmla="*/ 90696 w 2060808"/>
                  <a:gd name="connsiteY205" fmla="*/ 928309 h 3832193"/>
                  <a:gd name="connsiteX206" fmla="*/ 91477 w 2060808"/>
                  <a:gd name="connsiteY206" fmla="*/ 971571 h 3832193"/>
                  <a:gd name="connsiteX207" fmla="*/ 72275 w 2060808"/>
                  <a:gd name="connsiteY207" fmla="*/ 978810 h 3832193"/>
                  <a:gd name="connsiteX208" fmla="*/ 47977 w 2060808"/>
                  <a:gd name="connsiteY208" fmla="*/ 955855 h 3832193"/>
                  <a:gd name="connsiteX209" fmla="*/ 60750 w 2060808"/>
                  <a:gd name="connsiteY209" fmla="*/ 998470 h 3832193"/>
                  <a:gd name="connsiteX210" fmla="*/ 61264 w 2060808"/>
                  <a:gd name="connsiteY210" fmla="*/ 998184 h 3832193"/>
                  <a:gd name="connsiteX211" fmla="*/ 92049 w 2060808"/>
                  <a:gd name="connsiteY211" fmla="*/ 997574 h 3832193"/>
                  <a:gd name="connsiteX212" fmla="*/ 95592 w 2060808"/>
                  <a:gd name="connsiteY212" fmla="*/ 1004023 h 3832193"/>
                  <a:gd name="connsiteX213" fmla="*/ 101460 w 2060808"/>
                  <a:gd name="connsiteY213" fmla="*/ 1012176 h 3832193"/>
                  <a:gd name="connsiteX214" fmla="*/ 134340 w 2060808"/>
                  <a:gd name="connsiteY214" fmla="*/ 1023025 h 3832193"/>
                  <a:gd name="connsiteX215" fmla="*/ 181841 w 2060808"/>
                  <a:gd name="connsiteY215" fmla="*/ 1061021 h 3832193"/>
                  <a:gd name="connsiteX216" fmla="*/ 88296 w 2060808"/>
                  <a:gd name="connsiteY216" fmla="*/ 1054944 h 3832193"/>
                  <a:gd name="connsiteX217" fmla="*/ 32642 w 2060808"/>
                  <a:gd name="connsiteY217" fmla="*/ 1037103 h 3832193"/>
                  <a:gd name="connsiteX218" fmla="*/ 60750 w 2060808"/>
                  <a:gd name="connsiteY218" fmla="*/ 998470 h 3832193"/>
                  <a:gd name="connsiteX219" fmla="*/ 15954 w 2060808"/>
                  <a:gd name="connsiteY219" fmla="*/ 1078366 h 3832193"/>
                  <a:gd name="connsiteX220" fmla="*/ 34032 w 2060808"/>
                  <a:gd name="connsiteY220" fmla="*/ 1062078 h 3832193"/>
                  <a:gd name="connsiteX221" fmla="*/ 68789 w 2060808"/>
                  <a:gd name="connsiteY221" fmla="*/ 1071584 h 3832193"/>
                  <a:gd name="connsiteX222" fmla="*/ 184384 w 2060808"/>
                  <a:gd name="connsiteY222" fmla="*/ 1075213 h 3832193"/>
                  <a:gd name="connsiteX223" fmla="*/ 172354 w 2060808"/>
                  <a:gd name="connsiteY223" fmla="*/ 1104245 h 3832193"/>
                  <a:gd name="connsiteX224" fmla="*/ 97726 w 2060808"/>
                  <a:gd name="connsiteY224" fmla="*/ 1105578 h 3832193"/>
                  <a:gd name="connsiteX225" fmla="*/ 61064 w 2060808"/>
                  <a:gd name="connsiteY225" fmla="*/ 1103035 h 3832193"/>
                  <a:gd name="connsiteX226" fmla="*/ 15954 w 2060808"/>
                  <a:gd name="connsiteY226" fmla="*/ 1078366 h 3832193"/>
                  <a:gd name="connsiteX227" fmla="*/ 26126 w 2060808"/>
                  <a:gd name="connsiteY227" fmla="*/ 1133725 h 3832193"/>
                  <a:gd name="connsiteX228" fmla="*/ 33061 w 2060808"/>
                  <a:gd name="connsiteY228" fmla="*/ 1115113 h 3832193"/>
                  <a:gd name="connsiteX229" fmla="*/ 188080 w 2060808"/>
                  <a:gd name="connsiteY229" fmla="*/ 1117485 h 3832193"/>
                  <a:gd name="connsiteX230" fmla="*/ 185327 w 2060808"/>
                  <a:gd name="connsiteY230" fmla="*/ 1138002 h 3832193"/>
                  <a:gd name="connsiteX231" fmla="*/ 102384 w 2060808"/>
                  <a:gd name="connsiteY231" fmla="*/ 1154746 h 3832193"/>
                  <a:gd name="connsiteX232" fmla="*/ 26126 w 2060808"/>
                  <a:gd name="connsiteY232" fmla="*/ 1133725 h 3832193"/>
                  <a:gd name="connsiteX233" fmla="*/ 87610 w 2060808"/>
                  <a:gd name="connsiteY233" fmla="*/ 1187760 h 3832193"/>
                  <a:gd name="connsiteX234" fmla="*/ 51834 w 2060808"/>
                  <a:gd name="connsiteY234" fmla="*/ 1181512 h 3832193"/>
                  <a:gd name="connsiteX235" fmla="*/ 43157 w 2060808"/>
                  <a:gd name="connsiteY235" fmla="*/ 1162033 h 3832193"/>
                  <a:gd name="connsiteX236" fmla="*/ 135140 w 2060808"/>
                  <a:gd name="connsiteY236" fmla="*/ 1168605 h 3832193"/>
                  <a:gd name="connsiteX237" fmla="*/ 87610 w 2060808"/>
                  <a:gd name="connsiteY237" fmla="*/ 1187760 h 3832193"/>
                  <a:gd name="connsiteX238" fmla="*/ 1452914 w 2060808"/>
                  <a:gd name="connsiteY238" fmla="*/ 3538902 h 3832193"/>
                  <a:gd name="connsiteX239" fmla="*/ 1431693 w 2060808"/>
                  <a:gd name="connsiteY239" fmla="*/ 3528996 h 3832193"/>
                  <a:gd name="connsiteX240" fmla="*/ 1459191 w 2060808"/>
                  <a:gd name="connsiteY240" fmla="*/ 3511298 h 3832193"/>
                  <a:gd name="connsiteX241" fmla="*/ 1482547 w 2060808"/>
                  <a:gd name="connsiteY241" fmla="*/ 3518318 h 3832193"/>
                  <a:gd name="connsiteX242" fmla="*/ 1452914 w 2060808"/>
                  <a:gd name="connsiteY242" fmla="*/ 3538902 h 3832193"/>
                  <a:gd name="connsiteX243" fmla="*/ 1484728 w 2060808"/>
                  <a:gd name="connsiteY243" fmla="*/ 3524871 h 3832193"/>
                  <a:gd name="connsiteX244" fmla="*/ 1482642 w 2060808"/>
                  <a:gd name="connsiteY244" fmla="*/ 3553523 h 3832193"/>
                  <a:gd name="connsiteX245" fmla="*/ 1480984 w 2060808"/>
                  <a:gd name="connsiteY245" fmla="*/ 3554237 h 3832193"/>
                  <a:gd name="connsiteX246" fmla="*/ 1462020 w 2060808"/>
                  <a:gd name="connsiteY246" fmla="*/ 3542959 h 3832193"/>
                  <a:gd name="connsiteX247" fmla="*/ 1484728 w 2060808"/>
                  <a:gd name="connsiteY247" fmla="*/ 3524871 h 3832193"/>
                  <a:gd name="connsiteX248" fmla="*/ 1455105 w 2060808"/>
                  <a:gd name="connsiteY248" fmla="*/ 3502831 h 3832193"/>
                  <a:gd name="connsiteX249" fmla="*/ 1411138 w 2060808"/>
                  <a:gd name="connsiteY249" fmla="*/ 3493124 h 3832193"/>
                  <a:gd name="connsiteX250" fmla="*/ 1476203 w 2060808"/>
                  <a:gd name="connsiteY250" fmla="*/ 3493744 h 3832193"/>
                  <a:gd name="connsiteX251" fmla="*/ 1455105 w 2060808"/>
                  <a:gd name="connsiteY251" fmla="*/ 3502831 h 3832193"/>
                  <a:gd name="connsiteX252" fmla="*/ 1444142 w 2060808"/>
                  <a:gd name="connsiteY252" fmla="*/ 3509174 h 3832193"/>
                  <a:gd name="connsiteX253" fmla="*/ 1444170 w 2060808"/>
                  <a:gd name="connsiteY253" fmla="*/ 3509174 h 3832193"/>
                  <a:gd name="connsiteX254" fmla="*/ 1421625 w 2060808"/>
                  <a:gd name="connsiteY254" fmla="*/ 3524195 h 3832193"/>
                  <a:gd name="connsiteX255" fmla="*/ 1420748 w 2060808"/>
                  <a:gd name="connsiteY255" fmla="*/ 3523843 h 3832193"/>
                  <a:gd name="connsiteX256" fmla="*/ 1407823 w 2060808"/>
                  <a:gd name="connsiteY256" fmla="*/ 3501116 h 3832193"/>
                  <a:gd name="connsiteX257" fmla="*/ 1444142 w 2060808"/>
                  <a:gd name="connsiteY257" fmla="*/ 3509174 h 3832193"/>
                  <a:gd name="connsiteX258" fmla="*/ 1444504 w 2060808"/>
                  <a:gd name="connsiteY258" fmla="*/ 3545474 h 3832193"/>
                  <a:gd name="connsiteX259" fmla="*/ 1431264 w 2060808"/>
                  <a:gd name="connsiteY259" fmla="*/ 3556342 h 3832193"/>
                  <a:gd name="connsiteX260" fmla="*/ 1426035 w 2060808"/>
                  <a:gd name="connsiteY260" fmla="*/ 3535730 h 3832193"/>
                  <a:gd name="connsiteX261" fmla="*/ 1444504 w 2060808"/>
                  <a:gd name="connsiteY261" fmla="*/ 3545474 h 3832193"/>
                  <a:gd name="connsiteX262" fmla="*/ 1433283 w 2060808"/>
                  <a:gd name="connsiteY262" fmla="*/ 3570534 h 3832193"/>
                  <a:gd name="connsiteX263" fmla="*/ 1448752 w 2060808"/>
                  <a:gd name="connsiteY263" fmla="*/ 3579897 h 3832193"/>
                  <a:gd name="connsiteX264" fmla="*/ 1432226 w 2060808"/>
                  <a:gd name="connsiteY264" fmla="*/ 3592727 h 3832193"/>
                  <a:gd name="connsiteX265" fmla="*/ 1433283 w 2060808"/>
                  <a:gd name="connsiteY265" fmla="*/ 3570534 h 3832193"/>
                  <a:gd name="connsiteX266" fmla="*/ 1434884 w 2060808"/>
                  <a:gd name="connsiteY266" fmla="*/ 3565172 h 3832193"/>
                  <a:gd name="connsiteX267" fmla="*/ 1453762 w 2060808"/>
                  <a:gd name="connsiteY267" fmla="*/ 3549627 h 3832193"/>
                  <a:gd name="connsiteX268" fmla="*/ 1474927 w 2060808"/>
                  <a:gd name="connsiteY268" fmla="*/ 3559114 h 3832193"/>
                  <a:gd name="connsiteX269" fmla="*/ 1454648 w 2060808"/>
                  <a:gd name="connsiteY269" fmla="*/ 3575230 h 3832193"/>
                  <a:gd name="connsiteX270" fmla="*/ 1434884 w 2060808"/>
                  <a:gd name="connsiteY270" fmla="*/ 3565172 h 3832193"/>
                  <a:gd name="connsiteX271" fmla="*/ 1480203 w 2060808"/>
                  <a:gd name="connsiteY271" fmla="*/ 3561885 h 3832193"/>
                  <a:gd name="connsiteX272" fmla="*/ 1482175 w 2060808"/>
                  <a:gd name="connsiteY272" fmla="*/ 3562971 h 3832193"/>
                  <a:gd name="connsiteX273" fmla="*/ 1485795 w 2060808"/>
                  <a:gd name="connsiteY273" fmla="*/ 3594994 h 3832193"/>
                  <a:gd name="connsiteX274" fmla="*/ 1460487 w 2060808"/>
                  <a:gd name="connsiteY274" fmla="*/ 3578831 h 3832193"/>
                  <a:gd name="connsiteX275" fmla="*/ 1480203 w 2060808"/>
                  <a:gd name="connsiteY275" fmla="*/ 3561885 h 3832193"/>
                  <a:gd name="connsiteX276" fmla="*/ 1469202 w 2060808"/>
                  <a:gd name="connsiteY276" fmla="*/ 3506202 h 3832193"/>
                  <a:gd name="connsiteX277" fmla="*/ 1486804 w 2060808"/>
                  <a:gd name="connsiteY277" fmla="*/ 3497658 h 3832193"/>
                  <a:gd name="connsiteX278" fmla="*/ 1487985 w 2060808"/>
                  <a:gd name="connsiteY278" fmla="*/ 3497858 h 3832193"/>
                  <a:gd name="connsiteX279" fmla="*/ 1485918 w 2060808"/>
                  <a:gd name="connsiteY279" fmla="*/ 3513880 h 3832193"/>
                  <a:gd name="connsiteX280" fmla="*/ 1469202 w 2060808"/>
                  <a:gd name="connsiteY280" fmla="*/ 3506202 h 3832193"/>
                  <a:gd name="connsiteX281" fmla="*/ 561365 w 2060808"/>
                  <a:gd name="connsiteY281" fmla="*/ 3518328 h 3832193"/>
                  <a:gd name="connsiteX282" fmla="*/ 584720 w 2060808"/>
                  <a:gd name="connsiteY282" fmla="*/ 3511298 h 3832193"/>
                  <a:gd name="connsiteX283" fmla="*/ 612152 w 2060808"/>
                  <a:gd name="connsiteY283" fmla="*/ 3529024 h 3832193"/>
                  <a:gd name="connsiteX284" fmla="*/ 590997 w 2060808"/>
                  <a:gd name="connsiteY284" fmla="*/ 3538902 h 3832193"/>
                  <a:gd name="connsiteX285" fmla="*/ 561365 w 2060808"/>
                  <a:gd name="connsiteY285" fmla="*/ 3518328 h 3832193"/>
                  <a:gd name="connsiteX286" fmla="*/ 581882 w 2060808"/>
                  <a:gd name="connsiteY286" fmla="*/ 3542959 h 3832193"/>
                  <a:gd name="connsiteX287" fmla="*/ 562908 w 2060808"/>
                  <a:gd name="connsiteY287" fmla="*/ 3554237 h 3832193"/>
                  <a:gd name="connsiteX288" fmla="*/ 561270 w 2060808"/>
                  <a:gd name="connsiteY288" fmla="*/ 3553523 h 3832193"/>
                  <a:gd name="connsiteX289" fmla="*/ 559184 w 2060808"/>
                  <a:gd name="connsiteY289" fmla="*/ 3524881 h 3832193"/>
                  <a:gd name="connsiteX290" fmla="*/ 581882 w 2060808"/>
                  <a:gd name="connsiteY290" fmla="*/ 3542959 h 3832193"/>
                  <a:gd name="connsiteX291" fmla="*/ 588806 w 2060808"/>
                  <a:gd name="connsiteY291" fmla="*/ 3502831 h 3832193"/>
                  <a:gd name="connsiteX292" fmla="*/ 571928 w 2060808"/>
                  <a:gd name="connsiteY292" fmla="*/ 3495172 h 3832193"/>
                  <a:gd name="connsiteX293" fmla="*/ 634526 w 2060808"/>
                  <a:gd name="connsiteY293" fmla="*/ 3492677 h 3832193"/>
                  <a:gd name="connsiteX294" fmla="*/ 588806 w 2060808"/>
                  <a:gd name="connsiteY294" fmla="*/ 3502831 h 3832193"/>
                  <a:gd name="connsiteX295" fmla="*/ 556631 w 2060808"/>
                  <a:gd name="connsiteY295" fmla="*/ 3497201 h 3832193"/>
                  <a:gd name="connsiteX296" fmla="*/ 574690 w 2060808"/>
                  <a:gd name="connsiteY296" fmla="*/ 3506202 h 3832193"/>
                  <a:gd name="connsiteX297" fmla="*/ 557983 w 2060808"/>
                  <a:gd name="connsiteY297" fmla="*/ 3513860 h 3832193"/>
                  <a:gd name="connsiteX298" fmla="*/ 555802 w 2060808"/>
                  <a:gd name="connsiteY298" fmla="*/ 3497268 h 3832193"/>
                  <a:gd name="connsiteX299" fmla="*/ 556631 w 2060808"/>
                  <a:gd name="connsiteY299" fmla="*/ 3497201 h 3832193"/>
                  <a:gd name="connsiteX300" fmla="*/ 560736 w 2060808"/>
                  <a:gd name="connsiteY300" fmla="*/ 3588156 h 3832193"/>
                  <a:gd name="connsiteX301" fmla="*/ 561717 w 2060808"/>
                  <a:gd name="connsiteY301" fmla="*/ 3562971 h 3832193"/>
                  <a:gd name="connsiteX302" fmla="*/ 563708 w 2060808"/>
                  <a:gd name="connsiteY302" fmla="*/ 3561885 h 3832193"/>
                  <a:gd name="connsiteX303" fmla="*/ 583406 w 2060808"/>
                  <a:gd name="connsiteY303" fmla="*/ 3578831 h 3832193"/>
                  <a:gd name="connsiteX304" fmla="*/ 558117 w 2060808"/>
                  <a:gd name="connsiteY304" fmla="*/ 3594994 h 3832193"/>
                  <a:gd name="connsiteX305" fmla="*/ 560736 w 2060808"/>
                  <a:gd name="connsiteY305" fmla="*/ 3588156 h 3832193"/>
                  <a:gd name="connsiteX306" fmla="*/ 568966 w 2060808"/>
                  <a:gd name="connsiteY306" fmla="*/ 3559114 h 3832193"/>
                  <a:gd name="connsiteX307" fmla="*/ 590149 w 2060808"/>
                  <a:gd name="connsiteY307" fmla="*/ 3549627 h 3832193"/>
                  <a:gd name="connsiteX308" fmla="*/ 609028 w 2060808"/>
                  <a:gd name="connsiteY308" fmla="*/ 3565172 h 3832193"/>
                  <a:gd name="connsiteX309" fmla="*/ 589264 w 2060808"/>
                  <a:gd name="connsiteY309" fmla="*/ 3575221 h 3832193"/>
                  <a:gd name="connsiteX310" fmla="*/ 568966 w 2060808"/>
                  <a:gd name="connsiteY310" fmla="*/ 3559114 h 3832193"/>
                  <a:gd name="connsiteX311" fmla="*/ 610619 w 2060808"/>
                  <a:gd name="connsiteY311" fmla="*/ 3570534 h 3832193"/>
                  <a:gd name="connsiteX312" fmla="*/ 611676 w 2060808"/>
                  <a:gd name="connsiteY312" fmla="*/ 3592737 h 3832193"/>
                  <a:gd name="connsiteX313" fmla="*/ 595160 w 2060808"/>
                  <a:gd name="connsiteY313" fmla="*/ 3579907 h 3832193"/>
                  <a:gd name="connsiteX314" fmla="*/ 610619 w 2060808"/>
                  <a:gd name="connsiteY314" fmla="*/ 3570534 h 3832193"/>
                  <a:gd name="connsiteX315" fmla="*/ 607809 w 2060808"/>
                  <a:gd name="connsiteY315" fmla="*/ 3552284 h 3832193"/>
                  <a:gd name="connsiteX316" fmla="*/ 599408 w 2060808"/>
                  <a:gd name="connsiteY316" fmla="*/ 3545455 h 3832193"/>
                  <a:gd name="connsiteX317" fmla="*/ 617877 w 2060808"/>
                  <a:gd name="connsiteY317" fmla="*/ 3535739 h 3832193"/>
                  <a:gd name="connsiteX318" fmla="*/ 612638 w 2060808"/>
                  <a:gd name="connsiteY318" fmla="*/ 3556371 h 3832193"/>
                  <a:gd name="connsiteX319" fmla="*/ 607809 w 2060808"/>
                  <a:gd name="connsiteY319" fmla="*/ 3552284 h 3832193"/>
                  <a:gd name="connsiteX320" fmla="*/ 614114 w 2060808"/>
                  <a:gd name="connsiteY320" fmla="*/ 3518823 h 3832193"/>
                  <a:gd name="connsiteX321" fmla="*/ 599731 w 2060808"/>
                  <a:gd name="connsiteY321" fmla="*/ 3509174 h 3832193"/>
                  <a:gd name="connsiteX322" fmla="*/ 636107 w 2060808"/>
                  <a:gd name="connsiteY322" fmla="*/ 3501107 h 3832193"/>
                  <a:gd name="connsiteX323" fmla="*/ 623153 w 2060808"/>
                  <a:gd name="connsiteY323" fmla="*/ 3523862 h 3832193"/>
                  <a:gd name="connsiteX324" fmla="*/ 622239 w 2060808"/>
                  <a:gd name="connsiteY324" fmla="*/ 3524224 h 3832193"/>
                  <a:gd name="connsiteX325" fmla="*/ 614114 w 2060808"/>
                  <a:gd name="connsiteY325" fmla="*/ 3518823 h 3832193"/>
                  <a:gd name="connsiteX326" fmla="*/ 521036 w 2060808"/>
                  <a:gd name="connsiteY326" fmla="*/ 3559942 h 3832193"/>
                  <a:gd name="connsiteX327" fmla="*/ 527513 w 2060808"/>
                  <a:gd name="connsiteY327" fmla="*/ 3492429 h 3832193"/>
                  <a:gd name="connsiteX328" fmla="*/ 543724 w 2060808"/>
                  <a:gd name="connsiteY328" fmla="*/ 3497106 h 3832193"/>
                  <a:gd name="connsiteX329" fmla="*/ 549125 w 2060808"/>
                  <a:gd name="connsiteY329" fmla="*/ 3580926 h 3832193"/>
                  <a:gd name="connsiteX330" fmla="*/ 500633 w 2060808"/>
                  <a:gd name="connsiteY330" fmla="*/ 3623541 h 3832193"/>
                  <a:gd name="connsiteX331" fmla="*/ 521036 w 2060808"/>
                  <a:gd name="connsiteY331" fmla="*/ 3559942 h 3832193"/>
                  <a:gd name="connsiteX332" fmla="*/ 472439 w 2060808"/>
                  <a:gd name="connsiteY332" fmla="*/ 3672995 h 3832193"/>
                  <a:gd name="connsiteX333" fmla="*/ 473001 w 2060808"/>
                  <a:gd name="connsiteY333" fmla="*/ 3673318 h 3832193"/>
                  <a:gd name="connsiteX334" fmla="*/ 473678 w 2060808"/>
                  <a:gd name="connsiteY334" fmla="*/ 3671061 h 3832193"/>
                  <a:gd name="connsiteX335" fmla="*/ 490642 w 2060808"/>
                  <a:gd name="connsiteY335" fmla="*/ 3642943 h 3832193"/>
                  <a:gd name="connsiteX336" fmla="*/ 506244 w 2060808"/>
                  <a:gd name="connsiteY336" fmla="*/ 3635552 h 3832193"/>
                  <a:gd name="connsiteX337" fmla="*/ 548658 w 2060808"/>
                  <a:gd name="connsiteY337" fmla="*/ 3606710 h 3832193"/>
                  <a:gd name="connsiteX338" fmla="*/ 551049 w 2060808"/>
                  <a:gd name="connsiteY338" fmla="*/ 3606453 h 3832193"/>
                  <a:gd name="connsiteX339" fmla="*/ 588921 w 2060808"/>
                  <a:gd name="connsiteY339" fmla="*/ 3583307 h 3832193"/>
                  <a:gd name="connsiteX340" fmla="*/ 614962 w 2060808"/>
                  <a:gd name="connsiteY340" fmla="*/ 3603519 h 3832193"/>
                  <a:gd name="connsiteX341" fmla="*/ 634431 w 2060808"/>
                  <a:gd name="connsiteY341" fmla="*/ 3629951 h 3832193"/>
                  <a:gd name="connsiteX342" fmla="*/ 652814 w 2060808"/>
                  <a:gd name="connsiteY342" fmla="*/ 3651182 h 3832193"/>
                  <a:gd name="connsiteX343" fmla="*/ 572004 w 2060808"/>
                  <a:gd name="connsiteY343" fmla="*/ 3681443 h 3832193"/>
                  <a:gd name="connsiteX344" fmla="*/ 490737 w 2060808"/>
                  <a:gd name="connsiteY344" fmla="*/ 3679176 h 3832193"/>
                  <a:gd name="connsiteX345" fmla="*/ 472287 w 2060808"/>
                  <a:gd name="connsiteY345" fmla="*/ 3673214 h 3832193"/>
                  <a:gd name="connsiteX346" fmla="*/ 472439 w 2060808"/>
                  <a:gd name="connsiteY346" fmla="*/ 3672995 h 3832193"/>
                  <a:gd name="connsiteX347" fmla="*/ 672150 w 2060808"/>
                  <a:gd name="connsiteY347" fmla="*/ 3757977 h 3832193"/>
                  <a:gd name="connsiteX348" fmla="*/ 595664 w 2060808"/>
                  <a:gd name="connsiteY348" fmla="*/ 3811688 h 3832193"/>
                  <a:gd name="connsiteX349" fmla="*/ 442531 w 2060808"/>
                  <a:gd name="connsiteY349" fmla="*/ 3807240 h 3832193"/>
                  <a:gd name="connsiteX350" fmla="*/ 443207 w 2060808"/>
                  <a:gd name="connsiteY350" fmla="*/ 3775341 h 3832193"/>
                  <a:gd name="connsiteX351" fmla="*/ 532485 w 2060808"/>
                  <a:gd name="connsiteY351" fmla="*/ 3782742 h 3832193"/>
                  <a:gd name="connsiteX352" fmla="*/ 672474 w 2060808"/>
                  <a:gd name="connsiteY352" fmla="*/ 3750928 h 3832193"/>
                  <a:gd name="connsiteX353" fmla="*/ 672150 w 2060808"/>
                  <a:gd name="connsiteY353" fmla="*/ 3757977 h 3832193"/>
                  <a:gd name="connsiteX354" fmla="*/ 683466 w 2060808"/>
                  <a:gd name="connsiteY354" fmla="*/ 3700998 h 3832193"/>
                  <a:gd name="connsiteX355" fmla="*/ 660349 w 2060808"/>
                  <a:gd name="connsiteY355" fmla="*/ 3731707 h 3832193"/>
                  <a:gd name="connsiteX356" fmla="*/ 600398 w 2060808"/>
                  <a:gd name="connsiteY356" fmla="*/ 3758405 h 3832193"/>
                  <a:gd name="connsiteX357" fmla="*/ 545782 w 2060808"/>
                  <a:gd name="connsiteY357" fmla="*/ 3760472 h 3832193"/>
                  <a:gd name="connsiteX358" fmla="*/ 440883 w 2060808"/>
                  <a:gd name="connsiteY358" fmla="*/ 3751795 h 3832193"/>
                  <a:gd name="connsiteX359" fmla="*/ 463029 w 2060808"/>
                  <a:gd name="connsiteY359" fmla="*/ 3687463 h 3832193"/>
                  <a:gd name="connsiteX360" fmla="*/ 561670 w 2060808"/>
                  <a:gd name="connsiteY360" fmla="*/ 3701360 h 3832193"/>
                  <a:gd name="connsiteX361" fmla="*/ 665283 w 2060808"/>
                  <a:gd name="connsiteY361" fmla="*/ 3661536 h 3832193"/>
                  <a:gd name="connsiteX362" fmla="*/ 683466 w 2060808"/>
                  <a:gd name="connsiteY362" fmla="*/ 3700998 h 3832193"/>
                  <a:gd name="connsiteX363" fmla="*/ 718556 w 2060808"/>
                  <a:gd name="connsiteY363" fmla="*/ 3718324 h 3832193"/>
                  <a:gd name="connsiteX364" fmla="*/ 706888 w 2060808"/>
                  <a:gd name="connsiteY364" fmla="*/ 3734307 h 3832193"/>
                  <a:gd name="connsiteX365" fmla="*/ 685276 w 2060808"/>
                  <a:gd name="connsiteY365" fmla="*/ 3747251 h 3832193"/>
                  <a:gd name="connsiteX366" fmla="*/ 684923 w 2060808"/>
                  <a:gd name="connsiteY366" fmla="*/ 3732993 h 3832193"/>
                  <a:gd name="connsiteX367" fmla="*/ 718737 w 2060808"/>
                  <a:gd name="connsiteY367" fmla="*/ 3704932 h 3832193"/>
                  <a:gd name="connsiteX368" fmla="*/ 718556 w 2060808"/>
                  <a:gd name="connsiteY368" fmla="*/ 3718324 h 3832193"/>
                  <a:gd name="connsiteX369" fmla="*/ 724509 w 2060808"/>
                  <a:gd name="connsiteY369" fmla="*/ 3659526 h 3832193"/>
                  <a:gd name="connsiteX370" fmla="*/ 700296 w 2060808"/>
                  <a:gd name="connsiteY370" fmla="*/ 3690530 h 3832193"/>
                  <a:gd name="connsiteX371" fmla="*/ 655224 w 2060808"/>
                  <a:gd name="connsiteY371" fmla="*/ 3634247 h 3832193"/>
                  <a:gd name="connsiteX372" fmla="*/ 633364 w 2060808"/>
                  <a:gd name="connsiteY372" fmla="*/ 3611977 h 3832193"/>
                  <a:gd name="connsiteX373" fmla="*/ 628268 w 2060808"/>
                  <a:gd name="connsiteY373" fmla="*/ 3551837 h 3832193"/>
                  <a:gd name="connsiteX374" fmla="*/ 642823 w 2060808"/>
                  <a:gd name="connsiteY374" fmla="*/ 3522585 h 3832193"/>
                  <a:gd name="connsiteX375" fmla="*/ 656567 w 2060808"/>
                  <a:gd name="connsiteY375" fmla="*/ 3497639 h 3832193"/>
                  <a:gd name="connsiteX376" fmla="*/ 710498 w 2060808"/>
                  <a:gd name="connsiteY376" fmla="*/ 3520214 h 3832193"/>
                  <a:gd name="connsiteX377" fmla="*/ 725795 w 2060808"/>
                  <a:gd name="connsiteY377" fmla="*/ 3609072 h 3832193"/>
                  <a:gd name="connsiteX378" fmla="*/ 724509 w 2060808"/>
                  <a:gd name="connsiteY378" fmla="*/ 3659526 h 3832193"/>
                  <a:gd name="connsiteX379" fmla="*/ 1358731 w 2060808"/>
                  <a:gd name="connsiteY379" fmla="*/ 3751852 h 3832193"/>
                  <a:gd name="connsiteX380" fmla="*/ 1325765 w 2060808"/>
                  <a:gd name="connsiteY380" fmla="*/ 3731859 h 3832193"/>
                  <a:gd name="connsiteX381" fmla="*/ 1322393 w 2060808"/>
                  <a:gd name="connsiteY381" fmla="*/ 3703246 h 3832193"/>
                  <a:gd name="connsiteX382" fmla="*/ 1358826 w 2060808"/>
                  <a:gd name="connsiteY382" fmla="*/ 3732297 h 3832193"/>
                  <a:gd name="connsiteX383" fmla="*/ 1358731 w 2060808"/>
                  <a:gd name="connsiteY383" fmla="*/ 3751852 h 3832193"/>
                  <a:gd name="connsiteX384" fmla="*/ 1345349 w 2060808"/>
                  <a:gd name="connsiteY384" fmla="*/ 3679481 h 3832193"/>
                  <a:gd name="connsiteX385" fmla="*/ 1343558 w 2060808"/>
                  <a:gd name="connsiteY385" fmla="*/ 3690502 h 3832193"/>
                  <a:gd name="connsiteX386" fmla="*/ 1318307 w 2060808"/>
                  <a:gd name="connsiteY386" fmla="*/ 3621750 h 3832193"/>
                  <a:gd name="connsiteX387" fmla="*/ 1332871 w 2060808"/>
                  <a:gd name="connsiteY387" fmla="*/ 3521185 h 3832193"/>
                  <a:gd name="connsiteX388" fmla="*/ 1346292 w 2060808"/>
                  <a:gd name="connsiteY388" fmla="*/ 3518890 h 3832193"/>
                  <a:gd name="connsiteX389" fmla="*/ 1388230 w 2060808"/>
                  <a:gd name="connsiteY389" fmla="*/ 3500516 h 3832193"/>
                  <a:gd name="connsiteX390" fmla="*/ 1400498 w 2060808"/>
                  <a:gd name="connsiteY390" fmla="*/ 3521557 h 3832193"/>
                  <a:gd name="connsiteX391" fmla="*/ 1422053 w 2060808"/>
                  <a:gd name="connsiteY391" fmla="*/ 3566505 h 3832193"/>
                  <a:gd name="connsiteX392" fmla="*/ 1410538 w 2060808"/>
                  <a:gd name="connsiteY392" fmla="*/ 3611968 h 3832193"/>
                  <a:gd name="connsiteX393" fmla="*/ 1400593 w 2060808"/>
                  <a:gd name="connsiteY393" fmla="*/ 3625379 h 3832193"/>
                  <a:gd name="connsiteX394" fmla="*/ 1345349 w 2060808"/>
                  <a:gd name="connsiteY394" fmla="*/ 3679481 h 3832193"/>
                  <a:gd name="connsiteX395" fmla="*/ 1601371 w 2060808"/>
                  <a:gd name="connsiteY395" fmla="*/ 3807221 h 3832193"/>
                  <a:gd name="connsiteX396" fmla="*/ 1565662 w 2060808"/>
                  <a:gd name="connsiteY396" fmla="*/ 3814251 h 3832193"/>
                  <a:gd name="connsiteX397" fmla="*/ 1458391 w 2060808"/>
                  <a:gd name="connsiteY397" fmla="*/ 3812517 h 3832193"/>
                  <a:gd name="connsiteX398" fmla="*/ 1371352 w 2060808"/>
                  <a:gd name="connsiteY398" fmla="*/ 3750938 h 3832193"/>
                  <a:gd name="connsiteX399" fmla="*/ 1495463 w 2060808"/>
                  <a:gd name="connsiteY399" fmla="*/ 3782275 h 3832193"/>
                  <a:gd name="connsiteX400" fmla="*/ 1600685 w 2060808"/>
                  <a:gd name="connsiteY400" fmla="*/ 3775350 h 3832193"/>
                  <a:gd name="connsiteX401" fmla="*/ 1601371 w 2060808"/>
                  <a:gd name="connsiteY401" fmla="*/ 3807221 h 3832193"/>
                  <a:gd name="connsiteX402" fmla="*/ 1580006 w 2060808"/>
                  <a:gd name="connsiteY402" fmla="*/ 3691959 h 3832193"/>
                  <a:gd name="connsiteX403" fmla="*/ 1599371 w 2060808"/>
                  <a:gd name="connsiteY403" fmla="*/ 3753491 h 3832193"/>
                  <a:gd name="connsiteX404" fmla="*/ 1511417 w 2060808"/>
                  <a:gd name="connsiteY404" fmla="*/ 3760872 h 3832193"/>
                  <a:gd name="connsiteX405" fmla="*/ 1408071 w 2060808"/>
                  <a:gd name="connsiteY405" fmla="*/ 3750395 h 3832193"/>
                  <a:gd name="connsiteX406" fmla="*/ 1360427 w 2060808"/>
                  <a:gd name="connsiteY406" fmla="*/ 3701179 h 3832193"/>
                  <a:gd name="connsiteX407" fmla="*/ 1378600 w 2060808"/>
                  <a:gd name="connsiteY407" fmla="*/ 3661574 h 3832193"/>
                  <a:gd name="connsiteX408" fmla="*/ 1482223 w 2060808"/>
                  <a:gd name="connsiteY408" fmla="*/ 3701370 h 3832193"/>
                  <a:gd name="connsiteX409" fmla="*/ 1578568 w 2060808"/>
                  <a:gd name="connsiteY409" fmla="*/ 3689759 h 3832193"/>
                  <a:gd name="connsiteX410" fmla="*/ 1580006 w 2060808"/>
                  <a:gd name="connsiteY410" fmla="*/ 3691959 h 3832193"/>
                  <a:gd name="connsiteX411" fmla="*/ 1569348 w 2060808"/>
                  <a:gd name="connsiteY411" fmla="*/ 3675557 h 3832193"/>
                  <a:gd name="connsiteX412" fmla="*/ 1553156 w 2060808"/>
                  <a:gd name="connsiteY412" fmla="*/ 3679186 h 3832193"/>
                  <a:gd name="connsiteX413" fmla="*/ 1471907 w 2060808"/>
                  <a:gd name="connsiteY413" fmla="*/ 3681453 h 3832193"/>
                  <a:gd name="connsiteX414" fmla="*/ 1391088 w 2060808"/>
                  <a:gd name="connsiteY414" fmla="*/ 3651192 h 3832193"/>
                  <a:gd name="connsiteX415" fmla="*/ 1409471 w 2060808"/>
                  <a:gd name="connsiteY415" fmla="*/ 3629961 h 3832193"/>
                  <a:gd name="connsiteX416" fmla="*/ 1428959 w 2060808"/>
                  <a:gd name="connsiteY416" fmla="*/ 3603529 h 3832193"/>
                  <a:gd name="connsiteX417" fmla="*/ 1455000 w 2060808"/>
                  <a:gd name="connsiteY417" fmla="*/ 3583317 h 3832193"/>
                  <a:gd name="connsiteX418" fmla="*/ 1492862 w 2060808"/>
                  <a:gd name="connsiteY418" fmla="*/ 3606463 h 3832193"/>
                  <a:gd name="connsiteX419" fmla="*/ 1495244 w 2060808"/>
                  <a:gd name="connsiteY419" fmla="*/ 3606720 h 3832193"/>
                  <a:gd name="connsiteX420" fmla="*/ 1549050 w 2060808"/>
                  <a:gd name="connsiteY420" fmla="*/ 3641686 h 3832193"/>
                  <a:gd name="connsiteX421" fmla="*/ 1569348 w 2060808"/>
                  <a:gd name="connsiteY421" fmla="*/ 3675557 h 3832193"/>
                  <a:gd name="connsiteX422" fmla="*/ 1538744 w 2060808"/>
                  <a:gd name="connsiteY422" fmla="*/ 3620902 h 3832193"/>
                  <a:gd name="connsiteX423" fmla="*/ 1494767 w 2060808"/>
                  <a:gd name="connsiteY423" fmla="*/ 3580926 h 3832193"/>
                  <a:gd name="connsiteX424" fmla="*/ 1500168 w 2060808"/>
                  <a:gd name="connsiteY424" fmla="*/ 3497125 h 3832193"/>
                  <a:gd name="connsiteX425" fmla="*/ 1514074 w 2060808"/>
                  <a:gd name="connsiteY425" fmla="*/ 3490324 h 3832193"/>
                  <a:gd name="connsiteX426" fmla="*/ 1538744 w 2060808"/>
                  <a:gd name="connsiteY426" fmla="*/ 3620902 h 3832193"/>
                  <a:gd name="connsiteX427" fmla="*/ 1932422 w 2060808"/>
                  <a:gd name="connsiteY427" fmla="*/ 1383318 h 3832193"/>
                  <a:gd name="connsiteX428" fmla="*/ 1919677 w 2060808"/>
                  <a:gd name="connsiteY428" fmla="*/ 1696690 h 3832193"/>
                  <a:gd name="connsiteX429" fmla="*/ 110423 w 2060808"/>
                  <a:gd name="connsiteY429" fmla="*/ 1687108 h 3832193"/>
                  <a:gd name="connsiteX430" fmla="*/ 112823 w 2060808"/>
                  <a:gd name="connsiteY430" fmla="*/ 1203657 h 3832193"/>
                  <a:gd name="connsiteX431" fmla="*/ 151533 w 2060808"/>
                  <a:gd name="connsiteY431" fmla="*/ 1167138 h 3832193"/>
                  <a:gd name="connsiteX432" fmla="*/ 202539 w 2060808"/>
                  <a:gd name="connsiteY432" fmla="*/ 1136154 h 3832193"/>
                  <a:gd name="connsiteX433" fmla="*/ 198405 w 2060808"/>
                  <a:gd name="connsiteY433" fmla="*/ 1114818 h 3832193"/>
                  <a:gd name="connsiteX434" fmla="*/ 195071 w 2060808"/>
                  <a:gd name="connsiteY434" fmla="*/ 1067678 h 3832193"/>
                  <a:gd name="connsiteX435" fmla="*/ 110023 w 2060808"/>
                  <a:gd name="connsiteY435" fmla="*/ 997708 h 3832193"/>
                  <a:gd name="connsiteX436" fmla="*/ 128873 w 2060808"/>
                  <a:gd name="connsiteY436" fmla="*/ 488778 h 3832193"/>
                  <a:gd name="connsiteX437" fmla="*/ 1174327 w 2060808"/>
                  <a:gd name="connsiteY437" fmla="*/ 525220 h 3832193"/>
                  <a:gd name="connsiteX438" fmla="*/ 1956511 w 2060808"/>
                  <a:gd name="connsiteY438" fmla="*/ 520696 h 3832193"/>
                  <a:gd name="connsiteX439" fmla="*/ 1949329 w 2060808"/>
                  <a:gd name="connsiteY439" fmla="*/ 973286 h 3832193"/>
                  <a:gd name="connsiteX440" fmla="*/ 1865756 w 2060808"/>
                  <a:gd name="connsiteY440" fmla="*/ 1044657 h 3832193"/>
                  <a:gd name="connsiteX441" fmla="*/ 1862813 w 2060808"/>
                  <a:gd name="connsiteY441" fmla="*/ 1091615 h 3832193"/>
                  <a:gd name="connsiteX442" fmla="*/ 1857813 w 2060808"/>
                  <a:gd name="connsiteY442" fmla="*/ 1109417 h 3832193"/>
                  <a:gd name="connsiteX443" fmla="*/ 1909629 w 2060808"/>
                  <a:gd name="connsiteY443" fmla="*/ 1143745 h 3832193"/>
                  <a:gd name="connsiteX444" fmla="*/ 1943957 w 2060808"/>
                  <a:gd name="connsiteY444" fmla="*/ 1179607 h 3832193"/>
                  <a:gd name="connsiteX445" fmla="*/ 1932422 w 2060808"/>
                  <a:gd name="connsiteY445" fmla="*/ 1383318 h 3832193"/>
                  <a:gd name="connsiteX446" fmla="*/ 2009250 w 2060808"/>
                  <a:gd name="connsiteY446" fmla="*/ 1158366 h 3832193"/>
                  <a:gd name="connsiteX447" fmla="*/ 1968541 w 2060808"/>
                  <a:gd name="connsiteY447" fmla="*/ 1164929 h 3832193"/>
                  <a:gd name="connsiteX448" fmla="*/ 1950891 w 2060808"/>
                  <a:gd name="connsiteY448" fmla="*/ 1164433 h 3832193"/>
                  <a:gd name="connsiteX449" fmla="*/ 1926002 w 2060808"/>
                  <a:gd name="connsiteY449" fmla="*/ 1145307 h 3832193"/>
                  <a:gd name="connsiteX450" fmla="*/ 2018023 w 2060808"/>
                  <a:gd name="connsiteY450" fmla="*/ 1139287 h 3832193"/>
                  <a:gd name="connsiteX451" fmla="*/ 2009250 w 2060808"/>
                  <a:gd name="connsiteY451" fmla="*/ 1158366 h 3832193"/>
                  <a:gd name="connsiteX452" fmla="*/ 2035149 w 2060808"/>
                  <a:gd name="connsiteY452" fmla="*/ 1109817 h 3832193"/>
                  <a:gd name="connsiteX453" fmla="*/ 1958701 w 2060808"/>
                  <a:gd name="connsiteY453" fmla="*/ 1131610 h 3832193"/>
                  <a:gd name="connsiteX454" fmla="*/ 1876282 w 2060808"/>
                  <a:gd name="connsiteY454" fmla="*/ 1115627 h 3832193"/>
                  <a:gd name="connsiteX455" fmla="*/ 1873043 w 2060808"/>
                  <a:gd name="connsiteY455" fmla="*/ 1094482 h 3832193"/>
                  <a:gd name="connsiteX456" fmla="*/ 2028462 w 2060808"/>
                  <a:gd name="connsiteY456" fmla="*/ 1092263 h 3832193"/>
                  <a:gd name="connsiteX457" fmla="*/ 2035149 w 2060808"/>
                  <a:gd name="connsiteY457" fmla="*/ 1109817 h 3832193"/>
                  <a:gd name="connsiteX458" fmla="*/ 2034463 w 2060808"/>
                  <a:gd name="connsiteY458" fmla="*/ 1074413 h 3832193"/>
                  <a:gd name="connsiteX459" fmla="*/ 2001335 w 2060808"/>
                  <a:gd name="connsiteY459" fmla="*/ 1079756 h 3832193"/>
                  <a:gd name="connsiteX460" fmla="*/ 1890045 w 2060808"/>
                  <a:gd name="connsiteY460" fmla="*/ 1081213 h 3832193"/>
                  <a:gd name="connsiteX461" fmla="*/ 1876348 w 2060808"/>
                  <a:gd name="connsiteY461" fmla="*/ 1052458 h 3832193"/>
                  <a:gd name="connsiteX462" fmla="*/ 1967474 w 2060808"/>
                  <a:gd name="connsiteY462" fmla="*/ 1049657 h 3832193"/>
                  <a:gd name="connsiteX463" fmla="*/ 2027377 w 2060808"/>
                  <a:gd name="connsiteY463" fmla="*/ 1039218 h 3832193"/>
                  <a:gd name="connsiteX464" fmla="*/ 2044788 w 2060808"/>
                  <a:gd name="connsiteY464" fmla="*/ 1054515 h 3832193"/>
                  <a:gd name="connsiteX465" fmla="*/ 2034463 w 2060808"/>
                  <a:gd name="connsiteY465" fmla="*/ 1074413 h 383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</a:cxnLst>
                <a:rect l="l" t="t" r="r" b="b"/>
                <a:pathLst>
                  <a:path w="2060808" h="3832193">
                    <a:moveTo>
                      <a:pt x="2038368" y="1030626"/>
                    </a:moveTo>
                    <a:cubicBezTo>
                      <a:pt x="2059857" y="1008643"/>
                      <a:pt x="2048093" y="976686"/>
                      <a:pt x="2019842" y="968323"/>
                    </a:cubicBezTo>
                    <a:cubicBezTo>
                      <a:pt x="2036578" y="962456"/>
                      <a:pt x="2048817" y="940901"/>
                      <a:pt x="2036263" y="925461"/>
                    </a:cubicBezTo>
                    <a:cubicBezTo>
                      <a:pt x="2031196" y="919108"/>
                      <a:pt x="2023309" y="916812"/>
                      <a:pt x="2017880" y="911126"/>
                    </a:cubicBezTo>
                    <a:cubicBezTo>
                      <a:pt x="2005564" y="892199"/>
                      <a:pt x="2008108" y="882141"/>
                      <a:pt x="1980285" y="888256"/>
                    </a:cubicBezTo>
                    <a:cubicBezTo>
                      <a:pt x="1982228" y="760335"/>
                      <a:pt x="1984219" y="632424"/>
                      <a:pt x="1986191" y="504513"/>
                    </a:cubicBezTo>
                    <a:cubicBezTo>
                      <a:pt x="1986314" y="497188"/>
                      <a:pt x="1979333" y="488968"/>
                      <a:pt x="1971484" y="489806"/>
                    </a:cubicBezTo>
                    <a:cubicBezTo>
                      <a:pt x="1852898" y="501331"/>
                      <a:pt x="1733492" y="501046"/>
                      <a:pt x="1614458" y="501922"/>
                    </a:cubicBezTo>
                    <a:cubicBezTo>
                      <a:pt x="1599085" y="469223"/>
                      <a:pt x="1584674" y="436619"/>
                      <a:pt x="1570586" y="403405"/>
                    </a:cubicBezTo>
                    <a:cubicBezTo>
                      <a:pt x="1554956" y="366924"/>
                      <a:pt x="1540706" y="329491"/>
                      <a:pt x="1522733" y="294096"/>
                    </a:cubicBezTo>
                    <a:cubicBezTo>
                      <a:pt x="1521371" y="291419"/>
                      <a:pt x="1518942" y="290505"/>
                      <a:pt x="1516579" y="290781"/>
                    </a:cubicBezTo>
                    <a:cubicBezTo>
                      <a:pt x="1506130" y="281247"/>
                      <a:pt x="1490195" y="277380"/>
                      <a:pt x="1477613" y="272084"/>
                    </a:cubicBezTo>
                    <a:cubicBezTo>
                      <a:pt x="1461649" y="265359"/>
                      <a:pt x="1445885" y="258120"/>
                      <a:pt x="1430340" y="250452"/>
                    </a:cubicBezTo>
                    <a:cubicBezTo>
                      <a:pt x="1398584" y="234774"/>
                      <a:pt x="1367742" y="217239"/>
                      <a:pt x="1338033" y="197951"/>
                    </a:cubicBezTo>
                    <a:cubicBezTo>
                      <a:pt x="1305086" y="176558"/>
                      <a:pt x="1274692" y="151631"/>
                      <a:pt x="1242088" y="129828"/>
                    </a:cubicBezTo>
                    <a:cubicBezTo>
                      <a:pt x="1240516" y="128780"/>
                      <a:pt x="1238954" y="128675"/>
                      <a:pt x="1237592" y="129142"/>
                    </a:cubicBezTo>
                    <a:cubicBezTo>
                      <a:pt x="1230268" y="105196"/>
                      <a:pt x="1220885" y="81936"/>
                      <a:pt x="1208360" y="60562"/>
                    </a:cubicBezTo>
                    <a:cubicBezTo>
                      <a:pt x="1205636" y="55914"/>
                      <a:pt x="1197797" y="58952"/>
                      <a:pt x="1199492" y="64296"/>
                    </a:cubicBezTo>
                    <a:cubicBezTo>
                      <a:pt x="1212056" y="102672"/>
                      <a:pt x="1225991" y="140686"/>
                      <a:pt x="1233839" y="180406"/>
                    </a:cubicBezTo>
                    <a:cubicBezTo>
                      <a:pt x="1222428" y="170595"/>
                      <a:pt x="1212913" y="158593"/>
                      <a:pt x="1205702" y="145401"/>
                    </a:cubicBezTo>
                    <a:cubicBezTo>
                      <a:pt x="1201978" y="138572"/>
                      <a:pt x="1191215" y="140191"/>
                      <a:pt x="1189262" y="147535"/>
                    </a:cubicBezTo>
                    <a:cubicBezTo>
                      <a:pt x="1184586" y="165137"/>
                      <a:pt x="1180204" y="182901"/>
                      <a:pt x="1175680" y="200646"/>
                    </a:cubicBezTo>
                    <a:cubicBezTo>
                      <a:pt x="1174194" y="192083"/>
                      <a:pt x="1172060" y="183454"/>
                      <a:pt x="1171603" y="174738"/>
                    </a:cubicBezTo>
                    <a:cubicBezTo>
                      <a:pt x="1177842" y="145516"/>
                      <a:pt x="1184947" y="115378"/>
                      <a:pt x="1184624" y="85375"/>
                    </a:cubicBezTo>
                    <a:cubicBezTo>
                      <a:pt x="1184176" y="77907"/>
                      <a:pt x="1172622" y="75392"/>
                      <a:pt x="1170889" y="83508"/>
                    </a:cubicBezTo>
                    <a:cubicBezTo>
                      <a:pt x="1168174" y="96205"/>
                      <a:pt x="1167660" y="109530"/>
                      <a:pt x="1165678" y="122389"/>
                    </a:cubicBezTo>
                    <a:cubicBezTo>
                      <a:pt x="1153944" y="195931"/>
                      <a:pt x="1133617" y="272008"/>
                      <a:pt x="1064790" y="311832"/>
                    </a:cubicBezTo>
                    <a:cubicBezTo>
                      <a:pt x="1055388" y="318080"/>
                      <a:pt x="1045625" y="325719"/>
                      <a:pt x="1035110" y="329939"/>
                    </a:cubicBezTo>
                    <a:cubicBezTo>
                      <a:pt x="1022670" y="334949"/>
                      <a:pt x="1014545" y="326633"/>
                      <a:pt x="1004363" y="320652"/>
                    </a:cubicBezTo>
                    <a:cubicBezTo>
                      <a:pt x="998572" y="317242"/>
                      <a:pt x="991742" y="314641"/>
                      <a:pt x="985056" y="314232"/>
                    </a:cubicBezTo>
                    <a:cubicBezTo>
                      <a:pt x="990009" y="287848"/>
                      <a:pt x="978979" y="282371"/>
                      <a:pt x="971759" y="261244"/>
                    </a:cubicBezTo>
                    <a:cubicBezTo>
                      <a:pt x="970149" y="253034"/>
                      <a:pt x="971549" y="244328"/>
                      <a:pt x="971549" y="236032"/>
                    </a:cubicBezTo>
                    <a:cubicBezTo>
                      <a:pt x="971378" y="213638"/>
                      <a:pt x="966863" y="191350"/>
                      <a:pt x="958033" y="170747"/>
                    </a:cubicBezTo>
                    <a:cubicBezTo>
                      <a:pt x="945489" y="143953"/>
                      <a:pt x="927401" y="115483"/>
                      <a:pt x="899483" y="102939"/>
                    </a:cubicBezTo>
                    <a:cubicBezTo>
                      <a:pt x="907694" y="80898"/>
                      <a:pt x="908046" y="25091"/>
                      <a:pt x="899378" y="3126"/>
                    </a:cubicBezTo>
                    <a:cubicBezTo>
                      <a:pt x="897121" y="-1722"/>
                      <a:pt x="888387" y="-722"/>
                      <a:pt x="887520" y="4679"/>
                    </a:cubicBezTo>
                    <a:cubicBezTo>
                      <a:pt x="886129" y="13337"/>
                      <a:pt x="887596" y="22138"/>
                      <a:pt x="887596" y="30863"/>
                    </a:cubicBezTo>
                    <a:cubicBezTo>
                      <a:pt x="878147" y="31082"/>
                      <a:pt x="870127" y="36711"/>
                      <a:pt x="862069" y="41160"/>
                    </a:cubicBezTo>
                    <a:cubicBezTo>
                      <a:pt x="833894" y="56342"/>
                      <a:pt x="812425" y="83393"/>
                      <a:pt x="813596" y="116560"/>
                    </a:cubicBezTo>
                    <a:cubicBezTo>
                      <a:pt x="776458" y="132171"/>
                      <a:pt x="740911" y="151669"/>
                      <a:pt x="704411" y="168766"/>
                    </a:cubicBezTo>
                    <a:cubicBezTo>
                      <a:pt x="639822" y="201532"/>
                      <a:pt x="572595" y="229945"/>
                      <a:pt x="509434" y="265159"/>
                    </a:cubicBezTo>
                    <a:cubicBezTo>
                      <a:pt x="502462" y="270865"/>
                      <a:pt x="499081" y="278923"/>
                      <a:pt x="497776" y="287657"/>
                    </a:cubicBezTo>
                    <a:cubicBezTo>
                      <a:pt x="496852" y="293848"/>
                      <a:pt x="496195" y="300097"/>
                      <a:pt x="495785" y="306383"/>
                    </a:cubicBezTo>
                    <a:cubicBezTo>
                      <a:pt x="481307" y="331625"/>
                      <a:pt x="468144" y="357771"/>
                      <a:pt x="455790" y="384041"/>
                    </a:cubicBezTo>
                    <a:cubicBezTo>
                      <a:pt x="442150" y="412978"/>
                      <a:pt x="429672" y="442305"/>
                      <a:pt x="418995" y="472490"/>
                    </a:cubicBezTo>
                    <a:cubicBezTo>
                      <a:pt x="321782" y="468727"/>
                      <a:pt x="224570" y="464622"/>
                      <a:pt x="127368" y="460498"/>
                    </a:cubicBezTo>
                    <a:cubicBezTo>
                      <a:pt x="115404" y="459440"/>
                      <a:pt x="102384" y="458698"/>
                      <a:pt x="101050" y="474109"/>
                    </a:cubicBezTo>
                    <a:cubicBezTo>
                      <a:pt x="97364" y="620937"/>
                      <a:pt x="92620" y="767774"/>
                      <a:pt x="90544" y="914612"/>
                    </a:cubicBezTo>
                    <a:cubicBezTo>
                      <a:pt x="75190" y="908420"/>
                      <a:pt x="59702" y="903439"/>
                      <a:pt x="49910" y="921032"/>
                    </a:cubicBezTo>
                    <a:cubicBezTo>
                      <a:pt x="46243" y="927671"/>
                      <a:pt x="44795" y="933252"/>
                      <a:pt x="38204" y="937615"/>
                    </a:cubicBezTo>
                    <a:cubicBezTo>
                      <a:pt x="11648" y="951083"/>
                      <a:pt x="14811" y="980782"/>
                      <a:pt x="41414" y="991602"/>
                    </a:cubicBezTo>
                    <a:cubicBezTo>
                      <a:pt x="12534" y="1000556"/>
                      <a:pt x="676" y="1031502"/>
                      <a:pt x="22736" y="1053820"/>
                    </a:cubicBezTo>
                    <a:cubicBezTo>
                      <a:pt x="-6801" y="1066383"/>
                      <a:pt x="-8430" y="1102435"/>
                      <a:pt x="22983" y="1112370"/>
                    </a:cubicBezTo>
                    <a:cubicBezTo>
                      <a:pt x="7810" y="1127067"/>
                      <a:pt x="13077" y="1152032"/>
                      <a:pt x="33013" y="1158766"/>
                    </a:cubicBezTo>
                    <a:cubicBezTo>
                      <a:pt x="26822" y="1168539"/>
                      <a:pt x="27784" y="1182998"/>
                      <a:pt x="37480" y="1190189"/>
                    </a:cubicBezTo>
                    <a:cubicBezTo>
                      <a:pt x="53444" y="1200200"/>
                      <a:pt x="76704" y="1202295"/>
                      <a:pt x="95297" y="1203953"/>
                    </a:cubicBezTo>
                    <a:cubicBezTo>
                      <a:pt x="94592" y="1369202"/>
                      <a:pt x="96592" y="1534489"/>
                      <a:pt x="85705" y="1699519"/>
                    </a:cubicBezTo>
                    <a:cubicBezTo>
                      <a:pt x="85334" y="1706054"/>
                      <a:pt x="91535" y="1711492"/>
                      <a:pt x="97745" y="1711549"/>
                    </a:cubicBezTo>
                    <a:cubicBezTo>
                      <a:pt x="248545" y="1712607"/>
                      <a:pt x="399354" y="1713369"/>
                      <a:pt x="550163" y="1714331"/>
                    </a:cubicBezTo>
                    <a:cubicBezTo>
                      <a:pt x="535362" y="1899040"/>
                      <a:pt x="531228" y="2084501"/>
                      <a:pt x="521884" y="2269552"/>
                    </a:cubicBezTo>
                    <a:cubicBezTo>
                      <a:pt x="518674" y="2318587"/>
                      <a:pt x="520712" y="2370003"/>
                      <a:pt x="546496" y="2413333"/>
                    </a:cubicBezTo>
                    <a:cubicBezTo>
                      <a:pt x="567889" y="2447956"/>
                      <a:pt x="554192" y="2477655"/>
                      <a:pt x="545401" y="2513383"/>
                    </a:cubicBezTo>
                    <a:cubicBezTo>
                      <a:pt x="538086" y="2548245"/>
                      <a:pt x="530370" y="2583601"/>
                      <a:pt x="528532" y="2619253"/>
                    </a:cubicBezTo>
                    <a:cubicBezTo>
                      <a:pt x="527761" y="2656325"/>
                      <a:pt x="558488" y="2671241"/>
                      <a:pt x="531256" y="2707331"/>
                    </a:cubicBezTo>
                    <a:cubicBezTo>
                      <a:pt x="487898" y="2775978"/>
                      <a:pt x="482774" y="2859845"/>
                      <a:pt x="481736" y="2938893"/>
                    </a:cubicBezTo>
                    <a:cubicBezTo>
                      <a:pt x="480069" y="3031572"/>
                      <a:pt x="478916" y="3124259"/>
                      <a:pt x="477049" y="3216938"/>
                    </a:cubicBezTo>
                    <a:cubicBezTo>
                      <a:pt x="476716" y="3240674"/>
                      <a:pt x="473297" y="3267191"/>
                      <a:pt x="487556" y="3287823"/>
                    </a:cubicBezTo>
                    <a:cubicBezTo>
                      <a:pt x="491489" y="3293509"/>
                      <a:pt x="497595" y="3299043"/>
                      <a:pt x="498547" y="3306206"/>
                    </a:cubicBezTo>
                    <a:cubicBezTo>
                      <a:pt x="498957" y="3322141"/>
                      <a:pt x="489613" y="3336934"/>
                      <a:pt x="487889" y="3352726"/>
                    </a:cubicBezTo>
                    <a:cubicBezTo>
                      <a:pt x="480821" y="3397360"/>
                      <a:pt x="486098" y="3452958"/>
                      <a:pt x="518578" y="3486752"/>
                    </a:cubicBezTo>
                    <a:cubicBezTo>
                      <a:pt x="513149" y="3536920"/>
                      <a:pt x="508758" y="3588441"/>
                      <a:pt x="482174" y="3632789"/>
                    </a:cubicBezTo>
                    <a:cubicBezTo>
                      <a:pt x="463076" y="3671271"/>
                      <a:pt x="423633" y="3705056"/>
                      <a:pt x="426957" y="3751176"/>
                    </a:cubicBezTo>
                    <a:cubicBezTo>
                      <a:pt x="424443" y="3752966"/>
                      <a:pt x="422728" y="3755843"/>
                      <a:pt x="422738" y="3759396"/>
                    </a:cubicBezTo>
                    <a:cubicBezTo>
                      <a:pt x="422795" y="3777284"/>
                      <a:pt x="422909" y="3795172"/>
                      <a:pt x="423271" y="3813060"/>
                    </a:cubicBezTo>
                    <a:cubicBezTo>
                      <a:pt x="424348" y="3829366"/>
                      <a:pt x="464762" y="3829871"/>
                      <a:pt x="477345" y="3830986"/>
                    </a:cubicBezTo>
                    <a:cubicBezTo>
                      <a:pt x="518093" y="3833005"/>
                      <a:pt x="558888" y="3829957"/>
                      <a:pt x="599436" y="3825985"/>
                    </a:cubicBezTo>
                    <a:cubicBezTo>
                      <a:pt x="637603" y="3823699"/>
                      <a:pt x="684047" y="3815708"/>
                      <a:pt x="684466" y="3768025"/>
                    </a:cubicBezTo>
                    <a:cubicBezTo>
                      <a:pt x="691914" y="3765844"/>
                      <a:pt x="697163" y="3758243"/>
                      <a:pt x="703392" y="3753776"/>
                    </a:cubicBezTo>
                    <a:cubicBezTo>
                      <a:pt x="710069" y="3748975"/>
                      <a:pt x="717356" y="3745204"/>
                      <a:pt x="724128" y="3740594"/>
                    </a:cubicBezTo>
                    <a:cubicBezTo>
                      <a:pt x="735644" y="3733297"/>
                      <a:pt x="731548" y="3707837"/>
                      <a:pt x="730529" y="3695683"/>
                    </a:cubicBezTo>
                    <a:cubicBezTo>
                      <a:pt x="750512" y="3677338"/>
                      <a:pt x="747045" y="3646553"/>
                      <a:pt x="747331" y="3621760"/>
                    </a:cubicBezTo>
                    <a:cubicBezTo>
                      <a:pt x="747883" y="3586736"/>
                      <a:pt x="752570" y="3539968"/>
                      <a:pt x="727043" y="3511956"/>
                    </a:cubicBezTo>
                    <a:cubicBezTo>
                      <a:pt x="759332" y="3482752"/>
                      <a:pt x="774496" y="3437442"/>
                      <a:pt x="782097" y="3395655"/>
                    </a:cubicBezTo>
                    <a:cubicBezTo>
                      <a:pt x="794051" y="3339763"/>
                      <a:pt x="783831" y="3282365"/>
                      <a:pt x="764181" y="3229387"/>
                    </a:cubicBezTo>
                    <a:cubicBezTo>
                      <a:pt x="809386" y="3175914"/>
                      <a:pt x="817787" y="3101971"/>
                      <a:pt x="820540" y="3034334"/>
                    </a:cubicBezTo>
                    <a:cubicBezTo>
                      <a:pt x="833237" y="2852635"/>
                      <a:pt x="817406" y="2667059"/>
                      <a:pt x="857849" y="2488428"/>
                    </a:cubicBezTo>
                    <a:cubicBezTo>
                      <a:pt x="907980" y="2309062"/>
                      <a:pt x="966454" y="2132002"/>
                      <a:pt x="1018860" y="1953256"/>
                    </a:cubicBezTo>
                    <a:cubicBezTo>
                      <a:pt x="1043130" y="2032399"/>
                      <a:pt x="1066618" y="2111838"/>
                      <a:pt x="1090326" y="2191152"/>
                    </a:cubicBezTo>
                    <a:cubicBezTo>
                      <a:pt x="1129379" y="2323683"/>
                      <a:pt x="1181357" y="2454071"/>
                      <a:pt x="1198473" y="2591897"/>
                    </a:cubicBezTo>
                    <a:cubicBezTo>
                      <a:pt x="1210256" y="2729162"/>
                      <a:pt x="1209874" y="2867218"/>
                      <a:pt x="1216094" y="3004816"/>
                    </a:cubicBezTo>
                    <a:cubicBezTo>
                      <a:pt x="1218495" y="3081711"/>
                      <a:pt x="1221524" y="3167998"/>
                      <a:pt x="1273654" y="3229406"/>
                    </a:cubicBezTo>
                    <a:cubicBezTo>
                      <a:pt x="1233687" y="3323180"/>
                      <a:pt x="1245803" y="3435727"/>
                      <a:pt x="1318974" y="3509707"/>
                    </a:cubicBezTo>
                    <a:cubicBezTo>
                      <a:pt x="1294599" y="3534006"/>
                      <a:pt x="1295790" y="3574468"/>
                      <a:pt x="1296285" y="3606558"/>
                    </a:cubicBezTo>
                    <a:cubicBezTo>
                      <a:pt x="1297638" y="3635190"/>
                      <a:pt x="1291123" y="3670442"/>
                      <a:pt x="1311259" y="3693588"/>
                    </a:cubicBezTo>
                    <a:cubicBezTo>
                      <a:pt x="1309373" y="3705837"/>
                      <a:pt x="1304953" y="3735593"/>
                      <a:pt x="1316850" y="3742851"/>
                    </a:cubicBezTo>
                    <a:cubicBezTo>
                      <a:pt x="1323317" y="3747290"/>
                      <a:pt x="1330318" y="3750871"/>
                      <a:pt x="1336728" y="3755415"/>
                    </a:cubicBezTo>
                    <a:cubicBezTo>
                      <a:pt x="1343996" y="3760244"/>
                      <a:pt x="1350206" y="3770721"/>
                      <a:pt x="1359588" y="3770502"/>
                    </a:cubicBezTo>
                    <a:cubicBezTo>
                      <a:pt x="1359960" y="3811145"/>
                      <a:pt x="1400736" y="3822794"/>
                      <a:pt x="1434341" y="3824957"/>
                    </a:cubicBezTo>
                    <a:cubicBezTo>
                      <a:pt x="1487785" y="3828662"/>
                      <a:pt x="1566329" y="3841035"/>
                      <a:pt x="1615859" y="3821289"/>
                    </a:cubicBezTo>
                    <a:cubicBezTo>
                      <a:pt x="1618840" y="3819765"/>
                      <a:pt x="1620526" y="3816289"/>
                      <a:pt x="1620592" y="3813050"/>
                    </a:cubicBezTo>
                    <a:cubicBezTo>
                      <a:pt x="1620945" y="3795162"/>
                      <a:pt x="1621059" y="3777274"/>
                      <a:pt x="1621126" y="3759386"/>
                    </a:cubicBezTo>
                    <a:cubicBezTo>
                      <a:pt x="1621126" y="3757548"/>
                      <a:pt x="1620669" y="3755881"/>
                      <a:pt x="1619878" y="3754452"/>
                    </a:cubicBezTo>
                    <a:cubicBezTo>
                      <a:pt x="1625869" y="3706322"/>
                      <a:pt x="1584255" y="3670928"/>
                      <a:pt x="1564338" y="3631227"/>
                    </a:cubicBezTo>
                    <a:cubicBezTo>
                      <a:pt x="1552089" y="3609044"/>
                      <a:pt x="1543040" y="3585765"/>
                      <a:pt x="1537792" y="3560942"/>
                    </a:cubicBezTo>
                    <a:cubicBezTo>
                      <a:pt x="1531343" y="3534654"/>
                      <a:pt x="1534125" y="3505831"/>
                      <a:pt x="1525209" y="3480590"/>
                    </a:cubicBezTo>
                    <a:cubicBezTo>
                      <a:pt x="1550612" y="3445233"/>
                      <a:pt x="1556537" y="3398036"/>
                      <a:pt x="1550222" y="3355726"/>
                    </a:cubicBezTo>
                    <a:cubicBezTo>
                      <a:pt x="1549041" y="3348173"/>
                      <a:pt x="1547307" y="3340724"/>
                      <a:pt x="1545116" y="3333400"/>
                    </a:cubicBezTo>
                    <a:cubicBezTo>
                      <a:pt x="1540430" y="3319827"/>
                      <a:pt x="1534420" y="3304968"/>
                      <a:pt x="1546126" y="3293176"/>
                    </a:cubicBezTo>
                    <a:cubicBezTo>
                      <a:pt x="1562690" y="3274059"/>
                      <a:pt x="1561804" y="3247799"/>
                      <a:pt x="1560775" y="3224034"/>
                    </a:cubicBezTo>
                    <a:cubicBezTo>
                      <a:pt x="1560442" y="3206184"/>
                      <a:pt x="1560109" y="3188344"/>
                      <a:pt x="1559785" y="3170494"/>
                    </a:cubicBezTo>
                    <a:cubicBezTo>
                      <a:pt x="1551784" y="3036544"/>
                      <a:pt x="1570786" y="2897707"/>
                      <a:pt x="1534363" y="2767167"/>
                    </a:cubicBezTo>
                    <a:cubicBezTo>
                      <a:pt x="1529600" y="2752899"/>
                      <a:pt x="1523790" y="2738849"/>
                      <a:pt x="1516856" y="2725495"/>
                    </a:cubicBezTo>
                    <a:cubicBezTo>
                      <a:pt x="1510045" y="2712351"/>
                      <a:pt x="1499092" y="2699816"/>
                      <a:pt x="1495005" y="2685519"/>
                    </a:cubicBezTo>
                    <a:cubicBezTo>
                      <a:pt x="1490843" y="2670936"/>
                      <a:pt x="1501939" y="2656925"/>
                      <a:pt x="1506054" y="2643495"/>
                    </a:cubicBezTo>
                    <a:cubicBezTo>
                      <a:pt x="1510998" y="2627369"/>
                      <a:pt x="1508874" y="2610586"/>
                      <a:pt x="1506702" y="2594203"/>
                    </a:cubicBezTo>
                    <a:cubicBezTo>
                      <a:pt x="1502054" y="2559131"/>
                      <a:pt x="1495424" y="2524346"/>
                      <a:pt x="1486614" y="2490066"/>
                    </a:cubicBezTo>
                    <a:cubicBezTo>
                      <a:pt x="1473155" y="2447784"/>
                      <a:pt x="1478975" y="2434688"/>
                      <a:pt x="1499492" y="2396892"/>
                    </a:cubicBezTo>
                    <a:cubicBezTo>
                      <a:pt x="1513074" y="2367393"/>
                      <a:pt x="1516951" y="2335265"/>
                      <a:pt x="1516894" y="2303052"/>
                    </a:cubicBezTo>
                    <a:cubicBezTo>
                      <a:pt x="1508759" y="2108675"/>
                      <a:pt x="1501616" y="1914041"/>
                      <a:pt x="1487985" y="1719931"/>
                    </a:cubicBezTo>
                    <a:cubicBezTo>
                      <a:pt x="1636156" y="1720665"/>
                      <a:pt x="1784318" y="1722227"/>
                      <a:pt x="1932470" y="1723170"/>
                    </a:cubicBezTo>
                    <a:cubicBezTo>
                      <a:pt x="1939804" y="1723227"/>
                      <a:pt x="1945452" y="1717055"/>
                      <a:pt x="1945690" y="1709949"/>
                    </a:cubicBezTo>
                    <a:cubicBezTo>
                      <a:pt x="1951386" y="1533241"/>
                      <a:pt x="1962092" y="1356772"/>
                      <a:pt x="1972636" y="1180312"/>
                    </a:cubicBezTo>
                    <a:cubicBezTo>
                      <a:pt x="1989467" y="1177988"/>
                      <a:pt x="2007936" y="1176387"/>
                      <a:pt x="2022795" y="1167596"/>
                    </a:cubicBezTo>
                    <a:cubicBezTo>
                      <a:pt x="2033044" y="1160652"/>
                      <a:pt x="2034463" y="1145926"/>
                      <a:pt x="2028215" y="1135820"/>
                    </a:cubicBezTo>
                    <a:cubicBezTo>
                      <a:pt x="2047836" y="1128943"/>
                      <a:pt x="2052970" y="1103778"/>
                      <a:pt x="2038388" y="1089396"/>
                    </a:cubicBezTo>
                    <a:cubicBezTo>
                      <a:pt x="2069306" y="1078937"/>
                      <a:pt x="2067248" y="1042732"/>
                      <a:pt x="2038368" y="1030626"/>
                    </a:cubicBezTo>
                    <a:close/>
                    <a:moveTo>
                      <a:pt x="1980095" y="901791"/>
                    </a:moveTo>
                    <a:cubicBezTo>
                      <a:pt x="2003431" y="898210"/>
                      <a:pt x="1992372" y="914736"/>
                      <a:pt x="2008660" y="928737"/>
                    </a:cubicBezTo>
                    <a:cubicBezTo>
                      <a:pt x="2016880" y="934757"/>
                      <a:pt x="2026262" y="941234"/>
                      <a:pt x="2012403" y="948073"/>
                    </a:cubicBezTo>
                    <a:cubicBezTo>
                      <a:pt x="2006136" y="951159"/>
                      <a:pt x="1998887" y="952712"/>
                      <a:pt x="1992210" y="954683"/>
                    </a:cubicBezTo>
                    <a:cubicBezTo>
                      <a:pt x="1987714" y="956007"/>
                      <a:pt x="1982781" y="958084"/>
                      <a:pt x="1979275" y="955369"/>
                    </a:cubicBezTo>
                    <a:cubicBezTo>
                      <a:pt x="1979542" y="937510"/>
                      <a:pt x="1979818" y="919650"/>
                      <a:pt x="1980095" y="901791"/>
                    </a:cubicBezTo>
                    <a:close/>
                    <a:moveTo>
                      <a:pt x="1974246" y="981382"/>
                    </a:moveTo>
                    <a:cubicBezTo>
                      <a:pt x="1975818" y="980487"/>
                      <a:pt x="1976599" y="979067"/>
                      <a:pt x="1977304" y="977572"/>
                    </a:cubicBezTo>
                    <a:cubicBezTo>
                      <a:pt x="1984752" y="979086"/>
                      <a:pt x="1992525" y="977439"/>
                      <a:pt x="2000088" y="975181"/>
                    </a:cubicBezTo>
                    <a:cubicBezTo>
                      <a:pt x="2014318" y="981525"/>
                      <a:pt x="2039578" y="992364"/>
                      <a:pt x="2029425" y="1012252"/>
                    </a:cubicBezTo>
                    <a:cubicBezTo>
                      <a:pt x="2018595" y="1033398"/>
                      <a:pt x="1987372" y="1031036"/>
                      <a:pt x="1967483" y="1032045"/>
                    </a:cubicBezTo>
                    <a:cubicBezTo>
                      <a:pt x="1937718" y="1033512"/>
                      <a:pt x="1909448" y="1035427"/>
                      <a:pt x="1879530" y="1037532"/>
                    </a:cubicBezTo>
                    <a:cubicBezTo>
                      <a:pt x="1882968" y="1012967"/>
                      <a:pt x="1921078" y="1003280"/>
                      <a:pt x="1940442" y="993422"/>
                    </a:cubicBezTo>
                    <a:cubicBezTo>
                      <a:pt x="1947452" y="990469"/>
                      <a:pt x="1954672" y="987306"/>
                      <a:pt x="1962035" y="984916"/>
                    </a:cubicBezTo>
                    <a:cubicBezTo>
                      <a:pt x="1966350" y="985392"/>
                      <a:pt x="1970931" y="984220"/>
                      <a:pt x="1974246" y="981382"/>
                    </a:cubicBezTo>
                    <a:close/>
                    <a:moveTo>
                      <a:pt x="1536239" y="490130"/>
                    </a:moveTo>
                    <a:cubicBezTo>
                      <a:pt x="1540078" y="452535"/>
                      <a:pt x="1540601" y="414578"/>
                      <a:pt x="1537230" y="376925"/>
                    </a:cubicBezTo>
                    <a:cubicBezTo>
                      <a:pt x="1553975" y="419178"/>
                      <a:pt x="1572853" y="460079"/>
                      <a:pt x="1590570" y="501922"/>
                    </a:cubicBezTo>
                    <a:cubicBezTo>
                      <a:pt x="1572063" y="501922"/>
                      <a:pt x="1553555" y="501874"/>
                      <a:pt x="1535039" y="501789"/>
                    </a:cubicBezTo>
                    <a:cubicBezTo>
                      <a:pt x="1535544" y="497960"/>
                      <a:pt x="1535858" y="494083"/>
                      <a:pt x="1536239" y="490130"/>
                    </a:cubicBezTo>
                    <a:close/>
                    <a:moveTo>
                      <a:pt x="1184452" y="239918"/>
                    </a:moveTo>
                    <a:cubicBezTo>
                      <a:pt x="1190577" y="217277"/>
                      <a:pt x="1196225" y="194522"/>
                      <a:pt x="1201845" y="171757"/>
                    </a:cubicBezTo>
                    <a:cubicBezTo>
                      <a:pt x="1212732" y="185463"/>
                      <a:pt x="1226115" y="196808"/>
                      <a:pt x="1241526" y="205837"/>
                    </a:cubicBezTo>
                    <a:cubicBezTo>
                      <a:pt x="1248070" y="209666"/>
                      <a:pt x="1254642" y="203380"/>
                      <a:pt x="1253442" y="196684"/>
                    </a:cubicBezTo>
                    <a:cubicBezTo>
                      <a:pt x="1250480" y="180072"/>
                      <a:pt x="1246955" y="163280"/>
                      <a:pt x="1242593" y="146678"/>
                    </a:cubicBezTo>
                    <a:cubicBezTo>
                      <a:pt x="1289065" y="190721"/>
                      <a:pt x="1344482" y="224430"/>
                      <a:pt x="1400393" y="255015"/>
                    </a:cubicBezTo>
                    <a:cubicBezTo>
                      <a:pt x="1430264" y="270826"/>
                      <a:pt x="1461011" y="284333"/>
                      <a:pt x="1492186" y="297296"/>
                    </a:cubicBezTo>
                    <a:cubicBezTo>
                      <a:pt x="1497853" y="299659"/>
                      <a:pt x="1504187" y="302278"/>
                      <a:pt x="1507521" y="307736"/>
                    </a:cubicBezTo>
                    <a:cubicBezTo>
                      <a:pt x="1511636" y="314470"/>
                      <a:pt x="1512055" y="324005"/>
                      <a:pt x="1513274" y="331615"/>
                    </a:cubicBezTo>
                    <a:cubicBezTo>
                      <a:pt x="1516246" y="350093"/>
                      <a:pt x="1518189" y="368724"/>
                      <a:pt x="1519294" y="387403"/>
                    </a:cubicBezTo>
                    <a:cubicBezTo>
                      <a:pt x="1521437" y="425589"/>
                      <a:pt x="1520418" y="463889"/>
                      <a:pt x="1514455" y="501703"/>
                    </a:cubicBezTo>
                    <a:cubicBezTo>
                      <a:pt x="1501730" y="501627"/>
                      <a:pt x="1489014" y="501522"/>
                      <a:pt x="1476289" y="501408"/>
                    </a:cubicBezTo>
                    <a:cubicBezTo>
                      <a:pt x="1473917" y="479205"/>
                      <a:pt x="1469059" y="457774"/>
                      <a:pt x="1465554" y="435818"/>
                    </a:cubicBezTo>
                    <a:cubicBezTo>
                      <a:pt x="1464840" y="431113"/>
                      <a:pt x="1459953" y="429837"/>
                      <a:pt x="1456134" y="431199"/>
                    </a:cubicBezTo>
                    <a:cubicBezTo>
                      <a:pt x="1438455" y="424998"/>
                      <a:pt x="1417977" y="425227"/>
                      <a:pt x="1399470" y="424160"/>
                    </a:cubicBezTo>
                    <a:cubicBezTo>
                      <a:pt x="1336671" y="420302"/>
                      <a:pt x="1273559" y="422179"/>
                      <a:pt x="1211408" y="432256"/>
                    </a:cubicBezTo>
                    <a:cubicBezTo>
                      <a:pt x="1207608" y="432847"/>
                      <a:pt x="1207074" y="437390"/>
                      <a:pt x="1208931" y="440029"/>
                    </a:cubicBezTo>
                    <a:cubicBezTo>
                      <a:pt x="1203340" y="458450"/>
                      <a:pt x="1205474" y="478205"/>
                      <a:pt x="1206303" y="497236"/>
                    </a:cubicBezTo>
                    <a:cubicBezTo>
                      <a:pt x="1160240" y="496255"/>
                      <a:pt x="1114167" y="495188"/>
                      <a:pt x="1068114" y="493997"/>
                    </a:cubicBezTo>
                    <a:cubicBezTo>
                      <a:pt x="1089917" y="429580"/>
                      <a:pt x="1133341" y="375354"/>
                      <a:pt x="1160154" y="313289"/>
                    </a:cubicBezTo>
                    <a:cubicBezTo>
                      <a:pt x="1170136" y="289505"/>
                      <a:pt x="1177718" y="264816"/>
                      <a:pt x="1184452" y="239918"/>
                    </a:cubicBezTo>
                    <a:close/>
                    <a:moveTo>
                      <a:pt x="1456800" y="501236"/>
                    </a:moveTo>
                    <a:cubicBezTo>
                      <a:pt x="1379086" y="500474"/>
                      <a:pt x="1301362" y="499236"/>
                      <a:pt x="1223657" y="497617"/>
                    </a:cubicBezTo>
                    <a:cubicBezTo>
                      <a:pt x="1222381" y="478995"/>
                      <a:pt x="1220943" y="460117"/>
                      <a:pt x="1219609" y="441600"/>
                    </a:cubicBezTo>
                    <a:cubicBezTo>
                      <a:pt x="1278645" y="439219"/>
                      <a:pt x="1337852" y="438371"/>
                      <a:pt x="1396850" y="442019"/>
                    </a:cubicBezTo>
                    <a:cubicBezTo>
                      <a:pt x="1414729" y="443172"/>
                      <a:pt x="1433826" y="446887"/>
                      <a:pt x="1451838" y="445248"/>
                    </a:cubicBezTo>
                    <a:cubicBezTo>
                      <a:pt x="1452895" y="464136"/>
                      <a:pt x="1454781" y="482262"/>
                      <a:pt x="1456800" y="501236"/>
                    </a:cubicBezTo>
                    <a:close/>
                    <a:moveTo>
                      <a:pt x="834866" y="115426"/>
                    </a:moveTo>
                    <a:cubicBezTo>
                      <a:pt x="834580" y="79060"/>
                      <a:pt x="862107" y="62619"/>
                      <a:pt x="887606" y="43217"/>
                    </a:cubicBezTo>
                    <a:cubicBezTo>
                      <a:pt x="887453" y="55438"/>
                      <a:pt x="886663" y="67658"/>
                      <a:pt x="884881" y="79745"/>
                    </a:cubicBezTo>
                    <a:cubicBezTo>
                      <a:pt x="883662" y="88699"/>
                      <a:pt x="877576" y="107396"/>
                      <a:pt x="890892" y="108911"/>
                    </a:cubicBezTo>
                    <a:cubicBezTo>
                      <a:pt x="900502" y="121532"/>
                      <a:pt x="913961" y="131057"/>
                      <a:pt x="923439" y="143915"/>
                    </a:cubicBezTo>
                    <a:cubicBezTo>
                      <a:pt x="872737" y="103682"/>
                      <a:pt x="867070" y="150716"/>
                      <a:pt x="864288" y="193093"/>
                    </a:cubicBezTo>
                    <a:cubicBezTo>
                      <a:pt x="842829" y="162756"/>
                      <a:pt x="833323" y="154841"/>
                      <a:pt x="834866" y="115426"/>
                    </a:cubicBezTo>
                    <a:close/>
                    <a:moveTo>
                      <a:pt x="518178" y="302316"/>
                    </a:moveTo>
                    <a:cubicBezTo>
                      <a:pt x="517693" y="277904"/>
                      <a:pt x="526694" y="280818"/>
                      <a:pt x="544820" y="270779"/>
                    </a:cubicBezTo>
                    <a:cubicBezTo>
                      <a:pt x="634650" y="225440"/>
                      <a:pt x="724376" y="179806"/>
                      <a:pt x="813863" y="133809"/>
                    </a:cubicBezTo>
                    <a:cubicBezTo>
                      <a:pt x="814863" y="148602"/>
                      <a:pt x="818187" y="163394"/>
                      <a:pt x="826322" y="175205"/>
                    </a:cubicBezTo>
                    <a:cubicBezTo>
                      <a:pt x="840457" y="195760"/>
                      <a:pt x="856840" y="214829"/>
                      <a:pt x="871556" y="234974"/>
                    </a:cubicBezTo>
                    <a:cubicBezTo>
                      <a:pt x="874318" y="238756"/>
                      <a:pt x="878604" y="240699"/>
                      <a:pt x="883157" y="238775"/>
                    </a:cubicBezTo>
                    <a:cubicBezTo>
                      <a:pt x="887034" y="237146"/>
                      <a:pt x="890254" y="232126"/>
                      <a:pt x="888539" y="227812"/>
                    </a:cubicBezTo>
                    <a:cubicBezTo>
                      <a:pt x="878881" y="203609"/>
                      <a:pt x="883243" y="175148"/>
                      <a:pt x="889225" y="150459"/>
                    </a:cubicBezTo>
                    <a:cubicBezTo>
                      <a:pt x="889758" y="148268"/>
                      <a:pt x="890044" y="146354"/>
                      <a:pt x="892378" y="145973"/>
                    </a:cubicBezTo>
                    <a:cubicBezTo>
                      <a:pt x="901017" y="147059"/>
                      <a:pt x="908351" y="154002"/>
                      <a:pt x="915266" y="158917"/>
                    </a:cubicBezTo>
                    <a:cubicBezTo>
                      <a:pt x="924601" y="165013"/>
                      <a:pt x="937097" y="185825"/>
                      <a:pt x="947042" y="186397"/>
                    </a:cubicBezTo>
                    <a:cubicBezTo>
                      <a:pt x="950432" y="195608"/>
                      <a:pt x="952919" y="205161"/>
                      <a:pt x="954490" y="214838"/>
                    </a:cubicBezTo>
                    <a:cubicBezTo>
                      <a:pt x="957005" y="230279"/>
                      <a:pt x="953995" y="245690"/>
                      <a:pt x="955852" y="261073"/>
                    </a:cubicBezTo>
                    <a:cubicBezTo>
                      <a:pt x="960967" y="284790"/>
                      <a:pt x="976464" y="292696"/>
                      <a:pt x="967244" y="320280"/>
                    </a:cubicBezTo>
                    <a:cubicBezTo>
                      <a:pt x="964625" y="322652"/>
                      <a:pt x="963910" y="326052"/>
                      <a:pt x="964625" y="329110"/>
                    </a:cubicBezTo>
                    <a:cubicBezTo>
                      <a:pt x="948918" y="373620"/>
                      <a:pt x="959262" y="386641"/>
                      <a:pt x="985351" y="421664"/>
                    </a:cubicBezTo>
                    <a:cubicBezTo>
                      <a:pt x="999115" y="443924"/>
                      <a:pt x="1007868" y="468280"/>
                      <a:pt x="1017241" y="492692"/>
                    </a:cubicBezTo>
                    <a:cubicBezTo>
                      <a:pt x="859869" y="488416"/>
                      <a:pt x="702525" y="483158"/>
                      <a:pt x="545201" y="477319"/>
                    </a:cubicBezTo>
                    <a:cubicBezTo>
                      <a:pt x="524979" y="421541"/>
                      <a:pt x="514273" y="361733"/>
                      <a:pt x="518178" y="302316"/>
                    </a:cubicBezTo>
                    <a:close/>
                    <a:moveTo>
                      <a:pt x="441178" y="463450"/>
                    </a:moveTo>
                    <a:cubicBezTo>
                      <a:pt x="456275" y="420731"/>
                      <a:pt x="476449" y="380154"/>
                      <a:pt x="495566" y="339130"/>
                    </a:cubicBezTo>
                    <a:cubicBezTo>
                      <a:pt x="498147" y="386146"/>
                      <a:pt x="506406" y="431637"/>
                      <a:pt x="521207" y="476404"/>
                    </a:cubicBezTo>
                    <a:cubicBezTo>
                      <a:pt x="493518" y="475366"/>
                      <a:pt x="465829" y="474309"/>
                      <a:pt x="438140" y="473233"/>
                    </a:cubicBezTo>
                    <a:cubicBezTo>
                      <a:pt x="439121" y="469899"/>
                      <a:pt x="440064" y="466575"/>
                      <a:pt x="441178" y="463450"/>
                    </a:cubicBezTo>
                    <a:close/>
                    <a:moveTo>
                      <a:pt x="47977" y="955855"/>
                    </a:moveTo>
                    <a:cubicBezTo>
                      <a:pt x="74132" y="937948"/>
                      <a:pt x="51415" y="918212"/>
                      <a:pt x="90696" y="928309"/>
                    </a:cubicBezTo>
                    <a:cubicBezTo>
                      <a:pt x="90915" y="942758"/>
                      <a:pt x="91211" y="957103"/>
                      <a:pt x="91477" y="971571"/>
                    </a:cubicBezTo>
                    <a:cubicBezTo>
                      <a:pt x="81648" y="971714"/>
                      <a:pt x="85334" y="983525"/>
                      <a:pt x="72275" y="978810"/>
                    </a:cubicBezTo>
                    <a:cubicBezTo>
                      <a:pt x="62483" y="975629"/>
                      <a:pt x="27403" y="969590"/>
                      <a:pt x="47977" y="955855"/>
                    </a:cubicBezTo>
                    <a:close/>
                    <a:moveTo>
                      <a:pt x="60750" y="998470"/>
                    </a:moveTo>
                    <a:cubicBezTo>
                      <a:pt x="60940" y="998384"/>
                      <a:pt x="61093" y="998279"/>
                      <a:pt x="61264" y="998184"/>
                    </a:cubicBezTo>
                    <a:cubicBezTo>
                      <a:pt x="71389" y="1001442"/>
                      <a:pt x="82819" y="1003594"/>
                      <a:pt x="92049" y="997574"/>
                    </a:cubicBezTo>
                    <a:cubicBezTo>
                      <a:pt x="92306" y="1000565"/>
                      <a:pt x="93687" y="1002718"/>
                      <a:pt x="95592" y="1004023"/>
                    </a:cubicBezTo>
                    <a:cubicBezTo>
                      <a:pt x="95326" y="1007671"/>
                      <a:pt x="97002" y="1011310"/>
                      <a:pt x="101460" y="1012176"/>
                    </a:cubicBezTo>
                    <a:cubicBezTo>
                      <a:pt x="112680" y="1014338"/>
                      <a:pt x="123786" y="1018710"/>
                      <a:pt x="134340" y="1023025"/>
                    </a:cubicBezTo>
                    <a:cubicBezTo>
                      <a:pt x="152247" y="1031341"/>
                      <a:pt x="177774" y="1038961"/>
                      <a:pt x="181841" y="1061021"/>
                    </a:cubicBezTo>
                    <a:cubicBezTo>
                      <a:pt x="150894" y="1057963"/>
                      <a:pt x="119414" y="1056877"/>
                      <a:pt x="88296" y="1054944"/>
                    </a:cubicBezTo>
                    <a:cubicBezTo>
                      <a:pt x="69722" y="1054001"/>
                      <a:pt x="43938" y="1055134"/>
                      <a:pt x="32642" y="1037103"/>
                    </a:cubicBezTo>
                    <a:cubicBezTo>
                      <a:pt x="20030" y="1016948"/>
                      <a:pt x="46081" y="1005004"/>
                      <a:pt x="60750" y="998470"/>
                    </a:cubicBezTo>
                    <a:close/>
                    <a:moveTo>
                      <a:pt x="15954" y="1078366"/>
                    </a:moveTo>
                    <a:cubicBezTo>
                      <a:pt x="19449" y="1070603"/>
                      <a:pt x="28012" y="1067488"/>
                      <a:pt x="34032" y="1062078"/>
                    </a:cubicBezTo>
                    <a:cubicBezTo>
                      <a:pt x="44510" y="1067802"/>
                      <a:pt x="57159" y="1070660"/>
                      <a:pt x="68789" y="1071584"/>
                    </a:cubicBezTo>
                    <a:cubicBezTo>
                      <a:pt x="107194" y="1074394"/>
                      <a:pt x="145922" y="1074718"/>
                      <a:pt x="184384" y="1075213"/>
                    </a:cubicBezTo>
                    <a:cubicBezTo>
                      <a:pt x="203653" y="1093853"/>
                      <a:pt x="199281" y="1104464"/>
                      <a:pt x="172354" y="1104245"/>
                    </a:cubicBezTo>
                    <a:cubicBezTo>
                      <a:pt x="147561" y="1106693"/>
                      <a:pt x="122596" y="1106864"/>
                      <a:pt x="97726" y="1105578"/>
                    </a:cubicBezTo>
                    <a:cubicBezTo>
                      <a:pt x="85486" y="1104950"/>
                      <a:pt x="73266" y="1104178"/>
                      <a:pt x="61064" y="1103035"/>
                    </a:cubicBezTo>
                    <a:cubicBezTo>
                      <a:pt x="45862" y="1101368"/>
                      <a:pt x="9743" y="1101978"/>
                      <a:pt x="15954" y="1078366"/>
                    </a:cubicBezTo>
                    <a:close/>
                    <a:moveTo>
                      <a:pt x="26126" y="1133725"/>
                    </a:moveTo>
                    <a:cubicBezTo>
                      <a:pt x="24431" y="1126391"/>
                      <a:pt x="26888" y="1119409"/>
                      <a:pt x="33061" y="1115113"/>
                    </a:cubicBezTo>
                    <a:cubicBezTo>
                      <a:pt x="84353" y="1123352"/>
                      <a:pt x="136645" y="1124905"/>
                      <a:pt x="188080" y="1117485"/>
                    </a:cubicBezTo>
                    <a:cubicBezTo>
                      <a:pt x="186975" y="1124809"/>
                      <a:pt x="191042" y="1131039"/>
                      <a:pt x="185327" y="1138002"/>
                    </a:cubicBezTo>
                    <a:cubicBezTo>
                      <a:pt x="170163" y="1155689"/>
                      <a:pt x="124729" y="1154270"/>
                      <a:pt x="102384" y="1154746"/>
                    </a:cubicBezTo>
                    <a:cubicBezTo>
                      <a:pt x="84819" y="1153394"/>
                      <a:pt x="30117" y="1154537"/>
                      <a:pt x="26126" y="1133725"/>
                    </a:cubicBezTo>
                    <a:close/>
                    <a:moveTo>
                      <a:pt x="87610" y="1187760"/>
                    </a:moveTo>
                    <a:cubicBezTo>
                      <a:pt x="75714" y="1186789"/>
                      <a:pt x="63331" y="1184807"/>
                      <a:pt x="51834" y="1181512"/>
                    </a:cubicBezTo>
                    <a:cubicBezTo>
                      <a:pt x="40976" y="1179197"/>
                      <a:pt x="39871" y="1171272"/>
                      <a:pt x="43157" y="1162033"/>
                    </a:cubicBezTo>
                    <a:cubicBezTo>
                      <a:pt x="73561" y="1168977"/>
                      <a:pt x="104136" y="1171015"/>
                      <a:pt x="135140" y="1168605"/>
                    </a:cubicBezTo>
                    <a:cubicBezTo>
                      <a:pt x="145046" y="1189275"/>
                      <a:pt x="99383" y="1188684"/>
                      <a:pt x="87610" y="1187760"/>
                    </a:cubicBezTo>
                    <a:close/>
                    <a:moveTo>
                      <a:pt x="1452914" y="3538902"/>
                    </a:moveTo>
                    <a:cubicBezTo>
                      <a:pt x="1445799" y="3535682"/>
                      <a:pt x="1438732" y="3532367"/>
                      <a:pt x="1431693" y="3528996"/>
                    </a:cubicBezTo>
                    <a:cubicBezTo>
                      <a:pt x="1440894" y="3523138"/>
                      <a:pt x="1449476" y="3516327"/>
                      <a:pt x="1459191" y="3511298"/>
                    </a:cubicBezTo>
                    <a:cubicBezTo>
                      <a:pt x="1467335" y="3512603"/>
                      <a:pt x="1475327" y="3514461"/>
                      <a:pt x="1482547" y="3518318"/>
                    </a:cubicBezTo>
                    <a:cubicBezTo>
                      <a:pt x="1472450" y="3524843"/>
                      <a:pt x="1462430" y="3531548"/>
                      <a:pt x="1452914" y="3538902"/>
                    </a:cubicBezTo>
                    <a:close/>
                    <a:moveTo>
                      <a:pt x="1484728" y="3524871"/>
                    </a:moveTo>
                    <a:cubicBezTo>
                      <a:pt x="1483785" y="3534406"/>
                      <a:pt x="1483166" y="3543950"/>
                      <a:pt x="1482642" y="3553523"/>
                    </a:cubicBezTo>
                    <a:cubicBezTo>
                      <a:pt x="1482080" y="3553542"/>
                      <a:pt x="1481489" y="3553818"/>
                      <a:pt x="1480984" y="3554237"/>
                    </a:cubicBezTo>
                    <a:cubicBezTo>
                      <a:pt x="1475422" y="3549398"/>
                      <a:pt x="1468792" y="3546017"/>
                      <a:pt x="1462020" y="3542959"/>
                    </a:cubicBezTo>
                    <a:cubicBezTo>
                      <a:pt x="1469555" y="3536882"/>
                      <a:pt x="1477060" y="3530786"/>
                      <a:pt x="1484728" y="3524871"/>
                    </a:cubicBezTo>
                    <a:close/>
                    <a:moveTo>
                      <a:pt x="1455105" y="3502831"/>
                    </a:moveTo>
                    <a:cubicBezTo>
                      <a:pt x="1440332" y="3500116"/>
                      <a:pt x="1425587" y="3497306"/>
                      <a:pt x="1411138" y="3493124"/>
                    </a:cubicBezTo>
                    <a:cubicBezTo>
                      <a:pt x="1431883" y="3487790"/>
                      <a:pt x="1456686" y="3485019"/>
                      <a:pt x="1476203" y="3493744"/>
                    </a:cubicBezTo>
                    <a:cubicBezTo>
                      <a:pt x="1468916" y="3496030"/>
                      <a:pt x="1461868" y="3499221"/>
                      <a:pt x="1455105" y="3502831"/>
                    </a:cubicBezTo>
                    <a:close/>
                    <a:moveTo>
                      <a:pt x="1444142" y="3509174"/>
                    </a:moveTo>
                    <a:cubicBezTo>
                      <a:pt x="1444151" y="3509174"/>
                      <a:pt x="1444151" y="3509174"/>
                      <a:pt x="1444170" y="3509174"/>
                    </a:cubicBezTo>
                    <a:cubicBezTo>
                      <a:pt x="1436560" y="3514118"/>
                      <a:pt x="1429159" y="3519118"/>
                      <a:pt x="1421625" y="3524195"/>
                    </a:cubicBezTo>
                    <a:cubicBezTo>
                      <a:pt x="1421339" y="3524071"/>
                      <a:pt x="1421044" y="3523957"/>
                      <a:pt x="1420748" y="3523843"/>
                    </a:cubicBezTo>
                    <a:cubicBezTo>
                      <a:pt x="1416586" y="3515994"/>
                      <a:pt x="1412528" y="3508698"/>
                      <a:pt x="1407823" y="3501116"/>
                    </a:cubicBezTo>
                    <a:cubicBezTo>
                      <a:pt x="1419520" y="3505345"/>
                      <a:pt x="1432540" y="3507469"/>
                      <a:pt x="1444142" y="3509174"/>
                    </a:cubicBezTo>
                    <a:close/>
                    <a:moveTo>
                      <a:pt x="1444504" y="3545474"/>
                    </a:moveTo>
                    <a:cubicBezTo>
                      <a:pt x="1440046" y="3549055"/>
                      <a:pt x="1435569" y="3552599"/>
                      <a:pt x="1431264" y="3556342"/>
                    </a:cubicBezTo>
                    <a:cubicBezTo>
                      <a:pt x="1429854" y="3549389"/>
                      <a:pt x="1428530" y="3542407"/>
                      <a:pt x="1426035" y="3535730"/>
                    </a:cubicBezTo>
                    <a:cubicBezTo>
                      <a:pt x="1431978" y="3539578"/>
                      <a:pt x="1438560" y="3542721"/>
                      <a:pt x="1444504" y="3545474"/>
                    </a:cubicBezTo>
                    <a:close/>
                    <a:moveTo>
                      <a:pt x="1433283" y="3570534"/>
                    </a:moveTo>
                    <a:cubicBezTo>
                      <a:pt x="1438122" y="3573973"/>
                      <a:pt x="1443427" y="3576983"/>
                      <a:pt x="1448752" y="3579897"/>
                    </a:cubicBezTo>
                    <a:cubicBezTo>
                      <a:pt x="1443266" y="3584212"/>
                      <a:pt x="1437808" y="3588527"/>
                      <a:pt x="1432226" y="3592727"/>
                    </a:cubicBezTo>
                    <a:cubicBezTo>
                      <a:pt x="1433741" y="3585431"/>
                      <a:pt x="1433912" y="3577992"/>
                      <a:pt x="1433283" y="3570534"/>
                    </a:cubicBezTo>
                    <a:close/>
                    <a:moveTo>
                      <a:pt x="1434884" y="3565172"/>
                    </a:moveTo>
                    <a:cubicBezTo>
                      <a:pt x="1441408" y="3560190"/>
                      <a:pt x="1447342" y="3554694"/>
                      <a:pt x="1453762" y="3549627"/>
                    </a:cubicBezTo>
                    <a:cubicBezTo>
                      <a:pt x="1460858" y="3552703"/>
                      <a:pt x="1468011" y="3555656"/>
                      <a:pt x="1474927" y="3559114"/>
                    </a:cubicBezTo>
                    <a:cubicBezTo>
                      <a:pt x="1468183" y="3564505"/>
                      <a:pt x="1461411" y="3569867"/>
                      <a:pt x="1454648" y="3575230"/>
                    </a:cubicBezTo>
                    <a:cubicBezTo>
                      <a:pt x="1448276" y="3571382"/>
                      <a:pt x="1441665" y="3567639"/>
                      <a:pt x="1434884" y="3565172"/>
                    </a:cubicBezTo>
                    <a:close/>
                    <a:moveTo>
                      <a:pt x="1480203" y="3561885"/>
                    </a:moveTo>
                    <a:cubicBezTo>
                      <a:pt x="1480870" y="3562238"/>
                      <a:pt x="1481499" y="3562648"/>
                      <a:pt x="1482175" y="3562971"/>
                    </a:cubicBezTo>
                    <a:cubicBezTo>
                      <a:pt x="1481804" y="3573620"/>
                      <a:pt x="1480623" y="3585260"/>
                      <a:pt x="1485795" y="3594994"/>
                    </a:cubicBezTo>
                    <a:cubicBezTo>
                      <a:pt x="1477517" y="3589356"/>
                      <a:pt x="1469069" y="3583993"/>
                      <a:pt x="1460487" y="3578831"/>
                    </a:cubicBezTo>
                    <a:cubicBezTo>
                      <a:pt x="1467173" y="3573296"/>
                      <a:pt x="1473717" y="3567639"/>
                      <a:pt x="1480203" y="3561885"/>
                    </a:cubicBezTo>
                    <a:close/>
                    <a:moveTo>
                      <a:pt x="1469202" y="3506202"/>
                    </a:moveTo>
                    <a:cubicBezTo>
                      <a:pt x="1475012" y="3503269"/>
                      <a:pt x="1481089" y="3500764"/>
                      <a:pt x="1486804" y="3497658"/>
                    </a:cubicBezTo>
                    <a:cubicBezTo>
                      <a:pt x="1487195" y="3497735"/>
                      <a:pt x="1487595" y="3497811"/>
                      <a:pt x="1487985" y="3497858"/>
                    </a:cubicBezTo>
                    <a:cubicBezTo>
                      <a:pt x="1487109" y="3503392"/>
                      <a:pt x="1486642" y="3508469"/>
                      <a:pt x="1485918" y="3513880"/>
                    </a:cubicBezTo>
                    <a:cubicBezTo>
                      <a:pt x="1480756" y="3510374"/>
                      <a:pt x="1475117" y="3507993"/>
                      <a:pt x="1469202" y="3506202"/>
                    </a:cubicBezTo>
                    <a:close/>
                    <a:moveTo>
                      <a:pt x="561365" y="3518328"/>
                    </a:moveTo>
                    <a:cubicBezTo>
                      <a:pt x="568585" y="3514461"/>
                      <a:pt x="576576" y="3512603"/>
                      <a:pt x="584720" y="3511298"/>
                    </a:cubicBezTo>
                    <a:cubicBezTo>
                      <a:pt x="594426" y="3516356"/>
                      <a:pt x="602989" y="3523071"/>
                      <a:pt x="612152" y="3529024"/>
                    </a:cubicBezTo>
                    <a:cubicBezTo>
                      <a:pt x="605113" y="3532349"/>
                      <a:pt x="598093" y="3535692"/>
                      <a:pt x="590997" y="3538902"/>
                    </a:cubicBezTo>
                    <a:cubicBezTo>
                      <a:pt x="581482" y="3531567"/>
                      <a:pt x="571471" y="3524862"/>
                      <a:pt x="561365" y="3518328"/>
                    </a:cubicBezTo>
                    <a:close/>
                    <a:moveTo>
                      <a:pt x="581882" y="3542959"/>
                    </a:moveTo>
                    <a:cubicBezTo>
                      <a:pt x="575109" y="3546007"/>
                      <a:pt x="568480" y="3549398"/>
                      <a:pt x="562908" y="3554237"/>
                    </a:cubicBezTo>
                    <a:cubicBezTo>
                      <a:pt x="562432" y="3553799"/>
                      <a:pt x="561822" y="3553551"/>
                      <a:pt x="561270" y="3553523"/>
                    </a:cubicBezTo>
                    <a:cubicBezTo>
                      <a:pt x="560736" y="3543950"/>
                      <a:pt x="560108" y="3534416"/>
                      <a:pt x="559184" y="3524881"/>
                    </a:cubicBezTo>
                    <a:cubicBezTo>
                      <a:pt x="566842" y="3530796"/>
                      <a:pt x="574347" y="3536901"/>
                      <a:pt x="581882" y="3542959"/>
                    </a:cubicBezTo>
                    <a:close/>
                    <a:moveTo>
                      <a:pt x="588806" y="3502831"/>
                    </a:moveTo>
                    <a:cubicBezTo>
                      <a:pt x="583368" y="3499916"/>
                      <a:pt x="577719" y="3497277"/>
                      <a:pt x="571928" y="3495172"/>
                    </a:cubicBezTo>
                    <a:cubicBezTo>
                      <a:pt x="592845" y="3491372"/>
                      <a:pt x="613686" y="3489000"/>
                      <a:pt x="634526" y="3492677"/>
                    </a:cubicBezTo>
                    <a:cubicBezTo>
                      <a:pt x="619467" y="3497001"/>
                      <a:pt x="604189" y="3500049"/>
                      <a:pt x="588806" y="3502831"/>
                    </a:cubicBezTo>
                    <a:close/>
                    <a:moveTo>
                      <a:pt x="556631" y="3497201"/>
                    </a:moveTo>
                    <a:cubicBezTo>
                      <a:pt x="562193" y="3500830"/>
                      <a:pt x="568813" y="3503049"/>
                      <a:pt x="574690" y="3506202"/>
                    </a:cubicBezTo>
                    <a:cubicBezTo>
                      <a:pt x="568794" y="3507974"/>
                      <a:pt x="563146" y="3510355"/>
                      <a:pt x="557983" y="3513860"/>
                    </a:cubicBezTo>
                    <a:cubicBezTo>
                      <a:pt x="557202" y="3508260"/>
                      <a:pt x="556793" y="3502973"/>
                      <a:pt x="555802" y="3497268"/>
                    </a:cubicBezTo>
                    <a:cubicBezTo>
                      <a:pt x="556097" y="3497259"/>
                      <a:pt x="556364" y="3497230"/>
                      <a:pt x="556631" y="3497201"/>
                    </a:cubicBezTo>
                    <a:close/>
                    <a:moveTo>
                      <a:pt x="560736" y="3588156"/>
                    </a:moveTo>
                    <a:cubicBezTo>
                      <a:pt x="562736" y="3579974"/>
                      <a:pt x="562003" y="3571287"/>
                      <a:pt x="561717" y="3562971"/>
                    </a:cubicBezTo>
                    <a:cubicBezTo>
                      <a:pt x="562403" y="3562657"/>
                      <a:pt x="563041" y="3562228"/>
                      <a:pt x="563708" y="3561885"/>
                    </a:cubicBezTo>
                    <a:cubicBezTo>
                      <a:pt x="570185" y="3567639"/>
                      <a:pt x="576729" y="3573296"/>
                      <a:pt x="583406" y="3578831"/>
                    </a:cubicBezTo>
                    <a:cubicBezTo>
                      <a:pt x="574833" y="3583993"/>
                      <a:pt x="566394" y="3589356"/>
                      <a:pt x="558117" y="3594994"/>
                    </a:cubicBezTo>
                    <a:cubicBezTo>
                      <a:pt x="559241" y="3592861"/>
                      <a:pt x="560136" y="3590575"/>
                      <a:pt x="560736" y="3588156"/>
                    </a:cubicBezTo>
                    <a:close/>
                    <a:moveTo>
                      <a:pt x="568966" y="3559114"/>
                    </a:moveTo>
                    <a:cubicBezTo>
                      <a:pt x="575890" y="3555647"/>
                      <a:pt x="583034" y="3552703"/>
                      <a:pt x="590149" y="3549627"/>
                    </a:cubicBezTo>
                    <a:cubicBezTo>
                      <a:pt x="596550" y="3554704"/>
                      <a:pt x="602513" y="3560190"/>
                      <a:pt x="609028" y="3565172"/>
                    </a:cubicBezTo>
                    <a:cubicBezTo>
                      <a:pt x="602265" y="3567629"/>
                      <a:pt x="595626" y="3571382"/>
                      <a:pt x="589264" y="3575221"/>
                    </a:cubicBezTo>
                    <a:cubicBezTo>
                      <a:pt x="582491" y="3569867"/>
                      <a:pt x="575719" y="3564505"/>
                      <a:pt x="568966" y="3559114"/>
                    </a:cubicBezTo>
                    <a:close/>
                    <a:moveTo>
                      <a:pt x="610619" y="3570534"/>
                    </a:moveTo>
                    <a:cubicBezTo>
                      <a:pt x="609999" y="3577992"/>
                      <a:pt x="610171" y="3585422"/>
                      <a:pt x="611676" y="3592737"/>
                    </a:cubicBezTo>
                    <a:cubicBezTo>
                      <a:pt x="606104" y="3588536"/>
                      <a:pt x="600646" y="3584222"/>
                      <a:pt x="595160" y="3579907"/>
                    </a:cubicBezTo>
                    <a:cubicBezTo>
                      <a:pt x="600474" y="3576992"/>
                      <a:pt x="605780" y="3573992"/>
                      <a:pt x="610619" y="3570534"/>
                    </a:cubicBezTo>
                    <a:close/>
                    <a:moveTo>
                      <a:pt x="607809" y="3552284"/>
                    </a:moveTo>
                    <a:cubicBezTo>
                      <a:pt x="605037" y="3549960"/>
                      <a:pt x="602227" y="3547684"/>
                      <a:pt x="599408" y="3545455"/>
                    </a:cubicBezTo>
                    <a:cubicBezTo>
                      <a:pt x="605351" y="3542702"/>
                      <a:pt x="611933" y="3539559"/>
                      <a:pt x="617877" y="3535739"/>
                    </a:cubicBezTo>
                    <a:cubicBezTo>
                      <a:pt x="615381" y="3542426"/>
                      <a:pt x="614057" y="3549398"/>
                      <a:pt x="612638" y="3556371"/>
                    </a:cubicBezTo>
                    <a:cubicBezTo>
                      <a:pt x="611076" y="3554970"/>
                      <a:pt x="609418" y="3553646"/>
                      <a:pt x="607809" y="3552284"/>
                    </a:cubicBezTo>
                    <a:close/>
                    <a:moveTo>
                      <a:pt x="614114" y="3518823"/>
                    </a:moveTo>
                    <a:cubicBezTo>
                      <a:pt x="609371" y="3515527"/>
                      <a:pt x="604637" y="3512241"/>
                      <a:pt x="599731" y="3509174"/>
                    </a:cubicBezTo>
                    <a:cubicBezTo>
                      <a:pt x="611352" y="3507488"/>
                      <a:pt x="624392" y="3505345"/>
                      <a:pt x="636107" y="3501107"/>
                    </a:cubicBezTo>
                    <a:cubicBezTo>
                      <a:pt x="631393" y="3508698"/>
                      <a:pt x="627306" y="3516004"/>
                      <a:pt x="623153" y="3523862"/>
                    </a:cubicBezTo>
                    <a:cubicBezTo>
                      <a:pt x="622849" y="3523976"/>
                      <a:pt x="622544" y="3524119"/>
                      <a:pt x="622239" y="3524224"/>
                    </a:cubicBezTo>
                    <a:cubicBezTo>
                      <a:pt x="619658" y="3522262"/>
                      <a:pt x="616715" y="3520642"/>
                      <a:pt x="614114" y="3518823"/>
                    </a:cubicBezTo>
                    <a:close/>
                    <a:moveTo>
                      <a:pt x="521036" y="3559942"/>
                    </a:moveTo>
                    <a:cubicBezTo>
                      <a:pt x="525065" y="3537902"/>
                      <a:pt x="527913" y="3514927"/>
                      <a:pt x="527513" y="3492429"/>
                    </a:cubicBezTo>
                    <a:cubicBezTo>
                      <a:pt x="532647" y="3494944"/>
                      <a:pt x="538105" y="3496449"/>
                      <a:pt x="543724" y="3497106"/>
                    </a:cubicBezTo>
                    <a:cubicBezTo>
                      <a:pt x="546858" y="3524671"/>
                      <a:pt x="551973" y="3553123"/>
                      <a:pt x="549125" y="3580926"/>
                    </a:cubicBezTo>
                    <a:cubicBezTo>
                      <a:pt x="545201" y="3601852"/>
                      <a:pt x="516664" y="3612358"/>
                      <a:pt x="500633" y="3623541"/>
                    </a:cubicBezTo>
                    <a:cubicBezTo>
                      <a:pt x="510139" y="3603233"/>
                      <a:pt x="516988" y="3582041"/>
                      <a:pt x="521036" y="3559942"/>
                    </a:cubicBezTo>
                    <a:close/>
                    <a:moveTo>
                      <a:pt x="472439" y="3672995"/>
                    </a:moveTo>
                    <a:cubicBezTo>
                      <a:pt x="472601" y="3673090"/>
                      <a:pt x="472792" y="3673195"/>
                      <a:pt x="473001" y="3673318"/>
                    </a:cubicBezTo>
                    <a:cubicBezTo>
                      <a:pt x="473459" y="3672537"/>
                      <a:pt x="473678" y="3671785"/>
                      <a:pt x="473678" y="3671061"/>
                    </a:cubicBezTo>
                    <a:cubicBezTo>
                      <a:pt x="479574" y="3661831"/>
                      <a:pt x="485317" y="3652516"/>
                      <a:pt x="490642" y="3642943"/>
                    </a:cubicBezTo>
                    <a:cubicBezTo>
                      <a:pt x="496176" y="3641886"/>
                      <a:pt x="501834" y="3638105"/>
                      <a:pt x="506244" y="3635552"/>
                    </a:cubicBezTo>
                    <a:cubicBezTo>
                      <a:pt x="521036" y="3626694"/>
                      <a:pt x="535238" y="3617969"/>
                      <a:pt x="548658" y="3606710"/>
                    </a:cubicBezTo>
                    <a:cubicBezTo>
                      <a:pt x="549344" y="3607034"/>
                      <a:pt x="550173" y="3607034"/>
                      <a:pt x="551049" y="3606453"/>
                    </a:cubicBezTo>
                    <a:cubicBezTo>
                      <a:pt x="563470" y="3598395"/>
                      <a:pt x="576033" y="3590632"/>
                      <a:pt x="588921" y="3583307"/>
                    </a:cubicBezTo>
                    <a:cubicBezTo>
                      <a:pt x="597588" y="3590060"/>
                      <a:pt x="605904" y="3597300"/>
                      <a:pt x="614962" y="3603519"/>
                    </a:cubicBezTo>
                    <a:cubicBezTo>
                      <a:pt x="618724" y="3614216"/>
                      <a:pt x="626421" y="3622283"/>
                      <a:pt x="634431" y="3629951"/>
                    </a:cubicBezTo>
                    <a:cubicBezTo>
                      <a:pt x="640622" y="3637047"/>
                      <a:pt x="646166" y="3644505"/>
                      <a:pt x="652814" y="3651182"/>
                    </a:cubicBezTo>
                    <a:cubicBezTo>
                      <a:pt x="634412" y="3676690"/>
                      <a:pt x="600894" y="3679348"/>
                      <a:pt x="572004" y="3681443"/>
                    </a:cubicBezTo>
                    <a:cubicBezTo>
                      <a:pt x="544925" y="3683653"/>
                      <a:pt x="517664" y="3682663"/>
                      <a:pt x="490737" y="3679176"/>
                    </a:cubicBezTo>
                    <a:cubicBezTo>
                      <a:pt x="484336" y="3678234"/>
                      <a:pt x="476611" y="3678700"/>
                      <a:pt x="472287" y="3673214"/>
                    </a:cubicBezTo>
                    <a:cubicBezTo>
                      <a:pt x="472344" y="3673138"/>
                      <a:pt x="472401" y="3673061"/>
                      <a:pt x="472439" y="3672995"/>
                    </a:cubicBezTo>
                    <a:close/>
                    <a:moveTo>
                      <a:pt x="672150" y="3757977"/>
                    </a:moveTo>
                    <a:cubicBezTo>
                      <a:pt x="674408" y="3806983"/>
                      <a:pt x="633631" y="3809564"/>
                      <a:pt x="595664" y="3811688"/>
                    </a:cubicBezTo>
                    <a:cubicBezTo>
                      <a:pt x="545201" y="3814755"/>
                      <a:pt x="491689" y="3822242"/>
                      <a:pt x="442531" y="3807240"/>
                    </a:cubicBezTo>
                    <a:cubicBezTo>
                      <a:pt x="442826" y="3796610"/>
                      <a:pt x="443045" y="3785971"/>
                      <a:pt x="443207" y="3775341"/>
                    </a:cubicBezTo>
                    <a:cubicBezTo>
                      <a:pt x="471401" y="3785552"/>
                      <a:pt x="502738" y="3783637"/>
                      <a:pt x="532485" y="3782742"/>
                    </a:cubicBezTo>
                    <a:cubicBezTo>
                      <a:pt x="579634" y="3779884"/>
                      <a:pt x="636546" y="3788219"/>
                      <a:pt x="672474" y="3750928"/>
                    </a:cubicBezTo>
                    <a:cubicBezTo>
                      <a:pt x="672398" y="3753290"/>
                      <a:pt x="672283" y="3755643"/>
                      <a:pt x="672150" y="3757977"/>
                    </a:cubicBezTo>
                    <a:close/>
                    <a:moveTo>
                      <a:pt x="683466" y="3700998"/>
                    </a:moveTo>
                    <a:cubicBezTo>
                      <a:pt x="672360" y="3708180"/>
                      <a:pt x="667216" y="3720925"/>
                      <a:pt x="660349" y="3731707"/>
                    </a:cubicBezTo>
                    <a:cubicBezTo>
                      <a:pt x="646537" y="3750223"/>
                      <a:pt x="622391" y="3756538"/>
                      <a:pt x="600398" y="3758405"/>
                    </a:cubicBezTo>
                    <a:cubicBezTo>
                      <a:pt x="582272" y="3759948"/>
                      <a:pt x="563965" y="3759948"/>
                      <a:pt x="545782" y="3760472"/>
                    </a:cubicBezTo>
                    <a:cubicBezTo>
                      <a:pt x="510920" y="3760625"/>
                      <a:pt x="473506" y="3767111"/>
                      <a:pt x="440883" y="3751795"/>
                    </a:cubicBezTo>
                    <a:cubicBezTo>
                      <a:pt x="436806" y="3728354"/>
                      <a:pt x="450313" y="3706237"/>
                      <a:pt x="463029" y="3687463"/>
                    </a:cubicBezTo>
                    <a:cubicBezTo>
                      <a:pt x="475649" y="3701665"/>
                      <a:pt x="541353" y="3701732"/>
                      <a:pt x="561670" y="3701360"/>
                    </a:cubicBezTo>
                    <a:cubicBezTo>
                      <a:pt x="597931" y="3699408"/>
                      <a:pt x="645871" y="3697626"/>
                      <a:pt x="665283" y="3661536"/>
                    </a:cubicBezTo>
                    <a:cubicBezTo>
                      <a:pt x="681732" y="3672328"/>
                      <a:pt x="684818" y="3682367"/>
                      <a:pt x="683466" y="3700998"/>
                    </a:cubicBezTo>
                    <a:close/>
                    <a:moveTo>
                      <a:pt x="718556" y="3718324"/>
                    </a:moveTo>
                    <a:cubicBezTo>
                      <a:pt x="719023" y="3728925"/>
                      <a:pt x="715594" y="3730316"/>
                      <a:pt x="706888" y="3734307"/>
                    </a:cubicBezTo>
                    <a:cubicBezTo>
                      <a:pt x="699487" y="3738365"/>
                      <a:pt x="692095" y="3742203"/>
                      <a:pt x="685276" y="3747251"/>
                    </a:cubicBezTo>
                    <a:cubicBezTo>
                      <a:pt x="685399" y="3742498"/>
                      <a:pt x="685342" y="3737698"/>
                      <a:pt x="684923" y="3732993"/>
                    </a:cubicBezTo>
                    <a:cubicBezTo>
                      <a:pt x="690943" y="3718315"/>
                      <a:pt x="706116" y="3712619"/>
                      <a:pt x="718737" y="3704932"/>
                    </a:cubicBezTo>
                    <a:cubicBezTo>
                      <a:pt x="718851" y="3709390"/>
                      <a:pt x="718861" y="3713847"/>
                      <a:pt x="718556" y="3718324"/>
                    </a:cubicBezTo>
                    <a:close/>
                    <a:moveTo>
                      <a:pt x="724509" y="3659526"/>
                    </a:moveTo>
                    <a:cubicBezTo>
                      <a:pt x="723852" y="3674928"/>
                      <a:pt x="713412" y="3684329"/>
                      <a:pt x="700296" y="3690530"/>
                    </a:cubicBezTo>
                    <a:cubicBezTo>
                      <a:pt x="700011" y="3662155"/>
                      <a:pt x="674931" y="3649449"/>
                      <a:pt x="655224" y="3634247"/>
                    </a:cubicBezTo>
                    <a:cubicBezTo>
                      <a:pt x="646299" y="3628332"/>
                      <a:pt x="638146" y="3621769"/>
                      <a:pt x="633364" y="3611977"/>
                    </a:cubicBezTo>
                    <a:cubicBezTo>
                      <a:pt x="618886" y="3592518"/>
                      <a:pt x="615162" y="3573268"/>
                      <a:pt x="628268" y="3551837"/>
                    </a:cubicBezTo>
                    <a:cubicBezTo>
                      <a:pt x="633440" y="3542245"/>
                      <a:pt x="637565" y="3532139"/>
                      <a:pt x="642823" y="3522585"/>
                    </a:cubicBezTo>
                    <a:cubicBezTo>
                      <a:pt x="647233" y="3514603"/>
                      <a:pt x="654300" y="3506669"/>
                      <a:pt x="656567" y="3497639"/>
                    </a:cubicBezTo>
                    <a:cubicBezTo>
                      <a:pt x="675408" y="3502983"/>
                      <a:pt x="693248" y="3511441"/>
                      <a:pt x="710498" y="3520214"/>
                    </a:cubicBezTo>
                    <a:cubicBezTo>
                      <a:pt x="726452" y="3546931"/>
                      <a:pt x="727033" y="3578849"/>
                      <a:pt x="725795" y="3609072"/>
                    </a:cubicBezTo>
                    <a:cubicBezTo>
                      <a:pt x="725519" y="3625741"/>
                      <a:pt x="726481" y="3642962"/>
                      <a:pt x="724509" y="3659526"/>
                    </a:cubicBezTo>
                    <a:close/>
                    <a:moveTo>
                      <a:pt x="1358731" y="3751852"/>
                    </a:moveTo>
                    <a:cubicBezTo>
                      <a:pt x="1348759" y="3743461"/>
                      <a:pt x="1336719" y="3738593"/>
                      <a:pt x="1325765" y="3731859"/>
                    </a:cubicBezTo>
                    <a:cubicBezTo>
                      <a:pt x="1320136" y="3726744"/>
                      <a:pt x="1322879" y="3710809"/>
                      <a:pt x="1322393" y="3703246"/>
                    </a:cubicBezTo>
                    <a:cubicBezTo>
                      <a:pt x="1335576" y="3711561"/>
                      <a:pt x="1352092" y="3717105"/>
                      <a:pt x="1358826" y="3732297"/>
                    </a:cubicBezTo>
                    <a:cubicBezTo>
                      <a:pt x="1358245" y="3738803"/>
                      <a:pt x="1358645" y="3745327"/>
                      <a:pt x="1358731" y="3751852"/>
                    </a:cubicBezTo>
                    <a:close/>
                    <a:moveTo>
                      <a:pt x="1345349" y="3679481"/>
                    </a:moveTo>
                    <a:cubicBezTo>
                      <a:pt x="1344539" y="3682891"/>
                      <a:pt x="1343882" y="3686653"/>
                      <a:pt x="1343558" y="3690502"/>
                    </a:cubicBezTo>
                    <a:cubicBezTo>
                      <a:pt x="1312963" y="3677538"/>
                      <a:pt x="1318631" y="3649211"/>
                      <a:pt x="1318307" y="3621750"/>
                    </a:cubicBezTo>
                    <a:cubicBezTo>
                      <a:pt x="1317364" y="3587841"/>
                      <a:pt x="1315031" y="3551570"/>
                      <a:pt x="1332871" y="3521185"/>
                    </a:cubicBezTo>
                    <a:cubicBezTo>
                      <a:pt x="1337100" y="3523405"/>
                      <a:pt x="1342672" y="3521995"/>
                      <a:pt x="1346292" y="3518890"/>
                    </a:cubicBezTo>
                    <a:cubicBezTo>
                      <a:pt x="1360331" y="3513422"/>
                      <a:pt x="1373733" y="3505602"/>
                      <a:pt x="1388230" y="3500516"/>
                    </a:cubicBezTo>
                    <a:cubicBezTo>
                      <a:pt x="1390983" y="3508012"/>
                      <a:pt x="1396679" y="3514718"/>
                      <a:pt x="1400498" y="3521557"/>
                    </a:cubicBezTo>
                    <a:cubicBezTo>
                      <a:pt x="1407728" y="3536320"/>
                      <a:pt x="1416272" y="3551246"/>
                      <a:pt x="1422053" y="3566505"/>
                    </a:cubicBezTo>
                    <a:cubicBezTo>
                      <a:pt x="1427721" y="3582374"/>
                      <a:pt x="1419786" y="3599033"/>
                      <a:pt x="1410538" y="3611968"/>
                    </a:cubicBezTo>
                    <a:cubicBezTo>
                      <a:pt x="1407423" y="3616845"/>
                      <a:pt x="1405127" y="3621540"/>
                      <a:pt x="1400593" y="3625379"/>
                    </a:cubicBezTo>
                    <a:cubicBezTo>
                      <a:pt x="1382258" y="3641476"/>
                      <a:pt x="1351225" y="3654345"/>
                      <a:pt x="1345349" y="3679481"/>
                    </a:cubicBezTo>
                    <a:close/>
                    <a:moveTo>
                      <a:pt x="1601371" y="3807221"/>
                    </a:moveTo>
                    <a:cubicBezTo>
                      <a:pt x="1590570" y="3811822"/>
                      <a:pt x="1577225" y="3813145"/>
                      <a:pt x="1565662" y="3814251"/>
                    </a:cubicBezTo>
                    <a:cubicBezTo>
                      <a:pt x="1529981" y="3817413"/>
                      <a:pt x="1494034" y="3815270"/>
                      <a:pt x="1458391" y="3812517"/>
                    </a:cubicBezTo>
                    <a:cubicBezTo>
                      <a:pt x="1411147" y="3808955"/>
                      <a:pt x="1369161" y="3811717"/>
                      <a:pt x="1371352" y="3750938"/>
                    </a:cubicBezTo>
                    <a:cubicBezTo>
                      <a:pt x="1402632" y="3784475"/>
                      <a:pt x="1453410" y="3781256"/>
                      <a:pt x="1495463" y="3782275"/>
                    </a:cubicBezTo>
                    <a:cubicBezTo>
                      <a:pt x="1529924" y="3783294"/>
                      <a:pt x="1567681" y="3787438"/>
                      <a:pt x="1600685" y="3775350"/>
                    </a:cubicBezTo>
                    <a:cubicBezTo>
                      <a:pt x="1600857" y="3785971"/>
                      <a:pt x="1601076" y="3796600"/>
                      <a:pt x="1601371" y="3807221"/>
                    </a:cubicBezTo>
                    <a:close/>
                    <a:moveTo>
                      <a:pt x="1580006" y="3691959"/>
                    </a:moveTo>
                    <a:cubicBezTo>
                      <a:pt x="1592370" y="3709828"/>
                      <a:pt x="1603809" y="3731383"/>
                      <a:pt x="1599371" y="3753491"/>
                    </a:cubicBezTo>
                    <a:cubicBezTo>
                      <a:pt x="1572225" y="3765330"/>
                      <a:pt x="1540249" y="3761710"/>
                      <a:pt x="1511417" y="3760872"/>
                    </a:cubicBezTo>
                    <a:cubicBezTo>
                      <a:pt x="1477051" y="3758615"/>
                      <a:pt x="1440751" y="3763254"/>
                      <a:pt x="1408071" y="3750395"/>
                    </a:cubicBezTo>
                    <a:cubicBezTo>
                      <a:pt x="1382086" y="3740574"/>
                      <a:pt x="1379724" y="3716314"/>
                      <a:pt x="1360427" y="3701179"/>
                    </a:cubicBezTo>
                    <a:cubicBezTo>
                      <a:pt x="1359084" y="3682510"/>
                      <a:pt x="1362084" y="3672347"/>
                      <a:pt x="1378600" y="3661574"/>
                    </a:cubicBezTo>
                    <a:cubicBezTo>
                      <a:pt x="1398088" y="3697617"/>
                      <a:pt x="1445952" y="3699426"/>
                      <a:pt x="1482223" y="3701370"/>
                    </a:cubicBezTo>
                    <a:cubicBezTo>
                      <a:pt x="1506292" y="3701675"/>
                      <a:pt x="1558785" y="3701589"/>
                      <a:pt x="1578568" y="3689759"/>
                    </a:cubicBezTo>
                    <a:cubicBezTo>
                      <a:pt x="1579035" y="3690492"/>
                      <a:pt x="1579521" y="3691216"/>
                      <a:pt x="1580006" y="3691959"/>
                    </a:cubicBezTo>
                    <a:close/>
                    <a:moveTo>
                      <a:pt x="1569348" y="3675557"/>
                    </a:moveTo>
                    <a:cubicBezTo>
                      <a:pt x="1564671" y="3678605"/>
                      <a:pt x="1558518" y="3678395"/>
                      <a:pt x="1553156" y="3679186"/>
                    </a:cubicBezTo>
                    <a:cubicBezTo>
                      <a:pt x="1526238" y="3682691"/>
                      <a:pt x="1498977" y="3683653"/>
                      <a:pt x="1471907" y="3681453"/>
                    </a:cubicBezTo>
                    <a:cubicBezTo>
                      <a:pt x="1443018" y="3679272"/>
                      <a:pt x="1409499" y="3676690"/>
                      <a:pt x="1391088" y="3651192"/>
                    </a:cubicBezTo>
                    <a:cubicBezTo>
                      <a:pt x="1397717" y="3644496"/>
                      <a:pt x="1403261" y="3637057"/>
                      <a:pt x="1409471" y="3629961"/>
                    </a:cubicBezTo>
                    <a:cubicBezTo>
                      <a:pt x="1417529" y="3622303"/>
                      <a:pt x="1425168" y="3614226"/>
                      <a:pt x="1428959" y="3603529"/>
                    </a:cubicBezTo>
                    <a:cubicBezTo>
                      <a:pt x="1438027" y="3597309"/>
                      <a:pt x="1446323" y="3590070"/>
                      <a:pt x="1455000" y="3583317"/>
                    </a:cubicBezTo>
                    <a:cubicBezTo>
                      <a:pt x="1467888" y="3590632"/>
                      <a:pt x="1480442" y="3598404"/>
                      <a:pt x="1492862" y="3606463"/>
                    </a:cubicBezTo>
                    <a:cubicBezTo>
                      <a:pt x="1493719" y="3607024"/>
                      <a:pt x="1494558" y="3607044"/>
                      <a:pt x="1495244" y="3606720"/>
                    </a:cubicBezTo>
                    <a:cubicBezTo>
                      <a:pt x="1512293" y="3620474"/>
                      <a:pt x="1529676" y="3631713"/>
                      <a:pt x="1549050" y="3641686"/>
                    </a:cubicBezTo>
                    <a:cubicBezTo>
                      <a:pt x="1555318" y="3653268"/>
                      <a:pt x="1562223" y="3664470"/>
                      <a:pt x="1569348" y="3675557"/>
                    </a:cubicBezTo>
                    <a:close/>
                    <a:moveTo>
                      <a:pt x="1538744" y="3620902"/>
                    </a:moveTo>
                    <a:cubicBezTo>
                      <a:pt x="1523485" y="3610044"/>
                      <a:pt x="1498701" y="3601300"/>
                      <a:pt x="1494767" y="3580926"/>
                    </a:cubicBezTo>
                    <a:cubicBezTo>
                      <a:pt x="1491967" y="3553094"/>
                      <a:pt x="1497044" y="3524719"/>
                      <a:pt x="1500168" y="3497125"/>
                    </a:cubicBezTo>
                    <a:cubicBezTo>
                      <a:pt x="1504921" y="3495820"/>
                      <a:pt x="1509531" y="3493429"/>
                      <a:pt x="1514074" y="3490324"/>
                    </a:cubicBezTo>
                    <a:cubicBezTo>
                      <a:pt x="1512512" y="3534701"/>
                      <a:pt x="1520989" y="3580259"/>
                      <a:pt x="1538744" y="3620902"/>
                    </a:cubicBezTo>
                    <a:close/>
                    <a:moveTo>
                      <a:pt x="1932422" y="1383318"/>
                    </a:moveTo>
                    <a:cubicBezTo>
                      <a:pt x="1927431" y="1487741"/>
                      <a:pt x="1922954" y="1592201"/>
                      <a:pt x="1919677" y="1696690"/>
                    </a:cubicBezTo>
                    <a:cubicBezTo>
                      <a:pt x="1316592" y="1694242"/>
                      <a:pt x="713470" y="1691090"/>
                      <a:pt x="110423" y="1687108"/>
                    </a:cubicBezTo>
                    <a:cubicBezTo>
                      <a:pt x="117766" y="1526145"/>
                      <a:pt x="122138" y="1364592"/>
                      <a:pt x="112823" y="1203657"/>
                    </a:cubicBezTo>
                    <a:cubicBezTo>
                      <a:pt x="133597" y="1202743"/>
                      <a:pt x="158714" y="1191037"/>
                      <a:pt x="151533" y="1167138"/>
                    </a:cubicBezTo>
                    <a:cubicBezTo>
                      <a:pt x="172145" y="1164529"/>
                      <a:pt x="196224" y="1158080"/>
                      <a:pt x="202539" y="1136154"/>
                    </a:cubicBezTo>
                    <a:cubicBezTo>
                      <a:pt x="204225" y="1130039"/>
                      <a:pt x="204406" y="1118828"/>
                      <a:pt x="198405" y="1114818"/>
                    </a:cubicBezTo>
                    <a:cubicBezTo>
                      <a:pt x="217350" y="1105245"/>
                      <a:pt x="211540" y="1076718"/>
                      <a:pt x="195071" y="1067678"/>
                    </a:cubicBezTo>
                    <a:cubicBezTo>
                      <a:pt x="200824" y="1025578"/>
                      <a:pt x="140855" y="1009157"/>
                      <a:pt x="110023" y="997708"/>
                    </a:cubicBezTo>
                    <a:cubicBezTo>
                      <a:pt x="122853" y="829411"/>
                      <a:pt x="122939" y="657656"/>
                      <a:pt x="128873" y="488778"/>
                    </a:cubicBezTo>
                    <a:cubicBezTo>
                      <a:pt x="477249" y="503789"/>
                      <a:pt x="825722" y="517076"/>
                      <a:pt x="1174327" y="525220"/>
                    </a:cubicBezTo>
                    <a:cubicBezTo>
                      <a:pt x="1434922" y="529306"/>
                      <a:pt x="1696297" y="539031"/>
                      <a:pt x="1956511" y="520696"/>
                    </a:cubicBezTo>
                    <a:cubicBezTo>
                      <a:pt x="1954806" y="639482"/>
                      <a:pt x="1950624" y="853823"/>
                      <a:pt x="1949329" y="973286"/>
                    </a:cubicBezTo>
                    <a:cubicBezTo>
                      <a:pt x="1920544" y="986364"/>
                      <a:pt x="1859699" y="1004337"/>
                      <a:pt x="1865756" y="1044657"/>
                    </a:cubicBezTo>
                    <a:cubicBezTo>
                      <a:pt x="1849678" y="1053791"/>
                      <a:pt x="1843677" y="1082423"/>
                      <a:pt x="1862813" y="1091615"/>
                    </a:cubicBezTo>
                    <a:cubicBezTo>
                      <a:pt x="1857651" y="1095025"/>
                      <a:pt x="1856984" y="1103835"/>
                      <a:pt x="1857813" y="1109417"/>
                    </a:cubicBezTo>
                    <a:cubicBezTo>
                      <a:pt x="1861585" y="1133677"/>
                      <a:pt x="1887959" y="1141526"/>
                      <a:pt x="1909629" y="1143745"/>
                    </a:cubicBezTo>
                    <a:cubicBezTo>
                      <a:pt x="1902751" y="1167234"/>
                      <a:pt x="1924211" y="1177502"/>
                      <a:pt x="1943957" y="1179607"/>
                    </a:cubicBezTo>
                    <a:cubicBezTo>
                      <a:pt x="1938184" y="1247339"/>
                      <a:pt x="1935641" y="1315424"/>
                      <a:pt x="1932422" y="1383318"/>
                    </a:cubicBezTo>
                    <a:close/>
                    <a:moveTo>
                      <a:pt x="2009250" y="1158366"/>
                    </a:moveTo>
                    <a:cubicBezTo>
                      <a:pt x="1996116" y="1162100"/>
                      <a:pt x="1982152" y="1164195"/>
                      <a:pt x="1968541" y="1164929"/>
                    </a:cubicBezTo>
                    <a:cubicBezTo>
                      <a:pt x="1963854" y="1161042"/>
                      <a:pt x="1956330" y="1160928"/>
                      <a:pt x="1950891" y="1164433"/>
                    </a:cubicBezTo>
                    <a:cubicBezTo>
                      <a:pt x="1940604" y="1162690"/>
                      <a:pt x="1918611" y="1160862"/>
                      <a:pt x="1926002" y="1145307"/>
                    </a:cubicBezTo>
                    <a:cubicBezTo>
                      <a:pt x="1957311" y="1147984"/>
                      <a:pt x="1986886" y="1145764"/>
                      <a:pt x="2018023" y="1139287"/>
                    </a:cubicBezTo>
                    <a:cubicBezTo>
                      <a:pt x="2021328" y="1148441"/>
                      <a:pt x="2019785" y="1156109"/>
                      <a:pt x="2009250" y="1158366"/>
                    </a:cubicBezTo>
                    <a:close/>
                    <a:moveTo>
                      <a:pt x="2035149" y="1109817"/>
                    </a:moveTo>
                    <a:cubicBezTo>
                      <a:pt x="2031939" y="1131620"/>
                      <a:pt x="1976361" y="1130258"/>
                      <a:pt x="1958701" y="1131610"/>
                    </a:cubicBezTo>
                    <a:cubicBezTo>
                      <a:pt x="1936251" y="1131134"/>
                      <a:pt x="1892322" y="1132391"/>
                      <a:pt x="1876282" y="1115627"/>
                    </a:cubicBezTo>
                    <a:cubicBezTo>
                      <a:pt x="1870081" y="1108493"/>
                      <a:pt x="1873948" y="1102187"/>
                      <a:pt x="1873043" y="1094482"/>
                    </a:cubicBezTo>
                    <a:cubicBezTo>
                      <a:pt x="1924840" y="1101654"/>
                      <a:pt x="1976713" y="1100025"/>
                      <a:pt x="2028462" y="1092263"/>
                    </a:cubicBezTo>
                    <a:cubicBezTo>
                      <a:pt x="2034054" y="1096387"/>
                      <a:pt x="2036483" y="1102892"/>
                      <a:pt x="2035149" y="1109817"/>
                    </a:cubicBezTo>
                    <a:close/>
                    <a:moveTo>
                      <a:pt x="2034463" y="1074413"/>
                    </a:moveTo>
                    <a:cubicBezTo>
                      <a:pt x="2024367" y="1078632"/>
                      <a:pt x="2012060" y="1078737"/>
                      <a:pt x="2001335" y="1079756"/>
                    </a:cubicBezTo>
                    <a:cubicBezTo>
                      <a:pt x="1964359" y="1083080"/>
                      <a:pt x="1927069" y="1084785"/>
                      <a:pt x="1890045" y="1081213"/>
                    </a:cubicBezTo>
                    <a:cubicBezTo>
                      <a:pt x="1864185" y="1081661"/>
                      <a:pt x="1855927" y="1072079"/>
                      <a:pt x="1876348" y="1052458"/>
                    </a:cubicBezTo>
                    <a:cubicBezTo>
                      <a:pt x="1906857" y="1051981"/>
                      <a:pt x="1937022" y="1051143"/>
                      <a:pt x="1967474" y="1049657"/>
                    </a:cubicBezTo>
                    <a:cubicBezTo>
                      <a:pt x="1986991" y="1048828"/>
                      <a:pt x="2010089" y="1049009"/>
                      <a:pt x="2027377" y="1039218"/>
                    </a:cubicBezTo>
                    <a:cubicBezTo>
                      <a:pt x="2033187" y="1044323"/>
                      <a:pt x="2041045" y="1047352"/>
                      <a:pt x="2044788" y="1054515"/>
                    </a:cubicBezTo>
                    <a:cubicBezTo>
                      <a:pt x="2049360" y="1063268"/>
                      <a:pt x="2042350" y="1071107"/>
                      <a:pt x="2034463" y="10744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32" name="Graphic 31" descr="Whole pizza with solid fill">
              <a:extLst>
                <a:ext uri="{FF2B5EF4-FFF2-40B4-BE49-F238E27FC236}">
                  <a16:creationId xmlns:a16="http://schemas.microsoft.com/office/drawing/2014/main" id="{75E86882-0D8A-4739-A89F-FB75E8CA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714590">
              <a:off x="2956474" y="1719775"/>
              <a:ext cx="784946" cy="784946"/>
            </a:xfrm>
            <a:prstGeom prst="rect">
              <a:avLst/>
            </a:prstGeom>
          </p:spPr>
        </p:pic>
        <p:pic>
          <p:nvPicPr>
            <p:cNvPr id="41" name="Graphic 40" descr="Whole pizza with solid fill">
              <a:extLst>
                <a:ext uri="{FF2B5EF4-FFF2-40B4-BE49-F238E27FC236}">
                  <a16:creationId xmlns:a16="http://schemas.microsoft.com/office/drawing/2014/main" id="{F2422E55-D60A-4CE4-94E2-F2CED62A8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94379" y="1554862"/>
              <a:ext cx="784946" cy="784946"/>
            </a:xfrm>
            <a:prstGeom prst="rect">
              <a:avLst/>
            </a:prstGeom>
          </p:spPr>
        </p:pic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FAA474FE-2428-4C4D-A3C5-08085016730D}"/>
              </a:ext>
            </a:extLst>
          </p:cNvPr>
          <p:cNvSpPr txBox="1">
            <a:spLocks/>
          </p:cNvSpPr>
          <p:nvPr/>
        </p:nvSpPr>
        <p:spPr>
          <a:xfrm>
            <a:off x="3434879" y="3076222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</a:t>
            </a:r>
          </a:p>
        </p:txBody>
      </p:sp>
      <p:sp>
        <p:nvSpPr>
          <p:cNvPr id="45" name="Rectangle 50">
            <a:extLst>
              <a:ext uri="{FF2B5EF4-FFF2-40B4-BE49-F238E27FC236}">
                <a16:creationId xmlns:a16="http://schemas.microsoft.com/office/drawing/2014/main" id="{C65406A3-135C-45DF-91D8-234B3E6FFF43}"/>
              </a:ext>
            </a:extLst>
          </p:cNvPr>
          <p:cNvSpPr/>
          <p:nvPr/>
        </p:nvSpPr>
        <p:spPr>
          <a:xfrm flipH="1">
            <a:off x="420060" y="3933177"/>
            <a:ext cx="3150073" cy="184021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EC530BC-8CE0-4259-BBC4-B54635CFD828}"/>
              </a:ext>
            </a:extLst>
          </p:cNvPr>
          <p:cNvSpPr txBox="1">
            <a:spLocks/>
          </p:cNvSpPr>
          <p:nvPr/>
        </p:nvSpPr>
        <p:spPr>
          <a:xfrm>
            <a:off x="477458" y="4208979"/>
            <a:ext cx="3090249" cy="1288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ชาวบ้าน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 </a:t>
            </a:r>
          </a:p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ได้รับการ์ดทรัพยากร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 </a:t>
            </a:r>
          </a:p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อย่างละ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ใบ รวม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15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ใบ</a:t>
            </a:r>
          </a:p>
        </p:txBody>
      </p:sp>
      <p:pic>
        <p:nvPicPr>
          <p:cNvPr id="38" name="Graphic 37" descr="Line arrow: Counter-clockwise curve outline">
            <a:extLst>
              <a:ext uri="{FF2B5EF4-FFF2-40B4-BE49-F238E27FC236}">
                <a16:creationId xmlns:a16="http://schemas.microsoft.com/office/drawing/2014/main" id="{B6AE48E8-1E8B-461E-9B97-BF72A4659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548549" y="2738562"/>
            <a:ext cx="1401503" cy="1401503"/>
          </a:xfrm>
          <a:prstGeom prst="rect">
            <a:avLst/>
          </a:prstGeom>
        </p:spPr>
      </p:pic>
      <p:sp>
        <p:nvSpPr>
          <p:cNvPr id="64" name="Rectangle 50">
            <a:extLst>
              <a:ext uri="{FF2B5EF4-FFF2-40B4-BE49-F238E27FC236}">
                <a16:creationId xmlns:a16="http://schemas.microsoft.com/office/drawing/2014/main" id="{1AD41194-8946-4C5D-B964-DE410B76AB24}"/>
              </a:ext>
            </a:extLst>
          </p:cNvPr>
          <p:cNvSpPr/>
          <p:nvPr/>
        </p:nvSpPr>
        <p:spPr>
          <a:xfrm flipH="1">
            <a:off x="6592005" y="2732765"/>
            <a:ext cx="4770477" cy="333310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B36F160E-A66E-49B1-BF6D-00BCC97D639E}"/>
              </a:ext>
            </a:extLst>
          </p:cNvPr>
          <p:cNvSpPr txBox="1">
            <a:spLocks/>
          </p:cNvSpPr>
          <p:nvPr/>
        </p:nvSpPr>
        <p:spPr>
          <a:xfrm>
            <a:off x="6431130" y="2043342"/>
            <a:ext cx="5092225" cy="6513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ทรัพยากรมีราคาอยู่ที่ </a:t>
            </a:r>
            <a:r>
              <a:rPr lang="th-TH" sz="2800">
                <a:solidFill>
                  <a:srgbClr val="FF3D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50-200 บาท/ใบ </a:t>
            </a:r>
          </a:p>
          <a:p>
            <a:pPr algn="ctr"/>
            <a:r>
              <a:rPr lang="th-TH" sz="2800">
                <a:solidFill>
                  <a:srgbClr val="FF3D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แล้วแต่เจรจาต่อรอง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9C38CF1-294E-442A-8397-42E98A85C13E}"/>
              </a:ext>
            </a:extLst>
          </p:cNvPr>
          <p:cNvGrpSpPr/>
          <p:nvPr/>
        </p:nvGrpSpPr>
        <p:grpSpPr>
          <a:xfrm>
            <a:off x="7314453" y="3093948"/>
            <a:ext cx="1290517" cy="1006476"/>
            <a:chOff x="12325172" y="961505"/>
            <a:chExt cx="4766175" cy="3717147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0F4F4C0F-53EF-43D9-9245-DD56106EC099}"/>
                </a:ext>
              </a:extLst>
            </p:cNvPr>
            <p:cNvSpPr/>
            <p:nvPr/>
          </p:nvSpPr>
          <p:spPr>
            <a:xfrm>
              <a:off x="12325172" y="961505"/>
              <a:ext cx="4766175" cy="824428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5A935F-D40E-4256-A7B4-69A2E975E53B}"/>
                </a:ext>
              </a:extLst>
            </p:cNvPr>
            <p:cNvSpPr/>
            <p:nvPr/>
          </p:nvSpPr>
          <p:spPr>
            <a:xfrm>
              <a:off x="12325172" y="1799581"/>
              <a:ext cx="4766175" cy="2520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FB80ED-BF28-4068-BEDE-07827681DFC6}"/>
                </a:ext>
              </a:extLst>
            </p:cNvPr>
            <p:cNvSpPr/>
            <p:nvPr/>
          </p:nvSpPr>
          <p:spPr>
            <a:xfrm>
              <a:off x="12626975" y="2326280"/>
              <a:ext cx="4162567" cy="17641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94FA620-3FFD-47C3-B8AE-5633DCC6358C}"/>
                </a:ext>
              </a:extLst>
            </p:cNvPr>
            <p:cNvSpPr/>
            <p:nvPr/>
          </p:nvSpPr>
          <p:spPr>
            <a:xfrm>
              <a:off x="12626975" y="2027460"/>
              <a:ext cx="4162567" cy="1946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2C6AEA-598C-4D39-BA86-62BBA5D9370E}"/>
                </a:ext>
              </a:extLst>
            </p:cNvPr>
            <p:cNvSpPr/>
            <p:nvPr/>
          </p:nvSpPr>
          <p:spPr>
            <a:xfrm>
              <a:off x="12706727" y="4319623"/>
              <a:ext cx="257779" cy="3590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BC3405-8A66-40CE-B3C7-61CAB5640B0A}"/>
                </a:ext>
              </a:extLst>
            </p:cNvPr>
            <p:cNvSpPr/>
            <p:nvPr/>
          </p:nvSpPr>
          <p:spPr>
            <a:xfrm>
              <a:off x="16503600" y="4319623"/>
              <a:ext cx="257779" cy="3590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EF3F219A-8DBF-413C-BCC1-79DE38EB8D0D}"/>
                </a:ext>
              </a:extLst>
            </p:cNvPr>
            <p:cNvSpPr/>
            <p:nvPr/>
          </p:nvSpPr>
          <p:spPr>
            <a:xfrm>
              <a:off x="12626975" y="2796131"/>
              <a:ext cx="4134404" cy="824428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599E4-6002-4711-905A-BBAACD8DCBBC}"/>
                </a:ext>
              </a:extLst>
            </p:cNvPr>
            <p:cNvCxnSpPr>
              <a:cxnSpLocks/>
            </p:cNvCxnSpPr>
            <p:nvPr/>
          </p:nvCxnSpPr>
          <p:spPr>
            <a:xfrm>
              <a:off x="12626975" y="2796131"/>
              <a:ext cx="4162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195385-A521-470A-B060-16FDA6F2C5AE}"/>
                </a:ext>
              </a:extLst>
            </p:cNvPr>
            <p:cNvCxnSpPr/>
            <p:nvPr/>
          </p:nvCxnSpPr>
          <p:spPr>
            <a:xfrm flipH="1">
              <a:off x="12867861" y="2796131"/>
              <a:ext cx="192156" cy="8244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A35F30-3BD4-4EC9-81A3-FB6CA5BBF918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14694177" y="2796131"/>
              <a:ext cx="0" cy="8244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7722CD-6B36-4D2B-A51A-0C3CF1625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39530" y="2796131"/>
              <a:ext cx="163169" cy="8244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750620D-3FD8-437A-B27D-84D6896678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85841" y="2796131"/>
              <a:ext cx="163169" cy="8244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95ACEA7-B63B-45B2-B73D-98D676AD92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32152" y="2796131"/>
              <a:ext cx="131614" cy="8244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CB51903-5EF0-47DC-A164-4006128728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96938" y="2796131"/>
              <a:ext cx="76261" cy="8244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73F28FB-47FE-44B0-8CFC-296273F5B484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632" y="2796130"/>
              <a:ext cx="0" cy="8244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B18BA6-E677-4751-8DBC-CF75AF30C421}"/>
                </a:ext>
              </a:extLst>
            </p:cNvPr>
            <p:cNvCxnSpPr>
              <a:cxnSpLocks/>
            </p:cNvCxnSpPr>
            <p:nvPr/>
          </p:nvCxnSpPr>
          <p:spPr>
            <a:xfrm>
              <a:off x="14447676" y="2796130"/>
              <a:ext cx="0" cy="8244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E124D2D-A74B-40B5-B18D-8274A65ABF04}"/>
                </a:ext>
              </a:extLst>
            </p:cNvPr>
            <p:cNvCxnSpPr>
              <a:cxnSpLocks/>
            </p:cNvCxnSpPr>
            <p:nvPr/>
          </p:nvCxnSpPr>
          <p:spPr>
            <a:xfrm>
              <a:off x="14944632" y="2796130"/>
              <a:ext cx="0" cy="8244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0E72FA-245B-44EA-8F5B-977D968286BB}"/>
                </a:ext>
              </a:extLst>
            </p:cNvPr>
            <p:cNvCxnSpPr>
              <a:cxnSpLocks/>
            </p:cNvCxnSpPr>
            <p:nvPr/>
          </p:nvCxnSpPr>
          <p:spPr>
            <a:xfrm>
              <a:off x="15189797" y="2796130"/>
              <a:ext cx="0" cy="8244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7C49A17-87FB-4EA0-BCD4-8620EA74140B}"/>
                </a:ext>
              </a:extLst>
            </p:cNvPr>
            <p:cNvCxnSpPr>
              <a:cxnSpLocks/>
            </p:cNvCxnSpPr>
            <p:nvPr/>
          </p:nvCxnSpPr>
          <p:spPr>
            <a:xfrm>
              <a:off x="15441588" y="2809780"/>
              <a:ext cx="14331" cy="8107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6FDF7C-361F-4D73-AD78-91C4C84162AE}"/>
                </a:ext>
              </a:extLst>
            </p:cNvPr>
            <p:cNvCxnSpPr>
              <a:cxnSpLocks/>
            </p:cNvCxnSpPr>
            <p:nvPr/>
          </p:nvCxnSpPr>
          <p:spPr>
            <a:xfrm>
              <a:off x="16143714" y="2809780"/>
              <a:ext cx="146982" cy="8107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A5DB751-A1FA-47F9-AB6E-9C7316E1A37A}"/>
                </a:ext>
              </a:extLst>
            </p:cNvPr>
            <p:cNvCxnSpPr>
              <a:cxnSpLocks/>
            </p:cNvCxnSpPr>
            <p:nvPr/>
          </p:nvCxnSpPr>
          <p:spPr>
            <a:xfrm>
              <a:off x="16359754" y="2802955"/>
              <a:ext cx="192211" cy="817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2409C49-26D1-4B11-BA82-DCBAB0A3FE82}"/>
                </a:ext>
              </a:extLst>
            </p:cNvPr>
            <p:cNvCxnSpPr>
              <a:cxnSpLocks/>
            </p:cNvCxnSpPr>
            <p:nvPr/>
          </p:nvCxnSpPr>
          <p:spPr>
            <a:xfrm>
              <a:off x="15930146" y="2809780"/>
              <a:ext cx="146982" cy="8107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02774E5-EDF1-4C13-B383-BC37B48C883A}"/>
                </a:ext>
              </a:extLst>
            </p:cNvPr>
            <p:cNvCxnSpPr>
              <a:cxnSpLocks/>
            </p:cNvCxnSpPr>
            <p:nvPr/>
          </p:nvCxnSpPr>
          <p:spPr>
            <a:xfrm>
              <a:off x="15664799" y="2796130"/>
              <a:ext cx="92923" cy="8244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F5E59C-5EC7-424E-9181-7ABB36570EA9}"/>
                </a:ext>
              </a:extLst>
            </p:cNvPr>
            <p:cNvCxnSpPr>
              <a:cxnSpLocks/>
            </p:cNvCxnSpPr>
            <p:nvPr/>
          </p:nvCxnSpPr>
          <p:spPr>
            <a:xfrm>
              <a:off x="12626975" y="3627107"/>
              <a:ext cx="4162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D55E6E-168F-412A-A450-6943B4671F55}"/>
                </a:ext>
              </a:extLst>
            </p:cNvPr>
            <p:cNvCxnSpPr>
              <a:cxnSpLocks/>
            </p:cNvCxnSpPr>
            <p:nvPr/>
          </p:nvCxnSpPr>
          <p:spPr>
            <a:xfrm>
              <a:off x="12626974" y="2570844"/>
              <a:ext cx="4162567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AD9B917A-7300-46C2-8BC8-96F99F014C8B}"/>
              </a:ext>
            </a:extLst>
          </p:cNvPr>
          <p:cNvSpPr txBox="1">
            <a:spLocks/>
          </p:cNvSpPr>
          <p:nvPr/>
        </p:nvSpPr>
        <p:spPr>
          <a:xfrm>
            <a:off x="7440942" y="3927779"/>
            <a:ext cx="1067968" cy="5976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เตาอบ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4F1DB06-3C4E-4B19-85A0-8F0F899208BE}"/>
              </a:ext>
            </a:extLst>
          </p:cNvPr>
          <p:cNvGrpSpPr/>
          <p:nvPr/>
        </p:nvGrpSpPr>
        <p:grpSpPr>
          <a:xfrm>
            <a:off x="7952507" y="4397283"/>
            <a:ext cx="2441225" cy="1317214"/>
            <a:chOff x="13290459" y="1913991"/>
            <a:chExt cx="2441225" cy="1317214"/>
          </a:xfrm>
        </p:grpSpPr>
        <p:pic>
          <p:nvPicPr>
            <p:cNvPr id="79" name="Graphic 78" descr="Blueberry with solid fill">
              <a:extLst>
                <a:ext uri="{FF2B5EF4-FFF2-40B4-BE49-F238E27FC236}">
                  <a16:creationId xmlns:a16="http://schemas.microsoft.com/office/drawing/2014/main" id="{FAA4920B-D9B3-4702-BEC6-BDBFC100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05201">
              <a:off x="14459253" y="2316805"/>
              <a:ext cx="914400" cy="914400"/>
            </a:xfrm>
            <a:prstGeom prst="rect">
              <a:avLst/>
            </a:prstGeom>
          </p:spPr>
        </p:pic>
        <p:pic>
          <p:nvPicPr>
            <p:cNvPr id="81" name="Graphic 80" descr="Menu with solid fill">
              <a:extLst>
                <a:ext uri="{FF2B5EF4-FFF2-40B4-BE49-F238E27FC236}">
                  <a16:creationId xmlns:a16="http://schemas.microsoft.com/office/drawing/2014/main" id="{01E00243-E2DA-4DAE-88AF-42693940B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957728" y="1981624"/>
              <a:ext cx="914400" cy="914400"/>
            </a:xfrm>
            <a:prstGeom prst="rect">
              <a:avLst/>
            </a:prstGeom>
          </p:spPr>
        </p:pic>
        <p:pic>
          <p:nvPicPr>
            <p:cNvPr id="83" name="Graphic 82" descr="Salt And Pepper with solid fill">
              <a:extLst>
                <a:ext uri="{FF2B5EF4-FFF2-40B4-BE49-F238E27FC236}">
                  <a16:creationId xmlns:a16="http://schemas.microsoft.com/office/drawing/2014/main" id="{8B01ED0F-53CB-463D-8A18-10435ED89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290459" y="2038105"/>
              <a:ext cx="914400" cy="914400"/>
            </a:xfrm>
            <a:prstGeom prst="rect">
              <a:avLst/>
            </a:prstGeom>
          </p:spPr>
        </p:pic>
        <p:pic>
          <p:nvPicPr>
            <p:cNvPr id="85" name="Graphic 84" descr="Seeds with solid fill">
              <a:extLst>
                <a:ext uri="{FF2B5EF4-FFF2-40B4-BE49-F238E27FC236}">
                  <a16:creationId xmlns:a16="http://schemas.microsoft.com/office/drawing/2014/main" id="{464A936C-2B5D-4C45-90A8-96E4F122A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4817284" y="1913991"/>
              <a:ext cx="914400" cy="914400"/>
            </a:xfrm>
            <a:prstGeom prst="rect">
              <a:avLst/>
            </a:prstGeom>
          </p:spPr>
        </p:pic>
        <p:pic>
          <p:nvPicPr>
            <p:cNvPr id="87" name="Graphic 86" descr="Chili Pepper with solid fill">
              <a:extLst>
                <a:ext uri="{FF2B5EF4-FFF2-40B4-BE49-F238E27FC236}">
                  <a16:creationId xmlns:a16="http://schemas.microsoft.com/office/drawing/2014/main" id="{BD5854EE-1CC9-4A58-BE04-D761AE83C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3922055" y="2469548"/>
              <a:ext cx="648225" cy="648225"/>
            </a:xfrm>
            <a:prstGeom prst="rect">
              <a:avLst/>
            </a:prstGeom>
          </p:spPr>
        </p:pic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77711D89-8DB4-4B5C-B244-3CD53E50BF50}"/>
              </a:ext>
            </a:extLst>
          </p:cNvPr>
          <p:cNvSpPr txBox="1">
            <a:spLocks/>
          </p:cNvSpPr>
          <p:nvPr/>
        </p:nvSpPr>
        <p:spPr>
          <a:xfrm>
            <a:off x="8542992" y="5476951"/>
            <a:ext cx="1067968" cy="5976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วัตถุดิบ</a:t>
            </a:r>
          </a:p>
        </p:txBody>
      </p:sp>
      <p:pic>
        <p:nvPicPr>
          <p:cNvPr id="103" name="Graphic 102" descr="Chef female with solid fill">
            <a:extLst>
              <a:ext uri="{FF2B5EF4-FFF2-40B4-BE49-F238E27FC236}">
                <a16:creationId xmlns:a16="http://schemas.microsoft.com/office/drawing/2014/main" id="{54E5D0C6-3E6B-4EDE-85D6-46EDE4C34B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01915" y="2984428"/>
            <a:ext cx="1145445" cy="1145445"/>
          </a:xfrm>
          <a:prstGeom prst="rect">
            <a:avLst/>
          </a:prstGeom>
        </p:spPr>
      </p:pic>
      <p:sp>
        <p:nvSpPr>
          <p:cNvPr id="104" name="Title 1">
            <a:extLst>
              <a:ext uri="{FF2B5EF4-FFF2-40B4-BE49-F238E27FC236}">
                <a16:creationId xmlns:a16="http://schemas.microsoft.com/office/drawing/2014/main" id="{AA175504-1FA1-4EE9-AA59-B3919B243DB0}"/>
              </a:ext>
            </a:extLst>
          </p:cNvPr>
          <p:cNvSpPr txBox="1">
            <a:spLocks/>
          </p:cNvSpPr>
          <p:nvPr/>
        </p:nvSpPr>
        <p:spPr>
          <a:xfrm>
            <a:off x="9325764" y="3919917"/>
            <a:ext cx="1067968" cy="5976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แรงงาน</a:t>
            </a:r>
          </a:p>
        </p:txBody>
      </p:sp>
    </p:spTree>
    <p:extLst>
      <p:ext uri="{BB962C8B-B14F-4D97-AF65-F5344CB8AC3E}">
        <p14:creationId xmlns:p14="http://schemas.microsoft.com/office/powerpoint/2010/main" val="138193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“ตลาดพิซซ่า”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---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เงื่อนไขการซื้อขาย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1663BA-B6DF-4E97-806A-D59400A82BD2}"/>
              </a:ext>
            </a:extLst>
          </p:cNvPr>
          <p:cNvGrpSpPr/>
          <p:nvPr/>
        </p:nvGrpSpPr>
        <p:grpSpPr>
          <a:xfrm>
            <a:off x="6034201" y="1789653"/>
            <a:ext cx="3019846" cy="4471505"/>
            <a:chOff x="7625702" y="1634156"/>
            <a:chExt cx="3019846" cy="4471505"/>
          </a:xfrm>
        </p:grpSpPr>
        <p:pic>
          <p:nvPicPr>
            <p:cNvPr id="3" name="Graphic 2" descr="Woman wearing skirt">
              <a:extLst>
                <a:ext uri="{FF2B5EF4-FFF2-40B4-BE49-F238E27FC236}">
                  <a16:creationId xmlns:a16="http://schemas.microsoft.com/office/drawing/2014/main" id="{8DF2C34B-69C9-401F-8851-A55A671F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40623" y="2257561"/>
              <a:ext cx="1304925" cy="3848100"/>
            </a:xfrm>
            <a:prstGeom prst="rect">
              <a:avLst/>
            </a:prstGeom>
          </p:spPr>
        </p:pic>
        <p:pic>
          <p:nvPicPr>
            <p:cNvPr id="21" name="Graphic 20" descr="Boy holding sign">
              <a:extLst>
                <a:ext uri="{FF2B5EF4-FFF2-40B4-BE49-F238E27FC236}">
                  <a16:creationId xmlns:a16="http://schemas.microsoft.com/office/drawing/2014/main" id="{691BE5A7-0272-42B9-9A62-51006603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702" y="2076586"/>
              <a:ext cx="2152650" cy="402907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0078024-460C-4C32-80F8-AB507B7F3221}"/>
                </a:ext>
              </a:extLst>
            </p:cNvPr>
            <p:cNvGrpSpPr/>
            <p:nvPr/>
          </p:nvGrpSpPr>
          <p:grpSpPr>
            <a:xfrm rot="468528">
              <a:off x="8439423" y="1634156"/>
              <a:ext cx="674071" cy="646558"/>
              <a:chOff x="4732108" y="2637405"/>
              <a:chExt cx="3159541" cy="3030580"/>
            </a:xfrm>
          </p:grpSpPr>
          <p:grpSp>
            <p:nvGrpSpPr>
              <p:cNvPr id="47" name="Graphic 43" descr="Seeds with solid fill">
                <a:extLst>
                  <a:ext uri="{FF2B5EF4-FFF2-40B4-BE49-F238E27FC236}">
                    <a16:creationId xmlns:a16="http://schemas.microsoft.com/office/drawing/2014/main" id="{E5169C74-1299-43F0-AA61-FD5478299319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B49817F-6142-4AF7-B1E7-26665E9808B9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05EC2DB-7DC9-4152-9ECA-9B25EA8FD812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31DD647-8685-4F6C-A87F-1461E42601A2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46" name="Graphic 45" descr="Dollar with solid fill">
                <a:extLst>
                  <a:ext uri="{FF2B5EF4-FFF2-40B4-BE49-F238E27FC236}">
                    <a16:creationId xmlns:a16="http://schemas.microsoft.com/office/drawing/2014/main" id="{A7DE74C0-8436-41FD-8544-9CC57B0CA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7FF9171-7CC2-4442-8AF4-5EE0E902F45D}"/>
                </a:ext>
              </a:extLst>
            </p:cNvPr>
            <p:cNvGrpSpPr/>
            <p:nvPr/>
          </p:nvGrpSpPr>
          <p:grpSpPr>
            <a:xfrm rot="299021">
              <a:off x="9626728" y="1807538"/>
              <a:ext cx="674071" cy="646558"/>
              <a:chOff x="4732108" y="2637405"/>
              <a:chExt cx="3159541" cy="3030580"/>
            </a:xfrm>
          </p:grpSpPr>
          <p:grpSp>
            <p:nvGrpSpPr>
              <p:cNvPr id="53" name="Graphic 43" descr="Seeds with solid fill">
                <a:extLst>
                  <a:ext uri="{FF2B5EF4-FFF2-40B4-BE49-F238E27FC236}">
                    <a16:creationId xmlns:a16="http://schemas.microsoft.com/office/drawing/2014/main" id="{8754B1AF-E7D3-47D1-91E3-FA404CF5A891}"/>
                  </a:ext>
                </a:extLst>
              </p:cNvPr>
              <p:cNvGrpSpPr/>
              <p:nvPr/>
            </p:nvGrpSpPr>
            <p:grpSpPr>
              <a:xfrm>
                <a:off x="4732108" y="2637405"/>
                <a:ext cx="3159541" cy="3030580"/>
                <a:chOff x="8425906" y="1486556"/>
                <a:chExt cx="576979" cy="782742"/>
              </a:xfrm>
              <a:solidFill>
                <a:schemeClr val="tx1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F169A5AA-6CE3-419B-B240-5709F22FDE1D}"/>
                    </a:ext>
                  </a:extLst>
                </p:cNvPr>
                <p:cNvSpPr/>
                <p:nvPr/>
              </p:nvSpPr>
              <p:spPr>
                <a:xfrm>
                  <a:off x="8425906" y="1588325"/>
                  <a:ext cx="576979" cy="680973"/>
                </a:xfrm>
                <a:custGeom>
                  <a:avLst/>
                  <a:gdLst>
                    <a:gd name="connsiteX0" fmla="*/ 293241 w 576979"/>
                    <a:gd name="connsiteY0" fmla="*/ 281378 h 680973"/>
                    <a:gd name="connsiteX1" fmla="*/ 288628 w 576979"/>
                    <a:gd name="connsiteY1" fmla="*/ 283684 h 680973"/>
                    <a:gd name="connsiteX2" fmla="*/ 211364 w 576979"/>
                    <a:gd name="connsiteY2" fmla="*/ 349416 h 680973"/>
                    <a:gd name="connsiteX3" fmla="*/ 184841 w 576979"/>
                    <a:gd name="connsiteY3" fmla="*/ 377092 h 680973"/>
                    <a:gd name="connsiteX4" fmla="*/ 171003 w 576979"/>
                    <a:gd name="connsiteY4" fmla="*/ 322892 h 680973"/>
                    <a:gd name="connsiteX5" fmla="*/ 202139 w 576979"/>
                    <a:gd name="connsiteY5" fmla="*/ 243322 h 680973"/>
                    <a:gd name="connsiteX6" fmla="*/ 280556 w 576979"/>
                    <a:gd name="connsiteY6" fmla="*/ 208727 h 680973"/>
                    <a:gd name="connsiteX7" fmla="*/ 428163 w 576979"/>
                    <a:gd name="connsiteY7" fmla="*/ 184510 h 680973"/>
                    <a:gd name="connsiteX8" fmla="*/ 333602 w 576979"/>
                    <a:gd name="connsiteY8" fmla="*/ 422066 h 680973"/>
                    <a:gd name="connsiteX9" fmla="*/ 279402 w 576979"/>
                    <a:gd name="connsiteY9" fmla="*/ 437058 h 680973"/>
                    <a:gd name="connsiteX10" fmla="*/ 207905 w 576979"/>
                    <a:gd name="connsiteY10" fmla="*/ 409381 h 680973"/>
                    <a:gd name="connsiteX11" fmla="*/ 173309 w 576979"/>
                    <a:gd name="connsiteY11" fmla="*/ 461275 h 680973"/>
                    <a:gd name="connsiteX12" fmla="*/ 150246 w 576979"/>
                    <a:gd name="connsiteY12" fmla="*/ 461275 h 680973"/>
                    <a:gd name="connsiteX13" fmla="*/ 179075 w 576979"/>
                    <a:gd name="connsiteY13" fmla="*/ 405922 h 680973"/>
                    <a:gd name="connsiteX14" fmla="*/ 184841 w 576979"/>
                    <a:gd name="connsiteY14" fmla="*/ 399003 h 680973"/>
                    <a:gd name="connsiteX15" fmla="*/ 300160 w 576979"/>
                    <a:gd name="connsiteY15" fmla="*/ 289450 h 680973"/>
                    <a:gd name="connsiteX16" fmla="*/ 297853 w 576979"/>
                    <a:gd name="connsiteY16" fmla="*/ 283684 h 680973"/>
                    <a:gd name="connsiteX17" fmla="*/ 293241 w 576979"/>
                    <a:gd name="connsiteY17" fmla="*/ 281378 h 680973"/>
                    <a:gd name="connsiteX18" fmla="*/ 572312 w 576979"/>
                    <a:gd name="connsiteY18" fmla="*/ 644631 h 680973"/>
                    <a:gd name="connsiteX19" fmla="*/ 533103 w 576979"/>
                    <a:gd name="connsiteY19" fmla="*/ 595044 h 680973"/>
                    <a:gd name="connsiteX20" fmla="*/ 565393 w 576979"/>
                    <a:gd name="connsiteY20" fmla="*/ 299829 h 680973"/>
                    <a:gd name="connsiteX21" fmla="*/ 548095 w 576979"/>
                    <a:gd name="connsiteY21" fmla="*/ 0 h 680973"/>
                    <a:gd name="connsiteX22" fmla="*/ 29161 w 576979"/>
                    <a:gd name="connsiteY22" fmla="*/ 0 h 680973"/>
                    <a:gd name="connsiteX23" fmla="*/ 11863 w 576979"/>
                    <a:gd name="connsiteY23" fmla="*/ 299829 h 680973"/>
                    <a:gd name="connsiteX24" fmla="*/ 45306 w 576979"/>
                    <a:gd name="connsiteY24" fmla="*/ 595044 h 680973"/>
                    <a:gd name="connsiteX25" fmla="*/ 4944 w 576979"/>
                    <a:gd name="connsiteY25" fmla="*/ 644631 h 680973"/>
                    <a:gd name="connsiteX26" fmla="*/ 3791 w 576979"/>
                    <a:gd name="connsiteY26" fmla="*/ 670001 h 680973"/>
                    <a:gd name="connsiteX27" fmla="*/ 26855 w 576979"/>
                    <a:gd name="connsiteY27" fmla="*/ 680380 h 680973"/>
                    <a:gd name="connsiteX28" fmla="*/ 289781 w 576979"/>
                    <a:gd name="connsiteY28" fmla="*/ 645784 h 680973"/>
                    <a:gd name="connsiteX29" fmla="*/ 551554 w 576979"/>
                    <a:gd name="connsiteY29" fmla="*/ 680380 h 680973"/>
                    <a:gd name="connsiteX30" fmla="*/ 574618 w 576979"/>
                    <a:gd name="connsiteY30" fmla="*/ 670001 h 680973"/>
                    <a:gd name="connsiteX31" fmla="*/ 572312 w 576979"/>
                    <a:gd name="connsiteY31" fmla="*/ 644631 h 680973"/>
                    <a:gd name="connsiteX32" fmla="*/ 572312 w 576979"/>
                    <a:gd name="connsiteY32" fmla="*/ 644631 h 68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76979" h="680973">
                      <a:moveTo>
                        <a:pt x="293241" y="281378"/>
                      </a:moveTo>
                      <a:cubicBezTo>
                        <a:pt x="290934" y="281378"/>
                        <a:pt x="289781" y="282531"/>
                        <a:pt x="288628" y="283684"/>
                      </a:cubicBezTo>
                      <a:cubicBezTo>
                        <a:pt x="260951" y="304441"/>
                        <a:pt x="235581" y="326352"/>
                        <a:pt x="211364" y="349416"/>
                      </a:cubicBezTo>
                      <a:cubicBezTo>
                        <a:pt x="200986" y="358641"/>
                        <a:pt x="192913" y="367866"/>
                        <a:pt x="184841" y="377092"/>
                      </a:cubicBezTo>
                      <a:cubicBezTo>
                        <a:pt x="175616" y="359794"/>
                        <a:pt x="171003" y="341343"/>
                        <a:pt x="171003" y="322892"/>
                      </a:cubicBezTo>
                      <a:cubicBezTo>
                        <a:pt x="169850" y="292909"/>
                        <a:pt x="181382" y="265233"/>
                        <a:pt x="202139" y="243322"/>
                      </a:cubicBezTo>
                      <a:cubicBezTo>
                        <a:pt x="222896" y="221412"/>
                        <a:pt x="250573" y="209880"/>
                        <a:pt x="280556" y="208727"/>
                      </a:cubicBezTo>
                      <a:cubicBezTo>
                        <a:pt x="338215" y="209880"/>
                        <a:pt x="428163" y="184510"/>
                        <a:pt x="428163" y="184510"/>
                      </a:cubicBezTo>
                      <a:cubicBezTo>
                        <a:pt x="428163" y="284837"/>
                        <a:pt x="417785" y="373632"/>
                        <a:pt x="333602" y="422066"/>
                      </a:cubicBezTo>
                      <a:cubicBezTo>
                        <a:pt x="317458" y="432445"/>
                        <a:pt x="299007" y="437058"/>
                        <a:pt x="279402" y="437058"/>
                      </a:cubicBezTo>
                      <a:cubicBezTo>
                        <a:pt x="252879" y="437058"/>
                        <a:pt x="227509" y="427832"/>
                        <a:pt x="207905" y="409381"/>
                      </a:cubicBezTo>
                      <a:cubicBezTo>
                        <a:pt x="187147" y="432445"/>
                        <a:pt x="173309" y="452049"/>
                        <a:pt x="173309" y="461275"/>
                      </a:cubicBezTo>
                      <a:lnTo>
                        <a:pt x="150246" y="461275"/>
                      </a:lnTo>
                      <a:cubicBezTo>
                        <a:pt x="150246" y="447436"/>
                        <a:pt x="161777" y="427832"/>
                        <a:pt x="179075" y="405922"/>
                      </a:cubicBezTo>
                      <a:cubicBezTo>
                        <a:pt x="181382" y="403615"/>
                        <a:pt x="184841" y="399003"/>
                        <a:pt x="184841" y="399003"/>
                      </a:cubicBezTo>
                      <a:lnTo>
                        <a:pt x="300160" y="289450"/>
                      </a:lnTo>
                      <a:cubicBezTo>
                        <a:pt x="300160" y="287143"/>
                        <a:pt x="299007" y="284837"/>
                        <a:pt x="297853" y="283684"/>
                      </a:cubicBezTo>
                      <a:cubicBezTo>
                        <a:pt x="296700" y="282531"/>
                        <a:pt x="295547" y="281378"/>
                        <a:pt x="293241" y="281378"/>
                      </a:cubicBezTo>
                      <a:close/>
                      <a:moveTo>
                        <a:pt x="572312" y="644631"/>
                      </a:moveTo>
                      <a:lnTo>
                        <a:pt x="533103" y="595044"/>
                      </a:lnTo>
                      <a:cubicBezTo>
                        <a:pt x="544635" y="563908"/>
                        <a:pt x="565393" y="480879"/>
                        <a:pt x="565393" y="299829"/>
                      </a:cubicBezTo>
                      <a:cubicBezTo>
                        <a:pt x="565393" y="199501"/>
                        <a:pt x="559627" y="99174"/>
                        <a:pt x="548095" y="0"/>
                      </a:cubicBezTo>
                      <a:lnTo>
                        <a:pt x="29161" y="0"/>
                      </a:lnTo>
                      <a:cubicBezTo>
                        <a:pt x="17629" y="99174"/>
                        <a:pt x="11863" y="199501"/>
                        <a:pt x="11863" y="299829"/>
                      </a:cubicBezTo>
                      <a:cubicBezTo>
                        <a:pt x="11863" y="475113"/>
                        <a:pt x="33774" y="561602"/>
                        <a:pt x="45306" y="595044"/>
                      </a:cubicBezTo>
                      <a:lnTo>
                        <a:pt x="4944" y="644631"/>
                      </a:lnTo>
                      <a:cubicBezTo>
                        <a:pt x="-822" y="651550"/>
                        <a:pt x="-1975" y="661929"/>
                        <a:pt x="3791" y="670001"/>
                      </a:cubicBezTo>
                      <a:cubicBezTo>
                        <a:pt x="8404" y="678074"/>
                        <a:pt x="17629" y="682686"/>
                        <a:pt x="26855" y="680380"/>
                      </a:cubicBezTo>
                      <a:cubicBezTo>
                        <a:pt x="112190" y="657316"/>
                        <a:pt x="200986" y="645784"/>
                        <a:pt x="289781" y="645784"/>
                      </a:cubicBezTo>
                      <a:cubicBezTo>
                        <a:pt x="378576" y="645784"/>
                        <a:pt x="466219" y="657316"/>
                        <a:pt x="551554" y="680380"/>
                      </a:cubicBezTo>
                      <a:cubicBezTo>
                        <a:pt x="560780" y="681533"/>
                        <a:pt x="570005" y="678074"/>
                        <a:pt x="574618" y="670001"/>
                      </a:cubicBezTo>
                      <a:cubicBezTo>
                        <a:pt x="578078" y="661929"/>
                        <a:pt x="578078" y="651550"/>
                        <a:pt x="572312" y="644631"/>
                      </a:cubicBezTo>
                      <a:lnTo>
                        <a:pt x="572312" y="644631"/>
                      </a:ln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EDA3BE5D-D422-4A76-92C3-43ECBF931CCB}"/>
                    </a:ext>
                  </a:extLst>
                </p:cNvPr>
                <p:cNvSpPr/>
                <p:nvPr/>
              </p:nvSpPr>
              <p:spPr>
                <a:xfrm>
                  <a:off x="8460834" y="1486556"/>
                  <a:ext cx="507402" cy="66019"/>
                </a:xfrm>
                <a:custGeom>
                  <a:avLst/>
                  <a:gdLst>
                    <a:gd name="connsiteX0" fmla="*/ 498177 w 507402"/>
                    <a:gd name="connsiteY0" fmla="*/ 23352 h 66019"/>
                    <a:gd name="connsiteX1" fmla="*/ 485491 w 507402"/>
                    <a:gd name="connsiteY1" fmla="*/ 8361 h 66019"/>
                    <a:gd name="connsiteX2" fmla="*/ 465887 w 507402"/>
                    <a:gd name="connsiteY2" fmla="*/ 8361 h 66019"/>
                    <a:gd name="connsiteX3" fmla="*/ 438211 w 507402"/>
                    <a:gd name="connsiteY3" fmla="*/ 21046 h 66019"/>
                    <a:gd name="connsiteX4" fmla="*/ 402462 w 507402"/>
                    <a:gd name="connsiteY4" fmla="*/ 2595 h 66019"/>
                    <a:gd name="connsiteX5" fmla="*/ 381705 w 507402"/>
                    <a:gd name="connsiteY5" fmla="*/ 2595 h 66019"/>
                    <a:gd name="connsiteX6" fmla="*/ 345956 w 507402"/>
                    <a:gd name="connsiteY6" fmla="*/ 21046 h 66019"/>
                    <a:gd name="connsiteX7" fmla="*/ 310207 w 507402"/>
                    <a:gd name="connsiteY7" fmla="*/ 2595 h 66019"/>
                    <a:gd name="connsiteX8" fmla="*/ 289450 w 507402"/>
                    <a:gd name="connsiteY8" fmla="*/ 2595 h 66019"/>
                    <a:gd name="connsiteX9" fmla="*/ 253701 w 507402"/>
                    <a:gd name="connsiteY9" fmla="*/ 21046 h 66019"/>
                    <a:gd name="connsiteX10" fmla="*/ 217952 w 507402"/>
                    <a:gd name="connsiteY10" fmla="*/ 2595 h 66019"/>
                    <a:gd name="connsiteX11" fmla="*/ 197195 w 507402"/>
                    <a:gd name="connsiteY11" fmla="*/ 2595 h 66019"/>
                    <a:gd name="connsiteX12" fmla="*/ 161446 w 507402"/>
                    <a:gd name="connsiteY12" fmla="*/ 21046 h 66019"/>
                    <a:gd name="connsiteX13" fmla="*/ 125697 w 507402"/>
                    <a:gd name="connsiteY13" fmla="*/ 2595 h 66019"/>
                    <a:gd name="connsiteX14" fmla="*/ 104940 w 507402"/>
                    <a:gd name="connsiteY14" fmla="*/ 2595 h 66019"/>
                    <a:gd name="connsiteX15" fmla="*/ 69191 w 507402"/>
                    <a:gd name="connsiteY15" fmla="*/ 21046 h 66019"/>
                    <a:gd name="connsiteX16" fmla="*/ 41515 w 507402"/>
                    <a:gd name="connsiteY16" fmla="*/ 8361 h 66019"/>
                    <a:gd name="connsiteX17" fmla="*/ 21911 w 507402"/>
                    <a:gd name="connsiteY17" fmla="*/ 8361 h 66019"/>
                    <a:gd name="connsiteX18" fmla="*/ 9225 w 507402"/>
                    <a:gd name="connsiteY18" fmla="*/ 23352 h 66019"/>
                    <a:gd name="connsiteX19" fmla="*/ 0 w 507402"/>
                    <a:gd name="connsiteY19" fmla="*/ 66020 h 66019"/>
                    <a:gd name="connsiteX20" fmla="*/ 507402 w 507402"/>
                    <a:gd name="connsiteY20" fmla="*/ 66020 h 66019"/>
                    <a:gd name="connsiteX21" fmla="*/ 498177 w 507402"/>
                    <a:gd name="connsiteY21" fmla="*/ 23352 h 6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7402" h="66019">
                      <a:moveTo>
                        <a:pt x="498177" y="23352"/>
                      </a:moveTo>
                      <a:cubicBezTo>
                        <a:pt x="497023" y="16433"/>
                        <a:pt x="492411" y="10667"/>
                        <a:pt x="485491" y="8361"/>
                      </a:cubicBezTo>
                      <a:cubicBezTo>
                        <a:pt x="478572" y="6054"/>
                        <a:pt x="472806" y="4901"/>
                        <a:pt x="465887" y="8361"/>
                      </a:cubicBezTo>
                      <a:lnTo>
                        <a:pt x="438211" y="21046"/>
                      </a:lnTo>
                      <a:lnTo>
                        <a:pt x="402462" y="2595"/>
                      </a:lnTo>
                      <a:cubicBezTo>
                        <a:pt x="395543" y="-865"/>
                        <a:pt x="388624" y="-865"/>
                        <a:pt x="381705" y="2595"/>
                      </a:cubicBezTo>
                      <a:lnTo>
                        <a:pt x="345956" y="21046"/>
                      </a:lnTo>
                      <a:lnTo>
                        <a:pt x="310207" y="2595"/>
                      </a:lnTo>
                      <a:cubicBezTo>
                        <a:pt x="303288" y="-865"/>
                        <a:pt x="296369" y="-865"/>
                        <a:pt x="289450" y="2595"/>
                      </a:cubicBezTo>
                      <a:lnTo>
                        <a:pt x="253701" y="21046"/>
                      </a:lnTo>
                      <a:lnTo>
                        <a:pt x="217952" y="2595"/>
                      </a:lnTo>
                      <a:cubicBezTo>
                        <a:pt x="211033" y="-865"/>
                        <a:pt x="204114" y="-865"/>
                        <a:pt x="197195" y="2595"/>
                      </a:cubicBezTo>
                      <a:lnTo>
                        <a:pt x="161446" y="21046"/>
                      </a:lnTo>
                      <a:lnTo>
                        <a:pt x="125697" y="2595"/>
                      </a:lnTo>
                      <a:cubicBezTo>
                        <a:pt x="118778" y="-865"/>
                        <a:pt x="111859" y="-865"/>
                        <a:pt x="104940" y="2595"/>
                      </a:cubicBezTo>
                      <a:lnTo>
                        <a:pt x="69191" y="21046"/>
                      </a:lnTo>
                      <a:lnTo>
                        <a:pt x="41515" y="8361"/>
                      </a:lnTo>
                      <a:cubicBezTo>
                        <a:pt x="35749" y="6054"/>
                        <a:pt x="27676" y="6054"/>
                        <a:pt x="21911" y="8361"/>
                      </a:cubicBezTo>
                      <a:cubicBezTo>
                        <a:pt x="16145" y="11820"/>
                        <a:pt x="11532" y="16433"/>
                        <a:pt x="9225" y="23352"/>
                      </a:cubicBezTo>
                      <a:cubicBezTo>
                        <a:pt x="6919" y="33731"/>
                        <a:pt x="3460" y="48722"/>
                        <a:pt x="0" y="66020"/>
                      </a:cubicBezTo>
                      <a:lnTo>
                        <a:pt x="507402" y="66020"/>
                      </a:lnTo>
                      <a:cubicBezTo>
                        <a:pt x="503942" y="48722"/>
                        <a:pt x="500483" y="34884"/>
                        <a:pt x="498177" y="23352"/>
                      </a:cubicBezTo>
                      <a:close/>
                    </a:path>
                  </a:pathLst>
                </a:custGeom>
                <a:grpFill/>
                <a:ln w="11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E4F4393-7E62-4656-88C6-901665F553DA}"/>
                  </a:ext>
                </a:extLst>
              </p:cNvPr>
              <p:cNvSpPr/>
              <p:nvPr/>
            </p:nvSpPr>
            <p:spPr>
              <a:xfrm>
                <a:off x="5303520" y="3547872"/>
                <a:ext cx="2012587" cy="16093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55" name="Graphic 54" descr="Dollar with solid fill">
                <a:extLst>
                  <a:ext uri="{FF2B5EF4-FFF2-40B4-BE49-F238E27FC236}">
                    <a16:creationId xmlns:a16="http://schemas.microsoft.com/office/drawing/2014/main" id="{B853538D-1BD9-403B-85B4-CCF5CC7FE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259063" y="3222358"/>
                <a:ext cx="2101499" cy="2101499"/>
              </a:xfrm>
              <a:prstGeom prst="rect">
                <a:avLst/>
              </a:prstGeom>
            </p:spPr>
          </p:pic>
        </p:grp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A5CEB03F-CE31-4430-BD70-A1A005A75C11}"/>
              </a:ext>
            </a:extLst>
          </p:cNvPr>
          <p:cNvSpPr txBox="1">
            <a:spLocks/>
          </p:cNvSpPr>
          <p:nvPr/>
        </p:nvSpPr>
        <p:spPr>
          <a:xfrm>
            <a:off x="6323747" y="3098701"/>
            <a:ext cx="1573557" cy="827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</a:t>
            </a:r>
            <a:endParaRPr lang="th-TH" sz="36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3" name="Rectangle 50">
            <a:extLst>
              <a:ext uri="{FF2B5EF4-FFF2-40B4-BE49-F238E27FC236}">
                <a16:creationId xmlns:a16="http://schemas.microsoft.com/office/drawing/2014/main" id="{789EC51C-6C58-4D55-8C2C-A73639206F35}"/>
              </a:ext>
            </a:extLst>
          </p:cNvPr>
          <p:cNvSpPr/>
          <p:nvPr/>
        </p:nvSpPr>
        <p:spPr>
          <a:xfrm flipH="1">
            <a:off x="8847977" y="1486808"/>
            <a:ext cx="2976067" cy="184021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7F7E572-6805-40FF-BEB5-9EFA741DEAF2}"/>
              </a:ext>
            </a:extLst>
          </p:cNvPr>
          <p:cNvSpPr txBox="1">
            <a:spLocks/>
          </p:cNvSpPr>
          <p:nvPr/>
        </p:nvSpPr>
        <p:spPr>
          <a:xfrm>
            <a:off x="8959773" y="1798803"/>
            <a:ext cx="2805146" cy="1288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ร้านค้าผลิตพิซซ่า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ถาด</a:t>
            </a:r>
            <a:endParaRPr lang="en-US" sz="28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ต้องใช้การ์ดทรัพยากร</a:t>
            </a:r>
            <a:endParaRPr lang="en-US" sz="28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l"/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 อย่างละ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ใบ</a:t>
            </a:r>
          </a:p>
        </p:txBody>
      </p:sp>
      <p:pic>
        <p:nvPicPr>
          <p:cNvPr id="40" name="Graphic 39" descr="Line arrow: Clockwise curve outline">
            <a:extLst>
              <a:ext uri="{FF2B5EF4-FFF2-40B4-BE49-F238E27FC236}">
                <a16:creationId xmlns:a16="http://schemas.microsoft.com/office/drawing/2014/main" id="{690E03DE-016B-44BD-8A9B-3E5E3AF43E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058899" y="3225753"/>
            <a:ext cx="1401503" cy="1401503"/>
          </a:xfrm>
          <a:prstGeom prst="rect">
            <a:avLst/>
          </a:prstGeom>
        </p:spPr>
      </p:pic>
      <p:sp>
        <p:nvSpPr>
          <p:cNvPr id="31" name="Rectangle 50">
            <a:extLst>
              <a:ext uri="{FF2B5EF4-FFF2-40B4-BE49-F238E27FC236}">
                <a16:creationId xmlns:a16="http://schemas.microsoft.com/office/drawing/2014/main" id="{71323C3B-6187-43EA-B113-6AE09C7D0698}"/>
              </a:ext>
            </a:extLst>
          </p:cNvPr>
          <p:cNvSpPr/>
          <p:nvPr/>
        </p:nvSpPr>
        <p:spPr>
          <a:xfrm flipH="1">
            <a:off x="1061833" y="2413058"/>
            <a:ext cx="4770477" cy="333310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15737A9-B46E-4067-9AD0-D93BA851D7EB}"/>
              </a:ext>
            </a:extLst>
          </p:cNvPr>
          <p:cNvSpPr txBox="1">
            <a:spLocks/>
          </p:cNvSpPr>
          <p:nvPr/>
        </p:nvSpPr>
        <p:spPr>
          <a:xfrm>
            <a:off x="900958" y="4101273"/>
            <a:ext cx="5092225" cy="98375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ร้านค้าได้รับเงินทุนผลิตพิซซ่า</a:t>
            </a:r>
          </a:p>
          <a:p>
            <a:pPr algn="ctr"/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ร้านละ </a:t>
            </a:r>
            <a:r>
              <a:rPr lang="en-US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1,000 </a:t>
            </a:r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EBB12C-3A05-457E-BDB7-515B77D56E4F}"/>
              </a:ext>
            </a:extLst>
          </p:cNvPr>
          <p:cNvGrpSpPr/>
          <p:nvPr/>
        </p:nvGrpSpPr>
        <p:grpSpPr>
          <a:xfrm>
            <a:off x="2608255" y="3082191"/>
            <a:ext cx="1677630" cy="952432"/>
            <a:chOff x="2962936" y="3879908"/>
            <a:chExt cx="1677630" cy="952432"/>
          </a:xfrm>
        </p:grpSpPr>
        <p:pic>
          <p:nvPicPr>
            <p:cNvPr id="4" name="Graphic 3" descr="Money outline">
              <a:extLst>
                <a:ext uri="{FF2B5EF4-FFF2-40B4-BE49-F238E27FC236}">
                  <a16:creationId xmlns:a16="http://schemas.microsoft.com/office/drawing/2014/main" id="{D319D0B1-74D0-4794-952C-EFD5980BE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62936" y="3917940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oins outline">
              <a:extLst>
                <a:ext uri="{FF2B5EF4-FFF2-40B4-BE49-F238E27FC236}">
                  <a16:creationId xmlns:a16="http://schemas.microsoft.com/office/drawing/2014/main" id="{79D1EC14-2D00-4626-82A7-2785C232D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726166" y="387990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06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ระบบเศรษฐกิจ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E67FC0-54BC-4425-AB07-A0BB6FB37D25}"/>
              </a:ext>
            </a:extLst>
          </p:cNvPr>
          <p:cNvSpPr txBox="1">
            <a:spLocks/>
          </p:cNvSpPr>
          <p:nvPr/>
        </p:nvSpPr>
        <p:spPr>
          <a:xfrm>
            <a:off x="1255330" y="1190015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“ตลาดพิซซ่า”</a:t>
            </a:r>
          </a:p>
        </p:txBody>
      </p:sp>
      <p:sp>
        <p:nvSpPr>
          <p:cNvPr id="83" name="Rectangle 50">
            <a:extLst>
              <a:ext uri="{FF2B5EF4-FFF2-40B4-BE49-F238E27FC236}">
                <a16:creationId xmlns:a16="http://schemas.microsoft.com/office/drawing/2014/main" id="{237779FE-B341-4C59-A6DB-FCC8C790F709}"/>
              </a:ext>
            </a:extLst>
          </p:cNvPr>
          <p:cNvSpPr/>
          <p:nvPr/>
        </p:nvSpPr>
        <p:spPr>
          <a:xfrm flipH="1">
            <a:off x="1030705" y="2181673"/>
            <a:ext cx="10130590" cy="351116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กติกาการเล่น</a:t>
            </a:r>
          </a:p>
          <a:p>
            <a:pPr algn="ctr"/>
            <a:r>
              <a:rPr lang="th-TH" sz="4000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ผู้ชนะฝั่งชาวบ้านคือกินพิซซ่าได้มากสุด ฝั่งร้านค้ามีเงินมากสุด</a:t>
            </a:r>
          </a:p>
          <a:p>
            <a:pPr algn="ctr"/>
            <a:r>
              <a:rPr lang="th-TH" sz="4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เล่นกี่รอบ รอบละกี่นาที?</a:t>
            </a:r>
          </a:p>
          <a:p>
            <a:pPr algn="ctr"/>
            <a:r>
              <a:rPr lang="th-TH" sz="4000" b="1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เงื่อนไขเพิ่มเติม</a:t>
            </a:r>
          </a:p>
          <a:p>
            <a:pPr algn="ctr"/>
            <a:r>
              <a:rPr lang="th-TH" sz="4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มีธนาคารให้ร้านค้ากู้เงินมาซื้อทรัพยากรเพิ่ม?</a:t>
            </a:r>
          </a:p>
          <a:p>
            <a:pPr algn="ctr"/>
            <a:r>
              <a:rPr lang="th-TH" sz="4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 </a:t>
            </a:r>
            <a:r>
              <a:rPr lang="en-US" sz="4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event </a:t>
            </a:r>
            <a:r>
              <a:rPr lang="th-TH" sz="4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ประกาศเงินเฟ้อ/ปรับราคาทรัพยากรบางตัว?</a:t>
            </a:r>
          </a:p>
          <a:p>
            <a:pPr algn="ctr"/>
            <a:r>
              <a:rPr lang="th-TH" sz="4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ถ้าเพิ่มเงื่อนไขเพิ่มเติม ควรเล่นหลายรอบ เพื่อให้มีการปรับตัวต่อ </a:t>
            </a:r>
            <a:r>
              <a:rPr lang="en-US" sz="40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event?</a:t>
            </a:r>
            <a:endParaRPr lang="th-TH" sz="4000">
              <a:solidFill>
                <a:srgbClr val="FF00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375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26B4A542BA3EB8499520763A29232BD0" ma:contentTypeVersion="0" ma:contentTypeDescription="สร้างเอกสารใหม่" ma:contentTypeScope="" ma:versionID="240dc08edb78c61870f3f7763d9bdf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a4d0000f2c18a1c13c5620b9eba0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4EDE6E-F222-424B-9A96-53C82DBAD823}"/>
</file>

<file path=customXml/itemProps2.xml><?xml version="1.0" encoding="utf-8"?>
<ds:datastoreItem xmlns:ds="http://schemas.openxmlformats.org/officeDocument/2006/customXml" ds:itemID="{465C049B-DD5A-4CC4-A98A-655C1E0C748D}"/>
</file>

<file path=customXml/itemProps3.xml><?xml version="1.0" encoding="utf-8"?>
<ds:datastoreItem xmlns:ds="http://schemas.openxmlformats.org/officeDocument/2006/customXml" ds:itemID="{5D91FFF3-8B15-4B4A-B832-A9564E44E56A}"/>
</file>

<file path=docProps/app.xml><?xml version="1.0" encoding="utf-8"?>
<Properties xmlns="http://schemas.openxmlformats.org/officeDocument/2006/extended-properties" xmlns:vt="http://schemas.openxmlformats.org/officeDocument/2006/docPropsVTypes">
  <TotalTime>6610</TotalTime>
  <Words>4759</Words>
  <Application>Microsoft Office PowerPoint</Application>
  <PresentationFormat>Widescreen</PresentationFormat>
  <Paragraphs>496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DB Helvethaica X 55 Regular</vt:lpstr>
      <vt:lpstr>sarabun</vt:lpstr>
      <vt:lpstr>Office Theme</vt:lpstr>
      <vt:lpstr>ระบบเศรษฐกิจและการเงิน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หัวข้อ/เรื่องบรรยาย</dc:title>
  <dc:creator>Godchagon Panyamanotham (กชกร ปัญญามโนธรรม)</dc:creator>
  <cp:lastModifiedBy>Godchagon Panyamanotham (กชกร ปัญญามโนธรรม)</cp:lastModifiedBy>
  <cp:revision>2</cp:revision>
  <dcterms:created xsi:type="dcterms:W3CDTF">2022-04-20T09:58:39Z</dcterms:created>
  <dcterms:modified xsi:type="dcterms:W3CDTF">2022-06-06T18:05:34Z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2022-04-20T09:58:39Z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f11a6513-451e-467e-9af2-654fc9fa6e37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0x01010026B4A542BA3EB8499520763A29232BD0</vt:lpwstr>
  </property>
</Properties>
</file>