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7" r:id="rId4"/>
    <p:sldId id="263" r:id="rId5"/>
    <p:sldId id="341" r:id="rId6"/>
    <p:sldId id="342" r:id="rId7"/>
    <p:sldId id="343" r:id="rId8"/>
    <p:sldId id="353" r:id="rId9"/>
    <p:sldId id="344" r:id="rId10"/>
    <p:sldId id="345" r:id="rId11"/>
    <p:sldId id="346" r:id="rId12"/>
    <p:sldId id="361" r:id="rId13"/>
    <p:sldId id="362" r:id="rId14"/>
    <p:sldId id="347" r:id="rId15"/>
    <p:sldId id="348" r:id="rId16"/>
    <p:sldId id="349" r:id="rId17"/>
    <p:sldId id="354" r:id="rId18"/>
    <p:sldId id="350" r:id="rId19"/>
    <p:sldId id="355" r:id="rId20"/>
    <p:sldId id="356" r:id="rId21"/>
    <p:sldId id="357" r:id="rId22"/>
    <p:sldId id="358" r:id="rId23"/>
    <p:sldId id="359" r:id="rId24"/>
    <p:sldId id="280" r:id="rId25"/>
    <p:sldId id="360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AC"/>
    <a:srgbClr val="00C75D"/>
    <a:srgbClr val="1D6D32"/>
    <a:srgbClr val="ECF5F0"/>
    <a:srgbClr val="E8AF30"/>
    <a:srgbClr val="9EF2C0"/>
    <a:srgbClr val="EDF5F0"/>
    <a:srgbClr val="949494"/>
    <a:srgbClr val="4472C4"/>
    <a:srgbClr val="E3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BEA8C-6D86-41CD-82CD-9BA6A870C453}" v="616" dt="2022-05-31T06:50:02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7558" autoAdjust="0"/>
  </p:normalViewPr>
  <p:slideViewPr>
    <p:cSldViewPr snapToGrid="0">
      <p:cViewPr>
        <p:scale>
          <a:sx n="66" d="100"/>
          <a:sy n="66" d="100"/>
        </p:scale>
        <p:origin x="858" y="-5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achit Yaowapapong (รณชิต เยาวภาพงศ์)" userId="7b53fb4d-631b-4f22-9e23-601f967142f9" providerId="ADAL" clId="{91DBEA8C-6D86-41CD-82CD-9BA6A870C453}"/>
    <pc:docChg chg="undo redo custSel addSld delSld modSld">
      <pc:chgData name="Ronnachit Yaowapapong (รณชิต เยาวภาพงศ์)" userId="7b53fb4d-631b-4f22-9e23-601f967142f9" providerId="ADAL" clId="{91DBEA8C-6D86-41CD-82CD-9BA6A870C453}" dt="2022-05-31T06:50:07.485" v="1924" actId="2711"/>
      <pc:docMkLst>
        <pc:docMk/>
      </pc:docMkLst>
      <pc:sldChg chg="modSp mod modNotesTx">
        <pc:chgData name="Ronnachit Yaowapapong (รณชิต เยาวภาพงศ์)" userId="7b53fb4d-631b-4f22-9e23-601f967142f9" providerId="ADAL" clId="{91DBEA8C-6D86-41CD-82CD-9BA6A870C453}" dt="2022-05-30T09:10:37.176" v="39" actId="12"/>
        <pc:sldMkLst>
          <pc:docMk/>
          <pc:sldMk cId="2868947554" sldId="256"/>
        </pc:sldMkLst>
        <pc:spChg chg="mod">
          <ac:chgData name="Ronnachit Yaowapapong (รณชิต เยาวภาพงศ์)" userId="7b53fb4d-631b-4f22-9e23-601f967142f9" providerId="ADAL" clId="{91DBEA8C-6D86-41CD-82CD-9BA6A870C453}" dt="2022-05-30T08:58:38.301" v="3" actId="20577"/>
          <ac:spMkLst>
            <pc:docMk/>
            <pc:sldMk cId="2868947554" sldId="256"/>
            <ac:spMk id="14" creationId="{F2B9FD9A-EA62-489A-87DD-7993872719F8}"/>
          </ac:spMkLst>
        </pc:spChg>
      </pc:sldChg>
      <pc:sldChg chg="modSp mod">
        <pc:chgData name="Ronnachit Yaowapapong (รณชิต เยาวภาพงศ์)" userId="7b53fb4d-631b-4f22-9e23-601f967142f9" providerId="ADAL" clId="{91DBEA8C-6D86-41CD-82CD-9BA6A870C453}" dt="2022-05-30T09:10:14.253" v="35" actId="1035"/>
        <pc:sldMkLst>
          <pc:docMk/>
          <pc:sldMk cId="3093737915" sldId="257"/>
        </pc:sldMkLst>
        <pc:spChg chg="mod">
          <ac:chgData name="Ronnachit Yaowapapong (รณชิต เยาวภาพงศ์)" userId="7b53fb4d-631b-4f22-9e23-601f967142f9" providerId="ADAL" clId="{91DBEA8C-6D86-41CD-82CD-9BA6A870C453}" dt="2022-05-30T09:09:49.851" v="11"/>
          <ac:spMkLst>
            <pc:docMk/>
            <pc:sldMk cId="3093737915" sldId="257"/>
            <ac:spMk id="9" creationId="{2C744498-4A5B-4D3B-B7CE-CB37635ED03C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0T09:10:14.253" v="35" actId="1035"/>
          <ac:grpSpMkLst>
            <pc:docMk/>
            <pc:sldMk cId="3093737915" sldId="257"/>
            <ac:grpSpMk id="11" creationId="{38003541-B923-40AA-9752-1C13C80B5554}"/>
          </ac:grpSpMkLst>
        </pc:grpChg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530405812" sldId="258"/>
        </pc:sldMkLst>
      </pc:sldChg>
      <pc:sldChg chg="modSp mod">
        <pc:chgData name="Ronnachit Yaowapapong (รณชิต เยาวภาพงศ์)" userId="7b53fb4d-631b-4f22-9e23-601f967142f9" providerId="ADAL" clId="{91DBEA8C-6D86-41CD-82CD-9BA6A870C453}" dt="2022-05-30T09:08:57.806" v="10"/>
        <pc:sldMkLst>
          <pc:docMk/>
          <pc:sldMk cId="1660640674" sldId="261"/>
        </pc:sldMkLst>
        <pc:spChg chg="mod">
          <ac:chgData name="Ronnachit Yaowapapong (รณชิต เยาวภาพงศ์)" userId="7b53fb4d-631b-4f22-9e23-601f967142f9" providerId="ADAL" clId="{91DBEA8C-6D86-41CD-82CD-9BA6A870C453}" dt="2022-05-30T09:08:32.205" v="8" actId="14100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08:53.069" v="9"/>
          <ac:spMkLst>
            <pc:docMk/>
            <pc:sldMk cId="1660640674" sldId="261"/>
            <ac:spMk id="8" creationId="{BE9C3EFB-EC87-47F8-B176-506887187701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08:57.806" v="10"/>
          <ac:spMkLst>
            <pc:docMk/>
            <pc:sldMk cId="1660640674" sldId="261"/>
            <ac:spMk id="10" creationId="{E4A94F40-3F2C-4FFC-A42E-8B01A06DC12B}"/>
          </ac:spMkLst>
        </pc:spChg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360988859" sldId="262"/>
        </pc:sldMkLst>
      </pc:sldChg>
      <pc:sldChg chg="addSp delSp modSp mod delAnim modAnim modNotesTx">
        <pc:chgData name="Ronnachit Yaowapapong (รณชิต เยาวภาพงศ์)" userId="7b53fb4d-631b-4f22-9e23-601f967142f9" providerId="ADAL" clId="{91DBEA8C-6D86-41CD-82CD-9BA6A870C453}" dt="2022-05-30T10:10:25.271" v="620" actId="20577"/>
        <pc:sldMkLst>
          <pc:docMk/>
          <pc:sldMk cId="2881610932" sldId="263"/>
        </pc:sldMkLst>
        <pc:spChg chg="add mod or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2" creationId="{3421312B-99FE-4CC4-AA88-7220F683288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12" creationId="{72ECF7E3-09E9-4FA2-B139-9977F4BAF79E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17" creationId="{EE933FC7-F937-4BFA-AC46-91983590A81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1:34.267" v="355" actId="478"/>
          <ac:spMkLst>
            <pc:docMk/>
            <pc:sldMk cId="2881610932" sldId="263"/>
            <ac:spMk id="18" creationId="{83D71A93-DF7A-426A-ADB1-FB65D901E25F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20" creationId="{F00E1545-C4A8-4521-923A-CD6AF69E83B8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26" creationId="{ADA200DF-12F6-4E79-8F8C-17568730241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27" creationId="{4BEDFEFD-3216-48C8-8316-41498D4D24D6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28" creationId="{6B39D22D-3387-44A5-BCD4-1494577138B1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30" creationId="{3404CF62-6FF4-4009-9B43-63724B023833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31" creationId="{BDE6A862-0BB8-4E41-917B-0B68F00053E7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35" creationId="{F4175033-3E20-40A6-9237-7F05C07B76DB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36" creationId="{69F6CA88-DEC0-4FC2-8DDB-7E3F489D3C03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37" creationId="{54B76B72-906A-415F-A8E3-C9EFDEF44CCF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41" creationId="{6EFEA3E5-919B-4030-94D6-D632D7A38F11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42" creationId="{1B07E359-059B-4D11-AB82-3077E9061403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19:15.958" v="63"/>
          <ac:spMkLst>
            <pc:docMk/>
            <pc:sldMk cId="2881610932" sldId="263"/>
            <ac:spMk id="43" creationId="{3381EEC1-7397-43FA-BACD-1DF012EAE00E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44" creationId="{2DBF272D-36AC-493E-B482-1119CD3A7599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40:43.949" v="144" actId="478"/>
          <ac:spMkLst>
            <pc:docMk/>
            <pc:sldMk cId="2881610932" sldId="263"/>
            <ac:spMk id="45" creationId="{57AE451F-5B85-46D7-B39D-1EACEB1776F0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40:43.949" v="144" actId="478"/>
          <ac:spMkLst>
            <pc:docMk/>
            <pc:sldMk cId="2881610932" sldId="263"/>
            <ac:spMk id="46" creationId="{132584E1-AF7D-432E-9C79-88AEED67A8F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40:43.949" v="144" actId="478"/>
          <ac:spMkLst>
            <pc:docMk/>
            <pc:sldMk cId="2881610932" sldId="263"/>
            <ac:spMk id="47" creationId="{D97E9D59-C903-489A-96A8-3D57EDD195E6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28:31.049" v="110"/>
          <ac:spMkLst>
            <pc:docMk/>
            <pc:sldMk cId="2881610932" sldId="263"/>
            <ac:spMk id="54" creationId="{BEDC5EFA-4EDD-4524-B995-770AC9A67C0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28:31.049" v="110"/>
          <ac:spMkLst>
            <pc:docMk/>
            <pc:sldMk cId="2881610932" sldId="263"/>
            <ac:spMk id="55" creationId="{9E417DE1-D474-4FD2-BC8E-F8A18B1081BF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28:31.049" v="110"/>
          <ac:spMkLst>
            <pc:docMk/>
            <pc:sldMk cId="2881610932" sldId="263"/>
            <ac:spMk id="56" creationId="{668FF70F-DD55-4AF2-803D-D3061C3D3BF0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28:31.049" v="110"/>
          <ac:spMkLst>
            <pc:docMk/>
            <pc:sldMk cId="2881610932" sldId="263"/>
            <ac:spMk id="57" creationId="{BE960931-2C75-4E9B-8BF5-2D7EADB2B43E}"/>
          </ac:spMkLst>
        </pc:spChg>
        <pc:spChg chg="add mod or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58" creationId="{7C3B38D0-5811-410F-8C30-C96D3AF92C6C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59" creationId="{DAE28FB7-A2EE-4EDF-A73C-7C1550A77AE6}"/>
          </ac:spMkLst>
        </pc:spChg>
        <pc:spChg chg="add mod or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spMkLst>
            <pc:docMk/>
            <pc:sldMk cId="2881610932" sldId="263"/>
            <ac:spMk id="60" creationId="{45BAD368-6272-4155-8A83-876A8813D58F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grpSpMkLst>
            <pc:docMk/>
            <pc:sldMk cId="2881610932" sldId="263"/>
            <ac:grpSpMk id="13" creationId="{48D2CA1E-F6C6-47DD-A724-61ED17C15CA9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0T09:22:19.403" v="64" actId="478"/>
          <ac:grpSpMkLst>
            <pc:docMk/>
            <pc:sldMk cId="2881610932" sldId="263"/>
            <ac:grpSpMk id="22" creationId="{202D8264-6D2A-45FB-815B-9E5BCE2328D9}"/>
          </ac:grpSpMkLst>
        </pc:grpChg>
        <pc:grpChg chg="mod">
          <ac:chgData name="Ronnachit Yaowapapong (รณชิต เยาวภาพงศ์)" userId="7b53fb4d-631b-4f22-9e23-601f967142f9" providerId="ADAL" clId="{91DBEA8C-6D86-41CD-82CD-9BA6A870C453}" dt="2022-05-30T09:19:15.958" v="63"/>
          <ac:grpSpMkLst>
            <pc:docMk/>
            <pc:sldMk cId="2881610932" sldId="263"/>
            <ac:grpSpMk id="25" creationId="{863D00A6-FD6C-447B-B6BD-9C15A83C709A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0T09:28:30.091" v="109" actId="478"/>
          <ac:grpSpMkLst>
            <pc:docMk/>
            <pc:sldMk cId="2881610932" sldId="263"/>
            <ac:grpSpMk id="32" creationId="{7F9981CC-F1CC-41D3-980A-426E095B6C6C}"/>
          </ac:grpSpMkLst>
        </pc:grpChg>
        <pc:grpChg chg="mod">
          <ac:chgData name="Ronnachit Yaowapapong (รณชิต เยาวภาพงศ์)" userId="7b53fb4d-631b-4f22-9e23-601f967142f9" providerId="ADAL" clId="{91DBEA8C-6D86-41CD-82CD-9BA6A870C453}" dt="2022-05-30T09:19:15.958" v="63"/>
          <ac:grpSpMkLst>
            <pc:docMk/>
            <pc:sldMk cId="2881610932" sldId="263"/>
            <ac:grpSpMk id="33" creationId="{88F7D3C3-7E3C-449F-9D60-50AE3F517E00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0T09:42:37.966" v="227" actId="478"/>
          <ac:grpSpMkLst>
            <pc:docMk/>
            <pc:sldMk cId="2881610932" sldId="263"/>
            <ac:grpSpMk id="38" creationId="{AD978339-E369-4297-930C-086B591F9FD6}"/>
          </ac:grpSpMkLst>
        </pc:grpChg>
        <pc:grpChg chg="mod">
          <ac:chgData name="Ronnachit Yaowapapong (รณชิต เยาวภาพงศ์)" userId="7b53fb4d-631b-4f22-9e23-601f967142f9" providerId="ADAL" clId="{91DBEA8C-6D86-41CD-82CD-9BA6A870C453}" dt="2022-05-30T09:19:15.958" v="63"/>
          <ac:grpSpMkLst>
            <pc:docMk/>
            <pc:sldMk cId="2881610932" sldId="263"/>
            <ac:grpSpMk id="39" creationId="{7EB0C0F4-60FD-492E-8473-AC33567CA317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0T09:28:49.905" v="114" actId="478"/>
          <ac:grpSpMkLst>
            <pc:docMk/>
            <pc:sldMk cId="2881610932" sldId="263"/>
            <ac:grpSpMk id="49" creationId="{C22955D6-916C-409D-A1FD-CEE702A4C4BC}"/>
          </ac:grpSpMkLst>
        </pc:grpChg>
        <pc:grpChg chg="mod">
          <ac:chgData name="Ronnachit Yaowapapong (รณชิต เยาวภาพงศ์)" userId="7b53fb4d-631b-4f22-9e23-601f967142f9" providerId="ADAL" clId="{91DBEA8C-6D86-41CD-82CD-9BA6A870C453}" dt="2022-05-30T09:28:31.049" v="110"/>
          <ac:grpSpMkLst>
            <pc:docMk/>
            <pc:sldMk cId="2881610932" sldId="263"/>
            <ac:grpSpMk id="50" creationId="{EE91597D-8F49-40E1-A975-D47DCDC9D521}"/>
          </ac:grpSpMkLst>
        </pc:grpChg>
        <pc:grpChg chg="mod">
          <ac:chgData name="Ronnachit Yaowapapong (รณชิต เยาวภาพงศ์)" userId="7b53fb4d-631b-4f22-9e23-601f967142f9" providerId="ADAL" clId="{91DBEA8C-6D86-41CD-82CD-9BA6A870C453}" dt="2022-05-30T09:28:31.049" v="110"/>
          <ac:grpSpMkLst>
            <pc:docMk/>
            <pc:sldMk cId="2881610932" sldId="263"/>
            <ac:grpSpMk id="52" creationId="{98333338-D221-4DCC-9A9A-DF2FD285E379}"/>
          </ac:grpSpMkLst>
        </pc:grpChg>
        <pc:picChg chg="mod or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picMkLst>
            <pc:docMk/>
            <pc:sldMk cId="2881610932" sldId="263"/>
            <ac:picMk id="11" creationId="{E678F219-0603-40B9-89FE-590744F0156D}"/>
          </ac:picMkLst>
        </pc:picChg>
        <pc:picChg chg="del">
          <ac:chgData name="Ronnachit Yaowapapong (รณชิต เยาวภาพงศ์)" userId="7b53fb4d-631b-4f22-9e23-601f967142f9" providerId="ADAL" clId="{91DBEA8C-6D86-41CD-82CD-9BA6A870C453}" dt="2022-05-30T09:10:51.558" v="42" actId="478"/>
          <ac:picMkLst>
            <pc:docMk/>
            <pc:sldMk cId="2881610932" sldId="263"/>
            <ac:picMk id="19" creationId="{1309A232-5EFA-4F61-83C7-628B6AB28A3E}"/>
          </ac:picMkLst>
        </pc:picChg>
        <pc:picChg chg="del">
          <ac:chgData name="Ronnachit Yaowapapong (รณชิต เยาวภาพงศ์)" userId="7b53fb4d-631b-4f22-9e23-601f967142f9" providerId="ADAL" clId="{91DBEA8C-6D86-41CD-82CD-9BA6A870C453}" dt="2022-05-30T09:10:49.155" v="41" actId="478"/>
          <ac:picMkLst>
            <pc:docMk/>
            <pc:sldMk cId="2881610932" sldId="263"/>
            <ac:picMk id="21" creationId="{7853E567-A7A4-4B92-82AB-3927347205DC}"/>
          </ac:picMkLst>
        </pc:picChg>
        <pc:picChg chg="del">
          <ac:chgData name="Ronnachit Yaowapapong (รณชิต เยาวภาพงศ์)" userId="7b53fb4d-631b-4f22-9e23-601f967142f9" providerId="ADAL" clId="{91DBEA8C-6D86-41CD-82CD-9BA6A870C453}" dt="2022-05-30T09:10:51.558" v="42" actId="478"/>
          <ac:picMkLst>
            <pc:docMk/>
            <pc:sldMk cId="2881610932" sldId="263"/>
            <ac:picMk id="24" creationId="{959C2FDD-C665-4658-82D7-1F59EDB2C5B6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09:19:15.958" v="63"/>
          <ac:picMkLst>
            <pc:docMk/>
            <pc:sldMk cId="2881610932" sldId="263"/>
            <ac:picMk id="29" creationId="{8CA112D5-E365-4F15-BF3E-869BF9A20ECC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09:19:15.958" v="63"/>
          <ac:picMkLst>
            <pc:docMk/>
            <pc:sldMk cId="2881610932" sldId="263"/>
            <ac:picMk id="34" creationId="{353A380A-380C-455B-BB2D-644877637FC9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09:19:15.958" v="63"/>
          <ac:picMkLst>
            <pc:docMk/>
            <pc:sldMk cId="2881610932" sldId="263"/>
            <ac:picMk id="40" creationId="{78902431-BE2C-435F-8782-D101BFA2ED05}"/>
          </ac:picMkLst>
        </pc:picChg>
        <pc:picChg chg="add del mod modCrop">
          <ac:chgData name="Ronnachit Yaowapapong (รณชิต เยาวภาพงศ์)" userId="7b53fb4d-631b-4f22-9e23-601f967142f9" providerId="ADAL" clId="{91DBEA8C-6D86-41CD-82CD-9BA6A870C453}" dt="2022-05-30T09:35:54.564" v="125" actId="478"/>
          <ac:picMkLst>
            <pc:docMk/>
            <pc:sldMk cId="2881610932" sldId="263"/>
            <ac:picMk id="48" creationId="{A62FBB46-FFE7-4CFD-8601-FE4475D7AA34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09:28:31.049" v="110"/>
          <ac:picMkLst>
            <pc:docMk/>
            <pc:sldMk cId="2881610932" sldId="263"/>
            <ac:picMk id="51" creationId="{CB39D8CF-2B17-4B14-B50A-A89385916BF8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09:28:31.049" v="110"/>
          <ac:picMkLst>
            <pc:docMk/>
            <pc:sldMk cId="2881610932" sldId="263"/>
            <ac:picMk id="53" creationId="{379E7FC7-3BAD-48E4-8619-2F24C4F9980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35:55.026" v="126" actId="478"/>
          <ac:picMkLst>
            <pc:docMk/>
            <pc:sldMk cId="2881610932" sldId="263"/>
            <ac:picMk id="1026" creationId="{D2A5F9C6-DB91-441C-BABD-2A6C225AB9C6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29:39.509" v="121" actId="478"/>
          <ac:picMkLst>
            <pc:docMk/>
            <pc:sldMk cId="2881610932" sldId="263"/>
            <ac:picMk id="1028" creationId="{5E91CACC-0FDF-4819-B688-F2019A775881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picMkLst>
            <pc:docMk/>
            <pc:sldMk cId="2881610932" sldId="263"/>
            <ac:picMk id="1030" creationId="{83AD1B24-E08F-4E37-8E12-78E1EEDBED00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picMkLst>
            <pc:docMk/>
            <pc:sldMk cId="2881610932" sldId="263"/>
            <ac:picMk id="1032" creationId="{7E90787F-A629-4A65-B2E4-3D475F61EEFC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09:58:52.889" v="426" actId="2711"/>
          <ac:picMkLst>
            <pc:docMk/>
            <pc:sldMk cId="2881610932" sldId="263"/>
            <ac:picMk id="1034" creationId="{C8066FFD-51F8-44D7-82BC-3A7887160240}"/>
          </ac:picMkLst>
        </pc:picChg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4250701630" sldId="266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4141338470" sldId="267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893379356" sldId="271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050234197" sldId="273"/>
        </pc:sldMkLst>
      </pc:sldChg>
      <pc:sldChg chg="addSp delSp modSp mod modAnim modNotesTx">
        <pc:chgData name="Ronnachit Yaowapapong (รณชิต เยาวภาพงศ์)" userId="7b53fb4d-631b-4f22-9e23-601f967142f9" providerId="ADAL" clId="{91DBEA8C-6D86-41CD-82CD-9BA6A870C453}" dt="2022-05-31T06:50:07.485" v="1924" actId="2711"/>
        <pc:sldMkLst>
          <pc:docMk/>
          <pc:sldMk cId="694858468" sldId="280"/>
        </pc:sldMkLst>
        <pc:sp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spMkLst>
            <pc:docMk/>
            <pc:sldMk cId="694858468" sldId="280"/>
            <ac:spMk id="2" creationId="{BF8DF9D5-522D-43D0-9965-A0570C0E877A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6" creationId="{D88D8C27-04F0-45A6-8EEB-80A75E304DFA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spMkLst>
            <pc:docMk/>
            <pc:sldMk cId="694858468" sldId="280"/>
            <ac:spMk id="7" creationId="{FDA59119-7B16-43B5-98CA-36EE902DAF69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spMkLst>
            <pc:docMk/>
            <pc:sldMk cId="694858468" sldId="280"/>
            <ac:spMk id="8" creationId="{D8CCBB9F-7011-44DC-9345-9FE474ADFA02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spMkLst>
            <pc:docMk/>
            <pc:sldMk cId="694858468" sldId="280"/>
            <ac:spMk id="9" creationId="{D8E9164B-3DFF-4883-9B49-61AD05FD70C7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spMkLst>
            <pc:docMk/>
            <pc:sldMk cId="694858468" sldId="280"/>
            <ac:spMk id="10" creationId="{5F8E26A3-0E60-481A-977E-A76F3488BACD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spMkLst>
            <pc:docMk/>
            <pc:sldMk cId="694858468" sldId="280"/>
            <ac:spMk id="11" creationId="{A16BB76D-9513-4B2F-8535-1999F63F0886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16" creationId="{19E6488C-6372-4A85-B2B8-461E63E8B182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18" creationId="{A2CD66C4-4BF5-4151-8D41-D6CAE8062A09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19" creationId="{F75821F5-D012-4E85-92AE-024F87372DF1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21" creationId="{F32E992E-7BC0-40C5-AAA5-68732F39373C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22" creationId="{E2E559D2-0598-4522-B282-29BDA9619D18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27" creationId="{456FA763-FB1D-439E-93DC-6AF6051E277B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28" creationId="{B49184EB-D082-492D-83EE-757618E66E1F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33" creationId="{609E6C38-6643-46DD-AF22-6F73BF7C332E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34" creationId="{5B27C1FD-82D1-4803-8DF7-49B510164E47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36" creationId="{806C64A9-9141-4168-A269-57402652699E}"/>
          </ac:spMkLst>
        </pc:spChg>
        <pc:spChg chg="mod topLvl">
          <ac:chgData name="Ronnachit Yaowapapong (รณชิต เยาวภาพงศ์)" userId="7b53fb4d-631b-4f22-9e23-601f967142f9" providerId="ADAL" clId="{91DBEA8C-6D86-41CD-82CD-9BA6A870C453}" dt="2022-05-31T06:50:07.485" v="1924" actId="2711"/>
          <ac:spMkLst>
            <pc:docMk/>
            <pc:sldMk cId="694858468" sldId="280"/>
            <ac:spMk id="37" creationId="{267D5772-D63B-491C-8AB8-F0A7ADF649C0}"/>
          </ac:spMkLst>
        </pc:spChg>
        <pc:grpChg chg="add mod">
          <ac:chgData name="Ronnachit Yaowapapong (รณชิต เยาวภาพงศ์)" userId="7b53fb4d-631b-4f22-9e23-601f967142f9" providerId="ADAL" clId="{91DBEA8C-6D86-41CD-82CD-9BA6A870C453}" dt="2022-05-31T06:48:03.390" v="1916" actId="1036"/>
          <ac:grpSpMkLst>
            <pc:docMk/>
            <pc:sldMk cId="694858468" sldId="280"/>
            <ac:grpSpMk id="3" creationId="{8DCE93A2-3F25-4F70-9993-FB281D70A18F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1T06:40:15.360" v="1647" actId="165"/>
          <ac:grpSpMkLst>
            <pc:docMk/>
            <pc:sldMk cId="694858468" sldId="280"/>
            <ac:grpSpMk id="17" creationId="{6D75160F-C5CC-4EAC-86D9-CE11365DD22D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1T06:39:50.283" v="1636" actId="165"/>
          <ac:grpSpMkLst>
            <pc:docMk/>
            <pc:sldMk cId="694858468" sldId="280"/>
            <ac:grpSpMk id="20" creationId="{2D4EB997-13CF-486B-BC33-482E418FF77C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1T06:41:31.277" v="1726" actId="165"/>
          <ac:grpSpMkLst>
            <pc:docMk/>
            <pc:sldMk cId="694858468" sldId="280"/>
            <ac:grpSpMk id="26" creationId="{AB8949D5-695E-4E82-88D8-361639C1A084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1T06:45:52.490" v="1777" actId="165"/>
          <ac:grpSpMkLst>
            <pc:docMk/>
            <pc:sldMk cId="694858468" sldId="280"/>
            <ac:grpSpMk id="32" creationId="{84CA10F1-DE24-438A-8D91-DD6574D1A4C3}"/>
          </ac:grpSpMkLst>
        </pc:grpChg>
        <pc:grpChg chg="add del mod">
          <ac:chgData name="Ronnachit Yaowapapong (รณชิต เยาวภาพงศ์)" userId="7b53fb4d-631b-4f22-9e23-601f967142f9" providerId="ADAL" clId="{91DBEA8C-6D86-41CD-82CD-9BA6A870C453}" dt="2022-05-31T06:40:57.491" v="1671" actId="165"/>
          <ac:grpSpMkLst>
            <pc:docMk/>
            <pc:sldMk cId="694858468" sldId="280"/>
            <ac:grpSpMk id="35" creationId="{617E9813-E899-4EDB-97D4-F5AADEB2667F}"/>
          </ac:grpSpMkLst>
        </pc:grpChg>
        <pc:picChg chg="del">
          <ac:chgData name="Ronnachit Yaowapapong (รณชิต เยาวภาพงศ์)" userId="7b53fb4d-631b-4f22-9e23-601f967142f9" providerId="ADAL" clId="{91DBEA8C-6D86-41CD-82CD-9BA6A870C453}" dt="2022-05-31T06:35:50.328" v="1571" actId="478"/>
          <ac:picMkLst>
            <pc:docMk/>
            <pc:sldMk cId="694858468" sldId="280"/>
            <ac:picMk id="4" creationId="{A00BFDE5-6E6B-4842-A506-BBA217BB9546}"/>
          </ac:picMkLst>
        </pc:picChg>
        <pc:pic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picMkLst>
            <pc:docMk/>
            <pc:sldMk cId="694858468" sldId="280"/>
            <ac:picMk id="12" creationId="{8CC45A20-BAF1-4347-9466-2F3AACE74B6F}"/>
          </ac:picMkLst>
        </pc:picChg>
        <pc:pic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picMkLst>
            <pc:docMk/>
            <pc:sldMk cId="694858468" sldId="280"/>
            <ac:picMk id="13" creationId="{129380B7-3D46-47D1-AF6F-C4282EEECD82}"/>
          </ac:picMkLst>
        </pc:picChg>
        <pc:picChg chg="del">
          <ac:chgData name="Ronnachit Yaowapapong (รณชิต เยาวภาพงศ์)" userId="7b53fb4d-631b-4f22-9e23-601f967142f9" providerId="ADAL" clId="{91DBEA8C-6D86-41CD-82CD-9BA6A870C453}" dt="2022-05-31T06:35:53.371" v="1572" actId="478"/>
          <ac:picMkLst>
            <pc:docMk/>
            <pc:sldMk cId="694858468" sldId="280"/>
            <ac:picMk id="14" creationId="{5FF6A1E9-8992-4571-994B-20E34B3CF064}"/>
          </ac:picMkLst>
        </pc:picChg>
        <pc:picChg chg="mod ord">
          <ac:chgData name="Ronnachit Yaowapapong (รณชิต เยาวภาพงศ์)" userId="7b53fb4d-631b-4f22-9e23-601f967142f9" providerId="ADAL" clId="{91DBEA8C-6D86-41CD-82CD-9BA6A870C453}" dt="2022-05-31T06:47:52.858" v="1902" actId="1076"/>
          <ac:picMkLst>
            <pc:docMk/>
            <pc:sldMk cId="694858468" sldId="280"/>
            <ac:picMk id="15" creationId="{58B028FD-83ED-40D3-93CC-3FEA20709316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48:03.390" v="1916" actId="1036"/>
          <ac:picMkLst>
            <pc:docMk/>
            <pc:sldMk cId="694858468" sldId="280"/>
            <ac:picMk id="23" creationId="{C98C1D7A-B42F-449D-86D5-8AD29F69C430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48:03.390" v="1916" actId="1036"/>
          <ac:picMkLst>
            <pc:docMk/>
            <pc:sldMk cId="694858468" sldId="280"/>
            <ac:picMk id="24" creationId="{C9FCFDA8-5C33-4646-8C0D-68AFAC96A1CB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48:03.390" v="1916" actId="1036"/>
          <ac:picMkLst>
            <pc:docMk/>
            <pc:sldMk cId="694858468" sldId="280"/>
            <ac:picMk id="25" creationId="{EB8FB2A0-6EF0-44CA-8D6B-D155182456E7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48:03.390" v="1916" actId="1036"/>
          <ac:picMkLst>
            <pc:docMk/>
            <pc:sldMk cId="694858468" sldId="280"/>
            <ac:picMk id="29" creationId="{E1ED98AF-DF11-4002-8454-63631CFE924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48:03.390" v="1916" actId="1036"/>
          <ac:picMkLst>
            <pc:docMk/>
            <pc:sldMk cId="694858468" sldId="280"/>
            <ac:picMk id="30" creationId="{D81C64E2-FAAB-4B4C-BFE3-CEBC40ED6A7F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47:46.808" v="1886" actId="478"/>
          <ac:picMkLst>
            <pc:docMk/>
            <pc:sldMk cId="694858468" sldId="280"/>
            <ac:picMk id="31" creationId="{6BFC6C57-EC61-4E84-93D7-081B2D391794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48:19.752" v="1919" actId="478"/>
          <ac:picMkLst>
            <pc:docMk/>
            <pc:sldMk cId="694858468" sldId="280"/>
            <ac:picMk id="38" creationId="{1B014404-F480-4982-8589-F332A1FF6E32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49:50.068" v="1922" actId="1076"/>
          <ac:picMkLst>
            <pc:docMk/>
            <pc:sldMk cId="694858468" sldId="280"/>
            <ac:picMk id="39" creationId="{D18CB440-ABBC-411E-89C4-C2F67C6371D9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49:50.068" v="1922" actId="1076"/>
          <ac:picMkLst>
            <pc:docMk/>
            <pc:sldMk cId="694858468" sldId="280"/>
            <ac:picMk id="40" creationId="{EA28542A-154F-4659-BBCF-7460AE3436F1}"/>
          </ac:picMkLst>
        </pc:picChg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924012859" sldId="284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683703341" sldId="285"/>
        </pc:sldMkLst>
      </pc:sldChg>
      <pc:sldChg chg="modSp del mod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370513341" sldId="286"/>
        </pc:sldMkLst>
        <pc:spChg chg="mod">
          <ac:chgData name="Ronnachit Yaowapapong (รณชิต เยาวภาพงศ์)" userId="7b53fb4d-631b-4f22-9e23-601f967142f9" providerId="ADAL" clId="{91DBEA8C-6D86-41CD-82CD-9BA6A870C453}" dt="2022-05-31T05:52:58.469" v="739" actId="1076"/>
          <ac:spMkLst>
            <pc:docMk/>
            <pc:sldMk cId="3370513341" sldId="286"/>
            <ac:spMk id="23" creationId="{BA662E96-BEA3-4556-913A-C01A0152E5AC}"/>
          </ac:spMkLst>
        </pc:spChg>
        <pc:picChg chg="mod">
          <ac:chgData name="Ronnachit Yaowapapong (รณชิต เยาวภาพงศ์)" userId="7b53fb4d-631b-4f22-9e23-601f967142f9" providerId="ADAL" clId="{91DBEA8C-6D86-41CD-82CD-9BA6A870C453}" dt="2022-05-31T05:52:30.153" v="735" actId="1076"/>
          <ac:picMkLst>
            <pc:docMk/>
            <pc:sldMk cId="3370513341" sldId="286"/>
            <ac:picMk id="11" creationId="{E678F219-0603-40B9-89FE-590744F0156D}"/>
          </ac:picMkLst>
        </pc:picChg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331084733" sldId="287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660013561" sldId="288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840856640" sldId="289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953973517" sldId="290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511260390" sldId="291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782599018" sldId="292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517524949" sldId="293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73645984" sldId="294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51776983" sldId="295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809420242" sldId="296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727451936" sldId="297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892815682" sldId="298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908225492" sldId="299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642696248" sldId="300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4475332" sldId="301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699827594" sldId="302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4123913556" sldId="303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43483323" sldId="304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491566229" sldId="305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560669893" sldId="306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695847370" sldId="307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099292671" sldId="308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998816278" sldId="309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4156780253" sldId="310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578337391" sldId="311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69570063" sldId="312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807784226" sldId="313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4044987049" sldId="314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769266281" sldId="315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075543939" sldId="316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476309919" sldId="317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637267242" sldId="318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905925029" sldId="319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4044958401" sldId="320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933809975" sldId="321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727382411" sldId="322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668474536" sldId="323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277415798" sldId="324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130190792" sldId="325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204392671" sldId="326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523926043" sldId="327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1680180351" sldId="328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842203997" sldId="329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025012824" sldId="330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288388025" sldId="331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163377596" sldId="332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204164516" sldId="333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378045676" sldId="334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121143089" sldId="335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276919185" sldId="336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3919006351" sldId="337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806524477" sldId="338"/>
        </pc:sldMkLst>
      </pc:sldChg>
      <pc:sldChg chg="del">
        <pc:chgData name="Ronnachit Yaowapapong (รณชิต เยาวภาพงศ์)" userId="7b53fb4d-631b-4f22-9e23-601f967142f9" providerId="ADAL" clId="{91DBEA8C-6D86-41CD-82CD-9BA6A870C453}" dt="2022-05-31T06:35:22.215" v="1568" actId="47"/>
        <pc:sldMkLst>
          <pc:docMk/>
          <pc:sldMk cId="2467811737" sldId="340"/>
        </pc:sldMkLst>
      </pc:sldChg>
      <pc:sldChg chg="addSp delSp modSp add mod modNotesTx">
        <pc:chgData name="Ronnachit Yaowapapong (รณชิต เยาวภาพงศ์)" userId="7b53fb4d-631b-4f22-9e23-601f967142f9" providerId="ADAL" clId="{91DBEA8C-6D86-41CD-82CD-9BA6A870C453}" dt="2022-05-30T10:10:06.566" v="575" actId="20577"/>
        <pc:sldMkLst>
          <pc:docMk/>
          <pc:sldMk cId="3971052532" sldId="341"/>
        </pc:sldMkLst>
        <pc:spChg chg="add del mod">
          <ac:chgData name="Ronnachit Yaowapapong (รณชิต เยาวภาพงศ์)" userId="7b53fb4d-631b-4f22-9e23-601f967142f9" providerId="ADAL" clId="{91DBEA8C-6D86-41CD-82CD-9BA6A870C453}" dt="2022-05-30T09:53:33.091" v="390"/>
          <ac:spMkLst>
            <pc:docMk/>
            <pc:sldMk cId="3971052532" sldId="341"/>
            <ac:spMk id="10" creationId="{7FFDC564-4379-4074-972E-A41D69D1EF3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14" creationId="{9C52EF95-AA18-4E18-B14F-441A1583A7DB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15" creationId="{4EA72297-EC46-43C8-A4FC-59E1C4CF224A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16" creationId="{3DE1415C-6362-40B7-B6BF-16655E4C182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3:33.091" v="390"/>
          <ac:spMkLst>
            <pc:docMk/>
            <pc:sldMk cId="3971052532" sldId="341"/>
            <ac:spMk id="17" creationId="{A8D512C1-03ED-4230-9230-258F2FB3545B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3:33.091" v="390"/>
          <ac:spMkLst>
            <pc:docMk/>
            <pc:sldMk cId="3971052532" sldId="341"/>
            <ac:spMk id="18" creationId="{3E2F9E0E-606D-4B18-80E9-10EDBF659645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3:47.283" v="394"/>
          <ac:spMkLst>
            <pc:docMk/>
            <pc:sldMk cId="3971052532" sldId="341"/>
            <ac:spMk id="20" creationId="{C509FFD5-BAEA-4296-8543-8A6AD35D1D1E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3:47.283" v="394"/>
          <ac:spMkLst>
            <pc:docMk/>
            <pc:sldMk cId="3971052532" sldId="341"/>
            <ac:spMk id="21" creationId="{07B7EA11-9591-4CD9-93B7-028659067DF0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3:47.283" v="394"/>
          <ac:spMkLst>
            <pc:docMk/>
            <pc:sldMk cId="3971052532" sldId="341"/>
            <ac:spMk id="22" creationId="{11716AB3-3F3F-4C5D-A807-E86985E4BAD7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23" creationId="{BA662E96-BEA3-4556-913A-C01A0152E5AC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25" creationId="{2A9158D6-6BDC-44E3-BEF2-9EA4E2785691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26" creationId="{E1BBF652-B471-4ACE-A0EF-BBCC87632207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09:58:36.425" v="425" actId="2711"/>
          <ac:spMkLst>
            <pc:docMk/>
            <pc:sldMk cId="3971052532" sldId="341"/>
            <ac:spMk id="27" creationId="{9051AE62-A9D6-4BD6-BF51-052E073ABC81}"/>
          </ac:spMkLst>
        </pc:spChg>
        <pc:picChg chg="add del mod">
          <ac:chgData name="Ronnachit Yaowapapong (รณชิต เยาวภาพงศ์)" userId="7b53fb4d-631b-4f22-9e23-601f967142f9" providerId="ADAL" clId="{91DBEA8C-6D86-41CD-82CD-9BA6A870C453}" dt="2022-05-30T09:53:33.091" v="390"/>
          <ac:picMkLst>
            <pc:docMk/>
            <pc:sldMk cId="3971052532" sldId="341"/>
            <ac:picMk id="9" creationId="{B49C4903-89C9-4F96-92E8-3CB93CFCEBAE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3:47.283" v="394"/>
          <ac:picMkLst>
            <pc:docMk/>
            <pc:sldMk cId="3971052532" sldId="341"/>
            <ac:picMk id="19" creationId="{9A318189-8D17-4725-ADB8-04984311A62F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09:54:14.616" v="405" actId="1037"/>
          <ac:picMkLst>
            <pc:docMk/>
            <pc:sldMk cId="3971052532" sldId="341"/>
            <ac:picMk id="24" creationId="{58E6F5EB-6C5D-43CC-9A3F-CB468DD430D4}"/>
          </ac:picMkLst>
        </pc:picChg>
      </pc:sldChg>
      <pc:sldChg chg="addSp delSp modSp add mod modAnim modNotesTx">
        <pc:chgData name="Ronnachit Yaowapapong (รณชิต เยาวภาพงศ์)" userId="7b53fb4d-631b-4f22-9e23-601f967142f9" providerId="ADAL" clId="{91DBEA8C-6D86-41CD-82CD-9BA6A870C453}" dt="2022-05-30T10:10:02.006" v="571" actId="20577"/>
        <pc:sldMkLst>
          <pc:docMk/>
          <pc:sldMk cId="60813706" sldId="342"/>
        </pc:sldMkLst>
        <pc:spChg chg="mod">
          <ac:chgData name="Ronnachit Yaowapapong (รณชิต เยาวภาพงศ์)" userId="7b53fb4d-631b-4f22-9e23-601f967142f9" providerId="ADAL" clId="{91DBEA8C-6D86-41CD-82CD-9BA6A870C453}" dt="2022-05-30T09:59:22.678" v="428" actId="2711"/>
          <ac:spMkLst>
            <pc:docMk/>
            <pc:sldMk cId="60813706" sldId="342"/>
            <ac:spMk id="12" creationId="{72ECF7E3-09E9-4FA2-B139-9977F4BAF79E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17" creationId="{75260273-30AA-4087-A013-DC5BAF86B4A5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09:59:22.678" v="428" actId="2711"/>
          <ac:spMkLst>
            <pc:docMk/>
            <pc:sldMk cId="60813706" sldId="342"/>
            <ac:spMk id="23" creationId="{BA662E96-BEA3-4556-913A-C01A0152E5AC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0T09:54:44.336" v="408" actId="478"/>
          <ac:spMkLst>
            <pc:docMk/>
            <pc:sldMk cId="60813706" sldId="342"/>
            <ac:spMk id="25" creationId="{2A9158D6-6BDC-44E3-BEF2-9EA4E2785691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0T09:54:44.336" v="408" actId="478"/>
          <ac:spMkLst>
            <pc:docMk/>
            <pc:sldMk cId="60813706" sldId="342"/>
            <ac:spMk id="26" creationId="{E1BBF652-B471-4ACE-A0EF-BBCC87632207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0T09:54:44.336" v="408" actId="478"/>
          <ac:spMkLst>
            <pc:docMk/>
            <pc:sldMk cId="60813706" sldId="342"/>
            <ac:spMk id="27" creationId="{9051AE62-A9D6-4BD6-BF51-052E073ABC81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28" creationId="{EDEEF83A-0B28-46D9-B493-79ED37E7E09D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29" creationId="{C62C551F-D7B6-4E50-9CD7-329F783627EF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30" creationId="{07A370AE-C7F9-432E-AF73-1DBB6F06A8ED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31" creationId="{A7C0E9AC-5E91-42D8-B138-DE381F69F00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32" creationId="{5436C53E-6CDB-4ECE-85D5-BBB1847E6DA0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33" creationId="{ECB8C6FC-FAC1-446C-B824-F7514EB14FE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35" creationId="{373A869B-0E92-4F04-AF3E-D3AF24114B06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36" creationId="{3F160769-07A6-4F9A-A87F-C7C72536FE90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spMkLst>
            <pc:docMk/>
            <pc:sldMk cId="60813706" sldId="342"/>
            <ac:spMk id="39" creationId="{22C4AF83-32B5-41E4-90D4-65106142E353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09:56:33.067" v="424" actId="478"/>
          <ac:spMkLst>
            <pc:docMk/>
            <pc:sldMk cId="60813706" sldId="342"/>
            <ac:spMk id="43" creationId="{E09D2F8B-4DD6-4DCC-88C2-EA1C775D5AEA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7:23.818" v="536" actId="1076"/>
          <ac:spMkLst>
            <pc:docMk/>
            <pc:sldMk cId="60813706" sldId="342"/>
            <ac:spMk id="49" creationId="{BBBAF191-2A1E-4B18-AD8B-B46341FC009D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7:30.609" v="537" actId="1076"/>
          <ac:spMkLst>
            <pc:docMk/>
            <pc:sldMk cId="60813706" sldId="342"/>
            <ac:spMk id="50" creationId="{B8ACC72F-6E7F-4A8F-9F9F-97BD821D5014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6:57.136" v="533" actId="1076"/>
          <ac:spMkLst>
            <pc:docMk/>
            <pc:sldMk cId="60813706" sldId="342"/>
            <ac:spMk id="51" creationId="{0324EA9B-8B3F-4FEB-93F0-92755F0ACE19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6:44.762" v="532" actId="1076"/>
          <ac:spMkLst>
            <pc:docMk/>
            <pc:sldMk cId="60813706" sldId="342"/>
            <ac:spMk id="52" creationId="{7A16A66C-64B8-47A7-8656-CE2D9F753DA0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6:31.832" v="531" actId="1076"/>
          <ac:spMkLst>
            <pc:docMk/>
            <pc:sldMk cId="60813706" sldId="342"/>
            <ac:spMk id="53" creationId="{CEDF443F-DB6E-4653-8480-DC5B956EE6B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7:33.250" v="538" actId="1076"/>
          <ac:spMkLst>
            <pc:docMk/>
            <pc:sldMk cId="60813706" sldId="342"/>
            <ac:spMk id="54" creationId="{BE8B0581-9D37-4723-A2BF-ABE868733C30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7:39.699" v="539" actId="1076"/>
          <ac:spMkLst>
            <pc:docMk/>
            <pc:sldMk cId="60813706" sldId="342"/>
            <ac:spMk id="56" creationId="{DD1E39A3-B920-4774-90D1-B6638DAA8C95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7:12.546" v="535" actId="1076"/>
          <ac:spMkLst>
            <pc:docMk/>
            <pc:sldMk cId="60813706" sldId="342"/>
            <ac:spMk id="58" creationId="{594C62DE-830B-44CD-94EC-E40AF456F5F3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0T10:07:47.354" v="540" actId="1076"/>
          <ac:spMkLst>
            <pc:docMk/>
            <pc:sldMk cId="60813706" sldId="342"/>
            <ac:spMk id="61" creationId="{EEF08B68-6061-4086-963D-B8D73BBF1907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0T09:59:22.678" v="428" actId="2711"/>
          <ac:grpSpMkLst>
            <pc:docMk/>
            <pc:sldMk cId="60813706" sldId="342"/>
            <ac:grpSpMk id="13" creationId="{48D2CA1E-F6C6-47DD-A724-61ED17C15CA9}"/>
          </ac:grpSpMkLst>
        </pc:grpChg>
        <pc:picChg chg="mod">
          <ac:chgData name="Ronnachit Yaowapapong (รณชิต เยาวภาพงศ์)" userId="7b53fb4d-631b-4f22-9e23-601f967142f9" providerId="ADAL" clId="{91DBEA8C-6D86-41CD-82CD-9BA6A870C453}" dt="2022-05-30T09:59:22.678" v="428" actId="2711"/>
          <ac:picMkLst>
            <pc:docMk/>
            <pc:sldMk cId="60813706" sldId="342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18" creationId="{FD734E77-CE35-4A1E-890A-13498043B54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19" creationId="{11917069-FE03-4678-B38F-AD66D4274C7A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20" creationId="{C623EB7B-9AF0-460D-8C71-3CB8987F341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21" creationId="{33DB64B3-586B-4A68-AA9D-18B33F282A65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22" creationId="{5B313F3F-0DAD-43F2-A8E7-0A654D6C3EC2}"/>
          </ac:picMkLst>
        </pc:picChg>
        <pc:picChg chg="del">
          <ac:chgData name="Ronnachit Yaowapapong (รณชิต เยาวภาพงศ์)" userId="7b53fb4d-631b-4f22-9e23-601f967142f9" providerId="ADAL" clId="{91DBEA8C-6D86-41CD-82CD-9BA6A870C453}" dt="2022-05-30T09:54:44.336" v="408" actId="478"/>
          <ac:picMkLst>
            <pc:docMk/>
            <pc:sldMk cId="60813706" sldId="342"/>
            <ac:picMk id="24" creationId="{58E6F5EB-6C5D-43CC-9A3F-CB468DD430D4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34" creationId="{145C32D4-8A9B-4214-A659-909BA1141687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37" creationId="{6B6A0D9C-9E48-40D7-A364-3812C118A9A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38" creationId="{4F9CAF85-A27C-441D-8ABE-01E6543944F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40" creationId="{8E4E7E7D-2A00-4670-A54E-9EC6595103CB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3.700" v="421"/>
          <ac:picMkLst>
            <pc:docMk/>
            <pc:sldMk cId="60813706" sldId="342"/>
            <ac:picMk id="41" creationId="{EB984ECA-1B94-4664-AB5E-C043C1B81E59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09:56:22.722" v="419"/>
          <ac:picMkLst>
            <pc:docMk/>
            <pc:sldMk cId="60813706" sldId="342"/>
            <ac:picMk id="42" creationId="{54141E72-77BA-4900-889E-9C5FE27AC41A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10:00:06.666" v="429" actId="478"/>
          <ac:picMkLst>
            <pc:docMk/>
            <pc:sldMk cId="60813706" sldId="342"/>
            <ac:picMk id="44" creationId="{F6535706-F6E1-4D98-88F9-1F2D1F401184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1:59.595" v="435" actId="1076"/>
          <ac:picMkLst>
            <pc:docMk/>
            <pc:sldMk cId="60813706" sldId="342"/>
            <ac:picMk id="45" creationId="{79374F08-A92E-4308-BB36-7872D64617A9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4:14.245" v="477" actId="1076"/>
          <ac:picMkLst>
            <pc:docMk/>
            <pc:sldMk cId="60813706" sldId="342"/>
            <ac:picMk id="46" creationId="{C124594A-311A-4BAA-A995-946A5BD1B32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5:14.311" v="522" actId="1076"/>
          <ac:picMkLst>
            <pc:docMk/>
            <pc:sldMk cId="60813706" sldId="342"/>
            <ac:picMk id="47" creationId="{D121BF48-5348-4828-B2CE-902FCEF0712F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5:20.215" v="523" actId="1076"/>
          <ac:picMkLst>
            <pc:docMk/>
            <pc:sldMk cId="60813706" sldId="342"/>
            <ac:picMk id="48" creationId="{43DFC571-0AFD-4113-9588-D7342AE03EEE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2:05.234" v="436" actId="1076"/>
          <ac:picMkLst>
            <pc:docMk/>
            <pc:sldMk cId="60813706" sldId="342"/>
            <ac:picMk id="55" creationId="{61028D5A-4C79-4B81-A9A9-089248C5B052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5:47.824" v="527" actId="1076"/>
          <ac:picMkLst>
            <pc:docMk/>
            <pc:sldMk cId="60813706" sldId="342"/>
            <ac:picMk id="57" creationId="{0CF02ED2-AD37-4BDE-BDA9-9A9C65356689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5:29.038" v="524" actId="1076"/>
          <ac:picMkLst>
            <pc:docMk/>
            <pc:sldMk cId="60813706" sldId="342"/>
            <ac:picMk id="59" creationId="{D27553B0-7788-4251-AC4D-738C16EF7F92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2:14.322" v="437" actId="1076"/>
          <ac:picMkLst>
            <pc:docMk/>
            <pc:sldMk cId="60813706" sldId="342"/>
            <ac:picMk id="60" creationId="{C20D2825-2B39-4591-BC7A-234998237EA1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5:14.311" v="522" actId="1076"/>
          <ac:picMkLst>
            <pc:docMk/>
            <pc:sldMk cId="60813706" sldId="342"/>
            <ac:picMk id="62" creationId="{93E91839-7B43-437C-A85F-C2EDCBE9FF59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4:43.831" v="521" actId="1038"/>
          <ac:picMkLst>
            <pc:docMk/>
            <pc:sldMk cId="60813706" sldId="342"/>
            <ac:picMk id="63" creationId="{17BF3D3E-D9F5-4684-B484-7832777AB9E2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0:01:52.778" v="434" actId="1076"/>
          <ac:picMkLst>
            <pc:docMk/>
            <pc:sldMk cId="60813706" sldId="342"/>
            <ac:picMk id="2050" creationId="{D4A12075-55C1-4267-B1A0-50BA89811E80}"/>
          </ac:picMkLst>
        </pc:picChg>
      </pc:sldChg>
      <pc:sldChg chg="addSp delSp modSp add mod modNotesTx">
        <pc:chgData name="Ronnachit Yaowapapong (รณชิต เยาวภาพงศ์)" userId="7b53fb4d-631b-4f22-9e23-601f967142f9" providerId="ADAL" clId="{91DBEA8C-6D86-41CD-82CD-9BA6A870C453}" dt="2022-05-30T11:08:54.001" v="650" actId="1076"/>
        <pc:sldMkLst>
          <pc:docMk/>
          <pc:sldMk cId="2616924658" sldId="343"/>
        </pc:sldMkLst>
        <pc:spChg chg="mod">
          <ac:chgData name="Ronnachit Yaowapapong (รณชิต เยาวภาพงศ์)" userId="7b53fb4d-631b-4f22-9e23-601f967142f9" providerId="ADAL" clId="{91DBEA8C-6D86-41CD-82CD-9BA6A870C453}" dt="2022-05-30T10:08:10.575" v="542"/>
          <ac:spMkLst>
            <pc:docMk/>
            <pc:sldMk cId="2616924658" sldId="343"/>
            <ac:spMk id="23" creationId="{BA662E96-BEA3-4556-913A-C01A0152E5AC}"/>
          </ac:spMkLst>
        </pc:spChg>
        <pc:picChg chg="add mod">
          <ac:chgData name="Ronnachit Yaowapapong (รณชิต เยาวภาพงศ์)" userId="7b53fb4d-631b-4f22-9e23-601f967142f9" providerId="ADAL" clId="{91DBEA8C-6D86-41CD-82CD-9BA6A870C453}" dt="2022-05-30T11:08:44.641" v="648" actId="1076"/>
          <ac:picMkLst>
            <pc:docMk/>
            <pc:sldMk cId="2616924658" sldId="343"/>
            <ac:picMk id="3" creationId="{B3928BE9-659B-4E8F-9FC4-2466DA3DB11E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0T10:11:47.440" v="623" actId="478"/>
          <ac:picMkLst>
            <pc:docMk/>
            <pc:sldMk cId="2616924658" sldId="343"/>
            <ac:picMk id="9" creationId="{124FF29D-DA7E-4F35-B948-4B6A84FCB012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10:11:54.651" v="626" actId="14100"/>
          <ac:picMkLst>
            <pc:docMk/>
            <pc:sldMk cId="2616924658" sldId="343"/>
            <ac:picMk id="11" creationId="{E678F219-0603-40B9-89FE-590744F0156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0T11:08:54.001" v="650" actId="1076"/>
          <ac:picMkLst>
            <pc:docMk/>
            <pc:sldMk cId="2616924658" sldId="343"/>
            <ac:picMk id="3074" creationId="{8930D898-F1E1-4281-9960-0757BC7BE2E8}"/>
          </ac:picMkLst>
        </pc:picChg>
      </pc:sldChg>
      <pc:sldChg chg="addSp delSp modSp add mod delAnim modAnim modNotesTx">
        <pc:chgData name="Ronnachit Yaowapapong (รณชิต เยาวภาพงศ์)" userId="7b53fb4d-631b-4f22-9e23-601f967142f9" providerId="ADAL" clId="{91DBEA8C-6D86-41CD-82CD-9BA6A870C453}" dt="2022-05-31T06:17:53.858" v="1243" actId="20577"/>
        <pc:sldMkLst>
          <pc:docMk/>
          <pc:sldMk cId="1308479464" sldId="344"/>
        </pc:sldMkLst>
        <pc:spChg chg="add del mod">
          <ac:chgData name="Ronnachit Yaowapapong (รณชิต เยาวภาพงศ์)" userId="7b53fb4d-631b-4f22-9e23-601f967142f9" providerId="ADAL" clId="{91DBEA8C-6D86-41CD-82CD-9BA6A870C453}" dt="2022-05-30T11:13:45.375" v="728" actId="478"/>
          <ac:spMkLst>
            <pc:docMk/>
            <pc:sldMk cId="1308479464" sldId="344"/>
            <ac:spMk id="9" creationId="{4830750A-E400-462B-8283-24CC0B713C4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0T11:10:13.285" v="654" actId="478"/>
          <ac:spMkLst>
            <pc:docMk/>
            <pc:sldMk cId="1308479464" sldId="344"/>
            <ac:spMk id="10" creationId="{EEA586A9-A7DF-4A6E-AAF4-3E06F64D6740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7:50.313" v="1241"/>
          <ac:spMkLst>
            <pc:docMk/>
            <pc:sldMk cId="1308479464" sldId="344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7:53.858" v="1243" actId="20577"/>
          <ac:spMkLst>
            <pc:docMk/>
            <pc:sldMk cId="1308479464" sldId="344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18" creationId="{A75F2FDB-16F5-4930-B958-7C63BB3E761A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19" creationId="{18A9DF84-5E90-4A8D-8C41-C00ED827D4C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21" creationId="{7A677A49-F36F-4558-8EF5-D6BE62ED899F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1:32.346" v="665" actId="2711"/>
          <ac:spMkLst>
            <pc:docMk/>
            <pc:sldMk cId="1308479464" sldId="344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24" creationId="{A7EF3C3C-4A0A-4368-8098-B45B89DE5A31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25" creationId="{49F5B9B2-D3B2-467A-9F27-AB7B3D2747B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26" creationId="{872B15EF-538F-4FE6-BC05-912A1CB3E17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29" creationId="{62A0CBD4-BD63-46C9-84F5-7575E20DC95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30" creationId="{CF9D700C-04A8-4B0F-8B60-E7B17A0548F8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31" creationId="{45AD15FC-41A1-4B80-BCD6-0B8F117E9F53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34" creationId="{E05FFFEF-F5C3-4F1C-AF33-1971D39A76E9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35" creationId="{DCF71D82-968E-43DD-8450-1BC81D078C9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spMkLst>
            <pc:docMk/>
            <pc:sldMk cId="1308479464" sldId="344"/>
            <ac:spMk id="37" creationId="{C408D93C-95C2-4284-8E48-272BCFA67B3C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0T11:11:32.346" v="665" actId="2711"/>
          <ac:grpSpMkLst>
            <pc:docMk/>
            <pc:sldMk cId="1308479464" sldId="344"/>
            <ac:grpSpMk id="13" creationId="{48D2CA1E-F6C6-47DD-A724-61ED17C15CA9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grpSpMkLst>
            <pc:docMk/>
            <pc:sldMk cId="1308479464" sldId="344"/>
            <ac:grpSpMk id="17" creationId="{ADC30432-80C7-412A-BF5A-7D427C67B4DE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grpSpMkLst>
            <pc:docMk/>
            <pc:sldMk cId="1308479464" sldId="344"/>
            <ac:grpSpMk id="22" creationId="{5F963DB3-E0D1-4A80-A279-9F4301E15D82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grpSpMkLst>
            <pc:docMk/>
            <pc:sldMk cId="1308479464" sldId="344"/>
            <ac:grpSpMk id="28" creationId="{4979CD45-7A07-4E84-AD40-B0932D7A5E7F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grpSpMkLst>
            <pc:docMk/>
            <pc:sldMk cId="1308479464" sldId="344"/>
            <ac:grpSpMk id="33" creationId="{BC847B37-698F-4306-B512-316F1E9F1FD7}"/>
          </ac:grpSpMkLst>
        </pc:grpChg>
        <pc:picChg chg="mod">
          <ac:chgData name="Ronnachit Yaowapapong (รณชิต เยาวภาพงศ์)" userId="7b53fb4d-631b-4f22-9e23-601f967142f9" providerId="ADAL" clId="{91DBEA8C-6D86-41CD-82CD-9BA6A870C453}" dt="2022-05-30T11:11:32.346" v="665" actId="2711"/>
          <ac:picMkLst>
            <pc:docMk/>
            <pc:sldMk cId="1308479464" sldId="344"/>
            <ac:picMk id="11" creationId="{E678F219-0603-40B9-89FE-590744F0156D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picMkLst>
            <pc:docMk/>
            <pc:sldMk cId="1308479464" sldId="344"/>
            <ac:picMk id="20" creationId="{406713B8-6149-4CC5-AB75-EA23B6892942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picMkLst>
            <pc:docMk/>
            <pc:sldMk cId="1308479464" sldId="344"/>
            <ac:picMk id="27" creationId="{C564D15A-6DE9-46FF-956B-EEBD64B7C9C7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picMkLst>
            <pc:docMk/>
            <pc:sldMk cId="1308479464" sldId="344"/>
            <ac:picMk id="32" creationId="{E95CA9F4-FB6B-46C5-AA95-C181BCA38FBC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0T11:13:42.465" v="727" actId="1035"/>
          <ac:picMkLst>
            <pc:docMk/>
            <pc:sldMk cId="1308479464" sldId="344"/>
            <ac:picMk id="36" creationId="{F50C912F-FFF7-4B18-8532-3CB262186F0F}"/>
          </ac:picMkLst>
        </pc:picChg>
      </pc:sldChg>
      <pc:sldChg chg="addSp modSp add mod modAnim modNotesTx">
        <pc:chgData name="Ronnachit Yaowapapong (รณชิต เยาวภาพงศ์)" userId="7b53fb4d-631b-4f22-9e23-601f967142f9" providerId="ADAL" clId="{91DBEA8C-6D86-41CD-82CD-9BA6A870C453}" dt="2022-05-31T06:18:02.475" v="1246" actId="20577"/>
        <pc:sldMkLst>
          <pc:docMk/>
          <pc:sldMk cId="1486720887" sldId="345"/>
        </pc:sldMkLst>
        <pc:s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spMkLst>
            <pc:docMk/>
            <pc:sldMk cId="1486720887" sldId="345"/>
            <ac:spMk id="9" creationId="{136E5D63-DFC8-4E5F-A523-21E3F7C6DFC9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spMkLst>
            <pc:docMk/>
            <pc:sldMk cId="1486720887" sldId="345"/>
            <ac:spMk id="10" creationId="{A7F9E0EB-56E8-4E6E-852C-3FAB2179E0B4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00.695" v="1244"/>
          <ac:spMkLst>
            <pc:docMk/>
            <pc:sldMk cId="1486720887" sldId="345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02.475" v="1246" actId="20577"/>
          <ac:spMkLst>
            <pc:docMk/>
            <pc:sldMk cId="1486720887" sldId="345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5:53:55.189" v="767" actId="1036"/>
          <ac:spMkLst>
            <pc:docMk/>
            <pc:sldMk cId="1486720887" sldId="345"/>
            <ac:spMk id="19" creationId="{E5E8EE98-D337-4AE2-AB3F-C2AFB833D9C8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spMkLst>
            <pc:docMk/>
            <pc:sldMk cId="1486720887" sldId="345"/>
            <ac:spMk id="23" creationId="{BA662E96-BEA3-4556-913A-C01A0152E5AC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spMkLst>
            <pc:docMk/>
            <pc:sldMk cId="1486720887" sldId="345"/>
            <ac:spMk id="26" creationId="{1838D0B6-AC01-44B4-B96C-7E7110AAA3EB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spMkLst>
            <pc:docMk/>
            <pc:sldMk cId="1486720887" sldId="345"/>
            <ac:spMk id="28" creationId="{30614613-D9DB-4844-8FCC-A632400A35D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spMkLst>
            <pc:docMk/>
            <pc:sldMk cId="1486720887" sldId="345"/>
            <ac:spMk id="29" creationId="{FB6FCA41-E62C-4D3F-949E-CF2A69F6DE0F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spMkLst>
            <pc:docMk/>
            <pc:sldMk cId="1486720887" sldId="345"/>
            <ac:spMk id="32" creationId="{8770FAF0-257A-4A7A-97CC-313820F4FE7D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spMkLst>
            <pc:docMk/>
            <pc:sldMk cId="1486720887" sldId="345"/>
            <ac:spMk id="33" creationId="{A144B4D6-13B5-40FF-BE95-130FC98385A7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spMkLst>
            <pc:docMk/>
            <pc:sldMk cId="1486720887" sldId="345"/>
            <ac:spMk id="34" creationId="{32CD35C2-E5CB-455C-978D-5129061D55FA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grpSpMkLst>
            <pc:docMk/>
            <pc:sldMk cId="1486720887" sldId="345"/>
            <ac:grpSpMk id="13" creationId="{48D2CA1E-F6C6-47DD-A724-61ED17C15CA9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grpSpMkLst>
            <pc:docMk/>
            <pc:sldMk cId="1486720887" sldId="345"/>
            <ac:grpSpMk id="17" creationId="{070FE9FA-A200-48AA-B1BE-BF8F9DC011CE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grpSpMkLst>
            <pc:docMk/>
            <pc:sldMk cId="1486720887" sldId="345"/>
            <ac:grpSpMk id="21" creationId="{5821B4C6-28CB-4BB8-B376-0AEE329C9243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grpSpMkLst>
            <pc:docMk/>
            <pc:sldMk cId="1486720887" sldId="345"/>
            <ac:grpSpMk id="27" creationId="{021A9E44-A448-41F5-93D7-003D90CBBAB6}"/>
          </ac:grpSpMkLst>
        </pc:grpChg>
        <pc:picChg chg="mod">
          <ac:chgData name="Ronnachit Yaowapapong (รณชิต เยาวภาพงศ์)" userId="7b53fb4d-631b-4f22-9e23-601f967142f9" providerId="ADAL" clId="{91DBEA8C-6D86-41CD-82CD-9BA6A870C453}" dt="2022-05-31T05:55:48.566" v="963" actId="2711"/>
          <ac:picMkLst>
            <pc:docMk/>
            <pc:sldMk cId="1486720887" sldId="345"/>
            <ac:picMk id="11" creationId="{E678F219-0603-40B9-89FE-590744F0156D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5:53:55.189" v="767" actId="1036"/>
          <ac:picMkLst>
            <pc:docMk/>
            <pc:sldMk cId="1486720887" sldId="345"/>
            <ac:picMk id="18" creationId="{5D2BF467-037D-4AD3-BDF5-88709F9B76DE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5:53:55.189" v="767" actId="1036"/>
          <ac:picMkLst>
            <pc:docMk/>
            <pc:sldMk cId="1486720887" sldId="345"/>
            <ac:picMk id="20" creationId="{956C1BE8-DF8C-46AA-B57E-4AD4A702F2B2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picMkLst>
            <pc:docMk/>
            <pc:sldMk cId="1486720887" sldId="345"/>
            <ac:picMk id="22" creationId="{956986CE-21E9-4E6C-A916-C211A0B087CE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picMkLst>
            <pc:docMk/>
            <pc:sldMk cId="1486720887" sldId="345"/>
            <ac:picMk id="24" creationId="{A2AE9F29-C4DB-4BDE-A119-AA4998979C9F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picMkLst>
            <pc:docMk/>
            <pc:sldMk cId="1486720887" sldId="345"/>
            <ac:picMk id="30" creationId="{FF5611AE-A940-4636-B9AB-54DD4ECF7F15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picMkLst>
            <pc:docMk/>
            <pc:sldMk cId="1486720887" sldId="345"/>
            <ac:picMk id="31" creationId="{264B44CB-4422-4B0A-8B35-9F6E6D5CF0C2}"/>
          </ac:picMkLst>
        </pc:picChg>
        <pc:cxnChg chg="mod">
          <ac:chgData name="Ronnachit Yaowapapong (รณชิต เยาวภาพงศ์)" userId="7b53fb4d-631b-4f22-9e23-601f967142f9" providerId="ADAL" clId="{91DBEA8C-6D86-41CD-82CD-9BA6A870C453}" dt="2022-05-31T05:54:50.737" v="912" actId="1036"/>
          <ac:cxnSpMkLst>
            <pc:docMk/>
            <pc:sldMk cId="1486720887" sldId="345"/>
            <ac:cxnSpMk id="25" creationId="{153EF176-FB9C-47DD-9BB7-1A8DB11FCDFC}"/>
          </ac:cxnSpMkLst>
        </pc:cxnChg>
      </pc:sldChg>
      <pc:sldChg chg="addSp modSp add mod modAnim modNotesTx">
        <pc:chgData name="Ronnachit Yaowapapong (รณชิต เยาวภาพงศ์)" userId="7b53fb4d-631b-4f22-9e23-601f967142f9" providerId="ADAL" clId="{91DBEA8C-6D86-41CD-82CD-9BA6A870C453}" dt="2022-05-31T06:18:08.284" v="1249" actId="20577"/>
        <pc:sldMkLst>
          <pc:docMk/>
          <pc:sldMk cId="3038243375" sldId="346"/>
        </pc:sldMkLst>
        <pc:spChg chg="mod">
          <ac:chgData name="Ronnachit Yaowapapong (รณชิต เยาวภาพงศ์)" userId="7b53fb4d-631b-4f22-9e23-601f967142f9" providerId="ADAL" clId="{91DBEA8C-6D86-41CD-82CD-9BA6A870C453}" dt="2022-05-31T06:18:06.207" v="1247"/>
          <ac:spMkLst>
            <pc:docMk/>
            <pc:sldMk cId="3038243375" sldId="346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08.284" v="1249" actId="20577"/>
          <ac:spMkLst>
            <pc:docMk/>
            <pc:sldMk cId="3038243375" sldId="346"/>
            <ac:spMk id="16" creationId="{3DE1415C-6362-40B7-B6BF-16655E4C182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5:56:56.403" v="1061" actId="1036"/>
          <ac:spMkLst>
            <pc:docMk/>
            <pc:sldMk cId="3038243375" sldId="346"/>
            <ac:spMk id="19" creationId="{804F0BC6-D67C-4761-A3C9-802F74C22FFF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5:57:03.313" v="1065" actId="1036"/>
          <ac:spMkLst>
            <pc:docMk/>
            <pc:sldMk cId="3038243375" sldId="346"/>
            <ac:spMk id="20" creationId="{6E801310-5046-48E1-9A5C-352542886007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5:56:56.403" v="1061" actId="1036"/>
          <ac:spMkLst>
            <pc:docMk/>
            <pc:sldMk cId="3038243375" sldId="346"/>
            <ac:spMk id="21" creationId="{AF7DDD55-A705-4E31-8609-0C3D28C927A6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5:56:08.365" v="965" actId="2711"/>
          <ac:spMkLst>
            <pc:docMk/>
            <pc:sldMk cId="3038243375" sldId="346"/>
            <ac:spMk id="23" creationId="{BA662E96-BEA3-4556-913A-C01A0152E5AC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5:56:08.365" v="965" actId="2711"/>
          <ac:grpSpMkLst>
            <pc:docMk/>
            <pc:sldMk cId="3038243375" sldId="346"/>
            <ac:grpSpMk id="13" creationId="{48D2CA1E-F6C6-47DD-A724-61ED17C15CA9}"/>
          </ac:grpSpMkLst>
        </pc:grpChg>
        <pc:picChg chg="add mod">
          <ac:chgData name="Ronnachit Yaowapapong (รณชิต เยาวภาพงศ์)" userId="7b53fb4d-631b-4f22-9e23-601f967142f9" providerId="ADAL" clId="{91DBEA8C-6D86-41CD-82CD-9BA6A870C453}" dt="2022-05-31T05:56:42.899" v="1055" actId="1036"/>
          <ac:picMkLst>
            <pc:docMk/>
            <pc:sldMk cId="3038243375" sldId="346"/>
            <ac:picMk id="9" creationId="{C4086E23-ECAB-4EA8-A7AD-58AECFDA8C7B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5:56:42.899" v="1055" actId="1036"/>
          <ac:picMkLst>
            <pc:docMk/>
            <pc:sldMk cId="3038243375" sldId="346"/>
            <ac:picMk id="10" creationId="{F7E94B6B-4BEF-44D0-A4A6-C8708CD6B6A0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5:56:17.436" v="967" actId="1076"/>
          <ac:picMkLst>
            <pc:docMk/>
            <pc:sldMk cId="3038243375" sldId="346"/>
            <ac:picMk id="11" creationId="{E678F219-0603-40B9-89FE-590744F0156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5:56:42.899" v="1055" actId="1036"/>
          <ac:picMkLst>
            <pc:docMk/>
            <pc:sldMk cId="3038243375" sldId="346"/>
            <ac:picMk id="17" creationId="{1A358222-179F-43DC-A1C5-1830D320C1DE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5:56:42.899" v="1055" actId="1036"/>
          <ac:picMkLst>
            <pc:docMk/>
            <pc:sldMk cId="3038243375" sldId="346"/>
            <ac:picMk id="18" creationId="{AEEE1ACE-F90B-49E5-B2DB-823266B29975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5:56:56.403" v="1061" actId="1036"/>
          <ac:picMkLst>
            <pc:docMk/>
            <pc:sldMk cId="3038243375" sldId="346"/>
            <ac:picMk id="22" creationId="{3732F7B8-156C-4D76-9D19-44748B59587E}"/>
          </ac:picMkLst>
        </pc:picChg>
      </pc:sldChg>
      <pc:sldChg chg="addSp modSp add mod modAnim modNotesTx">
        <pc:chgData name="Ronnachit Yaowapapong (รณชิต เยาวภาพงศ์)" userId="7b53fb4d-631b-4f22-9e23-601f967142f9" providerId="ADAL" clId="{91DBEA8C-6D86-41CD-82CD-9BA6A870C453}" dt="2022-05-31T06:18:17.426" v="1252" actId="20577"/>
        <pc:sldMkLst>
          <pc:docMk/>
          <pc:sldMk cId="2363625166" sldId="347"/>
        </pc:sldMkLst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9" creationId="{81BF7CD2-1582-423B-8781-EAFA332D306B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10" creationId="{B199AE88-3A87-4C3E-8A25-AA619B57EC5B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15.548" v="1250"/>
          <ac:spMkLst>
            <pc:docMk/>
            <pc:sldMk cId="2363625166" sldId="347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17.426" v="1252" actId="20577"/>
          <ac:spMkLst>
            <pc:docMk/>
            <pc:sldMk cId="2363625166" sldId="347"/>
            <ac:spMk id="16" creationId="{3DE1415C-6362-40B7-B6BF-16655E4C182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17" creationId="{6B4C1AE1-8982-434A-96D2-BE0E2CE94FD5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18" creationId="{D426B083-2CD5-44D3-92D4-F17471119900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22" creationId="{6479548B-FE66-43BD-878F-3DD451DD77EA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5:59:59.460" v="1090" actId="2711"/>
          <ac:spMkLst>
            <pc:docMk/>
            <pc:sldMk cId="2363625166" sldId="347"/>
            <ac:spMk id="23" creationId="{BA662E96-BEA3-4556-913A-C01A0152E5AC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24" creationId="{723A5B3E-422E-4A5D-8FE9-47ECA4228673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25" creationId="{2F53089F-78B6-4851-B742-5D07D00BEC84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spMkLst>
            <pc:docMk/>
            <pc:sldMk cId="2363625166" sldId="347"/>
            <ac:spMk id="26" creationId="{C542F5E2-1F73-4D4B-9052-D02CD050E1B5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5:59:59.460" v="1090" actId="2711"/>
          <ac:grpSpMkLst>
            <pc:docMk/>
            <pc:sldMk cId="2363625166" sldId="347"/>
            <ac:grpSpMk id="13" creationId="{48D2CA1E-F6C6-47DD-A724-61ED17C15CA9}"/>
          </ac:grpSpMkLst>
        </pc:grpChg>
        <pc:picChg chg="mod">
          <ac:chgData name="Ronnachit Yaowapapong (รณชิต เยาวภาพงศ์)" userId="7b53fb4d-631b-4f22-9e23-601f967142f9" providerId="ADAL" clId="{91DBEA8C-6D86-41CD-82CD-9BA6A870C453}" dt="2022-05-31T05:59:59.460" v="1090" actId="2711"/>
          <ac:picMkLst>
            <pc:docMk/>
            <pc:sldMk cId="2363625166" sldId="347"/>
            <ac:picMk id="11" creationId="{E678F219-0603-40B9-89FE-590744F0156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picMkLst>
            <pc:docMk/>
            <pc:sldMk cId="2363625166" sldId="347"/>
            <ac:picMk id="19" creationId="{5E72EF9E-A704-43F8-8F56-BA05B12FED91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picMkLst>
            <pc:docMk/>
            <pc:sldMk cId="2363625166" sldId="347"/>
            <ac:picMk id="20" creationId="{D075B8F8-B84E-47B4-8989-9935DAB39760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00:07.003" v="1105" actId="1036"/>
          <ac:picMkLst>
            <pc:docMk/>
            <pc:sldMk cId="2363625166" sldId="347"/>
            <ac:picMk id="21" creationId="{DF75250E-8CA7-4235-B744-F4093610B5C1}"/>
          </ac:picMkLst>
        </pc:picChg>
      </pc:sldChg>
      <pc:sldChg chg="addSp delSp modSp add mod addAnim delAnim modAnim modNotesTx">
        <pc:chgData name="Ronnachit Yaowapapong (รณชิต เยาวภาพงศ์)" userId="7b53fb4d-631b-4f22-9e23-601f967142f9" providerId="ADAL" clId="{91DBEA8C-6D86-41CD-82CD-9BA6A870C453}" dt="2022-05-31T06:30:29.352" v="1536" actId="1038"/>
        <pc:sldMkLst>
          <pc:docMk/>
          <pc:sldMk cId="1504051392" sldId="348"/>
        </pc:sldMkLst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10" creationId="{BB3DBF93-1D2F-41AE-AC73-3AF82B92E38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spMkLst>
            <pc:docMk/>
            <pc:sldMk cId="1504051392" sldId="348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22.372" v="1255" actId="20577"/>
          <ac:spMkLst>
            <pc:docMk/>
            <pc:sldMk cId="1504051392" sldId="348"/>
            <ac:spMk id="16" creationId="{3DE1415C-6362-40B7-B6BF-16655E4C182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17" creationId="{A41AB40F-160C-4DBF-9E9E-CEDD694E9B8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18" creationId="{62F24A84-9F89-4058-9443-D5A4EACC089E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19" creationId="{45980AD4-A924-4CA4-B1A0-C7953BF3259C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20" creationId="{46E06C38-B082-4401-9A79-D28635115E97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21" creationId="{2C1C9163-17B9-4E35-9641-957AA428515A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22" creationId="{808FF3D6-2EC1-4B11-B74B-2E552166A843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spMkLst>
            <pc:docMk/>
            <pc:sldMk cId="1504051392" sldId="348"/>
            <ac:spMk id="23" creationId="{BA662E96-BEA3-4556-913A-C01A0152E5AC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26" creationId="{52BFC4A5-156E-491A-83A3-F124995D40E8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27" creationId="{5B96DED0-D2ED-450D-855B-A3639FD122AE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28" creationId="{DC660302-43E7-4D2F-BE8C-24B3097C6FDA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spMkLst>
            <pc:docMk/>
            <pc:sldMk cId="1504051392" sldId="348"/>
            <ac:spMk id="30" creationId="{46A076B4-B867-4226-A320-685084A325CC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32" creationId="{CD17E62B-FCDB-4CAC-A77B-3E9F1CC3B09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33" creationId="{61E262F4-17BA-4796-A4CA-DA2C2AADDC29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34" creationId="{5ED2F2B9-D4E5-484A-99D4-C06996AFABA9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35" creationId="{CE105CC9-4326-43BE-A1D1-44E24059C195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36" creationId="{AAA3B12F-2AC8-44D4-95A4-40250D692068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37" creationId="{C6C3BA88-29C9-4DF2-9662-D911BBA0F8C1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38" creationId="{8AAE766D-83E2-4443-B689-5043FC863D3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7.644" v="1136" actId="478"/>
          <ac:spMkLst>
            <pc:docMk/>
            <pc:sldMk cId="1504051392" sldId="348"/>
            <ac:spMk id="41" creationId="{5FB8E46C-098E-4592-9CB5-7CECB4F851D6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7.644" v="1136" actId="478"/>
          <ac:spMkLst>
            <pc:docMk/>
            <pc:sldMk cId="1504051392" sldId="348"/>
            <ac:spMk id="42" creationId="{DE3E864A-F5C1-4C46-94DA-CEF781BDE516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7.644" v="1136" actId="478"/>
          <ac:spMkLst>
            <pc:docMk/>
            <pc:sldMk cId="1504051392" sldId="348"/>
            <ac:spMk id="43" creationId="{B55B966D-A638-402E-8870-33A04324E60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spMkLst>
            <pc:docMk/>
            <pc:sldMk cId="1504051392" sldId="348"/>
            <ac:spMk id="45" creationId="{07B48ED6-ACBB-487F-9901-732C91A0C996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46" creationId="{061A1840-4D0D-4A90-A6CF-47523E997210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47" creationId="{CD465580-57A2-495C-8ED9-A58CEC39C8A1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48" creationId="{D71DAFB6-F5E1-4D5A-BC90-960EEF2A9F8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49" creationId="{2FEEE477-6ECF-4CE0-A351-38D9E1A0D136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50" creationId="{AF2E48DA-F83C-4EBA-A39C-D94E2EF32A0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51" creationId="{90229860-D426-4D9C-9D4E-6D6B3A07F677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52" creationId="{DB5E2DC5-8FA5-47F5-B550-A233CE593F09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55" creationId="{C3DF259E-4BC9-4927-907C-9732C77369B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56" creationId="{476D0B90-5860-4917-A094-A4072FE1B746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57" creationId="{CA3A0AE0-5627-4C47-B5E8-95DC6BEF9ECF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spMkLst>
            <pc:docMk/>
            <pc:sldMk cId="1504051392" sldId="348"/>
            <ac:spMk id="59" creationId="{2DEA782C-2D1D-4D9E-AA46-22A6CD362CA8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29.352" v="1536" actId="1038"/>
          <ac:spMkLst>
            <pc:docMk/>
            <pc:sldMk cId="1504051392" sldId="348"/>
            <ac:spMk id="60" creationId="{234307CE-8590-4731-8955-C5D2C4CA37C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29.352" v="1536" actId="1038"/>
          <ac:spMkLst>
            <pc:docMk/>
            <pc:sldMk cId="1504051392" sldId="348"/>
            <ac:spMk id="61" creationId="{BA312E1C-6528-4667-90E9-707394BF3AD9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29.352" v="1536" actId="1038"/>
          <ac:spMkLst>
            <pc:docMk/>
            <pc:sldMk cId="1504051392" sldId="348"/>
            <ac:spMk id="62" creationId="{F48330D6-D4AF-45A9-9A60-F6E79CA09097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29.352" v="1536" actId="1038"/>
          <ac:spMkLst>
            <pc:docMk/>
            <pc:sldMk cId="1504051392" sldId="348"/>
            <ac:spMk id="63" creationId="{43548684-B0A8-499D-BA97-20BD361E3446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29.352" v="1536" actId="1038"/>
          <ac:spMkLst>
            <pc:docMk/>
            <pc:sldMk cId="1504051392" sldId="348"/>
            <ac:spMk id="64" creationId="{F73F2C57-9210-4B9A-AD56-B48B8658B5B3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29.352" v="1536" actId="1038"/>
          <ac:spMkLst>
            <pc:docMk/>
            <pc:sldMk cId="1504051392" sldId="348"/>
            <ac:spMk id="65" creationId="{4CE1C2A5-1CCA-4D42-89DF-AEC6A2538904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spMkLst>
            <pc:docMk/>
            <pc:sldMk cId="1504051392" sldId="348"/>
            <ac:spMk id="68" creationId="{99DA0484-CD82-4CA9-A511-FA533B64F0A7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spMkLst>
            <pc:docMk/>
            <pc:sldMk cId="1504051392" sldId="348"/>
            <ac:spMk id="69" creationId="{A591A963-8AB7-4F7A-BC1B-19543392411A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spMkLst>
            <pc:docMk/>
            <pc:sldMk cId="1504051392" sldId="348"/>
            <ac:spMk id="70" creationId="{043D05B7-B1D7-416F-AEA8-5E1A39045415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spMkLst>
            <pc:docMk/>
            <pc:sldMk cId="1504051392" sldId="348"/>
            <ac:spMk id="72" creationId="{46CA8353-8EFD-4AD7-8867-8350EEFA683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13:18.374" v="1195"/>
          <ac:spMkLst>
            <pc:docMk/>
            <pc:sldMk cId="1504051392" sldId="348"/>
            <ac:spMk id="76" creationId="{CD5D6267-0186-4E54-ADC2-4E610A1431EE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grpSpMkLst>
            <pc:docMk/>
            <pc:sldMk cId="1504051392" sldId="348"/>
            <ac:grpSpMk id="13" creationId="{48D2CA1E-F6C6-47DD-A724-61ED17C15CA9}"/>
          </ac:grpSpMkLst>
        </pc:grpChg>
        <pc:pic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picMkLst>
            <pc:docMk/>
            <pc:sldMk cId="1504051392" sldId="348"/>
            <ac:picMk id="9" creationId="{CB77299E-2E15-4BA1-B530-1DF768350108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picMkLst>
            <pc:docMk/>
            <pc:sldMk cId="1504051392" sldId="348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picMkLst>
            <pc:docMk/>
            <pc:sldMk cId="1504051392" sldId="348"/>
            <ac:picMk id="24" creationId="{1689CD82-891C-4FF6-A830-AA043ADF3D4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picMkLst>
            <pc:docMk/>
            <pc:sldMk cId="1504051392" sldId="348"/>
            <ac:picMk id="25" creationId="{A394F061-B239-48AA-AB32-D0B0F50DAD46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5:16.650" v="1125"/>
          <ac:picMkLst>
            <pc:docMk/>
            <pc:sldMk cId="1504051392" sldId="348"/>
            <ac:picMk id="29" creationId="{7B9D1E9B-229A-46CB-8B59-6DE421A8D3C4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5:26.790" v="1128" actId="478"/>
          <ac:picMkLst>
            <pc:docMk/>
            <pc:sldMk cId="1504051392" sldId="348"/>
            <ac:picMk id="31" creationId="{0B6FBB4B-D22B-49D5-BD47-7AE3E21E98D4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6:57.644" v="1136" actId="478"/>
          <ac:picMkLst>
            <pc:docMk/>
            <pc:sldMk cId="1504051392" sldId="348"/>
            <ac:picMk id="39" creationId="{B352376C-1829-45FB-974B-11F397B10DF8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6:57.644" v="1136" actId="478"/>
          <ac:picMkLst>
            <pc:docMk/>
            <pc:sldMk cId="1504051392" sldId="348"/>
            <ac:picMk id="40" creationId="{AF331319-CCB6-4974-B10B-6530A3A484B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6:59.201" v="1137" actId="478"/>
          <ac:picMkLst>
            <pc:docMk/>
            <pc:sldMk cId="1504051392" sldId="348"/>
            <ac:picMk id="44" creationId="{2577E509-915B-4C3B-AB79-2747BDF0D6E9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picMkLst>
            <pc:docMk/>
            <pc:sldMk cId="1504051392" sldId="348"/>
            <ac:picMk id="53" creationId="{9C1FE192-3816-4950-91EA-CADFF9F3EDB7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picMkLst>
            <pc:docMk/>
            <pc:sldMk cId="1504051392" sldId="348"/>
            <ac:picMk id="54" creationId="{D52E14BE-C036-43EF-A668-76ECBB6E90F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7:20.860" v="1141"/>
          <ac:picMkLst>
            <pc:docMk/>
            <pc:sldMk cId="1504051392" sldId="348"/>
            <ac:picMk id="58" creationId="{16B99D31-5F78-421C-AF6E-2D5E99FC397C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picMkLst>
            <pc:docMk/>
            <pc:sldMk cId="1504051392" sldId="348"/>
            <ac:picMk id="66" creationId="{4A81ACC9-BC7B-4FE0-AF71-F1BDBC67D87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29:58.922" v="1505" actId="2711"/>
          <ac:picMkLst>
            <pc:docMk/>
            <pc:sldMk cId="1504051392" sldId="348"/>
            <ac:picMk id="67" creationId="{D3C77E3E-D0B0-47B9-AC54-0FF9B0231E57}"/>
          </ac:picMkLst>
        </pc:picChg>
        <pc:picChg chg="add mod modCrop">
          <ac:chgData name="Ronnachit Yaowapapong (รณชิต เยาวภาพงศ์)" userId="7b53fb4d-631b-4f22-9e23-601f967142f9" providerId="ADAL" clId="{91DBEA8C-6D86-41CD-82CD-9BA6A870C453}" dt="2022-05-31T06:30:10.555" v="1506" actId="1076"/>
          <ac:picMkLst>
            <pc:docMk/>
            <pc:sldMk cId="1504051392" sldId="348"/>
            <ac:picMk id="71" creationId="{74B58F3F-6236-4B6E-8813-036F40743DDE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09:48.470" v="1184" actId="478"/>
          <ac:picMkLst>
            <pc:docMk/>
            <pc:sldMk cId="1504051392" sldId="348"/>
            <ac:picMk id="73" creationId="{887ED116-FC56-44C0-98D1-0A4FA167F10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30:29.352" v="1536" actId="1038"/>
          <ac:picMkLst>
            <pc:docMk/>
            <pc:sldMk cId="1504051392" sldId="348"/>
            <ac:picMk id="74" creationId="{2A42A1B9-59D6-4547-B760-8E697F7B373F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13:18.374" v="1195"/>
          <ac:picMkLst>
            <pc:docMk/>
            <pc:sldMk cId="1504051392" sldId="348"/>
            <ac:picMk id="75" creationId="{0773517D-CA7A-4290-9270-2B01B52FEADF}"/>
          </ac:picMkLst>
        </pc:picChg>
      </pc:sldChg>
      <pc:sldChg chg="addSp modSp add mod modAnim modNotesTx">
        <pc:chgData name="Ronnachit Yaowapapong (รณชิต เยาวภาพงศ์)" userId="7b53fb4d-631b-4f22-9e23-601f967142f9" providerId="ADAL" clId="{91DBEA8C-6D86-41CD-82CD-9BA6A870C453}" dt="2022-05-31T06:18:28.771" v="1258" actId="20577"/>
        <pc:sldMkLst>
          <pc:docMk/>
          <pc:sldMk cId="3684421886" sldId="349"/>
        </pc:sldMkLst>
        <pc:spChg chg="add mod">
          <ac:chgData name="Ronnachit Yaowapapong (รณชิต เยาวภาพงศ์)" userId="7b53fb4d-631b-4f22-9e23-601f967142f9" providerId="ADAL" clId="{91DBEA8C-6D86-41CD-82CD-9BA6A870C453}" dt="2022-05-31T06:15:02.552" v="1229" actId="1038"/>
          <ac:spMkLst>
            <pc:docMk/>
            <pc:sldMk cId="3684421886" sldId="349"/>
            <ac:spMk id="9" creationId="{6D28AC05-4915-4E9C-80FE-956D63DC76A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26.968" v="1256"/>
          <ac:spMkLst>
            <pc:docMk/>
            <pc:sldMk cId="3684421886" sldId="349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28.771" v="1258" actId="20577"/>
          <ac:spMkLst>
            <pc:docMk/>
            <pc:sldMk cId="3684421886" sldId="349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4:16.160" v="1197"/>
          <ac:spMkLst>
            <pc:docMk/>
            <pc:sldMk cId="3684421886" sldId="349"/>
            <ac:spMk id="23" creationId="{BA662E96-BEA3-4556-913A-C01A0152E5AC}"/>
          </ac:spMkLst>
        </pc:spChg>
        <pc:picChg chg="add mod">
          <ac:chgData name="Ronnachit Yaowapapong (รณชิต เยาวภาพงศ์)" userId="7b53fb4d-631b-4f22-9e23-601f967142f9" providerId="ADAL" clId="{91DBEA8C-6D86-41CD-82CD-9BA6A870C453}" dt="2022-05-31T06:15:02.552" v="1229" actId="1038"/>
          <ac:picMkLst>
            <pc:docMk/>
            <pc:sldMk cId="3684421886" sldId="349"/>
            <ac:picMk id="10" creationId="{6A4238D6-DFDB-483D-8795-C6AFEC251B98}"/>
          </ac:picMkLst>
        </pc:picChg>
      </pc:sldChg>
      <pc:sldChg chg="addSp delSp modSp add mod modAnim modNotesTx">
        <pc:chgData name="Ronnachit Yaowapapong (รณชิต เยาวภาพงศ์)" userId="7b53fb4d-631b-4f22-9e23-601f967142f9" providerId="ADAL" clId="{91DBEA8C-6D86-41CD-82CD-9BA6A870C453}" dt="2022-05-31T06:30:43.980" v="1537" actId="2711"/>
        <pc:sldMkLst>
          <pc:docMk/>
          <pc:sldMk cId="1375199855" sldId="350"/>
        </pc:sldMkLst>
        <pc:spChg chg="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9:06.587" v="1266" actId="20577"/>
          <ac:spMkLst>
            <pc:docMk/>
            <pc:sldMk cId="1375199855" sldId="350"/>
            <ac:spMk id="16" creationId="{3DE1415C-6362-40B7-B6BF-16655E4C1822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17" creationId="{7814E563-BBD4-48A4-9E0C-B47BF3ABE258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18" creationId="{0D63D283-3E7B-4842-AF9F-0BCBD4C24724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1T06:20:23.444" v="1269" actId="478"/>
          <ac:spMkLst>
            <pc:docMk/>
            <pc:sldMk cId="1375199855" sldId="350"/>
            <ac:spMk id="23" creationId="{BA662E96-BEA3-4556-913A-C01A0152E5AC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25" creationId="{F61FF570-BBC9-4517-B706-D1FDB428646A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27" creationId="{5DCD8315-3E71-47F6-A3A0-EFB8D4B8B484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30" creationId="{F86EAA7F-2701-4D0E-83C3-EFA0B3C49678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33" creationId="{5D2FF024-648A-48EE-A2DA-5EEE3E06E5CA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34" creationId="{1547D4F3-D19F-4B50-840F-B03527A1D80C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35" creationId="{75C9A2EE-61D8-4503-8842-9D4F60453227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36" creationId="{85810815-4EDD-45E2-A7A3-34989F825BB3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37" creationId="{9D44D18B-8571-4C1E-AB64-A7172392B55C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spMkLst>
            <pc:docMk/>
            <pc:sldMk cId="1375199855" sldId="350"/>
            <ac:spMk id="38" creationId="{C498167A-0688-49B8-A2C2-5C022BB32EA0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42" creationId="{514BE768-1460-440F-BBC3-63C5FFD7B04D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43" creationId="{12326551-7E61-4BFF-96CF-A9A6C90C6F3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49" creationId="{CD312B70-21F8-49BC-BF9D-B2DAAFC6537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51" creationId="{ADE9E385-6E31-49E5-9778-EBC143D1670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54" creationId="{90BF9AE6-DA33-4294-ACC7-96B22F459E60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57" creationId="{4B051CA5-D102-4A68-9FC4-4A1801F44B45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58" creationId="{0864AE42-A341-40DB-8A49-9DDB0016D623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59" creationId="{5F038747-1E79-4DB3-9362-9653A75816A6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60" creationId="{7F10E26F-1521-4738-8FD4-9DD10DDBDF89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61" creationId="{1C3DC22E-AA1A-485C-B03A-7D016ADF8C55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spMkLst>
            <pc:docMk/>
            <pc:sldMk cId="1375199855" sldId="350"/>
            <ac:spMk id="62" creationId="{76EA230E-48A6-4A55-99A9-57BB7F98C698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grpSpMkLst>
            <pc:docMk/>
            <pc:sldMk cId="1375199855" sldId="350"/>
            <ac:grpSpMk id="13" creationId="{48D2CA1E-F6C6-47DD-A724-61ED17C15CA9}"/>
          </ac:grpSpMkLst>
        </pc:grpChg>
        <pc:graphicFrame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graphicFrameMkLst>
            <pc:docMk/>
            <pc:sldMk cId="1375199855" sldId="350"/>
            <ac:graphicFrameMk id="9" creationId="{B621A771-A255-40DD-B97D-A04BB9594ABE}"/>
          </ac:graphicFrameMkLst>
        </pc:graphicFrameChg>
        <pc:graphicFrame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graphicFrameMkLst>
            <pc:docMk/>
            <pc:sldMk cId="1375199855" sldId="350"/>
            <ac:graphicFrameMk id="10" creationId="{77CF85BF-BB59-4F7C-939A-0E0D690547E1}"/>
          </ac:graphicFrameMkLst>
        </pc:graphicFrameChg>
        <pc:graphicFrame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graphicFrameMkLst>
            <pc:docMk/>
            <pc:sldMk cId="1375199855" sldId="350"/>
            <ac:graphicFrameMk id="40" creationId="{05FFA364-04E2-481D-B1F0-D893560B7801}"/>
          </ac:graphicFrameMkLst>
        </pc:graphicFrameChg>
        <pc:graphicFrame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graphicFrameMkLst>
            <pc:docMk/>
            <pc:sldMk cId="1375199855" sldId="350"/>
            <ac:graphicFrameMk id="41" creationId="{D4E97785-2498-4D5D-AB4B-A132B8C9609C}"/>
          </ac:graphicFrameMkLst>
        </pc:graphicFrameChg>
        <pc:picChg chg="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19" creationId="{B6119ED3-F84B-46FF-BFE7-B5158B658069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20" creationId="{93E97A39-3251-4B01-99FC-CF5836963EAF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21" creationId="{BDD68F6A-BCEA-436A-B684-FE370E8ED3F1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22" creationId="{E8BA8C83-F950-4629-AFFF-9D8F43669AC6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24" creationId="{87E2A562-FD09-4C4C-8788-7E70BA413395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26" creationId="{60327CEE-D23B-4018-B17F-CAAF50409C6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28" creationId="{438204CC-308E-49A3-A493-A95C98D8994F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29" creationId="{34C3C27A-0B9A-4F0D-9ADF-47F358B73D4E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31" creationId="{5AC1A17B-2EB0-4B6E-AD48-D0AECD34FEDE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32" creationId="{B4DA1287-892C-46F2-A97D-30776B06A6C7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0:39.972" v="1271"/>
          <ac:picMkLst>
            <pc:docMk/>
            <pc:sldMk cId="1375199855" sldId="350"/>
            <ac:picMk id="39" creationId="{29FF8435-0A49-4A48-BA30-467DEE1661A5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44" creationId="{359AA3BE-B209-4405-BFEE-293504BF2333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45" creationId="{EA5F9E5A-70F0-4646-99CA-41F0C1D2653E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46" creationId="{35155BF3-7307-45C8-8372-2E939A403045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47" creationId="{3DDCA5B4-D2CD-4111-8354-D54B321ED78C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48" creationId="{569E70B2-84B1-45C1-9BF9-95AA12BC3400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50" creationId="{B06965A4-9725-4A3C-A1A8-DB9F1C5FE2B2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52" creationId="{AF7F09EE-E412-4B95-9A3D-93D1BB7E9911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53" creationId="{BF39400A-B8AE-4226-BBC4-888A9D154D07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55" creationId="{3D7F5DC7-88C7-4E70-AE11-EC8B51D3D742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56" creationId="{35FC3082-B84F-42FC-A268-DE8AB84B84A6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43.980" v="1537" actId="2711"/>
          <ac:picMkLst>
            <pc:docMk/>
            <pc:sldMk cId="1375199855" sldId="350"/>
            <ac:picMk id="63" creationId="{1D8D64C1-BF74-4CA8-80BB-32A310C28E0A}"/>
          </ac:picMkLst>
        </pc:picChg>
      </pc:sldChg>
      <pc:sldChg chg="add del">
        <pc:chgData name="Ronnachit Yaowapapong (รณชิต เยาวภาพงศ์)" userId="7b53fb4d-631b-4f22-9e23-601f967142f9" providerId="ADAL" clId="{91DBEA8C-6D86-41CD-82CD-9BA6A870C453}" dt="2022-05-31T06:18:58.320" v="1263" actId="47"/>
        <pc:sldMkLst>
          <pc:docMk/>
          <pc:sldMk cId="2453628756" sldId="351"/>
        </pc:sldMkLst>
      </pc:sldChg>
      <pc:sldChg chg="delSp modSp add del mod">
        <pc:chgData name="Ronnachit Yaowapapong (รณชิต เยาวภาพงศ์)" userId="7b53fb4d-631b-4f22-9e23-601f967142f9" providerId="ADAL" clId="{91DBEA8C-6D86-41CD-82CD-9BA6A870C453}" dt="2022-05-31T06:17:13.995" v="1238" actId="47"/>
        <pc:sldMkLst>
          <pc:docMk/>
          <pc:sldMk cId="1541654972" sldId="352"/>
        </pc:sldMkLst>
        <pc:spChg chg="mod">
          <ac:chgData name="Ronnachit Yaowapapong (รณชิต เยาวภาพงศ์)" userId="7b53fb4d-631b-4f22-9e23-601f967142f9" providerId="ADAL" clId="{91DBEA8C-6D86-41CD-82CD-9BA6A870C453}" dt="2022-05-31T06:16:41.226" v="1234"/>
          <ac:spMkLst>
            <pc:docMk/>
            <pc:sldMk cId="1541654972" sldId="352"/>
            <ac:spMk id="9" creationId="{2C744498-4A5B-4D3B-B7CE-CB37635ED03C}"/>
          </ac:spMkLst>
        </pc:spChg>
        <pc:spChg chg="del">
          <ac:chgData name="Ronnachit Yaowapapong (รณชิต เยาวภาพงศ์)" userId="7b53fb4d-631b-4f22-9e23-601f967142f9" providerId="ADAL" clId="{91DBEA8C-6D86-41CD-82CD-9BA6A870C453}" dt="2022-05-31T06:16:49.586" v="1235" actId="478"/>
          <ac:spMkLst>
            <pc:docMk/>
            <pc:sldMk cId="1541654972" sldId="352"/>
            <ac:spMk id="12" creationId="{4688A976-8BE9-4FA9-8031-C137B1584FAA}"/>
          </ac:spMkLst>
        </pc:spChg>
      </pc:sldChg>
      <pc:sldChg chg="modSp add mod">
        <pc:chgData name="Ronnachit Yaowapapong (รณชิต เยาวภาพงศ์)" userId="7b53fb4d-631b-4f22-9e23-601f967142f9" providerId="ADAL" clId="{91DBEA8C-6D86-41CD-82CD-9BA6A870C453}" dt="2022-05-31T06:17:12.816" v="1237"/>
        <pc:sldMkLst>
          <pc:docMk/>
          <pc:sldMk cId="1910194763" sldId="353"/>
        </pc:sldMkLst>
        <pc:spChg chg="mod">
          <ac:chgData name="Ronnachit Yaowapapong (รณชิต เยาวภาพงศ์)" userId="7b53fb4d-631b-4f22-9e23-601f967142f9" providerId="ADAL" clId="{91DBEA8C-6D86-41CD-82CD-9BA6A870C453}" dt="2022-05-31T06:17:12.816" v="1237"/>
          <ac:spMkLst>
            <pc:docMk/>
            <pc:sldMk cId="1910194763" sldId="353"/>
            <ac:spMk id="9" creationId="{2C744498-4A5B-4D3B-B7CE-CB37635ED03C}"/>
          </ac:spMkLst>
        </pc:spChg>
      </pc:sldChg>
      <pc:sldChg chg="modSp add mod">
        <pc:chgData name="Ronnachit Yaowapapong (รณชิต เยาวภาพงศ์)" userId="7b53fb4d-631b-4f22-9e23-601f967142f9" providerId="ADAL" clId="{91DBEA8C-6D86-41CD-82CD-9BA6A870C453}" dt="2022-05-31T06:18:56.676" v="1262" actId="20577"/>
        <pc:sldMkLst>
          <pc:docMk/>
          <pc:sldMk cId="1088807994" sldId="354"/>
        </pc:sldMkLst>
        <pc:spChg chg="mod">
          <ac:chgData name="Ronnachit Yaowapapong (รณชิต เยาวภาพงศ์)" userId="7b53fb4d-631b-4f22-9e23-601f967142f9" providerId="ADAL" clId="{91DBEA8C-6D86-41CD-82CD-9BA6A870C453}" dt="2022-05-31T06:18:52.994" v="1260"/>
          <ac:spMkLst>
            <pc:docMk/>
            <pc:sldMk cId="1088807994" sldId="354"/>
            <ac:spMk id="9" creationId="{2C744498-4A5B-4D3B-B7CE-CB37635ED03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18:56.676" v="1262" actId="20577"/>
          <ac:spMkLst>
            <pc:docMk/>
            <pc:sldMk cId="1088807994" sldId="354"/>
            <ac:spMk id="14" creationId="{376E52CA-66AA-4A0F-8CF9-3F7608D0AC49}"/>
          </ac:spMkLst>
        </pc:spChg>
      </pc:sldChg>
      <pc:sldChg chg="addSp modSp add mod modAnim modNotesTx">
        <pc:chgData name="Ronnachit Yaowapapong (รณชิต เยาวภาพงศ์)" userId="7b53fb4d-631b-4f22-9e23-601f967142f9" providerId="ADAL" clId="{91DBEA8C-6D86-41CD-82CD-9BA6A870C453}" dt="2022-05-31T06:30:51.769" v="1538" actId="2711"/>
        <pc:sldMkLst>
          <pc:docMk/>
          <pc:sldMk cId="1920981627" sldId="355"/>
        </pc:sldMkLst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9" creationId="{5BABF63D-CB29-4B26-9A54-81D3C4E697AA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10" creationId="{EEBA3768-C11A-43AE-8D82-71A6651ACBD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12" creationId="{72ECF7E3-09E9-4FA2-B139-9977F4BAF79E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17" creationId="{DF2B968C-6E18-4FAD-9E26-961FDB48FD8F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18" creationId="{92AE9AFC-1596-422E-BF47-BA6C0418EF73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19" creationId="{08CBB780-6CBD-4543-9AB4-B656C43AA901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20" creationId="{D9F1DCFE-0D8B-4F1A-9A7E-DBD761989D2A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21" creationId="{14D7C508-4BDD-471E-99D9-851308524C60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22" creationId="{DAE47A1D-096B-4CB1-A84B-A6E485BA7779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23" creationId="{BA662E96-BEA3-4556-913A-C01A0152E5AC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spMkLst>
            <pc:docMk/>
            <pc:sldMk cId="1920981627" sldId="355"/>
            <ac:spMk id="24" creationId="{2D49C387-84BD-487C-948E-64175C4DC8F2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grpSpMkLst>
            <pc:docMk/>
            <pc:sldMk cId="1920981627" sldId="355"/>
            <ac:grpSpMk id="13" creationId="{48D2CA1E-F6C6-47DD-A724-61ED17C15CA9}"/>
          </ac:grpSpMkLst>
        </pc:grpChg>
        <pc:picChg chg="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picMkLst>
            <pc:docMk/>
            <pc:sldMk cId="1920981627" sldId="355"/>
            <ac:picMk id="11" creationId="{E678F219-0603-40B9-89FE-590744F0156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0:51.769" v="1538" actId="2711"/>
          <ac:picMkLst>
            <pc:docMk/>
            <pc:sldMk cId="1920981627" sldId="355"/>
            <ac:picMk id="25" creationId="{92A48569-4596-439C-8A43-A9258FB96829}"/>
          </ac:picMkLst>
        </pc:picChg>
      </pc:sldChg>
      <pc:sldChg chg="addSp modSp add mod modNotesTx">
        <pc:chgData name="Ronnachit Yaowapapong (รณชิต เยาวภาพงศ์)" userId="7b53fb4d-631b-4f22-9e23-601f967142f9" providerId="ADAL" clId="{91DBEA8C-6D86-41CD-82CD-9BA6A870C453}" dt="2022-05-31T06:30:56.766" v="1539" actId="2711"/>
        <pc:sldMkLst>
          <pc:docMk/>
          <pc:sldMk cId="3252453262" sldId="356"/>
        </pc:sldMkLst>
        <pc:spChg chg="mod">
          <ac:chgData name="Ronnachit Yaowapapong (รณชิต เยาวภาพงศ์)" userId="7b53fb4d-631b-4f22-9e23-601f967142f9" providerId="ADAL" clId="{91DBEA8C-6D86-41CD-82CD-9BA6A870C453}" dt="2022-05-31T06:30:56.766" v="1539" actId="2711"/>
          <ac:spMkLst>
            <pc:docMk/>
            <pc:sldMk cId="3252453262" sldId="356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22:12.359" v="1311" actId="2711"/>
          <ac:spMkLst>
            <pc:docMk/>
            <pc:sldMk cId="3252453262" sldId="356"/>
            <ac:spMk id="14" creationId="{9C52EF95-AA18-4E18-B14F-441A1583A7DB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22:12.359" v="1311" actId="2711"/>
          <ac:spMkLst>
            <pc:docMk/>
            <pc:sldMk cId="3252453262" sldId="356"/>
            <ac:spMk id="15" creationId="{4EA72297-EC46-43C8-A4FC-59E1C4CF224A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22:12.359" v="1311" actId="2711"/>
          <ac:spMkLst>
            <pc:docMk/>
            <pc:sldMk cId="3252453262" sldId="356"/>
            <ac:spMk id="16" creationId="{3DE1415C-6362-40B7-B6BF-16655E4C182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0:56.766" v="1539" actId="2711"/>
          <ac:spMkLst>
            <pc:docMk/>
            <pc:sldMk cId="3252453262" sldId="356"/>
            <ac:spMk id="23" creationId="{BA662E96-BEA3-4556-913A-C01A0152E5A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23:13.602" v="1343" actId="1037"/>
          <ac:spMkLst>
            <pc:docMk/>
            <pc:sldMk cId="3252453262" sldId="356"/>
            <ac:spMk id="24" creationId="{641F24F5-0823-484B-AEC6-5DA266617599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6:30:56.766" v="1539" actId="2711"/>
          <ac:grpSpMkLst>
            <pc:docMk/>
            <pc:sldMk cId="3252453262" sldId="356"/>
            <ac:grpSpMk id="13" creationId="{48D2CA1E-F6C6-47DD-A724-61ED17C15CA9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6:30:56.766" v="1539" actId="2711"/>
          <ac:grpSpMkLst>
            <pc:docMk/>
            <pc:sldMk cId="3252453262" sldId="356"/>
            <ac:grpSpMk id="17" creationId="{D119B830-9CBF-41E9-A390-E94800F58F8E}"/>
          </ac:grpSpMkLst>
        </pc:grpChg>
        <pc:graphicFrameChg chg="add mod">
          <ac:chgData name="Ronnachit Yaowapapong (รณชิต เยาวภาพงศ์)" userId="7b53fb4d-631b-4f22-9e23-601f967142f9" providerId="ADAL" clId="{91DBEA8C-6D86-41CD-82CD-9BA6A870C453}" dt="2022-05-31T06:30:56.766" v="1539" actId="2711"/>
          <ac:graphicFrameMkLst>
            <pc:docMk/>
            <pc:sldMk cId="3252453262" sldId="356"/>
            <ac:graphicFrameMk id="9" creationId="{B93790C2-3808-469B-BB9B-3BBA735541F2}"/>
          </ac:graphicFrameMkLst>
        </pc:graphicFrameChg>
        <pc:picChg chg="add mod">
          <ac:chgData name="Ronnachit Yaowapapong (รณชิต เยาวภาพงศ์)" userId="7b53fb4d-631b-4f22-9e23-601f967142f9" providerId="ADAL" clId="{91DBEA8C-6D86-41CD-82CD-9BA6A870C453}" dt="2022-05-31T06:30:56.766" v="1539" actId="2711"/>
          <ac:picMkLst>
            <pc:docMk/>
            <pc:sldMk cId="3252453262" sldId="356"/>
            <ac:picMk id="10" creationId="{D9323AEB-9DBD-452B-B177-C298C4DCCB21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30:56.766" v="1539" actId="2711"/>
          <ac:picMkLst>
            <pc:docMk/>
            <pc:sldMk cId="3252453262" sldId="356"/>
            <ac:picMk id="11" creationId="{E678F219-0603-40B9-89FE-590744F0156D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23:13.602" v="1343" actId="1037"/>
          <ac:picMkLst>
            <pc:docMk/>
            <pc:sldMk cId="3252453262" sldId="356"/>
            <ac:picMk id="18" creationId="{BEB82776-5C9F-4001-8BBF-EDE7F1C8959C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23:13.602" v="1343" actId="1037"/>
          <ac:picMkLst>
            <pc:docMk/>
            <pc:sldMk cId="3252453262" sldId="356"/>
            <ac:picMk id="19" creationId="{41616CE2-6F70-4613-9C17-7ADCDFC2A357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23:13.602" v="1343" actId="1037"/>
          <ac:picMkLst>
            <pc:docMk/>
            <pc:sldMk cId="3252453262" sldId="356"/>
            <ac:picMk id="20" creationId="{D3833FEB-9145-40FE-A63A-307FD8E8EA1F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23:13.602" v="1343" actId="1037"/>
          <ac:picMkLst>
            <pc:docMk/>
            <pc:sldMk cId="3252453262" sldId="356"/>
            <ac:picMk id="21" creationId="{7F21D010-7715-44DA-9672-FAE5FB8DBCB2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23:13.602" v="1343" actId="1037"/>
          <ac:picMkLst>
            <pc:docMk/>
            <pc:sldMk cId="3252453262" sldId="356"/>
            <ac:picMk id="22" creationId="{13D598B6-45DE-41D2-9430-CBC5C25DFCBE}"/>
          </ac:picMkLst>
        </pc:picChg>
      </pc:sldChg>
      <pc:sldChg chg="addSp delSp modSp add mod modNotesTx">
        <pc:chgData name="Ronnachit Yaowapapong (รณชิต เยาวภาพงศ์)" userId="7b53fb4d-631b-4f22-9e23-601f967142f9" providerId="ADAL" clId="{91DBEA8C-6D86-41CD-82CD-9BA6A870C453}" dt="2022-05-31T06:31:01.042" v="1540" actId="2711"/>
        <pc:sldMkLst>
          <pc:docMk/>
          <pc:sldMk cId="1936075437" sldId="357"/>
        </pc:sldMkLst>
        <pc:sp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spMkLst>
            <pc:docMk/>
            <pc:sldMk cId="1936075437" sldId="357"/>
            <ac:spMk id="10" creationId="{2877161F-7150-4317-9994-3A6C898CE549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12" creationId="{72ECF7E3-09E9-4FA2-B139-9977F4BAF79E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spMkLst>
            <pc:docMk/>
            <pc:sldMk cId="1936075437" sldId="357"/>
            <ac:spMk id="17" creationId="{5163E9B9-6E3B-4D2C-9A84-5CEAA44DD9F1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spMkLst>
            <pc:docMk/>
            <pc:sldMk cId="1936075437" sldId="357"/>
            <ac:spMk id="18" creationId="{1512DD2D-8BAD-4C66-99AE-1958CFF2A676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spMkLst>
            <pc:docMk/>
            <pc:sldMk cId="1936075437" sldId="357"/>
            <ac:spMk id="19" creationId="{B3255B7B-8363-4C84-AE99-7EAD5237FB0E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spMkLst>
            <pc:docMk/>
            <pc:sldMk cId="1936075437" sldId="357"/>
            <ac:spMk id="22" creationId="{0D0E1994-5D7F-4ACB-896E-CEF6CF6F97E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23" creationId="{BA662E96-BEA3-4556-913A-C01A0152E5AC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26" creationId="{0260B333-DEA7-45C2-87A0-1F32474AC6AE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27" creationId="{3F158C3C-42F1-461F-B0DA-5B8E880A8E1A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28" creationId="{6AB9FAC3-33DB-4F00-87D4-5530385AD99E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29" creationId="{C654C5EA-BAFF-47FC-A3D5-702466E40F38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32" creationId="{00D771DD-753C-4794-A301-EDDB96CDD26A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spMkLst>
            <pc:docMk/>
            <pc:sldMk cId="1936075437" sldId="357"/>
            <ac:spMk id="34" creationId="{B05AB2C8-C111-47D6-B1A9-73E592A99E47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grpSpMkLst>
            <pc:docMk/>
            <pc:sldMk cId="1936075437" sldId="357"/>
            <ac:grpSpMk id="13" creationId="{48D2CA1E-F6C6-47DD-A724-61ED17C15CA9}"/>
          </ac:grpSpMkLst>
        </pc:grpChg>
        <pc:pic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picMkLst>
            <pc:docMk/>
            <pc:sldMk cId="1936075437" sldId="357"/>
            <ac:picMk id="9" creationId="{B558C227-57CC-49D0-84A2-D0883E082748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picMkLst>
            <pc:docMk/>
            <pc:sldMk cId="1936075437" sldId="357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picMkLst>
            <pc:docMk/>
            <pc:sldMk cId="1936075437" sldId="357"/>
            <ac:picMk id="20" creationId="{F7606A8F-9714-4AC8-A556-998A75DC71DC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picMkLst>
            <pc:docMk/>
            <pc:sldMk cId="1936075437" sldId="357"/>
            <ac:picMk id="21" creationId="{CB86692A-F47D-42BF-8CFF-71CBF4D334FB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27:49.461" v="1404" actId="478"/>
          <ac:picMkLst>
            <pc:docMk/>
            <pc:sldMk cId="1936075437" sldId="357"/>
            <ac:picMk id="24" creationId="{3D5A3674-3C47-4E54-A703-56641B0ADA9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picMkLst>
            <pc:docMk/>
            <pc:sldMk cId="1936075437" sldId="357"/>
            <ac:picMk id="25" creationId="{9F75889C-A98E-468B-8580-6779A7BB892E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picMkLst>
            <pc:docMk/>
            <pc:sldMk cId="1936075437" sldId="357"/>
            <ac:picMk id="30" creationId="{8A586E1C-BF29-4433-AC59-B417901847F1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picMkLst>
            <pc:docMk/>
            <pc:sldMk cId="1936075437" sldId="357"/>
            <ac:picMk id="31" creationId="{52D6E991-EF53-43D7-9F9C-7ADF550D34AC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1:01.042" v="1540" actId="2711"/>
          <ac:picMkLst>
            <pc:docMk/>
            <pc:sldMk cId="1936075437" sldId="357"/>
            <ac:picMk id="33" creationId="{106B09DD-BB50-4789-BC5B-271ACB90D728}"/>
          </ac:picMkLst>
        </pc:picChg>
      </pc:sldChg>
      <pc:sldChg chg="addSp delSp modSp add mod modAnim modNotesTx">
        <pc:chgData name="Ronnachit Yaowapapong (รณชิต เยาวภาพงศ์)" userId="7b53fb4d-631b-4f22-9e23-601f967142f9" providerId="ADAL" clId="{91DBEA8C-6D86-41CD-82CD-9BA6A870C453}" dt="2022-05-31T06:32:41.397" v="1554" actId="2711"/>
        <pc:sldMkLst>
          <pc:docMk/>
          <pc:sldMk cId="1125871785" sldId="358"/>
        </pc:sldMkLst>
        <pc:sp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spMkLst>
            <pc:docMk/>
            <pc:sldMk cId="1125871785" sldId="358"/>
            <ac:spMk id="9" creationId="{6CF8C540-651D-4CC4-9BCC-DBCF803A9679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spMkLst>
            <pc:docMk/>
            <pc:sldMk cId="1125871785" sldId="358"/>
            <ac:spMk id="10" creationId="{7417E401-565D-4C3D-957C-31E4B8D8FB51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spMkLst>
            <pc:docMk/>
            <pc:sldMk cId="1125871785" sldId="358"/>
            <ac:spMk id="12" creationId="{72ECF7E3-09E9-4FA2-B139-9977F4BAF79E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spMkLst>
            <pc:docMk/>
            <pc:sldMk cId="1125871785" sldId="358"/>
            <ac:spMk id="17" creationId="{A5494925-2745-4FE3-B7FD-020331F92367}"/>
          </ac:spMkLst>
        </pc:spChg>
        <pc:sp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spMkLst>
            <pc:docMk/>
            <pc:sldMk cId="1125871785" sldId="358"/>
            <ac:spMk id="18" creationId="{CF582CE0-3232-43BF-80D6-2E4D06B1F03C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spMkLst>
            <pc:docMk/>
            <pc:sldMk cId="1125871785" sldId="358"/>
            <ac:spMk id="23" creationId="{BA662E96-BEA3-4556-913A-C01A0152E5AC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spMkLst>
            <pc:docMk/>
            <pc:sldMk cId="1125871785" sldId="358"/>
            <ac:spMk id="24" creationId="{5D8C65B7-8FE1-4756-BCEB-3CAB0164A902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spMkLst>
            <pc:docMk/>
            <pc:sldMk cId="1125871785" sldId="358"/>
            <ac:spMk id="25" creationId="{5654334A-6184-4611-B726-3D4AD9689F75}"/>
          </ac:spMkLst>
        </pc:spChg>
        <pc:spChg chg="add 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spMkLst>
            <pc:docMk/>
            <pc:sldMk cId="1125871785" sldId="358"/>
            <ac:spMk id="26" creationId="{B2A22C8A-43CB-47A7-8DB2-1AC756AD3003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grpSpMkLst>
            <pc:docMk/>
            <pc:sldMk cId="1125871785" sldId="358"/>
            <ac:grpSpMk id="13" creationId="{48D2CA1E-F6C6-47DD-A724-61ED17C15CA9}"/>
          </ac:grpSpMkLst>
        </pc:grpChg>
        <pc:picChg chg="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picMkLst>
            <pc:docMk/>
            <pc:sldMk cId="1125871785" sldId="358"/>
            <ac:picMk id="11" creationId="{E678F219-0603-40B9-89FE-590744F0156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picMkLst>
            <pc:docMk/>
            <pc:sldMk cId="1125871785" sldId="358"/>
            <ac:picMk id="19" creationId="{403B60F8-29E5-4D3F-AA99-F859BE6D9284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picMkLst>
            <pc:docMk/>
            <pc:sldMk cId="1125871785" sldId="358"/>
            <ac:picMk id="20" creationId="{58DA1A96-9C0A-4F2D-85EA-8B9DCF3E8BCD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picMkLst>
            <pc:docMk/>
            <pc:sldMk cId="1125871785" sldId="358"/>
            <ac:picMk id="21" creationId="{C3C683D9-3BCC-495B-B551-46B4F2653713}"/>
          </ac:picMkLst>
        </pc:picChg>
        <pc:picChg chg="add del mod">
          <ac:chgData name="Ronnachit Yaowapapong (รณชิต เยาวภาพงศ์)" userId="7b53fb4d-631b-4f22-9e23-601f967142f9" providerId="ADAL" clId="{91DBEA8C-6D86-41CD-82CD-9BA6A870C453}" dt="2022-05-31T06:32:25.852" v="1547"/>
          <ac:picMkLst>
            <pc:docMk/>
            <pc:sldMk cId="1125871785" sldId="358"/>
            <ac:picMk id="22" creationId="{D36BB765-DEC8-4BC4-A94C-E67AA278442F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picMkLst>
            <pc:docMk/>
            <pc:sldMk cId="1125871785" sldId="358"/>
            <ac:picMk id="27" creationId="{721B2A66-3773-443E-AEB1-6E0AC161ECDD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picMkLst>
            <pc:docMk/>
            <pc:sldMk cId="1125871785" sldId="358"/>
            <ac:picMk id="28" creationId="{AF43B575-51A8-4E18-94DA-A8335FB8062E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picMkLst>
            <pc:docMk/>
            <pc:sldMk cId="1125871785" sldId="358"/>
            <ac:picMk id="29" creationId="{9DE6409B-8380-4FDC-8FF0-C22A3B58F0A6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2:41.397" v="1554" actId="2711"/>
          <ac:picMkLst>
            <pc:docMk/>
            <pc:sldMk cId="1125871785" sldId="358"/>
            <ac:picMk id="30" creationId="{AF989A27-0972-4116-9B54-1A797EAAAD49}"/>
          </ac:picMkLst>
        </pc:picChg>
      </pc:sldChg>
      <pc:sldChg chg="addSp modSp add mod modNotesTx">
        <pc:chgData name="Ronnachit Yaowapapong (รณชิต เยาวภาพงศ์)" userId="7b53fb4d-631b-4f22-9e23-601f967142f9" providerId="ADAL" clId="{91DBEA8C-6D86-41CD-82CD-9BA6A870C453}" dt="2022-05-31T06:50:02.950" v="1923" actId="2711"/>
        <pc:sldMkLst>
          <pc:docMk/>
          <pc:sldMk cId="454598075" sldId="359"/>
        </pc:sldMkLst>
        <pc:spChg chg="add mod">
          <ac:chgData name="Ronnachit Yaowapapong (รณชิต เยาวภาพงศ์)" userId="7b53fb4d-631b-4f22-9e23-601f967142f9" providerId="ADAL" clId="{91DBEA8C-6D86-41CD-82CD-9BA6A870C453}" dt="2022-05-31T06:50:02.950" v="1923" actId="2711"/>
          <ac:spMkLst>
            <pc:docMk/>
            <pc:sldMk cId="454598075" sldId="359"/>
            <ac:spMk id="9" creationId="{F2A36F96-1749-4368-8164-4A9CADAC57FF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50:02.950" v="1923" actId="2711"/>
          <ac:spMkLst>
            <pc:docMk/>
            <pc:sldMk cId="454598075" sldId="359"/>
            <ac:spMk id="12" creationId="{72ECF7E3-09E9-4FA2-B139-9977F4BAF79E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50:02.950" v="1923" actId="2711"/>
          <ac:spMkLst>
            <pc:docMk/>
            <pc:sldMk cId="454598075" sldId="359"/>
            <ac:spMk id="23" creationId="{BA662E96-BEA3-4556-913A-C01A0152E5AC}"/>
          </ac:spMkLst>
        </pc:spChg>
        <pc:grpChg chg="mod">
          <ac:chgData name="Ronnachit Yaowapapong (รณชิต เยาวภาพงศ์)" userId="7b53fb4d-631b-4f22-9e23-601f967142f9" providerId="ADAL" clId="{91DBEA8C-6D86-41CD-82CD-9BA6A870C453}" dt="2022-05-31T06:50:02.950" v="1923" actId="2711"/>
          <ac:grpSpMkLst>
            <pc:docMk/>
            <pc:sldMk cId="454598075" sldId="359"/>
            <ac:grpSpMk id="13" creationId="{48D2CA1E-F6C6-47DD-A724-61ED17C15CA9}"/>
          </ac:grpSpMkLst>
        </pc:grpChg>
        <pc:picChg chg="add mod">
          <ac:chgData name="Ronnachit Yaowapapong (รณชิต เยาวภาพงศ์)" userId="7b53fb4d-631b-4f22-9e23-601f967142f9" providerId="ADAL" clId="{91DBEA8C-6D86-41CD-82CD-9BA6A870C453}" dt="2022-05-31T06:50:02.950" v="1923" actId="2711"/>
          <ac:picMkLst>
            <pc:docMk/>
            <pc:sldMk cId="454598075" sldId="359"/>
            <ac:picMk id="10" creationId="{8E7793CB-7A76-4422-96FE-7F4130CB97B7}"/>
          </ac:picMkLst>
        </pc:picChg>
        <pc:picChg chg="mod">
          <ac:chgData name="Ronnachit Yaowapapong (รณชิต เยาวภาพงศ์)" userId="7b53fb4d-631b-4f22-9e23-601f967142f9" providerId="ADAL" clId="{91DBEA8C-6D86-41CD-82CD-9BA6A870C453}" dt="2022-05-31T06:50:02.950" v="1923" actId="2711"/>
          <ac:picMkLst>
            <pc:docMk/>
            <pc:sldMk cId="454598075" sldId="359"/>
            <ac:picMk id="11" creationId="{E678F219-0603-40B9-89FE-590744F0156D}"/>
          </ac:picMkLst>
        </pc:picChg>
      </pc:sldChg>
      <pc:sldChg chg="addSp modSp add del modAnim modNotesTx">
        <pc:chgData name="Ronnachit Yaowapapong (รณชิต เยาวภาพงศ์)" userId="7b53fb4d-631b-4f22-9e23-601f967142f9" providerId="ADAL" clId="{91DBEA8C-6D86-41CD-82CD-9BA6A870C453}" dt="2022-05-31T06:35:59.339" v="1573" actId="47"/>
        <pc:sldMkLst>
          <pc:docMk/>
          <pc:sldMk cId="4192144730" sldId="360"/>
        </pc:sldMkLst>
        <pc:sp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9" creationId="{35AC1AE5-F23F-4445-A6EA-C03E8BB42A7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17" creationId="{FEE8E8B9-FA24-4711-AF41-11EB3B7754F7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18" creationId="{BAA8D833-0291-4B8A-BAF5-9B17E47964D6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20" creationId="{26555F50-C29C-482E-BEE2-CD738DF1FFC7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21" creationId="{7A29B10D-5961-43C1-A8A4-3F88B530F8A4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27" creationId="{E77B7E41-96FA-460D-873F-1860CD8A783D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28" creationId="{BA158607-0B8E-4CA4-B27D-C747CDBFC25A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33" creationId="{461FCFB3-C160-42C1-86B1-4C8F07DB4520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34" creationId="{EC6481FD-533A-4999-AD67-CF9ED5007F78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36" creationId="{7026F095-8DDA-4302-962F-E365C4A345D2}"/>
          </ac:spMkLst>
        </pc:spChg>
        <pc:spChg chg="mod">
          <ac:chgData name="Ronnachit Yaowapapong (รณชิต เยาวภาพงศ์)" userId="7b53fb4d-631b-4f22-9e23-601f967142f9" providerId="ADAL" clId="{91DBEA8C-6D86-41CD-82CD-9BA6A870C453}" dt="2022-05-31T06:35:30.165" v="1569"/>
          <ac:spMkLst>
            <pc:docMk/>
            <pc:sldMk cId="4192144730" sldId="360"/>
            <ac:spMk id="37" creationId="{34CA72AD-B353-4232-B69A-BE83472C865D}"/>
          </ac:spMkLst>
        </pc:spChg>
        <pc:grp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grpSpMkLst>
            <pc:docMk/>
            <pc:sldMk cId="4192144730" sldId="360"/>
            <ac:grpSpMk id="10" creationId="{4A0B009A-031F-4991-A8CA-D887FDAC600B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grpSpMkLst>
            <pc:docMk/>
            <pc:sldMk cId="4192144730" sldId="360"/>
            <ac:grpSpMk id="19" creationId="{49494143-2AB0-4D33-8A73-21A77B04D8DF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grpSpMkLst>
            <pc:docMk/>
            <pc:sldMk cId="4192144730" sldId="360"/>
            <ac:grpSpMk id="26" creationId="{41673E4B-536C-40E5-B755-F42E2EEEBF6A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grpSpMkLst>
            <pc:docMk/>
            <pc:sldMk cId="4192144730" sldId="360"/>
            <ac:grpSpMk id="32" creationId="{36559275-9582-4688-BB62-09DB57E3324B}"/>
          </ac:grpSpMkLst>
        </pc:grpChg>
        <pc:grp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grpSpMkLst>
            <pc:docMk/>
            <pc:sldMk cId="4192144730" sldId="360"/>
            <ac:grpSpMk id="35" creationId="{AC0902B0-3D34-41A3-8D20-262A3E8AD14E}"/>
          </ac:grpSpMkLst>
        </pc:grpChg>
        <pc:pic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picMkLst>
            <pc:docMk/>
            <pc:sldMk cId="4192144730" sldId="360"/>
            <ac:picMk id="22" creationId="{FE0B354D-0EF8-449E-ABFF-4019DB4169DE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picMkLst>
            <pc:docMk/>
            <pc:sldMk cId="4192144730" sldId="360"/>
            <ac:picMk id="24" creationId="{929A0784-748F-4E14-81E0-59133E678EE8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picMkLst>
            <pc:docMk/>
            <pc:sldMk cId="4192144730" sldId="360"/>
            <ac:picMk id="25" creationId="{C5700A8E-C5A1-4B39-A2EF-E6F7CA712388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picMkLst>
            <pc:docMk/>
            <pc:sldMk cId="4192144730" sldId="360"/>
            <ac:picMk id="29" creationId="{3A9520AF-FA92-49FD-B9BC-E2A53988C6B5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picMkLst>
            <pc:docMk/>
            <pc:sldMk cId="4192144730" sldId="360"/>
            <ac:picMk id="30" creationId="{CF63907B-95D0-4056-9E3F-9B56D13792D1}"/>
          </ac:picMkLst>
        </pc:picChg>
        <pc:picChg chg="add mod">
          <ac:chgData name="Ronnachit Yaowapapong (รณชิต เยาวภาพงศ์)" userId="7b53fb4d-631b-4f22-9e23-601f967142f9" providerId="ADAL" clId="{91DBEA8C-6D86-41CD-82CD-9BA6A870C453}" dt="2022-05-31T06:35:30.165" v="1569"/>
          <ac:picMkLst>
            <pc:docMk/>
            <pc:sldMk cId="4192144730" sldId="360"/>
            <ac:picMk id="31" creationId="{E1F95FF2-2D46-47AF-BDB7-5C9D7EC3B7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CEE7-0E86-43DC-B976-BE8EAAEC97BC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1DD8-3831-43B5-A4D2-85C4B38538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6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13.or.th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latin typeface="TH SarabunPSK" panose="020B0500040200020003" pitchFamily="34" charset="-34"/>
                <a:cs typeface="TH SarabunPSK" panose="020B0500040200020003" pitchFamily="34" charset="-34"/>
              </a:rPr>
              <a:t>ในฐานะของผู้ใช้บริการทางการเงิน เราควรทราบถึงสิทธิของผู้ใช้บริการทางการเงิน และรักษาสิทธิที่เราพึงมีอย่างเต็มที่ ป้องกันการถูกเอาเปรียบเพียงเพราะความไม่รู้ และทำหน้าที่ของผู้ใช้บริการทางการเงินอย่างเหมาะสม เพื่อให้สามารถดำเนินชีวิตทางด้านการเงินได้อย่างราบรื่น</a:t>
            </a: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31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47410">
              <a:defRPr/>
            </a:pPr>
            <a:r>
              <a:rPr lang="th-TH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สิทธิข้อที่ </a:t>
            </a:r>
            <a:r>
              <a:rPr lang="en-US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1: </a:t>
            </a:r>
            <a:r>
              <a:rPr lang="th-TH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สิทธิที่จะได้รับข้อมูลที่ถูกต้อง</a:t>
            </a:r>
          </a:p>
          <a:p>
            <a:pPr defTabSz="947410">
              <a:defRPr/>
            </a:pPr>
            <a:endParaRPr lang="th-TH" sz="1400" baseline="0"/>
          </a:p>
          <a:p>
            <a:pPr defTabSz="947410">
              <a:defRPr/>
            </a:pPr>
            <a:r>
              <a:rPr lang="en-US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เจ้าหน้าที่ต้องอธิบายรายละเอียดเกี่ยวกับข้อมูลผลิตภัณฑ์การเงินและเงื่อนไขต่าง ๆ อย่างถูกต้องครบถ้วน เพียงพอต่อการตัดสินใจ และไม่บิดเบือนข้อเท็จจริง </a:t>
            </a:r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ค่าธรรมเนียม ค่าปรับ สิทธิประโยชน์</a:t>
            </a:r>
            <a:r>
              <a:rPr lang="th-TH" sz="1400">
                <a:latin typeface="Browallia New" panose="020B0604020202020204" pitchFamily="34" charset="-34"/>
                <a:cs typeface="Browallia New" panose="020B0604020202020204" pitchFamily="34" charset="-34"/>
              </a:rPr>
              <a:t> ข้อจำกัด</a:t>
            </a:r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หรือความเสี่ยงที่อาจจะเกิดขึ้นหากไม่ทำตามเงื่อนไข โดยเฉพาะผลิตภัณฑ์ที่ไม่รับประกันเงินต้น เช่น กองทุนรวม ประกันชีวิต ที่ต้องชี้แจงให้ลูกค้าทราบว่าอาจไม่ได้รับคืนเงินต้นเต็มจำนวน</a:t>
            </a:r>
            <a:r>
              <a:rPr lang="th-TH" sz="1400" strike="sngStrike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โดยหากเจ้าหน้าที่ไม่สามารถอธิบายได้อย่างครบถ้วนในกรณีที่ผลิตภัณฑ์มีความซับซ้อน เจ้าหน้าที่จะต้องส่งต่อให้กับผู้เชี่ยวชาญท่านอื่นที่มีความรู้ในผลิตภัณฑ์ดังกล่าวเพื่ออธิบายต่อไป </a:t>
            </a:r>
            <a:r>
              <a:rPr lang="th-TH" sz="14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en-US" sz="14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Unit-linked </a:t>
            </a:r>
            <a:r>
              <a:rPr lang="th-TH" sz="14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400" b="1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defTabSz="947410">
              <a:defRPr/>
            </a:pPr>
            <a:endParaRPr lang="th-TH" sz="1400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defTabSz="947410">
              <a:defRPr/>
            </a:pPr>
            <a:r>
              <a:rPr lang="en-US" sz="1700" b="1"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17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กรณีเสนอขายผลิตภัณฑ์หลักของผู้ให้บริการกับผลิตภัณฑ์อื่น </a:t>
            </a:r>
            <a:r>
              <a:rPr lang="th-TH" sz="17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เสนอขายผลิตภัณฑ์เงินฝากและผลิตภัณฑ์ในตลาดทุนหรือประกันภัย เจ้าหน้าที่ต้อง</a:t>
            </a:r>
            <a:r>
              <a:rPr lang="th-TH" sz="17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อธิบายรายละเอียดของผลิตภัณฑ์ทั้งสองแยกกันชัดเจน </a:t>
            </a:r>
            <a:r>
              <a:rPr lang="th-TH" sz="17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</a:t>
            </a:r>
            <a:r>
              <a:rPr lang="th-TH" sz="17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7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ถ้าลูกค้าต้องการใช้บริการเงินฝาก และเจ้าหน้าที่มีการแนะนำประกันสะสมทรัพย์เพิ่มเติม เจ้าหน้าที่จะต้องแจ้งข้อมูลสิทธิประโยชน์และเงื่อนไขต่าง ๆ อย่างถูกต้อง ครบถ้วน </a:t>
            </a:r>
            <a:r>
              <a:rPr lang="th-TH" sz="14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วงเงินคุ้มครอง เงื่อนไขในการได้รับความคุ้มครอง สิทธิในการยกเลิกกรมธรรม์ ทั้งนี้ เพื่อให้ลูกค้าไม่เข้าใจผิดว่าการซื้อผลิตภัณฑ์ประกันชีวิตเป็นการฝากเงิน</a:t>
            </a:r>
          </a:p>
          <a:p>
            <a:pPr>
              <a:defRPr/>
            </a:pPr>
            <a:endParaRPr lang="th-TH" sz="1400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l"/>
            <a:r>
              <a:rPr lang="en-US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3. </a:t>
            </a:r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ในกรณีมีการติดต่อเพื่อเสนอขายผลิตภัณฑ์ทางโทรศัพท์ อีเมล หรือ </a:t>
            </a:r>
            <a:r>
              <a:rPr lang="en-US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SMS </a:t>
            </a:r>
            <a:r>
              <a:rPr lang="th-TH" sz="14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เรามีสิทธิที่จะปฏิเสธ และเจ้าหน้าที่จะต้องแจ้งให้ลูกค้าทราบว่ามีสิทธิเลือกที่จะปฏิเสธการติดต่อจากธนาคารได้อีก </a:t>
            </a:r>
            <a:r>
              <a:rPr lang="th-TH" sz="1700" b="1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โดยเรามีสิทธิที่จะแจ้งให้ผู้ให้บริการเอาชื่อเราไปอยู่ในระบบ </a:t>
            </a:r>
            <a:r>
              <a:rPr lang="en-US" sz="1700" b="1">
                <a:latin typeface="Browallia New" panose="020B0604020202020204" pitchFamily="34" charset="-34"/>
                <a:cs typeface="Browallia New" panose="020B0604020202020204" pitchFamily="34" charset="-34"/>
              </a:rPr>
              <a:t>do not call list </a:t>
            </a:r>
            <a:r>
              <a:rPr lang="th-TH" sz="17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th-TH" sz="1400" b="1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130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เปิดภาพตัวอย่างของสิทธิข้อที่ 1 เพื่อชวนผู้เรียนพูดคุย + สอนวิธีการค้นหาข้อมูลเปรียบเทียบผลิตภัณฑ์ทางการเงินใน www.1213.or.th</a:t>
            </a:r>
            <a:endParaRPr lang="en-US" sz="1800">
              <a:effectLst/>
              <a:latin typeface="Noto Sans Symbols"/>
              <a:ea typeface="Noto Sans Symbols"/>
              <a:cs typeface="Noto Sans Symbol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43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</a:t>
            </a:r>
            <a:r>
              <a:rPr lang="th-TH"/>
              <a:t>ข้อควรรู้เมื่อได้รับสายโทรขายจากเจ้าหน้าที่</a:t>
            </a:r>
          </a:p>
          <a:p>
            <a:endParaRPr lang="th-TH"/>
          </a:p>
          <a:p>
            <a:pPr marL="355279" indent="-355279">
              <a:buAutoNum type="arabicPeriod"/>
            </a:pPr>
            <a:r>
              <a:rPr lang="th-TH"/>
              <a:t>เจ้าหน้าที่จะต้องแจ้งให้เราทราบว่าได้เบอร์เรามาจากไหน</a:t>
            </a:r>
            <a:r>
              <a:rPr lang="th-TH" baseline="0"/>
              <a:t> หากเจ้าหน้าที่ไม่แจ้ง เรามีสิทธิที่จะถามได้ และเจ้าหน้าที่ควรแจ้งให้ทราบภายในระยะเวลาที่เหมาะสม</a:t>
            </a:r>
          </a:p>
          <a:p>
            <a:pPr marL="355279" indent="-355279">
              <a:buAutoNum type="arabicPeriod"/>
            </a:pPr>
            <a:r>
              <a:rPr lang="th-TH" baseline="0"/>
              <a:t>เรามีสิทธิเลือกที่จะไม่รับการติดต่อเพื่อการขายหากไม่สนใจ </a:t>
            </a:r>
            <a:r>
              <a:rPr lang="en-US" baseline="0"/>
              <a:t> - </a:t>
            </a:r>
            <a:r>
              <a:rPr lang="th-TH" baseline="0"/>
              <a:t>กรณีที่ลูกค้าสอบถามแหล่งที่มาของข้อมูล  ผู้ให้บริการต้องชี้แจงแหล่งที่มาของข้อมูลที่ลูกค้าได้ให้ความยินยอมไว้อย่างชัดเจนและรวดเร็ว เช่น ทันที หรือไม่เกิน  3 วัน และไม่ก่อภาระเพิ่มเติมต่อลูกค้า</a:t>
            </a:r>
          </a:p>
          <a:p>
            <a:pPr marL="355279" indent="-355279">
              <a:buAutoNum type="arabicPeriod"/>
            </a:pPr>
            <a:r>
              <a:rPr lang="th-TH" baseline="0"/>
              <a:t>หรือเราสามารถแจ้งไม่รับการติดต่อเพื่อการขายผ่านช่องทางอื่น ๆ ได้ เช่น แจ้งผ่าน </a:t>
            </a:r>
            <a:r>
              <a:rPr lang="en-US" baseline="0"/>
              <a:t>Call center</a:t>
            </a:r>
            <a:r>
              <a:rPr lang="th-TH" baseline="0"/>
              <a:t> </a:t>
            </a:r>
            <a:r>
              <a:rPr lang="en-US" baseline="0"/>
              <a:t>– </a:t>
            </a:r>
            <a:r>
              <a:rPr lang="th-TH" baseline="0"/>
              <a:t>หากผู้ให้บริการติดต่อไปยังลูกค้า ผู้ให้บริการจะต้องแจ้งลูกค้าอย่างชัดเจนทุกครั้งว่า </a:t>
            </a:r>
          </a:p>
          <a:p>
            <a:pPr marL="769770" lvl="1" indent="-296066">
              <a:buFont typeface="Arial" panose="020B0604020202020204" pitchFamily="34" charset="0"/>
              <a:buChar char="•"/>
            </a:pPr>
            <a:r>
              <a:rPr lang="th-TH" baseline="0"/>
              <a:t>ลูกค้ามีสิทธิเลือกที่จะไม่รับการติดต่อจากผู้ให้บริการอีก</a:t>
            </a:r>
          </a:p>
          <a:p>
            <a:pPr marL="769770" lvl="1" indent="-296066">
              <a:buFont typeface="Arial" panose="020B0604020202020204" pitchFamily="34" charset="0"/>
              <a:buChar char="•"/>
            </a:pPr>
            <a:r>
              <a:rPr lang="th-TH" baseline="0"/>
              <a:t>แจ้งระยะเวลาของเงื่อนไขการไม่ให้ติดต่อ (ถ้ามี) โดยต้องมีทางเลือกให้ลูกค้าเลือกไม่ให้ติดต่อตลอดไปด้วย </a:t>
            </a:r>
          </a:p>
          <a:p>
            <a:pPr marL="769770" lvl="1" indent="-296066">
              <a:buFont typeface="Arial" panose="020B0604020202020204" pitchFamily="34" charset="0"/>
              <a:buChar char="•"/>
            </a:pPr>
            <a:r>
              <a:rPr lang="th-TH" baseline="0"/>
              <a:t>แจ้งช่องทางในการยกเลิกการติดต่อแก่ลูกค้า (ยกเว้น กรณีที่ลูกค้าสนใจสมัครผลิตภัณฑ์ตามที่เสนอขาย ผู้ให้บริการไม่ต้องแจ้งในส่วนนี้)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243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222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en-US" sz="1800" b="0">
              <a:solidFill>
                <a:schemeClr val="tx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สิทธิข้อที่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14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4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สิทธิที่จะเลือกใช้ผลิตภัณฑ์และบริการทางการเงินได้อย่างอิสระ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400" b="1"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เคยเจอเหตุการณ์แบบนี้ไหม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…ไปธนาคารเพื่อ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ขอทำบัตรเดบิต แต่พนักงานให้ทำแบบพ่วงประกันภัยด้วย แต่ความจริงแล้วเรามีสิทธิเลือกทำบัตรแบบมีประกันภัยหรือไม่มีประกันภัยก็ได้</a:t>
            </a:r>
          </a:p>
          <a:p>
            <a:pPr>
              <a:spcBef>
                <a:spcPts val="622"/>
              </a:spcBef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เรามีสิทธิที่จะเลือกใช้ผลิตภัณฑ์และบริการได้อย่างอิสระ หากเจ้าหน้าที่ธนาคารนำเสนอผลิตภัณฑ์อื่น ๆ ควบคู่กับผลิตภัณฑ์ที่เราต้องการ หรือเสนอผลิตภัณฑ์เพิ่มเติม เช่น บัตรเดบิตพ่วงประกันอุบัติเหตุ ทั้ง ๆ ที่เราขอทำแค่บัตรเดบิต เรามีสิทธิที่จะตอบตกลง หรือปฏิเสธข้อเสนอนั้นได้ โดยให้ยึดหลักว่าเราควรเลือกผลิตภัณฑ์และบริการทางการเงินที่ต้องการใช้จริง ๆ รวมถึงคำนึงถึงความจำเป็น ประโยชน์ที่ได้รับ ความคุ้มค่า ความสามารถในการรับภาระค่าใช้จ่ายที่เกี่ยวข้อง เช่น ค่าธรรมเนียมรายปี หรือเบี้ยประกันที่ต้องชำระตลอดอายุสัญญา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22"/>
              </a:spcBef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หากเจ้าหน้าที่แจ้งว่าบัตรแบบธรรมดาหมดให้สอบถามเจ้าหน้าที่ว่าบัตรแบบธรรมดาจะมาเมื่อใด ถ้าไม่ได้รับคำตอบ หรือถูกบังคับให้ทำเฉพาะบัตรเดบิตพ่วงประกัน สามารถร้องเรียนได้ที่คอลเซ็นเตอร์ของธนาคารนั้น ๆ</a:t>
            </a:r>
            <a:r>
              <a:rPr lang="en-US" sz="1400" b="1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 นอกจากนี้ ขอแจ้งเพิ่มเติมว่าแม้เราจะอยากเปิดบัญชีแต่ไม่ต้องการใช้บัต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รเดบิต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เราก็สามารถเลือกที่จะไม่ทำบัตรได้เช่นกัน เนื่องจากปัจจุบันหลายท่านก็ใช้บริการต่างๆ ผ่านโทรศัพท์มือถือ หรือ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Mobile Banking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ถอนเงินแบบไม่ใช้บัตร หรือการโอนเงินผ่านมือถือโดยไม่ต้องทำผ่านตู้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ATM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</a:t>
            </a:r>
            <a:endParaRPr lang="th-TH" sz="1400" baseline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619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47410">
              <a:defRPr/>
            </a:pP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สิทธิข้อที่ </a:t>
            </a:r>
            <a:r>
              <a:rPr lang="en-US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3: </a:t>
            </a:r>
            <a:r>
              <a:rPr lang="th-TH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สิทธิที่จะร้องเรียนเพื่อความเป็นธรรม เมื่อประสบกับปัญหาในการใช้บริการทางการเงิน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กรณีดังต่อไปนี้ </a:t>
            </a:r>
          </a:p>
          <a:p>
            <a:pPr defTabSz="947410">
              <a:defRPr/>
            </a:pP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-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พนักงานให้ข้อมูลไม่ถูกต้อง ไม่ครบถ้วน ​ก่อให้เกิดการเข้าใจผิด</a:t>
            </a:r>
          </a:p>
          <a:p>
            <a:pPr defTabSz="947410">
              <a:defRPr/>
            </a:pP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-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มีการคิดดอกเบี้ย ค่าธรรมเนียม ค่าปรับ​ไม่ถูกต้อง</a:t>
            </a:r>
          </a:p>
          <a:p>
            <a:pPr defTabSz="947410">
              <a:defRPr/>
            </a:pP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-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พบพฤติกรรมอื่น ๆ ของพนักงาน​ที่เป็นการเอาเปรียบลูกค้า หรือ</a:t>
            </a:r>
          </a:p>
          <a:p>
            <a:pPr defTabSz="947410">
              <a:defRPr/>
            </a:pP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   -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พบปัญหาเกี่ยวกับการใช้ผลิตภัณฑ์ทางการเงิน เช่น การเบิกเงินจากตู้เอทีเอ็มแล้วไม่ได้รับเงิน เงินฝากในบัญชีสูญหาย มีผู้อื่นนำบัตรเครดิตไปซื้อสินค้าและบริการ </a:t>
            </a:r>
            <a:r>
              <a:rPr lang="th-TH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ผู้ใช้บริการสามารถร้องเรียนผ่าน </a:t>
            </a:r>
            <a:r>
              <a:rPr lang="en-US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 call </a:t>
            </a:r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center 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18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สถาบันการเงินนั้น ๆ ได้ ซึ่งสถาบันการเงินจะต้องแจ้งความคืบหน้าในการดำเนินการในเวลาที่เหมาะสม รวมทั้งแจ้งขั้นตอนที่จะดำเนินการต่อไปให้กับผู้ร้องเรียนด้วย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ซึ่งปัจจุบันธนาคารได้เปิดเผยระยะเวลาการให้บริการมาตรฐาน (</a:t>
            </a: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Service Level Agreement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800">
                <a:latin typeface="Browallia New" panose="020B0604020202020204" pitchFamily="34" charset="-34"/>
                <a:cs typeface="Browallia New" panose="020B0604020202020204" pitchFamily="34" charset="-34"/>
              </a:rPr>
              <a:t>SLA) </a:t>
            </a:r>
            <a:r>
              <a:rPr lang="th-TH" sz="1800">
                <a:latin typeface="Browallia New" panose="020B0604020202020204" pitchFamily="34" charset="-34"/>
                <a:cs typeface="Browallia New" panose="020B0604020202020204" pitchFamily="34" charset="-34"/>
              </a:rPr>
              <a:t>ในด้านต่าง ๆ เช่น ด้านการรับและดูแลเรื่องร้องเรียน ด้านสินเชื่อ ด้านเงินฝาก ด้านบริการบัตรอิเล็กทรอนิกส์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804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47410">
              <a:defRPr/>
            </a:pP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สิทธิข้อที่ </a:t>
            </a:r>
            <a:r>
              <a:rPr lang="en-US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4: </a:t>
            </a:r>
            <a:r>
              <a:rPr lang="th-TH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สิทธิที่จะได้รับการพิจารณาค่าชดเชยหากเกิดความเสียหาย</a:t>
            </a:r>
          </a:p>
          <a:p>
            <a:pPr defTabSz="947410">
              <a:defRPr/>
            </a:pPr>
            <a:r>
              <a:rPr lang="th-TH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ในกรณีที่ได้รับความเสียหายจากการใช้บริการของสถาบันการเงิน เช่น ระบบไม่ตัดเงินจากบัญชีเพื่อชำระยอดใช้จ่ายบัตรเครดิตทำให้มีหนี้ค้างชำระ กดเงินจากตู้เอทีเอ็มแต่ไม่ได้รับเงิน เจ้าหน้าที่ขโมยเงินจากบัญชี และธุรกรรมทางการเงินในลักษณะอื่น ๆ หากมีการพิสูจน์หรือตรวจสอบข้อเท็จจริงแล้วพบว่าเกิดจากความผิดพลาดของสถาบันการเงินเอง หรือเจ้าหน้าที่ของสถาบันการเงินจงใจหรือประมาทเลินเล่อทำให้เกิดความเสียหาย เราก็มีสิทธิที่จะได้รับค่าชดเชยความเสียหายนั้น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51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537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>
                <a:effectLst/>
                <a:latin typeface="Sarabun"/>
                <a:ea typeface="Sarabun"/>
                <a:cs typeface="Sarabun"/>
              </a:rPr>
              <a:t>นอกจากผู้ให้บริการทางการเงินต้องให้บริการด้วยความรับผิดชอบแล้ว ลูกค้าก็ต้องใช้บริการด้วยความรับผิดชอบด้วยเช่นกัน เพื่อช่วยกันลดความเสี่ยงและความเสียหายที่อาจเกิดขึ้น ซึ่งหน้าที่ที่ควรปฏิบัติในฐานะผู้ใช้บริการทางการเงินมีดังนี้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  <a:cs typeface="BrowalliaUPC" panose="020B0604020202020204" pitchFamily="34" charset="-34"/>
              </a:rPr>
              <a:t>​</a:t>
            </a:r>
            <a:endParaRPr lang="en-US" baseline="0"/>
          </a:p>
          <a:p>
            <a:pPr marL="927672" indent="-927672">
              <a:buAutoNum type="arabicPeriod"/>
            </a:pPr>
            <a:r>
              <a:rPr lang="th-TH" sz="180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วางแผนการเงิน</a:t>
            </a:r>
          </a:p>
          <a:p>
            <a:pPr marL="927672" indent="-927672">
              <a:buFontTx/>
              <a:buAutoNum type="arabicPeriod"/>
            </a:pPr>
            <a:r>
              <a:rPr lang="th-TH" sz="180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ติดตามข้อมูลข่าวสารทางการเงินอย่างสม่ำเสมอ</a:t>
            </a:r>
          </a:p>
          <a:p>
            <a:pPr marL="927672" indent="-927672">
              <a:buFontTx/>
              <a:buAutoNum type="arabicPeriod"/>
            </a:pPr>
            <a:r>
              <a:rPr lang="th-TH" sz="180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ทำความเข้าใจรายละเอียดและเปรียบเทียบข้อมูลก่อนใช้บริการ</a:t>
            </a:r>
          </a:p>
          <a:p>
            <a:pPr marL="927672" indent="-927672">
              <a:buFontTx/>
              <a:buAutoNum type="arabicPeriod"/>
            </a:pPr>
            <a:r>
              <a:rPr lang="th-TH" sz="180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ตรวจทานความถูกต้องของธุรกรรมทางการเงินทุกครั้ง</a:t>
            </a:r>
          </a:p>
          <a:p>
            <a:pPr marL="927672" indent="-927672">
              <a:buFontTx/>
              <a:buAutoNum type="arabicPeriod"/>
            </a:pPr>
            <a:r>
              <a:rPr lang="th-TH" sz="180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เมื่อเป็นหนี้ต้องชำระ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BrowalliaUPC" panose="020B0604020202020204" pitchFamily="34" charset="-34"/>
              <a:ea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3393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47410"/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ข้อที่ 1 วางแผนการเงิน: การวางแผนการเงินจะช่วยให้เรารู้ฐานะทางการเงินของตนเอง และจัดการกับรายรับ-รายจ่ายได้อย่างเหมาะสม สามารถตั้งเป้าหมายการเงินและคิดหาวิธีที่จะทำให้สำเร็จได้ </a:t>
            </a:r>
            <a:r>
              <a:rPr lang="th-TH" sz="2000"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ขั้นตอนการวางแผนการเงินแบ่งออกเป็น </a:t>
            </a:r>
            <a:r>
              <a:rPr lang="en-US" sz="2000">
                <a:latin typeface="BrowalliaUPC" panose="020B0604020202020204" pitchFamily="34" charset="-34"/>
                <a:cs typeface="BrowalliaUPC" panose="020B0604020202020204" pitchFamily="34" charset="-34"/>
              </a:rPr>
              <a:t>5 </a:t>
            </a:r>
            <a:r>
              <a:rPr lang="th-TH" sz="2000"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 </a:t>
            </a:r>
          </a:p>
          <a:p>
            <a:pPr marL="467126" indent="-190798">
              <a:buAutoNum type="arabicPeriod"/>
            </a:pPr>
            <a:r>
              <a:rPr lang="th-TH">
                <a:latin typeface="BrowalliaUPC" panose="020B0604020202020204" pitchFamily="34" charset="-34"/>
                <a:cs typeface="BrowalliaUPC" panose="020B0604020202020204" pitchFamily="34" charset="-34"/>
              </a:rPr>
              <a:t>สำรวจตัวเอง</a:t>
            </a:r>
          </a:p>
          <a:p>
            <a:pPr marL="467126" indent="-190798">
              <a:buAutoNum type="arabicPeriod"/>
            </a:pPr>
            <a:r>
              <a:rPr lang="th-TH">
                <a:latin typeface="BrowalliaUPC" panose="020B0604020202020204" pitchFamily="34" charset="-34"/>
                <a:cs typeface="BrowalliaUPC" panose="020B0604020202020204" pitchFamily="34" charset="-34"/>
              </a:rPr>
              <a:t>ตั้งเป้าหมายการเงิน</a:t>
            </a:r>
          </a:p>
          <a:p>
            <a:pPr marL="467126" indent="-190798">
              <a:buAutoNum type="arabicPeriod"/>
            </a:pPr>
            <a:r>
              <a:rPr lang="th-TH">
                <a:latin typeface="BrowalliaUPC" panose="020B0604020202020204" pitchFamily="34" charset="-34"/>
                <a:cs typeface="BrowalliaUPC" panose="020B0604020202020204" pitchFamily="34" charset="-34"/>
              </a:rPr>
              <a:t>จัดทำแผนสู่เป้าหมาย</a:t>
            </a:r>
          </a:p>
          <a:p>
            <a:pPr marL="467126" indent="-190798">
              <a:buAutoNum type="arabicPeriod"/>
            </a:pPr>
            <a:r>
              <a:rPr lang="th-TH">
                <a:latin typeface="BrowalliaUPC" panose="020B0604020202020204" pitchFamily="34" charset="-34"/>
                <a:cs typeface="BrowalliaUPC" panose="020B0604020202020204" pitchFamily="34" charset="-34"/>
              </a:rPr>
              <a:t>ทำตามแผนอย่างเคร่งครัด</a:t>
            </a:r>
          </a:p>
          <a:p>
            <a:pPr marL="467126" indent="-190798">
              <a:buAutoNum type="arabicPeriod"/>
            </a:pPr>
            <a:r>
              <a:rPr lang="th-TH">
                <a:latin typeface="BrowalliaUPC" panose="020B0604020202020204" pitchFamily="34" charset="-34"/>
                <a:cs typeface="BrowalliaUPC" panose="020B0604020202020204" pitchFamily="34" charset="-34"/>
              </a:rPr>
              <a:t>ทบทวนแผนการเงิน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30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8133"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71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ติดตามข้อมูลข่าวสารทางการเงินอย่างสม่ำเสมอ โดยข่าวสารทางการเงินที่ควรติดตาม</a:t>
            </a:r>
            <a:r>
              <a:rPr lang="th-TH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</a:t>
            </a:r>
          </a:p>
          <a:p>
            <a:pPr marL="355279" indent="-355279">
              <a:buFont typeface="+mj-lt"/>
              <a:buAutoNum type="arabicPeriod"/>
            </a:pPr>
            <a:r>
              <a:rPr lang="th-TH" sz="18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บริการทางการเงินรูปแบบใหม่</a:t>
            </a:r>
          </a:p>
          <a:p>
            <a:pPr marL="355279" indent="-355279">
              <a:buFont typeface="+mj-lt"/>
              <a:buAutoNum type="arabicPeriod"/>
            </a:pPr>
            <a:r>
              <a:rPr lang="th-TH" sz="1800"/>
              <a:t>ข้อมูลผลิตภัณฑ์ทางการเงิน</a:t>
            </a:r>
          </a:p>
          <a:p>
            <a:pPr marL="355279" indent="-355279">
              <a:buFont typeface="+mj-lt"/>
              <a:buAutoNum type="arabicPeriod"/>
            </a:pPr>
            <a:r>
              <a:rPr lang="th-TH" sz="1800"/>
              <a:t>การเปลี่ยนแปลงของเทคโนโลยี</a:t>
            </a:r>
          </a:p>
          <a:p>
            <a:pPr marL="355279" indent="-355279">
              <a:buFont typeface="+mj-lt"/>
              <a:buAutoNum type="arabicPeriod"/>
            </a:pPr>
            <a:r>
              <a:rPr lang="th-TH" sz="1800"/>
              <a:t>ภัยการเงินรูปแบบต่าง ๆ เพื่อไม่ตกเป็นเหยื่อของมิจฉาชีพได้ง่าย ๆ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7801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en-US" sz="1800" b="1">
              <a:solidFill>
                <a:schemeClr val="tx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ศึกษารายละเอียดของผลิตภัณฑ์ที่ต้องการใช้บริการก่อน โดยการทำความเข้าใจรายละเอียดและเปรียบเทียบข้อมูลก่อนเลือกใช้บริการ เช่น ขอสินเชื่อบ้าน </a:t>
            </a:r>
            <a:r>
              <a:rPr lang="en-US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/ </a:t>
            </a:r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บัตรเครดิต สินเชื่อส่วนบุคคล หรือผลิตภัณฑ์อื่น ๆ</a:t>
            </a:r>
          </a:p>
          <a:p>
            <a:endParaRPr lang="th-TH" sz="1400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ก่อนอื่นมารู้จัก </a:t>
            </a:r>
            <a:r>
              <a:rPr lang="en-US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Fact Sheet </a:t>
            </a:r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กันก่อนว่าคืออะไร </a:t>
            </a:r>
            <a:r>
              <a:rPr lang="en-US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Fact Sheet </a:t>
            </a:r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หรือบางแห่งจะเรียก </a:t>
            </a:r>
            <a:r>
              <a:rPr lang="en-US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Sale Sheet </a:t>
            </a:r>
            <a:r>
              <a:rPr lang="th-TH" sz="14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คือเอกสารแสดงข้อมูลเกี่ยวกับผลิตภัณฑ์หรือบริการทางการเงิน ที่เราควรรู้ก่อนตัดสินใจเลือกใช้บริการให้ตรงกับความต้องการ ซึ่งจะประกอบไปด้วยข้อมูลได้แก่</a:t>
            </a:r>
          </a:p>
          <a:p>
            <a:pPr marL="355279" indent="-355279" defTabSz="947410">
              <a:buFont typeface="+mj-lt"/>
              <a:buAutoNum type="arabicPeriod"/>
              <a:defRPr/>
            </a:pPr>
            <a:r>
              <a:rPr lang="th-TH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ลักษณะสำคัญของผลิตภัณฑ์ทางการเงิน เช่น ประเภทของผลิตภัณฑ์ อัตราดอกเบี้ย วิธีคิดดอกเบี้ย</a:t>
            </a:r>
          </a:p>
          <a:p>
            <a:pPr marL="355279" indent="-355279" defTabSz="947410">
              <a:buFont typeface="+mj-lt"/>
              <a:buAutoNum type="arabicPeriod"/>
              <a:defRPr/>
            </a:pPr>
            <a:r>
              <a:rPr lang="th-TH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ค่าบริการ </a:t>
            </a:r>
            <a:r>
              <a:rPr lang="en-US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/</a:t>
            </a:r>
            <a:r>
              <a:rPr lang="th-TH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ค่าธรรมเนียม ที่สถาบันการเงินอาจเรียกเก็บจากการซื้อผลิตภัณฑ์ทางการเงิน หรือการใช้บริการเหล่านี้</a:t>
            </a:r>
          </a:p>
          <a:p>
            <a:pPr marL="355279" indent="-355279" defTabSz="947410">
              <a:buFont typeface="+mj-lt"/>
              <a:buAutoNum type="arabicPeriod"/>
              <a:defRPr/>
            </a:pPr>
            <a:r>
              <a:rPr lang="th-TH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เงื่อนไขและข้อกำหนดต่าง ๆ ที่ควรทราบ</a:t>
            </a:r>
          </a:p>
          <a:p>
            <a:pPr marL="355279" indent="-355279" defTabSz="947410">
              <a:buFont typeface="+mj-lt"/>
              <a:buAutoNum type="arabicPeriod"/>
              <a:defRPr/>
            </a:pPr>
            <a:endParaRPr lang="th-TH" sz="16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defTabSz="947410">
              <a:defRPr/>
            </a:pPr>
            <a:r>
              <a:rPr lang="th-TH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ดังนั้น </a:t>
            </a:r>
            <a:r>
              <a:rPr lang="en-US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Fact Sheet </a:t>
            </a:r>
            <a:r>
              <a:rPr lang="th-TH" sz="16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ก็จะเป็นตัวช่วยที่ทำให้เรารู้จักผลิตภัณฑ์นั้น ๆ มากขึ้น และยังสามารถใช้เปรียบเทียบผลิตภัณฑ์ประเภทเดียวกันจากสถาบันการเงินอื่น ๆ ได้ด้วย ซึ่งจะช่วยให้สามารถตัดสินใจเลือกผลิตภัณฑ์ที่ตรงกับความต้องการของเราได้ง่ายขึ้น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652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ข้อที่ 4 </a:t>
            </a:r>
            <a:r>
              <a:rPr lang="th-TH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ตรวจทานความถูกต้องของธุรกรรมทางการเงินทุกครั้ง</a:t>
            </a:r>
          </a:p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</a:t>
            </a:r>
            <a:r>
              <a:rPr lang="th-TH">
                <a:latin typeface="Browallia New" panose="020B0604020202020204" pitchFamily="34" charset="-34"/>
                <a:cs typeface="Browallia New" panose="020B0604020202020204" pitchFamily="34" charset="-34"/>
              </a:rPr>
              <a:t> ชื่อบัญชี</a:t>
            </a:r>
            <a:r>
              <a:rPr lang="th-TH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จำนวนเงิน เลขที่บัญชี ก่อนทำรายการเสมอ เพื่อป้องกันการทำธุรกรรมผิด</a:t>
            </a:r>
          </a:p>
          <a:p>
            <a:r>
              <a:rPr lang="th-TH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จัดเก็บ</a:t>
            </a:r>
            <a:r>
              <a:rPr lang="th-TH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หลักฐานการรับ </a:t>
            </a:r>
            <a:r>
              <a:rPr lang="en-US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– </a:t>
            </a:r>
            <a:r>
              <a:rPr lang="th-TH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จ่ายเงินทุกครั้ง และทำลายทุกครั้งก่อนทิ้ง เพราะมีข้อมูลส่วนตัวของคุณอยู่ด้วย</a:t>
            </a:r>
          </a:p>
          <a:p>
            <a:r>
              <a:rPr lang="th-TH" sz="2100" b="1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ตรวจทาน </a:t>
            </a:r>
          </a:p>
          <a:p>
            <a:pPr marL="769770" lvl="1" indent="-296066">
              <a:buFont typeface="Arial" panose="020B0604020202020204" pitchFamily="34" charset="0"/>
              <a:buChar char="•"/>
            </a:pPr>
            <a:r>
              <a:rPr lang="th-TH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รายการทางการเงินเสมอ เช่น ตรวจสอบสลิปการใช้จ่ายกับใบเรียกเก็บหนี้ หากพบข้อผิดพลาดติดต่อเจ้าหน้าที่ทันที หรือหากไปฝากที่ </a:t>
            </a:r>
            <a:r>
              <a:rPr lang="en-US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counter </a:t>
            </a:r>
            <a:r>
              <a:rPr lang="th-TH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ธนาคาร ให้ตรวจดูทันทีว่าถูกต้องไหมก่อนเดินออกจาก </a:t>
            </a:r>
            <a:r>
              <a:rPr lang="en-US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counter  - </a:t>
            </a:r>
            <a:r>
              <a:rPr lang="th-TH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เคยมีคนที่เจอว่าพนักงาน </a:t>
            </a:r>
            <a:r>
              <a:rPr lang="en-US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key </a:t>
            </a:r>
            <a:r>
              <a:rPr lang="th-TH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ผิด เลข 0 หายไป 1 ตัว ฝากเงิน  50,000 แต่ในสมุดลงว่าฝาก 5,000 ดีที่เขาดูสมุดทันทีที่ได้รับคืนและยังไม่ได้เดินออกจาก </a:t>
            </a:r>
            <a:r>
              <a:rPr lang="en-US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counter) </a:t>
            </a:r>
            <a:endParaRPr lang="th-TH" sz="17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769770" lvl="1" indent="-296066">
              <a:buFont typeface="Arial" panose="020B0604020202020204" pitchFamily="34" charset="0"/>
              <a:buChar char="•"/>
            </a:pPr>
            <a:r>
              <a:rPr lang="th-TH" sz="17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ทบทวนผลิตภัณฑ์ทางการเงินที่ตนเองมีอยู่ เช่น ประกันภัยหรือกองทุนต่าง ๆ เพื่อใช้ประโยชน์ได้อย่างเต็มที่เช่น ประโยชน์ในการลดหย่อนภาษี ความคุ้มครองของประกันภัย เป็นต้น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BrowalliaUPC" panose="020B0604020202020204" pitchFamily="34" charset="-34"/>
              <a:ea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7593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ข้อที่ 5 เมื่อเป็นหนี้ต้องชำระ: ก่อนจะก่อหนี้ ควรเข้าใจกฎเหล็กของลูกหนี้ 2 ข้อ คือ "ก่อหนี้เท่าที่จำเป็นและจ่ายไหว" และ "เป็นหนี้ต้องจ่าย" เพราะการก่อหนี้เกินตัวจนจ่ายไม่ไหว นอกจากดอกเบี้ยจะพอกพูนแล้ว ยังเสียประวัติเครดิตที่จะขอกู้ใหม่ในอนาคตด้วย รวมถึงอาจถูกฟ้องร้องดำเนินคดีได้ แต่ถ้าชำระหนี้ไม่ไหวจริง ๆ ควรรีบปรึกษาเจ้าหนี้เพื่อหาทางแก้ไขร่วมกัน การขอปรับปรุงโครงสร้างหนี้มีหลายวิธี เช่น ขอยืดระยะเวลาการชำระหนี้ออกไป ขอลดจำนวนเงินที่ต้องผ่อนชำระหนี้ต่องวดลง ขอลดหย่อนค่าธรรมเนียมหรือค่าปรับกรณีผิดนัดชำระ แต่ผลการพิจารณาจะเป็นอย่างไรก็ขึ้นอยู่กับว่าที่ผ่านมาคุณมีวินัยในการชำระหนี้ตรงเวลาแค่ไหนด้วย</a:t>
            </a: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6294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5279" indent="-355279">
              <a:buAutoNum type="arabicPeriod"/>
            </a:pPr>
            <a:r>
              <a:rPr lang="th-TH" sz="14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เราต้องได้รับข้อมูลผลิตภัณฑ์ทางการเงินที่ครบถ้วน เพียงพอต่อการตัดสินใจ </a:t>
            </a:r>
          </a:p>
          <a:p>
            <a:pPr marL="355279" indent="-355279">
              <a:buAutoNum type="arabicPeriod"/>
            </a:pPr>
            <a:r>
              <a:rPr lang="th-TH" sz="14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มีอิสระในการเลือกใช้ผลิตภัณฑ์ทางการเงิน ไม่ถูกบังคับ</a:t>
            </a:r>
          </a:p>
          <a:p>
            <a:pPr marL="355279" marR="0" lvl="0" indent="-3552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4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 สง. จะเปิดเผยข้อมูลส่วนบุคคล หรือจะเปลี่ยนแปลงเงื่อนไขการใช้ผลิตภัณฑ์หรือบริการ ต้องขอความยินยอมก่อน</a:t>
            </a:r>
          </a:p>
          <a:p>
            <a:pPr marL="355279" indent="-355279">
              <a:buAutoNum type="arabicPeriod"/>
            </a:pPr>
            <a:r>
              <a:rPr lang="th-TH" sz="14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สามารถร้องเรียนเพื่อความเป็นธรรม และได้รับค่าชดเชยหากเกิดความเสียหาย</a:t>
            </a:r>
          </a:p>
          <a:p>
            <a:pPr marL="355279" indent="-355279">
              <a:buAutoNum type="arabicPeriod"/>
            </a:pPr>
            <a:r>
              <a:rPr lang="th-TH" sz="14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มีหน้าที่ในการวางแผนการเงิน และติดตามข่าวสารทางการเงินสม่ำเสมอ และที่สำคัญเป็นหนี้ต้องชำระ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5E503-933B-490E-9654-616734916D54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82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30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97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ก่อนเรียนรู้เรื่องสิทธิและหน้าที่ของผู้ใช้บริการทางการเงิน เรามาทำความรู้จักคำว่า “ผู้ใช้บริการทางการเงิน” ก่อน นั่นก็คือ บุคคลที่ใช้ผลิตภัณฑ์หรือบริการที่เกี่ยวข้องกับการเงิน เช่น เราไปถอนเงินจากตู้เอทีเอ็ม พ่อแม่เราที่ไปขอกู้ซื้อบ้านกับธนาคาร เพื่อนเราที่ใช้ e-wallet เติมเงินในเกม เป็นต้น</a:t>
            </a:r>
            <a:endParaRPr lang="en-US" sz="1600">
              <a:effectLst/>
              <a:latin typeface="BrowalliaUPC" panose="020B0604020202020204" pitchFamily="34" charset="-34"/>
              <a:ea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42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/>
              <a:t>เทคโนโลยีที่ก้าวหน้าอย่างรวดเร็ว ทำให้ผู้ให้บริการมีการพัฒนารูปแบบการให้บริการทางการเงินที่หลากหลาย เพื่อรองรับความต้องการของลูกค้า เราในฐานะผู้ใช้บริการทางการเงินควรตระหนักถึงความซับซ้อนและความเสี่ยงที่จะตามมาจากการใช้บริการทางการเงินเหล่านั้นด้วย ดังนั้น เพื่อให้ได้รับประโยชน์สูงสุดและลดความเสียหายที่อาจเกิดขึ้น เราจำเป็นต้องรู้จัก เข้าใจ และปกป้องสิทธิของตนเองด้วย มาดูกันว่าสิทธิขั้นพื้นฐานของผู้ใช้บริการทางการเงินมีอะไรบ้าง</a:t>
            </a: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(เปิดภาพโลโก้ของผู้ให้บริการทางการเงิน) เพื่อชวนผู้เรียนพูดคุยว่า รู้จักผู้ให้บริการทางการเงินเหล่านี้หรือไม่? รู้หรือไม่เจ้าไหนเป็นธนาคารหรือเป็นแค่ผู้ให้บริการทางการเงินที่เรียกว่า Non-bank โดยยกตัวอย่างเปรียบเทียบระหว่างธนาคารและผู้ให้บริการที่ไม่ใช่ธนาคาร เช่น AEON เงินติดล้อ เป็นต้น</a:t>
            </a:r>
            <a:endParaRPr lang="en-US" sz="1800">
              <a:effectLst/>
              <a:latin typeface="BrowalliaUPC" panose="020B0604020202020204" pitchFamily="34" charset="-34"/>
              <a:ea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en-US" sz="1800" b="1">
              <a:solidFill>
                <a:schemeClr val="tx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เมื่อเรารู้จักผู้ใช้บริการทางการเงินและผู้ให้บริการทางการเงินไปแล้ว สิ่งถัดมาที่ควรรู้เป็นพื้นฐานอีกอย่างก็คือ Customer Journey หรือแผนภาพที่แสดงให้เห็นว่า เวลาเราจะไปใช้บริการทางการเงิน จะต้องทำอย่างไรบ้าง ซึ่งก่อนที่เราจะไปติดต่อผู้ให้บริการทางการเงิน เราควรศึกษาข้อมูลเบื้องต้นไปก่อน โดยค้นหาข้อมูลเปรียบเทียบผลิตภัณฑ์และบริการทางการเงินของผู้ให้บริการทางการเงินทั้งหมดได้ง่าย ๆ ผ่านเว็บไซต์ </a:t>
            </a:r>
            <a:r>
              <a:rPr lang="en-US" sz="1800">
                <a:solidFill>
                  <a:srgbClr val="0563C1"/>
                </a:solidFill>
                <a:effectLst/>
                <a:latin typeface="Sarabun"/>
                <a:ea typeface="Sarabun"/>
                <a:cs typeface="Sarabun"/>
                <a:hlinkClick r:id="rId3"/>
              </a:rPr>
              <a:t>www.1213.or.th</a:t>
            </a:r>
            <a:endParaRPr lang="en-US" sz="1800">
              <a:solidFill>
                <a:schemeClr val="tx1"/>
              </a:solidFill>
              <a:effectLst/>
              <a:latin typeface="BrowalliaUPC" panose="020B0604020202020204" pitchFamily="34" charset="-34"/>
              <a:ea typeface="Sarabun"/>
              <a:cs typeface="BrowalliaUPC" panose="020B06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ขั้นตอนที่ 1 ไปติดต่อผู้ให้บริการทางการเงิน โดยผู้ให้บริการทางการเงินจะนำเสนอผลิตภัณฑ์หรือบริการที่เราสนใจในรูปแบบของ Product Catalogue เพื่อเป็นทางเลือกให้กับเราได้อย่างครบถ้วน</a:t>
            </a:r>
            <a:endParaRPr lang="en-US" sz="1800">
              <a:solidFill>
                <a:schemeClr val="tx1"/>
              </a:solidFill>
              <a:effectLst/>
              <a:latin typeface="BrowalliaUPC" panose="020B0604020202020204" pitchFamily="34" charset="-34"/>
              <a:ea typeface="Sarabun"/>
              <a:cs typeface="BrowalliaUPC" panose="020B06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ขั้นตอนที่ 2 เมื่อเราเลือกผลิตภัณฑ์หรือบริการจาก Product Catalogue ได้แล้ว ทางผู้ให้บริการทางการเงินจะนำเสนอรายละเอียดของผลิตภัณฑ์หรือบริการนั้น ๆ ผ่าน Sale Sheets เพื่อให้เราตัดสินใจว่า ผลิตภัณฑ์หรือบริการนั้น ๆ ตรงตามความต้องการของเราหรือไม่</a:t>
            </a:r>
            <a:endParaRPr lang="en-US" sz="1800">
              <a:solidFill>
                <a:schemeClr val="tx1"/>
              </a:solidFill>
              <a:effectLst/>
              <a:latin typeface="BrowalliaUPC" panose="020B0604020202020204" pitchFamily="34" charset="-34"/>
              <a:ea typeface="Sarabun"/>
              <a:cs typeface="BrowalliaUPC" panose="020B06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ขั้นตอนที่ 3 เมื่อตัดสินใจเลือกใช้ผลิตภัณฑ์หรือบริการนั้นแล้ว จะต้องกรอกใบสมัครใช้บริการ โดยจะต้องศึกษาข้อควรระวังต่าง ๆ ให้ละเอียดและครบถ้วน ซึ่งผู้ให้บริการทางการเงินจะมีเอกสารการขอความยินยอมให้เราเปิดเผยข้อมูลเพื่อการตลาดอีกด้วย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ขั้นตอนที่ 4 ผู้ให้บริการทางการเงินจะมอบสัญญาให้กับเรา ซึ่งเราจะต้องศึกษารายละเอียดของสัญญาในส่วนของเนื้อหาที่สำคัญ เช่น การผิดเงื่อนไข การปรับ หรืออะไรก็ตามที่มีผลทางกฎหมายหากเราไม่ปฏิบัติตามที่สัญญากำหนด</a:t>
            </a:r>
            <a:endParaRPr lang="en-US" sz="1800">
              <a:solidFill>
                <a:schemeClr val="tx1"/>
              </a:solidFill>
              <a:effectLst/>
              <a:latin typeface="BrowalliaUPC" panose="020B0604020202020204" pitchFamily="34" charset="-34"/>
              <a:ea typeface="Sarabun"/>
              <a:cs typeface="BrowalliaUPC" panose="020B06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ขั้นตอนที่ 5 เมื่อเราเริ่มใช้ผลิตภัณฑ์หรือบริการนั้นแล้ว เราจะได้รับใบแจ้งหนี้หรือใบเสร็จรับเงินในแต่ละเดือนที่มีการใช้บริการ หน้าที่ของเราคือ ต้องตรวจสอบความถูกต้องในรายละเอียดให้ดี</a:t>
            </a:r>
            <a:endParaRPr lang="en-US" sz="1800">
              <a:solidFill>
                <a:schemeClr val="tx1"/>
              </a:solidFill>
              <a:effectLst/>
              <a:latin typeface="BrowalliaUPC" panose="020B0604020202020204" pitchFamily="34" charset="-34"/>
              <a:ea typeface="Sarabun"/>
              <a:cs typeface="BrowalliaUPC" panose="020B06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Sarabun"/>
                <a:ea typeface="Sarabun"/>
                <a:cs typeface="Sarabun"/>
              </a:rPr>
              <a:t>อย่างไรก็ตาม หากในระหว่างการดำเนินการทั้ง 5 ขั้นตอนที่กล่าวมา เกิดความเข้าใจหรือข้อผิดพลาดใด ทางผู้ให้บริการทางการเงินจะต้องมีช่องทางการติดต่อให้เราติดต่อเพื่อร้องเรียนหรือสอบถามข้อมูลอื่น ๆ เพิ่มเติมได้ เช่น Call Center Line Official หรือ Website เป็นต้น</a:t>
            </a:r>
            <a:endParaRPr lang="en-US" sz="1800">
              <a:effectLst/>
              <a:latin typeface="BrowalliaUPC" panose="020B0604020202020204" pitchFamily="34" charset="-34"/>
              <a:ea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24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404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Sarabun"/>
                <a:ea typeface="Sarabun"/>
                <a:cs typeface="Sarabun"/>
              </a:rPr>
              <a:t>เมื่อเรารู้จักขั้นตอนการติดต่อขอใช้บริการทางการเงินผ่าน Customer Journey ไปแล้ว ต่อไปเป็นเรื่องของสิทธิขั้นพื้นฐานที่เราควรรู้ 4 ข้อ ดังนี้</a:t>
            </a:r>
            <a:endParaRPr lang="en-US" sz="1800">
              <a:effectLst/>
              <a:latin typeface="BrowalliaUPC" panose="020B0604020202020204" pitchFamily="34" charset="-34"/>
              <a:ea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5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F0F3-ECB0-439F-95AA-6FE14256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52E0F-0405-41DA-96CF-065BDBDF7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E6C1-6994-4733-A461-42151EB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C578-CF5D-4C0C-A577-EDD4F309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A990-4B16-462A-A3E0-15F823F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1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6B63-F236-4D55-BE09-79AC5203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BBB0-D416-4A6D-8B6F-0DAFDEC1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FD969-8B54-4F89-A3D4-AB22462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D16F-FB09-4DEF-935F-BFCA5C1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37EC-A3F3-4622-A811-AB16211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38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08E00-5C2A-4DB0-9157-D51D627A7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2E722-241A-4228-AB45-7020A86E7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A99D-C7A5-4FC9-A65C-C535DDAB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E3DF-034D-459F-BCCC-8B0C7BFF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67AC-C767-4DDB-8BD5-1B884C2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6CED-9F45-42EA-9E54-13EB7C6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F0A2-87E9-4D21-AFED-41B54C0C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0873-91C8-47A3-85CC-4856F1EF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025C-D2AC-4BFF-9359-8C213F16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6BF0-0360-49CE-A39D-8E379CB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2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0336-1B83-4964-B1E7-023BEFC0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8AC3-8937-4A55-BF7A-217CDCB13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EFFD-7492-46DF-9CE7-7A5ADB8C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2C92-4C20-4285-B44F-B6F66A9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3AEA-24A2-496F-8578-DB3D40A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9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B2D6-6932-4578-9690-E1218AF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4E6F-BDD1-4D20-865C-25D53AC0B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576E3-7C6E-4C5E-BAF4-04501E0D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C67D-E236-4CDE-B375-7A7E30C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5EF2-F7AA-41D7-B120-DC905FFA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BB1C-7E0A-4E8D-BAF5-78ADCDA8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7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5091-3D83-4B2C-8078-1CE61CA0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9938-8102-468D-B804-F7D3B625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CCC26-767B-423F-AC0C-47EFF1FDE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175A-7C76-4C6F-B0D8-CD55A4A58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8C14E-91B2-4112-B8EF-49546763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E412E-7C14-4D6D-86E8-20CBEA48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BE9A9-DA2B-41C5-B9BB-90390ADC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91C71-D5C5-4744-8077-1EB78455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98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9FA8-27C6-4010-8567-338558D3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ECEF7-7FEA-45EC-95D6-F88F803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4B4D-7E99-47D6-AE27-FF6FA9EA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D909F-20B2-41AD-BECE-7521AFD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5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A1F04-A11F-4AEE-92D9-14EC9115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A4F6-8090-4459-B059-5189B7A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1ADD-0DFF-4A8E-8197-2FC32B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0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6853-04DC-4FD6-97DD-1DF71AD0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FFFE-B555-481A-A169-53A6EC0E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C5B6-0C6A-4341-9C36-3A3673CD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4406-D2EA-496E-922F-11912B1D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DBB1-95A4-45BA-83AA-97F99079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F56F-C927-4CD4-8D4D-0CE6DEB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3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5207-E63F-4FF3-8202-AC71916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D1858-92C4-4564-87FD-EE84B024B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8BCB-6EC5-49AE-A11C-66BBC271C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1DA3-0233-4AEF-AA0F-BEBAA4B6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1EC2F-BFB7-47D4-9D7C-E7466375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AADB4-E2BC-4749-9AAE-59CD465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230C7-A1FA-4410-99F3-837A6068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E612-4CCF-496A-A01F-642C5450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DFF9-BDF5-4972-A13A-BA5B05F65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DD6B-DA30-4E81-A79C-C4C6CB189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FE4F-031E-4A39-9C8A-25A877C77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2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1213.or.th/th/aboutfcc/Pages/disclosure.aspx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213.or.th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8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E17C7-6764-4E94-9B94-5C9836B8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B9FD9A-EA62-489A-87DD-79938727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745" y="1188644"/>
            <a:ext cx="8858878" cy="2387600"/>
          </a:xfrm>
        </p:spPr>
        <p:txBody>
          <a:bodyPr>
            <a:normAutofit/>
          </a:bodyPr>
          <a:lstStyle/>
          <a:p>
            <a:pPr algn="r"/>
            <a:r>
              <a:rPr lang="th-TH" sz="8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สิทธิและหน้าที่</a:t>
            </a:r>
            <a:br>
              <a:rPr lang="th-TH" sz="8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8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ของผู้ใช้บริการทางการเงิน</a:t>
            </a:r>
            <a:endParaRPr lang="th-TH" sz="80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9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สิทธิที่จะได้รับข้อมูลที่ถูกต้อง (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Right to be informed)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136E5D63-DFC8-4E5F-A523-21E3F7C6DFC9}"/>
              </a:ext>
            </a:extLst>
          </p:cNvPr>
          <p:cNvSpPr/>
          <p:nvPr/>
        </p:nvSpPr>
        <p:spPr>
          <a:xfrm>
            <a:off x="3014194" y="5080420"/>
            <a:ext cx="8822796" cy="10882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7F9E0EB-56E8-4E6E-852C-3FAB2179E0B4}"/>
              </a:ext>
            </a:extLst>
          </p:cNvPr>
          <p:cNvSpPr/>
          <p:nvPr/>
        </p:nvSpPr>
        <p:spPr>
          <a:xfrm>
            <a:off x="3014195" y="1622632"/>
            <a:ext cx="8822796" cy="18655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FE9FA-A200-48AA-B1BE-BF8F9DC011CE}"/>
              </a:ext>
            </a:extLst>
          </p:cNvPr>
          <p:cNvGrpSpPr/>
          <p:nvPr/>
        </p:nvGrpSpPr>
        <p:grpSpPr>
          <a:xfrm>
            <a:off x="627648" y="1703680"/>
            <a:ext cx="11155777" cy="1674817"/>
            <a:chOff x="878707" y="2081531"/>
            <a:chExt cx="15618088" cy="23447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2BF467-037D-4AD3-BDF5-88709F9B7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109" y="2367392"/>
              <a:ext cx="1968362" cy="14769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E8EE98-D337-4AE2-AB3F-C2AFB833D9C8}"/>
                </a:ext>
              </a:extLst>
            </p:cNvPr>
            <p:cNvSpPr txBox="1"/>
            <p:nvPr/>
          </p:nvSpPr>
          <p:spPr>
            <a:xfrm>
              <a:off x="4385426" y="2081531"/>
              <a:ext cx="12111369" cy="2344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เจ้าหน้าที่ต้องอธิบายข้อมูลผลิตภัณฑ์/บริการทางการเงินและเงื่อนไขต่าง ๆ อย่าง</a:t>
              </a:r>
              <a:r>
                <a:rPr lang="th-TH" sz="2571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ถูกต้องครบถ้วน</a:t>
              </a:r>
              <a: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sz="2571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เพียงพอต่อการตัดสินใจ และไม่บิดเบือนข้อเท็จจริง </a:t>
              </a:r>
              <a: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เช่น ค่าธรรมเนียม ค่าปรับ สิทธิประโยชน์ และความเสี่ยงที่อาจจะเกิดขึ้น </a:t>
              </a:r>
              <a:r>
                <a:rPr lang="th-TH" sz="2571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หากไม่สามารถอธิบายได้อย่างครบถ้วนในกรณีที่ผลิตภัณฑ์มีความซับซ้อน เจ้าหน้าที่จะต้องส่งต่อให้กับผู้เชี่ยวชาญเพื่ออธิบายต่อไป </a:t>
              </a:r>
              <a: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เช่น </a:t>
              </a:r>
              <a:r>
                <a:rPr lang="en-US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unit-linked life insurance </a:t>
              </a:r>
              <a:endPara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956C1BE8-DF8C-46AA-B57E-4AD4A702F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8707" y="2723807"/>
              <a:ext cx="1833764" cy="161784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21B4C6-28CB-4BB8-B376-0AEE329C9243}"/>
              </a:ext>
            </a:extLst>
          </p:cNvPr>
          <p:cNvGrpSpPr/>
          <p:nvPr/>
        </p:nvGrpSpPr>
        <p:grpSpPr>
          <a:xfrm>
            <a:off x="677382" y="3657524"/>
            <a:ext cx="1962408" cy="1174604"/>
            <a:chOff x="948336" y="4739332"/>
            <a:chExt cx="2747371" cy="16444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6986CE-21E9-4E6C-A916-C211A0B08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0341" y="4954668"/>
              <a:ext cx="865366" cy="12653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2AE9F29-C4DB-4BDE-A119-AA499897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0142">
              <a:off x="948336" y="5077523"/>
              <a:ext cx="1358803" cy="1019605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53EF176-FB9C-47DD-9BB7-1A8DB11FCDFC}"/>
                </a:ext>
              </a:extLst>
            </p:cNvPr>
            <p:cNvCxnSpPr/>
            <p:nvPr/>
          </p:nvCxnSpPr>
          <p:spPr>
            <a:xfrm>
              <a:off x="2541890" y="4739332"/>
              <a:ext cx="6917" cy="1644446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838D0B6-AC01-44B4-B96C-7E7110AAA3EB}"/>
              </a:ext>
            </a:extLst>
          </p:cNvPr>
          <p:cNvSpPr txBox="1"/>
          <p:nvPr/>
        </p:nvSpPr>
        <p:spPr>
          <a:xfrm>
            <a:off x="3031063" y="6281689"/>
            <a:ext cx="7728398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714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หมายเหตุ</a:t>
            </a:r>
            <a:r>
              <a:rPr lang="en-US" sz="1714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1714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ผลิตภัณฑ์ทางการเงินในที่นี้รวมถึงการให้บริการทางการเงิน การขายผลิตภัณฑ์ด้านหลักทรัพย์ และด้านประกันภัยด้วย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1A9E44-A448-41F5-93D7-003D90CBBAB6}"/>
              </a:ext>
            </a:extLst>
          </p:cNvPr>
          <p:cNvGrpSpPr/>
          <p:nvPr/>
        </p:nvGrpSpPr>
        <p:grpSpPr>
          <a:xfrm>
            <a:off x="812373" y="4976452"/>
            <a:ext cx="10971052" cy="1296204"/>
            <a:chOff x="1137322" y="7006792"/>
            <a:chExt cx="15359473" cy="18146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614613-D9DB-4844-8FCC-A632400A35DC}"/>
                </a:ext>
              </a:extLst>
            </p:cNvPr>
            <p:cNvSpPr txBox="1"/>
            <p:nvPr/>
          </p:nvSpPr>
          <p:spPr>
            <a:xfrm>
              <a:off x="4400707" y="7340724"/>
              <a:ext cx="12096088" cy="123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71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สิทธิที่จะปฏิเสธหากถูกเสนอขายผลิตภัณฑ์</a:t>
              </a:r>
              <a: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ทางโทรศัพท์ อีเมล หรือ </a:t>
              </a:r>
              <a:r>
                <a:rPr lang="en-US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SMS</a:t>
              </a:r>
              <a: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โดยเจ้าหน้าที่ต้องแจ้ง</a:t>
              </a:r>
              <a:b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57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ให้ลูกค้าทราบว่า</a:t>
              </a:r>
              <a:r>
                <a:rPr lang="th-TH" sz="2571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มีสิทธิ์เลือกไม่รับการติดต่อเพื่อการขายหากไม่สนใจ 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B6FCA41-E62C-4D3F-949E-CF2A69F6DE0F}"/>
                </a:ext>
              </a:extLst>
            </p:cNvPr>
            <p:cNvSpPr/>
            <p:nvPr/>
          </p:nvSpPr>
          <p:spPr>
            <a:xfrm>
              <a:off x="1137322" y="7006792"/>
              <a:ext cx="2568804" cy="1814686"/>
            </a:xfrm>
            <a:prstGeom prst="ellipse">
              <a:avLst/>
            </a:prstGeom>
            <a:solidFill>
              <a:srgbClr val="5DD398"/>
            </a:solidFill>
            <a:ln>
              <a:solidFill>
                <a:srgbClr val="5DD3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8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30" name="Picture 2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PBT43RO2MH6ZEJU6F32QN5AAQC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454&amp;height=416&amp;srcWidth=454&amp;srcHeight=416">
              <a:extLst>
                <a:ext uri="{FF2B5EF4-FFF2-40B4-BE49-F238E27FC236}">
                  <a16:creationId xmlns:a16="http://schemas.microsoft.com/office/drawing/2014/main" id="{FF5611AE-A940-4636-B9AB-54DD4ECF7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724" y="7465097"/>
              <a:ext cx="1111747" cy="1018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ND3F7IERB3JFEJUWKWJBNJUK4J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596&amp;height=849&amp;srcWidth=1569&amp;srcHeight=2235">
              <a:extLst>
                <a:ext uri="{FF2B5EF4-FFF2-40B4-BE49-F238E27FC236}">
                  <a16:creationId xmlns:a16="http://schemas.microsoft.com/office/drawing/2014/main" id="{264B44CB-4422-4B0A-8B35-9F6E6D5CF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46027" flipV="1">
              <a:off x="1496968" y="7187991"/>
              <a:ext cx="1019510" cy="1452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Multiply 24">
              <a:extLst>
                <a:ext uri="{FF2B5EF4-FFF2-40B4-BE49-F238E27FC236}">
                  <a16:creationId xmlns:a16="http://schemas.microsoft.com/office/drawing/2014/main" id="{8770FAF0-257A-4A7A-97CC-313820F4FE7D}"/>
                </a:ext>
              </a:extLst>
            </p:cNvPr>
            <p:cNvSpPr/>
            <p:nvPr/>
          </p:nvSpPr>
          <p:spPr>
            <a:xfrm>
              <a:off x="1291150" y="7091044"/>
              <a:ext cx="2261148" cy="1646182"/>
            </a:xfrm>
            <a:prstGeom prst="mathMultiply">
              <a:avLst/>
            </a:prstGeom>
            <a:solidFill>
              <a:srgbClr val="FF0000">
                <a:alpha val="83000"/>
              </a:srgbClr>
            </a:solidFill>
            <a:ln>
              <a:solidFill>
                <a:srgbClr val="FF00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8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A144B4D6-13B5-40FF-BE95-130FC98385A7}"/>
              </a:ext>
            </a:extLst>
          </p:cNvPr>
          <p:cNvSpPr/>
          <p:nvPr/>
        </p:nvSpPr>
        <p:spPr>
          <a:xfrm>
            <a:off x="3014193" y="3559727"/>
            <a:ext cx="8822796" cy="14577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CD35C2-E5CB-455C-978D-5129061D55FA}"/>
              </a:ext>
            </a:extLst>
          </p:cNvPr>
          <p:cNvSpPr txBox="1"/>
          <p:nvPr/>
        </p:nvSpPr>
        <p:spPr>
          <a:xfrm>
            <a:off x="3133760" y="3677919"/>
            <a:ext cx="8650978" cy="127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กรณีเสนอขายผลิตภัณฑ์หลักของผู้ให้บริการกับผลิตภัณฑ์อื่น </a:t>
            </a:r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เสนอขายผลิตภัณฑ์เงินฝากและผลิตภัณฑ์ในตลาดทุนหรือประกันภัย เจ้าหน้าที่ต้อง</a:t>
            </a:r>
            <a:r>
              <a:rPr lang="th-TH" sz="2571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อธิบายรายละเอียดของผลิตภัณฑ์ทั้งสองแยกกันชัดเจน เพื่อให้ลูกค้าไม่สับสนและเกิดความเข้าใจผิดในการตัดสินใจใช้ผลิตภัณฑ์</a:t>
            </a:r>
          </a:p>
        </p:txBody>
      </p:sp>
    </p:spTree>
    <p:extLst>
      <p:ext uri="{BB962C8B-B14F-4D97-AF65-F5344CB8AC3E}">
        <p14:creationId xmlns:p14="http://schemas.microsoft.com/office/powerpoint/2010/main" val="14867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สิทธิที่จะได้รับข้อมูลที่ถูกต้อง (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Right to be informed)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9" name="Picture 6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K4BVI57PTCENGIZAEEZ4EW3CYR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450&amp;height=447&amp;srcWidth=450&amp;srcHeight=447">
            <a:extLst>
              <a:ext uri="{FF2B5EF4-FFF2-40B4-BE49-F238E27FC236}">
                <a16:creationId xmlns:a16="http://schemas.microsoft.com/office/drawing/2014/main" id="{C4086E23-ECAB-4EA8-A7AD-58AECFDA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4402" y="4260613"/>
            <a:ext cx="2482431" cy="24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K4BVI57PTCENGIZAEEZ4EW3CYR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450&amp;height=447&amp;srcWidth=450&amp;srcHeight=447">
            <a:extLst>
              <a:ext uri="{FF2B5EF4-FFF2-40B4-BE49-F238E27FC236}">
                <a16:creationId xmlns:a16="http://schemas.microsoft.com/office/drawing/2014/main" id="{F7E94B6B-4BEF-44D0-A4A6-C8708CD6B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9110" y="4283206"/>
            <a:ext cx="2482431" cy="24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L6V56OZMI2ZFAL7XVPGZ25PR3C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403&amp;height=497&amp;srcWidth=403&amp;srcHeight=497">
            <a:extLst>
              <a:ext uri="{FF2B5EF4-FFF2-40B4-BE49-F238E27FC236}">
                <a16:creationId xmlns:a16="http://schemas.microsoft.com/office/drawing/2014/main" id="{1A358222-179F-43DC-A1C5-1830D320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87" y="4160687"/>
            <a:ext cx="2003904" cy="24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L6V56OZMI2ZFAL7XVPGZ25PR3C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403&amp;height=497&amp;srcWidth=403&amp;srcHeight=497">
            <a:extLst>
              <a:ext uri="{FF2B5EF4-FFF2-40B4-BE49-F238E27FC236}">
                <a16:creationId xmlns:a16="http://schemas.microsoft.com/office/drawing/2014/main" id="{AEEE1ACE-F90B-49E5-B2DB-823266B2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82" y="4244897"/>
            <a:ext cx="2003904" cy="24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0">
            <a:extLst>
              <a:ext uri="{FF2B5EF4-FFF2-40B4-BE49-F238E27FC236}">
                <a16:creationId xmlns:a16="http://schemas.microsoft.com/office/drawing/2014/main" id="{804F0BC6-D67C-4761-A3C9-802F74C22FFF}"/>
              </a:ext>
            </a:extLst>
          </p:cNvPr>
          <p:cNvSpPr/>
          <p:nvPr/>
        </p:nvSpPr>
        <p:spPr>
          <a:xfrm>
            <a:off x="1497571" y="2597387"/>
            <a:ext cx="4664153" cy="1333335"/>
          </a:xfrm>
          <a:prstGeom prst="wedgeRoundRectCallout">
            <a:avLst>
              <a:gd name="adj1" fmla="val 20545"/>
              <a:gd name="adj2" fmla="val 669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คุณลูกค้าคะ สนใจผลิตภัณฑ์กองทุนรวม </a:t>
            </a:r>
            <a:r>
              <a:rPr lang="en-US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A </a:t>
            </a:r>
            <a: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มั้ยคะ เป็นกองทุนที่มีลักษณะเหมือนผลิตภัณฑ์เงินฝาก</a:t>
            </a:r>
            <a:b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ที่คุณลูกค้ามีอยู่เลยค่ะ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801310-5046-48E1-9A5C-352542886007}"/>
              </a:ext>
            </a:extLst>
          </p:cNvPr>
          <p:cNvSpPr/>
          <p:nvPr/>
        </p:nvSpPr>
        <p:spPr>
          <a:xfrm>
            <a:off x="-62738" y="1548067"/>
            <a:ext cx="8126656" cy="945659"/>
          </a:xfrm>
          <a:prstGeom prst="rect">
            <a:avLst/>
          </a:prstGeom>
          <a:noFill/>
        </p:spPr>
        <p:txBody>
          <a:bodyPr vert="horz" lIns="65314" tIns="32657" rIns="65314" bIns="32657" rtlCol="0" anchor="ctr">
            <a:normAutofit/>
          </a:bodyPr>
          <a:lstStyle/>
          <a:p>
            <a:pPr algn="ctr"/>
            <a:r>
              <a:rPr lang="th-TH" sz="3200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พนักงานคนไหนบอกข้อมูลลูกค้าได้ถูกต้อง</a:t>
            </a: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 ??</a:t>
            </a:r>
            <a:endParaRPr lang="th-TH" sz="3200" b="1" dirty="0">
              <a:solidFill>
                <a:schemeClr val="accent5">
                  <a:lumMod val="50000"/>
                </a:schemeClr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21" name="Rounded Rectangular Callout 13">
            <a:extLst>
              <a:ext uri="{FF2B5EF4-FFF2-40B4-BE49-F238E27FC236}">
                <a16:creationId xmlns:a16="http://schemas.microsoft.com/office/drawing/2014/main" id="{AF7DDD55-A705-4E31-8609-0C3D28C927A6}"/>
              </a:ext>
            </a:extLst>
          </p:cNvPr>
          <p:cNvSpPr/>
          <p:nvPr/>
        </p:nvSpPr>
        <p:spPr>
          <a:xfrm>
            <a:off x="7034361" y="2140260"/>
            <a:ext cx="4664153" cy="1786899"/>
          </a:xfrm>
          <a:prstGeom prst="wedgeRoundRectCallout">
            <a:avLst>
              <a:gd name="adj1" fmla="val 20545"/>
              <a:gd name="adj2" fmla="val 669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คุณลูกค้าคะ สนใจผลิตภัณฑ์ประกันชีวิต </a:t>
            </a:r>
            <a:r>
              <a:rPr lang="en-US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B </a:t>
            </a:r>
            <a: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มั้ยคะ มีคุ้มครองโรคร้ายแรงด้วยนะคะ </a:t>
            </a:r>
            <a:b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แต่ถ้าลูกค้าเวนคืนกรมธรรม์ก่อนครบอายุ </a:t>
            </a:r>
            <a:b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57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ลูกค้าจะได้เงินคืนไม่เต็มจำนวนนะคะ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32F7B8-156C-4D76-9D19-44748B595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618" y="1788405"/>
            <a:ext cx="1523486" cy="1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สิทธิที่เราทำได้เมื่อมีคนโทรมาขายผลิตภัณฑ์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2241EE-DB1B-488A-8B2A-0A01ABE68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86" y="1710359"/>
            <a:ext cx="4896590" cy="48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Website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เปรียบเทียบผลิตภัณฑ์ทางการเงิน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2D9FA-699D-482B-8303-944D64D0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81" y="1593408"/>
            <a:ext cx="5613233" cy="4548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C8D6D4-7AAC-4A9E-ACD7-3972C8969F11}"/>
              </a:ext>
            </a:extLst>
          </p:cNvPr>
          <p:cNvSpPr/>
          <p:nvPr/>
        </p:nvSpPr>
        <p:spPr>
          <a:xfrm>
            <a:off x="520515" y="6263553"/>
            <a:ext cx="5465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Link : </a:t>
            </a:r>
            <a:r>
              <a:rPr lang="en-US" sz="2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https://www.1213.or.th/th/aboutfcc/Pages/disclosure.aspx</a:t>
            </a:r>
            <a:r>
              <a:rPr lang="th-TH" sz="2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15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สิทธิที่จะเลือกใช้ผลิตภัณฑ์และบริการได้อย่างอิสระ (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Right to choose)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1BF7CD2-1582-423B-8781-EAFA332D306B}"/>
              </a:ext>
            </a:extLst>
          </p:cNvPr>
          <p:cNvSpPr/>
          <p:nvPr/>
        </p:nvSpPr>
        <p:spPr>
          <a:xfrm>
            <a:off x="974263" y="2676349"/>
            <a:ext cx="1299582" cy="960651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สี่เหลี่ยมผืนผ้า 31">
            <a:extLst>
              <a:ext uri="{FF2B5EF4-FFF2-40B4-BE49-F238E27FC236}">
                <a16:creationId xmlns:a16="http://schemas.microsoft.com/office/drawing/2014/main" id="{B199AE88-3A87-4C3E-8A25-AA619B57EC5B}"/>
              </a:ext>
            </a:extLst>
          </p:cNvPr>
          <p:cNvSpPr/>
          <p:nvPr/>
        </p:nvSpPr>
        <p:spPr>
          <a:xfrm>
            <a:off x="4813905" y="2818763"/>
            <a:ext cx="7015238" cy="1587358"/>
          </a:xfrm>
          <a:prstGeom prst="rect">
            <a:avLst/>
          </a:prstGeom>
          <a:solidFill>
            <a:srgbClr val="EBF1D7"/>
          </a:solidFill>
        </p:spPr>
        <p:txBody>
          <a:bodyPr wrap="square">
            <a:spAutoFit/>
          </a:bodyPr>
          <a:lstStyle/>
          <a:p>
            <a:pPr algn="ctr"/>
            <a:endParaRPr lang="th-TH" sz="3143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/>
            <a:r>
              <a:rPr lang="th-TH" sz="3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</a:t>
            </a:r>
            <a:r>
              <a:rPr lang="th-TH" sz="314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ขอทำบัตรเอทีเอ็ม</a:t>
            </a:r>
            <a:r>
              <a:rPr lang="en-US" sz="314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</a:t>
            </a:r>
            <a:r>
              <a:rPr lang="th-TH" sz="314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บัตรเดบิต </a:t>
            </a:r>
            <a:br>
              <a:rPr lang="th-TH" sz="314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14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แต่พนักงานให้ทำแบบพ่วงประกันภัยด้วย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C1AE1-8982-434A-96D2-BE0E2CE94FD5}"/>
              </a:ext>
            </a:extLst>
          </p:cNvPr>
          <p:cNvSpPr txBox="1"/>
          <p:nvPr/>
        </p:nvSpPr>
        <p:spPr>
          <a:xfrm>
            <a:off x="7367556" y="2585326"/>
            <a:ext cx="2040466" cy="620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72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defRPr>
            </a:lvl1pPr>
          </a:lstStyle>
          <a:p>
            <a:r>
              <a:rPr lang="th-TH" sz="3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สิ่งที่พบ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26B083-2CD5-44D3-92D4-F17471119900}"/>
              </a:ext>
            </a:extLst>
          </p:cNvPr>
          <p:cNvSpPr/>
          <p:nvPr/>
        </p:nvSpPr>
        <p:spPr>
          <a:xfrm>
            <a:off x="743700" y="1987463"/>
            <a:ext cx="9508878" cy="68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85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คุณเคยเจอเหตุการณ์แบบนี้ไหม</a:t>
            </a:r>
            <a:r>
              <a:rPr lang="en-US" sz="385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 sz="3857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9" name="Picture 2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IN27LXAI4YOZA3IOGGF7HZ2QR5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398&amp;height=247&amp;srcWidth=398&amp;srcHeight=247">
            <a:extLst>
              <a:ext uri="{FF2B5EF4-FFF2-40B4-BE49-F238E27FC236}">
                <a16:creationId xmlns:a16="http://schemas.microsoft.com/office/drawing/2014/main" id="{5E72EF9E-A704-43F8-8F56-BA05B12F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693">
            <a:off x="1275894" y="2930554"/>
            <a:ext cx="659654" cy="4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L6V56OZMI2ZFAL7XVPGZ25PR3C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403&amp;height=497&amp;srcWidth=403&amp;srcHeight=497">
            <a:extLst>
              <a:ext uri="{FF2B5EF4-FFF2-40B4-BE49-F238E27FC236}">
                <a16:creationId xmlns:a16="http://schemas.microsoft.com/office/drawing/2014/main" id="{D075B8F8-B84E-47B4-8989-9935DAB3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71" y="3503022"/>
            <a:ext cx="2003904" cy="24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K4BVI57PTCENGIZAEEZ4EW3CYR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zIxODQwMCIsImV4cCI6IjE2MjMyNDAw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amxIV2dCekp4d2kvcHZRSkNpbllRN1BKRGhaS0xKcWVwMDRFT0tkTVZ2TT0&amp;nocache=true&amp;encodeFailures=1&amp;width=450&amp;height=447&amp;srcWidth=450&amp;srcHeight=447">
            <a:extLst>
              <a:ext uri="{FF2B5EF4-FFF2-40B4-BE49-F238E27FC236}">
                <a16:creationId xmlns:a16="http://schemas.microsoft.com/office/drawing/2014/main" id="{DF75250E-8CA7-4235-B744-F4093610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1145" y="3664565"/>
            <a:ext cx="2482431" cy="24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79548B-FE66-43BD-878F-3DD451DD77EA}"/>
              </a:ext>
            </a:extLst>
          </p:cNvPr>
          <p:cNvSpPr txBox="1"/>
          <p:nvPr/>
        </p:nvSpPr>
        <p:spPr>
          <a:xfrm>
            <a:off x="2259661" y="4853110"/>
            <a:ext cx="998991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86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ประกันภัย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3A5B3E-422E-4A5D-8FE9-47ECA4228673}"/>
              </a:ext>
            </a:extLst>
          </p:cNvPr>
          <p:cNvSpPr txBox="1"/>
          <p:nvPr/>
        </p:nvSpPr>
        <p:spPr>
          <a:xfrm>
            <a:off x="1962032" y="4748770"/>
            <a:ext cx="354584" cy="575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43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+</a:t>
            </a:r>
            <a:endParaRPr lang="th-TH" sz="3143" b="1">
              <a:solidFill>
                <a:srgbClr val="FF00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สี่เหลี่ยมผืนผ้า 31">
            <a:extLst>
              <a:ext uri="{FF2B5EF4-FFF2-40B4-BE49-F238E27FC236}">
                <a16:creationId xmlns:a16="http://schemas.microsoft.com/office/drawing/2014/main" id="{2F53089F-78B6-4851-B742-5D07D00BEC84}"/>
              </a:ext>
            </a:extLst>
          </p:cNvPr>
          <p:cNvSpPr/>
          <p:nvPr/>
        </p:nvSpPr>
        <p:spPr>
          <a:xfrm>
            <a:off x="4813905" y="4957391"/>
            <a:ext cx="7015238" cy="1213602"/>
          </a:xfrm>
          <a:prstGeom prst="rect">
            <a:avLst/>
          </a:prstGeom>
          <a:solidFill>
            <a:srgbClr val="EBF1D7"/>
          </a:solidFill>
        </p:spPr>
        <p:txBody>
          <a:bodyPr wrap="square">
            <a:spAutoFit/>
          </a:bodyPr>
          <a:lstStyle/>
          <a:p>
            <a:endParaRPr lang="th-TH" sz="3857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3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</a:t>
            </a:r>
            <a:r>
              <a:rPr lang="th-TH" sz="314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</a:t>
            </a:r>
            <a:r>
              <a:rPr lang="th-TH" sz="3143" u="sng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มีสิทธิเลือก</a:t>
            </a:r>
            <a:r>
              <a:rPr lang="th-TH" sz="314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ทำบัตรแบบมีประกันภัยหรือไม่มีประกันภัยก็ได้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F5E2-1F73-4D4B-9052-D02CD050E1B5}"/>
              </a:ext>
            </a:extLst>
          </p:cNvPr>
          <p:cNvSpPr txBox="1"/>
          <p:nvPr/>
        </p:nvSpPr>
        <p:spPr>
          <a:xfrm>
            <a:off x="7367556" y="4778138"/>
            <a:ext cx="2040466" cy="620042"/>
          </a:xfrm>
          <a:prstGeom prst="rect">
            <a:avLst/>
          </a:prstGeom>
          <a:solidFill>
            <a:srgbClr val="59A5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72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defRPr>
            </a:lvl1pPr>
          </a:lstStyle>
          <a:p>
            <a:r>
              <a:rPr lang="th-TH" sz="3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ความจริง</a:t>
            </a:r>
          </a:p>
        </p:txBody>
      </p:sp>
    </p:spTree>
    <p:extLst>
      <p:ext uri="{BB962C8B-B14F-4D97-AF65-F5344CB8AC3E}">
        <p14:creationId xmlns:p14="http://schemas.microsoft.com/office/powerpoint/2010/main" val="23636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สิทธิที่จะร้องเรียนเพื่อความเป็นธรรม (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Right to be heard)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234307CE-8590-4731-8955-C5D2C4CA37C2}"/>
              </a:ext>
            </a:extLst>
          </p:cNvPr>
          <p:cNvSpPr/>
          <p:nvPr/>
        </p:nvSpPr>
        <p:spPr>
          <a:xfrm>
            <a:off x="798330" y="1981206"/>
            <a:ext cx="5787573" cy="689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57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ลูกค้าติดต่อผู้ให้บริการทางการเงิน</a:t>
            </a:r>
          </a:p>
        </p:txBody>
      </p:sp>
      <p:sp>
        <p:nvSpPr>
          <p:cNvPr id="61" name="Rounded Rectangle 15">
            <a:extLst>
              <a:ext uri="{FF2B5EF4-FFF2-40B4-BE49-F238E27FC236}">
                <a16:creationId xmlns:a16="http://schemas.microsoft.com/office/drawing/2014/main" id="{BA312E1C-6528-4667-90E9-707394BF3AD9}"/>
              </a:ext>
            </a:extLst>
          </p:cNvPr>
          <p:cNvSpPr/>
          <p:nvPr/>
        </p:nvSpPr>
        <p:spPr>
          <a:xfrm>
            <a:off x="1693378" y="3202822"/>
            <a:ext cx="4910666" cy="677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57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ผู้ให้บริการตอบกลับพร้อมให้ความช่วยเหลือ</a:t>
            </a:r>
          </a:p>
        </p:txBody>
      </p:sp>
      <p:sp>
        <p:nvSpPr>
          <p:cNvPr id="62" name="Rounded Rectangle 17">
            <a:extLst>
              <a:ext uri="{FF2B5EF4-FFF2-40B4-BE49-F238E27FC236}">
                <a16:creationId xmlns:a16="http://schemas.microsoft.com/office/drawing/2014/main" id="{F48330D6-D4AF-45A9-9A60-F6E79CA09097}"/>
              </a:ext>
            </a:extLst>
          </p:cNvPr>
          <p:cNvSpPr/>
          <p:nvPr/>
        </p:nvSpPr>
        <p:spPr>
          <a:xfrm>
            <a:off x="1705474" y="4073681"/>
            <a:ext cx="4910666" cy="9918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57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ผู้ให้บริการไม่ตอบกลับภายในเวลาที่กำหนด / ไม่ได้รับการปฏิบัติที่เหมาะสม</a:t>
            </a:r>
          </a:p>
        </p:txBody>
      </p:sp>
      <p:sp>
        <p:nvSpPr>
          <p:cNvPr id="63" name="Curved Right Arrow 18">
            <a:extLst>
              <a:ext uri="{FF2B5EF4-FFF2-40B4-BE49-F238E27FC236}">
                <a16:creationId xmlns:a16="http://schemas.microsoft.com/office/drawing/2014/main" id="{43548684-B0A8-499D-BA97-20BD361E3446}"/>
              </a:ext>
            </a:extLst>
          </p:cNvPr>
          <p:cNvSpPr/>
          <p:nvPr/>
        </p:nvSpPr>
        <p:spPr>
          <a:xfrm>
            <a:off x="556425" y="2271490"/>
            <a:ext cx="1076476" cy="2552092"/>
          </a:xfrm>
          <a:prstGeom prst="curvedRightArrow">
            <a:avLst/>
          </a:prstGeom>
          <a:solidFill>
            <a:srgbClr val="FF79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8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4" name="Down Arrow 6">
            <a:extLst>
              <a:ext uri="{FF2B5EF4-FFF2-40B4-BE49-F238E27FC236}">
                <a16:creationId xmlns:a16="http://schemas.microsoft.com/office/drawing/2014/main" id="{F73F2C57-9210-4B9A-AD56-B48B8658B5B3}"/>
              </a:ext>
            </a:extLst>
          </p:cNvPr>
          <p:cNvSpPr/>
          <p:nvPr/>
        </p:nvSpPr>
        <p:spPr>
          <a:xfrm>
            <a:off x="3519759" y="2743207"/>
            <a:ext cx="653143" cy="387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5" name="6-Point Star 8">
            <a:extLst>
              <a:ext uri="{FF2B5EF4-FFF2-40B4-BE49-F238E27FC236}">
                <a16:creationId xmlns:a16="http://schemas.microsoft.com/office/drawing/2014/main" id="{4CE1C2A5-1CCA-4D42-89DF-AEC6A2538904}"/>
              </a:ext>
            </a:extLst>
          </p:cNvPr>
          <p:cNvSpPr/>
          <p:nvPr/>
        </p:nvSpPr>
        <p:spPr>
          <a:xfrm>
            <a:off x="6301666" y="2815776"/>
            <a:ext cx="616857" cy="713619"/>
          </a:xfrm>
          <a:prstGeom prst="star6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8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ยุติ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A81ACC9-BC7B-4FE0-AF71-F1BDBC67D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020" y="1981206"/>
            <a:ext cx="665779" cy="63489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3C77E3E-D0B0-47B9-AC54-0FF9B0231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245" y="3001784"/>
            <a:ext cx="942920" cy="36872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9DA0484-CD82-4CA9-A511-FA533B64F0A7}"/>
              </a:ext>
            </a:extLst>
          </p:cNvPr>
          <p:cNvSpPr txBox="1"/>
          <p:nvPr/>
        </p:nvSpPr>
        <p:spPr>
          <a:xfrm>
            <a:off x="8317884" y="1941473"/>
            <a:ext cx="3787030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ศูนย์คุ้มครองผู้ใช้บริการทางการเงิน </a:t>
            </a:r>
            <a:r>
              <a:rPr lang="en-US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</a:t>
            </a:r>
            <a:r>
              <a:rPr lang="th-TH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ศคง.</a:t>
            </a:r>
            <a:r>
              <a:rPr lang="en-US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  <a:endParaRPr lang="th-TH" sz="2857">
              <a:solidFill>
                <a:schemeClr val="tx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591A963-8AB7-4F7A-BC1B-19543392411A}"/>
              </a:ext>
            </a:extLst>
          </p:cNvPr>
          <p:cNvSpPr txBox="1"/>
          <p:nvPr/>
        </p:nvSpPr>
        <p:spPr>
          <a:xfrm>
            <a:off x="8349164" y="2936819"/>
            <a:ext cx="804065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โทร</a:t>
            </a:r>
            <a:r>
              <a:rPr lang="en-US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endParaRPr lang="th-TH" sz="2857">
              <a:solidFill>
                <a:schemeClr val="tx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43D05B7-B1D7-416F-AEA8-5E1A39045415}"/>
              </a:ext>
            </a:extLst>
          </p:cNvPr>
          <p:cNvSpPr txBox="1"/>
          <p:nvPr/>
        </p:nvSpPr>
        <p:spPr>
          <a:xfrm>
            <a:off x="7565020" y="3792460"/>
            <a:ext cx="4336694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hlinkClick r:id="rId6"/>
              </a:rPr>
              <a:t>www.1213.or.th</a:t>
            </a:r>
            <a:r>
              <a:rPr lang="th-TH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เลือกหัวข้อ </a:t>
            </a:r>
            <a:r>
              <a:rPr lang="en-US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</a:t>
            </a:r>
            <a:r>
              <a:rPr lang="th-TH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ร้องเรียน</a:t>
            </a:r>
            <a:r>
              <a:rPr lang="en-US" sz="2857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</a:t>
            </a:r>
            <a:endParaRPr lang="th-TH" sz="2857">
              <a:solidFill>
                <a:schemeClr val="tx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4B58F3F-6236-4B6E-8813-036F40743D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939" b="78813"/>
          <a:stretch/>
        </p:blipFill>
        <p:spPr>
          <a:xfrm>
            <a:off x="7358743" y="4492097"/>
            <a:ext cx="4542971" cy="621748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46CA8353-8EFD-4AD7-8867-8350EEFA6832}"/>
              </a:ext>
            </a:extLst>
          </p:cNvPr>
          <p:cNvSpPr/>
          <p:nvPr/>
        </p:nvSpPr>
        <p:spPr>
          <a:xfrm>
            <a:off x="10544582" y="4426978"/>
            <a:ext cx="548174" cy="348471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40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/>
      <p:bldP spid="69" grpId="0"/>
      <p:bldP spid="70" grpId="0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4. สิทธิที่จะได้รับการพิจารณาค่าชดเชยหากเกิดความเสียหาย (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Right to redress)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สี่เหลี่ยมผืนผ้า 21">
            <a:extLst>
              <a:ext uri="{FF2B5EF4-FFF2-40B4-BE49-F238E27FC236}">
                <a16:creationId xmlns:a16="http://schemas.microsoft.com/office/drawing/2014/main" id="{6D28AC05-4915-4E9C-80FE-956D63DC76AE}"/>
              </a:ext>
            </a:extLst>
          </p:cNvPr>
          <p:cNvSpPr/>
          <p:nvPr/>
        </p:nvSpPr>
        <p:spPr>
          <a:xfrm>
            <a:off x="957664" y="2205194"/>
            <a:ext cx="8202259" cy="3132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  ในกรณีที่พิสูจน์แล้วพบว่าปัญหาจากการใช้บริการที่เกิดขึ้นนั้น ...</a:t>
            </a:r>
            <a:b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เกิดจากความผิดพลาดของ</a:t>
            </a:r>
          </a:p>
          <a:p>
            <a:pPr marL="873142" lvl="1" indent="-295962">
              <a:buFont typeface="Arial" panose="020B0604020202020204" pitchFamily="34" charset="0"/>
              <a:buChar char="•"/>
            </a:pPr>
            <a: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ผู้ให้บริการทางการเงิน</a:t>
            </a:r>
          </a:p>
          <a:p>
            <a:pPr marL="873142" lvl="1" indent="-295962">
              <a:buFont typeface="Arial" panose="020B0604020202020204" pitchFamily="34" charset="0"/>
              <a:buChar char="•"/>
            </a:pPr>
            <a: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เจ้าหน้าที่ของผู้ให้บริการทางการเงิน</a:t>
            </a:r>
          </a:p>
          <a:p>
            <a: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ที่จงใจหรือประมาทเลินเล่อจนทำให้เกิดความเสียหาย</a:t>
            </a:r>
          </a:p>
          <a:p>
            <a: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ผู้ใช้บริการ</a:t>
            </a:r>
            <a:r>
              <a:rPr lang="th-TH" sz="3293" u="sng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มีสิทธิที่จะได้รับค่าชดเชยความเสียหาย</a:t>
            </a:r>
            <a:r>
              <a:rPr lang="th-TH" sz="329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นั้น</a:t>
            </a:r>
          </a:p>
        </p:txBody>
      </p:sp>
      <p:pic>
        <p:nvPicPr>
          <p:cNvPr id="10" name="Picture 2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II5ZD5EGPXNFGYTE3GL52JHBBT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wNTE5OSIsImV4cCI6IjE2MjAyMjY3OTk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MU45WTl1MDg2blNXeTNYRy9SS1dkTjJBOFdmUmVLWW9JYUNRM3ZjVlpBST0&amp;nocache=true&amp;encodeFailures=1&amp;width=432&amp;height=390&amp;srcWidth=432&amp;srcHeight=390">
            <a:extLst>
              <a:ext uri="{FF2B5EF4-FFF2-40B4-BE49-F238E27FC236}">
                <a16:creationId xmlns:a16="http://schemas.microsoft.com/office/drawing/2014/main" id="{6A4238D6-DFDB-483D-8795-C6AFEC25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66" y="1765544"/>
            <a:ext cx="3927871" cy="3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9528868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80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5FFA364-04E2-481D-B1F0-D893560B7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96607"/>
              </p:ext>
            </p:extLst>
          </p:nvPr>
        </p:nvGraphicFramePr>
        <p:xfrm>
          <a:off x="2060743" y="4032455"/>
          <a:ext cx="8128000" cy="257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07829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22942206"/>
                    </a:ext>
                  </a:extLst>
                </a:gridCol>
              </a:tblGrid>
              <a:tr h="2576838"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9383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4E97785-2498-4D5D-AB4B-A132B8C96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78494"/>
              </p:ext>
            </p:extLst>
          </p:nvPr>
        </p:nvGraphicFramePr>
        <p:xfrm>
          <a:off x="369169" y="1178207"/>
          <a:ext cx="11486793" cy="2847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8931">
                  <a:extLst>
                    <a:ext uri="{9D8B030D-6E8A-4147-A177-3AD203B41FA5}">
                      <a16:colId xmlns:a16="http://schemas.microsoft.com/office/drawing/2014/main" val="2194588130"/>
                    </a:ext>
                  </a:extLst>
                </a:gridCol>
                <a:gridCol w="3828931">
                  <a:extLst>
                    <a:ext uri="{9D8B030D-6E8A-4147-A177-3AD203B41FA5}">
                      <a16:colId xmlns:a16="http://schemas.microsoft.com/office/drawing/2014/main" val="1345685195"/>
                    </a:ext>
                  </a:extLst>
                </a:gridCol>
                <a:gridCol w="3828931">
                  <a:extLst>
                    <a:ext uri="{9D8B030D-6E8A-4147-A177-3AD203B41FA5}">
                      <a16:colId xmlns:a16="http://schemas.microsoft.com/office/drawing/2014/main" val="4075254690"/>
                    </a:ext>
                  </a:extLst>
                </a:gridCol>
              </a:tblGrid>
              <a:tr h="2847513"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61723"/>
                  </a:ext>
                </a:extLst>
              </a:tr>
            </a:tbl>
          </a:graphicData>
        </a:graphic>
      </p:graphicFrame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514BE768-1460-440F-BBC3-63C5FFD7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216"/>
            <a:ext cx="2743200" cy="365125"/>
          </a:xfrm>
        </p:spPr>
        <p:txBody>
          <a:bodyPr/>
          <a:lstStyle/>
          <a:p>
            <a:fld id="{EFDF1642-36F5-4944-A90B-128936D0950B}" type="slidenum">
              <a:rPr lang="en-US" smtClean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pPr/>
              <a:t>18</a:t>
            </a:fld>
            <a:endParaRPr lang="en-US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326551-7E61-4BFF-96CF-A9A6C90C6F32}"/>
              </a:ext>
            </a:extLst>
          </p:cNvPr>
          <p:cNvSpPr/>
          <p:nvPr/>
        </p:nvSpPr>
        <p:spPr>
          <a:xfrm>
            <a:off x="772375" y="3347066"/>
            <a:ext cx="2985279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วางแผนการเงิน</a:t>
            </a:r>
          </a:p>
        </p:txBody>
      </p:sp>
      <p:pic>
        <p:nvPicPr>
          <p:cNvPr id="44" name="Picture 4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LNVWXYOH5J7JFLWUZYEZQABHPG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683&amp;height=641&amp;srcWidth=683&amp;srcHeight=641">
            <a:extLst>
              <a:ext uri="{FF2B5EF4-FFF2-40B4-BE49-F238E27FC236}">
                <a16:creationId xmlns:a16="http://schemas.microsoft.com/office/drawing/2014/main" id="{359AA3BE-B209-4405-BFEE-293504BF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38925" y="1341159"/>
            <a:ext cx="1446110" cy="13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A5F9E5A-70F0-4646-99CA-41F0C1D26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90" y="1465660"/>
            <a:ext cx="1052745" cy="1575917"/>
          </a:xfrm>
          <a:prstGeom prst="rect">
            <a:avLst/>
          </a:prstGeom>
        </p:spPr>
      </p:pic>
      <p:pic>
        <p:nvPicPr>
          <p:cNvPr id="46" name="Picture 6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JHVAY54JPBWFFL3ZWXPPQLQBGG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746&amp;height=855&amp;srcWidth=1020&amp;srcHeight=1170">
            <a:extLst>
              <a:ext uri="{FF2B5EF4-FFF2-40B4-BE49-F238E27FC236}">
                <a16:creationId xmlns:a16="http://schemas.microsoft.com/office/drawing/2014/main" id="{35155BF3-7307-45C8-8372-2E939A40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02" y="1701407"/>
            <a:ext cx="473956" cy="5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N3KMPT24VAUZBJPDW6AZAM4AKP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599&amp;height=600&amp;srcWidth=599&amp;srcHeight=600">
            <a:extLst>
              <a:ext uri="{FF2B5EF4-FFF2-40B4-BE49-F238E27FC236}">
                <a16:creationId xmlns:a16="http://schemas.microsoft.com/office/drawing/2014/main" id="{3DDCA5B4-D2CD-4111-8354-D54B321E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80" y="1628643"/>
            <a:ext cx="437359" cy="4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KNXNA25TYMG5CZ3ZFTBFIZMTOQ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382&amp;height=348&amp;srcWidth=382&amp;srcHeight=348">
            <a:extLst>
              <a:ext uri="{FF2B5EF4-FFF2-40B4-BE49-F238E27FC236}">
                <a16:creationId xmlns:a16="http://schemas.microsoft.com/office/drawing/2014/main" id="{569E70B2-84B1-45C1-9BF9-95AA12BC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90" y="2159484"/>
            <a:ext cx="489691" cy="4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D312B70-21F8-49BC-BF9D-B2DAAFC65372}"/>
              </a:ext>
            </a:extLst>
          </p:cNvPr>
          <p:cNvSpPr/>
          <p:nvPr/>
        </p:nvSpPr>
        <p:spPr>
          <a:xfrm>
            <a:off x="3899563" y="3155226"/>
            <a:ext cx="4450359" cy="88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ติดตามข้อมูลข่าวสารทางการเงิน</a:t>
            </a:r>
          </a:p>
          <a:p>
            <a:pPr algn="ctr"/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อย่างสม่ำเสมอ</a:t>
            </a:r>
          </a:p>
        </p:txBody>
      </p:sp>
      <p:pic>
        <p:nvPicPr>
          <p:cNvPr id="50" name="Picture 8" descr="Checklist Clip Art at Clker.com - vector clip art online, royalty free &amp;  public domain">
            <a:extLst>
              <a:ext uri="{FF2B5EF4-FFF2-40B4-BE49-F238E27FC236}">
                <a16:creationId xmlns:a16="http://schemas.microsoft.com/office/drawing/2014/main" id="{B06965A4-9725-4A3C-A1A8-DB9F1C5F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510">
            <a:off x="9482121" y="1527555"/>
            <a:ext cx="1072345" cy="1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DE9E385-6E31-49E5-9778-EBC143D16702}"/>
              </a:ext>
            </a:extLst>
          </p:cNvPr>
          <p:cNvSpPr/>
          <p:nvPr/>
        </p:nvSpPr>
        <p:spPr>
          <a:xfrm>
            <a:off x="7927283" y="3155226"/>
            <a:ext cx="4044406" cy="88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ทำความเข้าใจรายละเอียด</a:t>
            </a:r>
          </a:p>
          <a:p>
            <a:pPr algn="ctr"/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และเปรียบเทียบข้อมูลก่อนใช้บริการ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7F09EE-E412-4B95-9A3D-93D1BB7E99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66" y="4286846"/>
            <a:ext cx="735473" cy="1007174"/>
          </a:xfrm>
          <a:prstGeom prst="rect">
            <a:avLst/>
          </a:prstGeom>
        </p:spPr>
      </p:pic>
      <p:pic>
        <p:nvPicPr>
          <p:cNvPr id="53" name="Picture 2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PAT3A3ANPHYBFLMOO3Z33SEDSO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Tc1MTYwMCIsImV4cCI6IjE2MTk3NzMy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b1ZQclk5VExmUHhPd3JVaFFjdU9JcHRLOHJMTEJna3kvOGYydXBXNE5ncz0&amp;nocache=true&amp;encodeFailures=1&amp;width=496&amp;height=506&amp;srcWidth=496&amp;srcHeight=506">
            <a:extLst>
              <a:ext uri="{FF2B5EF4-FFF2-40B4-BE49-F238E27FC236}">
                <a16:creationId xmlns:a16="http://schemas.microsoft.com/office/drawing/2014/main" id="{BF39400A-B8AE-4226-BBC4-888A9D15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645">
            <a:off x="4220574" y="4878105"/>
            <a:ext cx="709843" cy="7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0BF9AE6-DA33-4294-ACC7-96B22F459E60}"/>
              </a:ext>
            </a:extLst>
          </p:cNvPr>
          <p:cNvSpPr/>
          <p:nvPr/>
        </p:nvSpPr>
        <p:spPr>
          <a:xfrm>
            <a:off x="2444941" y="5767104"/>
            <a:ext cx="3478526" cy="88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ตรวจทานความถูกต้อง</a:t>
            </a:r>
            <a:b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ของธุรกรรมทางการเงินทุกครั้ง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D7F5DC7-88C7-4E70-AE11-EC8B51D3D7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056" y="1354688"/>
            <a:ext cx="2169916" cy="17960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5FC3082-B84F-42FC-A268-DE8AB84B84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7EF"/>
              </a:clrFrom>
              <a:clrTo>
                <a:srgbClr val="FDF7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5035" y="4347970"/>
            <a:ext cx="1069858" cy="152582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B051CA5-D102-4A68-9FC4-4A1801F44B45}"/>
              </a:ext>
            </a:extLst>
          </p:cNvPr>
          <p:cNvSpPr/>
          <p:nvPr/>
        </p:nvSpPr>
        <p:spPr>
          <a:xfrm>
            <a:off x="6467423" y="5964960"/>
            <a:ext cx="3478526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เมื่อเป็นหนี้ต้องชำระ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64AE42-A341-40DB-8A49-9DDB0016D623}"/>
              </a:ext>
            </a:extLst>
          </p:cNvPr>
          <p:cNvSpPr/>
          <p:nvPr/>
        </p:nvSpPr>
        <p:spPr>
          <a:xfrm>
            <a:off x="441290" y="1245531"/>
            <a:ext cx="470263" cy="47026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286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038747-1E79-4DB3-9362-9653A75816A6}"/>
              </a:ext>
            </a:extLst>
          </p:cNvPr>
          <p:cNvSpPr/>
          <p:nvPr/>
        </p:nvSpPr>
        <p:spPr>
          <a:xfrm>
            <a:off x="4296909" y="1245531"/>
            <a:ext cx="470263" cy="47026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286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F10E26F-1521-4738-8FD4-9DD10DDBDF89}"/>
              </a:ext>
            </a:extLst>
          </p:cNvPr>
          <p:cNvSpPr/>
          <p:nvPr/>
        </p:nvSpPr>
        <p:spPr>
          <a:xfrm>
            <a:off x="8135569" y="1245531"/>
            <a:ext cx="470263" cy="47026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286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3DC22E-AA1A-485C-B03A-7D016ADF8C55}"/>
              </a:ext>
            </a:extLst>
          </p:cNvPr>
          <p:cNvSpPr/>
          <p:nvPr/>
        </p:nvSpPr>
        <p:spPr>
          <a:xfrm>
            <a:off x="2191154" y="4116971"/>
            <a:ext cx="470263" cy="47026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endParaRPr lang="th-TH" sz="4286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6EA230E-48A6-4A55-99A9-57BB7F98C698}"/>
              </a:ext>
            </a:extLst>
          </p:cNvPr>
          <p:cNvSpPr/>
          <p:nvPr/>
        </p:nvSpPr>
        <p:spPr>
          <a:xfrm>
            <a:off x="6238925" y="4116970"/>
            <a:ext cx="470263" cy="47026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</a:t>
            </a:r>
            <a:endParaRPr lang="th-TH" sz="4286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63" name="Picture 6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KVXMCO6H6FCBAIEKH22OW3VLGS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Tc1MTYwMCIsImV4cCI6IjE2MTk3NzMy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b1ZQclk5VExmUHhPd3JVaFFjdU9JcHRLOHJMTEJna3kvOGYydXBXNE5ncz0&amp;nocache=true&amp;encodeFailures=1&amp;width=566&amp;height=712&amp;srcWidth=566&amp;srcHeight=712">
            <a:extLst>
              <a:ext uri="{FF2B5EF4-FFF2-40B4-BE49-F238E27FC236}">
                <a16:creationId xmlns:a16="http://schemas.microsoft.com/office/drawing/2014/main" id="{1D8D64C1-BF74-4CA8-80BB-32A310C2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12" y="4547327"/>
            <a:ext cx="908304" cy="10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1" grpId="0"/>
      <p:bldP spid="54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วางแผนทางการเงิน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ABF63D-CB29-4B26-9A54-81D3C4E697AA}"/>
              </a:ext>
            </a:extLst>
          </p:cNvPr>
          <p:cNvSpPr/>
          <p:nvPr/>
        </p:nvSpPr>
        <p:spPr>
          <a:xfrm>
            <a:off x="4566150" y="1998950"/>
            <a:ext cx="2867712" cy="1233564"/>
          </a:xfrm>
          <a:prstGeom prst="roundRect">
            <a:avLst/>
          </a:prstGeom>
          <a:solidFill>
            <a:srgbClr val="66CFE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ตั้งเป้าหมายการเงิน</a:t>
            </a:r>
            <a:endParaRPr lang="th-TH" sz="3143" dirty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BA3768-C11A-43AE-8D82-71A6651ACBDC}"/>
              </a:ext>
            </a:extLst>
          </p:cNvPr>
          <p:cNvSpPr/>
          <p:nvPr/>
        </p:nvSpPr>
        <p:spPr>
          <a:xfrm>
            <a:off x="1228953" y="2011316"/>
            <a:ext cx="2431685" cy="12088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</a:t>
            </a:r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สำรวจตัวเอง</a:t>
            </a:r>
            <a:endParaRPr lang="th-TH" sz="3143" dirty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DF2B968C-6E18-4FAD-9E26-961FDB48FD8F}"/>
              </a:ext>
            </a:extLst>
          </p:cNvPr>
          <p:cNvSpPr/>
          <p:nvPr/>
        </p:nvSpPr>
        <p:spPr>
          <a:xfrm>
            <a:off x="8339375" y="2012375"/>
            <a:ext cx="2743015" cy="1220139"/>
          </a:xfrm>
          <a:prstGeom prst="roundRect">
            <a:avLst/>
          </a:prstGeom>
          <a:solidFill>
            <a:srgbClr val="F69E9D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</a:t>
            </a:r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จัดทำแผน</a:t>
            </a:r>
          </a:p>
          <a:p>
            <a:pPr algn="ctr"/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สู่เป้าหมาย</a:t>
            </a:r>
            <a:endParaRPr lang="th-TH" sz="3143" dirty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92AE9AFC-1596-422E-BF47-BA6C0418EF73}"/>
              </a:ext>
            </a:extLst>
          </p:cNvPr>
          <p:cNvSpPr/>
          <p:nvPr/>
        </p:nvSpPr>
        <p:spPr>
          <a:xfrm>
            <a:off x="6443782" y="4000092"/>
            <a:ext cx="3267100" cy="12268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4. </a:t>
            </a:r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ทำตามแผน</a:t>
            </a:r>
          </a:p>
          <a:p>
            <a:pPr algn="ctr"/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อย่างเคร่งครัด</a:t>
            </a:r>
            <a:endParaRPr lang="th-TH" sz="3143" dirty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08CBB780-6CBD-4543-9AB4-B656C43AA901}"/>
              </a:ext>
            </a:extLst>
          </p:cNvPr>
          <p:cNvSpPr/>
          <p:nvPr/>
        </p:nvSpPr>
        <p:spPr>
          <a:xfrm>
            <a:off x="2702659" y="4031214"/>
            <a:ext cx="2856650" cy="11957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5. </a:t>
            </a:r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ตรวจสอบและ</a:t>
            </a:r>
          </a:p>
          <a:p>
            <a:pPr algn="ctr"/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ปรับแผนฯ</a:t>
            </a:r>
            <a:endParaRPr lang="th-TH" sz="3143" dirty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D9F1DCFE-0D8B-4F1A-9A7E-DBD761989D2A}"/>
              </a:ext>
            </a:extLst>
          </p:cNvPr>
          <p:cNvSpPr/>
          <p:nvPr/>
        </p:nvSpPr>
        <p:spPr>
          <a:xfrm>
            <a:off x="3797342" y="2430300"/>
            <a:ext cx="637954" cy="45568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1" name="Right Arrow 13">
            <a:extLst>
              <a:ext uri="{FF2B5EF4-FFF2-40B4-BE49-F238E27FC236}">
                <a16:creationId xmlns:a16="http://schemas.microsoft.com/office/drawing/2014/main" id="{14D7C508-4BDD-471E-99D9-851308524C60}"/>
              </a:ext>
            </a:extLst>
          </p:cNvPr>
          <p:cNvSpPr/>
          <p:nvPr/>
        </p:nvSpPr>
        <p:spPr>
          <a:xfrm>
            <a:off x="7564717" y="2455732"/>
            <a:ext cx="637954" cy="45568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2" name="Bent Arrow 17">
            <a:extLst>
              <a:ext uri="{FF2B5EF4-FFF2-40B4-BE49-F238E27FC236}">
                <a16:creationId xmlns:a16="http://schemas.microsoft.com/office/drawing/2014/main" id="{DAE47A1D-096B-4CB1-A84B-A6E485BA7779}"/>
              </a:ext>
            </a:extLst>
          </p:cNvPr>
          <p:cNvSpPr/>
          <p:nvPr/>
        </p:nvSpPr>
        <p:spPr>
          <a:xfrm rot="10800000">
            <a:off x="9857900" y="3529964"/>
            <a:ext cx="941741" cy="1306286"/>
          </a:xfrm>
          <a:prstGeom prst="bentArrow">
            <a:avLst>
              <a:gd name="adj1" fmla="val 25000"/>
              <a:gd name="adj2" fmla="val 25000"/>
              <a:gd name="adj3" fmla="val 26613"/>
              <a:gd name="adj4" fmla="val 469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Right Arrow 18">
            <a:extLst>
              <a:ext uri="{FF2B5EF4-FFF2-40B4-BE49-F238E27FC236}">
                <a16:creationId xmlns:a16="http://schemas.microsoft.com/office/drawing/2014/main" id="{2D49C387-84BD-487C-948E-64175C4DC8F2}"/>
              </a:ext>
            </a:extLst>
          </p:cNvPr>
          <p:cNvSpPr/>
          <p:nvPr/>
        </p:nvSpPr>
        <p:spPr>
          <a:xfrm rot="10800000">
            <a:off x="5615396" y="4380570"/>
            <a:ext cx="637954" cy="45568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9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8D8C27-04F0-45A6-8EEB-80A75E304D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หัวข้อเนื้อหา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28659-BAA0-4D4A-84D3-4494B554ECF7}"/>
              </a:ext>
            </a:extLst>
          </p:cNvPr>
          <p:cNvSpPr txBox="1"/>
          <p:nvPr/>
        </p:nvSpPr>
        <p:spPr>
          <a:xfrm>
            <a:off x="2254927" y="2197858"/>
            <a:ext cx="895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ความสำคัญของการรู้สิทธิและหน้าที่ของผู้ใช้บริการทางการเงิน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C3EFB-EC87-47F8-B176-506887187701}"/>
              </a:ext>
            </a:extLst>
          </p:cNvPr>
          <p:cNvSpPr txBox="1"/>
          <p:nvPr/>
        </p:nvSpPr>
        <p:spPr>
          <a:xfrm>
            <a:off x="2254927" y="3073957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94F40-3F2C-4FFC-A42E-8B01A06DC12B}"/>
              </a:ext>
            </a:extLst>
          </p:cNvPr>
          <p:cNvSpPr txBox="1"/>
          <p:nvPr/>
        </p:nvSpPr>
        <p:spPr>
          <a:xfrm>
            <a:off x="2254927" y="4001721"/>
            <a:ext cx="837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6C60D8-D82A-4194-A2BF-2FBBE8103144}"/>
              </a:ext>
            </a:extLst>
          </p:cNvPr>
          <p:cNvGrpSpPr/>
          <p:nvPr/>
        </p:nvGrpSpPr>
        <p:grpSpPr>
          <a:xfrm>
            <a:off x="1330729" y="2227249"/>
            <a:ext cx="826337" cy="614346"/>
            <a:chOff x="1330729" y="2227249"/>
            <a:chExt cx="826337" cy="6143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D33A5-C343-4506-892B-9B033E436981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B013F8-DF95-45CE-B0DD-066908353A08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0659D9-8B2A-4482-B226-4471F7F69626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6E41C2-DFB0-4518-80B8-07BD54970808}"/>
              </a:ext>
            </a:extLst>
          </p:cNvPr>
          <p:cNvGrpSpPr/>
          <p:nvPr/>
        </p:nvGrpSpPr>
        <p:grpSpPr>
          <a:xfrm>
            <a:off x="1337005" y="3159628"/>
            <a:ext cx="826337" cy="614346"/>
            <a:chOff x="1330729" y="2227249"/>
            <a:chExt cx="826337" cy="61434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D6ECC0-C2C8-44D6-86EA-B78806847DBC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99E454-59D3-4F6D-B605-EB13D52510F4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BD673B-7C5E-4671-8C21-90B2DC5E1E3D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1E9613-1ADC-4E47-8FA8-7CC4A7015FE8}"/>
              </a:ext>
            </a:extLst>
          </p:cNvPr>
          <p:cNvGrpSpPr/>
          <p:nvPr/>
        </p:nvGrpSpPr>
        <p:grpSpPr>
          <a:xfrm>
            <a:off x="1326851" y="4092007"/>
            <a:ext cx="826337" cy="614346"/>
            <a:chOff x="1330729" y="2227249"/>
            <a:chExt cx="826337" cy="6143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091E81-EAC5-4556-BAC5-A416F7D50430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808E1-A27A-4ACD-8ACD-DD784C567FCE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14B676-DE47-4315-976A-F1D2D90CBA38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64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ติดตามข่าวสารทางการเงินอย่างสม่ำเสมอ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3790C2-3808-469B-BB9B-3BBA73554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20209"/>
              </p:ext>
            </p:extLst>
          </p:nvPr>
        </p:nvGraphicFramePr>
        <p:xfrm>
          <a:off x="1144680" y="2512994"/>
          <a:ext cx="6827536" cy="272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7536">
                  <a:extLst>
                    <a:ext uri="{9D8B030D-6E8A-4147-A177-3AD203B41FA5}">
                      <a16:colId xmlns:a16="http://schemas.microsoft.com/office/drawing/2014/main" val="3148620363"/>
                    </a:ext>
                  </a:extLst>
                </a:gridCol>
              </a:tblGrid>
              <a:tr h="544286">
                <a:tc>
                  <a:txBody>
                    <a:bodyPr/>
                    <a:lstStyle/>
                    <a:p>
                      <a:pPr algn="l"/>
                      <a:r>
                        <a:rPr lang="th-TH" sz="31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ข่าวสารการเงินที่ควรติดตาม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760236187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th-TH" sz="3100" b="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บริการทางการเงินรูปแบบใหม่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480586726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th-TH" sz="3100" b="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ข้อมูลผลิตภัณฑ์ทางการเงิน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537803847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th-TH" sz="3100" b="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การเปลี่ยนแปลงของเทคโนโลยี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58886611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th-TH" sz="3100" b="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ภัยการเงินรูปแบบต่าง ๆ 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44090705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9323AEB-9DBD-452B-B177-C298C4DCC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15" y="2457836"/>
            <a:ext cx="1727543" cy="28317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119B830-9CBF-41E9-A390-E94800F58F8E}"/>
              </a:ext>
            </a:extLst>
          </p:cNvPr>
          <p:cNvGrpSpPr/>
          <p:nvPr/>
        </p:nvGrpSpPr>
        <p:grpSpPr>
          <a:xfrm>
            <a:off x="8628623" y="1221393"/>
            <a:ext cx="3141408" cy="2948232"/>
            <a:chOff x="11997066" y="632681"/>
            <a:chExt cx="4397971" cy="4127525"/>
          </a:xfrm>
        </p:grpSpPr>
        <p:pic>
          <p:nvPicPr>
            <p:cNvPr id="18" name="Picture 4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LNVWXYOH5J7JFLWUZYEZQABHPG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683&amp;height=641&amp;srcWidth=683&amp;srcHeight=641">
              <a:extLst>
                <a:ext uri="{FF2B5EF4-FFF2-40B4-BE49-F238E27FC236}">
                  <a16:creationId xmlns:a16="http://schemas.microsoft.com/office/drawing/2014/main" id="{BEB82776-5C9F-4001-8BBF-EDE7F1C89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997066" y="632681"/>
              <a:ext cx="4397971" cy="412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JHVAY54JPBWFFL3ZWXPPQLQBGG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746&amp;height=855&amp;srcWidth=1020&amp;srcHeight=1170">
              <a:extLst>
                <a:ext uri="{FF2B5EF4-FFF2-40B4-BE49-F238E27FC236}">
                  <a16:creationId xmlns:a16="http://schemas.microsoft.com/office/drawing/2014/main" id="{41616CE2-6F70-4613-9C17-7ADCDFC2A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0113" y="870645"/>
              <a:ext cx="1473775" cy="169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N3KMPT24VAUZBJPDW6AZAM4AKP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599&amp;height=600&amp;srcWidth=599&amp;srcHeight=600">
              <a:extLst>
                <a:ext uri="{FF2B5EF4-FFF2-40B4-BE49-F238E27FC236}">
                  <a16:creationId xmlns:a16="http://schemas.microsoft.com/office/drawing/2014/main" id="{D3833FEB-9145-40FE-A63A-307FD8E8E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3983" y="2235356"/>
              <a:ext cx="1532006" cy="153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KNXNA25TYMG5CZ3ZFTBFIZMTOQ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382&amp;height=348&amp;srcWidth=382&amp;srcHeight=348">
              <a:extLst>
                <a:ext uri="{FF2B5EF4-FFF2-40B4-BE49-F238E27FC236}">
                  <a16:creationId xmlns:a16="http://schemas.microsoft.com/office/drawing/2014/main" id="{7F21D010-7715-44DA-9672-FAE5FB8DB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4227" y="3258049"/>
              <a:ext cx="1294397" cy="117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OKMEPCAWMW4BEKQBGILCOBBE3M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583&amp;height=384&amp;srcWidth=583&amp;srcHeight=384">
              <a:extLst>
                <a:ext uri="{FF2B5EF4-FFF2-40B4-BE49-F238E27FC236}">
                  <a16:creationId xmlns:a16="http://schemas.microsoft.com/office/drawing/2014/main" id="{13D598B6-45DE-41D2-9430-CBC5C25D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7619" y="3205219"/>
              <a:ext cx="1489478" cy="98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1F24F5-0823-484B-AEC6-5DA266617599}"/>
                </a:ext>
              </a:extLst>
            </p:cNvPr>
            <p:cNvSpPr txBox="1"/>
            <p:nvPr/>
          </p:nvSpPr>
          <p:spPr>
            <a:xfrm>
              <a:off x="13056615" y="3189234"/>
              <a:ext cx="1233975" cy="491211"/>
            </a:xfrm>
            <a:prstGeom prst="flowChartInputOutput">
              <a:avLst/>
            </a:prstGeom>
            <a:solidFill>
              <a:srgbClr val="13718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SSF</a:t>
              </a:r>
              <a:endParaRPr lang="th-TH" sz="168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453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เข้าใจรายละเอียดและเปรียบเทียบข้อมูลก่อนเลือกใช้บริการ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75889C-A98E-468B-8580-6779A7BB8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76">
            <a:off x="5213850" y="2950967"/>
            <a:ext cx="2058782" cy="1704929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0260B333-DEA7-45C2-87A0-1F32474A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33016"/>
            <a:ext cx="2743200" cy="365125"/>
          </a:xfrm>
        </p:spPr>
        <p:txBody>
          <a:bodyPr/>
          <a:lstStyle/>
          <a:p>
            <a:fld id="{703E0645-788E-4262-9CA5-0A5CEC0D209A}" type="slidenum">
              <a:rPr lang="th-TH" smtClean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pPr/>
              <a:t>21</a:t>
            </a:fld>
            <a:endParaRPr lang="th-TH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3F158C3C-42F1-461F-B0DA-5B8E880A8E1A}"/>
              </a:ext>
            </a:extLst>
          </p:cNvPr>
          <p:cNvSpPr/>
          <p:nvPr/>
        </p:nvSpPr>
        <p:spPr>
          <a:xfrm>
            <a:off x="914035" y="4855805"/>
            <a:ext cx="3120956" cy="12454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ลักษณะสำคัญของผลิตภัณฑ์ทางการเงิน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AB9FAC3-33DB-4F00-87D4-5530385AD99E}"/>
              </a:ext>
            </a:extLst>
          </p:cNvPr>
          <p:cNvSpPr/>
          <p:nvPr/>
        </p:nvSpPr>
        <p:spPr>
          <a:xfrm>
            <a:off x="4917490" y="4855805"/>
            <a:ext cx="2797029" cy="12454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ค่าบริการ </a:t>
            </a:r>
            <a:r>
              <a:rPr lang="en-US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</a:t>
            </a:r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ค่าธรรมเนียม</a:t>
            </a: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C654C5EA-BAFF-47FC-A3D5-702466E40F38}"/>
              </a:ext>
            </a:extLst>
          </p:cNvPr>
          <p:cNvSpPr/>
          <p:nvPr/>
        </p:nvSpPr>
        <p:spPr>
          <a:xfrm>
            <a:off x="8615914" y="4855805"/>
            <a:ext cx="2988949" cy="12454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เงื่อนไขและข้อกำหนด</a:t>
            </a:r>
            <a:b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14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ที่ควรทราบ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586E1C-BF29-4433-AC59-B41790184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09" y="3516909"/>
            <a:ext cx="1219893" cy="856702"/>
          </a:xfrm>
          <a:prstGeom prst="rect">
            <a:avLst/>
          </a:prstGeom>
        </p:spPr>
      </p:pic>
      <p:pic>
        <p:nvPicPr>
          <p:cNvPr id="31" name="Picture 6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N5EO4L7JDOQNGJES7FULOGMWL4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1OTIwMCIsImV4cCI6IjE2MjAyODA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Z2tSSkptSmJoaVNlb1RHa0w4cERHMTBZS1V2WStHcTZNa2tPMk0zazA0WT0&amp;nocache=true&amp;encodeFailures=1&amp;width=1155&amp;height=600&amp;srcWidth=1155&amp;srcHeight=600">
            <a:extLst>
              <a:ext uri="{FF2B5EF4-FFF2-40B4-BE49-F238E27FC236}">
                <a16:creationId xmlns:a16="http://schemas.microsoft.com/office/drawing/2014/main" id="{52D6E991-EF53-43D7-9F9C-7ADF550D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0" y="2812023"/>
            <a:ext cx="3370530" cy="16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0D771DD-753C-4794-A301-EDDB96CDD26A}"/>
              </a:ext>
            </a:extLst>
          </p:cNvPr>
          <p:cNvSpPr txBox="1"/>
          <p:nvPr/>
        </p:nvSpPr>
        <p:spPr>
          <a:xfrm>
            <a:off x="914035" y="3414550"/>
            <a:ext cx="1263487" cy="752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29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•</a:t>
            </a:r>
            <a:r>
              <a:rPr lang="en-US" sz="1429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วงเงิน </a:t>
            </a:r>
            <a:r>
              <a:rPr lang="en-US" sz="1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YY,YYY </a:t>
            </a:r>
            <a:r>
              <a:rPr lang="th-TH" sz="1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</a:t>
            </a:r>
          </a:p>
          <a:p>
            <a:r>
              <a:rPr lang="th-TH" sz="1429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•</a:t>
            </a:r>
            <a:r>
              <a:rPr lang="en-US" sz="1429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ดอกเบี้ย </a:t>
            </a:r>
            <a:r>
              <a:rPr lang="en-US" sz="1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xx% </a:t>
            </a:r>
            <a:r>
              <a:rPr lang="th-TH" sz="1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ต่อปี</a:t>
            </a:r>
          </a:p>
          <a:p>
            <a:r>
              <a:rPr lang="th-TH" sz="1429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เมื่อชำระคืนบางส่วน</a:t>
            </a:r>
          </a:p>
        </p:txBody>
      </p:sp>
      <p:pic>
        <p:nvPicPr>
          <p:cNvPr id="33" name="Picture 8" descr="Checklist Clip Art at Clker.com - vector clip art online, royalty free &amp;  public domain">
            <a:extLst>
              <a:ext uri="{FF2B5EF4-FFF2-40B4-BE49-F238E27FC236}">
                <a16:creationId xmlns:a16="http://schemas.microsoft.com/office/drawing/2014/main" id="{106B09DD-BB50-4789-BC5B-271ACB90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510">
            <a:off x="9683876" y="3034381"/>
            <a:ext cx="1211583" cy="14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B05AB2C8-C111-47D6-B1A9-73E592A99E47}"/>
              </a:ext>
            </a:extLst>
          </p:cNvPr>
          <p:cNvSpPr/>
          <p:nvPr/>
        </p:nvSpPr>
        <p:spPr>
          <a:xfrm>
            <a:off x="2386346" y="1916066"/>
            <a:ext cx="7713790" cy="68600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429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ตัวอย่างข้อมูลที่ควรศึกษาและเปรียบเทียบก่อนเลือกใช้บริการ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193607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4. ตรวจทานความถูกต้องของธุรกรรมทางการเงินทุกครั้ง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5D8C65B7-8FE1-4756-BCEB-3CAB0164A902}"/>
              </a:ext>
            </a:extLst>
          </p:cNvPr>
          <p:cNvSpPr/>
          <p:nvPr/>
        </p:nvSpPr>
        <p:spPr>
          <a:xfrm>
            <a:off x="336419" y="2646576"/>
            <a:ext cx="3016975" cy="3357781"/>
          </a:xfrm>
          <a:prstGeom prst="roundRect">
            <a:avLst>
              <a:gd name="adj" fmla="val 111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857" u="sng">
                <a:solidFill>
                  <a:srgbClr val="0070C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ตรวจสอบ</a:t>
            </a:r>
          </a:p>
          <a:p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ความถูกต้องก่อน</a:t>
            </a:r>
            <a:b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ทำรายการเสมอ เช่น</a:t>
            </a:r>
          </a:p>
          <a:p>
            <a:pPr marL="258541" indent="-258541">
              <a:buFont typeface="Arial" panose="020B0604020202020204" pitchFamily="34" charset="0"/>
              <a:buChar char="•"/>
            </a:pP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ชื่อ </a:t>
            </a:r>
            <a:r>
              <a:rPr lang="en-US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</a:t>
            </a: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สกุล</a:t>
            </a:r>
          </a:p>
          <a:p>
            <a:pPr marL="258541" indent="-258541">
              <a:buFont typeface="Arial" panose="020B0604020202020204" pitchFamily="34" charset="0"/>
              <a:buChar char="•"/>
            </a:pP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เลขที่บัญชี</a:t>
            </a:r>
          </a:p>
          <a:p>
            <a:pPr marL="258541" indent="-258541">
              <a:buFont typeface="Arial" panose="020B0604020202020204" pitchFamily="34" charset="0"/>
              <a:buChar char="•"/>
            </a:pP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5654334A-6184-4611-B726-3D4AD9689F75}"/>
              </a:ext>
            </a:extLst>
          </p:cNvPr>
          <p:cNvSpPr/>
          <p:nvPr/>
        </p:nvSpPr>
        <p:spPr>
          <a:xfrm>
            <a:off x="3758611" y="1991849"/>
            <a:ext cx="3826464" cy="3302153"/>
          </a:xfrm>
          <a:prstGeom prst="roundRect">
            <a:avLst>
              <a:gd name="adj" fmla="val 111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4" rIns="25714" rtlCol="0" anchor="ctr"/>
          <a:lstStyle/>
          <a:p>
            <a:pPr algn="ctr"/>
            <a:r>
              <a:rPr lang="th-TH" sz="3857" u="sng">
                <a:solidFill>
                  <a:srgbClr val="0070C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จัดเก็บ</a:t>
            </a:r>
          </a:p>
          <a:p>
            <a:pPr marL="318641" indent="-318641">
              <a:buFont typeface="Arial" panose="020B0604020202020204" pitchFamily="34" charset="0"/>
              <a:buChar char="•"/>
            </a:pP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หลักฐานการรับ </a:t>
            </a:r>
            <a:r>
              <a:rPr lang="en-US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– </a:t>
            </a: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จ่ายเงินทุกครั้ง</a:t>
            </a:r>
          </a:p>
          <a:p>
            <a:pPr marL="318641" indent="-318641">
              <a:buFont typeface="Arial" panose="020B0604020202020204" pitchFamily="34" charset="0"/>
              <a:buChar char="•"/>
            </a:pP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ทำลายทุกครั้งก่อนทิ้ง </a:t>
            </a:r>
            <a:b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เพราะมีข้อมูลส่วนตัว</a:t>
            </a:r>
            <a:b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ของคุณอยู่ด้วย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B2A22C8A-43CB-47A7-8DB2-1AC756AD3003}"/>
              </a:ext>
            </a:extLst>
          </p:cNvPr>
          <p:cNvSpPr/>
          <p:nvPr/>
        </p:nvSpPr>
        <p:spPr>
          <a:xfrm>
            <a:off x="7913144" y="1396689"/>
            <a:ext cx="3928313" cy="4559821"/>
          </a:xfrm>
          <a:prstGeom prst="roundRect">
            <a:avLst>
              <a:gd name="adj" fmla="val 112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857" u="sng">
                <a:solidFill>
                  <a:srgbClr val="0070C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ตรวจทาน</a:t>
            </a:r>
          </a:p>
          <a:p>
            <a:pPr marL="318641" indent="-318641">
              <a:buFont typeface="Arial" panose="020B0604020202020204" pitchFamily="34" charset="0"/>
              <a:buChar char="•"/>
            </a:pP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รายการทางการเงิน </a:t>
            </a:r>
            <a:b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หากพบข้อผิดพลาดติดต่อเจ้าหน้าที่ทันที </a:t>
            </a: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สลิป</a:t>
            </a:r>
            <a:b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การใช้จ่ายและใบเรียกเก็บหนี้ </a:t>
            </a:r>
          </a:p>
          <a:p>
            <a:pPr marL="318641" indent="-318641">
              <a:buFont typeface="Arial" panose="020B0604020202020204" pitchFamily="34" charset="0"/>
              <a:buChar char="•"/>
            </a:pP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ผลิตภัณฑ์ทางการเงินที่ตนเอง</a:t>
            </a:r>
            <a:b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มีอยู่ </a:t>
            </a: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ประกันภัยหรือ</a:t>
            </a:r>
            <a:b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กองทุนต่าง ๆ เพื่อใช้ประโยชน์</a:t>
            </a:r>
            <a:b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ได้อย่างเต็มที่</a:t>
            </a:r>
          </a:p>
        </p:txBody>
      </p:sp>
      <p:pic>
        <p:nvPicPr>
          <p:cNvPr id="27" name="Picture 4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POHE6OBZ52WFG3BAUACLDFLA75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Tc1MTYwMCIsImV4cCI6IjE2MTk3NzMy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b1ZQclk5VExmUHhPd3JVaFFjdU9JcHRLOHJMTEJna3kvOGYydXBXNE5ncz0&amp;nocache=true&amp;encodeFailures=1&amp;width=391&amp;height=448&amp;srcWidth=391&amp;srcHeight=448">
            <a:extLst>
              <a:ext uri="{FF2B5EF4-FFF2-40B4-BE49-F238E27FC236}">
                <a16:creationId xmlns:a16="http://schemas.microsoft.com/office/drawing/2014/main" id="{721B2A66-3773-443E-AEB1-6E0AC161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61" y="4621350"/>
            <a:ext cx="1289714" cy="14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KVXMCO6H6FCBAIEKH22OW3VLGS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Tc1MTYwMCIsImV4cCI6IjE2MTk3NzMy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b1ZQclk5VExmUHhPd3JVaFFjdU9JcHRLOHJMTEJna3kvOGYydXBXNE5ncz0&amp;nocache=true&amp;encodeFailures=1&amp;width=566&amp;height=712&amp;srcWidth=566&amp;srcHeight=712">
            <a:extLst>
              <a:ext uri="{FF2B5EF4-FFF2-40B4-BE49-F238E27FC236}">
                <a16:creationId xmlns:a16="http://schemas.microsoft.com/office/drawing/2014/main" id="{AF43B575-51A8-4E18-94DA-A8335FB8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86" y="4644443"/>
            <a:ext cx="1693646" cy="21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E6409B-8380-4FDC-8FF0-C22A3B58F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59" y="993180"/>
            <a:ext cx="729262" cy="998669"/>
          </a:xfrm>
          <a:prstGeom prst="rect">
            <a:avLst/>
          </a:prstGeom>
        </p:spPr>
      </p:pic>
      <p:pic>
        <p:nvPicPr>
          <p:cNvPr id="30" name="Picture 2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PAT3A3ANPHYBFLMOO3Z33SEDSO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Tc1MTYwMCIsImV4cCI6IjE2MTk3NzMy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b1ZQclk5VExmUHhPd3JVaFFjdU9JcHRLOHJMTEJna3kvOGYydXBXNE5ncz0&amp;nocache=true&amp;encodeFailures=1&amp;width=496&amp;height=506&amp;srcWidth=496&amp;srcHeight=506">
            <a:extLst>
              <a:ext uri="{FF2B5EF4-FFF2-40B4-BE49-F238E27FC236}">
                <a16:creationId xmlns:a16="http://schemas.microsoft.com/office/drawing/2014/main" id="{AF989A27-0972-4116-9B54-1A797EAA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645">
            <a:off x="10981230" y="1295995"/>
            <a:ext cx="930678" cy="9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5. เมื่อเป็นหนี้ต้องชำระ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36F96-1749-4368-8164-4A9CADAC57FF}"/>
              </a:ext>
            </a:extLst>
          </p:cNvPr>
          <p:cNvSpPr txBox="1"/>
          <p:nvPr/>
        </p:nvSpPr>
        <p:spPr>
          <a:xfrm>
            <a:off x="88487" y="2694983"/>
            <a:ext cx="6045369" cy="157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86"/>
              </a:spcAft>
            </a:pPr>
            <a:r>
              <a:rPr lang="en-US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</a:t>
            </a:r>
            <a:r>
              <a:rPr lang="th-TH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เป็นหนี้ต้องจ่าย</a:t>
            </a:r>
            <a:r>
              <a:rPr lang="en-US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</a:t>
            </a:r>
            <a:r>
              <a:rPr lang="th-TH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</a:p>
          <a:p>
            <a:pPr algn="ctr">
              <a:spcAft>
                <a:spcPts val="857"/>
              </a:spcAft>
            </a:pPr>
            <a:r>
              <a:rPr lang="en-US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</a:t>
            </a:r>
            <a:r>
              <a:rPr lang="th-TH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ก่อหนี้เท่าที่จำเป็นและจ่ายไหว</a:t>
            </a:r>
            <a:r>
              <a:rPr lang="en-US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</a:t>
            </a:r>
            <a:r>
              <a:rPr lang="th-TH" sz="4286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</a:p>
        </p:txBody>
      </p:sp>
      <p:pic>
        <p:nvPicPr>
          <p:cNvPr id="10" name="Picture 2" descr="May be an image of one or more people and hair">
            <a:extLst>
              <a:ext uri="{FF2B5EF4-FFF2-40B4-BE49-F238E27FC236}">
                <a16:creationId xmlns:a16="http://schemas.microsoft.com/office/drawing/2014/main" id="{8E7793CB-7A76-4422-96FE-7F4130CB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8" y="1374183"/>
            <a:ext cx="4233215" cy="49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9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8D8C27-04F0-45A6-8EEB-80A75E304D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Key Takeaway</a:t>
            </a:r>
            <a:endParaRPr lang="th-TH" b="1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9E6488C-6372-4A85-B2B8-461E63E8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68840" y="4382811"/>
            <a:ext cx="2743200" cy="365125"/>
          </a:xfrm>
        </p:spPr>
        <p:txBody>
          <a:bodyPr/>
          <a:lstStyle/>
          <a:p>
            <a:fld id="{EFDF1642-36F5-4944-A90B-128936D0950B}" type="slidenum">
              <a:rPr lang="en-US" b="1" smtClean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pPr/>
              <a:t>24</a:t>
            </a:fld>
            <a:endParaRPr lang="en-US" b="1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A2CD66C4-4BF5-4151-8D41-D6CAE8062A09}"/>
              </a:ext>
            </a:extLst>
          </p:cNvPr>
          <p:cNvSpPr/>
          <p:nvPr/>
        </p:nvSpPr>
        <p:spPr>
          <a:xfrm>
            <a:off x="1104186" y="3630273"/>
            <a:ext cx="4394048" cy="1071331"/>
          </a:xfrm>
          <a:prstGeom prst="roundRect">
            <a:avLst>
              <a:gd name="adj" fmla="val 11658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 b="1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821F5-D012-4E85-92AE-024F87372DF1}"/>
              </a:ext>
            </a:extLst>
          </p:cNvPr>
          <p:cNvSpPr txBox="1"/>
          <p:nvPr/>
        </p:nvSpPr>
        <p:spPr>
          <a:xfrm>
            <a:off x="1104185" y="3729927"/>
            <a:ext cx="4382215" cy="9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9"/>
              </a:spcAft>
            </a:pPr>
            <a: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มีอิสระในการเลือกใช้ผลิตภัณฑ์ทางการเงิน ไม่ถูกบังคับ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F32E992E-7BC0-40C5-AAA5-68732F39373C}"/>
              </a:ext>
            </a:extLst>
          </p:cNvPr>
          <p:cNvSpPr/>
          <p:nvPr/>
        </p:nvSpPr>
        <p:spPr>
          <a:xfrm>
            <a:off x="1092353" y="2052812"/>
            <a:ext cx="4394047" cy="14423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 b="1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E559D2-0598-4522-B282-29BDA9619D18}"/>
              </a:ext>
            </a:extLst>
          </p:cNvPr>
          <p:cNvSpPr txBox="1"/>
          <p:nvPr/>
        </p:nvSpPr>
        <p:spPr>
          <a:xfrm>
            <a:off x="1177727" y="2083853"/>
            <a:ext cx="4308673" cy="141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9"/>
              </a:spcAft>
            </a:pPr>
            <a: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ได้รับข้อมูลผลิตภัณฑ์ทางการเงินที่ครบถ้วน เพียงพอต่อการตัดสินใจ </a:t>
            </a:r>
            <a:b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และปฏิเสธการเสนอขายได้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8C1D7A-B42F-449D-86D5-8AD29F69C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2" y="2471909"/>
            <a:ext cx="257291" cy="7030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FCFDA8-5C33-4646-8C0D-68AFAC96A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2" y="3758030"/>
            <a:ext cx="469116" cy="7200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8FB2A0-6EF0-44CA-8D6B-D155182456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8" y="5200781"/>
            <a:ext cx="402901" cy="76008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DCE93A2-3F25-4F70-9993-FB281D70A18F}"/>
              </a:ext>
            </a:extLst>
          </p:cNvPr>
          <p:cNvGrpSpPr/>
          <p:nvPr/>
        </p:nvGrpSpPr>
        <p:grpSpPr>
          <a:xfrm>
            <a:off x="6578753" y="2052812"/>
            <a:ext cx="5140135" cy="976464"/>
            <a:chOff x="6578753" y="2419755"/>
            <a:chExt cx="4887992" cy="976464"/>
          </a:xfrm>
        </p:grpSpPr>
        <p:sp>
          <p:nvSpPr>
            <p:cNvPr id="27" name="Rounded Rectangle 13">
              <a:extLst>
                <a:ext uri="{FF2B5EF4-FFF2-40B4-BE49-F238E27FC236}">
                  <a16:creationId xmlns:a16="http://schemas.microsoft.com/office/drawing/2014/main" id="{456FA763-FB1D-439E-93DC-6AF6051E277B}"/>
                </a:ext>
              </a:extLst>
            </p:cNvPr>
            <p:cNvSpPr/>
            <p:nvPr/>
          </p:nvSpPr>
          <p:spPr>
            <a:xfrm>
              <a:off x="6578753" y="2419755"/>
              <a:ext cx="4887992" cy="9693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1680" b="1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9184EB-D082-492D-83EE-757618E66E1F}"/>
                </a:ext>
              </a:extLst>
            </p:cNvPr>
            <p:cNvSpPr txBox="1"/>
            <p:nvPr/>
          </p:nvSpPr>
          <p:spPr>
            <a:xfrm>
              <a:off x="6578753" y="2424543"/>
              <a:ext cx="4775047" cy="97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29"/>
                </a:spcAft>
              </a:pPr>
              <a:r>
                <a:rPr lang="th-TH" sz="2857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สามารถร้องเรียนเพื่อความเป็นธรรม </a:t>
              </a:r>
              <a:br>
                <a:rPr lang="th-TH" sz="2857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857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และได้รับค่าชดเชยหากเกิดความเสียหาย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1ED98AF-DF11-4002-8454-63631CFE92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15" y="2130470"/>
            <a:ext cx="571286" cy="7222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1C64E2-FAAB-4B4C-BFE3-CEBC40ED6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13" y="3563060"/>
            <a:ext cx="362653" cy="632597"/>
          </a:xfrm>
          <a:prstGeom prst="rect">
            <a:avLst/>
          </a:prstGeom>
        </p:spPr>
      </p:pic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609E6C38-6643-46DD-AF22-6F73BF7C332E}"/>
              </a:ext>
            </a:extLst>
          </p:cNvPr>
          <p:cNvSpPr/>
          <p:nvPr/>
        </p:nvSpPr>
        <p:spPr>
          <a:xfrm>
            <a:off x="6578754" y="3201559"/>
            <a:ext cx="5140133" cy="1472979"/>
          </a:xfrm>
          <a:prstGeom prst="roundRect">
            <a:avLst>
              <a:gd name="adj" fmla="val 1232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 b="1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27C1FD-82D1-4803-8DF7-49B510164E47}"/>
              </a:ext>
            </a:extLst>
          </p:cNvPr>
          <p:cNvSpPr/>
          <p:nvPr/>
        </p:nvSpPr>
        <p:spPr>
          <a:xfrm>
            <a:off x="6611641" y="3263190"/>
            <a:ext cx="5107245" cy="1411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9"/>
              </a:spcAft>
            </a:pPr>
            <a: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วางแผนการเงิน ติดตามข่าวสาร ทำความเข้าใจรายละเอียดก่อนใช้บริการ ตรวจทานความถูกต้องของธุรกรรม และเป็นหนี้ต้องชำระ</a:t>
            </a:r>
          </a:p>
        </p:txBody>
      </p: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806C64A9-9141-4168-A269-57402652699E}"/>
              </a:ext>
            </a:extLst>
          </p:cNvPr>
          <p:cNvSpPr/>
          <p:nvPr/>
        </p:nvSpPr>
        <p:spPr>
          <a:xfrm>
            <a:off x="1092353" y="4871320"/>
            <a:ext cx="4405881" cy="1457163"/>
          </a:xfrm>
          <a:prstGeom prst="roundRect">
            <a:avLst>
              <a:gd name="adj" fmla="val 1374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680" b="1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7D5772-D63B-491C-8AB8-F0A7ADF649C0}"/>
              </a:ext>
            </a:extLst>
          </p:cNvPr>
          <p:cNvSpPr txBox="1"/>
          <p:nvPr/>
        </p:nvSpPr>
        <p:spPr>
          <a:xfrm>
            <a:off x="1092354" y="4917136"/>
            <a:ext cx="4207780" cy="141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9"/>
              </a:spcAft>
            </a:pPr>
            <a: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ก่อนผู้ให้บริการจะนำข้อมูลไปใช้เพื่อการตลาดต้องได้รับความยินยอม</a:t>
            </a:r>
            <a:b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57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จากผู้ใช้บริการก่อน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18CB440-ABBC-411E-89C4-C2F67C637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41" y="5291553"/>
            <a:ext cx="3586479" cy="3195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A28542A-154F-4659-BBCF-7460AE3436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41" y="5628024"/>
            <a:ext cx="3429978" cy="2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B5B65BD-7AA9-44EF-9F7A-D0DB6D0D1636}"/>
              </a:ext>
            </a:extLst>
          </p:cNvPr>
          <p:cNvSpPr txBox="1">
            <a:spLocks/>
          </p:cNvSpPr>
          <p:nvPr/>
        </p:nvSpPr>
        <p:spPr>
          <a:xfrm>
            <a:off x="1322529" y="1747979"/>
            <a:ext cx="9546941" cy="4538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เนื้อหา ข้อมูล และสื่อความรู้ทางการเงินที่จัดทำ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ขึ้นนี้</a:t>
            </a:r>
          </a:p>
          <a:p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</a:t>
            </a:r>
            <a:r>
              <a:rPr lang="th-TH" sz="2800" dirty="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ลิข</a:t>
            </a:r>
            <a:r>
              <a:rPr lang="th-TH" sz="280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สิทธ์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ของธนาคาร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แห่งประเทศไทย (ธปท.)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โดยมีวัตถุประสงค์เพื่อส่งเสริมความรู้ทางการเงินไปยังวงกว้าง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การนำเนื้อหาหรือสื่อต่าง ๆ ไปใช้งาน โปรดอ้างอิงแหล่งที่มาให้ชัดเจน</a:t>
            </a:r>
          </a:p>
          <a:p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ทั้งนี้ ธปท. </a:t>
            </a:r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ไม่อนุญาตให้นำไปจำหน่ายหรือใช้เพื่อการแสวงหาประโยชน์ทางการค้า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กรณีนำเนื้อหาบางส่วนหรือทั้งหมดไปใช้งานเพื่อวัตถุประสงค์อื่น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ต้องได้รับอนุญาตเป็นลายลักษณ์อักษร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 ธปท.</a:t>
            </a:r>
            <a:endParaRPr lang="th-TH" sz="2800" dirty="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หากมีข้อสงสัยหรือประเด็นสอบถามเพิ่มเติมสามารถติดต่อได้ที่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อีเมล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FinProject-C@bot.or.th</a:t>
            </a:r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4" name="Picture 4" descr="ประกาศขยายระยะเวลาการรับสมัครผู้ว่าการธนาคารแห่งประเทศไทย - โพสต์ทูเดย์  ประชาสัมพันธ์">
            <a:extLst>
              <a:ext uri="{FF2B5EF4-FFF2-40B4-BE49-F238E27FC236}">
                <a16:creationId xmlns:a16="http://schemas.microsoft.com/office/drawing/2014/main" id="{71D9525E-4FDA-4C69-A265-53401F03A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 b="31051"/>
          <a:stretch/>
        </p:blipFill>
        <p:spPr bwMode="auto">
          <a:xfrm>
            <a:off x="4422897" y="571286"/>
            <a:ext cx="3346205" cy="8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6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ความสำคัญของการรู้สิทธิและหน้าที่</a:t>
            </a:r>
            <a:b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</a:br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ของผู้ใช้บริการทางการเงิน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2904783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3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Rectangle 50">
            <a:extLst>
              <a:ext uri="{FF2B5EF4-FFF2-40B4-BE49-F238E27FC236}">
                <a16:creationId xmlns:a16="http://schemas.microsoft.com/office/drawing/2014/main" id="{45BAD368-6272-4155-8A83-876A8813D58F}"/>
              </a:ext>
            </a:extLst>
          </p:cNvPr>
          <p:cNvSpPr/>
          <p:nvPr/>
        </p:nvSpPr>
        <p:spPr>
          <a:xfrm flipH="1">
            <a:off x="4577333" y="5516523"/>
            <a:ext cx="3113046" cy="38068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3B38D0-5811-410F-8C30-C96D3AF92C6C}"/>
              </a:ext>
            </a:extLst>
          </p:cNvPr>
          <p:cNvSpPr/>
          <p:nvPr/>
        </p:nvSpPr>
        <p:spPr>
          <a:xfrm>
            <a:off x="4706315" y="1996355"/>
            <a:ext cx="2855082" cy="3212028"/>
          </a:xfrm>
          <a:prstGeom prst="rect">
            <a:avLst/>
          </a:prstGeom>
          <a:solidFill>
            <a:srgbClr val="33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1312B-99FE-4CC4-AA88-7220F683288C}"/>
              </a:ext>
            </a:extLst>
          </p:cNvPr>
          <p:cNvSpPr/>
          <p:nvPr/>
        </p:nvSpPr>
        <p:spPr>
          <a:xfrm>
            <a:off x="1100710" y="1988093"/>
            <a:ext cx="2855082" cy="3212028"/>
          </a:xfrm>
          <a:prstGeom prst="rect">
            <a:avLst/>
          </a:prstGeom>
          <a:solidFill>
            <a:srgbClr val="33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ความสำคัญของการรู้สิทธิและหน้าที่ของผู้ใช้บริการทางการเงิน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ทำความรู้จัก “ผู้ใช้บริการทางการเงิน”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EE933FC7-F937-4BFA-AC46-91983590A814}"/>
              </a:ext>
            </a:extLst>
          </p:cNvPr>
          <p:cNvSpPr/>
          <p:nvPr/>
        </p:nvSpPr>
        <p:spPr>
          <a:xfrm flipH="1">
            <a:off x="954183" y="5516524"/>
            <a:ext cx="3113046" cy="38068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Rectangle 50">
            <a:extLst>
              <a:ext uri="{FF2B5EF4-FFF2-40B4-BE49-F238E27FC236}">
                <a16:creationId xmlns:a16="http://schemas.microsoft.com/office/drawing/2014/main" id="{F00E1545-C4A8-4521-923A-CD6AF69E83B8}"/>
              </a:ext>
            </a:extLst>
          </p:cNvPr>
          <p:cNvSpPr/>
          <p:nvPr/>
        </p:nvSpPr>
        <p:spPr>
          <a:xfrm flipH="1">
            <a:off x="8200483" y="5516523"/>
            <a:ext cx="3113046" cy="38068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04CF62-6FF4-4009-9B43-63724B023833}"/>
              </a:ext>
            </a:extLst>
          </p:cNvPr>
          <p:cNvSpPr txBox="1"/>
          <p:nvPr/>
        </p:nvSpPr>
        <p:spPr>
          <a:xfrm>
            <a:off x="1232330" y="5413283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ถอนเงินจากตู้ </a:t>
            </a:r>
            <a:r>
              <a:rPr lang="en-US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ATM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E6A862-0BB8-4E41-917B-0B68F00053E7}"/>
              </a:ext>
            </a:extLst>
          </p:cNvPr>
          <p:cNvSpPr txBox="1"/>
          <p:nvPr/>
        </p:nvSpPr>
        <p:spPr>
          <a:xfrm>
            <a:off x="4919939" y="5413283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กู้ซื้อบ้านกับธนาคาร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BF272D-36AC-493E-B482-1119CD3A7599}"/>
              </a:ext>
            </a:extLst>
          </p:cNvPr>
          <p:cNvSpPr txBox="1"/>
          <p:nvPr/>
        </p:nvSpPr>
        <p:spPr>
          <a:xfrm>
            <a:off x="8886307" y="5413283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ใช้ </a:t>
            </a:r>
            <a:r>
              <a:rPr lang="en-US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e-wallet</a:t>
            </a:r>
          </a:p>
        </p:txBody>
      </p:sp>
      <p:pic>
        <p:nvPicPr>
          <p:cNvPr id="1030" name="Picture 6" descr="ไม่มีคำอธิบายรูปภาพ">
            <a:extLst>
              <a:ext uri="{FF2B5EF4-FFF2-40B4-BE49-F238E27FC236}">
                <a16:creationId xmlns:a16="http://schemas.microsoft.com/office/drawing/2014/main" id="{83AD1B24-E08F-4E37-8E12-78E1EEDBE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60" b="88849" l="5101" r="49941">
                        <a14:foregroundMark x1="6406" y1="8660" x2="6287" y2="56702"/>
                        <a14:foregroundMark x1="6287" y1="56702" x2="36418" y2="72598"/>
                        <a14:foregroundMark x1="36418" y1="72598" x2="51246" y2="63701"/>
                        <a14:foregroundMark x1="51246" y1="63701" x2="51008" y2="16963"/>
                        <a14:foregroundMark x1="51008" y1="16963" x2="26809" y2="9015"/>
                        <a14:foregroundMark x1="26809" y1="9015" x2="13523" y2="8897"/>
                        <a14:foregroundMark x1="30842" y1="8660" x2="48636" y2="8660"/>
                        <a14:foregroundMark x1="48636" y1="8660" x2="50059" y2="67972"/>
                        <a14:foregroundMark x1="9727" y1="70107" x2="18387" y2="70344"/>
                        <a14:foregroundMark x1="20166" y1="57888" x2="17438" y2="35113"/>
                        <a14:foregroundMark x1="17438" y1="35113" x2="18031" y2="32384"/>
                        <a14:foregroundMark x1="20759" y1="73072" x2="31079" y2="70937"/>
                        <a14:foregroundMark x1="27877" y1="82562" x2="41163" y2="83393"/>
                        <a14:foregroundMark x1="29893" y1="88849" x2="35587" y2="8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220" b="8642"/>
          <a:stretch/>
        </p:blipFill>
        <p:spPr bwMode="auto">
          <a:xfrm>
            <a:off x="1638671" y="2087142"/>
            <a:ext cx="1744069" cy="29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อาจเป็นรูปภาพของ ข้อความ">
            <a:extLst>
              <a:ext uri="{FF2B5EF4-FFF2-40B4-BE49-F238E27FC236}">
                <a16:creationId xmlns:a16="http://schemas.microsoft.com/office/drawing/2014/main" id="{7E90787F-A629-4A65-B2E4-3D475F61E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57" b="90273" l="53025" r="98814">
                        <a14:foregroundMark x1="59075" y1="39027" x2="66785" y2="37722"/>
                        <a14:foregroundMark x1="65243" y1="34875" x2="60142" y2="35231"/>
                        <a14:foregroundMark x1="67853" y1="43060" x2="67853" y2="43060"/>
                        <a14:foregroundMark x1="70107" y1="43772" x2="70107" y2="43772"/>
                        <a14:foregroundMark x1="59549" y1="51127" x2="59549" y2="51127"/>
                        <a14:foregroundMark x1="53025" y1="51364" x2="53025" y2="51364"/>
                        <a14:foregroundMark x1="58600" y1="40569" x2="62396" y2="40214"/>
                        <a14:foregroundMark x1="58007" y1="40569" x2="58244" y2="40095"/>
                        <a14:foregroundMark x1="65718" y1="50178" x2="65718" y2="50178"/>
                        <a14:foregroundMark x1="67734" y1="49348" x2="67734" y2="49348"/>
                        <a14:foregroundMark x1="85409" y1="40688" x2="89205" y2="43891"/>
                        <a14:foregroundMark x1="77936" y1="86595" x2="92289" y2="86358"/>
                        <a14:foregroundMark x1="78410" y1="90391" x2="88019" y2="89087"/>
                        <a14:foregroundMark x1="96323" y1="82562" x2="96323" y2="73310"/>
                        <a14:foregroundMark x1="98814" y1="80190" x2="97983" y2="77936"/>
                        <a14:foregroundMark x1="81732" y1="55991" x2="82681" y2="54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39" b="10635"/>
          <a:stretch/>
        </p:blipFill>
        <p:spPr bwMode="auto">
          <a:xfrm>
            <a:off x="4987324" y="2333111"/>
            <a:ext cx="2217352" cy="25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AE28FB7-A2EE-4EDF-A73C-7C1550A77AE6}"/>
              </a:ext>
            </a:extLst>
          </p:cNvPr>
          <p:cNvSpPr/>
          <p:nvPr/>
        </p:nvSpPr>
        <p:spPr>
          <a:xfrm>
            <a:off x="8311920" y="1988093"/>
            <a:ext cx="2855082" cy="3212028"/>
          </a:xfrm>
          <a:prstGeom prst="rect">
            <a:avLst/>
          </a:prstGeom>
          <a:solidFill>
            <a:srgbClr val="33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034" name="Picture 10" descr="ไม่มีคำอธิบายรูปภาพ">
            <a:extLst>
              <a:ext uri="{FF2B5EF4-FFF2-40B4-BE49-F238E27FC236}">
                <a16:creationId xmlns:a16="http://schemas.microsoft.com/office/drawing/2014/main" id="{C8066FFD-51F8-44D7-82BC-3A788716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98" b="92171" l="356" r="31673">
                        <a14:foregroundMark x1="18387" y1="35469" x2="19692" y2="40332"/>
                        <a14:foregroundMark x1="17675" y1="37011" x2="6880" y2="38671"/>
                        <a14:foregroundMark x1="6880" y1="38671" x2="6880" y2="38790"/>
                        <a14:foregroundMark x1="5101" y1="42586" x2="8778" y2="45789"/>
                        <a14:foregroundMark x1="3084" y1="48043" x2="7829" y2="48754"/>
                        <a14:foregroundMark x1="10320" y1="67616" x2="9490" y2="77343"/>
                        <a14:foregroundMark x1="8066" y1="66429" x2="12930" y2="73547"/>
                        <a14:foregroundMark x1="12930" y1="73547" x2="14353" y2="80427"/>
                        <a14:foregroundMark x1="14353" y1="80427" x2="18980" y2="85765"/>
                        <a14:foregroundMark x1="18980" y1="85765" x2="19454" y2="73072"/>
                        <a14:foregroundMark x1="19454" y1="73072" x2="16489" y2="67616"/>
                        <a14:foregroundMark x1="23725" y1="76987" x2="25504" y2="87782"/>
                        <a14:foregroundMark x1="25504" y1="87782" x2="17438" y2="88138"/>
                        <a14:foregroundMark x1="17438" y1="88138" x2="15302" y2="89442"/>
                        <a14:foregroundMark x1="2372" y1="70225" x2="8778" y2="67260"/>
                        <a14:foregroundMark x1="1186" y1="76833" x2="1186" y2="78410"/>
                        <a14:foregroundMark x1="1186" y1="74614" x2="1186" y2="75138"/>
                        <a14:foregroundMark x1="1898" y1="78885" x2="474" y2="76038"/>
                        <a14:foregroundMark x1="7236" y1="89561" x2="7473" y2="92289"/>
                        <a14:foregroundMark x1="13405" y1="53974" x2="18031" y2="54330"/>
                        <a14:foregroundMark x1="11862" y1="40807" x2="21471" y2="38197"/>
                        <a14:foregroundMark x1="22183" y1="34875" x2="22183" y2="42467"/>
                        <a14:foregroundMark x1="23369" y1="39265" x2="15065" y2="34045"/>
                        <a14:foregroundMark x1="15065" y1="34045" x2="7473" y2="37011"/>
                        <a14:foregroundMark x1="7473" y1="37011" x2="7355" y2="38078"/>
                        <a14:foregroundMark x1="17675" y1="34875" x2="21234" y2="33452"/>
                        <a14:foregroundMark x1="21827" y1="31198" x2="21234" y2="32859"/>
                        <a14:backgroundMark x1="3203" y1="74852" x2="3440" y2="76512"/>
                        <a14:backgroundMark x1="22539" y1="68683" x2="23250" y2="6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80" r="64589" b="9630"/>
          <a:stretch/>
        </p:blipFill>
        <p:spPr bwMode="auto">
          <a:xfrm>
            <a:off x="8973918" y="2226209"/>
            <a:ext cx="1531085" cy="26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1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ความสำคัญของการรู้สิทธิและหน้าที่ของผู้ใช้บริการทางการเงิน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ทำไมต้องรู้เรื่อง “สิทธิและหน้าที่ของผู้ใช้บริการทางการเงิน”?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E6F5EB-6C5D-43CC-9A3F-CB468DD43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" t="14249"/>
          <a:stretch/>
        </p:blipFill>
        <p:spPr>
          <a:xfrm>
            <a:off x="617700" y="1884528"/>
            <a:ext cx="5192965" cy="3969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9158D6-6BDC-44E3-BEF2-9EA4E2785691}"/>
              </a:ext>
            </a:extLst>
          </p:cNvPr>
          <p:cNvSpPr txBox="1"/>
          <p:nvPr/>
        </p:nvSpPr>
        <p:spPr>
          <a:xfrm>
            <a:off x="6045968" y="1838960"/>
            <a:ext cx="5565669" cy="15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ความก้าวหน้าของเทคโนโลยี </a:t>
            </a:r>
            <a:b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ทำให้ผลิตภัณฑ์และการให้บริการทางการเงิน</a:t>
            </a:r>
            <a:b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มีความ</a:t>
            </a:r>
            <a:r>
              <a:rPr lang="th-TH" sz="3143" u="sng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หลากหลายและซับซ้อน</a:t>
            </a:r>
            <a: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มากขึ้น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1BBF652-B471-4ACE-A0EF-BBCC87632207}"/>
              </a:ext>
            </a:extLst>
          </p:cNvPr>
          <p:cNvSpPr/>
          <p:nvPr/>
        </p:nvSpPr>
        <p:spPr>
          <a:xfrm rot="10800000">
            <a:off x="7651627" y="3665169"/>
            <a:ext cx="2354352" cy="39190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8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1AE62-A9D6-4BD6-BF51-052E073ABC81}"/>
              </a:ext>
            </a:extLst>
          </p:cNvPr>
          <p:cNvSpPr txBox="1"/>
          <p:nvPr/>
        </p:nvSpPr>
        <p:spPr>
          <a:xfrm>
            <a:off x="6045968" y="4328934"/>
            <a:ext cx="5565669" cy="15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ความรู้เรื่องสิทธิและหน้าที่</a:t>
            </a:r>
          </a:p>
          <a:p>
            <a:pPr algn="ctr"/>
            <a: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จะช่วยให้เราเข้าใจ ได้ประโยชน์ และ</a:t>
            </a:r>
            <a:b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143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ลดความเสียหายที่อาจเกิดขึ้นจากการใช้บริการ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397105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ความสำคัญของการรู้สิทธิและหน้าที่ของผู้ใช้บริการทางการเงิน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ทำความรู้จัก “ผู้ให้บริการทางการเงิน”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9374F08-A92E-4308-BB36-7872D6461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61" y="2708814"/>
            <a:ext cx="2506161" cy="8079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124594A-311A-4BAA-A995-946A5BD1B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777" y="1442709"/>
            <a:ext cx="996027" cy="9171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121BF48-5348-4828-B2CE-902FCEF07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649" y="3885486"/>
            <a:ext cx="1230426" cy="5623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3DFC571-0AFD-4113-9588-D7342AE03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930" y="4823546"/>
            <a:ext cx="2034268" cy="7143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BAF191-2A1E-4B18-AD8B-B46341FC009D}"/>
              </a:ext>
            </a:extLst>
          </p:cNvPr>
          <p:cNvSpPr txBox="1"/>
          <p:nvPr/>
        </p:nvSpPr>
        <p:spPr>
          <a:xfrm>
            <a:off x="2662450" y="1878207"/>
            <a:ext cx="3191774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ธนาคารกสิกรไทย จำกัด (มหาชน)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ACC72F-6E7F-4A8F-9F9F-97BD821D5014}"/>
              </a:ext>
            </a:extLst>
          </p:cNvPr>
          <p:cNvSpPr txBox="1"/>
          <p:nvPr/>
        </p:nvSpPr>
        <p:spPr>
          <a:xfrm>
            <a:off x="8381198" y="4967084"/>
            <a:ext cx="3193826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บริษัท พรอมิส (ประเทศไทย) จำกัด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24EA9B-8B3F-4FEB-93F0-92755F0ACE19}"/>
              </a:ext>
            </a:extLst>
          </p:cNvPr>
          <p:cNvSpPr txBox="1"/>
          <p:nvPr/>
        </p:nvSpPr>
        <p:spPr>
          <a:xfrm>
            <a:off x="9020764" y="3942028"/>
            <a:ext cx="299459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บริษัท อีซี่ บาย จำกัด (มหาชน)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6A66C-64B8-47A7-8656-CE2D9F753DA0}"/>
              </a:ext>
            </a:extLst>
          </p:cNvPr>
          <p:cNvSpPr txBox="1"/>
          <p:nvPr/>
        </p:nvSpPr>
        <p:spPr>
          <a:xfrm>
            <a:off x="8211525" y="2671004"/>
            <a:ext cx="3966097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บริษัท อยุธยา แคปปิตอล เซอร์วิสเซส จำกัด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DF443F-DB6E-4653-8480-DC5B956EE6B2}"/>
              </a:ext>
            </a:extLst>
          </p:cNvPr>
          <p:cNvSpPr txBox="1"/>
          <p:nvPr/>
        </p:nvSpPr>
        <p:spPr>
          <a:xfrm>
            <a:off x="7481104" y="1464679"/>
            <a:ext cx="5460056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บริษัท อิออน ธนสินทรัพย์ (ไทยแลนด์) </a:t>
            </a:r>
            <a:b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จำกัด (มหาชน)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8B0581-9D37-4723-A2BF-ABE868733C30}"/>
              </a:ext>
            </a:extLst>
          </p:cNvPr>
          <p:cNvSpPr txBox="1"/>
          <p:nvPr/>
        </p:nvSpPr>
        <p:spPr>
          <a:xfrm>
            <a:off x="2942686" y="2843756"/>
            <a:ext cx="313664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ธนาคารกรุงเทพ จำกัด (มหาชน)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1028D5A-4C79-4B81-A9A9-089248C5B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93" y="3818846"/>
            <a:ext cx="2206668" cy="7486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D1E39A3-B920-4774-90D1-B6638DAA8C95}"/>
              </a:ext>
            </a:extLst>
          </p:cNvPr>
          <p:cNvSpPr txBox="1"/>
          <p:nvPr/>
        </p:nvSpPr>
        <p:spPr>
          <a:xfrm>
            <a:off x="2614077" y="3929532"/>
            <a:ext cx="299459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ธนาคารกรุงไทย จำกัด (มหาชน)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CF02ED2-AD37-4BDE-BDA9-9A9C653566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8041" y="5830286"/>
            <a:ext cx="1068239" cy="75285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94C62DE-830B-44CD-94EC-E40AF456F5F3}"/>
              </a:ext>
            </a:extLst>
          </p:cNvPr>
          <p:cNvSpPr txBox="1"/>
          <p:nvPr/>
        </p:nvSpPr>
        <p:spPr>
          <a:xfrm>
            <a:off x="7364064" y="5912542"/>
            <a:ext cx="3319115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บริษัท บัตรกรุงไทย จำกัด (มหาชน)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27553B0-7788-4251-AC4D-738C16EF7F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8184" y="2743783"/>
            <a:ext cx="1273341" cy="7000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20D2825-2B39-4591-BC7A-234998237E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861" y="4870000"/>
            <a:ext cx="1399019" cy="160827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EF08B68-6061-4086-963D-B8D73BBF1907}"/>
              </a:ext>
            </a:extLst>
          </p:cNvPr>
          <p:cNvSpPr txBox="1"/>
          <p:nvPr/>
        </p:nvSpPr>
        <p:spPr>
          <a:xfrm>
            <a:off x="1896568" y="5342332"/>
            <a:ext cx="2994599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7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ธนาคารออมสิน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E91839-7B43-437C-A85F-C2EDCBE9F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8072" y="3851081"/>
            <a:ext cx="1474450" cy="6721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7BF3D3E-D9F5-4684-B484-7832777AB9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3359" y="2655706"/>
            <a:ext cx="653143" cy="864054"/>
          </a:xfrm>
          <a:prstGeom prst="rect">
            <a:avLst/>
          </a:prstGeom>
        </p:spPr>
      </p:pic>
      <p:pic>
        <p:nvPicPr>
          <p:cNvPr id="2050" name="Picture 2" descr="Kasikorn Bank">
            <a:extLst>
              <a:ext uri="{FF2B5EF4-FFF2-40B4-BE49-F238E27FC236}">
                <a16:creationId xmlns:a16="http://schemas.microsoft.com/office/drawing/2014/main" id="{D4A12075-55C1-4267-B1A0-50BA8981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1" y="1837220"/>
            <a:ext cx="2245216" cy="5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6" grpId="0"/>
      <p:bldP spid="58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ความสำคัญของการรู้สิทธิและหน้าที่ของผู้ใช้บริการทางการเงิน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ทำความรู้จัก “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Customer Journey”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074" name="Picture 2" descr="ไม่มีคำอธิบายรูปภาพ">
            <a:extLst>
              <a:ext uri="{FF2B5EF4-FFF2-40B4-BE49-F238E27FC236}">
                <a16:creationId xmlns:a16="http://schemas.microsoft.com/office/drawing/2014/main" id="{8930D898-F1E1-4281-9960-0757BC7B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28" y="1286307"/>
            <a:ext cx="3239644" cy="51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ไม่มีคำอธิบายรูปภาพ">
            <a:extLst>
              <a:ext uri="{FF2B5EF4-FFF2-40B4-BE49-F238E27FC236}">
                <a16:creationId xmlns:a16="http://schemas.microsoft.com/office/drawing/2014/main" id="{2F87C180-3585-4193-AABC-48E5277B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98" b="92171" l="356" r="31673">
                        <a14:foregroundMark x1="18387" y1="35469" x2="19692" y2="40332"/>
                        <a14:foregroundMark x1="17675" y1="37011" x2="6880" y2="38671"/>
                        <a14:foregroundMark x1="6880" y1="38671" x2="6880" y2="38790"/>
                        <a14:foregroundMark x1="5101" y1="42586" x2="8778" y2="45789"/>
                        <a14:foregroundMark x1="3084" y1="48043" x2="7829" y2="48754"/>
                        <a14:foregroundMark x1="10320" y1="67616" x2="9490" y2="77343"/>
                        <a14:foregroundMark x1="8066" y1="66429" x2="12930" y2="73547"/>
                        <a14:foregroundMark x1="12930" y1="73547" x2="14353" y2="80427"/>
                        <a14:foregroundMark x1="14353" y1="80427" x2="18980" y2="85765"/>
                        <a14:foregroundMark x1="18980" y1="85765" x2="19454" y2="73072"/>
                        <a14:foregroundMark x1="19454" y1="73072" x2="16489" y2="67616"/>
                        <a14:foregroundMark x1="23725" y1="76987" x2="25504" y2="87782"/>
                        <a14:foregroundMark x1="25504" y1="87782" x2="17438" y2="88138"/>
                        <a14:foregroundMark x1="17438" y1="88138" x2="15302" y2="89442"/>
                        <a14:foregroundMark x1="2372" y1="70225" x2="8778" y2="67260"/>
                        <a14:foregroundMark x1="1186" y1="76833" x2="1186" y2="78410"/>
                        <a14:foregroundMark x1="1186" y1="74614" x2="1186" y2="75138"/>
                        <a14:foregroundMark x1="1898" y1="78885" x2="474" y2="76038"/>
                        <a14:foregroundMark x1="7236" y1="89561" x2="7473" y2="92289"/>
                        <a14:foregroundMark x1="13405" y1="53974" x2="18031" y2="54330"/>
                        <a14:foregroundMark x1="11862" y1="40807" x2="21471" y2="38197"/>
                        <a14:foregroundMark x1="22183" y1="34875" x2="22183" y2="42467"/>
                        <a14:foregroundMark x1="23369" y1="39265" x2="15065" y2="34045"/>
                        <a14:foregroundMark x1="15065" y1="34045" x2="7473" y2="37011"/>
                        <a14:foregroundMark x1="7473" y1="37011" x2="7355" y2="38078"/>
                        <a14:foregroundMark x1="17675" y1="34875" x2="21234" y2="33452"/>
                        <a14:foregroundMark x1="21827" y1="31198" x2="21234" y2="32859"/>
                        <a14:backgroundMark x1="3203" y1="74852" x2="3440" y2="76512"/>
                        <a14:backgroundMark x1="22539" y1="68683" x2="23250" y2="6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80" r="64589" b="9630"/>
          <a:stretch/>
        </p:blipFill>
        <p:spPr bwMode="auto">
          <a:xfrm>
            <a:off x="2394900" y="2574758"/>
            <a:ext cx="1894975" cy="332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2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9528868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19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สิทธิของผู้ใช้บริการทางการเงิน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สิทธิขั้นพื้นฐานที่ควรได้รับจากการปฏิบัติของผู้ให้บริการทางการเงิน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C30432-80C7-412A-BF5A-7D427C67B4DE}"/>
              </a:ext>
            </a:extLst>
          </p:cNvPr>
          <p:cNvGrpSpPr/>
          <p:nvPr/>
        </p:nvGrpSpPr>
        <p:grpSpPr>
          <a:xfrm>
            <a:off x="3013999" y="1993666"/>
            <a:ext cx="2942252" cy="2095517"/>
            <a:chOff x="1940398" y="1452084"/>
            <a:chExt cx="6472832" cy="39598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5F2FDB-16F5-4930-B958-7C63BB3E761A}"/>
                </a:ext>
              </a:extLst>
            </p:cNvPr>
            <p:cNvSpPr/>
            <p:nvPr/>
          </p:nvSpPr>
          <p:spPr>
            <a:xfrm>
              <a:off x="1940398" y="1452084"/>
              <a:ext cx="6472832" cy="3885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8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A9DF84-5E90-4A8D-8C41-C00ED827D4CC}"/>
                </a:ext>
              </a:extLst>
            </p:cNvPr>
            <p:cNvSpPr txBox="1"/>
            <p:nvPr/>
          </p:nvSpPr>
          <p:spPr>
            <a:xfrm>
              <a:off x="2164090" y="4074251"/>
              <a:ext cx="5956374" cy="133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สิทธิที่จะได้รับข้อมูลที่ถูกต้อง</a:t>
              </a:r>
            </a:p>
            <a:p>
              <a:pPr algn="ctr"/>
              <a:r>
                <a:rPr lang="en-US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(Right to be informed)</a:t>
              </a:r>
              <a:endPara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20" name="Picture 2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KW5NH5X7NGEVEYKP6KGJMKACGO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Dk3NDAwMCIsImV4cCI6IjE2MTg5OTU2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bHVUVXplQ2hWVHlJYndMSGlDbWM1dmFjNFZsOUdtSUZDWUdlL3ZSY2VGUT0&amp;nocache=true&amp;encodeFailures=1&amp;width=758&amp;height=771&amp;srcWidth=2009&amp;srcHeight=2043">
              <a:extLst>
                <a:ext uri="{FF2B5EF4-FFF2-40B4-BE49-F238E27FC236}">
                  <a16:creationId xmlns:a16="http://schemas.microsoft.com/office/drawing/2014/main" id="{406713B8-6149-4CC5-AB75-EA23B6892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626" y="1605016"/>
              <a:ext cx="2470965" cy="2513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677A49-F36F-4558-8EF5-D6BE62ED899F}"/>
                </a:ext>
              </a:extLst>
            </p:cNvPr>
            <p:cNvSpPr/>
            <p:nvPr/>
          </p:nvSpPr>
          <p:spPr>
            <a:xfrm>
              <a:off x="2164089" y="1619755"/>
              <a:ext cx="658368" cy="6583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86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963DB3-E0D1-4A80-A279-9F4301E15D82}"/>
              </a:ext>
            </a:extLst>
          </p:cNvPr>
          <p:cNvGrpSpPr/>
          <p:nvPr/>
        </p:nvGrpSpPr>
        <p:grpSpPr>
          <a:xfrm>
            <a:off x="6044047" y="1993666"/>
            <a:ext cx="3133953" cy="2110876"/>
            <a:chOff x="7813123" y="1452083"/>
            <a:chExt cx="6472832" cy="398886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EF3C3C-4A0A-4368-8098-B45B89DE5A31}"/>
                </a:ext>
              </a:extLst>
            </p:cNvPr>
            <p:cNvSpPr/>
            <p:nvPr/>
          </p:nvSpPr>
          <p:spPr>
            <a:xfrm>
              <a:off x="7813123" y="1452083"/>
              <a:ext cx="6472832" cy="38919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8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F5B9B2-D3B2-467A-9F27-AB7B3D2747BE}"/>
                </a:ext>
              </a:extLst>
            </p:cNvPr>
            <p:cNvSpPr txBox="1"/>
            <p:nvPr/>
          </p:nvSpPr>
          <p:spPr>
            <a:xfrm>
              <a:off x="7955414" y="4103272"/>
              <a:ext cx="6188248" cy="133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algn="ctr">
                <a:defRPr sz="3400">
                  <a:latin typeface="DB Helvethaica X 65 Med" panose="02000506090000020004" pitchFamily="2" charset="-34"/>
                  <a:cs typeface="DB Helvethaica X 65 Med" panose="02000506090000020004" pitchFamily="2" charset="-34"/>
                </a:defRPr>
              </a:lvl1pPr>
            </a:lstStyle>
            <a:p>
              <a: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สิทธิที่จะเลือกใช้ผลิตภัณฑ์และบริการ</a:t>
              </a:r>
              <a:b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ได้อย่างอิสระ </a:t>
              </a:r>
              <a:r>
                <a:rPr lang="en-US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(Right to choose)</a:t>
              </a:r>
              <a:endPara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2B15EF-538F-4FE6-BC05-912A1CB3E17C}"/>
                </a:ext>
              </a:extLst>
            </p:cNvPr>
            <p:cNvSpPr/>
            <p:nvPr/>
          </p:nvSpPr>
          <p:spPr>
            <a:xfrm>
              <a:off x="8073611" y="1598012"/>
              <a:ext cx="658368" cy="6583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86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27" name="Picture 2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ODG6EWKXLYMFBLS6IHJ3WATY3M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TA3MTIwMCIsImV4cCI6IjE2MTkwOTI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cHBmYlp5VW1Pb1ZuOW1DalhyMFhOaFFIWGFhZkNkZHVEQnZ1ZzJNd04vZz0&amp;nocache=true&amp;encodeFailures=1&amp;width=450&amp;height=456&amp;srcWidth=450&amp;srcHeight=456">
              <a:extLst>
                <a:ext uri="{FF2B5EF4-FFF2-40B4-BE49-F238E27FC236}">
                  <a16:creationId xmlns:a16="http://schemas.microsoft.com/office/drawing/2014/main" id="{C564D15A-6DE9-46FF-956B-EEBD64B7C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2877" y="1647728"/>
              <a:ext cx="2297304" cy="232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79CD45-7A07-4E84-AD40-B0932D7A5E7F}"/>
              </a:ext>
            </a:extLst>
          </p:cNvPr>
          <p:cNvGrpSpPr/>
          <p:nvPr/>
        </p:nvGrpSpPr>
        <p:grpSpPr>
          <a:xfrm>
            <a:off x="3025288" y="4138337"/>
            <a:ext cx="2942252" cy="2124019"/>
            <a:chOff x="1926693" y="5424691"/>
            <a:chExt cx="6472832" cy="40136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A0CBD4-BD63-46C9-84F5-7575E20DC95C}"/>
                </a:ext>
              </a:extLst>
            </p:cNvPr>
            <p:cNvSpPr/>
            <p:nvPr/>
          </p:nvSpPr>
          <p:spPr>
            <a:xfrm>
              <a:off x="1926693" y="5424691"/>
              <a:ext cx="6472832" cy="3920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8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9D700C-04A8-4B0F-8B60-E7B17A0548F8}"/>
                </a:ext>
              </a:extLst>
            </p:cNvPr>
            <p:cNvSpPr txBox="1"/>
            <p:nvPr/>
          </p:nvSpPr>
          <p:spPr>
            <a:xfrm>
              <a:off x="1926693" y="8100715"/>
              <a:ext cx="6447997" cy="133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algn="ctr">
                <a:defRPr sz="3400">
                  <a:latin typeface="DB Helvethaica X 65 Med" panose="02000506090000020004" pitchFamily="2" charset="-34"/>
                  <a:cs typeface="DB Helvethaica X 65 Med" panose="02000506090000020004" pitchFamily="2" charset="-34"/>
                </a:defRPr>
              </a:lvl1pPr>
            </a:lstStyle>
            <a:p>
              <a: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สิทธิที่จะร้องเรียนเพื่อความ</a:t>
              </a:r>
              <a:b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เป็นธรรม </a:t>
              </a:r>
              <a:r>
                <a:rPr lang="en-US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(Right to be heard)</a:t>
              </a:r>
              <a:endPara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AD15FC-41A1-4B80-BCD6-0B8F117E9F53}"/>
                </a:ext>
              </a:extLst>
            </p:cNvPr>
            <p:cNvSpPr/>
            <p:nvPr/>
          </p:nvSpPr>
          <p:spPr>
            <a:xfrm>
              <a:off x="2157277" y="5607808"/>
              <a:ext cx="658368" cy="6583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86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32" name="Picture 2" descr="https://southeastasia1-mediap.svc.ms/transform/thumbnail?provider=spo&amp;inputFormat=png&amp;cs=fFNQTw&amp;docid=https%3A%2F%2Fbankofthailand-my.sharepoint.com%3A443%2F_api%2Fv2.0%2Fdrives%2Fb!vNln8UflvEum8dmt285tonpQGc0HBQhDgMsHvNHHQEkL-BckmJVfTLDERWg8hr74%2Fitems%2F01M42UJLO3H4DO2CWV75CJZJJQHGPLBPH6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xOTA3MTIwMCIsImV4cCI6IjE2MTkwOTI4MDA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cHBmYlp5VW1Pb1ZuOW1DalhyMFhOaFFIWGFhZkNkZHVEQnZ1ZzJNd04vZz0&amp;nocache=true&amp;encodeFailures=1&amp;width=521&amp;height=771&amp;srcWidth=568&amp;srcHeight=840">
              <a:extLst>
                <a:ext uri="{FF2B5EF4-FFF2-40B4-BE49-F238E27FC236}">
                  <a16:creationId xmlns:a16="http://schemas.microsoft.com/office/drawing/2014/main" id="{E95CA9F4-FB6B-46C5-AA95-C181BCA38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940" y="5625151"/>
              <a:ext cx="1713677" cy="2535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47B37-698F-4306-B512-316F1E9F1FD7}"/>
              </a:ext>
            </a:extLst>
          </p:cNvPr>
          <p:cNvGrpSpPr/>
          <p:nvPr/>
        </p:nvGrpSpPr>
        <p:grpSpPr>
          <a:xfrm>
            <a:off x="6041926" y="4142474"/>
            <a:ext cx="3152050" cy="2142395"/>
            <a:chOff x="7834020" y="5435658"/>
            <a:chExt cx="6934379" cy="40484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5FFFEF-F5C3-4F1C-AF33-1971D39A76E9}"/>
                </a:ext>
              </a:extLst>
            </p:cNvPr>
            <p:cNvSpPr/>
            <p:nvPr/>
          </p:nvSpPr>
          <p:spPr>
            <a:xfrm>
              <a:off x="7834020" y="5435658"/>
              <a:ext cx="6874399" cy="39208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8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F71D82-968E-43DD-8450-1BC81D078C9C}"/>
                </a:ext>
              </a:extLst>
            </p:cNvPr>
            <p:cNvSpPr txBox="1"/>
            <p:nvPr/>
          </p:nvSpPr>
          <p:spPr>
            <a:xfrm>
              <a:off x="7894000" y="8146407"/>
              <a:ext cx="6874399" cy="133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สิทธิที่จะได้รับการพิจารณาค่าชดเชย</a:t>
              </a:r>
              <a:b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หากเกิดความเสียหาย </a:t>
              </a:r>
              <a:r>
                <a:rPr lang="en-US" sz="20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(Right to redress)</a:t>
              </a:r>
              <a:endParaRPr lang="th-TH" sz="20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36" name="Picture 2" descr="https://japaneast1-mediap.svc.ms/transform/thumbnail?provider=spo&amp;inputFormat=png&amp;cs=fFNQTw&amp;docid=https%3A%2F%2Fbankofthailand-my.sharepoint.com%3A443%2F_api%2Fv2.0%2Fdrives%2Fb!vNln8UflvEum8dmt285tonpQGc0HBQhDgMsHvNHHQEkL-BckmJVfTLDERWg8hr74%2Fitems%2F01M42UJLII5ZD5EGPXNFGYTE3GL52JHBBT%3Fversion%3DPublished&amp;access_token=eyJ0eXAiOiJKV1QiLCJhbGciOiJub25lIn0.eyJhdWQiOiIwMDAwMDAwMy0wMDAwLTBmZjEtY2UwMC0wMDAwMDAwMDAwMDAvYmFua29mdGhhaWxhbmQtbXkuc2hhcmVwb2ludC5jb21AZGIyN2NiYTktNTM1Yi00Nzk3LWJkMGItMWIxZDg4OWYzODk4IiwiaXNzIjoiMDAwMDAwMDMtMDAwMC0wZmYxLWNlMDAtMDAwMDAwMDAwMDAwIiwibmJmIjoiMTYyMDIwNTE5OSIsImV4cCI6IjE2MjAyMjY3OTkiLCJlbmRwb2ludHVybCI6IlEvV1p3WjlMNUZBb0lFTFV1Vkd5TVJyb3lBaisremN2bU5OWWthV3Q1SGc9IiwiZW5kcG9pbnR1cmxMZW5ndGgiOiIxMjQiLCJpc2xvb3BiYWNrIjoiVHJ1ZSIsInZlciI6Imhhc2hlZHByb29mdG9rZW4iLCJzaXRlaWQiOiJaakUyTjJRNVltTXRaVFUwTnkwMFltSmpMV0UyWmpFdFpEbGhaR1JpWTJVMlpHRXkiLCJzaWduaW5fc3RhdGUiOiJbXCJrbXNpXCJdIiwiY29udHJvbHMiOiJbXCJhcHBfcmVzXCJdIiwibmFtZWlkIjoiMCMuZnxtZW1iZXJzaGlwfHdhcmFueWFuQGJvdC5vci50aCIsIm5paSI6Im1pY3Jvc29mdC5zaGFyZXBvaW50IiwiaXN1c2VyIjoidHJ1ZSIsImNhY2hla2V5IjoiMGguZnxtZW1iZXJzaGlwfDEwMDMwMDAwOWQ2YTExMGRAbGl2ZS5jb20iLCJ0dCI6IjAiLCJ1c2VQZXJzaXN0ZW50Q29va2llIjoiMyJ9.MU45WTl1MDg2blNXeTNYRy9SS1dkTjJBOFdmUmVLWW9JYUNRM3ZjVlpBST0&amp;nocache=true&amp;encodeFailures=1&amp;width=432&amp;height=390&amp;srcWidth=432&amp;srcHeight=390">
              <a:extLst>
                <a:ext uri="{FF2B5EF4-FFF2-40B4-BE49-F238E27FC236}">
                  <a16:creationId xmlns:a16="http://schemas.microsoft.com/office/drawing/2014/main" id="{F50C912F-FFF7-4B18-8532-3CB262186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1607" y="5645476"/>
              <a:ext cx="2653165" cy="239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08D93C-95C2-4284-8E48-272BCFA67B3C}"/>
                </a:ext>
              </a:extLst>
            </p:cNvPr>
            <p:cNvSpPr/>
            <p:nvPr/>
          </p:nvSpPr>
          <p:spPr>
            <a:xfrm>
              <a:off x="8092342" y="5563268"/>
              <a:ext cx="658368" cy="6583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86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4286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4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4A542BA3EB8499520763A29232BD0" ma:contentTypeVersion="0" ma:contentTypeDescription="Create a new document." ma:contentTypeScope="" ma:versionID="d72495af2015db49113ec0583e2621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346971951c6d124077c7a0cbc891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C4A674-2649-4A32-9DDC-B7DCFABDD268}"/>
</file>

<file path=customXml/itemProps2.xml><?xml version="1.0" encoding="utf-8"?>
<ds:datastoreItem xmlns:ds="http://schemas.openxmlformats.org/officeDocument/2006/customXml" ds:itemID="{A9AA6F3A-3EA0-41DC-ACB3-94FAE04C1CD8}"/>
</file>

<file path=customXml/itemProps3.xml><?xml version="1.0" encoding="utf-8"?>
<ds:datastoreItem xmlns:ds="http://schemas.openxmlformats.org/officeDocument/2006/customXml" ds:itemID="{3BFFB753-BC48-468C-9B71-EED8ED3E2FD3}"/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3957</Words>
  <Application>Microsoft Office PowerPoint</Application>
  <PresentationFormat>Widescreen</PresentationFormat>
  <Paragraphs>308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Browallia New</vt:lpstr>
      <vt:lpstr>BrowalliaUPC</vt:lpstr>
      <vt:lpstr>Calibri</vt:lpstr>
      <vt:lpstr>Calibri Light</vt:lpstr>
      <vt:lpstr>DB Helvethaica X 55 Regular</vt:lpstr>
      <vt:lpstr>DB Helvethaica X 65 Med</vt:lpstr>
      <vt:lpstr>Noto Sans Symbols</vt:lpstr>
      <vt:lpstr>Sarabun</vt:lpstr>
      <vt:lpstr>TH SarabunPSK</vt:lpstr>
      <vt:lpstr>Office Theme</vt:lpstr>
      <vt:lpstr>สิทธิและหน้าที่ ของผู้ใช้บริการทางการเงิน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หัวข้อ/เรื่องบรรยาย</dc:title>
  <dc:creator>Godchagon Panyamanotham (กชกร ปัญญามโนธรรม)</dc:creator>
  <cp:lastModifiedBy>Sasuporn Plungpongpan (ศศุภร ปลั่งพงษ์พันธ์)</cp:lastModifiedBy>
  <cp:revision>58</cp:revision>
  <dcterms:created xsi:type="dcterms:W3CDTF">2022-04-20T09:58:39Z</dcterms:created>
  <dcterms:modified xsi:type="dcterms:W3CDTF">2022-06-06T09:19:27Z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2022-04-20T09:58:39Z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f11a6513-451e-467e-9af2-654fc9fa6e37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0x01010026B4A542BA3EB8499520763A29232BD0</vt:lpwstr>
  </property>
</Properties>
</file>