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ppt/revisionInfo.xml" ContentType="application/vnd.ms-powerpoint.revisioninfo+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261" r:id="rId3"/>
    <p:sldId id="257" r:id="rId4"/>
    <p:sldId id="292" r:id="rId5"/>
    <p:sldId id="311" r:id="rId6"/>
    <p:sldId id="312" r:id="rId7"/>
    <p:sldId id="313" r:id="rId8"/>
    <p:sldId id="314" r:id="rId9"/>
    <p:sldId id="332" r:id="rId10"/>
    <p:sldId id="307" r:id="rId11"/>
    <p:sldId id="315" r:id="rId12"/>
    <p:sldId id="316" r:id="rId13"/>
    <p:sldId id="317" r:id="rId14"/>
    <p:sldId id="320" r:id="rId15"/>
    <p:sldId id="322" r:id="rId16"/>
    <p:sldId id="318" r:id="rId17"/>
    <p:sldId id="319" r:id="rId18"/>
    <p:sldId id="321" r:id="rId19"/>
    <p:sldId id="323" r:id="rId20"/>
    <p:sldId id="324" r:id="rId21"/>
    <p:sldId id="325" r:id="rId22"/>
    <p:sldId id="326" r:id="rId23"/>
    <p:sldId id="327" r:id="rId24"/>
    <p:sldId id="328" r:id="rId25"/>
    <p:sldId id="329" r:id="rId26"/>
    <p:sldId id="330" r:id="rId27"/>
    <p:sldId id="331" r:id="rId28"/>
    <p:sldId id="281" r:id="rId29"/>
    <p:sldId id="282" r:id="rId30"/>
  </p:sldIdLst>
  <p:sldSz cx="12192000" cy="6858000"/>
  <p:notesSz cx="6858000" cy="9144000"/>
  <p:defaultTex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1AC"/>
    <a:srgbClr val="E8AF30"/>
    <a:srgbClr val="162F65"/>
    <a:srgbClr val="FF3D42"/>
    <a:srgbClr val="008675"/>
    <a:srgbClr val="F9EFC5"/>
    <a:srgbClr val="8E4700"/>
    <a:srgbClr val="CAE4E4"/>
    <a:srgbClr val="1C3C82"/>
    <a:srgbClr val="E3EE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0673CF-7ED6-4016-8351-A1894BB565C3}" v="1859" dt="2022-05-31T10:08:12.8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4" autoAdjust="0"/>
    <p:restoredTop sz="75246" autoAdjust="0"/>
  </p:normalViewPr>
  <p:slideViewPr>
    <p:cSldViewPr snapToGrid="0">
      <p:cViewPr>
        <p:scale>
          <a:sx n="80" d="100"/>
          <a:sy n="80" d="100"/>
        </p:scale>
        <p:origin x="354"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dchagon Panyamanotham (กชกร ปัญญามโนธรรม)" userId="4bf7b1b4-e1ae-4289-88c5-38bc21c8f4b1" providerId="ADAL" clId="{F19C25AC-EABD-445C-9A1B-7CA008BD9174}"/>
    <pc:docChg chg="undo redo custSel addSld delSld modSld sldOrd">
      <pc:chgData name="Godchagon Panyamanotham (กชกร ปัญญามโนธรรม)" userId="4bf7b1b4-e1ae-4289-88c5-38bc21c8f4b1" providerId="ADAL" clId="{F19C25AC-EABD-445C-9A1B-7CA008BD9174}" dt="2022-05-19T05:13:11.252" v="12292" actId="1076"/>
      <pc:docMkLst>
        <pc:docMk/>
      </pc:docMkLst>
      <pc:sldChg chg="modSp mod modNotesTx">
        <pc:chgData name="Godchagon Panyamanotham (กชกร ปัญญามโนธรรม)" userId="4bf7b1b4-e1ae-4289-88c5-38bc21c8f4b1" providerId="ADAL" clId="{F19C25AC-EABD-445C-9A1B-7CA008BD9174}" dt="2022-05-18T03:30:47.290" v="4485" actId="255"/>
        <pc:sldMkLst>
          <pc:docMk/>
          <pc:sldMk cId="2868947554" sldId="256"/>
        </pc:sldMkLst>
        <pc:spChg chg="mod">
          <ac:chgData name="Godchagon Panyamanotham (กชกร ปัญญามโนธรรม)" userId="4bf7b1b4-e1ae-4289-88c5-38bc21c8f4b1" providerId="ADAL" clId="{F19C25AC-EABD-445C-9A1B-7CA008BD9174}" dt="2022-04-27T03:16:09.532" v="12" actId="20577"/>
          <ac:spMkLst>
            <pc:docMk/>
            <pc:sldMk cId="2868947554" sldId="256"/>
            <ac:spMk id="14" creationId="{F2B9FD9A-EA62-489A-87DD-7993872719F8}"/>
          </ac:spMkLst>
        </pc:spChg>
        <pc:spChg chg="mod">
          <ac:chgData name="Godchagon Panyamanotham (กชกร ปัญญามโนธรรม)" userId="4bf7b1b4-e1ae-4289-88c5-38bc21c8f4b1" providerId="ADAL" clId="{F19C25AC-EABD-445C-9A1B-7CA008BD9174}" dt="2022-04-27T04:42:49.438" v="140" actId="20577"/>
          <ac:spMkLst>
            <pc:docMk/>
            <pc:sldMk cId="2868947554" sldId="256"/>
            <ac:spMk id="15" creationId="{32A1362D-B004-44D0-8F38-939084162571}"/>
          </ac:spMkLst>
        </pc:spChg>
      </pc:sldChg>
      <pc:sldChg chg="modSp mod modNotesTx">
        <pc:chgData name="Godchagon Panyamanotham (กชกร ปัญญามโนธรรม)" userId="4bf7b1b4-e1ae-4289-88c5-38bc21c8f4b1" providerId="ADAL" clId="{F19C25AC-EABD-445C-9A1B-7CA008BD9174}" dt="2022-05-18T03:31:04.892" v="4487" actId="108"/>
        <pc:sldMkLst>
          <pc:docMk/>
          <pc:sldMk cId="3093737915" sldId="257"/>
        </pc:sldMkLst>
        <pc:spChg chg="mod">
          <ac:chgData name="Godchagon Panyamanotham (กชกร ปัญญามโนธรรม)" userId="4bf7b1b4-e1ae-4289-88c5-38bc21c8f4b1" providerId="ADAL" clId="{F19C25AC-EABD-445C-9A1B-7CA008BD9174}" dt="2022-05-03T05:02:34.909" v="2563"/>
          <ac:spMkLst>
            <pc:docMk/>
            <pc:sldMk cId="3093737915" sldId="257"/>
            <ac:spMk id="9" creationId="{2C744498-4A5B-4D3B-B7CE-CB37635ED03C}"/>
          </ac:spMkLst>
        </pc:spChg>
        <pc:spChg chg="mod">
          <ac:chgData name="Godchagon Panyamanotham (กชกร ปัญญามโนธรรม)" userId="4bf7b1b4-e1ae-4289-88c5-38bc21c8f4b1" providerId="ADAL" clId="{F19C25AC-EABD-445C-9A1B-7CA008BD9174}" dt="2022-05-03T08:16:14.254" v="2931" actId="20577"/>
          <ac:spMkLst>
            <pc:docMk/>
            <pc:sldMk cId="3093737915" sldId="257"/>
            <ac:spMk id="10" creationId="{90F2E4BD-66BF-42CB-8290-30033E8CBE83}"/>
          </ac:spMkLst>
        </pc:spChg>
      </pc:sldChg>
      <pc:sldChg chg="del">
        <pc:chgData name="Godchagon Panyamanotham (กชกร ปัญญามโนธรรม)" userId="4bf7b1b4-e1ae-4289-88c5-38bc21c8f4b1" providerId="ADAL" clId="{F19C25AC-EABD-445C-9A1B-7CA008BD9174}" dt="2022-04-27T04:14:56.980" v="13" actId="47"/>
        <pc:sldMkLst>
          <pc:docMk/>
          <pc:sldMk cId="3530405812" sldId="258"/>
        </pc:sldMkLst>
      </pc:sldChg>
      <pc:sldChg chg="delSp modSp mod modNotesTx">
        <pc:chgData name="Godchagon Panyamanotham (กชกร ปัญญามโนธรรม)" userId="4bf7b1b4-e1ae-4289-88c5-38bc21c8f4b1" providerId="ADAL" clId="{F19C25AC-EABD-445C-9A1B-7CA008BD9174}" dt="2022-05-18T03:30:57.639" v="4486" actId="108"/>
        <pc:sldMkLst>
          <pc:docMk/>
          <pc:sldMk cId="1660640674" sldId="261"/>
        </pc:sldMkLst>
        <pc:spChg chg="mod">
          <ac:chgData name="Godchagon Panyamanotham (กชกร ปัญญามโนธรรม)" userId="4bf7b1b4-e1ae-4289-88c5-38bc21c8f4b1" providerId="ADAL" clId="{F19C25AC-EABD-445C-9A1B-7CA008BD9174}" dt="2022-05-03T05:02:15.993" v="2546" actId="20577"/>
          <ac:spMkLst>
            <pc:docMk/>
            <pc:sldMk cId="1660640674" sldId="261"/>
            <ac:spMk id="2" creationId="{08228659-BAA0-4D4A-84D3-4494B554ECF7}"/>
          </ac:spMkLst>
        </pc:spChg>
        <pc:spChg chg="mod">
          <ac:chgData name="Godchagon Panyamanotham (กชกร ปัญญามโนธรรม)" userId="4bf7b1b4-e1ae-4289-88c5-38bc21c8f4b1" providerId="ADAL" clId="{F19C25AC-EABD-445C-9A1B-7CA008BD9174}" dt="2022-05-03T05:02:22.705" v="2560" actId="20577"/>
          <ac:spMkLst>
            <pc:docMk/>
            <pc:sldMk cId="1660640674" sldId="261"/>
            <ac:spMk id="8" creationId="{BE9C3EFB-EC87-47F8-B176-506887187701}"/>
          </ac:spMkLst>
        </pc:spChg>
        <pc:spChg chg="del">
          <ac:chgData name="Godchagon Panyamanotham (กชกร ปัญญามโนธรรม)" userId="4bf7b1b4-e1ae-4289-88c5-38bc21c8f4b1" providerId="ADAL" clId="{F19C25AC-EABD-445C-9A1B-7CA008BD9174}" dt="2022-04-27T04:42:10.793" v="51" actId="478"/>
          <ac:spMkLst>
            <pc:docMk/>
            <pc:sldMk cId="1660640674" sldId="261"/>
            <ac:spMk id="10" creationId="{E4A94F40-3F2C-4FFC-A42E-8B01A06DC12B}"/>
          </ac:spMkLst>
        </pc:spChg>
        <pc:grpChg chg="del">
          <ac:chgData name="Godchagon Panyamanotham (กชกร ปัญญามโนธรรม)" userId="4bf7b1b4-e1ae-4289-88c5-38bc21c8f4b1" providerId="ADAL" clId="{F19C25AC-EABD-445C-9A1B-7CA008BD9174}" dt="2022-04-27T04:42:10.793" v="51" actId="478"/>
          <ac:grpSpMkLst>
            <pc:docMk/>
            <pc:sldMk cId="1660640674" sldId="261"/>
            <ac:grpSpMk id="24" creationId="{D51E9613-1ADC-4E47-8FA8-7CC4A7015FE8}"/>
          </ac:grpSpMkLst>
        </pc:grpChg>
      </pc:sldChg>
      <pc:sldChg chg="del">
        <pc:chgData name="Godchagon Panyamanotham (กชกร ปัญญามโนธรรม)" userId="4bf7b1b4-e1ae-4289-88c5-38bc21c8f4b1" providerId="ADAL" clId="{F19C25AC-EABD-445C-9A1B-7CA008BD9174}" dt="2022-04-27T04:16:04.762" v="14" actId="47"/>
        <pc:sldMkLst>
          <pc:docMk/>
          <pc:sldMk cId="3360988859" sldId="262"/>
        </pc:sldMkLst>
      </pc:sldChg>
      <pc:sldChg chg="addSp delSp modSp mod delAnim modNotesTx">
        <pc:chgData name="Godchagon Panyamanotham (กชกร ปัญญามโนธรรม)" userId="4bf7b1b4-e1ae-4289-88c5-38bc21c8f4b1" providerId="ADAL" clId="{F19C25AC-EABD-445C-9A1B-7CA008BD9174}" dt="2022-05-18T05:24:21.863" v="5444" actId="403"/>
        <pc:sldMkLst>
          <pc:docMk/>
          <pc:sldMk cId="2881610932" sldId="263"/>
        </pc:sldMkLst>
        <pc:spChg chg="add mod">
          <ac:chgData name="Godchagon Panyamanotham (กชกร ปัญญามโนธรรม)" userId="4bf7b1b4-e1ae-4289-88c5-38bc21c8f4b1" providerId="ADAL" clId="{F19C25AC-EABD-445C-9A1B-7CA008BD9174}" dt="2022-04-27T08:26:39.949" v="576" actId="164"/>
          <ac:spMkLst>
            <pc:docMk/>
            <pc:sldMk cId="2881610932" sldId="263"/>
            <ac:spMk id="7" creationId="{6AF7AF16-52C4-4C26-95ED-08CAD80730EE}"/>
          </ac:spMkLst>
        </pc:spChg>
        <pc:spChg chg="add mod">
          <ac:chgData name="Godchagon Panyamanotham (กชกร ปัญญามโนธรรม)" userId="4bf7b1b4-e1ae-4289-88c5-38bc21c8f4b1" providerId="ADAL" clId="{F19C25AC-EABD-445C-9A1B-7CA008BD9174}" dt="2022-05-18T05:23:52.690" v="5437" actId="20577"/>
          <ac:spMkLst>
            <pc:docMk/>
            <pc:sldMk cId="2881610932" sldId="263"/>
            <ac:spMk id="10" creationId="{40A430E7-D202-433F-9F0E-813F40959574}"/>
          </ac:spMkLst>
        </pc:spChg>
        <pc:spChg chg="mod">
          <ac:chgData name="Godchagon Panyamanotham (กชกร ปัญญามโนธรรม)" userId="4bf7b1b4-e1ae-4289-88c5-38bc21c8f4b1" providerId="ADAL" clId="{F19C25AC-EABD-445C-9A1B-7CA008BD9174}" dt="2022-05-03T05:02:43.642" v="2568" actId="14100"/>
          <ac:spMkLst>
            <pc:docMk/>
            <pc:sldMk cId="2881610932" sldId="263"/>
            <ac:spMk id="12" creationId="{72ECF7E3-09E9-4FA2-B139-9977F4BAF79E}"/>
          </ac:spMkLst>
        </pc:spChg>
        <pc:spChg chg="add del mod">
          <ac:chgData name="Godchagon Panyamanotham (กชกร ปัญญามโนธรรม)" userId="4bf7b1b4-e1ae-4289-88c5-38bc21c8f4b1" providerId="ADAL" clId="{F19C25AC-EABD-445C-9A1B-7CA008BD9174}" dt="2022-04-27T08:19:12.107" v="424" actId="478"/>
          <ac:spMkLst>
            <pc:docMk/>
            <pc:sldMk cId="2881610932" sldId="263"/>
            <ac:spMk id="17" creationId="{18F8208D-66D7-4C15-882A-31EC29E4152F}"/>
          </ac:spMkLst>
        </pc:spChg>
        <pc:spChg chg="del">
          <ac:chgData name="Godchagon Panyamanotham (กชกร ปัญญามโนธรรม)" userId="4bf7b1b4-e1ae-4289-88c5-38bc21c8f4b1" providerId="ADAL" clId="{F19C25AC-EABD-445C-9A1B-7CA008BD9174}" dt="2022-04-27T04:45:07.860" v="243" actId="478"/>
          <ac:spMkLst>
            <pc:docMk/>
            <pc:sldMk cId="2881610932" sldId="263"/>
            <ac:spMk id="18" creationId="{11E229A7-D66C-4C52-B6C8-9FFAE5668F37}"/>
          </ac:spMkLst>
        </pc:spChg>
        <pc:spChg chg="add mod">
          <ac:chgData name="Godchagon Panyamanotham (กชกร ปัญญามโนธรรม)" userId="4bf7b1b4-e1ae-4289-88c5-38bc21c8f4b1" providerId="ADAL" clId="{F19C25AC-EABD-445C-9A1B-7CA008BD9174}" dt="2022-05-18T05:24:21.863" v="5444" actId="403"/>
          <ac:spMkLst>
            <pc:docMk/>
            <pc:sldMk cId="2881610932" sldId="263"/>
            <ac:spMk id="18" creationId="{7766F7A5-DD83-47BC-84FC-8887E1E3CC2B}"/>
          </ac:spMkLst>
        </pc:spChg>
        <pc:spChg chg="add del mod">
          <ac:chgData name="Godchagon Panyamanotham (กชกร ปัญญามโนธรรม)" userId="4bf7b1b4-e1ae-4289-88c5-38bc21c8f4b1" providerId="ADAL" clId="{F19C25AC-EABD-445C-9A1B-7CA008BD9174}" dt="2022-04-27T08:18:38.345" v="411" actId="478"/>
          <ac:spMkLst>
            <pc:docMk/>
            <pc:sldMk cId="2881610932" sldId="263"/>
            <ac:spMk id="19" creationId="{B95E0018-CC04-4FED-BB10-A570080E02BF}"/>
          </ac:spMkLst>
        </pc:spChg>
        <pc:spChg chg="add del mod">
          <ac:chgData name="Godchagon Panyamanotham (กชกร ปัญญามโนธรรม)" userId="4bf7b1b4-e1ae-4289-88c5-38bc21c8f4b1" providerId="ADAL" clId="{F19C25AC-EABD-445C-9A1B-7CA008BD9174}" dt="2022-04-27T08:18:49.900" v="414" actId="478"/>
          <ac:spMkLst>
            <pc:docMk/>
            <pc:sldMk cId="2881610932" sldId="263"/>
            <ac:spMk id="20" creationId="{CB9DC7CE-C7A6-4373-8676-6DDC233BD2F5}"/>
          </ac:spMkLst>
        </pc:spChg>
        <pc:spChg chg="add mod ord">
          <ac:chgData name="Godchagon Panyamanotham (กชกร ปัญญามโนธรรม)" userId="4bf7b1b4-e1ae-4289-88c5-38bc21c8f4b1" providerId="ADAL" clId="{F19C25AC-EABD-445C-9A1B-7CA008BD9174}" dt="2022-04-27T08:26:39.949" v="576" actId="164"/>
          <ac:spMkLst>
            <pc:docMk/>
            <pc:sldMk cId="2881610932" sldId="263"/>
            <ac:spMk id="21" creationId="{15244C99-71F1-453C-92B4-1EDE0EC8F45A}"/>
          </ac:spMkLst>
        </pc:spChg>
        <pc:spChg chg="add mod">
          <ac:chgData name="Godchagon Panyamanotham (กชกร ปัญญามโนธรรม)" userId="4bf7b1b4-e1ae-4289-88c5-38bc21c8f4b1" providerId="ADAL" clId="{F19C25AC-EABD-445C-9A1B-7CA008BD9174}" dt="2022-04-27T08:30:38.679" v="854" actId="207"/>
          <ac:spMkLst>
            <pc:docMk/>
            <pc:sldMk cId="2881610932" sldId="263"/>
            <ac:spMk id="23" creationId="{9C195AA3-9193-4008-B677-0BE90C43E3A4}"/>
          </ac:spMkLst>
        </pc:spChg>
        <pc:spChg chg="add mod">
          <ac:chgData name="Godchagon Panyamanotham (กชกร ปัญญามโนธรรม)" userId="4bf7b1b4-e1ae-4289-88c5-38bc21c8f4b1" providerId="ADAL" clId="{F19C25AC-EABD-445C-9A1B-7CA008BD9174}" dt="2022-04-27T08:30:38.679" v="854" actId="207"/>
          <ac:spMkLst>
            <pc:docMk/>
            <pc:sldMk cId="2881610932" sldId="263"/>
            <ac:spMk id="24" creationId="{C4A71514-E15C-4090-9BB2-363A70581D35}"/>
          </ac:spMkLst>
        </pc:spChg>
        <pc:spChg chg="add mod">
          <ac:chgData name="Godchagon Panyamanotham (กชกร ปัญญามโนธรรม)" userId="4bf7b1b4-e1ae-4289-88c5-38bc21c8f4b1" providerId="ADAL" clId="{F19C25AC-EABD-445C-9A1B-7CA008BD9174}" dt="2022-04-27T08:30:38.679" v="854" actId="207"/>
          <ac:spMkLst>
            <pc:docMk/>
            <pc:sldMk cId="2881610932" sldId="263"/>
            <ac:spMk id="25" creationId="{D59CAD65-FB7D-4C21-94A0-19052844BD64}"/>
          </ac:spMkLst>
        </pc:spChg>
        <pc:spChg chg="add mod">
          <ac:chgData name="Godchagon Panyamanotham (กชกร ปัญญามโนธรรม)" userId="4bf7b1b4-e1ae-4289-88c5-38bc21c8f4b1" providerId="ADAL" clId="{F19C25AC-EABD-445C-9A1B-7CA008BD9174}" dt="2022-04-27T08:30:45.084" v="856" actId="27636"/>
          <ac:spMkLst>
            <pc:docMk/>
            <pc:sldMk cId="2881610932" sldId="263"/>
            <ac:spMk id="26" creationId="{BE5C9CE2-3D47-4B02-BB47-21BDBC24C7F7}"/>
          </ac:spMkLst>
        </pc:spChg>
        <pc:grpChg chg="add mod">
          <ac:chgData name="Godchagon Panyamanotham (กชกร ปัญญามโนธรรม)" userId="4bf7b1b4-e1ae-4289-88c5-38bc21c8f4b1" providerId="ADAL" clId="{F19C25AC-EABD-445C-9A1B-7CA008BD9174}" dt="2022-04-27T08:26:43.117" v="577" actId="1076"/>
          <ac:grpSpMkLst>
            <pc:docMk/>
            <pc:sldMk cId="2881610932" sldId="263"/>
            <ac:grpSpMk id="22" creationId="{55BBB4B0-73DC-4007-84A2-A6E8768D3BAD}"/>
          </ac:grpSpMkLst>
        </pc:grpChg>
        <pc:picChg chg="del">
          <ac:chgData name="Godchagon Panyamanotham (กชกร ปัญญามโนธรรม)" userId="4bf7b1b4-e1ae-4289-88c5-38bc21c8f4b1" providerId="ADAL" clId="{F19C25AC-EABD-445C-9A1B-7CA008BD9174}" dt="2022-04-27T04:45:04.867" v="242" actId="478"/>
          <ac:picMkLst>
            <pc:docMk/>
            <pc:sldMk cId="2881610932" sldId="263"/>
            <ac:picMk id="2" creationId="{97462D7F-33F2-4C57-BA97-2D8F691C6DCA}"/>
          </ac:picMkLst>
        </pc:picChg>
        <pc:picChg chg="add del mod">
          <ac:chgData name="Godchagon Panyamanotham (กชกร ปัญญามโนธรรม)" userId="4bf7b1b4-e1ae-4289-88c5-38bc21c8f4b1" providerId="ADAL" clId="{F19C25AC-EABD-445C-9A1B-7CA008BD9174}" dt="2022-05-03T08:31:14.348" v="3535" actId="21"/>
          <ac:picMkLst>
            <pc:docMk/>
            <pc:sldMk cId="2881610932" sldId="263"/>
            <ac:picMk id="3" creationId="{8E48CBD2-7BB7-4E46-9EB1-6E876FBBFEC0}"/>
          </ac:picMkLst>
        </pc:picChg>
        <pc:picChg chg="add mod ord">
          <ac:chgData name="Godchagon Panyamanotham (กชกร ปัญญามโนธรรม)" userId="4bf7b1b4-e1ae-4289-88c5-38bc21c8f4b1" providerId="ADAL" clId="{F19C25AC-EABD-445C-9A1B-7CA008BD9174}" dt="2022-04-27T08:26:39.949" v="576" actId="164"/>
          <ac:picMkLst>
            <pc:docMk/>
            <pc:sldMk cId="2881610932" sldId="263"/>
            <ac:picMk id="5" creationId="{8597C70E-7D4C-4141-94C9-5F66D3EA39D3}"/>
          </ac:picMkLst>
        </pc:picChg>
        <pc:picChg chg="add del mod">
          <ac:chgData name="Godchagon Panyamanotham (กชกร ปัญญามโนธรรม)" userId="4bf7b1b4-e1ae-4289-88c5-38bc21c8f4b1" providerId="ADAL" clId="{F19C25AC-EABD-445C-9A1B-7CA008BD9174}" dt="2022-05-03T08:31:14.348" v="3535" actId="21"/>
          <ac:picMkLst>
            <pc:docMk/>
            <pc:sldMk cId="2881610932" sldId="263"/>
            <ac:picMk id="6" creationId="{846EE7BF-E432-469B-A5FA-BB0D5D6C3575}"/>
          </ac:picMkLst>
        </pc:picChg>
        <pc:picChg chg="add mod">
          <ac:chgData name="Godchagon Panyamanotham (กชกร ปัญญามโนธรรม)" userId="4bf7b1b4-e1ae-4289-88c5-38bc21c8f4b1" providerId="ADAL" clId="{F19C25AC-EABD-445C-9A1B-7CA008BD9174}" dt="2022-04-27T08:26:39.949" v="576" actId="164"/>
          <ac:picMkLst>
            <pc:docMk/>
            <pc:sldMk cId="2881610932" sldId="263"/>
            <ac:picMk id="9" creationId="{C4481500-C345-40F9-8BC6-B6DB1236ED49}"/>
          </ac:picMkLst>
        </pc:picChg>
        <pc:picChg chg="add del mod">
          <ac:chgData name="Godchagon Panyamanotham (กชกร ปัญญามโนธรรม)" userId="4bf7b1b4-e1ae-4289-88c5-38bc21c8f4b1" providerId="ADAL" clId="{F19C25AC-EABD-445C-9A1B-7CA008BD9174}" dt="2022-05-03T08:31:14.348" v="3535" actId="21"/>
          <ac:picMkLst>
            <pc:docMk/>
            <pc:sldMk cId="2881610932" sldId="263"/>
            <ac:picMk id="17" creationId="{A070D710-306F-440B-863B-8C5C5E364530}"/>
          </ac:picMkLst>
        </pc:picChg>
        <pc:picChg chg="add del mod">
          <ac:chgData name="Godchagon Panyamanotham (กชกร ปัญญามโนธรรม)" userId="4bf7b1b4-e1ae-4289-88c5-38bc21c8f4b1" providerId="ADAL" clId="{F19C25AC-EABD-445C-9A1B-7CA008BD9174}" dt="2022-05-03T08:31:14.348" v="3535" actId="21"/>
          <ac:picMkLst>
            <pc:docMk/>
            <pc:sldMk cId="2881610932" sldId="263"/>
            <ac:picMk id="19" creationId="{E9CC9449-158B-4AB4-B161-F9F2F9332BAD}"/>
          </ac:picMkLst>
        </pc:picChg>
        <pc:picChg chg="add del mod">
          <ac:chgData name="Godchagon Panyamanotham (กชกร ปัญญามโนธรรม)" userId="4bf7b1b4-e1ae-4289-88c5-38bc21c8f4b1" providerId="ADAL" clId="{F19C25AC-EABD-445C-9A1B-7CA008BD9174}" dt="2022-05-03T08:31:14.348" v="3535" actId="21"/>
          <ac:picMkLst>
            <pc:docMk/>
            <pc:sldMk cId="2881610932" sldId="263"/>
            <ac:picMk id="27" creationId="{F12EE673-AF66-4BB7-B52E-585E070FB49D}"/>
          </ac:picMkLst>
        </pc:picChg>
        <pc:picChg chg="add del mod">
          <ac:chgData name="Godchagon Panyamanotham (กชกร ปัญญามโนธรรม)" userId="4bf7b1b4-e1ae-4289-88c5-38bc21c8f4b1" providerId="ADAL" clId="{F19C25AC-EABD-445C-9A1B-7CA008BD9174}" dt="2022-05-03T08:31:14.348" v="3535" actId="21"/>
          <ac:picMkLst>
            <pc:docMk/>
            <pc:sldMk cId="2881610932" sldId="263"/>
            <ac:picMk id="29" creationId="{8A37B401-4A16-48EB-92B9-071497CA3A58}"/>
          </ac:picMkLst>
        </pc:picChg>
        <pc:picChg chg="add del mod">
          <ac:chgData name="Godchagon Panyamanotham (กชกร ปัญญามโนธรรม)" userId="4bf7b1b4-e1ae-4289-88c5-38bc21c8f4b1" providerId="ADAL" clId="{F19C25AC-EABD-445C-9A1B-7CA008BD9174}" dt="2022-05-03T08:31:14.348" v="3535" actId="21"/>
          <ac:picMkLst>
            <pc:docMk/>
            <pc:sldMk cId="2881610932" sldId="263"/>
            <ac:picMk id="31" creationId="{68E2DCC7-1D92-4CBD-B7E0-024D7120088C}"/>
          </ac:picMkLst>
        </pc:picChg>
        <pc:picChg chg="add del mod">
          <ac:chgData name="Godchagon Panyamanotham (กชกร ปัญญามโนธรรม)" userId="4bf7b1b4-e1ae-4289-88c5-38bc21c8f4b1" providerId="ADAL" clId="{F19C25AC-EABD-445C-9A1B-7CA008BD9174}" dt="2022-05-03T08:31:14.348" v="3535" actId="21"/>
          <ac:picMkLst>
            <pc:docMk/>
            <pc:sldMk cId="2881610932" sldId="263"/>
            <ac:picMk id="33" creationId="{D4452D75-1435-4350-98FA-FAA1699B0D2B}"/>
          </ac:picMkLst>
        </pc:picChg>
        <pc:picChg chg="add del mod">
          <ac:chgData name="Godchagon Panyamanotham (กชกร ปัญญามโนธรรม)" userId="4bf7b1b4-e1ae-4289-88c5-38bc21c8f4b1" providerId="ADAL" clId="{F19C25AC-EABD-445C-9A1B-7CA008BD9174}" dt="2022-05-03T08:42:28.001" v="3702" actId="478"/>
          <ac:picMkLst>
            <pc:docMk/>
            <pc:sldMk cId="2881610932" sldId="263"/>
            <ac:picMk id="35" creationId="{9C45F426-2F6A-444E-9658-42603B44D4A1}"/>
          </ac:picMkLst>
        </pc:picChg>
      </pc:sldChg>
      <pc:sldChg chg="del">
        <pc:chgData name="Godchagon Panyamanotham (กชกร ปัญญามโนธรรม)" userId="4bf7b1b4-e1ae-4289-88c5-38bc21c8f4b1" providerId="ADAL" clId="{F19C25AC-EABD-445C-9A1B-7CA008BD9174}" dt="2022-04-27T04:16:04.762" v="14" actId="47"/>
        <pc:sldMkLst>
          <pc:docMk/>
          <pc:sldMk cId="1874599171" sldId="264"/>
        </pc:sldMkLst>
      </pc:sldChg>
      <pc:sldChg chg="del">
        <pc:chgData name="Godchagon Panyamanotham (กชกร ปัญญามโนธรรม)" userId="4bf7b1b4-e1ae-4289-88c5-38bc21c8f4b1" providerId="ADAL" clId="{F19C25AC-EABD-445C-9A1B-7CA008BD9174}" dt="2022-04-27T04:16:04.762" v="14" actId="47"/>
        <pc:sldMkLst>
          <pc:docMk/>
          <pc:sldMk cId="4009902934" sldId="265"/>
        </pc:sldMkLst>
      </pc:sldChg>
      <pc:sldChg chg="del">
        <pc:chgData name="Godchagon Panyamanotham (กชกร ปัญญามโนธรรม)" userId="4bf7b1b4-e1ae-4289-88c5-38bc21c8f4b1" providerId="ADAL" clId="{F19C25AC-EABD-445C-9A1B-7CA008BD9174}" dt="2022-04-27T04:16:04.762" v="14" actId="47"/>
        <pc:sldMkLst>
          <pc:docMk/>
          <pc:sldMk cId="4250701630" sldId="266"/>
        </pc:sldMkLst>
      </pc:sldChg>
      <pc:sldChg chg="del">
        <pc:chgData name="Godchagon Panyamanotham (กชกร ปัญญามโนธรรม)" userId="4bf7b1b4-e1ae-4289-88c5-38bc21c8f4b1" providerId="ADAL" clId="{F19C25AC-EABD-445C-9A1B-7CA008BD9174}" dt="2022-04-27T04:16:04.762" v="14" actId="47"/>
        <pc:sldMkLst>
          <pc:docMk/>
          <pc:sldMk cId="4141338470" sldId="267"/>
        </pc:sldMkLst>
      </pc:sldChg>
      <pc:sldChg chg="del">
        <pc:chgData name="Godchagon Panyamanotham (กชกร ปัญญามโนธรรม)" userId="4bf7b1b4-e1ae-4289-88c5-38bc21c8f4b1" providerId="ADAL" clId="{F19C25AC-EABD-445C-9A1B-7CA008BD9174}" dt="2022-04-27T04:16:04.762" v="14" actId="47"/>
        <pc:sldMkLst>
          <pc:docMk/>
          <pc:sldMk cId="2710292469" sldId="268"/>
        </pc:sldMkLst>
      </pc:sldChg>
      <pc:sldChg chg="del">
        <pc:chgData name="Godchagon Panyamanotham (กชกร ปัญญามโนธรรม)" userId="4bf7b1b4-e1ae-4289-88c5-38bc21c8f4b1" providerId="ADAL" clId="{F19C25AC-EABD-445C-9A1B-7CA008BD9174}" dt="2022-04-27T04:16:04.762" v="14" actId="47"/>
        <pc:sldMkLst>
          <pc:docMk/>
          <pc:sldMk cId="1264696777" sldId="269"/>
        </pc:sldMkLst>
      </pc:sldChg>
      <pc:sldChg chg="del">
        <pc:chgData name="Godchagon Panyamanotham (กชกร ปัญญามโนธรรม)" userId="4bf7b1b4-e1ae-4289-88c5-38bc21c8f4b1" providerId="ADAL" clId="{F19C25AC-EABD-445C-9A1B-7CA008BD9174}" dt="2022-04-27T04:16:04.762" v="14" actId="47"/>
        <pc:sldMkLst>
          <pc:docMk/>
          <pc:sldMk cId="3406881587" sldId="270"/>
        </pc:sldMkLst>
      </pc:sldChg>
      <pc:sldChg chg="del">
        <pc:chgData name="Godchagon Panyamanotham (กชกร ปัญญามโนธรรม)" userId="4bf7b1b4-e1ae-4289-88c5-38bc21c8f4b1" providerId="ADAL" clId="{F19C25AC-EABD-445C-9A1B-7CA008BD9174}" dt="2022-04-27T04:16:04.762" v="14" actId="47"/>
        <pc:sldMkLst>
          <pc:docMk/>
          <pc:sldMk cId="3893379356" sldId="271"/>
        </pc:sldMkLst>
      </pc:sldChg>
      <pc:sldChg chg="del">
        <pc:chgData name="Godchagon Panyamanotham (กชกร ปัญญามโนธรรม)" userId="4bf7b1b4-e1ae-4289-88c5-38bc21c8f4b1" providerId="ADAL" clId="{F19C25AC-EABD-445C-9A1B-7CA008BD9174}" dt="2022-04-27T04:16:04.762" v="14" actId="47"/>
        <pc:sldMkLst>
          <pc:docMk/>
          <pc:sldMk cId="2460349996" sldId="272"/>
        </pc:sldMkLst>
      </pc:sldChg>
      <pc:sldChg chg="del">
        <pc:chgData name="Godchagon Panyamanotham (กชกร ปัญญามโนธรรม)" userId="4bf7b1b4-e1ae-4289-88c5-38bc21c8f4b1" providerId="ADAL" clId="{F19C25AC-EABD-445C-9A1B-7CA008BD9174}" dt="2022-04-27T04:16:04.762" v="14" actId="47"/>
        <pc:sldMkLst>
          <pc:docMk/>
          <pc:sldMk cId="2050234197" sldId="273"/>
        </pc:sldMkLst>
      </pc:sldChg>
      <pc:sldChg chg="del">
        <pc:chgData name="Godchagon Panyamanotham (กชกร ปัญญามโนธรรม)" userId="4bf7b1b4-e1ae-4289-88c5-38bc21c8f4b1" providerId="ADAL" clId="{F19C25AC-EABD-445C-9A1B-7CA008BD9174}" dt="2022-04-27T04:16:04.762" v="14" actId="47"/>
        <pc:sldMkLst>
          <pc:docMk/>
          <pc:sldMk cId="1238233400" sldId="274"/>
        </pc:sldMkLst>
      </pc:sldChg>
      <pc:sldChg chg="del">
        <pc:chgData name="Godchagon Panyamanotham (กชกร ปัญญามโนธรรม)" userId="4bf7b1b4-e1ae-4289-88c5-38bc21c8f4b1" providerId="ADAL" clId="{F19C25AC-EABD-445C-9A1B-7CA008BD9174}" dt="2022-04-27T04:16:04.762" v="14" actId="47"/>
        <pc:sldMkLst>
          <pc:docMk/>
          <pc:sldMk cId="732994204" sldId="275"/>
        </pc:sldMkLst>
      </pc:sldChg>
      <pc:sldChg chg="del">
        <pc:chgData name="Godchagon Panyamanotham (กชกร ปัญญามโนธรรม)" userId="4bf7b1b4-e1ae-4289-88c5-38bc21c8f4b1" providerId="ADAL" clId="{F19C25AC-EABD-445C-9A1B-7CA008BD9174}" dt="2022-04-27T04:16:04.762" v="14" actId="47"/>
        <pc:sldMkLst>
          <pc:docMk/>
          <pc:sldMk cId="3152983476" sldId="276"/>
        </pc:sldMkLst>
      </pc:sldChg>
      <pc:sldChg chg="del">
        <pc:chgData name="Godchagon Panyamanotham (กชกร ปัญญามโนธรรม)" userId="4bf7b1b4-e1ae-4289-88c5-38bc21c8f4b1" providerId="ADAL" clId="{F19C25AC-EABD-445C-9A1B-7CA008BD9174}" dt="2022-04-27T04:16:04.762" v="14" actId="47"/>
        <pc:sldMkLst>
          <pc:docMk/>
          <pc:sldMk cId="572234475" sldId="277"/>
        </pc:sldMkLst>
      </pc:sldChg>
      <pc:sldChg chg="del">
        <pc:chgData name="Godchagon Panyamanotham (กชกร ปัญญามโนธรรม)" userId="4bf7b1b4-e1ae-4289-88c5-38bc21c8f4b1" providerId="ADAL" clId="{F19C25AC-EABD-445C-9A1B-7CA008BD9174}" dt="2022-04-27T04:16:04.762" v="14" actId="47"/>
        <pc:sldMkLst>
          <pc:docMk/>
          <pc:sldMk cId="4271495593" sldId="278"/>
        </pc:sldMkLst>
      </pc:sldChg>
      <pc:sldChg chg="del">
        <pc:chgData name="Godchagon Panyamanotham (กชกร ปัญญามโนธรรม)" userId="4bf7b1b4-e1ae-4289-88c5-38bc21c8f4b1" providerId="ADAL" clId="{F19C25AC-EABD-445C-9A1B-7CA008BD9174}" dt="2022-04-27T04:14:56.980" v="13" actId="47"/>
        <pc:sldMkLst>
          <pc:docMk/>
          <pc:sldMk cId="4229813642" sldId="280"/>
        </pc:sldMkLst>
      </pc:sldChg>
      <pc:sldChg chg="addSp delSp modSp mod delAnim modAnim modNotesTx">
        <pc:chgData name="Godchagon Panyamanotham (กชกร ปัญญามโนธรรม)" userId="4bf7b1b4-e1ae-4289-88c5-38bc21c8f4b1" providerId="ADAL" clId="{F19C25AC-EABD-445C-9A1B-7CA008BD9174}" dt="2022-05-19T04:58:18.053" v="12130" actId="115"/>
        <pc:sldMkLst>
          <pc:docMk/>
          <pc:sldMk cId="1120838222" sldId="281"/>
        </pc:sldMkLst>
        <pc:spChg chg="add del">
          <ac:chgData name="Godchagon Panyamanotham (กชกร ปัญญามโนธรรม)" userId="4bf7b1b4-e1ae-4289-88c5-38bc21c8f4b1" providerId="ADAL" clId="{F19C25AC-EABD-445C-9A1B-7CA008BD9174}" dt="2022-05-19T04:21:09.654" v="10105" actId="478"/>
          <ac:spMkLst>
            <pc:docMk/>
            <pc:sldMk cId="1120838222" sldId="281"/>
            <ac:spMk id="3" creationId="{17F76DEE-B9E3-455B-8340-721A9D9A97FA}"/>
          </ac:spMkLst>
        </pc:spChg>
        <pc:spChg chg="add del mod">
          <ac:chgData name="Godchagon Panyamanotham (กชกร ปัญญามโนธรรม)" userId="4bf7b1b4-e1ae-4289-88c5-38bc21c8f4b1" providerId="ADAL" clId="{F19C25AC-EABD-445C-9A1B-7CA008BD9174}" dt="2022-05-19T04:21:38.814" v="10111" actId="478"/>
          <ac:spMkLst>
            <pc:docMk/>
            <pc:sldMk cId="1120838222" sldId="281"/>
            <ac:spMk id="4" creationId="{606522EA-24AA-42CE-9834-445713F8878B}"/>
          </ac:spMkLst>
        </pc:spChg>
        <pc:spChg chg="add mod">
          <ac:chgData name="Godchagon Panyamanotham (กชกร ปัญญามโนธรรม)" userId="4bf7b1b4-e1ae-4289-88c5-38bc21c8f4b1" providerId="ADAL" clId="{F19C25AC-EABD-445C-9A1B-7CA008BD9174}" dt="2022-05-19T04:55:56.406" v="12032" actId="1076"/>
          <ac:spMkLst>
            <pc:docMk/>
            <pc:sldMk cId="1120838222" sldId="281"/>
            <ac:spMk id="11" creationId="{86CA3D8F-9DC2-499C-B467-B1997235214F}"/>
          </ac:spMkLst>
        </pc:spChg>
        <pc:spChg chg="add mod">
          <ac:chgData name="Godchagon Panyamanotham (กชกร ปัญญามโนธรรม)" userId="4bf7b1b4-e1ae-4289-88c5-38bc21c8f4b1" providerId="ADAL" clId="{F19C25AC-EABD-445C-9A1B-7CA008BD9174}" dt="2022-05-19T04:53:04.114" v="11795" actId="20577"/>
          <ac:spMkLst>
            <pc:docMk/>
            <pc:sldMk cId="1120838222" sldId="281"/>
            <ac:spMk id="12" creationId="{56148E99-BE38-4D68-8F58-4D9E256E51E5}"/>
          </ac:spMkLst>
        </pc:spChg>
        <pc:spChg chg="add del mod">
          <ac:chgData name="Godchagon Panyamanotham (กชกร ปัญญามโนธรรม)" userId="4bf7b1b4-e1ae-4289-88c5-38bc21c8f4b1" providerId="ADAL" clId="{F19C25AC-EABD-445C-9A1B-7CA008BD9174}" dt="2022-05-19T04:47:55.965" v="11614" actId="478"/>
          <ac:spMkLst>
            <pc:docMk/>
            <pc:sldMk cId="1120838222" sldId="281"/>
            <ac:spMk id="13" creationId="{2D29AC38-5B40-42FD-BB1C-8ADF879B951F}"/>
          </ac:spMkLst>
        </pc:spChg>
        <pc:spChg chg="add mod">
          <ac:chgData name="Godchagon Panyamanotham (กชกร ปัญญามโนธรรม)" userId="4bf7b1b4-e1ae-4289-88c5-38bc21c8f4b1" providerId="ADAL" clId="{F19C25AC-EABD-445C-9A1B-7CA008BD9174}" dt="2022-05-19T04:57:02.834" v="12051" actId="1035"/>
          <ac:spMkLst>
            <pc:docMk/>
            <pc:sldMk cId="1120838222" sldId="281"/>
            <ac:spMk id="14" creationId="{794C0D5F-B646-4C61-87FD-8CB94BC32229}"/>
          </ac:spMkLst>
        </pc:spChg>
        <pc:spChg chg="add mod">
          <ac:chgData name="Godchagon Panyamanotham (กชกร ปัญญามโนธรรม)" userId="4bf7b1b4-e1ae-4289-88c5-38bc21c8f4b1" providerId="ADAL" clId="{F19C25AC-EABD-445C-9A1B-7CA008BD9174}" dt="2022-05-19T04:57:58.487" v="12124" actId="20577"/>
          <ac:spMkLst>
            <pc:docMk/>
            <pc:sldMk cId="1120838222" sldId="281"/>
            <ac:spMk id="15" creationId="{C49341AA-7A30-4281-9DB3-D6FF3898837F}"/>
          </ac:spMkLst>
        </pc:spChg>
        <pc:grpChg chg="add mod">
          <ac:chgData name="Godchagon Panyamanotham (กชกร ปัญญามโนธรรม)" userId="4bf7b1b4-e1ae-4289-88c5-38bc21c8f4b1" providerId="ADAL" clId="{F19C25AC-EABD-445C-9A1B-7CA008BD9174}" dt="2022-05-19T04:47:48.871" v="11610" actId="1076"/>
          <ac:grpSpMkLst>
            <pc:docMk/>
            <pc:sldMk cId="1120838222" sldId="281"/>
            <ac:grpSpMk id="2" creationId="{ED357FA9-FF69-42BB-AC25-DCB414D6C924}"/>
          </ac:grpSpMkLst>
        </pc:grpChg>
        <pc:picChg chg="del">
          <ac:chgData name="Godchagon Panyamanotham (กชกร ปัญญามโนธรรม)" userId="4bf7b1b4-e1ae-4289-88c5-38bc21c8f4b1" providerId="ADAL" clId="{F19C25AC-EABD-445C-9A1B-7CA008BD9174}" dt="2022-04-27T04:16:07.977" v="15" actId="478"/>
          <ac:picMkLst>
            <pc:docMk/>
            <pc:sldMk cId="1120838222" sldId="281"/>
            <ac:picMk id="3" creationId="{6ECDBE88-36C4-4661-94C1-B6B0DCD0F85A}"/>
          </ac:picMkLst>
        </pc:picChg>
        <pc:picChg chg="mod">
          <ac:chgData name="Godchagon Panyamanotham (กชกร ปัญญามโนธรรม)" userId="4bf7b1b4-e1ae-4289-88c5-38bc21c8f4b1" providerId="ADAL" clId="{F19C25AC-EABD-445C-9A1B-7CA008BD9174}" dt="2022-05-19T04:19:54.247" v="10101" actId="164"/>
          <ac:picMkLst>
            <pc:docMk/>
            <pc:sldMk cId="1120838222" sldId="281"/>
            <ac:picMk id="6" creationId="{86336C81-2104-40D6-9C83-06EC5030197F}"/>
          </ac:picMkLst>
        </pc:picChg>
        <pc:picChg chg="add mod">
          <ac:chgData name="Godchagon Panyamanotham (กชกร ปัญญามโนธรรม)" userId="4bf7b1b4-e1ae-4289-88c5-38bc21c8f4b1" providerId="ADAL" clId="{F19C25AC-EABD-445C-9A1B-7CA008BD9174}" dt="2022-05-19T04:20:01.619" v="10103" actId="1076"/>
          <ac:picMkLst>
            <pc:docMk/>
            <pc:sldMk cId="1120838222" sldId="281"/>
            <ac:picMk id="7" creationId="{005D1664-9E0C-4BDB-816E-967D66E4E07E}"/>
          </ac:picMkLst>
        </pc:picChg>
        <pc:picChg chg="mod">
          <ac:chgData name="Godchagon Panyamanotham (กชกร ปัญญามโนธรรม)" userId="4bf7b1b4-e1ae-4289-88c5-38bc21c8f4b1" providerId="ADAL" clId="{F19C25AC-EABD-445C-9A1B-7CA008BD9174}" dt="2022-05-19T04:19:54.247" v="10101" actId="164"/>
          <ac:picMkLst>
            <pc:docMk/>
            <pc:sldMk cId="1120838222" sldId="281"/>
            <ac:picMk id="8" creationId="{2438C628-B8E4-42E5-8813-19D6E4389BEF}"/>
          </ac:picMkLst>
        </pc:picChg>
        <pc:picChg chg="mod">
          <ac:chgData name="Godchagon Panyamanotham (กชกร ปัญญามโนธรรม)" userId="4bf7b1b4-e1ae-4289-88c5-38bc21c8f4b1" providerId="ADAL" clId="{F19C25AC-EABD-445C-9A1B-7CA008BD9174}" dt="2022-05-19T04:50:31.104" v="11774" actId="1076"/>
          <ac:picMkLst>
            <pc:docMk/>
            <pc:sldMk cId="1120838222" sldId="281"/>
            <ac:picMk id="9" creationId="{563D53B1-C2D6-4224-AE64-7A609C7CCABA}"/>
          </ac:picMkLst>
        </pc:picChg>
        <pc:picChg chg="del">
          <ac:chgData name="Godchagon Panyamanotham (กชกร ปัญญามโนธรรม)" userId="4bf7b1b4-e1ae-4289-88c5-38bc21c8f4b1" providerId="ADAL" clId="{F19C25AC-EABD-445C-9A1B-7CA008BD9174}" dt="2022-04-27T04:16:09.044" v="16" actId="478"/>
          <ac:picMkLst>
            <pc:docMk/>
            <pc:sldMk cId="1120838222" sldId="281"/>
            <ac:picMk id="17" creationId="{B9D63E03-B3EF-4C25-92A0-692EE0FAF37B}"/>
          </ac:picMkLst>
        </pc:picChg>
        <pc:cxnChg chg="add mod">
          <ac:chgData name="Godchagon Panyamanotham (กชกร ปัญญามโนธรรม)" userId="4bf7b1b4-e1ae-4289-88c5-38bc21c8f4b1" providerId="ADAL" clId="{F19C25AC-EABD-445C-9A1B-7CA008BD9174}" dt="2022-05-19T04:55:53.283" v="12031" actId="1076"/>
          <ac:cxnSpMkLst>
            <pc:docMk/>
            <pc:sldMk cId="1120838222" sldId="281"/>
            <ac:cxnSpMk id="16" creationId="{DBFBA40D-689C-42E7-827C-41BD4114B90B}"/>
          </ac:cxnSpMkLst>
        </pc:cxnChg>
      </pc:sldChg>
      <pc:sldChg chg="delSp modSp mod">
        <pc:chgData name="Godchagon Panyamanotham (กชกร ปัญญามโนธรรม)" userId="4bf7b1b4-e1ae-4289-88c5-38bc21c8f4b1" providerId="ADAL" clId="{F19C25AC-EABD-445C-9A1B-7CA008BD9174}" dt="2022-05-19T05:13:11.252" v="12292" actId="1076"/>
        <pc:sldMkLst>
          <pc:docMk/>
          <pc:sldMk cId="948705828" sldId="282"/>
        </pc:sldMkLst>
        <pc:spChg chg="mod">
          <ac:chgData name="Godchagon Panyamanotham (กชกร ปัญญามโนธรรม)" userId="4bf7b1b4-e1ae-4289-88c5-38bc21c8f4b1" providerId="ADAL" clId="{F19C25AC-EABD-445C-9A1B-7CA008BD9174}" dt="2022-05-18T04:34:24.599" v="4934" actId="20577"/>
          <ac:spMkLst>
            <pc:docMk/>
            <pc:sldMk cId="948705828" sldId="282"/>
            <ac:spMk id="32" creationId="{DB5B65BD-7AA9-44EF-9F7A-D0DB6D0D1636}"/>
          </ac:spMkLst>
        </pc:spChg>
        <pc:picChg chg="del">
          <ac:chgData name="Godchagon Panyamanotham (กชกร ปัญญามโนธรรม)" userId="4bf7b1b4-e1ae-4289-88c5-38bc21c8f4b1" providerId="ADAL" clId="{F19C25AC-EABD-445C-9A1B-7CA008BD9174}" dt="2022-05-19T05:13:01.084" v="12287" actId="478"/>
          <ac:picMkLst>
            <pc:docMk/>
            <pc:sldMk cId="948705828" sldId="282"/>
            <ac:picMk id="33" creationId="{7EC02B4D-410C-4520-9C39-BB10B0B8403A}"/>
          </ac:picMkLst>
        </pc:picChg>
        <pc:picChg chg="mod">
          <ac:chgData name="Godchagon Panyamanotham (กชกร ปัญญามโนธรรม)" userId="4bf7b1b4-e1ae-4289-88c5-38bc21c8f4b1" providerId="ADAL" clId="{F19C25AC-EABD-445C-9A1B-7CA008BD9174}" dt="2022-05-19T05:13:11.252" v="12292" actId="1076"/>
          <ac:picMkLst>
            <pc:docMk/>
            <pc:sldMk cId="948705828" sldId="282"/>
            <ac:picMk id="34" creationId="{71D9525E-4FDA-4C69-A265-53401F03AF6E}"/>
          </ac:picMkLst>
        </pc:picChg>
      </pc:sldChg>
      <pc:sldChg chg="addSp delSp modSp add mod modNotesTx">
        <pc:chgData name="Godchagon Panyamanotham (กชกร ปัญญามโนธรรม)" userId="4bf7b1b4-e1ae-4289-88c5-38bc21c8f4b1" providerId="ADAL" clId="{F19C25AC-EABD-445C-9A1B-7CA008BD9174}" dt="2022-05-18T05:30:53.747" v="5631" actId="20577"/>
        <pc:sldMkLst>
          <pc:docMk/>
          <pc:sldMk cId="334798745" sldId="283"/>
        </pc:sldMkLst>
        <pc:spChg chg="mod">
          <ac:chgData name="Godchagon Panyamanotham (กชกร ปัญญามโนธรรม)" userId="4bf7b1b4-e1ae-4289-88c5-38bc21c8f4b1" providerId="ADAL" clId="{F19C25AC-EABD-445C-9A1B-7CA008BD9174}" dt="2022-05-18T05:23:47.934" v="5426" actId="20577"/>
          <ac:spMkLst>
            <pc:docMk/>
            <pc:sldMk cId="334798745" sldId="283"/>
            <ac:spMk id="10" creationId="{40A430E7-D202-433F-9F0E-813F40959574}"/>
          </ac:spMkLst>
        </pc:spChg>
        <pc:spChg chg="mod">
          <ac:chgData name="Godchagon Panyamanotham (กชกร ปัญญามโนธรรม)" userId="4bf7b1b4-e1ae-4289-88c5-38bc21c8f4b1" providerId="ADAL" clId="{F19C25AC-EABD-445C-9A1B-7CA008BD9174}" dt="2022-05-03T05:02:52.924" v="2569"/>
          <ac:spMkLst>
            <pc:docMk/>
            <pc:sldMk cId="334798745" sldId="283"/>
            <ac:spMk id="12" creationId="{72ECF7E3-09E9-4FA2-B139-9977F4BAF79E}"/>
          </ac:spMkLst>
        </pc:spChg>
        <pc:spChg chg="del mod">
          <ac:chgData name="Godchagon Panyamanotham (กชกร ปัญญามโนธรรม)" userId="4bf7b1b4-e1ae-4289-88c5-38bc21c8f4b1" providerId="ADAL" clId="{F19C25AC-EABD-445C-9A1B-7CA008BD9174}" dt="2022-04-27T08:26:57.596" v="578" actId="478"/>
          <ac:spMkLst>
            <pc:docMk/>
            <pc:sldMk cId="334798745" sldId="283"/>
            <ac:spMk id="17" creationId="{18F8208D-66D7-4C15-882A-31EC29E4152F}"/>
          </ac:spMkLst>
        </pc:spChg>
        <pc:spChg chg="mod topLvl">
          <ac:chgData name="Godchagon Panyamanotham (กชกร ปัญญามโนธรรม)" userId="4bf7b1b4-e1ae-4289-88c5-38bc21c8f4b1" providerId="ADAL" clId="{F19C25AC-EABD-445C-9A1B-7CA008BD9174}" dt="2022-04-27T08:32:08.843" v="925" actId="165"/>
          <ac:spMkLst>
            <pc:docMk/>
            <pc:sldMk cId="334798745" sldId="283"/>
            <ac:spMk id="19" creationId="{924ABA4E-9E89-45D0-8B19-920D04255CD3}"/>
          </ac:spMkLst>
        </pc:spChg>
        <pc:spChg chg="mod topLvl">
          <ac:chgData name="Godchagon Panyamanotham (กชกร ปัญญามโนธรรม)" userId="4bf7b1b4-e1ae-4289-88c5-38bc21c8f4b1" providerId="ADAL" clId="{F19C25AC-EABD-445C-9A1B-7CA008BD9174}" dt="2022-04-27T08:32:08.843" v="925" actId="165"/>
          <ac:spMkLst>
            <pc:docMk/>
            <pc:sldMk cId="334798745" sldId="283"/>
            <ac:spMk id="21" creationId="{CDB93444-E856-47FE-94F3-965402A2750B}"/>
          </ac:spMkLst>
        </pc:spChg>
        <pc:spChg chg="add mod">
          <ac:chgData name="Godchagon Panyamanotham (กชกร ปัญญามโนธรรม)" userId="4bf7b1b4-e1ae-4289-88c5-38bc21c8f4b1" providerId="ADAL" clId="{F19C25AC-EABD-445C-9A1B-7CA008BD9174}" dt="2022-05-18T05:24:27.766" v="5447" actId="20577"/>
          <ac:spMkLst>
            <pc:docMk/>
            <pc:sldMk cId="334798745" sldId="283"/>
            <ac:spMk id="25" creationId="{75D51249-9FB5-4211-914A-5EB43BE43287}"/>
          </ac:spMkLst>
        </pc:spChg>
        <pc:spChg chg="add del mod">
          <ac:chgData name="Godchagon Panyamanotham (กชกร ปัญญามโนธรรม)" userId="4bf7b1b4-e1ae-4289-88c5-38bc21c8f4b1" providerId="ADAL" clId="{F19C25AC-EABD-445C-9A1B-7CA008BD9174}" dt="2022-04-27T08:39:18.415" v="1070" actId="478"/>
          <ac:spMkLst>
            <pc:docMk/>
            <pc:sldMk cId="334798745" sldId="283"/>
            <ac:spMk id="29" creationId="{5937E9D7-C8A3-4E1D-8367-6B3E4BE070B0}"/>
          </ac:spMkLst>
        </pc:spChg>
        <pc:spChg chg="add mod">
          <ac:chgData name="Godchagon Panyamanotham (กชกร ปัญญามโนธรรม)" userId="4bf7b1b4-e1ae-4289-88c5-38bc21c8f4b1" providerId="ADAL" clId="{F19C25AC-EABD-445C-9A1B-7CA008BD9174}" dt="2022-04-27T08:43:40.867" v="1320" actId="688"/>
          <ac:spMkLst>
            <pc:docMk/>
            <pc:sldMk cId="334798745" sldId="283"/>
            <ac:spMk id="30" creationId="{238F8746-2A67-453A-984F-70947DC33E7D}"/>
          </ac:spMkLst>
        </pc:spChg>
        <pc:spChg chg="add mod">
          <ac:chgData name="Godchagon Panyamanotham (กชกร ปัญญามโนธรรม)" userId="4bf7b1b4-e1ae-4289-88c5-38bc21c8f4b1" providerId="ADAL" clId="{F19C25AC-EABD-445C-9A1B-7CA008BD9174}" dt="2022-04-27T08:44:00.969" v="1326" actId="688"/>
          <ac:spMkLst>
            <pc:docMk/>
            <pc:sldMk cId="334798745" sldId="283"/>
            <ac:spMk id="31" creationId="{01E61086-8F71-4947-95F1-B4F87E66921E}"/>
          </ac:spMkLst>
        </pc:spChg>
        <pc:spChg chg="add mod">
          <ac:chgData name="Godchagon Panyamanotham (กชกร ปัญญามโนธรรม)" userId="4bf7b1b4-e1ae-4289-88c5-38bc21c8f4b1" providerId="ADAL" clId="{F19C25AC-EABD-445C-9A1B-7CA008BD9174}" dt="2022-04-27T08:43:53.187" v="1324" actId="1076"/>
          <ac:spMkLst>
            <pc:docMk/>
            <pc:sldMk cId="334798745" sldId="283"/>
            <ac:spMk id="32" creationId="{0CB117E0-5842-4D4B-BB71-7A15FC030605}"/>
          </ac:spMkLst>
        </pc:spChg>
        <pc:spChg chg="add mod">
          <ac:chgData name="Godchagon Panyamanotham (กชกร ปัญญามโนธรรม)" userId="4bf7b1b4-e1ae-4289-88c5-38bc21c8f4b1" providerId="ADAL" clId="{F19C25AC-EABD-445C-9A1B-7CA008BD9174}" dt="2022-04-27T08:44:23.257" v="1331" actId="1076"/>
          <ac:spMkLst>
            <pc:docMk/>
            <pc:sldMk cId="334798745" sldId="283"/>
            <ac:spMk id="33" creationId="{5096ED0D-7754-41B3-B396-874DE4BFD7F1}"/>
          </ac:spMkLst>
        </pc:spChg>
        <pc:spChg chg="add mod">
          <ac:chgData name="Godchagon Panyamanotham (กชกร ปัญญามโนธรรม)" userId="4bf7b1b4-e1ae-4289-88c5-38bc21c8f4b1" providerId="ADAL" clId="{F19C25AC-EABD-445C-9A1B-7CA008BD9174}" dt="2022-04-27T08:44:31.447" v="1333" actId="1076"/>
          <ac:spMkLst>
            <pc:docMk/>
            <pc:sldMk cId="334798745" sldId="283"/>
            <ac:spMk id="34" creationId="{9BE52F1A-BDD4-409E-B18C-DC84B61C3B07}"/>
          </ac:spMkLst>
        </pc:spChg>
        <pc:spChg chg="add mod">
          <ac:chgData name="Godchagon Panyamanotham (กชกร ปัญญามโนธรรม)" userId="4bf7b1b4-e1ae-4289-88c5-38bc21c8f4b1" providerId="ADAL" clId="{F19C25AC-EABD-445C-9A1B-7CA008BD9174}" dt="2022-04-27T08:44:40.493" v="1336" actId="1076"/>
          <ac:spMkLst>
            <pc:docMk/>
            <pc:sldMk cId="334798745" sldId="283"/>
            <ac:spMk id="36" creationId="{223B67D6-E4CB-41B8-81B7-E65137684817}"/>
          </ac:spMkLst>
        </pc:spChg>
        <pc:spChg chg="add mod">
          <ac:chgData name="Godchagon Panyamanotham (กชกร ปัญญามโนธรรม)" userId="4bf7b1b4-e1ae-4289-88c5-38bc21c8f4b1" providerId="ADAL" clId="{F19C25AC-EABD-445C-9A1B-7CA008BD9174}" dt="2022-04-27T08:44:49.539" v="1338" actId="1076"/>
          <ac:spMkLst>
            <pc:docMk/>
            <pc:sldMk cId="334798745" sldId="283"/>
            <ac:spMk id="37" creationId="{06B9DF4B-0148-4F11-80F8-C9983EE088B4}"/>
          </ac:spMkLst>
        </pc:spChg>
        <pc:grpChg chg="add del mod">
          <ac:chgData name="Godchagon Panyamanotham (กชกร ปัญญามโนธรรม)" userId="4bf7b1b4-e1ae-4289-88c5-38bc21c8f4b1" providerId="ADAL" clId="{F19C25AC-EABD-445C-9A1B-7CA008BD9174}" dt="2022-04-27T08:32:08.843" v="925" actId="165"/>
          <ac:grpSpMkLst>
            <pc:docMk/>
            <pc:sldMk cId="334798745" sldId="283"/>
            <ac:grpSpMk id="18" creationId="{348ACA34-79BB-45DE-885A-E95E378A188C}"/>
          </ac:grpSpMkLst>
        </pc:grpChg>
        <pc:picChg chg="add mod">
          <ac:chgData name="Godchagon Panyamanotham (กชกร ปัญญามโนธรรม)" userId="4bf7b1b4-e1ae-4289-88c5-38bc21c8f4b1" providerId="ADAL" clId="{F19C25AC-EABD-445C-9A1B-7CA008BD9174}" dt="2022-04-27T08:43:31.565" v="1318" actId="14100"/>
          <ac:picMkLst>
            <pc:docMk/>
            <pc:sldMk cId="334798745" sldId="283"/>
            <ac:picMk id="3" creationId="{6BD8173A-18CC-40E9-B394-DB9B887BD216}"/>
          </ac:picMkLst>
        </pc:picChg>
        <pc:picChg chg="add mod">
          <ac:chgData name="Godchagon Panyamanotham (กชกร ปัญญามโนธรรม)" userId="4bf7b1b4-e1ae-4289-88c5-38bc21c8f4b1" providerId="ADAL" clId="{F19C25AC-EABD-445C-9A1B-7CA008BD9174}" dt="2022-04-27T08:43:31.565" v="1318" actId="14100"/>
          <ac:picMkLst>
            <pc:docMk/>
            <pc:sldMk cId="334798745" sldId="283"/>
            <ac:picMk id="5" creationId="{5EDD0C7D-6587-48DF-A629-4D3C44CF65B0}"/>
          </ac:picMkLst>
        </pc:picChg>
        <pc:picChg chg="add mod">
          <ac:chgData name="Godchagon Panyamanotham (กชกร ปัญญามโนธรรม)" userId="4bf7b1b4-e1ae-4289-88c5-38bc21c8f4b1" providerId="ADAL" clId="{F19C25AC-EABD-445C-9A1B-7CA008BD9174}" dt="2022-04-27T08:43:31.565" v="1318" actId="14100"/>
          <ac:picMkLst>
            <pc:docMk/>
            <pc:sldMk cId="334798745" sldId="283"/>
            <ac:picMk id="7" creationId="{C7DEE449-B2D6-420B-AACF-C93487DECDCE}"/>
          </ac:picMkLst>
        </pc:picChg>
        <pc:picChg chg="add mod">
          <ac:chgData name="Godchagon Panyamanotham (กชกร ปัญญามโนธรรม)" userId="4bf7b1b4-e1ae-4289-88c5-38bc21c8f4b1" providerId="ADAL" clId="{F19C25AC-EABD-445C-9A1B-7CA008BD9174}" dt="2022-04-27T08:44:51.373" v="1339" actId="1076"/>
          <ac:picMkLst>
            <pc:docMk/>
            <pc:sldMk cId="334798745" sldId="283"/>
            <ac:picMk id="9" creationId="{F87C1EE8-6982-40DF-B264-C82362CC3E13}"/>
          </ac:picMkLst>
        </pc:picChg>
        <pc:picChg chg="mod">
          <ac:chgData name="Godchagon Panyamanotham (กชกร ปัญญามโนธรรม)" userId="4bf7b1b4-e1ae-4289-88c5-38bc21c8f4b1" providerId="ADAL" clId="{F19C25AC-EABD-445C-9A1B-7CA008BD9174}" dt="2022-05-03T08:37:21.496" v="3607" actId="1076"/>
          <ac:picMkLst>
            <pc:docMk/>
            <pc:sldMk cId="334798745" sldId="283"/>
            <ac:picMk id="11" creationId="{E678F219-0603-40B9-89FE-590744F0156D}"/>
          </ac:picMkLst>
        </pc:picChg>
        <pc:picChg chg="del mod topLvl">
          <ac:chgData name="Godchagon Panyamanotham (กชกร ปัญญามโนธรรม)" userId="4bf7b1b4-e1ae-4289-88c5-38bc21c8f4b1" providerId="ADAL" clId="{F19C25AC-EABD-445C-9A1B-7CA008BD9174}" dt="2022-04-27T08:32:10.393" v="926" actId="478"/>
          <ac:picMkLst>
            <pc:docMk/>
            <pc:sldMk cId="334798745" sldId="283"/>
            <ac:picMk id="20" creationId="{DBBB6D2F-E7DA-47B8-A339-ABD146125D6A}"/>
          </ac:picMkLst>
        </pc:picChg>
        <pc:picChg chg="del mod topLvl">
          <ac:chgData name="Godchagon Panyamanotham (กชกร ปัญญามโนธรรม)" userId="4bf7b1b4-e1ae-4289-88c5-38bc21c8f4b1" providerId="ADAL" clId="{F19C25AC-EABD-445C-9A1B-7CA008BD9174}" dt="2022-04-27T08:32:11.818" v="927" actId="478"/>
          <ac:picMkLst>
            <pc:docMk/>
            <pc:sldMk cId="334798745" sldId="283"/>
            <ac:picMk id="22" creationId="{CF8B30FD-5E4E-4726-A540-EF79BF6B8A3E}"/>
          </ac:picMkLst>
        </pc:picChg>
        <pc:picChg chg="add mod">
          <ac:chgData name="Godchagon Panyamanotham (กชกร ปัญญามโนธรรม)" userId="4bf7b1b4-e1ae-4289-88c5-38bc21c8f4b1" providerId="ADAL" clId="{F19C25AC-EABD-445C-9A1B-7CA008BD9174}" dt="2022-04-27T08:43:31.565" v="1318" actId="14100"/>
          <ac:picMkLst>
            <pc:docMk/>
            <pc:sldMk cId="334798745" sldId="283"/>
            <ac:picMk id="24" creationId="{358C81E5-328C-4ECE-BD22-416DF6E2D3CA}"/>
          </ac:picMkLst>
        </pc:picChg>
        <pc:picChg chg="add del mod">
          <ac:chgData name="Godchagon Panyamanotham (กชกร ปัญญามโนธรรม)" userId="4bf7b1b4-e1ae-4289-88c5-38bc21c8f4b1" providerId="ADAL" clId="{F19C25AC-EABD-445C-9A1B-7CA008BD9174}" dt="2022-05-03T08:40:54.417" v="3667"/>
          <ac:picMkLst>
            <pc:docMk/>
            <pc:sldMk cId="334798745" sldId="283"/>
            <ac:picMk id="25" creationId="{8E804930-9222-4C01-A9FB-A827617A0C97}"/>
          </ac:picMkLst>
        </pc:picChg>
        <pc:picChg chg="add mod">
          <ac:chgData name="Godchagon Panyamanotham (กชกร ปัญญามโนธรรม)" userId="4bf7b1b4-e1ae-4289-88c5-38bc21c8f4b1" providerId="ADAL" clId="{F19C25AC-EABD-445C-9A1B-7CA008BD9174}" dt="2022-04-27T08:43:31.565" v="1318" actId="14100"/>
          <ac:picMkLst>
            <pc:docMk/>
            <pc:sldMk cId="334798745" sldId="283"/>
            <ac:picMk id="26" creationId="{A8A7379C-EA5F-41DB-A819-4E8523ADBBBF}"/>
          </ac:picMkLst>
        </pc:picChg>
        <pc:picChg chg="add mod">
          <ac:chgData name="Godchagon Panyamanotham (กชกร ปัญญามโนธรรม)" userId="4bf7b1b4-e1ae-4289-88c5-38bc21c8f4b1" providerId="ADAL" clId="{F19C25AC-EABD-445C-9A1B-7CA008BD9174}" dt="2022-04-27T08:43:31.565" v="1318" actId="14100"/>
          <ac:picMkLst>
            <pc:docMk/>
            <pc:sldMk cId="334798745" sldId="283"/>
            <ac:picMk id="28" creationId="{80598624-B19F-4CD1-8DB1-B59016FAC3C4}"/>
          </ac:picMkLst>
        </pc:picChg>
        <pc:picChg chg="add mod">
          <ac:chgData name="Godchagon Panyamanotham (กชกร ปัญญามโนธรรม)" userId="4bf7b1b4-e1ae-4289-88c5-38bc21c8f4b1" providerId="ADAL" clId="{F19C25AC-EABD-445C-9A1B-7CA008BD9174}" dt="2022-04-27T08:42:30.016" v="1273" actId="571"/>
          <ac:picMkLst>
            <pc:docMk/>
            <pc:sldMk cId="334798745" sldId="283"/>
            <ac:picMk id="35" creationId="{8DA84DCA-2F60-485C-8107-C8D7D23A7AE8}"/>
          </ac:picMkLst>
        </pc:picChg>
      </pc:sldChg>
      <pc:sldChg chg="addSp delSp modSp add mod modNotesTx">
        <pc:chgData name="Godchagon Panyamanotham (กชกร ปัญญามโนธรรม)" userId="4bf7b1b4-e1ae-4289-88c5-38bc21c8f4b1" providerId="ADAL" clId="{F19C25AC-EABD-445C-9A1B-7CA008BD9174}" dt="2022-05-18T05:24:32.114" v="5450" actId="20577"/>
        <pc:sldMkLst>
          <pc:docMk/>
          <pc:sldMk cId="3506988791" sldId="284"/>
        </pc:sldMkLst>
        <pc:spChg chg="mod">
          <ac:chgData name="Godchagon Panyamanotham (กชกร ปัญญามโนธรรม)" userId="4bf7b1b4-e1ae-4289-88c5-38bc21c8f4b1" providerId="ADAL" clId="{F19C25AC-EABD-445C-9A1B-7CA008BD9174}" dt="2022-05-18T05:23:45.020" v="5420" actId="20577"/>
          <ac:spMkLst>
            <pc:docMk/>
            <pc:sldMk cId="3506988791" sldId="284"/>
            <ac:spMk id="10" creationId="{40A430E7-D202-433F-9F0E-813F40959574}"/>
          </ac:spMkLst>
        </pc:spChg>
        <pc:spChg chg="mod">
          <ac:chgData name="Godchagon Panyamanotham (กชกร ปัญญามโนธรรม)" userId="4bf7b1b4-e1ae-4289-88c5-38bc21c8f4b1" providerId="ADAL" clId="{F19C25AC-EABD-445C-9A1B-7CA008BD9174}" dt="2022-05-03T05:02:55.331" v="2570"/>
          <ac:spMkLst>
            <pc:docMk/>
            <pc:sldMk cId="3506988791" sldId="284"/>
            <ac:spMk id="12" creationId="{72ECF7E3-09E9-4FA2-B139-9977F4BAF79E}"/>
          </ac:spMkLst>
        </pc:spChg>
        <pc:spChg chg="del mod">
          <ac:chgData name="Godchagon Panyamanotham (กชกร ปัญญามโนธรรม)" userId="4bf7b1b4-e1ae-4289-88c5-38bc21c8f4b1" providerId="ADAL" clId="{F19C25AC-EABD-445C-9A1B-7CA008BD9174}" dt="2022-04-27T08:45:37.716" v="1340" actId="478"/>
          <ac:spMkLst>
            <pc:docMk/>
            <pc:sldMk cId="3506988791" sldId="284"/>
            <ac:spMk id="17" creationId="{18F8208D-66D7-4C15-882A-31EC29E4152F}"/>
          </ac:spMkLst>
        </pc:spChg>
        <pc:spChg chg="add mod">
          <ac:chgData name="Godchagon Panyamanotham (กชกร ปัญญามโนธรรม)" userId="4bf7b1b4-e1ae-4289-88c5-38bc21c8f4b1" providerId="ADAL" clId="{F19C25AC-EABD-445C-9A1B-7CA008BD9174}" dt="2022-05-18T05:24:32.114" v="5450" actId="20577"/>
          <ac:spMkLst>
            <pc:docMk/>
            <pc:sldMk cId="3506988791" sldId="284"/>
            <ac:spMk id="17" creationId="{19456A6E-E74C-456F-AFC0-920DA9BBCABA}"/>
          </ac:spMkLst>
        </pc:spChg>
        <pc:spChg chg="add mod">
          <ac:chgData name="Godchagon Panyamanotham (กชกร ปัญญามโนธรรม)" userId="4bf7b1b4-e1ae-4289-88c5-38bc21c8f4b1" providerId="ADAL" clId="{F19C25AC-EABD-445C-9A1B-7CA008BD9174}" dt="2022-04-27T08:45:41.309" v="1341"/>
          <ac:spMkLst>
            <pc:docMk/>
            <pc:sldMk cId="3506988791" sldId="284"/>
            <ac:spMk id="18" creationId="{7B73B343-FCE2-41DB-A04D-06B044EB219C}"/>
          </ac:spMkLst>
        </pc:spChg>
        <pc:spChg chg="add mod">
          <ac:chgData name="Godchagon Panyamanotham (กชกร ปัญญามโนธรรม)" userId="4bf7b1b4-e1ae-4289-88c5-38bc21c8f4b1" providerId="ADAL" clId="{F19C25AC-EABD-445C-9A1B-7CA008BD9174}" dt="2022-04-27T09:22:19.200" v="1476" actId="1076"/>
          <ac:spMkLst>
            <pc:docMk/>
            <pc:sldMk cId="3506988791" sldId="284"/>
            <ac:spMk id="19" creationId="{FA90602F-A1FD-4EE3-A552-3BF5EA0D97F5}"/>
          </ac:spMkLst>
        </pc:spChg>
        <pc:spChg chg="add del mod">
          <ac:chgData name="Godchagon Panyamanotham (กชกร ปัญญามโนธรรม)" userId="4bf7b1b4-e1ae-4289-88c5-38bc21c8f4b1" providerId="ADAL" clId="{F19C25AC-EABD-445C-9A1B-7CA008BD9174}" dt="2022-04-27T09:26:19.820" v="1526" actId="478"/>
          <ac:spMkLst>
            <pc:docMk/>
            <pc:sldMk cId="3506988791" sldId="284"/>
            <ac:spMk id="22" creationId="{D3580EFE-5F08-4F93-A743-1D634663A82A}"/>
          </ac:spMkLst>
        </pc:spChg>
        <pc:spChg chg="add del mod">
          <ac:chgData name="Godchagon Panyamanotham (กชกร ปัญญามโนธรรม)" userId="4bf7b1b4-e1ae-4289-88c5-38bc21c8f4b1" providerId="ADAL" clId="{F19C25AC-EABD-445C-9A1B-7CA008BD9174}" dt="2022-04-27T09:26:21.665" v="1527" actId="478"/>
          <ac:spMkLst>
            <pc:docMk/>
            <pc:sldMk cId="3506988791" sldId="284"/>
            <ac:spMk id="23" creationId="{E1F922FB-4503-458F-A826-51BA341FC169}"/>
          </ac:spMkLst>
        </pc:spChg>
        <pc:picChg chg="add del mod">
          <ac:chgData name="Godchagon Panyamanotham (กชกร ปัญญามโนธรรม)" userId="4bf7b1b4-e1ae-4289-88c5-38bc21c8f4b1" providerId="ADAL" clId="{F19C25AC-EABD-445C-9A1B-7CA008BD9174}" dt="2022-05-03T08:40:54.204" v="3666"/>
          <ac:picMkLst>
            <pc:docMk/>
            <pc:sldMk cId="3506988791" sldId="284"/>
            <ac:picMk id="17" creationId="{C4883D94-C9BC-4B01-B84F-A546315412FB}"/>
          </ac:picMkLst>
        </pc:picChg>
        <pc:picChg chg="add mod">
          <ac:chgData name="Godchagon Panyamanotham (กชกร ปัญญามโนธรรม)" userId="4bf7b1b4-e1ae-4289-88c5-38bc21c8f4b1" providerId="ADAL" clId="{F19C25AC-EABD-445C-9A1B-7CA008BD9174}" dt="2022-04-27T09:22:23.643" v="1478" actId="1076"/>
          <ac:picMkLst>
            <pc:docMk/>
            <pc:sldMk cId="3506988791" sldId="284"/>
            <ac:picMk id="20" creationId="{8111B657-43EE-49E5-844D-42B9CDF571B5}"/>
          </ac:picMkLst>
        </pc:picChg>
        <pc:picChg chg="add mod">
          <ac:chgData name="Godchagon Panyamanotham (กชกร ปัญญามโนธรรม)" userId="4bf7b1b4-e1ae-4289-88c5-38bc21c8f4b1" providerId="ADAL" clId="{F19C25AC-EABD-445C-9A1B-7CA008BD9174}" dt="2022-04-27T09:22:21.263" v="1477" actId="1076"/>
          <ac:picMkLst>
            <pc:docMk/>
            <pc:sldMk cId="3506988791" sldId="284"/>
            <ac:picMk id="21" creationId="{EC6A2431-0956-488A-A498-28FA65335BA1}"/>
          </ac:picMkLst>
        </pc:picChg>
      </pc:sldChg>
      <pc:sldChg chg="addSp delSp modSp add mod modNotesTx">
        <pc:chgData name="Godchagon Panyamanotham (กชกร ปัญญามโนธรรม)" userId="4bf7b1b4-e1ae-4289-88c5-38bc21c8f4b1" providerId="ADAL" clId="{F19C25AC-EABD-445C-9A1B-7CA008BD9174}" dt="2022-05-19T04:59:27.043" v="12151" actId="207"/>
        <pc:sldMkLst>
          <pc:docMk/>
          <pc:sldMk cId="3936468000" sldId="285"/>
        </pc:sldMkLst>
        <pc:spChg chg="add mod">
          <ac:chgData name="Godchagon Panyamanotham (กชกร ปัญญามโนธรรม)" userId="4bf7b1b4-e1ae-4289-88c5-38bc21c8f4b1" providerId="ADAL" clId="{F19C25AC-EABD-445C-9A1B-7CA008BD9174}" dt="2022-05-19T04:59:27.043" v="12151" actId="207"/>
          <ac:spMkLst>
            <pc:docMk/>
            <pc:sldMk cId="3936468000" sldId="285"/>
            <ac:spMk id="2" creationId="{CA1F2345-5AF1-4EF7-9DEB-026669C95DA5}"/>
          </ac:spMkLst>
        </pc:spChg>
        <pc:spChg chg="mod">
          <ac:chgData name="Godchagon Panyamanotham (กชกร ปัญญามโนธรรม)" userId="4bf7b1b4-e1ae-4289-88c5-38bc21c8f4b1" providerId="ADAL" clId="{F19C25AC-EABD-445C-9A1B-7CA008BD9174}" dt="2022-05-03T05:02:57.867" v="2571"/>
          <ac:spMkLst>
            <pc:docMk/>
            <pc:sldMk cId="3936468000" sldId="285"/>
            <ac:spMk id="12" creationId="{72ECF7E3-09E9-4FA2-B139-9977F4BAF79E}"/>
          </ac:spMkLst>
        </pc:spChg>
        <pc:spChg chg="del mod">
          <ac:chgData name="Godchagon Panyamanotham (กชกร ปัญญามโนธรรม)" userId="4bf7b1b4-e1ae-4289-88c5-38bc21c8f4b1" providerId="ADAL" clId="{F19C25AC-EABD-445C-9A1B-7CA008BD9174}" dt="2022-04-27T09:20:57.560" v="1473" actId="478"/>
          <ac:spMkLst>
            <pc:docMk/>
            <pc:sldMk cId="3936468000" sldId="285"/>
            <ac:spMk id="17" creationId="{18F8208D-66D7-4C15-882A-31EC29E4152F}"/>
          </ac:spMkLst>
        </pc:spChg>
        <pc:spChg chg="add mod">
          <ac:chgData name="Godchagon Panyamanotham (กชกร ปัญญามโนธรรม)" userId="4bf7b1b4-e1ae-4289-88c5-38bc21c8f4b1" providerId="ADAL" clId="{F19C25AC-EABD-445C-9A1B-7CA008BD9174}" dt="2022-05-18T05:24:37.522" v="5453" actId="20577"/>
          <ac:spMkLst>
            <pc:docMk/>
            <pc:sldMk cId="3936468000" sldId="285"/>
            <ac:spMk id="17" creationId="{8E65F73F-5FEC-4FFA-8B3B-4C0CCC7542F0}"/>
          </ac:spMkLst>
        </pc:spChg>
        <pc:spChg chg="add mod">
          <ac:chgData name="Godchagon Panyamanotham (กชกร ปัญญามโนธรรม)" userId="4bf7b1b4-e1ae-4289-88c5-38bc21c8f4b1" providerId="ADAL" clId="{F19C25AC-EABD-445C-9A1B-7CA008BD9174}" dt="2022-04-27T09:20:07.956" v="1391"/>
          <ac:spMkLst>
            <pc:docMk/>
            <pc:sldMk cId="3936468000" sldId="285"/>
            <ac:spMk id="18" creationId="{E38A6E67-7B64-4C7E-824F-38D2B78CB7F0}"/>
          </ac:spMkLst>
        </pc:spChg>
        <pc:spChg chg="add mod">
          <ac:chgData name="Godchagon Panyamanotham (กชกร ปัญญามโนธรรม)" userId="4bf7b1b4-e1ae-4289-88c5-38bc21c8f4b1" providerId="ADAL" clId="{F19C25AC-EABD-445C-9A1B-7CA008BD9174}" dt="2022-04-27T09:26:37.416" v="1532" actId="14100"/>
          <ac:spMkLst>
            <pc:docMk/>
            <pc:sldMk cId="3936468000" sldId="285"/>
            <ac:spMk id="19" creationId="{E277282E-5FA7-45A8-9189-4EB3C9FEE43C}"/>
          </ac:spMkLst>
        </pc:spChg>
        <pc:spChg chg="add mod">
          <ac:chgData name="Godchagon Panyamanotham (กชกร ปัญญามโนธรรม)" userId="4bf7b1b4-e1ae-4289-88c5-38bc21c8f4b1" providerId="ADAL" clId="{F19C25AC-EABD-445C-9A1B-7CA008BD9174}" dt="2022-05-19T04:59:19.795" v="12145" actId="1076"/>
          <ac:spMkLst>
            <pc:docMk/>
            <pc:sldMk cId="3936468000" sldId="285"/>
            <ac:spMk id="22" creationId="{BB7C5717-961D-426D-95A1-7D0389E387F3}"/>
          </ac:spMkLst>
        </pc:spChg>
        <pc:picChg chg="mod">
          <ac:chgData name="Godchagon Panyamanotham (กชกร ปัญญามโนธรรม)" userId="4bf7b1b4-e1ae-4289-88c5-38bc21c8f4b1" providerId="ADAL" clId="{F19C25AC-EABD-445C-9A1B-7CA008BD9174}" dt="2022-05-19T04:59:17.328" v="12144" actId="1076"/>
          <ac:picMkLst>
            <pc:docMk/>
            <pc:sldMk cId="3936468000" sldId="285"/>
            <ac:picMk id="11" creationId="{E678F219-0603-40B9-89FE-590744F0156D}"/>
          </ac:picMkLst>
        </pc:picChg>
        <pc:picChg chg="add del mod">
          <ac:chgData name="Godchagon Panyamanotham (กชกร ปัญญามโนธรรม)" userId="4bf7b1b4-e1ae-4289-88c5-38bc21c8f4b1" providerId="ADAL" clId="{F19C25AC-EABD-445C-9A1B-7CA008BD9174}" dt="2022-05-03T08:40:53.971" v="3665"/>
          <ac:picMkLst>
            <pc:docMk/>
            <pc:sldMk cId="3936468000" sldId="285"/>
            <ac:picMk id="17" creationId="{8D56A74D-0B49-4378-AB5B-7660922043FC}"/>
          </ac:picMkLst>
        </pc:picChg>
        <pc:picChg chg="add del mod">
          <ac:chgData name="Godchagon Panyamanotham (กชกร ปัญญามโนธรรม)" userId="4bf7b1b4-e1ae-4289-88c5-38bc21c8f4b1" providerId="ADAL" clId="{F19C25AC-EABD-445C-9A1B-7CA008BD9174}" dt="2022-05-07T08:24:19.163" v="4231" actId="478"/>
          <ac:picMkLst>
            <pc:docMk/>
            <pc:sldMk cId="3936468000" sldId="285"/>
            <ac:picMk id="20" creationId="{B74CB384-04B8-4205-B10A-9F30E9DB6F81}"/>
          </ac:picMkLst>
        </pc:picChg>
        <pc:picChg chg="add del mod">
          <ac:chgData name="Godchagon Panyamanotham (กชกร ปัญญามโนธรรม)" userId="4bf7b1b4-e1ae-4289-88c5-38bc21c8f4b1" providerId="ADAL" clId="{F19C25AC-EABD-445C-9A1B-7CA008BD9174}" dt="2022-05-07T08:24:19.163" v="4231" actId="478"/>
          <ac:picMkLst>
            <pc:docMk/>
            <pc:sldMk cId="3936468000" sldId="285"/>
            <ac:picMk id="21" creationId="{DB57ABA9-2531-45FC-8430-75CEC1750DB6}"/>
          </ac:picMkLst>
        </pc:picChg>
      </pc:sldChg>
      <pc:sldChg chg="addSp delSp modSp add mod modNotesTx">
        <pc:chgData name="Godchagon Panyamanotham (กชกร ปัญญามโนธรรม)" userId="4bf7b1b4-e1ae-4289-88c5-38bc21c8f4b1" providerId="ADAL" clId="{F19C25AC-EABD-445C-9A1B-7CA008BD9174}" dt="2022-05-18T05:27:25.294" v="5570" actId="313"/>
        <pc:sldMkLst>
          <pc:docMk/>
          <pc:sldMk cId="729479094" sldId="286"/>
        </pc:sldMkLst>
        <pc:spChg chg="add del mod">
          <ac:chgData name="Godchagon Panyamanotham (กชกร ปัญญามโนธรรม)" userId="4bf7b1b4-e1ae-4289-88c5-38bc21c8f4b1" providerId="ADAL" clId="{F19C25AC-EABD-445C-9A1B-7CA008BD9174}" dt="2022-05-18T05:21:45.157" v="5290" actId="478"/>
          <ac:spMkLst>
            <pc:docMk/>
            <pc:sldMk cId="729479094" sldId="286"/>
            <ac:spMk id="2" creationId="{D362B8D6-2570-4CD4-8793-ECB0FF8B304E}"/>
          </ac:spMkLst>
        </pc:spChg>
        <pc:spChg chg="mod">
          <ac:chgData name="Godchagon Panyamanotham (กชกร ปัญญามโนธรรม)" userId="4bf7b1b4-e1ae-4289-88c5-38bc21c8f4b1" providerId="ADAL" clId="{F19C25AC-EABD-445C-9A1B-7CA008BD9174}" dt="2022-05-03T05:03:00.571" v="2572"/>
          <ac:spMkLst>
            <pc:docMk/>
            <pc:sldMk cId="729479094" sldId="286"/>
            <ac:spMk id="12" creationId="{72ECF7E3-09E9-4FA2-B139-9977F4BAF79E}"/>
          </ac:spMkLst>
        </pc:spChg>
        <pc:spChg chg="add del mod">
          <ac:chgData name="Godchagon Panyamanotham (กชกร ปัญญามโนธรรม)" userId="4bf7b1b4-e1ae-4289-88c5-38bc21c8f4b1" providerId="ADAL" clId="{F19C25AC-EABD-445C-9A1B-7CA008BD9174}" dt="2022-05-18T05:21:45.157" v="5290" actId="478"/>
          <ac:spMkLst>
            <pc:docMk/>
            <pc:sldMk cId="729479094" sldId="286"/>
            <ac:spMk id="17" creationId="{E633A830-49D0-47F7-B314-887C108572B4}"/>
          </ac:spMkLst>
        </pc:spChg>
        <pc:spChg chg="del">
          <ac:chgData name="Godchagon Panyamanotham (กชกร ปัญญามโนธรรม)" userId="4bf7b1b4-e1ae-4289-88c5-38bc21c8f4b1" providerId="ADAL" clId="{F19C25AC-EABD-445C-9A1B-7CA008BD9174}" dt="2022-05-18T05:02:28.096" v="5192" actId="478"/>
          <ac:spMkLst>
            <pc:docMk/>
            <pc:sldMk cId="729479094" sldId="286"/>
            <ac:spMk id="18" creationId="{E38A6E67-7B64-4C7E-824F-38D2B78CB7F0}"/>
          </ac:spMkLst>
        </pc:spChg>
        <pc:spChg chg="del mod">
          <ac:chgData name="Godchagon Panyamanotham (กชกร ปัญญามโนธรรม)" userId="4bf7b1b4-e1ae-4289-88c5-38bc21c8f4b1" providerId="ADAL" clId="{F19C25AC-EABD-445C-9A1B-7CA008BD9174}" dt="2022-05-18T05:21:45.157" v="5290" actId="478"/>
          <ac:spMkLst>
            <pc:docMk/>
            <pc:sldMk cId="729479094" sldId="286"/>
            <ac:spMk id="19" creationId="{E277282E-5FA7-45A8-9189-4EB3C9FEE43C}"/>
          </ac:spMkLst>
        </pc:spChg>
        <pc:spChg chg="add del mod ord">
          <ac:chgData name="Godchagon Panyamanotham (กชกร ปัญญามโนธรรม)" userId="4bf7b1b4-e1ae-4289-88c5-38bc21c8f4b1" providerId="ADAL" clId="{F19C25AC-EABD-445C-9A1B-7CA008BD9174}" dt="2022-05-18T05:21:45.157" v="5290" actId="478"/>
          <ac:spMkLst>
            <pc:docMk/>
            <pc:sldMk cId="729479094" sldId="286"/>
            <ac:spMk id="22" creationId="{97FFDA27-7FF8-4DD2-B5FE-947C44AEAFAA}"/>
          </ac:spMkLst>
        </pc:spChg>
        <pc:spChg chg="add mod">
          <ac:chgData name="Godchagon Panyamanotham (กชกร ปัญญามโนธรรม)" userId="4bf7b1b4-e1ae-4289-88c5-38bc21c8f4b1" providerId="ADAL" clId="{F19C25AC-EABD-445C-9A1B-7CA008BD9174}" dt="2022-05-18T05:21:45.566" v="5291"/>
          <ac:spMkLst>
            <pc:docMk/>
            <pc:sldMk cId="729479094" sldId="286"/>
            <ac:spMk id="23" creationId="{73BF0F65-C331-4FBF-ADE5-35810678E3FC}"/>
          </ac:spMkLst>
        </pc:spChg>
        <pc:spChg chg="add mod">
          <ac:chgData name="Godchagon Panyamanotham (กชกร ปัญญามโนธรรม)" userId="4bf7b1b4-e1ae-4289-88c5-38bc21c8f4b1" providerId="ADAL" clId="{F19C25AC-EABD-445C-9A1B-7CA008BD9174}" dt="2022-05-18T05:27:25.294" v="5570" actId="313"/>
          <ac:spMkLst>
            <pc:docMk/>
            <pc:sldMk cId="729479094" sldId="286"/>
            <ac:spMk id="24" creationId="{8E200222-406B-40AA-B832-36338338045A}"/>
          </ac:spMkLst>
        </pc:spChg>
        <pc:spChg chg="add mod">
          <ac:chgData name="Godchagon Panyamanotham (กชกร ปัญญามโนธรรม)" userId="4bf7b1b4-e1ae-4289-88c5-38bc21c8f4b1" providerId="ADAL" clId="{F19C25AC-EABD-445C-9A1B-7CA008BD9174}" dt="2022-05-18T05:24:42.305" v="5456" actId="20577"/>
          <ac:spMkLst>
            <pc:docMk/>
            <pc:sldMk cId="729479094" sldId="286"/>
            <ac:spMk id="27" creationId="{9E8082C4-5A3B-433E-BB1D-99987A93C273}"/>
          </ac:spMkLst>
        </pc:spChg>
        <pc:picChg chg="del">
          <ac:chgData name="Godchagon Panyamanotham (กชกร ปัญญามโนธรรม)" userId="4bf7b1b4-e1ae-4289-88c5-38bc21c8f4b1" providerId="ADAL" clId="{F19C25AC-EABD-445C-9A1B-7CA008BD9174}" dt="2022-05-18T05:02:23.386" v="5191" actId="478"/>
          <ac:picMkLst>
            <pc:docMk/>
            <pc:sldMk cId="729479094" sldId="286"/>
            <ac:picMk id="20" creationId="{B74CB384-04B8-4205-B10A-9F30E9DB6F81}"/>
          </ac:picMkLst>
        </pc:picChg>
        <pc:picChg chg="del">
          <ac:chgData name="Godchagon Panyamanotham (กชกร ปัญญามโนธรรม)" userId="4bf7b1b4-e1ae-4289-88c5-38bc21c8f4b1" providerId="ADAL" clId="{F19C25AC-EABD-445C-9A1B-7CA008BD9174}" dt="2022-05-18T05:02:22.716" v="5190" actId="478"/>
          <ac:picMkLst>
            <pc:docMk/>
            <pc:sldMk cId="729479094" sldId="286"/>
            <ac:picMk id="21" creationId="{DB57ABA9-2531-45FC-8430-75CEC1750DB6}"/>
          </ac:picMkLst>
        </pc:picChg>
        <pc:picChg chg="add del mod">
          <ac:chgData name="Godchagon Panyamanotham (กชกร ปัญญามโนธรรม)" userId="4bf7b1b4-e1ae-4289-88c5-38bc21c8f4b1" providerId="ADAL" clId="{F19C25AC-EABD-445C-9A1B-7CA008BD9174}" dt="2022-05-03T08:40:53.689" v="3664"/>
          <ac:picMkLst>
            <pc:docMk/>
            <pc:sldMk cId="729479094" sldId="286"/>
            <ac:picMk id="22" creationId="{B6FB358D-FEE6-4A4C-814C-E909EAEE3936}"/>
          </ac:picMkLst>
        </pc:picChg>
        <pc:picChg chg="add mod">
          <ac:chgData name="Godchagon Panyamanotham (กชกร ปัญญามโนธรรม)" userId="4bf7b1b4-e1ae-4289-88c5-38bc21c8f4b1" providerId="ADAL" clId="{F19C25AC-EABD-445C-9A1B-7CA008BD9174}" dt="2022-05-18T05:21:45.566" v="5291"/>
          <ac:picMkLst>
            <pc:docMk/>
            <pc:sldMk cId="729479094" sldId="286"/>
            <ac:picMk id="25" creationId="{D44EAA14-8726-496E-ABD5-28B00DCC1852}"/>
          </ac:picMkLst>
        </pc:picChg>
        <pc:picChg chg="add mod">
          <ac:chgData name="Godchagon Panyamanotham (กชกร ปัญญามโนธรรม)" userId="4bf7b1b4-e1ae-4289-88c5-38bc21c8f4b1" providerId="ADAL" clId="{F19C25AC-EABD-445C-9A1B-7CA008BD9174}" dt="2022-05-18T05:21:45.566" v="5291"/>
          <ac:picMkLst>
            <pc:docMk/>
            <pc:sldMk cId="729479094" sldId="286"/>
            <ac:picMk id="26" creationId="{A0E2B625-CA5C-4A77-B2BB-409B08475A84}"/>
          </ac:picMkLst>
        </pc:picChg>
      </pc:sldChg>
      <pc:sldChg chg="addSp delSp modSp new del mod">
        <pc:chgData name="Godchagon Panyamanotham (กชกร ปัญญามโนธรรม)" userId="4bf7b1b4-e1ae-4289-88c5-38bc21c8f4b1" providerId="ADAL" clId="{F19C25AC-EABD-445C-9A1B-7CA008BD9174}" dt="2022-05-03T04:29:40.559" v="1533" actId="47"/>
        <pc:sldMkLst>
          <pc:docMk/>
          <pc:sldMk cId="2927481905" sldId="286"/>
        </pc:sldMkLst>
        <pc:spChg chg="del">
          <ac:chgData name="Godchagon Panyamanotham (กชกร ปัญญามโนธรรม)" userId="4bf7b1b4-e1ae-4289-88c5-38bc21c8f4b1" providerId="ADAL" clId="{F19C25AC-EABD-445C-9A1B-7CA008BD9174}" dt="2022-04-27T08:20:51.367" v="536" actId="478"/>
          <ac:spMkLst>
            <pc:docMk/>
            <pc:sldMk cId="2927481905" sldId="286"/>
            <ac:spMk id="2" creationId="{75B73E0E-4DBD-4AFB-8D3A-B2CEEF9912D9}"/>
          </ac:spMkLst>
        </pc:spChg>
        <pc:spChg chg="del">
          <ac:chgData name="Godchagon Panyamanotham (กชกร ปัญญามโนธรรม)" userId="4bf7b1b4-e1ae-4289-88c5-38bc21c8f4b1" providerId="ADAL" clId="{F19C25AC-EABD-445C-9A1B-7CA008BD9174}" dt="2022-04-27T08:20:51.367" v="536" actId="478"/>
          <ac:spMkLst>
            <pc:docMk/>
            <pc:sldMk cId="2927481905" sldId="286"/>
            <ac:spMk id="3" creationId="{2F5CEB26-89D4-4086-88B6-FBEC5CA1A00D}"/>
          </ac:spMkLst>
        </pc:spChg>
        <pc:picChg chg="add mod">
          <ac:chgData name="Godchagon Panyamanotham (กชกร ปัญญามโนธรรม)" userId="4bf7b1b4-e1ae-4289-88c5-38bc21c8f4b1" providerId="ADAL" clId="{F19C25AC-EABD-445C-9A1B-7CA008BD9174}" dt="2022-04-27T08:20:58.164" v="540" actId="14100"/>
          <ac:picMkLst>
            <pc:docMk/>
            <pc:sldMk cId="2927481905" sldId="286"/>
            <ac:picMk id="1026" creationId="{17499B81-44B6-43E2-B9BB-83D69E6B1A45}"/>
          </ac:picMkLst>
        </pc:picChg>
      </pc:sldChg>
      <pc:sldChg chg="addSp delSp modSp add mod modNotesTx">
        <pc:chgData name="Godchagon Panyamanotham (กชกร ปัญญามโนธรรม)" userId="4bf7b1b4-e1ae-4289-88c5-38bc21c8f4b1" providerId="ADAL" clId="{F19C25AC-EABD-445C-9A1B-7CA008BD9174}" dt="2022-05-18T03:33:53.321" v="4521" actId="20577"/>
        <pc:sldMkLst>
          <pc:docMk/>
          <pc:sldMk cId="2143947785" sldId="287"/>
        </pc:sldMkLst>
        <pc:spChg chg="del">
          <ac:chgData name="Godchagon Panyamanotham (กชกร ปัญญามโนธรรม)" userId="4bf7b1b4-e1ae-4289-88c5-38bc21c8f4b1" providerId="ADAL" clId="{F19C25AC-EABD-445C-9A1B-7CA008BD9174}" dt="2022-05-03T04:34:15.902" v="1598" actId="478"/>
          <ac:spMkLst>
            <pc:docMk/>
            <pc:sldMk cId="2143947785" sldId="287"/>
            <ac:spMk id="2" creationId="{D362B8D6-2570-4CD4-8793-ECB0FF8B304E}"/>
          </ac:spMkLst>
        </pc:spChg>
        <pc:spChg chg="add mod">
          <ac:chgData name="Godchagon Panyamanotham (กชกร ปัญญามโนธรรม)" userId="4bf7b1b4-e1ae-4289-88c5-38bc21c8f4b1" providerId="ADAL" clId="{F19C25AC-EABD-445C-9A1B-7CA008BD9174}" dt="2022-05-03T04:50:43.852" v="2219" actId="14861"/>
          <ac:spMkLst>
            <pc:docMk/>
            <pc:sldMk cId="2143947785" sldId="287"/>
            <ac:spMk id="3" creationId="{0CA38C16-AEAC-4E12-A202-F93EBA24AE38}"/>
          </ac:spMkLst>
        </pc:spChg>
        <pc:spChg chg="mod">
          <ac:chgData name="Godchagon Panyamanotham (กชกร ปัญญามโนธรรม)" userId="4bf7b1b4-e1ae-4289-88c5-38bc21c8f4b1" providerId="ADAL" clId="{F19C25AC-EABD-445C-9A1B-7CA008BD9174}" dt="2022-05-03T04:35:55.293" v="1795" actId="20577"/>
          <ac:spMkLst>
            <pc:docMk/>
            <pc:sldMk cId="2143947785" sldId="287"/>
            <ac:spMk id="10" creationId="{40A430E7-D202-433F-9F0E-813F40959574}"/>
          </ac:spMkLst>
        </pc:spChg>
        <pc:spChg chg="mod">
          <ac:chgData name="Godchagon Panyamanotham (กชกร ปัญญามโนธรรม)" userId="4bf7b1b4-e1ae-4289-88c5-38bc21c8f4b1" providerId="ADAL" clId="{F19C25AC-EABD-445C-9A1B-7CA008BD9174}" dt="2022-05-03T05:03:02.919" v="2573"/>
          <ac:spMkLst>
            <pc:docMk/>
            <pc:sldMk cId="2143947785" sldId="287"/>
            <ac:spMk id="12" creationId="{72ECF7E3-09E9-4FA2-B139-9977F4BAF79E}"/>
          </ac:spMkLst>
        </pc:spChg>
        <pc:spChg chg="del">
          <ac:chgData name="Godchagon Panyamanotham (กชกร ปัญญามโนธรรม)" userId="4bf7b1b4-e1ae-4289-88c5-38bc21c8f4b1" providerId="ADAL" clId="{F19C25AC-EABD-445C-9A1B-7CA008BD9174}" dt="2022-05-03T04:34:15.122" v="1597" actId="478"/>
          <ac:spMkLst>
            <pc:docMk/>
            <pc:sldMk cId="2143947785" sldId="287"/>
            <ac:spMk id="17" creationId="{E633A830-49D0-47F7-B314-887C108572B4}"/>
          </ac:spMkLst>
        </pc:spChg>
        <pc:spChg chg="mod">
          <ac:chgData name="Godchagon Panyamanotham (กชกร ปัญญามโนธรรม)" userId="4bf7b1b4-e1ae-4289-88c5-38bc21c8f4b1" providerId="ADAL" clId="{F19C25AC-EABD-445C-9A1B-7CA008BD9174}" dt="2022-05-03T04:40:42.768" v="1933" actId="14100"/>
          <ac:spMkLst>
            <pc:docMk/>
            <pc:sldMk cId="2143947785" sldId="287"/>
            <ac:spMk id="18" creationId="{E38A6E67-7B64-4C7E-824F-38D2B78CB7F0}"/>
          </ac:spMkLst>
        </pc:spChg>
        <pc:spChg chg="mod">
          <ac:chgData name="Godchagon Panyamanotham (กชกร ปัญญามโนธรรม)" userId="4bf7b1b4-e1ae-4289-88c5-38bc21c8f4b1" providerId="ADAL" clId="{F19C25AC-EABD-445C-9A1B-7CA008BD9174}" dt="2022-05-03T04:40:47.092" v="1934" actId="1076"/>
          <ac:spMkLst>
            <pc:docMk/>
            <pc:sldMk cId="2143947785" sldId="287"/>
            <ac:spMk id="19" creationId="{E277282E-5FA7-45A8-9189-4EB3C9FEE43C}"/>
          </ac:spMkLst>
        </pc:spChg>
        <pc:spChg chg="add mod">
          <ac:chgData name="Godchagon Panyamanotham (กชกร ปัญญามโนธรรม)" userId="4bf7b1b4-e1ae-4289-88c5-38bc21c8f4b1" providerId="ADAL" clId="{F19C25AC-EABD-445C-9A1B-7CA008BD9174}" dt="2022-05-03T04:56:10.586" v="2359" actId="1035"/>
          <ac:spMkLst>
            <pc:docMk/>
            <pc:sldMk cId="2143947785" sldId="287"/>
            <ac:spMk id="85" creationId="{DA330CE3-B48C-45EF-91FC-2F9F7F8F4A20}"/>
          </ac:spMkLst>
        </pc:spChg>
        <pc:spChg chg="add mod">
          <ac:chgData name="Godchagon Panyamanotham (กชกร ปัญญามโนธรรม)" userId="4bf7b1b4-e1ae-4289-88c5-38bc21c8f4b1" providerId="ADAL" clId="{F19C25AC-EABD-445C-9A1B-7CA008BD9174}" dt="2022-05-03T04:56:10.586" v="2359" actId="1035"/>
          <ac:spMkLst>
            <pc:docMk/>
            <pc:sldMk cId="2143947785" sldId="287"/>
            <ac:spMk id="86" creationId="{8CA8537A-BEAF-442C-9917-6DFB13C3CD57}"/>
          </ac:spMkLst>
        </pc:spChg>
        <pc:spChg chg="add mod">
          <ac:chgData name="Godchagon Panyamanotham (กชกร ปัญญามโนธรรม)" userId="4bf7b1b4-e1ae-4289-88c5-38bc21c8f4b1" providerId="ADAL" clId="{F19C25AC-EABD-445C-9A1B-7CA008BD9174}" dt="2022-05-03T04:56:04.754" v="2350" actId="1035"/>
          <ac:spMkLst>
            <pc:docMk/>
            <pc:sldMk cId="2143947785" sldId="287"/>
            <ac:spMk id="87" creationId="{3C17F65C-8E5F-4EEE-B745-27CF2EF77925}"/>
          </ac:spMkLst>
        </pc:spChg>
        <pc:spChg chg="add mod">
          <ac:chgData name="Godchagon Panyamanotham (กชกร ปัญญามโนธรรม)" userId="4bf7b1b4-e1ae-4289-88c5-38bc21c8f4b1" providerId="ADAL" clId="{F19C25AC-EABD-445C-9A1B-7CA008BD9174}" dt="2022-05-03T04:56:04.754" v="2350" actId="1035"/>
          <ac:spMkLst>
            <pc:docMk/>
            <pc:sldMk cId="2143947785" sldId="287"/>
            <ac:spMk id="88" creationId="{A4B732FE-BF93-4CEC-BA99-89CC9C2CFF7A}"/>
          </ac:spMkLst>
        </pc:spChg>
        <pc:spChg chg="add del">
          <ac:chgData name="Godchagon Panyamanotham (กชกร ปัญญามโนธรรม)" userId="4bf7b1b4-e1ae-4289-88c5-38bc21c8f4b1" providerId="ADAL" clId="{F19C25AC-EABD-445C-9A1B-7CA008BD9174}" dt="2022-05-03T04:53:47.864" v="2288" actId="478"/>
          <ac:spMkLst>
            <pc:docMk/>
            <pc:sldMk cId="2143947785" sldId="287"/>
            <ac:spMk id="89" creationId="{C99519EA-D73F-4C62-970C-E681522983BC}"/>
          </ac:spMkLst>
        </pc:spChg>
        <pc:spChg chg="add del mod">
          <ac:chgData name="Godchagon Panyamanotham (กชกร ปัญญามโนธรรม)" userId="4bf7b1b4-e1ae-4289-88c5-38bc21c8f4b1" providerId="ADAL" clId="{F19C25AC-EABD-445C-9A1B-7CA008BD9174}" dt="2022-05-03T04:54:56.897" v="2303" actId="478"/>
          <ac:spMkLst>
            <pc:docMk/>
            <pc:sldMk cId="2143947785" sldId="287"/>
            <ac:spMk id="90" creationId="{333879BE-FB89-455B-A197-FCE3E9AA1357}"/>
          </ac:spMkLst>
        </pc:spChg>
        <pc:spChg chg="add mod">
          <ac:chgData name="Godchagon Panyamanotham (กชกร ปัญญามโนธรรม)" userId="4bf7b1b4-e1ae-4289-88c5-38bc21c8f4b1" providerId="ADAL" clId="{F19C25AC-EABD-445C-9A1B-7CA008BD9174}" dt="2022-05-03T04:55:26.542" v="2319" actId="1076"/>
          <ac:spMkLst>
            <pc:docMk/>
            <pc:sldMk cId="2143947785" sldId="287"/>
            <ac:spMk id="91" creationId="{A2784EC5-276A-4EA6-84F4-F7EBCE976C94}"/>
          </ac:spMkLst>
        </pc:spChg>
        <pc:spChg chg="add mod">
          <ac:chgData name="Godchagon Panyamanotham (กชกร ปัญญามโนธรรม)" userId="4bf7b1b4-e1ae-4289-88c5-38bc21c8f4b1" providerId="ADAL" clId="{F19C25AC-EABD-445C-9A1B-7CA008BD9174}" dt="2022-05-03T04:55:33.369" v="2323" actId="20577"/>
          <ac:spMkLst>
            <pc:docMk/>
            <pc:sldMk cId="2143947785" sldId="287"/>
            <ac:spMk id="92" creationId="{F2EDF8B1-7704-4DC1-B251-60FCB6DEB9D3}"/>
          </ac:spMkLst>
        </pc:spChg>
        <pc:spChg chg="add mod">
          <ac:chgData name="Godchagon Panyamanotham (กชกร ปัญญามโนธรรม)" userId="4bf7b1b4-e1ae-4289-88c5-38bc21c8f4b1" providerId="ADAL" clId="{F19C25AC-EABD-445C-9A1B-7CA008BD9174}" dt="2022-05-03T04:55:42.648" v="2327" actId="20577"/>
          <ac:spMkLst>
            <pc:docMk/>
            <pc:sldMk cId="2143947785" sldId="287"/>
            <ac:spMk id="93" creationId="{E5C4A17E-E480-4C61-A53D-21902CF53D8D}"/>
          </ac:spMkLst>
        </pc:spChg>
        <pc:spChg chg="add mod">
          <ac:chgData name="Godchagon Panyamanotham (กชกร ปัญญามโนธรรม)" userId="4bf7b1b4-e1ae-4289-88c5-38bc21c8f4b1" providerId="ADAL" clId="{F19C25AC-EABD-445C-9A1B-7CA008BD9174}" dt="2022-05-03T04:55:58.898" v="2331" actId="20577"/>
          <ac:spMkLst>
            <pc:docMk/>
            <pc:sldMk cId="2143947785" sldId="287"/>
            <ac:spMk id="94" creationId="{58435041-1F78-410A-A14B-5F8642C5E1B3}"/>
          </ac:spMkLst>
        </pc:spChg>
        <pc:picChg chg="mod">
          <ac:chgData name="Godchagon Panyamanotham (กชกร ปัญญามโนธรรม)" userId="4bf7b1b4-e1ae-4289-88c5-38bc21c8f4b1" providerId="ADAL" clId="{F19C25AC-EABD-445C-9A1B-7CA008BD9174}" dt="2022-05-03T04:42:04.736" v="1982" actId="1076"/>
          <ac:picMkLst>
            <pc:docMk/>
            <pc:sldMk cId="2143947785" sldId="287"/>
            <ac:picMk id="11" creationId="{E678F219-0603-40B9-89FE-590744F0156D}"/>
          </ac:picMkLst>
        </pc:picChg>
        <pc:picChg chg="del">
          <ac:chgData name="Godchagon Panyamanotham (กชกร ปัญญามโนธรรม)" userId="4bf7b1b4-e1ae-4289-88c5-38bc21c8f4b1" providerId="ADAL" clId="{F19C25AC-EABD-445C-9A1B-7CA008BD9174}" dt="2022-05-03T04:37:44.501" v="1862" actId="478"/>
          <ac:picMkLst>
            <pc:docMk/>
            <pc:sldMk cId="2143947785" sldId="287"/>
            <ac:picMk id="20" creationId="{B74CB384-04B8-4205-B10A-9F30E9DB6F81}"/>
          </ac:picMkLst>
        </pc:picChg>
        <pc:picChg chg="del">
          <ac:chgData name="Godchagon Panyamanotham (กชกร ปัญญามโนธรรม)" userId="4bf7b1b4-e1ae-4289-88c5-38bc21c8f4b1" providerId="ADAL" clId="{F19C25AC-EABD-445C-9A1B-7CA008BD9174}" dt="2022-05-03T04:37:44.501" v="1862" actId="478"/>
          <ac:picMkLst>
            <pc:docMk/>
            <pc:sldMk cId="2143947785" sldId="287"/>
            <ac:picMk id="21" creationId="{DB57ABA9-2531-45FC-8430-75CEC1750DB6}"/>
          </ac:picMkLst>
        </pc:picChg>
        <pc:picChg chg="add del mod">
          <ac:chgData name="Godchagon Panyamanotham (กชกร ปัญญามโนธรรม)" userId="4bf7b1b4-e1ae-4289-88c5-38bc21c8f4b1" providerId="ADAL" clId="{F19C25AC-EABD-445C-9A1B-7CA008BD9174}" dt="2022-05-03T04:40:13.958" v="1928" actId="478"/>
          <ac:picMkLst>
            <pc:docMk/>
            <pc:sldMk cId="2143947785" sldId="287"/>
            <ac:picMk id="22" creationId="{DB60E730-F74F-4157-8305-840E9C2360BE}"/>
          </ac:picMkLst>
        </pc:picChg>
        <pc:picChg chg="add mod ord">
          <ac:chgData name="Godchagon Panyamanotham (กชกร ปัญญามโนธรรม)" userId="4bf7b1b4-e1ae-4289-88c5-38bc21c8f4b1" providerId="ADAL" clId="{F19C25AC-EABD-445C-9A1B-7CA008BD9174}" dt="2022-05-03T04:41:23.616" v="1942" actId="166"/>
          <ac:picMkLst>
            <pc:docMk/>
            <pc:sldMk cId="2143947785" sldId="287"/>
            <ac:picMk id="23" creationId="{854BF82E-ECD8-417D-B0C7-597B51C0882B}"/>
          </ac:picMkLst>
        </pc:picChg>
        <pc:picChg chg="add mod">
          <ac:chgData name="Godchagon Panyamanotham (กชกร ปัญญามโนธรรม)" userId="4bf7b1b4-e1ae-4289-88c5-38bc21c8f4b1" providerId="ADAL" clId="{F19C25AC-EABD-445C-9A1B-7CA008BD9174}" dt="2022-05-03T04:46:11.885" v="2057" actId="1076"/>
          <ac:picMkLst>
            <pc:docMk/>
            <pc:sldMk cId="2143947785" sldId="287"/>
            <ac:picMk id="24" creationId="{E905F775-AA7B-41F0-8AA5-CA3E0117C1F7}"/>
          </ac:picMkLst>
        </pc:picChg>
        <pc:cxnChg chg="add mod">
          <ac:chgData name="Godchagon Panyamanotham (กชกร ปัญญามโนธรรม)" userId="4bf7b1b4-e1ae-4289-88c5-38bc21c8f4b1" providerId="ADAL" clId="{F19C25AC-EABD-445C-9A1B-7CA008BD9174}" dt="2022-05-03T04:41:19.494" v="1941" actId="1076"/>
          <ac:cxnSpMkLst>
            <pc:docMk/>
            <pc:sldMk cId="2143947785" sldId="287"/>
            <ac:cxnSpMk id="5" creationId="{701078DC-145C-4B74-86ED-1326E29C46E6}"/>
          </ac:cxnSpMkLst>
        </pc:cxnChg>
        <pc:cxnChg chg="add del mod">
          <ac:chgData name="Godchagon Panyamanotham (กชกร ปัญญามโนธรรม)" userId="4bf7b1b4-e1ae-4289-88c5-38bc21c8f4b1" providerId="ADAL" clId="{F19C25AC-EABD-445C-9A1B-7CA008BD9174}" dt="2022-05-03T04:45:02.735" v="2036" actId="21"/>
          <ac:cxnSpMkLst>
            <pc:docMk/>
            <pc:sldMk cId="2143947785" sldId="287"/>
            <ac:cxnSpMk id="25" creationId="{CF516A27-A057-484B-84C5-C0A7A19AFDA3}"/>
          </ac:cxnSpMkLst>
        </pc:cxnChg>
        <pc:cxnChg chg="add mod">
          <ac:chgData name="Godchagon Panyamanotham (กชกร ปัญญามโนธรรม)" userId="4bf7b1b4-e1ae-4289-88c5-38bc21c8f4b1" providerId="ADAL" clId="{F19C25AC-EABD-445C-9A1B-7CA008BD9174}" dt="2022-05-03T04:42:40.265" v="1996" actId="1038"/>
          <ac:cxnSpMkLst>
            <pc:docMk/>
            <pc:sldMk cId="2143947785" sldId="287"/>
            <ac:cxnSpMk id="26" creationId="{F5274C94-7C4F-41E3-8778-B1F25C0BC065}"/>
          </ac:cxnSpMkLst>
        </pc:cxnChg>
        <pc:cxnChg chg="add mod">
          <ac:chgData name="Godchagon Panyamanotham (กชกร ปัญญามโนธรรม)" userId="4bf7b1b4-e1ae-4289-88c5-38bc21c8f4b1" providerId="ADAL" clId="{F19C25AC-EABD-445C-9A1B-7CA008BD9174}" dt="2022-05-03T04:44:35.653" v="2030" actId="14100"/>
          <ac:cxnSpMkLst>
            <pc:docMk/>
            <pc:sldMk cId="2143947785" sldId="287"/>
            <ac:cxnSpMk id="29" creationId="{C14C9AAA-F75B-4AE6-AC4A-C1268625E238}"/>
          </ac:cxnSpMkLst>
        </pc:cxnChg>
        <pc:cxnChg chg="add mod">
          <ac:chgData name="Godchagon Panyamanotham (กชกร ปัญญามโนธรรม)" userId="4bf7b1b4-e1ae-4289-88c5-38bc21c8f4b1" providerId="ADAL" clId="{F19C25AC-EABD-445C-9A1B-7CA008BD9174}" dt="2022-05-03T04:44:30.868" v="2029" actId="14100"/>
          <ac:cxnSpMkLst>
            <pc:docMk/>
            <pc:sldMk cId="2143947785" sldId="287"/>
            <ac:cxnSpMk id="31" creationId="{EB599C92-7D59-45B7-96F5-1D3CE2AC26EB}"/>
          </ac:cxnSpMkLst>
        </pc:cxnChg>
        <pc:cxnChg chg="add mod">
          <ac:chgData name="Godchagon Panyamanotham (กชกร ปัญญามโนธรรม)" userId="4bf7b1b4-e1ae-4289-88c5-38bc21c8f4b1" providerId="ADAL" clId="{F19C25AC-EABD-445C-9A1B-7CA008BD9174}" dt="2022-05-03T04:45:26.208" v="2043" actId="14100"/>
          <ac:cxnSpMkLst>
            <pc:docMk/>
            <pc:sldMk cId="2143947785" sldId="287"/>
            <ac:cxnSpMk id="34" creationId="{F2B0DB28-13A7-48B1-A5B4-2567280C93C9}"/>
          </ac:cxnSpMkLst>
        </pc:cxnChg>
        <pc:cxnChg chg="add mod">
          <ac:chgData name="Godchagon Panyamanotham (กชกร ปัญญามโนธรรม)" userId="4bf7b1b4-e1ae-4289-88c5-38bc21c8f4b1" providerId="ADAL" clId="{F19C25AC-EABD-445C-9A1B-7CA008BD9174}" dt="2022-05-03T04:45:26.208" v="2043" actId="14100"/>
          <ac:cxnSpMkLst>
            <pc:docMk/>
            <pc:sldMk cId="2143947785" sldId="287"/>
            <ac:cxnSpMk id="37" creationId="{946CBB5D-B0B2-4085-9AA1-638F2F4F6184}"/>
          </ac:cxnSpMkLst>
        </pc:cxnChg>
        <pc:cxnChg chg="add mod">
          <ac:chgData name="Godchagon Panyamanotham (กชกร ปัญญามโนธรรม)" userId="4bf7b1b4-e1ae-4289-88c5-38bc21c8f4b1" providerId="ADAL" clId="{F19C25AC-EABD-445C-9A1B-7CA008BD9174}" dt="2022-05-03T04:43:39.371" v="2014" actId="14100"/>
          <ac:cxnSpMkLst>
            <pc:docMk/>
            <pc:sldMk cId="2143947785" sldId="287"/>
            <ac:cxnSpMk id="40" creationId="{7CC9601D-2E28-49FC-8BAF-762BD4A76257}"/>
          </ac:cxnSpMkLst>
        </pc:cxnChg>
        <pc:cxnChg chg="add mod">
          <ac:chgData name="Godchagon Panyamanotham (กชกร ปัญญามโนธรรม)" userId="4bf7b1b4-e1ae-4289-88c5-38bc21c8f4b1" providerId="ADAL" clId="{F19C25AC-EABD-445C-9A1B-7CA008BD9174}" dt="2022-05-03T04:46:03.601" v="2056" actId="14100"/>
          <ac:cxnSpMkLst>
            <pc:docMk/>
            <pc:sldMk cId="2143947785" sldId="287"/>
            <ac:cxnSpMk id="45" creationId="{F1E4C83E-CF03-4E23-ADF1-793960FDD255}"/>
          </ac:cxnSpMkLst>
        </pc:cxnChg>
        <pc:cxnChg chg="add mod">
          <ac:chgData name="Godchagon Panyamanotham (กชกร ปัญญามโนธรรม)" userId="4bf7b1b4-e1ae-4289-88c5-38bc21c8f4b1" providerId="ADAL" clId="{F19C25AC-EABD-445C-9A1B-7CA008BD9174}" dt="2022-05-03T04:45:55.322" v="2054" actId="1076"/>
          <ac:cxnSpMkLst>
            <pc:docMk/>
            <pc:sldMk cId="2143947785" sldId="287"/>
            <ac:cxnSpMk id="48" creationId="{0B541010-CBC9-4034-BCB6-D45F76A6DF1B}"/>
          </ac:cxnSpMkLst>
        </pc:cxnChg>
        <pc:cxnChg chg="add mod">
          <ac:chgData name="Godchagon Panyamanotham (กชกร ปัญญามโนธรรม)" userId="4bf7b1b4-e1ae-4289-88c5-38bc21c8f4b1" providerId="ADAL" clId="{F19C25AC-EABD-445C-9A1B-7CA008BD9174}" dt="2022-05-03T04:45:41.434" v="2047" actId="14100"/>
          <ac:cxnSpMkLst>
            <pc:docMk/>
            <pc:sldMk cId="2143947785" sldId="287"/>
            <ac:cxnSpMk id="51" creationId="{D12E106D-240F-4A76-8736-881DE4EA4C6F}"/>
          </ac:cxnSpMkLst>
        </pc:cxnChg>
        <pc:cxnChg chg="add mod">
          <ac:chgData name="Godchagon Panyamanotham (กชกร ปัญญามโนธรรม)" userId="4bf7b1b4-e1ae-4289-88c5-38bc21c8f4b1" providerId="ADAL" clId="{F19C25AC-EABD-445C-9A1B-7CA008BD9174}" dt="2022-05-03T04:45:12.456" v="2041" actId="14100"/>
          <ac:cxnSpMkLst>
            <pc:docMk/>
            <pc:sldMk cId="2143947785" sldId="287"/>
            <ac:cxnSpMk id="63" creationId="{4C5B670D-1678-4C29-A0A8-42739B6B1138}"/>
          </ac:cxnSpMkLst>
        </pc:cxnChg>
        <pc:cxnChg chg="add del mod">
          <ac:chgData name="Godchagon Panyamanotham (กชกร ปัญญามโนธรรม)" userId="4bf7b1b4-e1ae-4289-88c5-38bc21c8f4b1" providerId="ADAL" clId="{F19C25AC-EABD-445C-9A1B-7CA008BD9174}" dt="2022-05-03T04:45:04.868" v="2039" actId="478"/>
          <ac:cxnSpMkLst>
            <pc:docMk/>
            <pc:sldMk cId="2143947785" sldId="287"/>
            <ac:cxnSpMk id="64" creationId="{9F01A81B-7639-46B7-BED7-0004CFE9EED5}"/>
          </ac:cxnSpMkLst>
        </pc:cxnChg>
        <pc:cxnChg chg="add mod">
          <ac:chgData name="Godchagon Panyamanotham (กชกร ปัญญามโนธรรม)" userId="4bf7b1b4-e1ae-4289-88c5-38bc21c8f4b1" providerId="ADAL" clId="{F19C25AC-EABD-445C-9A1B-7CA008BD9174}" dt="2022-05-03T04:46:37.133" v="2061" actId="1582"/>
          <ac:cxnSpMkLst>
            <pc:docMk/>
            <pc:sldMk cId="2143947785" sldId="287"/>
            <ac:cxnSpMk id="81" creationId="{77AD336F-EE1F-4352-A223-D770524A107E}"/>
          </ac:cxnSpMkLst>
        </pc:cxnChg>
        <pc:cxnChg chg="add mod">
          <ac:chgData name="Godchagon Panyamanotham (กชกร ปัญญามโนธรรม)" userId="4bf7b1b4-e1ae-4289-88c5-38bc21c8f4b1" providerId="ADAL" clId="{F19C25AC-EABD-445C-9A1B-7CA008BD9174}" dt="2022-05-03T04:46:45.455" v="2064" actId="14100"/>
          <ac:cxnSpMkLst>
            <pc:docMk/>
            <pc:sldMk cId="2143947785" sldId="287"/>
            <ac:cxnSpMk id="82" creationId="{80F64929-CDD8-4BEE-8869-4A1BF4D023A9}"/>
          </ac:cxnSpMkLst>
        </pc:cxnChg>
      </pc:sldChg>
      <pc:sldChg chg="addSp delSp modSp add mod ord modNotesTx">
        <pc:chgData name="Godchagon Panyamanotham (กชกร ปัญญามโนธรรม)" userId="4bf7b1b4-e1ae-4289-88c5-38bc21c8f4b1" providerId="ADAL" clId="{F19C25AC-EABD-445C-9A1B-7CA008BD9174}" dt="2022-05-18T03:34:07.064" v="4526" actId="113"/>
        <pc:sldMkLst>
          <pc:docMk/>
          <pc:sldMk cId="4475332" sldId="288"/>
        </pc:sldMkLst>
        <pc:spChg chg="del">
          <ac:chgData name="Godchagon Panyamanotham (กชกร ปัญญามโนธรรม)" userId="4bf7b1b4-e1ae-4289-88c5-38bc21c8f4b1" providerId="ADAL" clId="{F19C25AC-EABD-445C-9A1B-7CA008BD9174}" dt="2022-05-03T04:58:48.727" v="2415" actId="478"/>
          <ac:spMkLst>
            <pc:docMk/>
            <pc:sldMk cId="4475332" sldId="288"/>
            <ac:spMk id="2" creationId="{D362B8D6-2570-4CD4-8793-ECB0FF8B304E}"/>
          </ac:spMkLst>
        </pc:spChg>
        <pc:spChg chg="mod">
          <ac:chgData name="Godchagon Panyamanotham (กชกร ปัญญามโนธรรม)" userId="4bf7b1b4-e1ae-4289-88c5-38bc21c8f4b1" providerId="ADAL" clId="{F19C25AC-EABD-445C-9A1B-7CA008BD9174}" dt="2022-05-03T04:57:40.088" v="2406" actId="20577"/>
          <ac:spMkLst>
            <pc:docMk/>
            <pc:sldMk cId="4475332" sldId="288"/>
            <ac:spMk id="10" creationId="{40A430E7-D202-433F-9F0E-813F40959574}"/>
          </ac:spMkLst>
        </pc:spChg>
        <pc:spChg chg="mod">
          <ac:chgData name="Godchagon Panyamanotham (กชกร ปัญญามโนธรรม)" userId="4bf7b1b4-e1ae-4289-88c5-38bc21c8f4b1" providerId="ADAL" clId="{F19C25AC-EABD-445C-9A1B-7CA008BD9174}" dt="2022-05-03T05:03:05.881" v="2574"/>
          <ac:spMkLst>
            <pc:docMk/>
            <pc:sldMk cId="4475332" sldId="288"/>
            <ac:spMk id="12" creationId="{72ECF7E3-09E9-4FA2-B139-9977F4BAF79E}"/>
          </ac:spMkLst>
        </pc:spChg>
        <pc:spChg chg="del">
          <ac:chgData name="Godchagon Panyamanotham (กชกร ปัญญามโนธรรม)" userId="4bf7b1b4-e1ae-4289-88c5-38bc21c8f4b1" providerId="ADAL" clId="{F19C25AC-EABD-445C-9A1B-7CA008BD9174}" dt="2022-05-03T04:58:47.781" v="2414" actId="478"/>
          <ac:spMkLst>
            <pc:docMk/>
            <pc:sldMk cId="4475332" sldId="288"/>
            <ac:spMk id="17" creationId="{E633A830-49D0-47F7-B314-887C108572B4}"/>
          </ac:spMkLst>
        </pc:spChg>
        <pc:spChg chg="del">
          <ac:chgData name="Godchagon Panyamanotham (กชกร ปัญญามโนธรรม)" userId="4bf7b1b4-e1ae-4289-88c5-38bc21c8f4b1" providerId="ADAL" clId="{F19C25AC-EABD-445C-9A1B-7CA008BD9174}" dt="2022-05-03T04:58:59.122" v="2416" actId="478"/>
          <ac:spMkLst>
            <pc:docMk/>
            <pc:sldMk cId="4475332" sldId="288"/>
            <ac:spMk id="18" creationId="{E38A6E67-7B64-4C7E-824F-38D2B78CB7F0}"/>
          </ac:spMkLst>
        </pc:spChg>
        <pc:spChg chg="del">
          <ac:chgData name="Godchagon Panyamanotham (กชกร ปัญญามโนธรรม)" userId="4bf7b1b4-e1ae-4289-88c5-38bc21c8f4b1" providerId="ADAL" clId="{F19C25AC-EABD-445C-9A1B-7CA008BD9174}" dt="2022-05-03T04:58:59.122" v="2416" actId="478"/>
          <ac:spMkLst>
            <pc:docMk/>
            <pc:sldMk cId="4475332" sldId="288"/>
            <ac:spMk id="19" creationId="{E277282E-5FA7-45A8-9189-4EB3C9FEE43C}"/>
          </ac:spMkLst>
        </pc:spChg>
        <pc:spChg chg="add mod">
          <ac:chgData name="Godchagon Panyamanotham (กชกร ปัญญามโนธรรม)" userId="4bf7b1b4-e1ae-4289-88c5-38bc21c8f4b1" providerId="ADAL" clId="{F19C25AC-EABD-445C-9A1B-7CA008BD9174}" dt="2022-05-03T05:01:27.136" v="2522"/>
          <ac:spMkLst>
            <pc:docMk/>
            <pc:sldMk cId="4475332" sldId="288"/>
            <ac:spMk id="22" creationId="{935EDF5D-E48B-484F-848A-ED736F24087D}"/>
          </ac:spMkLst>
        </pc:spChg>
        <pc:spChg chg="add mod">
          <ac:chgData name="Godchagon Panyamanotham (กชกร ปัญญามโนธรรม)" userId="4bf7b1b4-e1ae-4289-88c5-38bc21c8f4b1" providerId="ADAL" clId="{F19C25AC-EABD-445C-9A1B-7CA008BD9174}" dt="2022-05-03T05:04:06.957" v="2636" actId="20577"/>
          <ac:spMkLst>
            <pc:docMk/>
            <pc:sldMk cId="4475332" sldId="288"/>
            <ac:spMk id="23" creationId="{81B7E040-4672-47DF-B6E3-D5BEB19CB0D7}"/>
          </ac:spMkLst>
        </pc:spChg>
        <pc:picChg chg="del">
          <ac:chgData name="Godchagon Panyamanotham (กชกร ปัญญามโนธรรม)" userId="4bf7b1b4-e1ae-4289-88c5-38bc21c8f4b1" providerId="ADAL" clId="{F19C25AC-EABD-445C-9A1B-7CA008BD9174}" dt="2022-05-03T04:58:59.122" v="2416" actId="478"/>
          <ac:picMkLst>
            <pc:docMk/>
            <pc:sldMk cId="4475332" sldId="288"/>
            <ac:picMk id="20" creationId="{B74CB384-04B8-4205-B10A-9F30E9DB6F81}"/>
          </ac:picMkLst>
        </pc:picChg>
        <pc:picChg chg="del">
          <ac:chgData name="Godchagon Panyamanotham (กชกร ปัญญามโนธรรม)" userId="4bf7b1b4-e1ae-4289-88c5-38bc21c8f4b1" providerId="ADAL" clId="{F19C25AC-EABD-445C-9A1B-7CA008BD9174}" dt="2022-05-03T04:58:59.122" v="2416" actId="478"/>
          <ac:picMkLst>
            <pc:docMk/>
            <pc:sldMk cId="4475332" sldId="288"/>
            <ac:picMk id="21" creationId="{DB57ABA9-2531-45FC-8430-75CEC1750DB6}"/>
          </ac:picMkLst>
        </pc:picChg>
        <pc:picChg chg="add mod">
          <ac:chgData name="Godchagon Panyamanotham (กชกร ปัญญามโนธรรม)" userId="4bf7b1b4-e1ae-4289-88c5-38bc21c8f4b1" providerId="ADAL" clId="{F19C25AC-EABD-445C-9A1B-7CA008BD9174}" dt="2022-05-03T05:01:27.136" v="2522"/>
          <ac:picMkLst>
            <pc:docMk/>
            <pc:sldMk cId="4475332" sldId="288"/>
            <ac:picMk id="24" creationId="{76B676EB-6B33-4C7A-8840-F87C46E34CDD}"/>
          </ac:picMkLst>
        </pc:picChg>
        <pc:picChg chg="add mod">
          <ac:chgData name="Godchagon Panyamanotham (กชกร ปัญญามโนธรรม)" userId="4bf7b1b4-e1ae-4289-88c5-38bc21c8f4b1" providerId="ADAL" clId="{F19C25AC-EABD-445C-9A1B-7CA008BD9174}" dt="2022-05-03T05:01:27.136" v="2522"/>
          <ac:picMkLst>
            <pc:docMk/>
            <pc:sldMk cId="4475332" sldId="288"/>
            <ac:picMk id="25" creationId="{5BDD81D0-2252-4F9A-9BE8-FD2D48DECF11}"/>
          </ac:picMkLst>
        </pc:picChg>
      </pc:sldChg>
      <pc:sldChg chg="addSp delSp modSp add mod modNotesTx">
        <pc:chgData name="Godchagon Panyamanotham (กชกร ปัญญามโนธรรม)" userId="4bf7b1b4-e1ae-4289-88c5-38bc21c8f4b1" providerId="ADAL" clId="{F19C25AC-EABD-445C-9A1B-7CA008BD9174}" dt="2022-05-18T07:51:33.598" v="6076" actId="207"/>
        <pc:sldMkLst>
          <pc:docMk/>
          <pc:sldMk cId="460742733" sldId="289"/>
        </pc:sldMkLst>
        <pc:spChg chg="add mod">
          <ac:chgData name="Godchagon Panyamanotham (กชกร ปัญญามโนธรรม)" userId="4bf7b1b4-e1ae-4289-88c5-38bc21c8f4b1" providerId="ADAL" clId="{F19C25AC-EABD-445C-9A1B-7CA008BD9174}" dt="2022-05-18T07:51:30.532" v="6075" actId="207"/>
          <ac:spMkLst>
            <pc:docMk/>
            <pc:sldMk cId="460742733" sldId="289"/>
            <ac:spMk id="9" creationId="{B5D0CF46-3DD0-4B9A-A2E5-B33EE8B67CAD}"/>
          </ac:spMkLst>
        </pc:spChg>
        <pc:spChg chg="mod">
          <ac:chgData name="Godchagon Panyamanotham (กชกร ปัญญามโนธรรม)" userId="4bf7b1b4-e1ae-4289-88c5-38bc21c8f4b1" providerId="ADAL" clId="{F19C25AC-EABD-445C-9A1B-7CA008BD9174}" dt="2022-05-18T04:30:54.826" v="4887" actId="255"/>
          <ac:spMkLst>
            <pc:docMk/>
            <pc:sldMk cId="460742733" sldId="289"/>
            <ac:spMk id="10" creationId="{40A430E7-D202-433F-9F0E-813F40959574}"/>
          </ac:spMkLst>
        </pc:spChg>
        <pc:spChg chg="mod">
          <ac:chgData name="Godchagon Panyamanotham (กชกร ปัญญามโนธรรม)" userId="4bf7b1b4-e1ae-4289-88c5-38bc21c8f4b1" providerId="ADAL" clId="{F19C25AC-EABD-445C-9A1B-7CA008BD9174}" dt="2022-05-03T08:13:58.001" v="2857" actId="20577"/>
          <ac:spMkLst>
            <pc:docMk/>
            <pc:sldMk cId="460742733" sldId="289"/>
            <ac:spMk id="12" creationId="{72ECF7E3-09E9-4FA2-B139-9977F4BAF79E}"/>
          </ac:spMkLst>
        </pc:spChg>
        <pc:spChg chg="mod">
          <ac:chgData name="Godchagon Panyamanotham (กชกร ปัญญามโนธรรม)" userId="4bf7b1b4-e1ae-4289-88c5-38bc21c8f4b1" providerId="ADAL" clId="{F19C25AC-EABD-445C-9A1B-7CA008BD9174}" dt="2022-05-03T08:14:00.027" v="2859" actId="20577"/>
          <ac:spMkLst>
            <pc:docMk/>
            <pc:sldMk cId="460742733" sldId="289"/>
            <ac:spMk id="16" creationId="{3DE1415C-6362-40B7-B6BF-16655E4C1822}"/>
          </ac:spMkLst>
        </pc:spChg>
        <pc:spChg chg="add mod">
          <ac:chgData name="Godchagon Panyamanotham (กชกร ปัญญามโนธรรม)" userId="4bf7b1b4-e1ae-4289-88c5-38bc21c8f4b1" providerId="ADAL" clId="{F19C25AC-EABD-445C-9A1B-7CA008BD9174}" dt="2022-05-18T07:51:33.598" v="6076" actId="207"/>
          <ac:spMkLst>
            <pc:docMk/>
            <pc:sldMk cId="460742733" sldId="289"/>
            <ac:spMk id="17" creationId="{6DD96FD9-06B8-4AE5-9BFC-939380C93810}"/>
          </ac:spMkLst>
        </pc:spChg>
        <pc:spChg chg="add mod">
          <ac:chgData name="Godchagon Panyamanotham (กชกร ปัญญามโนธรรม)" userId="4bf7b1b4-e1ae-4289-88c5-38bc21c8f4b1" providerId="ADAL" clId="{F19C25AC-EABD-445C-9A1B-7CA008BD9174}" dt="2022-05-03T04:59:49.961" v="2452"/>
          <ac:spMkLst>
            <pc:docMk/>
            <pc:sldMk cId="460742733" sldId="289"/>
            <ac:spMk id="18" creationId="{27256491-0DE6-4C73-BB83-927AB15513CE}"/>
          </ac:spMkLst>
        </pc:spChg>
        <pc:picChg chg="add mod">
          <ac:chgData name="Godchagon Panyamanotham (กชกร ปัญญามโนธรรม)" userId="4bf7b1b4-e1ae-4289-88c5-38bc21c8f4b1" providerId="ADAL" clId="{F19C25AC-EABD-445C-9A1B-7CA008BD9174}" dt="2022-05-03T05:00:03.070" v="2454" actId="1076"/>
          <ac:picMkLst>
            <pc:docMk/>
            <pc:sldMk cId="460742733" sldId="289"/>
            <ac:picMk id="19" creationId="{A787FF2B-754E-4D62-8085-3DB5C676C1E1}"/>
          </ac:picMkLst>
        </pc:picChg>
        <pc:picChg chg="add del mod">
          <ac:chgData name="Godchagon Panyamanotham (กชกร ปัญญามโนธรรม)" userId="4bf7b1b4-e1ae-4289-88c5-38bc21c8f4b1" providerId="ADAL" clId="{F19C25AC-EABD-445C-9A1B-7CA008BD9174}" dt="2022-05-03T05:00:32.287" v="2473" actId="1036"/>
          <ac:picMkLst>
            <pc:docMk/>
            <pc:sldMk cId="460742733" sldId="289"/>
            <ac:picMk id="20" creationId="{60632B0B-73C4-4A87-8B27-0984C43FD582}"/>
          </ac:picMkLst>
        </pc:picChg>
        <pc:picChg chg="add mod">
          <ac:chgData name="Godchagon Panyamanotham (กชกร ปัญญามโนธรรม)" userId="4bf7b1b4-e1ae-4289-88c5-38bc21c8f4b1" providerId="ADAL" clId="{F19C25AC-EABD-445C-9A1B-7CA008BD9174}" dt="2022-05-03T08:29:51.653" v="3511"/>
          <ac:picMkLst>
            <pc:docMk/>
            <pc:sldMk cId="460742733" sldId="289"/>
            <ac:picMk id="21" creationId="{CBCDAF14-A6A4-4218-A2D5-D6636095ECEC}"/>
          </ac:picMkLst>
        </pc:picChg>
      </pc:sldChg>
      <pc:sldChg chg="add del modNotesTx">
        <pc:chgData name="Godchagon Panyamanotham (กชกร ปัญญามโนธรรม)" userId="4bf7b1b4-e1ae-4289-88c5-38bc21c8f4b1" providerId="ADAL" clId="{F19C25AC-EABD-445C-9A1B-7CA008BD9174}" dt="2022-05-03T09:02:18.432" v="4107" actId="47"/>
        <pc:sldMkLst>
          <pc:docMk/>
          <pc:sldMk cId="2609139871" sldId="290"/>
        </pc:sldMkLst>
      </pc:sldChg>
      <pc:sldChg chg="add del">
        <pc:chgData name="Godchagon Panyamanotham (กชกร ปัญญามโนธรรม)" userId="4bf7b1b4-e1ae-4289-88c5-38bc21c8f4b1" providerId="ADAL" clId="{F19C25AC-EABD-445C-9A1B-7CA008BD9174}" dt="2022-05-03T05:04:43.121" v="2675" actId="47"/>
        <pc:sldMkLst>
          <pc:docMk/>
          <pc:sldMk cId="2719622018" sldId="290"/>
        </pc:sldMkLst>
      </pc:sldChg>
      <pc:sldChg chg="modSp add mod modNotesTx">
        <pc:chgData name="Godchagon Panyamanotham (กชกร ปัญญามโนธรรม)" userId="4bf7b1b4-e1ae-4289-88c5-38bc21c8f4b1" providerId="ADAL" clId="{F19C25AC-EABD-445C-9A1B-7CA008BD9174}" dt="2022-05-18T03:34:21.653" v="4531" actId="113"/>
        <pc:sldMkLst>
          <pc:docMk/>
          <pc:sldMk cId="1870479199" sldId="291"/>
        </pc:sldMkLst>
        <pc:spChg chg="mod">
          <ac:chgData name="Godchagon Panyamanotham (กชกร ปัญญามโนธรรม)" userId="4bf7b1b4-e1ae-4289-88c5-38bc21c8f4b1" providerId="ADAL" clId="{F19C25AC-EABD-445C-9A1B-7CA008BD9174}" dt="2022-05-03T06:02:45.928" v="2712" actId="404"/>
          <ac:spMkLst>
            <pc:docMk/>
            <pc:sldMk cId="1870479199" sldId="291"/>
            <ac:spMk id="23" creationId="{81B7E040-4672-47DF-B6E3-D5BEB19CB0D7}"/>
          </ac:spMkLst>
        </pc:spChg>
      </pc:sldChg>
      <pc:sldChg chg="addSp delSp modSp add mod ord modNotesTx">
        <pc:chgData name="Godchagon Panyamanotham (กชกร ปัญญามโนธรรม)" userId="4bf7b1b4-e1ae-4289-88c5-38bc21c8f4b1" providerId="ADAL" clId="{F19C25AC-EABD-445C-9A1B-7CA008BD9174}" dt="2022-05-18T05:31:36.211" v="5640" actId="20577"/>
        <pc:sldMkLst>
          <pc:docMk/>
          <pc:sldMk cId="4215816982" sldId="292"/>
        </pc:sldMkLst>
        <pc:spChg chg="add mod">
          <ac:chgData name="Godchagon Panyamanotham (กชกร ปัญญามโนธรรม)" userId="4bf7b1b4-e1ae-4289-88c5-38bc21c8f4b1" providerId="ADAL" clId="{F19C25AC-EABD-445C-9A1B-7CA008BD9174}" dt="2022-05-03T06:08:01.628" v="2785" actId="1076"/>
          <ac:spMkLst>
            <pc:docMk/>
            <pc:sldMk cId="4215816982" sldId="292"/>
            <ac:spMk id="17" creationId="{600119B0-9D5C-4F63-8D94-996E05053D79}"/>
          </ac:spMkLst>
        </pc:spChg>
        <pc:spChg chg="del mod">
          <ac:chgData name="Godchagon Panyamanotham (กชกร ปัญญามโนธรรม)" userId="4bf7b1b4-e1ae-4289-88c5-38bc21c8f4b1" providerId="ADAL" clId="{F19C25AC-EABD-445C-9A1B-7CA008BD9174}" dt="2022-05-03T06:07:17.735" v="2750" actId="478"/>
          <ac:spMkLst>
            <pc:docMk/>
            <pc:sldMk cId="4215816982" sldId="292"/>
            <ac:spMk id="23" creationId="{81B7E040-4672-47DF-B6E3-D5BEB19CB0D7}"/>
          </ac:spMkLst>
        </pc:spChg>
      </pc:sldChg>
      <pc:sldChg chg="addSp delSp modSp add mod ord modAnim modNotesTx">
        <pc:chgData name="Godchagon Panyamanotham (กชกร ปัญญามโนธรรม)" userId="4bf7b1b4-e1ae-4289-88c5-38bc21c8f4b1" providerId="ADAL" clId="{F19C25AC-EABD-445C-9A1B-7CA008BD9174}" dt="2022-05-19T05:02:39.505" v="12256"/>
        <pc:sldMkLst>
          <pc:docMk/>
          <pc:sldMk cId="417272830" sldId="293"/>
        </pc:sldMkLst>
        <pc:spChg chg="add del mod">
          <ac:chgData name="Godchagon Panyamanotham (กชกร ปัญญามโนธรรม)" userId="4bf7b1b4-e1ae-4289-88c5-38bc21c8f4b1" providerId="ADAL" clId="{F19C25AC-EABD-445C-9A1B-7CA008BD9174}" dt="2022-05-03T08:23:18.599" v="3243" actId="478"/>
          <ac:spMkLst>
            <pc:docMk/>
            <pc:sldMk cId="417272830" sldId="293"/>
            <ac:spMk id="3" creationId="{19364061-60A3-4E42-AFB6-A08B5BA3D484}"/>
          </ac:spMkLst>
        </pc:spChg>
        <pc:spChg chg="mod">
          <ac:chgData name="Godchagon Panyamanotham (กชกร ปัญญามโนธรรม)" userId="4bf7b1b4-e1ae-4289-88c5-38bc21c8f4b1" providerId="ADAL" clId="{F19C25AC-EABD-445C-9A1B-7CA008BD9174}" dt="2022-05-18T04:31:01.909" v="4888" actId="255"/>
          <ac:spMkLst>
            <pc:docMk/>
            <pc:sldMk cId="417272830" sldId="293"/>
            <ac:spMk id="10" creationId="{40A430E7-D202-433F-9F0E-813F40959574}"/>
          </ac:spMkLst>
        </pc:spChg>
        <pc:spChg chg="mod">
          <ac:chgData name="Godchagon Panyamanotham (กชกร ปัญญามโนธรรม)" userId="4bf7b1b4-e1ae-4289-88c5-38bc21c8f4b1" providerId="ADAL" clId="{F19C25AC-EABD-445C-9A1B-7CA008BD9174}" dt="2022-05-03T08:14:08.211" v="2873" actId="20577"/>
          <ac:spMkLst>
            <pc:docMk/>
            <pc:sldMk cId="417272830" sldId="293"/>
            <ac:spMk id="12" creationId="{72ECF7E3-09E9-4FA2-B139-9977F4BAF79E}"/>
          </ac:spMkLst>
        </pc:spChg>
        <pc:spChg chg="mod">
          <ac:chgData name="Godchagon Panyamanotham (กชกร ปัญญามโนธรรม)" userId="4bf7b1b4-e1ae-4289-88c5-38bc21c8f4b1" providerId="ADAL" clId="{F19C25AC-EABD-445C-9A1B-7CA008BD9174}" dt="2022-05-03T08:14:04.585" v="2861" actId="20577"/>
          <ac:spMkLst>
            <pc:docMk/>
            <pc:sldMk cId="417272830" sldId="293"/>
            <ac:spMk id="16" creationId="{3DE1415C-6362-40B7-B6BF-16655E4C1822}"/>
          </ac:spMkLst>
        </pc:spChg>
        <pc:spChg chg="del">
          <ac:chgData name="Godchagon Panyamanotham (กชกร ปัญญามโนธรรม)" userId="4bf7b1b4-e1ae-4289-88c5-38bc21c8f4b1" providerId="ADAL" clId="{F19C25AC-EABD-445C-9A1B-7CA008BD9174}" dt="2022-05-03T08:20:31.211" v="3171" actId="478"/>
          <ac:spMkLst>
            <pc:docMk/>
            <pc:sldMk cId="417272830" sldId="293"/>
            <ac:spMk id="17" creationId="{600119B0-9D5C-4F63-8D94-996E05053D79}"/>
          </ac:spMkLst>
        </pc:spChg>
        <pc:spChg chg="add del mod">
          <ac:chgData name="Godchagon Panyamanotham (กชกร ปัญญามโนธรรม)" userId="4bf7b1b4-e1ae-4289-88c5-38bc21c8f4b1" providerId="ADAL" clId="{F19C25AC-EABD-445C-9A1B-7CA008BD9174}" dt="2022-05-03T08:23:15.501" v="3242" actId="478"/>
          <ac:spMkLst>
            <pc:docMk/>
            <pc:sldMk cId="417272830" sldId="293"/>
            <ac:spMk id="18" creationId="{2C9CBFD8-389E-4EF9-B85F-27ACDEF0DED5}"/>
          </ac:spMkLst>
        </pc:spChg>
        <pc:spChg chg="add mod">
          <ac:chgData name="Godchagon Panyamanotham (กชกร ปัญญามโนธรรม)" userId="4bf7b1b4-e1ae-4289-88c5-38bc21c8f4b1" providerId="ADAL" clId="{F19C25AC-EABD-445C-9A1B-7CA008BD9174}" dt="2022-05-03T08:59:13.482" v="4022" actId="14861"/>
          <ac:spMkLst>
            <pc:docMk/>
            <pc:sldMk cId="417272830" sldId="293"/>
            <ac:spMk id="19" creationId="{B0A96D96-F352-4111-B86C-2AF0B0F4F35C}"/>
          </ac:spMkLst>
        </pc:spChg>
        <pc:spChg chg="add del mod">
          <ac:chgData name="Godchagon Panyamanotham (กชกร ปัญญามโนธรรม)" userId="4bf7b1b4-e1ae-4289-88c5-38bc21c8f4b1" providerId="ADAL" clId="{F19C25AC-EABD-445C-9A1B-7CA008BD9174}" dt="2022-05-03T08:25:02.524" v="3311" actId="478"/>
          <ac:spMkLst>
            <pc:docMk/>
            <pc:sldMk cId="417272830" sldId="293"/>
            <ac:spMk id="21" creationId="{1DD0C1AC-368B-4601-8665-DCD527996DCF}"/>
          </ac:spMkLst>
        </pc:spChg>
        <pc:spChg chg="del">
          <ac:chgData name="Godchagon Panyamanotham (กชกร ปัญญามโนธรรม)" userId="4bf7b1b4-e1ae-4289-88c5-38bc21c8f4b1" providerId="ADAL" clId="{F19C25AC-EABD-445C-9A1B-7CA008BD9174}" dt="2022-05-03T08:20:31.211" v="3171" actId="478"/>
          <ac:spMkLst>
            <pc:docMk/>
            <pc:sldMk cId="417272830" sldId="293"/>
            <ac:spMk id="22" creationId="{935EDF5D-E48B-484F-848A-ED736F24087D}"/>
          </ac:spMkLst>
        </pc:spChg>
        <pc:spChg chg="add del mod ord">
          <ac:chgData name="Godchagon Panyamanotham (กชกร ปัญญามโนธรรม)" userId="4bf7b1b4-e1ae-4289-88c5-38bc21c8f4b1" providerId="ADAL" clId="{F19C25AC-EABD-445C-9A1B-7CA008BD9174}" dt="2022-05-03T08:23:01.299" v="3239" actId="478"/>
          <ac:spMkLst>
            <pc:docMk/>
            <pc:sldMk cId="417272830" sldId="293"/>
            <ac:spMk id="26" creationId="{69694F22-8D58-4798-8337-7BF422D8F573}"/>
          </ac:spMkLst>
        </pc:spChg>
        <pc:spChg chg="add mod">
          <ac:chgData name="Godchagon Panyamanotham (กชกร ปัญญามโนธรรม)" userId="4bf7b1b4-e1ae-4289-88c5-38bc21c8f4b1" providerId="ADAL" clId="{F19C25AC-EABD-445C-9A1B-7CA008BD9174}" dt="2022-05-03T08:54:23.025" v="3906" actId="1076"/>
          <ac:spMkLst>
            <pc:docMk/>
            <pc:sldMk cId="417272830" sldId="293"/>
            <ac:spMk id="41" creationId="{5646584A-CF6C-4EB7-BB38-2A959F514AFB}"/>
          </ac:spMkLst>
        </pc:spChg>
        <pc:spChg chg="add mod">
          <ac:chgData name="Godchagon Panyamanotham (กชกร ปัญญามโนธรรม)" userId="4bf7b1b4-e1ae-4289-88c5-38bc21c8f4b1" providerId="ADAL" clId="{F19C25AC-EABD-445C-9A1B-7CA008BD9174}" dt="2022-05-03T08:51:25.464" v="3845" actId="1076"/>
          <ac:spMkLst>
            <pc:docMk/>
            <pc:sldMk cId="417272830" sldId="293"/>
            <ac:spMk id="42" creationId="{1B8BB098-3FFB-4EEF-B974-DF45CCBD9F04}"/>
          </ac:spMkLst>
        </pc:spChg>
        <pc:spChg chg="add mod">
          <ac:chgData name="Godchagon Panyamanotham (กชกร ปัญญามโนธรรม)" userId="4bf7b1b4-e1ae-4289-88c5-38bc21c8f4b1" providerId="ADAL" clId="{F19C25AC-EABD-445C-9A1B-7CA008BD9174}" dt="2022-05-03T08:54:10.305" v="3902" actId="1076"/>
          <ac:spMkLst>
            <pc:docMk/>
            <pc:sldMk cId="417272830" sldId="293"/>
            <ac:spMk id="43" creationId="{FA241C63-D8E8-422B-8C6B-A57B4E6AB07E}"/>
          </ac:spMkLst>
        </pc:spChg>
        <pc:spChg chg="add mod">
          <ac:chgData name="Godchagon Panyamanotham (กชกร ปัญญามโนธรรม)" userId="4bf7b1b4-e1ae-4289-88c5-38bc21c8f4b1" providerId="ADAL" clId="{F19C25AC-EABD-445C-9A1B-7CA008BD9174}" dt="2022-05-03T08:54:27.082" v="3908" actId="1076"/>
          <ac:spMkLst>
            <pc:docMk/>
            <pc:sldMk cId="417272830" sldId="293"/>
            <ac:spMk id="44" creationId="{784E5215-D527-40A9-9E9A-E5AACCC8C44F}"/>
          </ac:spMkLst>
        </pc:spChg>
        <pc:spChg chg="add mod">
          <ac:chgData name="Godchagon Panyamanotham (กชกร ปัญญามโนธรรม)" userId="4bf7b1b4-e1ae-4289-88c5-38bc21c8f4b1" providerId="ADAL" clId="{F19C25AC-EABD-445C-9A1B-7CA008BD9174}" dt="2022-05-03T08:53:58.645" v="3898" actId="1076"/>
          <ac:spMkLst>
            <pc:docMk/>
            <pc:sldMk cId="417272830" sldId="293"/>
            <ac:spMk id="45" creationId="{0D2E5299-1973-48AA-B0E9-028DF2C72E0A}"/>
          </ac:spMkLst>
        </pc:spChg>
        <pc:spChg chg="add mod">
          <ac:chgData name="Godchagon Panyamanotham (กชกร ปัญญามโนธรรม)" userId="4bf7b1b4-e1ae-4289-88c5-38bc21c8f4b1" providerId="ADAL" clId="{F19C25AC-EABD-445C-9A1B-7CA008BD9174}" dt="2022-05-03T08:54:03.382" v="3899" actId="1076"/>
          <ac:spMkLst>
            <pc:docMk/>
            <pc:sldMk cId="417272830" sldId="293"/>
            <ac:spMk id="46" creationId="{857B54F2-3659-458E-A500-2474493A5373}"/>
          </ac:spMkLst>
        </pc:spChg>
        <pc:spChg chg="add mod">
          <ac:chgData name="Godchagon Panyamanotham (กชกร ปัญญามโนธรรม)" userId="4bf7b1b4-e1ae-4289-88c5-38bc21c8f4b1" providerId="ADAL" clId="{F19C25AC-EABD-445C-9A1B-7CA008BD9174}" dt="2022-05-03T08:54:16.337" v="3903" actId="1076"/>
          <ac:spMkLst>
            <pc:docMk/>
            <pc:sldMk cId="417272830" sldId="293"/>
            <ac:spMk id="47" creationId="{385B774E-2B3E-4793-8715-1C6ADA26E59E}"/>
          </ac:spMkLst>
        </pc:spChg>
        <pc:spChg chg="add mod">
          <ac:chgData name="Godchagon Panyamanotham (กชกร ปัญญามโนธรรม)" userId="4bf7b1b4-e1ae-4289-88c5-38bc21c8f4b1" providerId="ADAL" clId="{F19C25AC-EABD-445C-9A1B-7CA008BD9174}" dt="2022-05-03T08:59:13.482" v="4022" actId="14861"/>
          <ac:spMkLst>
            <pc:docMk/>
            <pc:sldMk cId="417272830" sldId="293"/>
            <ac:spMk id="48" creationId="{12E5B10C-C28F-4B5A-BB72-314BAAC2E1C0}"/>
          </ac:spMkLst>
        </pc:spChg>
        <pc:spChg chg="add del mod">
          <ac:chgData name="Godchagon Panyamanotham (กชกร ปัญญามโนธรรม)" userId="4bf7b1b4-e1ae-4289-88c5-38bc21c8f4b1" providerId="ADAL" clId="{F19C25AC-EABD-445C-9A1B-7CA008BD9174}" dt="2022-05-03T08:51:44.213" v="3851" actId="478"/>
          <ac:spMkLst>
            <pc:docMk/>
            <pc:sldMk cId="417272830" sldId="293"/>
            <ac:spMk id="50" creationId="{58A98C7F-37C1-4F53-BF0E-67AB66C48A3D}"/>
          </ac:spMkLst>
        </pc:spChg>
        <pc:spChg chg="add mod">
          <ac:chgData name="Godchagon Panyamanotham (กชกร ปัญญามโนธรรม)" userId="4bf7b1b4-e1ae-4289-88c5-38bc21c8f4b1" providerId="ADAL" clId="{F19C25AC-EABD-445C-9A1B-7CA008BD9174}" dt="2022-05-03T08:58:39.773" v="3992" actId="1076"/>
          <ac:spMkLst>
            <pc:docMk/>
            <pc:sldMk cId="417272830" sldId="293"/>
            <ac:spMk id="56" creationId="{65ACA27C-9EAE-4FB8-AEAA-CD35D190E17C}"/>
          </ac:spMkLst>
        </pc:spChg>
        <pc:spChg chg="add mod">
          <ac:chgData name="Godchagon Panyamanotham (กชกร ปัญญามโนธรรม)" userId="4bf7b1b4-e1ae-4289-88c5-38bc21c8f4b1" providerId="ADAL" clId="{F19C25AC-EABD-445C-9A1B-7CA008BD9174}" dt="2022-05-03T08:58:45.643" v="3993" actId="1076"/>
          <ac:spMkLst>
            <pc:docMk/>
            <pc:sldMk cId="417272830" sldId="293"/>
            <ac:spMk id="57" creationId="{BD33FFEF-C862-4BCE-BD62-22629843BA4F}"/>
          </ac:spMkLst>
        </pc:spChg>
        <pc:spChg chg="add mod">
          <ac:chgData name="Godchagon Panyamanotham (กชกร ปัญญามโนธรรม)" userId="4bf7b1b4-e1ae-4289-88c5-38bc21c8f4b1" providerId="ADAL" clId="{F19C25AC-EABD-445C-9A1B-7CA008BD9174}" dt="2022-05-03T08:58:18.364" v="3984" actId="14100"/>
          <ac:spMkLst>
            <pc:docMk/>
            <pc:sldMk cId="417272830" sldId="293"/>
            <ac:spMk id="58" creationId="{62AC05D1-8732-4611-A176-2F88FF088989}"/>
          </ac:spMkLst>
        </pc:spChg>
        <pc:spChg chg="add mod">
          <ac:chgData name="Godchagon Panyamanotham (กชกร ปัญญามโนธรรม)" userId="4bf7b1b4-e1ae-4289-88c5-38bc21c8f4b1" providerId="ADAL" clId="{F19C25AC-EABD-445C-9A1B-7CA008BD9174}" dt="2022-05-03T08:58:21.574" v="3986" actId="14100"/>
          <ac:spMkLst>
            <pc:docMk/>
            <pc:sldMk cId="417272830" sldId="293"/>
            <ac:spMk id="59" creationId="{5CF48AE6-5A56-47ED-831A-38C564B2314F}"/>
          </ac:spMkLst>
        </pc:spChg>
        <pc:spChg chg="add mod">
          <ac:chgData name="Godchagon Panyamanotham (กชกร ปัญญามโนธรรม)" userId="4bf7b1b4-e1ae-4289-88c5-38bc21c8f4b1" providerId="ADAL" clId="{F19C25AC-EABD-445C-9A1B-7CA008BD9174}" dt="2022-05-03T08:58:14.635" v="3982" actId="14100"/>
          <ac:spMkLst>
            <pc:docMk/>
            <pc:sldMk cId="417272830" sldId="293"/>
            <ac:spMk id="60" creationId="{FC5C73BF-D98F-412C-A3F6-E41DFF31D43A}"/>
          </ac:spMkLst>
        </pc:spChg>
        <pc:picChg chg="mod">
          <ac:chgData name="Godchagon Panyamanotham (กชกร ปัญญามโนธรรม)" userId="4bf7b1b4-e1ae-4289-88c5-38bc21c8f4b1" providerId="ADAL" clId="{F19C25AC-EABD-445C-9A1B-7CA008BD9174}" dt="2022-05-03T08:53:45.069" v="3893" actId="1076"/>
          <ac:picMkLst>
            <pc:docMk/>
            <pc:sldMk cId="417272830" sldId="293"/>
            <ac:picMk id="11" creationId="{E678F219-0603-40B9-89FE-590744F0156D}"/>
          </ac:picMkLst>
        </pc:picChg>
        <pc:picChg chg="add del mod">
          <ac:chgData name="Godchagon Panyamanotham (กชกร ปัญญามโนธรรม)" userId="4bf7b1b4-e1ae-4289-88c5-38bc21c8f4b1" providerId="ADAL" clId="{F19C25AC-EABD-445C-9A1B-7CA008BD9174}" dt="2022-05-03T08:29:46.530" v="3509" actId="478"/>
          <ac:picMkLst>
            <pc:docMk/>
            <pc:sldMk cId="417272830" sldId="293"/>
            <ac:picMk id="20" creationId="{2A847850-81BC-47F9-B9BA-A442B3290B66}"/>
          </ac:picMkLst>
        </pc:picChg>
        <pc:picChg chg="add mod">
          <ac:chgData name="Godchagon Panyamanotham (กชกร ปัญญามโนธรรม)" userId="4bf7b1b4-e1ae-4289-88c5-38bc21c8f4b1" providerId="ADAL" clId="{F19C25AC-EABD-445C-9A1B-7CA008BD9174}" dt="2022-05-03T08:21:25.764" v="3187" actId="571"/>
          <ac:picMkLst>
            <pc:docMk/>
            <pc:sldMk cId="417272830" sldId="293"/>
            <ac:picMk id="23" creationId="{CE5C85D1-8B3C-4AE5-8937-9B273A8ECD61}"/>
          </ac:picMkLst>
        </pc:picChg>
        <pc:picChg chg="del">
          <ac:chgData name="Godchagon Panyamanotham (กชกร ปัญญามโนธรรม)" userId="4bf7b1b4-e1ae-4289-88c5-38bc21c8f4b1" providerId="ADAL" clId="{F19C25AC-EABD-445C-9A1B-7CA008BD9174}" dt="2022-05-03T08:20:31.211" v="3171" actId="478"/>
          <ac:picMkLst>
            <pc:docMk/>
            <pc:sldMk cId="417272830" sldId="293"/>
            <ac:picMk id="24" creationId="{76B676EB-6B33-4C7A-8840-F87C46E34CDD}"/>
          </ac:picMkLst>
        </pc:picChg>
        <pc:picChg chg="del">
          <ac:chgData name="Godchagon Panyamanotham (กชกร ปัญญามโนธรรม)" userId="4bf7b1b4-e1ae-4289-88c5-38bc21c8f4b1" providerId="ADAL" clId="{F19C25AC-EABD-445C-9A1B-7CA008BD9174}" dt="2022-05-03T08:20:31.211" v="3171" actId="478"/>
          <ac:picMkLst>
            <pc:docMk/>
            <pc:sldMk cId="417272830" sldId="293"/>
            <ac:picMk id="25" creationId="{5BDD81D0-2252-4F9A-9BE8-FD2D48DECF11}"/>
          </ac:picMkLst>
        </pc:picChg>
        <pc:picChg chg="add del mod">
          <ac:chgData name="Godchagon Panyamanotham (กชกร ปัญญามโนธรรม)" userId="4bf7b1b4-e1ae-4289-88c5-38bc21c8f4b1" providerId="ADAL" clId="{F19C25AC-EABD-445C-9A1B-7CA008BD9174}" dt="2022-05-03T08:43:00.267" v="3703" actId="478"/>
          <ac:picMkLst>
            <pc:docMk/>
            <pc:sldMk cId="417272830" sldId="293"/>
            <ac:picMk id="27" creationId="{3881B4CD-2036-4CDD-8942-DFA037966134}"/>
          </ac:picMkLst>
        </pc:picChg>
        <pc:picChg chg="add del mod">
          <ac:chgData name="Godchagon Panyamanotham (กชกร ปัญญามโนธรรม)" userId="4bf7b1b4-e1ae-4289-88c5-38bc21c8f4b1" providerId="ADAL" clId="{F19C25AC-EABD-445C-9A1B-7CA008BD9174}" dt="2022-05-03T08:43:00.267" v="3703" actId="478"/>
          <ac:picMkLst>
            <pc:docMk/>
            <pc:sldMk cId="417272830" sldId="293"/>
            <ac:picMk id="28" creationId="{55D16DE6-3018-4EF7-9869-941DEAA64E43}"/>
          </ac:picMkLst>
        </pc:picChg>
        <pc:picChg chg="add del mod">
          <ac:chgData name="Godchagon Panyamanotham (กชกร ปัญญามโนธรรม)" userId="4bf7b1b4-e1ae-4289-88c5-38bc21c8f4b1" providerId="ADAL" clId="{F19C25AC-EABD-445C-9A1B-7CA008BD9174}" dt="2022-05-03T08:43:00.267" v="3703" actId="478"/>
          <ac:picMkLst>
            <pc:docMk/>
            <pc:sldMk cId="417272830" sldId="293"/>
            <ac:picMk id="29" creationId="{77125337-EF64-40BD-B2CA-CEF252DF2F3F}"/>
          </ac:picMkLst>
        </pc:picChg>
        <pc:picChg chg="add del mod">
          <ac:chgData name="Godchagon Panyamanotham (กชกร ปัญญามโนธรรม)" userId="4bf7b1b4-e1ae-4289-88c5-38bc21c8f4b1" providerId="ADAL" clId="{F19C25AC-EABD-445C-9A1B-7CA008BD9174}" dt="2022-05-03T08:43:00.267" v="3703" actId="478"/>
          <ac:picMkLst>
            <pc:docMk/>
            <pc:sldMk cId="417272830" sldId="293"/>
            <ac:picMk id="30" creationId="{45B32882-78F2-46A2-81C3-3A95CE9FCFF0}"/>
          </ac:picMkLst>
        </pc:picChg>
        <pc:picChg chg="add del mod">
          <ac:chgData name="Godchagon Panyamanotham (กชกร ปัญญามโนธรรม)" userId="4bf7b1b4-e1ae-4289-88c5-38bc21c8f4b1" providerId="ADAL" clId="{F19C25AC-EABD-445C-9A1B-7CA008BD9174}" dt="2022-05-03T08:43:00.267" v="3703" actId="478"/>
          <ac:picMkLst>
            <pc:docMk/>
            <pc:sldMk cId="417272830" sldId="293"/>
            <ac:picMk id="31" creationId="{E87756A4-C6F2-4B16-83BD-AB0863AD3F57}"/>
          </ac:picMkLst>
        </pc:picChg>
        <pc:picChg chg="add del mod">
          <ac:chgData name="Godchagon Panyamanotham (กชกร ปัญญามโนธรรม)" userId="4bf7b1b4-e1ae-4289-88c5-38bc21c8f4b1" providerId="ADAL" clId="{F19C25AC-EABD-445C-9A1B-7CA008BD9174}" dt="2022-05-03T08:43:00.267" v="3703" actId="478"/>
          <ac:picMkLst>
            <pc:docMk/>
            <pc:sldMk cId="417272830" sldId="293"/>
            <ac:picMk id="32" creationId="{C6E42A03-B9B0-4EBC-B1B1-A3A79174585F}"/>
          </ac:picMkLst>
        </pc:picChg>
        <pc:picChg chg="add mod">
          <ac:chgData name="Godchagon Panyamanotham (กชกร ปัญญามโนธรรม)" userId="4bf7b1b4-e1ae-4289-88c5-38bc21c8f4b1" providerId="ADAL" clId="{F19C25AC-EABD-445C-9A1B-7CA008BD9174}" dt="2022-05-03T08:29:50.547" v="3510"/>
          <ac:picMkLst>
            <pc:docMk/>
            <pc:sldMk cId="417272830" sldId="293"/>
            <ac:picMk id="33" creationId="{E9741154-185B-45FD-9F64-0405F513594D}"/>
          </ac:picMkLst>
        </pc:picChg>
        <pc:picChg chg="add mod">
          <ac:chgData name="Godchagon Panyamanotham (กชกร ปัญญามโนธรรม)" userId="4bf7b1b4-e1ae-4289-88c5-38bc21c8f4b1" providerId="ADAL" clId="{F19C25AC-EABD-445C-9A1B-7CA008BD9174}" dt="2022-05-03T08:51:23.492" v="3844" actId="1076"/>
          <ac:picMkLst>
            <pc:docMk/>
            <pc:sldMk cId="417272830" sldId="293"/>
            <ac:picMk id="34" creationId="{92E6CC7D-43BF-4DD1-9CD8-3E31BA145D54}"/>
          </ac:picMkLst>
        </pc:picChg>
        <pc:picChg chg="add mod">
          <ac:chgData name="Godchagon Panyamanotham (กชกร ปัญญามโนธรรม)" userId="4bf7b1b4-e1ae-4289-88c5-38bc21c8f4b1" providerId="ADAL" clId="{F19C25AC-EABD-445C-9A1B-7CA008BD9174}" dt="2022-05-03T08:54:24.600" v="3907" actId="1076"/>
          <ac:picMkLst>
            <pc:docMk/>
            <pc:sldMk cId="417272830" sldId="293"/>
            <ac:picMk id="35" creationId="{7924D1F0-EECE-4CD1-B3DE-089A7A2EE1EB}"/>
          </ac:picMkLst>
        </pc:picChg>
        <pc:picChg chg="add mod">
          <ac:chgData name="Godchagon Panyamanotham (กชกร ปัญญามโนธรรม)" userId="4bf7b1b4-e1ae-4289-88c5-38bc21c8f4b1" providerId="ADAL" clId="{F19C25AC-EABD-445C-9A1B-7CA008BD9174}" dt="2022-05-03T08:54:03.382" v="3899" actId="1076"/>
          <ac:picMkLst>
            <pc:docMk/>
            <pc:sldMk cId="417272830" sldId="293"/>
            <ac:picMk id="36" creationId="{F4736A5C-3BE9-4108-8614-63D48E048F70}"/>
          </ac:picMkLst>
        </pc:picChg>
        <pc:picChg chg="add mod">
          <ac:chgData name="Godchagon Panyamanotham (กชกร ปัญญามโนธรรม)" userId="4bf7b1b4-e1ae-4289-88c5-38bc21c8f4b1" providerId="ADAL" clId="{F19C25AC-EABD-445C-9A1B-7CA008BD9174}" dt="2022-05-03T08:54:16.337" v="3903" actId="1076"/>
          <ac:picMkLst>
            <pc:docMk/>
            <pc:sldMk cId="417272830" sldId="293"/>
            <ac:picMk id="37" creationId="{5D3C0C2D-6E5B-4F3A-AE9F-2E62180AF0C4}"/>
          </ac:picMkLst>
        </pc:picChg>
        <pc:picChg chg="add mod">
          <ac:chgData name="Godchagon Panyamanotham (กชกร ปัญญามโนธรรม)" userId="4bf7b1b4-e1ae-4289-88c5-38bc21c8f4b1" providerId="ADAL" clId="{F19C25AC-EABD-445C-9A1B-7CA008BD9174}" dt="2022-05-03T08:53:56.034" v="3897" actId="1076"/>
          <ac:picMkLst>
            <pc:docMk/>
            <pc:sldMk cId="417272830" sldId="293"/>
            <ac:picMk id="38" creationId="{A799ABC7-01A6-4120-840A-87B8E87E661E}"/>
          </ac:picMkLst>
        </pc:picChg>
        <pc:picChg chg="add mod">
          <ac:chgData name="Godchagon Panyamanotham (กชกร ปัญญามโนธรรม)" userId="4bf7b1b4-e1ae-4289-88c5-38bc21c8f4b1" providerId="ADAL" clId="{F19C25AC-EABD-445C-9A1B-7CA008BD9174}" dt="2022-05-03T08:54:07.502" v="3901" actId="1076"/>
          <ac:picMkLst>
            <pc:docMk/>
            <pc:sldMk cId="417272830" sldId="293"/>
            <ac:picMk id="39" creationId="{76BCD7DE-1B97-4208-9CBF-EC567DC5B969}"/>
          </ac:picMkLst>
        </pc:picChg>
        <pc:picChg chg="add mod">
          <ac:chgData name="Godchagon Panyamanotham (กชกร ปัญญามโนธรรม)" userId="4bf7b1b4-e1ae-4289-88c5-38bc21c8f4b1" providerId="ADAL" clId="{F19C25AC-EABD-445C-9A1B-7CA008BD9174}" dt="2022-05-03T08:54:20.853" v="3905" actId="1076"/>
          <ac:picMkLst>
            <pc:docMk/>
            <pc:sldMk cId="417272830" sldId="293"/>
            <ac:picMk id="40" creationId="{E2420A94-A907-48F1-A3FB-19AABB58F09E}"/>
          </ac:picMkLst>
        </pc:picChg>
        <pc:picChg chg="add mod">
          <ac:chgData name="Godchagon Panyamanotham (กชกร ปัญญามโนธรรม)" userId="4bf7b1b4-e1ae-4289-88c5-38bc21c8f4b1" providerId="ADAL" clId="{F19C25AC-EABD-445C-9A1B-7CA008BD9174}" dt="2022-05-03T08:58:45.643" v="3993" actId="1076"/>
          <ac:picMkLst>
            <pc:docMk/>
            <pc:sldMk cId="417272830" sldId="293"/>
            <ac:picMk id="51" creationId="{2C3F7C8D-B26B-4422-82FB-DDD4C6D92F17}"/>
          </ac:picMkLst>
        </pc:picChg>
        <pc:picChg chg="add mod">
          <ac:chgData name="Godchagon Panyamanotham (กชกร ปัญญามโนธรรม)" userId="4bf7b1b4-e1ae-4289-88c5-38bc21c8f4b1" providerId="ADAL" clId="{F19C25AC-EABD-445C-9A1B-7CA008BD9174}" dt="2022-05-03T08:55:26.801" v="3922" actId="1076"/>
          <ac:picMkLst>
            <pc:docMk/>
            <pc:sldMk cId="417272830" sldId="293"/>
            <ac:picMk id="52" creationId="{773C095C-D242-4BFA-B409-A7D887997E96}"/>
          </ac:picMkLst>
        </pc:picChg>
        <pc:picChg chg="add mod">
          <ac:chgData name="Godchagon Panyamanotham (กชกร ปัญญามโนธรรม)" userId="4bf7b1b4-e1ae-4289-88c5-38bc21c8f4b1" providerId="ADAL" clId="{F19C25AC-EABD-445C-9A1B-7CA008BD9174}" dt="2022-05-03T08:56:42.021" v="3946" actId="1076"/>
          <ac:picMkLst>
            <pc:docMk/>
            <pc:sldMk cId="417272830" sldId="293"/>
            <ac:picMk id="53" creationId="{D97A1C8F-ABDA-4048-91B7-D731BCBAC3A1}"/>
          </ac:picMkLst>
        </pc:picChg>
        <pc:picChg chg="add mod">
          <ac:chgData name="Godchagon Panyamanotham (กชกร ปัญญามโนธรรม)" userId="4bf7b1b4-e1ae-4289-88c5-38bc21c8f4b1" providerId="ADAL" clId="{F19C25AC-EABD-445C-9A1B-7CA008BD9174}" dt="2022-05-03T08:56:51.498" v="3950" actId="1076"/>
          <ac:picMkLst>
            <pc:docMk/>
            <pc:sldMk cId="417272830" sldId="293"/>
            <ac:picMk id="54" creationId="{32B66842-3296-45DA-8195-AC701B67E4B2}"/>
          </ac:picMkLst>
        </pc:picChg>
        <pc:picChg chg="add mod">
          <ac:chgData name="Godchagon Panyamanotham (กชกร ปัญญามโนธรรม)" userId="4bf7b1b4-e1ae-4289-88c5-38bc21c8f4b1" providerId="ADAL" clId="{F19C25AC-EABD-445C-9A1B-7CA008BD9174}" dt="2022-05-03T08:58:39.773" v="3992" actId="1076"/>
          <ac:picMkLst>
            <pc:docMk/>
            <pc:sldMk cId="417272830" sldId="293"/>
            <ac:picMk id="55" creationId="{D9A671FB-91B0-4565-A107-A93BB8D2FCF4}"/>
          </ac:picMkLst>
        </pc:picChg>
        <pc:cxnChg chg="add mod">
          <ac:chgData name="Godchagon Panyamanotham (กชกร ปัญญามโนธรรม)" userId="4bf7b1b4-e1ae-4289-88c5-38bc21c8f4b1" providerId="ADAL" clId="{F19C25AC-EABD-445C-9A1B-7CA008BD9174}" dt="2022-05-03T08:59:04.521" v="4021" actId="1038"/>
          <ac:cxnSpMkLst>
            <pc:docMk/>
            <pc:sldMk cId="417272830" sldId="293"/>
            <ac:cxnSpMk id="49" creationId="{A41CAE6F-4091-4EC2-A1CF-6C3890301E89}"/>
          </ac:cxnSpMkLst>
        </pc:cxnChg>
      </pc:sldChg>
      <pc:sldChg chg="modSp add mod ord modNotesTx">
        <pc:chgData name="Godchagon Panyamanotham (กชกร ปัญญามโนธรรม)" userId="4bf7b1b4-e1ae-4289-88c5-38bc21c8f4b1" providerId="ADAL" clId="{F19C25AC-EABD-445C-9A1B-7CA008BD9174}" dt="2022-05-19T05:01:30.590" v="12252" actId="20577"/>
        <pc:sldMkLst>
          <pc:docMk/>
          <pc:sldMk cId="442409509" sldId="294"/>
        </pc:sldMkLst>
        <pc:spChg chg="mod">
          <ac:chgData name="Godchagon Panyamanotham (กชกร ปัญญามโนธรรม)" userId="4bf7b1b4-e1ae-4289-88c5-38bc21c8f4b1" providerId="ADAL" clId="{F19C25AC-EABD-445C-9A1B-7CA008BD9174}" dt="2022-05-03T08:14:39.006" v="2901" actId="20577"/>
          <ac:spMkLst>
            <pc:docMk/>
            <pc:sldMk cId="442409509" sldId="294"/>
            <ac:spMk id="9" creationId="{2C744498-4A5B-4D3B-B7CE-CB37635ED03C}"/>
          </ac:spMkLst>
        </pc:spChg>
        <pc:spChg chg="mod">
          <ac:chgData name="Godchagon Panyamanotham (กชกร ปัญญามโนธรรม)" userId="4bf7b1b4-e1ae-4289-88c5-38bc21c8f4b1" providerId="ADAL" clId="{F19C25AC-EABD-445C-9A1B-7CA008BD9174}" dt="2022-05-19T05:01:30.590" v="12252" actId="20577"/>
          <ac:spMkLst>
            <pc:docMk/>
            <pc:sldMk cId="442409509" sldId="294"/>
            <ac:spMk id="10" creationId="{90F2E4BD-66BF-42CB-8290-30033E8CBE83}"/>
          </ac:spMkLst>
        </pc:spChg>
        <pc:spChg chg="mod">
          <ac:chgData name="Godchagon Panyamanotham (กชกร ปัญญามโนธรรม)" userId="4bf7b1b4-e1ae-4289-88c5-38bc21c8f4b1" providerId="ADAL" clId="{F19C25AC-EABD-445C-9A1B-7CA008BD9174}" dt="2022-05-03T08:14:32.794" v="2890" actId="20577"/>
          <ac:spMkLst>
            <pc:docMk/>
            <pc:sldMk cId="442409509" sldId="294"/>
            <ac:spMk id="14" creationId="{376E52CA-66AA-4A0F-8CF9-3F7608D0AC49}"/>
          </ac:spMkLst>
        </pc:spChg>
      </pc:sldChg>
      <pc:sldChg chg="addSp delSp modSp add del mod modNotesTx">
        <pc:chgData name="Godchagon Panyamanotham (กชกร ปัญญามโนธรรม)" userId="4bf7b1b4-e1ae-4289-88c5-38bc21c8f4b1" providerId="ADAL" clId="{F19C25AC-EABD-445C-9A1B-7CA008BD9174}" dt="2022-05-18T07:29:09.792" v="5754" actId="47"/>
        <pc:sldMkLst>
          <pc:docMk/>
          <pc:sldMk cId="346916886" sldId="295"/>
        </pc:sldMkLst>
        <pc:spChg chg="add del mod">
          <ac:chgData name="Godchagon Panyamanotham (กชกร ปัญญามโนธรรม)" userId="4bf7b1b4-e1ae-4289-88c5-38bc21c8f4b1" providerId="ADAL" clId="{F19C25AC-EABD-445C-9A1B-7CA008BD9174}" dt="2022-05-03T09:02:55.305" v="4114" actId="478"/>
          <ac:spMkLst>
            <pc:docMk/>
            <pc:sldMk cId="346916886" sldId="295"/>
            <ac:spMk id="3" creationId="{22BBCC1F-7256-4B5C-8391-ED2F179BA59C}"/>
          </ac:spMkLst>
        </pc:spChg>
        <pc:spChg chg="mod">
          <ac:chgData name="Godchagon Panyamanotham (กชกร ปัญญามโนธรรม)" userId="4bf7b1b4-e1ae-4289-88c5-38bc21c8f4b1" providerId="ADAL" clId="{F19C25AC-EABD-445C-9A1B-7CA008BD9174}" dt="2022-05-18T04:31:07.692" v="4889" actId="255"/>
          <ac:spMkLst>
            <pc:docMk/>
            <pc:sldMk cId="346916886" sldId="295"/>
            <ac:spMk id="10" creationId="{40A430E7-D202-433F-9F0E-813F40959574}"/>
          </ac:spMkLst>
        </pc:spChg>
        <pc:spChg chg="add mod">
          <ac:chgData name="Godchagon Panyamanotham (กชกร ปัญญามโนธรรม)" userId="4bf7b1b4-e1ae-4289-88c5-38bc21c8f4b1" providerId="ADAL" clId="{F19C25AC-EABD-445C-9A1B-7CA008BD9174}" dt="2022-05-18T04:30:20.493" v="4873"/>
          <ac:spMkLst>
            <pc:docMk/>
            <pc:sldMk cId="346916886" sldId="295"/>
            <ac:spMk id="17" creationId="{C81EA779-DEB6-4171-BB79-8AB9504ACB03}"/>
          </ac:spMkLst>
        </pc:spChg>
        <pc:spChg chg="del">
          <ac:chgData name="Godchagon Panyamanotham (กชกร ปัญญามโนธรรม)" userId="4bf7b1b4-e1ae-4289-88c5-38bc21c8f4b1" providerId="ADAL" clId="{F19C25AC-EABD-445C-9A1B-7CA008BD9174}" dt="2022-05-03T09:02:52.813" v="4113" actId="478"/>
          <ac:spMkLst>
            <pc:docMk/>
            <pc:sldMk cId="346916886" sldId="295"/>
            <ac:spMk id="19" creationId="{B0A96D96-F352-4111-B86C-2AF0B0F4F35C}"/>
          </ac:spMkLst>
        </pc:spChg>
        <pc:spChg chg="del">
          <ac:chgData name="Godchagon Panyamanotham (กชกร ปัญญามโนธรรม)" userId="4bf7b1b4-e1ae-4289-88c5-38bc21c8f4b1" providerId="ADAL" clId="{F19C25AC-EABD-445C-9A1B-7CA008BD9174}" dt="2022-05-03T09:02:52.813" v="4113" actId="478"/>
          <ac:spMkLst>
            <pc:docMk/>
            <pc:sldMk cId="346916886" sldId="295"/>
            <ac:spMk id="41" creationId="{5646584A-CF6C-4EB7-BB38-2A959F514AFB}"/>
          </ac:spMkLst>
        </pc:spChg>
        <pc:spChg chg="del">
          <ac:chgData name="Godchagon Panyamanotham (กชกร ปัญญามโนธรรม)" userId="4bf7b1b4-e1ae-4289-88c5-38bc21c8f4b1" providerId="ADAL" clId="{F19C25AC-EABD-445C-9A1B-7CA008BD9174}" dt="2022-05-03T09:02:52.813" v="4113" actId="478"/>
          <ac:spMkLst>
            <pc:docMk/>
            <pc:sldMk cId="346916886" sldId="295"/>
            <ac:spMk id="42" creationId="{1B8BB098-3FFB-4EEF-B974-DF45CCBD9F04}"/>
          </ac:spMkLst>
        </pc:spChg>
        <pc:spChg chg="del">
          <ac:chgData name="Godchagon Panyamanotham (กชกร ปัญญามโนธรรม)" userId="4bf7b1b4-e1ae-4289-88c5-38bc21c8f4b1" providerId="ADAL" clId="{F19C25AC-EABD-445C-9A1B-7CA008BD9174}" dt="2022-05-03T09:02:52.813" v="4113" actId="478"/>
          <ac:spMkLst>
            <pc:docMk/>
            <pc:sldMk cId="346916886" sldId="295"/>
            <ac:spMk id="43" creationId="{FA241C63-D8E8-422B-8C6B-A57B4E6AB07E}"/>
          </ac:spMkLst>
        </pc:spChg>
        <pc:spChg chg="del">
          <ac:chgData name="Godchagon Panyamanotham (กชกร ปัญญามโนธรรม)" userId="4bf7b1b4-e1ae-4289-88c5-38bc21c8f4b1" providerId="ADAL" clId="{F19C25AC-EABD-445C-9A1B-7CA008BD9174}" dt="2022-05-03T09:02:52.813" v="4113" actId="478"/>
          <ac:spMkLst>
            <pc:docMk/>
            <pc:sldMk cId="346916886" sldId="295"/>
            <ac:spMk id="44" creationId="{784E5215-D527-40A9-9E9A-E5AACCC8C44F}"/>
          </ac:spMkLst>
        </pc:spChg>
        <pc:spChg chg="del">
          <ac:chgData name="Godchagon Panyamanotham (กชกร ปัญญามโนธรรม)" userId="4bf7b1b4-e1ae-4289-88c5-38bc21c8f4b1" providerId="ADAL" clId="{F19C25AC-EABD-445C-9A1B-7CA008BD9174}" dt="2022-05-03T09:02:52.813" v="4113" actId="478"/>
          <ac:spMkLst>
            <pc:docMk/>
            <pc:sldMk cId="346916886" sldId="295"/>
            <ac:spMk id="45" creationId="{0D2E5299-1973-48AA-B0E9-028DF2C72E0A}"/>
          </ac:spMkLst>
        </pc:spChg>
        <pc:spChg chg="del">
          <ac:chgData name="Godchagon Panyamanotham (กชกร ปัญญามโนธรรม)" userId="4bf7b1b4-e1ae-4289-88c5-38bc21c8f4b1" providerId="ADAL" clId="{F19C25AC-EABD-445C-9A1B-7CA008BD9174}" dt="2022-05-03T09:02:52.813" v="4113" actId="478"/>
          <ac:spMkLst>
            <pc:docMk/>
            <pc:sldMk cId="346916886" sldId="295"/>
            <ac:spMk id="46" creationId="{857B54F2-3659-458E-A500-2474493A5373}"/>
          </ac:spMkLst>
        </pc:spChg>
        <pc:spChg chg="del">
          <ac:chgData name="Godchagon Panyamanotham (กชกร ปัญญามโนธรรม)" userId="4bf7b1b4-e1ae-4289-88c5-38bc21c8f4b1" providerId="ADAL" clId="{F19C25AC-EABD-445C-9A1B-7CA008BD9174}" dt="2022-05-03T09:02:52.813" v="4113" actId="478"/>
          <ac:spMkLst>
            <pc:docMk/>
            <pc:sldMk cId="346916886" sldId="295"/>
            <ac:spMk id="47" creationId="{385B774E-2B3E-4793-8715-1C6ADA26E59E}"/>
          </ac:spMkLst>
        </pc:spChg>
        <pc:spChg chg="del">
          <ac:chgData name="Godchagon Panyamanotham (กชกร ปัญญามโนธรรม)" userId="4bf7b1b4-e1ae-4289-88c5-38bc21c8f4b1" providerId="ADAL" clId="{F19C25AC-EABD-445C-9A1B-7CA008BD9174}" dt="2022-05-03T09:02:52.813" v="4113" actId="478"/>
          <ac:spMkLst>
            <pc:docMk/>
            <pc:sldMk cId="346916886" sldId="295"/>
            <ac:spMk id="48" creationId="{12E5B10C-C28F-4B5A-BB72-314BAAC2E1C0}"/>
          </ac:spMkLst>
        </pc:spChg>
        <pc:spChg chg="del">
          <ac:chgData name="Godchagon Panyamanotham (กชกร ปัญญามโนธรรม)" userId="4bf7b1b4-e1ae-4289-88c5-38bc21c8f4b1" providerId="ADAL" clId="{F19C25AC-EABD-445C-9A1B-7CA008BD9174}" dt="2022-05-03T09:02:52.813" v="4113" actId="478"/>
          <ac:spMkLst>
            <pc:docMk/>
            <pc:sldMk cId="346916886" sldId="295"/>
            <ac:spMk id="56" creationId="{65ACA27C-9EAE-4FB8-AEAA-CD35D190E17C}"/>
          </ac:spMkLst>
        </pc:spChg>
        <pc:spChg chg="del">
          <ac:chgData name="Godchagon Panyamanotham (กชกร ปัญญามโนธรรม)" userId="4bf7b1b4-e1ae-4289-88c5-38bc21c8f4b1" providerId="ADAL" clId="{F19C25AC-EABD-445C-9A1B-7CA008BD9174}" dt="2022-05-03T09:02:52.813" v="4113" actId="478"/>
          <ac:spMkLst>
            <pc:docMk/>
            <pc:sldMk cId="346916886" sldId="295"/>
            <ac:spMk id="57" creationId="{BD33FFEF-C862-4BCE-BD62-22629843BA4F}"/>
          </ac:spMkLst>
        </pc:spChg>
        <pc:spChg chg="del">
          <ac:chgData name="Godchagon Panyamanotham (กชกร ปัญญามโนธรรม)" userId="4bf7b1b4-e1ae-4289-88c5-38bc21c8f4b1" providerId="ADAL" clId="{F19C25AC-EABD-445C-9A1B-7CA008BD9174}" dt="2022-05-03T09:02:52.813" v="4113" actId="478"/>
          <ac:spMkLst>
            <pc:docMk/>
            <pc:sldMk cId="346916886" sldId="295"/>
            <ac:spMk id="58" creationId="{62AC05D1-8732-4611-A176-2F88FF088989}"/>
          </ac:spMkLst>
        </pc:spChg>
        <pc:spChg chg="del">
          <ac:chgData name="Godchagon Panyamanotham (กชกร ปัญญามโนธรรม)" userId="4bf7b1b4-e1ae-4289-88c5-38bc21c8f4b1" providerId="ADAL" clId="{F19C25AC-EABD-445C-9A1B-7CA008BD9174}" dt="2022-05-03T09:02:52.813" v="4113" actId="478"/>
          <ac:spMkLst>
            <pc:docMk/>
            <pc:sldMk cId="346916886" sldId="295"/>
            <ac:spMk id="59" creationId="{5CF48AE6-5A56-47ED-831A-38C564B2314F}"/>
          </ac:spMkLst>
        </pc:spChg>
        <pc:spChg chg="del">
          <ac:chgData name="Godchagon Panyamanotham (กชกร ปัญญามโนธรรม)" userId="4bf7b1b4-e1ae-4289-88c5-38bc21c8f4b1" providerId="ADAL" clId="{F19C25AC-EABD-445C-9A1B-7CA008BD9174}" dt="2022-05-03T09:02:52.813" v="4113" actId="478"/>
          <ac:spMkLst>
            <pc:docMk/>
            <pc:sldMk cId="346916886" sldId="295"/>
            <ac:spMk id="60" creationId="{FC5C73BF-D98F-412C-A3F6-E41DFF31D43A}"/>
          </ac:spMkLst>
        </pc:spChg>
        <pc:picChg chg="add mod">
          <ac:chgData name="Godchagon Panyamanotham (กชกร ปัญญามโนธรรม)" userId="4bf7b1b4-e1ae-4289-88c5-38bc21c8f4b1" providerId="ADAL" clId="{F19C25AC-EABD-445C-9A1B-7CA008BD9174}" dt="2022-05-18T04:30:25.481" v="4874" actId="1076"/>
          <ac:picMkLst>
            <pc:docMk/>
            <pc:sldMk cId="346916886" sldId="295"/>
            <ac:picMk id="18" creationId="{1492C539-D98A-4938-A0C2-53454DC50B1C}"/>
          </ac:picMkLst>
        </pc:picChg>
        <pc:picChg chg="add mod">
          <ac:chgData name="Godchagon Panyamanotham (กชกร ปัญญามโนธรรม)" userId="4bf7b1b4-e1ae-4289-88c5-38bc21c8f4b1" providerId="ADAL" clId="{F19C25AC-EABD-445C-9A1B-7CA008BD9174}" dt="2022-05-18T04:30:27.814" v="4876" actId="1036"/>
          <ac:picMkLst>
            <pc:docMk/>
            <pc:sldMk cId="346916886" sldId="295"/>
            <ac:picMk id="19" creationId="{700E169D-1B21-4CBB-8B7C-8862CA6C3113}"/>
          </ac:picMkLst>
        </pc:picChg>
        <pc:picChg chg="add mod">
          <ac:chgData name="Godchagon Panyamanotham (กชกร ปัญญามโนธรรม)" userId="4bf7b1b4-e1ae-4289-88c5-38bc21c8f4b1" providerId="ADAL" clId="{F19C25AC-EABD-445C-9A1B-7CA008BD9174}" dt="2022-05-18T04:30:32.092" v="4884" actId="1036"/>
          <ac:picMkLst>
            <pc:docMk/>
            <pc:sldMk cId="346916886" sldId="295"/>
            <ac:picMk id="20" creationId="{728ED757-86E3-4682-BFEC-1C0F3A58D79B}"/>
          </ac:picMkLst>
        </pc:picChg>
        <pc:picChg chg="add mod">
          <ac:chgData name="Godchagon Panyamanotham (กชกร ปัญญามโนธรรม)" userId="4bf7b1b4-e1ae-4289-88c5-38bc21c8f4b1" providerId="ADAL" clId="{F19C25AC-EABD-445C-9A1B-7CA008BD9174}" dt="2022-05-18T04:30:25.481" v="4874" actId="1076"/>
          <ac:picMkLst>
            <pc:docMk/>
            <pc:sldMk cId="346916886" sldId="295"/>
            <ac:picMk id="21" creationId="{1D775BF6-B521-4658-9EC9-D9BD88384079}"/>
          </ac:picMkLst>
        </pc:picChg>
        <pc:picChg chg="add mod">
          <ac:chgData name="Godchagon Panyamanotham (กชกร ปัญญามโนธรรม)" userId="4bf7b1b4-e1ae-4289-88c5-38bc21c8f4b1" providerId="ADAL" clId="{F19C25AC-EABD-445C-9A1B-7CA008BD9174}" dt="2022-05-18T04:30:30.126" v="4879" actId="1036"/>
          <ac:picMkLst>
            <pc:docMk/>
            <pc:sldMk cId="346916886" sldId="295"/>
            <ac:picMk id="22" creationId="{EF1B66FF-1F22-4F65-981D-53094B3ED794}"/>
          </ac:picMkLst>
        </pc:picChg>
        <pc:picChg chg="del">
          <ac:chgData name="Godchagon Panyamanotham (กชกร ปัญญามโนธรรม)" userId="4bf7b1b4-e1ae-4289-88c5-38bc21c8f4b1" providerId="ADAL" clId="{F19C25AC-EABD-445C-9A1B-7CA008BD9174}" dt="2022-05-03T09:02:52.813" v="4113" actId="478"/>
          <ac:picMkLst>
            <pc:docMk/>
            <pc:sldMk cId="346916886" sldId="295"/>
            <ac:picMk id="34" creationId="{92E6CC7D-43BF-4DD1-9CD8-3E31BA145D54}"/>
          </ac:picMkLst>
        </pc:picChg>
        <pc:picChg chg="del">
          <ac:chgData name="Godchagon Panyamanotham (กชกร ปัญญามโนธรรม)" userId="4bf7b1b4-e1ae-4289-88c5-38bc21c8f4b1" providerId="ADAL" clId="{F19C25AC-EABD-445C-9A1B-7CA008BD9174}" dt="2022-05-03T09:02:52.813" v="4113" actId="478"/>
          <ac:picMkLst>
            <pc:docMk/>
            <pc:sldMk cId="346916886" sldId="295"/>
            <ac:picMk id="35" creationId="{7924D1F0-EECE-4CD1-B3DE-089A7A2EE1EB}"/>
          </ac:picMkLst>
        </pc:picChg>
        <pc:picChg chg="del">
          <ac:chgData name="Godchagon Panyamanotham (กชกร ปัญญามโนธรรม)" userId="4bf7b1b4-e1ae-4289-88c5-38bc21c8f4b1" providerId="ADAL" clId="{F19C25AC-EABD-445C-9A1B-7CA008BD9174}" dt="2022-05-03T09:02:52.813" v="4113" actId="478"/>
          <ac:picMkLst>
            <pc:docMk/>
            <pc:sldMk cId="346916886" sldId="295"/>
            <ac:picMk id="36" creationId="{F4736A5C-3BE9-4108-8614-63D48E048F70}"/>
          </ac:picMkLst>
        </pc:picChg>
        <pc:picChg chg="del">
          <ac:chgData name="Godchagon Panyamanotham (กชกร ปัญญามโนธรรม)" userId="4bf7b1b4-e1ae-4289-88c5-38bc21c8f4b1" providerId="ADAL" clId="{F19C25AC-EABD-445C-9A1B-7CA008BD9174}" dt="2022-05-03T09:02:52.813" v="4113" actId="478"/>
          <ac:picMkLst>
            <pc:docMk/>
            <pc:sldMk cId="346916886" sldId="295"/>
            <ac:picMk id="37" creationId="{5D3C0C2D-6E5B-4F3A-AE9F-2E62180AF0C4}"/>
          </ac:picMkLst>
        </pc:picChg>
        <pc:picChg chg="del">
          <ac:chgData name="Godchagon Panyamanotham (กชกร ปัญญามโนธรรม)" userId="4bf7b1b4-e1ae-4289-88c5-38bc21c8f4b1" providerId="ADAL" clId="{F19C25AC-EABD-445C-9A1B-7CA008BD9174}" dt="2022-05-03T09:02:52.813" v="4113" actId="478"/>
          <ac:picMkLst>
            <pc:docMk/>
            <pc:sldMk cId="346916886" sldId="295"/>
            <ac:picMk id="38" creationId="{A799ABC7-01A6-4120-840A-87B8E87E661E}"/>
          </ac:picMkLst>
        </pc:picChg>
        <pc:picChg chg="del">
          <ac:chgData name="Godchagon Panyamanotham (กชกร ปัญญามโนธรรม)" userId="4bf7b1b4-e1ae-4289-88c5-38bc21c8f4b1" providerId="ADAL" clId="{F19C25AC-EABD-445C-9A1B-7CA008BD9174}" dt="2022-05-03T09:02:52.813" v="4113" actId="478"/>
          <ac:picMkLst>
            <pc:docMk/>
            <pc:sldMk cId="346916886" sldId="295"/>
            <ac:picMk id="39" creationId="{76BCD7DE-1B97-4208-9CBF-EC567DC5B969}"/>
          </ac:picMkLst>
        </pc:picChg>
        <pc:picChg chg="del">
          <ac:chgData name="Godchagon Panyamanotham (กชกร ปัญญามโนธรรม)" userId="4bf7b1b4-e1ae-4289-88c5-38bc21c8f4b1" providerId="ADAL" clId="{F19C25AC-EABD-445C-9A1B-7CA008BD9174}" dt="2022-05-03T09:02:52.813" v="4113" actId="478"/>
          <ac:picMkLst>
            <pc:docMk/>
            <pc:sldMk cId="346916886" sldId="295"/>
            <ac:picMk id="40" creationId="{E2420A94-A907-48F1-A3FB-19AABB58F09E}"/>
          </ac:picMkLst>
        </pc:picChg>
        <pc:picChg chg="del">
          <ac:chgData name="Godchagon Panyamanotham (กชกร ปัญญามโนธรรม)" userId="4bf7b1b4-e1ae-4289-88c5-38bc21c8f4b1" providerId="ADAL" clId="{F19C25AC-EABD-445C-9A1B-7CA008BD9174}" dt="2022-05-03T09:02:52.813" v="4113" actId="478"/>
          <ac:picMkLst>
            <pc:docMk/>
            <pc:sldMk cId="346916886" sldId="295"/>
            <ac:picMk id="51" creationId="{2C3F7C8D-B26B-4422-82FB-DDD4C6D92F17}"/>
          </ac:picMkLst>
        </pc:picChg>
        <pc:picChg chg="del">
          <ac:chgData name="Godchagon Panyamanotham (กชกร ปัญญามโนธรรม)" userId="4bf7b1b4-e1ae-4289-88c5-38bc21c8f4b1" providerId="ADAL" clId="{F19C25AC-EABD-445C-9A1B-7CA008BD9174}" dt="2022-05-03T09:02:52.813" v="4113" actId="478"/>
          <ac:picMkLst>
            <pc:docMk/>
            <pc:sldMk cId="346916886" sldId="295"/>
            <ac:picMk id="52" creationId="{773C095C-D242-4BFA-B409-A7D887997E96}"/>
          </ac:picMkLst>
        </pc:picChg>
        <pc:picChg chg="del">
          <ac:chgData name="Godchagon Panyamanotham (กชกร ปัญญามโนธรรม)" userId="4bf7b1b4-e1ae-4289-88c5-38bc21c8f4b1" providerId="ADAL" clId="{F19C25AC-EABD-445C-9A1B-7CA008BD9174}" dt="2022-05-03T09:02:52.813" v="4113" actId="478"/>
          <ac:picMkLst>
            <pc:docMk/>
            <pc:sldMk cId="346916886" sldId="295"/>
            <ac:picMk id="53" creationId="{D97A1C8F-ABDA-4048-91B7-D731BCBAC3A1}"/>
          </ac:picMkLst>
        </pc:picChg>
        <pc:picChg chg="del">
          <ac:chgData name="Godchagon Panyamanotham (กชกร ปัญญามโนธรรม)" userId="4bf7b1b4-e1ae-4289-88c5-38bc21c8f4b1" providerId="ADAL" clId="{F19C25AC-EABD-445C-9A1B-7CA008BD9174}" dt="2022-05-03T09:02:52.813" v="4113" actId="478"/>
          <ac:picMkLst>
            <pc:docMk/>
            <pc:sldMk cId="346916886" sldId="295"/>
            <ac:picMk id="54" creationId="{32B66842-3296-45DA-8195-AC701B67E4B2}"/>
          </ac:picMkLst>
        </pc:picChg>
        <pc:picChg chg="del">
          <ac:chgData name="Godchagon Panyamanotham (กชกร ปัญญามโนธรรม)" userId="4bf7b1b4-e1ae-4289-88c5-38bc21c8f4b1" providerId="ADAL" clId="{F19C25AC-EABD-445C-9A1B-7CA008BD9174}" dt="2022-05-03T09:02:52.813" v="4113" actId="478"/>
          <ac:picMkLst>
            <pc:docMk/>
            <pc:sldMk cId="346916886" sldId="295"/>
            <ac:picMk id="55" creationId="{D9A671FB-91B0-4565-A107-A93BB8D2FCF4}"/>
          </ac:picMkLst>
        </pc:picChg>
        <pc:cxnChg chg="del">
          <ac:chgData name="Godchagon Panyamanotham (กชกร ปัญญามโนธรรม)" userId="4bf7b1b4-e1ae-4289-88c5-38bc21c8f4b1" providerId="ADAL" clId="{F19C25AC-EABD-445C-9A1B-7CA008BD9174}" dt="2022-05-03T09:02:57.290" v="4115" actId="478"/>
          <ac:cxnSpMkLst>
            <pc:docMk/>
            <pc:sldMk cId="346916886" sldId="295"/>
            <ac:cxnSpMk id="49" creationId="{A41CAE6F-4091-4EC2-A1CF-6C3890301E89}"/>
          </ac:cxnSpMkLst>
        </pc:cxnChg>
      </pc:sldChg>
      <pc:sldChg chg="addSp delSp modSp add del mod modNotesTx">
        <pc:chgData name="Godchagon Panyamanotham (กชกร ปัญญามโนธรรม)" userId="4bf7b1b4-e1ae-4289-88c5-38bc21c8f4b1" providerId="ADAL" clId="{F19C25AC-EABD-445C-9A1B-7CA008BD9174}" dt="2022-05-03T08:59:21.213" v="4023" actId="47"/>
        <pc:sldMkLst>
          <pc:docMk/>
          <pc:sldMk cId="1366994640" sldId="295"/>
        </pc:sldMkLst>
        <pc:spChg chg="add del mod">
          <ac:chgData name="Godchagon Panyamanotham (กชกร ปัญญามโนธรรม)" userId="4bf7b1b4-e1ae-4289-88c5-38bc21c8f4b1" providerId="ADAL" clId="{F19C25AC-EABD-445C-9A1B-7CA008BD9174}" dt="2022-05-03T08:27:37.121" v="3469" actId="478"/>
          <ac:spMkLst>
            <pc:docMk/>
            <pc:sldMk cId="1366994640" sldId="295"/>
            <ac:spMk id="3" creationId="{81C8A371-7FA6-4142-BC5D-B4E35ABA48B0}"/>
          </ac:spMkLst>
        </pc:spChg>
        <pc:spChg chg="mod">
          <ac:chgData name="Godchagon Panyamanotham (กชกร ปัญญามโนธรรม)" userId="4bf7b1b4-e1ae-4289-88c5-38bc21c8f4b1" providerId="ADAL" clId="{F19C25AC-EABD-445C-9A1B-7CA008BD9174}" dt="2022-05-03T08:41:54.672" v="3701" actId="20577"/>
          <ac:spMkLst>
            <pc:docMk/>
            <pc:sldMk cId="1366994640" sldId="295"/>
            <ac:spMk id="10" creationId="{40A430E7-D202-433F-9F0E-813F40959574}"/>
          </ac:spMkLst>
        </pc:spChg>
        <pc:spChg chg="del">
          <ac:chgData name="Godchagon Panyamanotham (กชกร ปัญญามโนธรรม)" userId="4bf7b1b4-e1ae-4289-88c5-38bc21c8f4b1" providerId="ADAL" clId="{F19C25AC-EABD-445C-9A1B-7CA008BD9174}" dt="2022-05-03T08:27:35.224" v="3468" actId="478"/>
          <ac:spMkLst>
            <pc:docMk/>
            <pc:sldMk cId="1366994640" sldId="295"/>
            <ac:spMk id="19" creationId="{B0A96D96-F352-4111-B86C-2AF0B0F4F35C}"/>
          </ac:spMkLst>
        </pc:spChg>
        <pc:spChg chg="add mod">
          <ac:chgData name="Godchagon Panyamanotham (กชกร ปัญญามโนธรรม)" userId="4bf7b1b4-e1ae-4289-88c5-38bc21c8f4b1" providerId="ADAL" clId="{F19C25AC-EABD-445C-9A1B-7CA008BD9174}" dt="2022-05-03T08:29:19.624" v="3504" actId="1036"/>
          <ac:spMkLst>
            <pc:docMk/>
            <pc:sldMk cId="1366994640" sldId="295"/>
            <ac:spMk id="21" creationId="{B9B6EE9F-4E87-4EF0-860A-08BCD7543B7E}"/>
          </ac:spMkLst>
        </pc:spChg>
        <pc:spChg chg="add mod">
          <ac:chgData name="Godchagon Panyamanotham (กชกร ปัญญามโนธรรม)" userId="4bf7b1b4-e1ae-4289-88c5-38bc21c8f4b1" providerId="ADAL" clId="{F19C25AC-EABD-445C-9A1B-7CA008BD9174}" dt="2022-05-03T08:54:51.391" v="3910" actId="1076"/>
          <ac:spMkLst>
            <pc:docMk/>
            <pc:sldMk cId="1366994640" sldId="295"/>
            <ac:spMk id="33" creationId="{66E40956-4D18-4CF1-A39B-7F25D16BABB1}"/>
          </ac:spMkLst>
        </pc:spChg>
        <pc:spChg chg="add mod">
          <ac:chgData name="Godchagon Panyamanotham (กชกร ปัญญามโนธรรม)" userId="4bf7b1b4-e1ae-4289-88c5-38bc21c8f4b1" providerId="ADAL" clId="{F19C25AC-EABD-445C-9A1B-7CA008BD9174}" dt="2022-05-03T08:29:05.480" v="3492" actId="14100"/>
          <ac:spMkLst>
            <pc:docMk/>
            <pc:sldMk cId="1366994640" sldId="295"/>
            <ac:spMk id="34" creationId="{6D9F56DF-211F-4C3C-94E0-1D4C29FD5934}"/>
          </ac:spMkLst>
        </pc:spChg>
        <pc:spChg chg="add mod">
          <ac:chgData name="Godchagon Panyamanotham (กชกร ปัญญามโนธรรม)" userId="4bf7b1b4-e1ae-4289-88c5-38bc21c8f4b1" providerId="ADAL" clId="{F19C25AC-EABD-445C-9A1B-7CA008BD9174}" dt="2022-05-03T08:54:51.391" v="3910" actId="1076"/>
          <ac:spMkLst>
            <pc:docMk/>
            <pc:sldMk cId="1366994640" sldId="295"/>
            <ac:spMk id="35" creationId="{7EDF65CA-4E75-4DE4-AFE5-D5611E2C4F78}"/>
          </ac:spMkLst>
        </pc:spChg>
        <pc:spChg chg="add mod">
          <ac:chgData name="Godchagon Panyamanotham (กชกร ปัญญามโนธรรม)" userId="4bf7b1b4-e1ae-4289-88c5-38bc21c8f4b1" providerId="ADAL" clId="{F19C25AC-EABD-445C-9A1B-7CA008BD9174}" dt="2022-05-03T08:54:51.391" v="3910" actId="1076"/>
          <ac:spMkLst>
            <pc:docMk/>
            <pc:sldMk cId="1366994640" sldId="295"/>
            <ac:spMk id="36" creationId="{5FC658CC-8A17-40E8-A1D8-BD757953FCE6}"/>
          </ac:spMkLst>
        </pc:spChg>
        <pc:spChg chg="add mod">
          <ac:chgData name="Godchagon Panyamanotham (กชกร ปัญญามโนธรรม)" userId="4bf7b1b4-e1ae-4289-88c5-38bc21c8f4b1" providerId="ADAL" clId="{F19C25AC-EABD-445C-9A1B-7CA008BD9174}" dt="2022-05-03T08:54:51.391" v="3910" actId="1076"/>
          <ac:spMkLst>
            <pc:docMk/>
            <pc:sldMk cId="1366994640" sldId="295"/>
            <ac:spMk id="37" creationId="{87B1B76C-3845-44F5-AA95-A8B95D911A91}"/>
          </ac:spMkLst>
        </pc:spChg>
        <pc:picChg chg="mod">
          <ac:chgData name="Godchagon Panyamanotham (กชกร ปัญญามโนธรรม)" userId="4bf7b1b4-e1ae-4289-88c5-38bc21c8f4b1" providerId="ADAL" clId="{F19C25AC-EABD-445C-9A1B-7CA008BD9174}" dt="2022-05-03T08:29:44.287" v="3508" actId="1076"/>
          <ac:picMkLst>
            <pc:docMk/>
            <pc:sldMk cId="1366994640" sldId="295"/>
            <ac:picMk id="20" creationId="{2A847850-81BC-47F9-B9BA-A442B3290B66}"/>
          </ac:picMkLst>
        </pc:picChg>
        <pc:picChg chg="add mod">
          <ac:chgData name="Godchagon Panyamanotham (กชกร ปัญญามโนธรรม)" userId="4bf7b1b4-e1ae-4289-88c5-38bc21c8f4b1" providerId="ADAL" clId="{F19C25AC-EABD-445C-9A1B-7CA008BD9174}" dt="2022-05-03T08:29:00.803" v="3490" actId="14100"/>
          <ac:picMkLst>
            <pc:docMk/>
            <pc:sldMk cId="1366994640" sldId="295"/>
            <ac:picMk id="22" creationId="{F2A69751-4B45-4C03-BBFB-1402A19F527E}"/>
          </ac:picMkLst>
        </pc:picChg>
        <pc:picChg chg="add mod">
          <ac:chgData name="Godchagon Panyamanotham (กชกร ปัญญามโนธรรม)" userId="4bf7b1b4-e1ae-4289-88c5-38bc21c8f4b1" providerId="ADAL" clId="{F19C25AC-EABD-445C-9A1B-7CA008BD9174}" dt="2022-05-03T08:54:51.391" v="3910" actId="1076"/>
          <ac:picMkLst>
            <pc:docMk/>
            <pc:sldMk cId="1366994640" sldId="295"/>
            <ac:picMk id="23" creationId="{82BFB3C1-0AF7-40E0-B74A-A01CF0675CA7}"/>
          </ac:picMkLst>
        </pc:picChg>
        <pc:picChg chg="add mod">
          <ac:chgData name="Godchagon Panyamanotham (กชกร ปัญญามโนธรรม)" userId="4bf7b1b4-e1ae-4289-88c5-38bc21c8f4b1" providerId="ADAL" clId="{F19C25AC-EABD-445C-9A1B-7CA008BD9174}" dt="2022-05-03T08:54:51.391" v="3910" actId="1076"/>
          <ac:picMkLst>
            <pc:docMk/>
            <pc:sldMk cId="1366994640" sldId="295"/>
            <ac:picMk id="24" creationId="{6D7DBC26-A555-4806-AC47-DB5DE1107351}"/>
          </ac:picMkLst>
        </pc:picChg>
        <pc:picChg chg="add mod">
          <ac:chgData name="Godchagon Panyamanotham (กชกร ปัญญามโนธรรม)" userId="4bf7b1b4-e1ae-4289-88c5-38bc21c8f4b1" providerId="ADAL" clId="{F19C25AC-EABD-445C-9A1B-7CA008BD9174}" dt="2022-05-03T08:54:51.391" v="3910" actId="1076"/>
          <ac:picMkLst>
            <pc:docMk/>
            <pc:sldMk cId="1366994640" sldId="295"/>
            <ac:picMk id="25" creationId="{EBFF9B17-E444-441B-B3FF-A42784451F0A}"/>
          </ac:picMkLst>
        </pc:picChg>
        <pc:picChg chg="add mod">
          <ac:chgData name="Godchagon Panyamanotham (กชกร ปัญญามโนธรรม)" userId="4bf7b1b4-e1ae-4289-88c5-38bc21c8f4b1" providerId="ADAL" clId="{F19C25AC-EABD-445C-9A1B-7CA008BD9174}" dt="2022-05-03T08:54:51.391" v="3910" actId="1076"/>
          <ac:picMkLst>
            <pc:docMk/>
            <pc:sldMk cId="1366994640" sldId="295"/>
            <ac:picMk id="26" creationId="{67F09C39-1E9E-401D-8D72-B5F9EC42A7D2}"/>
          </ac:picMkLst>
        </pc:picChg>
        <pc:picChg chg="del">
          <ac:chgData name="Godchagon Panyamanotham (กชกร ปัญญามโนธรรม)" userId="4bf7b1b4-e1ae-4289-88c5-38bc21c8f4b1" providerId="ADAL" clId="{F19C25AC-EABD-445C-9A1B-7CA008BD9174}" dt="2022-05-03T08:27:31.476" v="3467" actId="478"/>
          <ac:picMkLst>
            <pc:docMk/>
            <pc:sldMk cId="1366994640" sldId="295"/>
            <ac:picMk id="27" creationId="{3881B4CD-2036-4CDD-8942-DFA037966134}"/>
          </ac:picMkLst>
        </pc:picChg>
        <pc:picChg chg="del">
          <ac:chgData name="Godchagon Panyamanotham (กชกร ปัญญามโนธรรม)" userId="4bf7b1b4-e1ae-4289-88c5-38bc21c8f4b1" providerId="ADAL" clId="{F19C25AC-EABD-445C-9A1B-7CA008BD9174}" dt="2022-05-03T08:27:31.476" v="3467" actId="478"/>
          <ac:picMkLst>
            <pc:docMk/>
            <pc:sldMk cId="1366994640" sldId="295"/>
            <ac:picMk id="28" creationId="{55D16DE6-3018-4EF7-9869-941DEAA64E43}"/>
          </ac:picMkLst>
        </pc:picChg>
        <pc:picChg chg="del">
          <ac:chgData name="Godchagon Panyamanotham (กชกร ปัญญามโนธรรม)" userId="4bf7b1b4-e1ae-4289-88c5-38bc21c8f4b1" providerId="ADAL" clId="{F19C25AC-EABD-445C-9A1B-7CA008BD9174}" dt="2022-05-03T08:27:31.476" v="3467" actId="478"/>
          <ac:picMkLst>
            <pc:docMk/>
            <pc:sldMk cId="1366994640" sldId="295"/>
            <ac:picMk id="29" creationId="{77125337-EF64-40BD-B2CA-CEF252DF2F3F}"/>
          </ac:picMkLst>
        </pc:picChg>
        <pc:picChg chg="del">
          <ac:chgData name="Godchagon Panyamanotham (กชกร ปัญญามโนธรรม)" userId="4bf7b1b4-e1ae-4289-88c5-38bc21c8f4b1" providerId="ADAL" clId="{F19C25AC-EABD-445C-9A1B-7CA008BD9174}" dt="2022-05-03T08:27:31.476" v="3467" actId="478"/>
          <ac:picMkLst>
            <pc:docMk/>
            <pc:sldMk cId="1366994640" sldId="295"/>
            <ac:picMk id="30" creationId="{45B32882-78F2-46A2-81C3-3A95CE9FCFF0}"/>
          </ac:picMkLst>
        </pc:picChg>
        <pc:picChg chg="del">
          <ac:chgData name="Godchagon Panyamanotham (กชกร ปัญญามโนธรรม)" userId="4bf7b1b4-e1ae-4289-88c5-38bc21c8f4b1" providerId="ADAL" clId="{F19C25AC-EABD-445C-9A1B-7CA008BD9174}" dt="2022-05-03T08:27:31.476" v="3467" actId="478"/>
          <ac:picMkLst>
            <pc:docMk/>
            <pc:sldMk cId="1366994640" sldId="295"/>
            <ac:picMk id="31" creationId="{E87756A4-C6F2-4B16-83BD-AB0863AD3F57}"/>
          </ac:picMkLst>
        </pc:picChg>
        <pc:picChg chg="del">
          <ac:chgData name="Godchagon Panyamanotham (กชกร ปัญญามโนธรรม)" userId="4bf7b1b4-e1ae-4289-88c5-38bc21c8f4b1" providerId="ADAL" clId="{F19C25AC-EABD-445C-9A1B-7CA008BD9174}" dt="2022-05-03T08:27:31.476" v="3467" actId="478"/>
          <ac:picMkLst>
            <pc:docMk/>
            <pc:sldMk cId="1366994640" sldId="295"/>
            <ac:picMk id="32" creationId="{C6E42A03-B9B0-4EBC-B1B1-A3A79174585F}"/>
          </ac:picMkLst>
        </pc:picChg>
      </pc:sldChg>
      <pc:sldChg chg="add del">
        <pc:chgData name="Godchagon Panyamanotham (กชกร ปัญญามโนธรรม)" userId="4bf7b1b4-e1ae-4289-88c5-38bc21c8f4b1" providerId="ADAL" clId="{F19C25AC-EABD-445C-9A1B-7CA008BD9174}" dt="2022-05-03T08:59:21.213" v="4023" actId="47"/>
        <pc:sldMkLst>
          <pc:docMk/>
          <pc:sldMk cId="733257507" sldId="296"/>
        </pc:sldMkLst>
      </pc:sldChg>
      <pc:sldChg chg="addSp delSp modSp new del mod setBg">
        <pc:chgData name="Godchagon Panyamanotham (กชกร ปัญญามโนธรรม)" userId="4bf7b1b4-e1ae-4289-88c5-38bc21c8f4b1" providerId="ADAL" clId="{F19C25AC-EABD-445C-9A1B-7CA008BD9174}" dt="2022-05-03T08:40:19.457" v="3653" actId="47"/>
        <pc:sldMkLst>
          <pc:docMk/>
          <pc:sldMk cId="1146702057" sldId="296"/>
        </pc:sldMkLst>
        <pc:spChg chg="del">
          <ac:chgData name="Godchagon Panyamanotham (กชกร ปัญญามโนธรรม)" userId="4bf7b1b4-e1ae-4289-88c5-38bc21c8f4b1" providerId="ADAL" clId="{F19C25AC-EABD-445C-9A1B-7CA008BD9174}" dt="2022-05-03T08:31:18.608" v="3537" actId="478"/>
          <ac:spMkLst>
            <pc:docMk/>
            <pc:sldMk cId="1146702057" sldId="296"/>
            <ac:spMk id="2" creationId="{514C80B0-4043-4A0E-9626-6A228655C599}"/>
          </ac:spMkLst>
        </pc:spChg>
        <pc:spChg chg="del">
          <ac:chgData name="Godchagon Panyamanotham (กชกร ปัญญามโนธรรม)" userId="4bf7b1b4-e1ae-4289-88c5-38bc21c8f4b1" providerId="ADAL" clId="{F19C25AC-EABD-445C-9A1B-7CA008BD9174}" dt="2022-05-03T08:31:18.608" v="3537" actId="478"/>
          <ac:spMkLst>
            <pc:docMk/>
            <pc:sldMk cId="1146702057" sldId="296"/>
            <ac:spMk id="3" creationId="{D8134641-3F08-41E7-9A84-974D40C6DB35}"/>
          </ac:spMkLst>
        </pc:spChg>
        <pc:grpChg chg="add mod">
          <ac:chgData name="Godchagon Panyamanotham (กชกร ปัญญามโนธรรม)" userId="4bf7b1b4-e1ae-4289-88c5-38bc21c8f4b1" providerId="ADAL" clId="{F19C25AC-EABD-445C-9A1B-7CA008BD9174}" dt="2022-05-03T08:39:46.994" v="3651" actId="164"/>
          <ac:grpSpMkLst>
            <pc:docMk/>
            <pc:sldMk cId="1146702057" sldId="296"/>
            <ac:grpSpMk id="12" creationId="{7119774B-7275-4B24-9C6A-DFF4B34AFC72}"/>
          </ac:grpSpMkLst>
        </pc:grpChg>
        <pc:picChg chg="add mod">
          <ac:chgData name="Godchagon Panyamanotham (กชกร ปัญญามโนธรรม)" userId="4bf7b1b4-e1ae-4289-88c5-38bc21c8f4b1" providerId="ADAL" clId="{F19C25AC-EABD-445C-9A1B-7CA008BD9174}" dt="2022-05-03T08:39:46.994" v="3651" actId="164"/>
          <ac:picMkLst>
            <pc:docMk/>
            <pc:sldMk cId="1146702057" sldId="296"/>
            <ac:picMk id="4" creationId="{D89EAA0E-E162-49A2-A89E-D5E90250A58A}"/>
          </ac:picMkLst>
        </pc:picChg>
        <pc:picChg chg="add del mod">
          <ac:chgData name="Godchagon Panyamanotham (กชกร ปัญญามโนธรรม)" userId="4bf7b1b4-e1ae-4289-88c5-38bc21c8f4b1" providerId="ADAL" clId="{F19C25AC-EABD-445C-9A1B-7CA008BD9174}" dt="2022-05-03T08:40:12.563" v="3652" actId="478"/>
          <ac:picMkLst>
            <pc:docMk/>
            <pc:sldMk cId="1146702057" sldId="296"/>
            <ac:picMk id="5" creationId="{0AED5755-9FB0-4265-964C-D067D8541C34}"/>
          </ac:picMkLst>
        </pc:picChg>
        <pc:picChg chg="add mod">
          <ac:chgData name="Godchagon Panyamanotham (กชกร ปัญญามโนธรรม)" userId="4bf7b1b4-e1ae-4289-88c5-38bc21c8f4b1" providerId="ADAL" clId="{F19C25AC-EABD-445C-9A1B-7CA008BD9174}" dt="2022-05-03T08:39:46.994" v="3651" actId="164"/>
          <ac:picMkLst>
            <pc:docMk/>
            <pc:sldMk cId="1146702057" sldId="296"/>
            <ac:picMk id="6" creationId="{7746985C-528C-4A3B-A631-8E20F0E45BF4}"/>
          </ac:picMkLst>
        </pc:picChg>
        <pc:picChg chg="add mod modCrop">
          <ac:chgData name="Godchagon Panyamanotham (กชกร ปัญญามโนธรรม)" userId="4bf7b1b4-e1ae-4289-88c5-38bc21c8f4b1" providerId="ADAL" clId="{F19C25AC-EABD-445C-9A1B-7CA008BD9174}" dt="2022-05-03T08:39:46.994" v="3651" actId="164"/>
          <ac:picMkLst>
            <pc:docMk/>
            <pc:sldMk cId="1146702057" sldId="296"/>
            <ac:picMk id="7" creationId="{1E3E0FCD-335F-4622-BDFD-6B268B2C702E}"/>
          </ac:picMkLst>
        </pc:picChg>
        <pc:picChg chg="add mod">
          <ac:chgData name="Godchagon Panyamanotham (กชกร ปัญญามโนธรรม)" userId="4bf7b1b4-e1ae-4289-88c5-38bc21c8f4b1" providerId="ADAL" clId="{F19C25AC-EABD-445C-9A1B-7CA008BD9174}" dt="2022-05-03T08:39:46.994" v="3651" actId="164"/>
          <ac:picMkLst>
            <pc:docMk/>
            <pc:sldMk cId="1146702057" sldId="296"/>
            <ac:picMk id="8" creationId="{572EA933-0EF6-40A8-82BA-0BB15DCF66A0}"/>
          </ac:picMkLst>
        </pc:picChg>
        <pc:picChg chg="add mod">
          <ac:chgData name="Godchagon Panyamanotham (กชกร ปัญญามโนธรรม)" userId="4bf7b1b4-e1ae-4289-88c5-38bc21c8f4b1" providerId="ADAL" clId="{F19C25AC-EABD-445C-9A1B-7CA008BD9174}" dt="2022-05-03T08:39:46.994" v="3651" actId="164"/>
          <ac:picMkLst>
            <pc:docMk/>
            <pc:sldMk cId="1146702057" sldId="296"/>
            <ac:picMk id="9" creationId="{1FAE0921-5B1E-496D-AB82-6C08C573B90C}"/>
          </ac:picMkLst>
        </pc:picChg>
        <pc:picChg chg="add mod">
          <ac:chgData name="Godchagon Panyamanotham (กชกร ปัญญามโนธรรม)" userId="4bf7b1b4-e1ae-4289-88c5-38bc21c8f4b1" providerId="ADAL" clId="{F19C25AC-EABD-445C-9A1B-7CA008BD9174}" dt="2022-05-03T08:39:46.994" v="3651" actId="164"/>
          <ac:picMkLst>
            <pc:docMk/>
            <pc:sldMk cId="1146702057" sldId="296"/>
            <ac:picMk id="10" creationId="{518B1FEF-B778-45CA-9CE0-B88944DA38F5}"/>
          </ac:picMkLst>
        </pc:picChg>
        <pc:picChg chg="add del mod">
          <ac:chgData name="Godchagon Panyamanotham (กชกร ปัญญามโนธรรม)" userId="4bf7b1b4-e1ae-4289-88c5-38bc21c8f4b1" providerId="ADAL" clId="{F19C25AC-EABD-445C-9A1B-7CA008BD9174}" dt="2022-05-03T08:39:08.202" v="3642" actId="478"/>
          <ac:picMkLst>
            <pc:docMk/>
            <pc:sldMk cId="1146702057" sldId="296"/>
            <ac:picMk id="11" creationId="{83780200-63E0-4928-A903-835A55692333}"/>
          </ac:picMkLst>
        </pc:picChg>
      </pc:sldChg>
      <pc:sldChg chg="addSp delSp modSp add mod modNotesTx">
        <pc:chgData name="Godchagon Panyamanotham (กชกร ปัญญามโนธรรม)" userId="4bf7b1b4-e1ae-4289-88c5-38bc21c8f4b1" providerId="ADAL" clId="{F19C25AC-EABD-445C-9A1B-7CA008BD9174}" dt="2022-05-18T04:27:21.876" v="4851" actId="2711"/>
        <pc:sldMkLst>
          <pc:docMk/>
          <pc:sldMk cId="2544993466" sldId="296"/>
        </pc:sldMkLst>
        <pc:spChg chg="add mod">
          <ac:chgData name="Godchagon Panyamanotham (กชกร ปัญญามโนธรรม)" userId="4bf7b1b4-e1ae-4289-88c5-38bc21c8f4b1" providerId="ADAL" clId="{F19C25AC-EABD-445C-9A1B-7CA008BD9174}" dt="2022-05-07T08:38:20.359" v="4274" actId="1076"/>
          <ac:spMkLst>
            <pc:docMk/>
            <pc:sldMk cId="2544993466" sldId="296"/>
            <ac:spMk id="17" creationId="{CA301ECF-4BA9-45B8-8F29-2B8F5B2BDD6B}"/>
          </ac:spMkLst>
        </pc:spChg>
        <pc:spChg chg="add mod">
          <ac:chgData name="Godchagon Panyamanotham (กชกร ปัญญามโนธรรม)" userId="4bf7b1b4-e1ae-4289-88c5-38bc21c8f4b1" providerId="ADAL" clId="{F19C25AC-EABD-445C-9A1B-7CA008BD9174}" dt="2022-05-07T08:38:34.194" v="4293" actId="20577"/>
          <ac:spMkLst>
            <pc:docMk/>
            <pc:sldMk cId="2544993466" sldId="296"/>
            <ac:spMk id="18" creationId="{27E89DFC-5093-4BED-A9D9-0D6954CF0F8B}"/>
          </ac:spMkLst>
        </pc:spChg>
        <pc:spChg chg="add mod">
          <ac:chgData name="Godchagon Panyamanotham (กชกร ปัญญามโนธรรม)" userId="4bf7b1b4-e1ae-4289-88c5-38bc21c8f4b1" providerId="ADAL" clId="{F19C25AC-EABD-445C-9A1B-7CA008BD9174}" dt="2022-05-07T08:39:15.265" v="4342" actId="404"/>
          <ac:spMkLst>
            <pc:docMk/>
            <pc:sldMk cId="2544993466" sldId="296"/>
            <ac:spMk id="19" creationId="{06EF57B9-DE17-4794-9145-A5C55E7E6D28}"/>
          </ac:spMkLst>
        </pc:spChg>
        <pc:spChg chg="mod">
          <ac:chgData name="Godchagon Panyamanotham (กชกร ปัญญามโนธรรม)" userId="4bf7b1b4-e1ae-4289-88c5-38bc21c8f4b1" providerId="ADAL" clId="{F19C25AC-EABD-445C-9A1B-7CA008BD9174}" dt="2022-05-03T09:05:49.318" v="4229" actId="1035"/>
          <ac:spMkLst>
            <pc:docMk/>
            <pc:sldMk cId="2544993466" sldId="296"/>
            <ac:spMk id="22" creationId="{935EDF5D-E48B-484F-848A-ED736F24087D}"/>
          </ac:spMkLst>
        </pc:spChg>
        <pc:spChg chg="mod">
          <ac:chgData name="Godchagon Panyamanotham (กชกร ปัญญามโนธรรม)" userId="4bf7b1b4-e1ae-4289-88c5-38bc21c8f4b1" providerId="ADAL" clId="{F19C25AC-EABD-445C-9A1B-7CA008BD9174}" dt="2022-05-03T09:05:49.318" v="4229" actId="1035"/>
          <ac:spMkLst>
            <pc:docMk/>
            <pc:sldMk cId="2544993466" sldId="296"/>
            <ac:spMk id="23" creationId="{81B7E040-4672-47DF-B6E3-D5BEB19CB0D7}"/>
          </ac:spMkLst>
        </pc:spChg>
        <pc:picChg chg="add mod">
          <ac:chgData name="Godchagon Panyamanotham (กชกร ปัญญามโนธรรม)" userId="4bf7b1b4-e1ae-4289-88c5-38bc21c8f4b1" providerId="ADAL" clId="{F19C25AC-EABD-445C-9A1B-7CA008BD9174}" dt="2022-05-07T08:37:49.335" v="4251" actId="1076"/>
          <ac:picMkLst>
            <pc:docMk/>
            <pc:sldMk cId="2544993466" sldId="296"/>
            <ac:picMk id="3" creationId="{D555C2AD-8CDD-4341-B0C3-8C36CA67C9DE}"/>
          </ac:picMkLst>
        </pc:picChg>
        <pc:picChg chg="add mod">
          <ac:chgData name="Godchagon Panyamanotham (กชกร ปัญญามโนธรรม)" userId="4bf7b1b4-e1ae-4289-88c5-38bc21c8f4b1" providerId="ADAL" clId="{F19C25AC-EABD-445C-9A1B-7CA008BD9174}" dt="2022-05-07T08:36:20.627" v="4249" actId="1076"/>
          <ac:picMkLst>
            <pc:docMk/>
            <pc:sldMk cId="2544993466" sldId="296"/>
            <ac:picMk id="5" creationId="{6A1DA920-82B5-408A-95EB-F38467FC2D0F}"/>
          </ac:picMkLst>
        </pc:picChg>
        <pc:picChg chg="add mod">
          <ac:chgData name="Godchagon Panyamanotham (กชกร ปัญญามโนธรรม)" userId="4bf7b1b4-e1ae-4289-88c5-38bc21c8f4b1" providerId="ADAL" clId="{F19C25AC-EABD-445C-9A1B-7CA008BD9174}" dt="2022-05-07T08:37:52.546" v="4252" actId="1076"/>
          <ac:picMkLst>
            <pc:docMk/>
            <pc:sldMk cId="2544993466" sldId="296"/>
            <ac:picMk id="7" creationId="{BDFBD0C6-19E3-4BEA-9BA7-BFBC42D48D4E}"/>
          </ac:picMkLst>
        </pc:picChg>
        <pc:picChg chg="add del">
          <ac:chgData name="Godchagon Panyamanotham (กชกร ปัญญามโนธรรม)" userId="4bf7b1b4-e1ae-4289-88c5-38bc21c8f4b1" providerId="ADAL" clId="{F19C25AC-EABD-445C-9A1B-7CA008BD9174}" dt="2022-05-03T09:05:45.804" v="4210" actId="478"/>
          <ac:picMkLst>
            <pc:docMk/>
            <pc:sldMk cId="2544993466" sldId="296"/>
            <ac:picMk id="24" creationId="{76B676EB-6B33-4C7A-8840-F87C46E34CDD}"/>
          </ac:picMkLst>
        </pc:picChg>
        <pc:picChg chg="add del">
          <ac:chgData name="Godchagon Panyamanotham (กชกร ปัญญามโนธรรม)" userId="4bf7b1b4-e1ae-4289-88c5-38bc21c8f4b1" providerId="ADAL" clId="{F19C25AC-EABD-445C-9A1B-7CA008BD9174}" dt="2022-05-03T09:05:45.804" v="4210" actId="478"/>
          <ac:picMkLst>
            <pc:docMk/>
            <pc:sldMk cId="2544993466" sldId="296"/>
            <ac:picMk id="25" creationId="{5BDD81D0-2252-4F9A-9BE8-FD2D48DECF11}"/>
          </ac:picMkLst>
        </pc:picChg>
      </pc:sldChg>
      <pc:sldChg chg="addSp delSp modSp add mod ord modNotesTx">
        <pc:chgData name="Godchagon Panyamanotham (กชกร ปัญญามโนธรรม)" userId="4bf7b1b4-e1ae-4289-88c5-38bc21c8f4b1" providerId="ADAL" clId="{F19C25AC-EABD-445C-9A1B-7CA008BD9174}" dt="2022-05-18T07:53:55.774" v="6126" actId="1038"/>
        <pc:sldMkLst>
          <pc:docMk/>
          <pc:sldMk cId="2786369354" sldId="297"/>
        </pc:sldMkLst>
        <pc:spChg chg="mod">
          <ac:chgData name="Godchagon Panyamanotham (กชกร ปัญญามโนธรรม)" userId="4bf7b1b4-e1ae-4289-88c5-38bc21c8f4b1" providerId="ADAL" clId="{F19C25AC-EABD-445C-9A1B-7CA008BD9174}" dt="2022-05-18T05:37:52.745" v="5736" actId="20577"/>
          <ac:spMkLst>
            <pc:docMk/>
            <pc:sldMk cId="2786369354" sldId="297"/>
            <ac:spMk id="10" creationId="{40A430E7-D202-433F-9F0E-813F40959574}"/>
          </ac:spMkLst>
        </pc:spChg>
        <pc:spChg chg="del">
          <ac:chgData name="Godchagon Panyamanotham (กชกร ปัญญามโนธรรม)" userId="4bf7b1b4-e1ae-4289-88c5-38bc21c8f4b1" providerId="ADAL" clId="{F19C25AC-EABD-445C-9A1B-7CA008BD9174}" dt="2022-05-18T04:31:56.901" v="4898" actId="478"/>
          <ac:spMkLst>
            <pc:docMk/>
            <pc:sldMk cId="2786369354" sldId="297"/>
            <ac:spMk id="17" creationId="{C81EA779-DEB6-4171-BB79-8AB9504ACB03}"/>
          </ac:spMkLst>
        </pc:spChg>
        <pc:spChg chg="add mod">
          <ac:chgData name="Godchagon Panyamanotham (กชกร ปัญญามโนธรรม)" userId="4bf7b1b4-e1ae-4289-88c5-38bc21c8f4b1" providerId="ADAL" clId="{F19C25AC-EABD-445C-9A1B-7CA008BD9174}" dt="2022-05-18T07:53:38.400" v="6094" actId="113"/>
          <ac:spMkLst>
            <pc:docMk/>
            <pc:sldMk cId="2786369354" sldId="297"/>
            <ac:spMk id="23" creationId="{606F7552-09E0-4372-9400-5E58FBE941D3}"/>
          </ac:spMkLst>
        </pc:spChg>
        <pc:spChg chg="add mod">
          <ac:chgData name="Godchagon Panyamanotham (กชกร ปัญญามโนธรรม)" userId="4bf7b1b4-e1ae-4289-88c5-38bc21c8f4b1" providerId="ADAL" clId="{F19C25AC-EABD-445C-9A1B-7CA008BD9174}" dt="2022-05-18T07:53:48.807" v="6109" actId="1037"/>
          <ac:spMkLst>
            <pc:docMk/>
            <pc:sldMk cId="2786369354" sldId="297"/>
            <ac:spMk id="24" creationId="{CC868290-2D8E-4132-A92B-41FBFB97F599}"/>
          </ac:spMkLst>
        </pc:spChg>
        <pc:spChg chg="add mod">
          <ac:chgData name="Godchagon Panyamanotham (กชกร ปัญญามโนธรรม)" userId="4bf7b1b4-e1ae-4289-88c5-38bc21c8f4b1" providerId="ADAL" clId="{F19C25AC-EABD-445C-9A1B-7CA008BD9174}" dt="2022-05-18T07:53:55.774" v="6126" actId="1038"/>
          <ac:spMkLst>
            <pc:docMk/>
            <pc:sldMk cId="2786369354" sldId="297"/>
            <ac:spMk id="25" creationId="{C88FA555-275A-41DB-A70E-B7B058CC5FE2}"/>
          </ac:spMkLst>
        </pc:spChg>
        <pc:picChg chg="del">
          <ac:chgData name="Godchagon Panyamanotham (กชกร ปัญญามโนธรรม)" userId="4bf7b1b4-e1ae-4289-88c5-38bc21c8f4b1" providerId="ADAL" clId="{F19C25AC-EABD-445C-9A1B-7CA008BD9174}" dt="2022-05-18T04:31:58.889" v="4899" actId="478"/>
          <ac:picMkLst>
            <pc:docMk/>
            <pc:sldMk cId="2786369354" sldId="297"/>
            <ac:picMk id="18" creationId="{1492C539-D98A-4938-A0C2-53454DC50B1C}"/>
          </ac:picMkLst>
        </pc:picChg>
        <pc:picChg chg="del">
          <ac:chgData name="Godchagon Panyamanotham (กชกร ปัญญามโนธรรม)" userId="4bf7b1b4-e1ae-4289-88c5-38bc21c8f4b1" providerId="ADAL" clId="{F19C25AC-EABD-445C-9A1B-7CA008BD9174}" dt="2022-05-18T04:31:58.889" v="4899" actId="478"/>
          <ac:picMkLst>
            <pc:docMk/>
            <pc:sldMk cId="2786369354" sldId="297"/>
            <ac:picMk id="19" creationId="{700E169D-1B21-4CBB-8B7C-8862CA6C3113}"/>
          </ac:picMkLst>
        </pc:picChg>
        <pc:picChg chg="del">
          <ac:chgData name="Godchagon Panyamanotham (กชกร ปัญญามโนธรรม)" userId="4bf7b1b4-e1ae-4289-88c5-38bc21c8f4b1" providerId="ADAL" clId="{F19C25AC-EABD-445C-9A1B-7CA008BD9174}" dt="2022-05-18T04:31:58.889" v="4899" actId="478"/>
          <ac:picMkLst>
            <pc:docMk/>
            <pc:sldMk cId="2786369354" sldId="297"/>
            <ac:picMk id="20" creationId="{728ED757-86E3-4682-BFEC-1C0F3A58D79B}"/>
          </ac:picMkLst>
        </pc:picChg>
        <pc:picChg chg="del">
          <ac:chgData name="Godchagon Panyamanotham (กชกร ปัญญามโนธรรม)" userId="4bf7b1b4-e1ae-4289-88c5-38bc21c8f4b1" providerId="ADAL" clId="{F19C25AC-EABD-445C-9A1B-7CA008BD9174}" dt="2022-05-18T04:31:58.889" v="4899" actId="478"/>
          <ac:picMkLst>
            <pc:docMk/>
            <pc:sldMk cId="2786369354" sldId="297"/>
            <ac:picMk id="21" creationId="{1D775BF6-B521-4658-9EC9-D9BD88384079}"/>
          </ac:picMkLst>
        </pc:picChg>
        <pc:picChg chg="del">
          <ac:chgData name="Godchagon Panyamanotham (กชกร ปัญญามโนธรรม)" userId="4bf7b1b4-e1ae-4289-88c5-38bc21c8f4b1" providerId="ADAL" clId="{F19C25AC-EABD-445C-9A1B-7CA008BD9174}" dt="2022-05-18T04:31:58.889" v="4899" actId="478"/>
          <ac:picMkLst>
            <pc:docMk/>
            <pc:sldMk cId="2786369354" sldId="297"/>
            <ac:picMk id="22" creationId="{EF1B66FF-1F22-4F65-981D-53094B3ED794}"/>
          </ac:picMkLst>
        </pc:picChg>
      </pc:sldChg>
      <pc:sldChg chg="addSp delSp modSp add mod ord modAnim modNotesTx">
        <pc:chgData name="Godchagon Panyamanotham (กชกร ปัญญามโนธรรม)" userId="4bf7b1b4-e1ae-4289-88c5-38bc21c8f4b1" providerId="ADAL" clId="{F19C25AC-EABD-445C-9A1B-7CA008BD9174}" dt="2022-05-18T07:53:19.370" v="6089" actId="207"/>
        <pc:sldMkLst>
          <pc:docMk/>
          <pc:sldMk cId="484401982" sldId="298"/>
        </pc:sldMkLst>
        <pc:spChg chg="mod">
          <ac:chgData name="Godchagon Panyamanotham (กชกร ปัญญามโนธรรม)" userId="4bf7b1b4-e1ae-4289-88c5-38bc21c8f4b1" providerId="ADAL" clId="{F19C25AC-EABD-445C-9A1B-7CA008BD9174}" dt="2022-05-18T07:31:00.548" v="5809" actId="20577"/>
          <ac:spMkLst>
            <pc:docMk/>
            <pc:sldMk cId="484401982" sldId="298"/>
            <ac:spMk id="10" creationId="{40A430E7-D202-433F-9F0E-813F40959574}"/>
          </ac:spMkLst>
        </pc:spChg>
        <pc:spChg chg="mod">
          <ac:chgData name="Godchagon Panyamanotham (กชกร ปัญญามโนธรรม)" userId="4bf7b1b4-e1ae-4289-88c5-38bc21c8f4b1" providerId="ADAL" clId="{F19C25AC-EABD-445C-9A1B-7CA008BD9174}" dt="2022-05-18T07:53:03.326" v="6081" actId="207"/>
          <ac:spMkLst>
            <pc:docMk/>
            <pc:sldMk cId="484401982" sldId="298"/>
            <ac:spMk id="17" creationId="{C81EA779-DEB6-4171-BB79-8AB9504ACB03}"/>
          </ac:spMkLst>
        </pc:spChg>
        <pc:spChg chg="add mod">
          <ac:chgData name="Godchagon Panyamanotham (กชกร ปัญญามโนธรรม)" userId="4bf7b1b4-e1ae-4289-88c5-38bc21c8f4b1" providerId="ADAL" clId="{F19C25AC-EABD-445C-9A1B-7CA008BD9174}" dt="2022-05-18T07:53:19.370" v="6089" actId="207"/>
          <ac:spMkLst>
            <pc:docMk/>
            <pc:sldMk cId="484401982" sldId="298"/>
            <ac:spMk id="23" creationId="{453B3DCE-340A-405C-BFEF-F3CD9ABB58D4}"/>
          </ac:spMkLst>
        </pc:spChg>
        <pc:spChg chg="add mod">
          <ac:chgData name="Godchagon Panyamanotham (กชกร ปัญญามโนธรรม)" userId="4bf7b1b4-e1ae-4289-88c5-38bc21c8f4b1" providerId="ADAL" clId="{F19C25AC-EABD-445C-9A1B-7CA008BD9174}" dt="2022-05-18T07:34:09.123" v="5940" actId="1076"/>
          <ac:spMkLst>
            <pc:docMk/>
            <pc:sldMk cId="484401982" sldId="298"/>
            <ac:spMk id="24" creationId="{D6B597CE-A2FD-4579-B957-870E7E2AE2E1}"/>
          </ac:spMkLst>
        </pc:spChg>
        <pc:picChg chg="mod">
          <ac:chgData name="Godchagon Panyamanotham (กชกร ปัญญามโนธรรม)" userId="4bf7b1b4-e1ae-4289-88c5-38bc21c8f4b1" providerId="ADAL" clId="{F19C25AC-EABD-445C-9A1B-7CA008BD9174}" dt="2022-05-18T07:31:55.094" v="5856" actId="1076"/>
          <ac:picMkLst>
            <pc:docMk/>
            <pc:sldMk cId="484401982" sldId="298"/>
            <ac:picMk id="11" creationId="{E678F219-0603-40B9-89FE-590744F0156D}"/>
          </ac:picMkLst>
        </pc:picChg>
        <pc:picChg chg="del">
          <ac:chgData name="Godchagon Panyamanotham (กชกร ปัญญามโนธรรม)" userId="4bf7b1b4-e1ae-4289-88c5-38bc21c8f4b1" providerId="ADAL" clId="{F19C25AC-EABD-445C-9A1B-7CA008BD9174}" dt="2022-05-18T07:22:20.700" v="5751" actId="478"/>
          <ac:picMkLst>
            <pc:docMk/>
            <pc:sldMk cId="484401982" sldId="298"/>
            <ac:picMk id="18" creationId="{1492C539-D98A-4938-A0C2-53454DC50B1C}"/>
          </ac:picMkLst>
        </pc:picChg>
        <pc:picChg chg="del">
          <ac:chgData name="Godchagon Panyamanotham (กชกร ปัญญามโนธรรม)" userId="4bf7b1b4-e1ae-4289-88c5-38bc21c8f4b1" providerId="ADAL" clId="{F19C25AC-EABD-445C-9A1B-7CA008BD9174}" dt="2022-05-18T07:22:20.700" v="5751" actId="478"/>
          <ac:picMkLst>
            <pc:docMk/>
            <pc:sldMk cId="484401982" sldId="298"/>
            <ac:picMk id="19" creationId="{700E169D-1B21-4CBB-8B7C-8862CA6C3113}"/>
          </ac:picMkLst>
        </pc:picChg>
        <pc:picChg chg="del">
          <ac:chgData name="Godchagon Panyamanotham (กชกร ปัญญามโนธรรม)" userId="4bf7b1b4-e1ae-4289-88c5-38bc21c8f4b1" providerId="ADAL" clId="{F19C25AC-EABD-445C-9A1B-7CA008BD9174}" dt="2022-05-18T07:22:20.700" v="5751" actId="478"/>
          <ac:picMkLst>
            <pc:docMk/>
            <pc:sldMk cId="484401982" sldId="298"/>
            <ac:picMk id="20" creationId="{728ED757-86E3-4682-BFEC-1C0F3A58D79B}"/>
          </ac:picMkLst>
        </pc:picChg>
        <pc:picChg chg="del">
          <ac:chgData name="Godchagon Panyamanotham (กชกร ปัญญามโนธรรม)" userId="4bf7b1b4-e1ae-4289-88c5-38bc21c8f4b1" providerId="ADAL" clId="{F19C25AC-EABD-445C-9A1B-7CA008BD9174}" dt="2022-05-18T07:22:20.700" v="5751" actId="478"/>
          <ac:picMkLst>
            <pc:docMk/>
            <pc:sldMk cId="484401982" sldId="298"/>
            <ac:picMk id="21" creationId="{1D775BF6-B521-4658-9EC9-D9BD88384079}"/>
          </ac:picMkLst>
        </pc:picChg>
        <pc:picChg chg="del">
          <ac:chgData name="Godchagon Panyamanotham (กชกร ปัญญามโนธรรม)" userId="4bf7b1b4-e1ae-4289-88c5-38bc21c8f4b1" providerId="ADAL" clId="{F19C25AC-EABD-445C-9A1B-7CA008BD9174}" dt="2022-05-18T07:22:20.700" v="5751" actId="478"/>
          <ac:picMkLst>
            <pc:docMk/>
            <pc:sldMk cId="484401982" sldId="298"/>
            <ac:picMk id="22" creationId="{EF1B66FF-1F22-4F65-981D-53094B3ED794}"/>
          </ac:picMkLst>
        </pc:picChg>
      </pc:sldChg>
      <pc:sldChg chg="modSp add mod ord modNotesTx">
        <pc:chgData name="Godchagon Panyamanotham (กชกร ปัญญามโนธรรม)" userId="4bf7b1b4-e1ae-4289-88c5-38bc21c8f4b1" providerId="ADAL" clId="{F19C25AC-EABD-445C-9A1B-7CA008BD9174}" dt="2022-05-18T14:21:37.170" v="8968" actId="207"/>
        <pc:sldMkLst>
          <pc:docMk/>
          <pc:sldMk cId="1990734244" sldId="299"/>
        </pc:sldMkLst>
        <pc:spChg chg="mod">
          <ac:chgData name="Godchagon Panyamanotham (กชกร ปัญญามโนธรรม)" userId="4bf7b1b4-e1ae-4289-88c5-38bc21c8f4b1" providerId="ADAL" clId="{F19C25AC-EABD-445C-9A1B-7CA008BD9174}" dt="2022-05-18T14:21:37.170" v="8968" actId="207"/>
          <ac:spMkLst>
            <pc:docMk/>
            <pc:sldMk cId="1990734244" sldId="299"/>
            <ac:spMk id="17" creationId="{C81EA779-DEB6-4171-BB79-8AB9504ACB03}"/>
          </ac:spMkLst>
        </pc:spChg>
      </pc:sldChg>
      <pc:sldChg chg="addSp delSp modSp add mod delAnim modNotesTx">
        <pc:chgData name="Godchagon Panyamanotham (กชกร ปัญญามโนธรรม)" userId="4bf7b1b4-e1ae-4289-88c5-38bc21c8f4b1" providerId="ADAL" clId="{F19C25AC-EABD-445C-9A1B-7CA008BD9174}" dt="2022-05-19T05:05:11.893" v="12270" actId="255"/>
        <pc:sldMkLst>
          <pc:docMk/>
          <pc:sldMk cId="68729364" sldId="300"/>
        </pc:sldMkLst>
        <pc:spChg chg="mod">
          <ac:chgData name="Godchagon Panyamanotham (กชกร ปัญญามโนธรรม)" userId="4bf7b1b4-e1ae-4289-88c5-38bc21c8f4b1" providerId="ADAL" clId="{F19C25AC-EABD-445C-9A1B-7CA008BD9174}" dt="2022-05-19T05:03:36.882" v="12264"/>
          <ac:spMkLst>
            <pc:docMk/>
            <pc:sldMk cId="68729364" sldId="300"/>
            <ac:spMk id="10" creationId="{40A430E7-D202-433F-9F0E-813F40959574}"/>
          </ac:spMkLst>
        </pc:spChg>
        <pc:spChg chg="del mod">
          <ac:chgData name="Godchagon Panyamanotham (กชกร ปัญญามโนธรรม)" userId="4bf7b1b4-e1ae-4289-88c5-38bc21c8f4b1" providerId="ADAL" clId="{F19C25AC-EABD-445C-9A1B-7CA008BD9174}" dt="2022-05-18T07:52:35.144" v="6078" actId="478"/>
          <ac:spMkLst>
            <pc:docMk/>
            <pc:sldMk cId="68729364" sldId="300"/>
            <ac:spMk id="17" creationId="{C81EA779-DEB6-4171-BB79-8AB9504ACB03}"/>
          </ac:spMkLst>
        </pc:spChg>
        <pc:spChg chg="add mod">
          <ac:chgData name="Godchagon Panyamanotham (กชกร ปัญญามโนธรรม)" userId="4bf7b1b4-e1ae-4289-88c5-38bc21c8f4b1" providerId="ADAL" clId="{F19C25AC-EABD-445C-9A1B-7CA008BD9174}" dt="2022-05-18T07:52:41.383" v="6080" actId="207"/>
          <ac:spMkLst>
            <pc:docMk/>
            <pc:sldMk cId="68729364" sldId="300"/>
            <ac:spMk id="18" creationId="{DC7262EF-B461-4E93-9405-59BD115C64F1}"/>
          </ac:spMkLst>
        </pc:spChg>
        <pc:spChg chg="del">
          <ac:chgData name="Godchagon Panyamanotham (กชกร ปัญญามโนธรรม)" userId="4bf7b1b4-e1ae-4289-88c5-38bc21c8f4b1" providerId="ADAL" clId="{F19C25AC-EABD-445C-9A1B-7CA008BD9174}" dt="2022-05-18T07:41:43.985" v="6000" actId="478"/>
          <ac:spMkLst>
            <pc:docMk/>
            <pc:sldMk cId="68729364" sldId="300"/>
            <ac:spMk id="23" creationId="{453B3DCE-340A-405C-BFEF-F3CD9ABB58D4}"/>
          </ac:spMkLst>
        </pc:spChg>
        <pc:spChg chg="del">
          <ac:chgData name="Godchagon Panyamanotham (กชกร ปัญญามโนธรรม)" userId="4bf7b1b4-e1ae-4289-88c5-38bc21c8f4b1" providerId="ADAL" clId="{F19C25AC-EABD-445C-9A1B-7CA008BD9174}" dt="2022-05-18T07:41:43.985" v="6000" actId="478"/>
          <ac:spMkLst>
            <pc:docMk/>
            <pc:sldMk cId="68729364" sldId="300"/>
            <ac:spMk id="24" creationId="{D6B597CE-A2FD-4579-B957-870E7E2AE2E1}"/>
          </ac:spMkLst>
        </pc:spChg>
      </pc:sldChg>
      <pc:sldChg chg="addSp delSp modSp add mod modNotesTx">
        <pc:chgData name="Godchagon Panyamanotham (กชกร ปัญญามโนธรรม)" userId="4bf7b1b4-e1ae-4289-88c5-38bc21c8f4b1" providerId="ADAL" clId="{F19C25AC-EABD-445C-9A1B-7CA008BD9174}" dt="2022-05-18T09:01:22.282" v="6257"/>
        <pc:sldMkLst>
          <pc:docMk/>
          <pc:sldMk cId="4060333814" sldId="301"/>
        </pc:sldMkLst>
        <pc:spChg chg="add del mod">
          <ac:chgData name="Godchagon Panyamanotham (กชกร ปัญญามโนธรรม)" userId="4bf7b1b4-e1ae-4289-88c5-38bc21c8f4b1" providerId="ADAL" clId="{F19C25AC-EABD-445C-9A1B-7CA008BD9174}" dt="2022-05-18T08:43:22.923" v="6129" actId="478"/>
          <ac:spMkLst>
            <pc:docMk/>
            <pc:sldMk cId="4060333814" sldId="301"/>
            <ac:spMk id="3" creationId="{86173813-CB2F-4ECC-9B17-7330F4F9AF1F}"/>
          </ac:spMkLst>
        </pc:spChg>
        <pc:spChg chg="mod">
          <ac:chgData name="Godchagon Panyamanotham (กชกร ปัญญามโนธรรม)" userId="4bf7b1b4-e1ae-4289-88c5-38bc21c8f4b1" providerId="ADAL" clId="{F19C25AC-EABD-445C-9A1B-7CA008BD9174}" dt="2022-05-18T08:44:03.725" v="6135" actId="207"/>
          <ac:spMkLst>
            <pc:docMk/>
            <pc:sldMk cId="4060333814" sldId="301"/>
            <ac:spMk id="10" creationId="{40A430E7-D202-433F-9F0E-813F40959574}"/>
          </ac:spMkLst>
        </pc:spChg>
        <pc:spChg chg="del">
          <ac:chgData name="Godchagon Panyamanotham (กชกร ปัญญามโนธรรม)" userId="4bf7b1b4-e1ae-4289-88c5-38bc21c8f4b1" providerId="ADAL" clId="{F19C25AC-EABD-445C-9A1B-7CA008BD9174}" dt="2022-05-18T08:43:18.498" v="6128" actId="478"/>
          <ac:spMkLst>
            <pc:docMk/>
            <pc:sldMk cId="4060333814" sldId="301"/>
            <ac:spMk id="18" creationId="{DC7262EF-B461-4E93-9405-59BD115C64F1}"/>
          </ac:spMkLst>
        </pc:spChg>
        <pc:spChg chg="add mod">
          <ac:chgData name="Godchagon Panyamanotham (กชกร ปัญญามโนธรรม)" userId="4bf7b1b4-e1ae-4289-88c5-38bc21c8f4b1" providerId="ADAL" clId="{F19C25AC-EABD-445C-9A1B-7CA008BD9174}" dt="2022-05-18T08:44:53.455" v="6157" actId="20577"/>
          <ac:spMkLst>
            <pc:docMk/>
            <pc:sldMk cId="4060333814" sldId="301"/>
            <ac:spMk id="20" creationId="{4DE36AB5-3080-430A-8285-ED5D64E7B8C0}"/>
          </ac:spMkLst>
        </pc:spChg>
        <pc:picChg chg="add mod">
          <ac:chgData name="Godchagon Panyamanotham (กชกร ปัญญามโนธรรม)" userId="4bf7b1b4-e1ae-4289-88c5-38bc21c8f4b1" providerId="ADAL" clId="{F19C25AC-EABD-445C-9A1B-7CA008BD9174}" dt="2022-05-18T08:57:28.684" v="6160" actId="1076"/>
          <ac:picMkLst>
            <pc:docMk/>
            <pc:sldMk cId="4060333814" sldId="301"/>
            <ac:picMk id="17" creationId="{E302325A-B935-4550-88FE-C3B58F09A915}"/>
          </ac:picMkLst>
        </pc:picChg>
        <pc:picChg chg="add mod">
          <ac:chgData name="Godchagon Panyamanotham (กชกร ปัญญามโนธรรม)" userId="4bf7b1b4-e1ae-4289-88c5-38bc21c8f4b1" providerId="ADAL" clId="{F19C25AC-EABD-445C-9A1B-7CA008BD9174}" dt="2022-05-18T08:57:26.203" v="6159" actId="1076"/>
          <ac:picMkLst>
            <pc:docMk/>
            <pc:sldMk cId="4060333814" sldId="301"/>
            <ac:picMk id="19" creationId="{43A41F84-999D-401E-94CC-C89DE255EF92}"/>
          </ac:picMkLst>
        </pc:picChg>
      </pc:sldChg>
      <pc:sldChg chg="addSp delSp modSp add del mod modAnim modNotesTx">
        <pc:chgData name="Godchagon Panyamanotham (กชกร ปัญญามโนธรรม)" userId="4bf7b1b4-e1ae-4289-88c5-38bc21c8f4b1" providerId="ADAL" clId="{F19C25AC-EABD-445C-9A1B-7CA008BD9174}" dt="2022-05-18T10:28:55.292" v="7485" actId="47"/>
        <pc:sldMkLst>
          <pc:docMk/>
          <pc:sldMk cId="1896606748" sldId="302"/>
        </pc:sldMkLst>
        <pc:spChg chg="add mod topLvl">
          <ac:chgData name="Godchagon Panyamanotham (กชกร ปัญญามโนธรรม)" userId="4bf7b1b4-e1ae-4289-88c5-38bc21c8f4b1" providerId="ADAL" clId="{F19C25AC-EABD-445C-9A1B-7CA008BD9174}" dt="2022-05-18T10:00:18.982" v="6845" actId="1076"/>
          <ac:spMkLst>
            <pc:docMk/>
            <pc:sldMk cId="1896606748" sldId="302"/>
            <ac:spMk id="2" creationId="{B72C4CEE-1F19-4E96-8A2E-455EF65D68CB}"/>
          </ac:spMkLst>
        </pc:spChg>
        <pc:spChg chg="mod">
          <ac:chgData name="Godchagon Panyamanotham (กชกร ปัญญามโนธรรม)" userId="4bf7b1b4-e1ae-4289-88c5-38bc21c8f4b1" providerId="ADAL" clId="{F19C25AC-EABD-445C-9A1B-7CA008BD9174}" dt="2022-05-18T09:03:38.160" v="6338" actId="20577"/>
          <ac:spMkLst>
            <pc:docMk/>
            <pc:sldMk cId="1896606748" sldId="302"/>
            <ac:spMk id="10" creationId="{40A430E7-D202-433F-9F0E-813F40959574}"/>
          </ac:spMkLst>
        </pc:spChg>
        <pc:spChg chg="add mod">
          <ac:chgData name="Godchagon Panyamanotham (กชกร ปัญญามโนธรรม)" userId="4bf7b1b4-e1ae-4289-88c5-38bc21c8f4b1" providerId="ADAL" clId="{F19C25AC-EABD-445C-9A1B-7CA008BD9174}" dt="2022-05-18T09:02:12.821" v="6268"/>
          <ac:spMkLst>
            <pc:docMk/>
            <pc:sldMk cId="1896606748" sldId="302"/>
            <ac:spMk id="18" creationId="{513F3296-278D-4E68-903C-4AB195144516}"/>
          </ac:spMkLst>
        </pc:spChg>
        <pc:spChg chg="del">
          <ac:chgData name="Godchagon Panyamanotham (กชกร ปัญญามโนธรรม)" userId="4bf7b1b4-e1ae-4289-88c5-38bc21c8f4b1" providerId="ADAL" clId="{F19C25AC-EABD-445C-9A1B-7CA008BD9174}" dt="2022-05-18T09:01:35.165" v="6259" actId="478"/>
          <ac:spMkLst>
            <pc:docMk/>
            <pc:sldMk cId="1896606748" sldId="302"/>
            <ac:spMk id="20" creationId="{4DE36AB5-3080-430A-8285-ED5D64E7B8C0}"/>
          </ac:spMkLst>
        </pc:spChg>
        <pc:spChg chg="add del mod">
          <ac:chgData name="Godchagon Panyamanotham (กชกร ปัญญามโนธรรม)" userId="4bf7b1b4-e1ae-4289-88c5-38bc21c8f4b1" providerId="ADAL" clId="{F19C25AC-EABD-445C-9A1B-7CA008BD9174}" dt="2022-05-18T10:00:01.109" v="6842" actId="478"/>
          <ac:spMkLst>
            <pc:docMk/>
            <pc:sldMk cId="1896606748" sldId="302"/>
            <ac:spMk id="23" creationId="{B985CB5D-7A0B-4387-91B1-37A9A10943EF}"/>
          </ac:spMkLst>
        </pc:spChg>
        <pc:grpChg chg="add del mod">
          <ac:chgData name="Godchagon Panyamanotham (กชกร ปัญญามโนธรรม)" userId="4bf7b1b4-e1ae-4289-88c5-38bc21c8f4b1" providerId="ADAL" clId="{F19C25AC-EABD-445C-9A1B-7CA008BD9174}" dt="2022-05-18T10:00:09.225" v="6843" actId="165"/>
          <ac:grpSpMkLst>
            <pc:docMk/>
            <pc:sldMk cId="1896606748" sldId="302"/>
            <ac:grpSpMk id="3" creationId="{925C8499-0499-402C-A243-4BFF42FA28F9}"/>
          </ac:grpSpMkLst>
        </pc:grpChg>
        <pc:picChg chg="del">
          <ac:chgData name="Godchagon Panyamanotham (กชกร ปัญญามโนธรรม)" userId="4bf7b1b4-e1ae-4289-88c5-38bc21c8f4b1" providerId="ADAL" clId="{F19C25AC-EABD-445C-9A1B-7CA008BD9174}" dt="2022-05-18T09:01:35.165" v="6259" actId="478"/>
          <ac:picMkLst>
            <pc:docMk/>
            <pc:sldMk cId="1896606748" sldId="302"/>
            <ac:picMk id="17" creationId="{E302325A-B935-4550-88FE-C3B58F09A915}"/>
          </ac:picMkLst>
        </pc:picChg>
        <pc:picChg chg="del">
          <ac:chgData name="Godchagon Panyamanotham (กชกร ปัญญามโนธรรม)" userId="4bf7b1b4-e1ae-4289-88c5-38bc21c8f4b1" providerId="ADAL" clId="{F19C25AC-EABD-445C-9A1B-7CA008BD9174}" dt="2022-05-18T09:01:35.165" v="6259" actId="478"/>
          <ac:picMkLst>
            <pc:docMk/>
            <pc:sldMk cId="1896606748" sldId="302"/>
            <ac:picMk id="19" creationId="{43A41F84-999D-401E-94CC-C89DE255EF92}"/>
          </ac:picMkLst>
        </pc:picChg>
        <pc:picChg chg="add mod topLvl">
          <ac:chgData name="Godchagon Panyamanotham (กชกร ปัญญามโนธรรม)" userId="4bf7b1b4-e1ae-4289-88c5-38bc21c8f4b1" providerId="ADAL" clId="{F19C25AC-EABD-445C-9A1B-7CA008BD9174}" dt="2022-05-18T10:00:15.460" v="6844" actId="1076"/>
          <ac:picMkLst>
            <pc:docMk/>
            <pc:sldMk cId="1896606748" sldId="302"/>
            <ac:picMk id="21" creationId="{7A93BAA6-4DD8-41D7-99A8-072949EB22B4}"/>
          </ac:picMkLst>
        </pc:picChg>
        <pc:picChg chg="add mod topLvl">
          <ac:chgData name="Godchagon Panyamanotham (กชกร ปัญญามโนธรรม)" userId="4bf7b1b4-e1ae-4289-88c5-38bc21c8f4b1" providerId="ADAL" clId="{F19C25AC-EABD-445C-9A1B-7CA008BD9174}" dt="2022-05-18T10:00:15.460" v="6844" actId="1076"/>
          <ac:picMkLst>
            <pc:docMk/>
            <pc:sldMk cId="1896606748" sldId="302"/>
            <ac:picMk id="22" creationId="{56C6735D-DEB2-4E5A-9EF2-D9694C087880}"/>
          </ac:picMkLst>
        </pc:picChg>
        <pc:picChg chg="add del mod">
          <ac:chgData name="Godchagon Panyamanotham (กชกร ปัญญามโนธรรม)" userId="4bf7b1b4-e1ae-4289-88c5-38bc21c8f4b1" providerId="ADAL" clId="{F19C25AC-EABD-445C-9A1B-7CA008BD9174}" dt="2022-05-18T10:00:00.033" v="6841" actId="478"/>
          <ac:picMkLst>
            <pc:docMk/>
            <pc:sldMk cId="1896606748" sldId="302"/>
            <ac:picMk id="24" creationId="{0562FD3D-07D6-48F0-A117-61AC5F3604DC}"/>
          </ac:picMkLst>
        </pc:picChg>
        <pc:picChg chg="add mod topLvl">
          <ac:chgData name="Godchagon Panyamanotham (กชกร ปัญญามโนธรรม)" userId="4bf7b1b4-e1ae-4289-88c5-38bc21c8f4b1" providerId="ADAL" clId="{F19C25AC-EABD-445C-9A1B-7CA008BD9174}" dt="2022-05-18T10:00:20.171" v="6846" actId="1076"/>
          <ac:picMkLst>
            <pc:docMk/>
            <pc:sldMk cId="1896606748" sldId="302"/>
            <ac:picMk id="25" creationId="{1F36AF0F-23F0-4B19-B90A-AD14D0CCDA69}"/>
          </ac:picMkLst>
        </pc:picChg>
      </pc:sldChg>
      <pc:sldChg chg="addSp delSp modSp add mod modAnim modNotesTx">
        <pc:chgData name="Godchagon Panyamanotham (กชกร ปัญญามโนธรรม)" userId="4bf7b1b4-e1ae-4289-88c5-38bc21c8f4b1" providerId="ADAL" clId="{F19C25AC-EABD-445C-9A1B-7CA008BD9174}" dt="2022-05-18T10:52:16.057" v="7689"/>
        <pc:sldMkLst>
          <pc:docMk/>
          <pc:sldMk cId="165631382" sldId="303"/>
        </pc:sldMkLst>
        <pc:spChg chg="mod">
          <ac:chgData name="Godchagon Panyamanotham (กชกร ปัญญามโนธรรม)" userId="4bf7b1b4-e1ae-4289-88c5-38bc21c8f4b1" providerId="ADAL" clId="{F19C25AC-EABD-445C-9A1B-7CA008BD9174}" dt="2022-05-18T10:49:40.759" v="7688" actId="20577"/>
          <ac:spMkLst>
            <pc:docMk/>
            <pc:sldMk cId="165631382" sldId="303"/>
            <ac:spMk id="10" creationId="{40A430E7-D202-433F-9F0E-813F40959574}"/>
          </ac:spMkLst>
        </pc:spChg>
        <pc:spChg chg="mod">
          <ac:chgData name="Godchagon Panyamanotham (กชกร ปัญญามโนธรรม)" userId="4bf7b1b4-e1ae-4289-88c5-38bc21c8f4b1" providerId="ADAL" clId="{F19C25AC-EABD-445C-9A1B-7CA008BD9174}" dt="2022-05-18T10:52:16.057" v="7689"/>
          <ac:spMkLst>
            <pc:docMk/>
            <pc:sldMk cId="165631382" sldId="303"/>
            <ac:spMk id="18" creationId="{513F3296-278D-4E68-903C-4AB195144516}"/>
          </ac:spMkLst>
        </pc:spChg>
        <pc:spChg chg="add mod">
          <ac:chgData name="Godchagon Panyamanotham (กชกร ปัญญามโนธรรม)" userId="4bf7b1b4-e1ae-4289-88c5-38bc21c8f4b1" providerId="ADAL" clId="{F19C25AC-EABD-445C-9A1B-7CA008BD9174}" dt="2022-05-18T10:49:23.436" v="7669" actId="1076"/>
          <ac:spMkLst>
            <pc:docMk/>
            <pc:sldMk cId="165631382" sldId="303"/>
            <ac:spMk id="22" creationId="{BEF6125E-98DE-4271-86C7-78B943AA2C69}"/>
          </ac:spMkLst>
        </pc:spChg>
        <pc:spChg chg="add mod">
          <ac:chgData name="Godchagon Panyamanotham (กชกร ปัญญามโนธรรม)" userId="4bf7b1b4-e1ae-4289-88c5-38bc21c8f4b1" providerId="ADAL" clId="{F19C25AC-EABD-445C-9A1B-7CA008BD9174}" dt="2022-05-18T10:49:23.436" v="7669" actId="1076"/>
          <ac:spMkLst>
            <pc:docMk/>
            <pc:sldMk cId="165631382" sldId="303"/>
            <ac:spMk id="23" creationId="{84B5CFF4-7AEC-4F45-B0E0-E8671E890DA0}"/>
          </ac:spMkLst>
        </pc:spChg>
        <pc:spChg chg="add mod">
          <ac:chgData name="Godchagon Panyamanotham (กชกร ปัญญามโนธรรม)" userId="4bf7b1b4-e1ae-4289-88c5-38bc21c8f4b1" providerId="ADAL" clId="{F19C25AC-EABD-445C-9A1B-7CA008BD9174}" dt="2022-05-18T10:49:23.436" v="7669" actId="1076"/>
          <ac:spMkLst>
            <pc:docMk/>
            <pc:sldMk cId="165631382" sldId="303"/>
            <ac:spMk id="24" creationId="{5EDC4E9F-F574-4227-B4FA-794F13D4F876}"/>
          </ac:spMkLst>
        </pc:spChg>
        <pc:picChg chg="add mod">
          <ac:chgData name="Godchagon Panyamanotham (กชกร ปัญญามโนธรรม)" userId="4bf7b1b4-e1ae-4289-88c5-38bc21c8f4b1" providerId="ADAL" clId="{F19C25AC-EABD-445C-9A1B-7CA008BD9174}" dt="2022-05-18T10:49:23.436" v="7669" actId="1076"/>
          <ac:picMkLst>
            <pc:docMk/>
            <pc:sldMk cId="165631382" sldId="303"/>
            <ac:picMk id="17" creationId="{18CE6C5E-904C-4B5D-9974-82C5B4E38E69}"/>
          </ac:picMkLst>
        </pc:picChg>
        <pc:picChg chg="add mod">
          <ac:chgData name="Godchagon Panyamanotham (กชกร ปัญญามโนธรรม)" userId="4bf7b1b4-e1ae-4289-88c5-38bc21c8f4b1" providerId="ADAL" clId="{F19C25AC-EABD-445C-9A1B-7CA008BD9174}" dt="2022-05-18T10:49:23.436" v="7669" actId="1076"/>
          <ac:picMkLst>
            <pc:docMk/>
            <pc:sldMk cId="165631382" sldId="303"/>
            <ac:picMk id="19" creationId="{2D5CD035-419C-4194-B818-36E77D0909F5}"/>
          </ac:picMkLst>
        </pc:picChg>
        <pc:picChg chg="add mod">
          <ac:chgData name="Godchagon Panyamanotham (กชกร ปัญญามโนธรรม)" userId="4bf7b1b4-e1ae-4289-88c5-38bc21c8f4b1" providerId="ADAL" clId="{F19C25AC-EABD-445C-9A1B-7CA008BD9174}" dt="2022-05-18T10:49:23.436" v="7669" actId="1076"/>
          <ac:picMkLst>
            <pc:docMk/>
            <pc:sldMk cId="165631382" sldId="303"/>
            <ac:picMk id="20" creationId="{25AA9109-1A21-486A-A333-2A34C57A37F0}"/>
          </ac:picMkLst>
        </pc:picChg>
        <pc:picChg chg="del">
          <ac:chgData name="Godchagon Panyamanotham (กชกร ปัญญามโนธรรม)" userId="4bf7b1b4-e1ae-4289-88c5-38bc21c8f4b1" providerId="ADAL" clId="{F19C25AC-EABD-445C-9A1B-7CA008BD9174}" dt="2022-05-18T09:02:43.550" v="6273" actId="478"/>
          <ac:picMkLst>
            <pc:docMk/>
            <pc:sldMk cId="165631382" sldId="303"/>
            <ac:picMk id="21" creationId="{7A93BAA6-4DD8-41D7-99A8-072949EB22B4}"/>
          </ac:picMkLst>
        </pc:picChg>
      </pc:sldChg>
      <pc:sldChg chg="addSp delSp modSp add mod modAnim modNotesTx">
        <pc:chgData name="Godchagon Panyamanotham (กชกร ปัญญามโนธรรม)" userId="4bf7b1b4-e1ae-4289-88c5-38bc21c8f4b1" providerId="ADAL" clId="{F19C25AC-EABD-445C-9A1B-7CA008BD9174}" dt="2022-05-19T05:06:05.575" v="12274"/>
        <pc:sldMkLst>
          <pc:docMk/>
          <pc:sldMk cId="2676709501" sldId="304"/>
        </pc:sldMkLst>
        <pc:spChg chg="del">
          <ac:chgData name="Godchagon Panyamanotham (กชกร ปัญญามโนธรรม)" userId="4bf7b1b4-e1ae-4289-88c5-38bc21c8f4b1" providerId="ADAL" clId="{F19C25AC-EABD-445C-9A1B-7CA008BD9174}" dt="2022-05-18T10:01:19.390" v="6849" actId="478"/>
          <ac:spMkLst>
            <pc:docMk/>
            <pc:sldMk cId="2676709501" sldId="304"/>
            <ac:spMk id="2" creationId="{B72C4CEE-1F19-4E96-8A2E-455EF65D68CB}"/>
          </ac:spMkLst>
        </pc:spChg>
        <pc:spChg chg="add mod">
          <ac:chgData name="Godchagon Panyamanotham (กชกร ปัญญามโนธรรม)" userId="4bf7b1b4-e1ae-4289-88c5-38bc21c8f4b1" providerId="ADAL" clId="{F19C25AC-EABD-445C-9A1B-7CA008BD9174}" dt="2022-05-18T10:23:06.060" v="7173" actId="1076"/>
          <ac:spMkLst>
            <pc:docMk/>
            <pc:sldMk cId="2676709501" sldId="304"/>
            <ac:spMk id="29" creationId="{6493A50C-127F-4BD4-B9F7-530A5CA551E9}"/>
          </ac:spMkLst>
        </pc:spChg>
        <pc:spChg chg="add mod">
          <ac:chgData name="Godchagon Panyamanotham (กชกร ปัญญามโนธรรม)" userId="4bf7b1b4-e1ae-4289-88c5-38bc21c8f4b1" providerId="ADAL" clId="{F19C25AC-EABD-445C-9A1B-7CA008BD9174}" dt="2022-05-18T10:24:31.468" v="7270" actId="1076"/>
          <ac:spMkLst>
            <pc:docMk/>
            <pc:sldMk cId="2676709501" sldId="304"/>
            <ac:spMk id="30" creationId="{CB665AF7-E183-4459-99D3-0386F8E7DF12}"/>
          </ac:spMkLst>
        </pc:spChg>
        <pc:spChg chg="add mod">
          <ac:chgData name="Godchagon Panyamanotham (กชกร ปัญญามโนธรรม)" userId="4bf7b1b4-e1ae-4289-88c5-38bc21c8f4b1" providerId="ADAL" clId="{F19C25AC-EABD-445C-9A1B-7CA008BD9174}" dt="2022-05-18T10:27:32.696" v="7477" actId="115"/>
          <ac:spMkLst>
            <pc:docMk/>
            <pc:sldMk cId="2676709501" sldId="304"/>
            <ac:spMk id="31" creationId="{AA24930D-264B-41CC-B7EA-ED70EE40E877}"/>
          </ac:spMkLst>
        </pc:spChg>
        <pc:spChg chg="add mod">
          <ac:chgData name="Godchagon Panyamanotham (กชกร ปัญญามโนธรรม)" userId="4bf7b1b4-e1ae-4289-88c5-38bc21c8f4b1" providerId="ADAL" clId="{F19C25AC-EABD-445C-9A1B-7CA008BD9174}" dt="2022-05-18T10:27:36.298" v="7478" actId="115"/>
          <ac:spMkLst>
            <pc:docMk/>
            <pc:sldMk cId="2676709501" sldId="304"/>
            <ac:spMk id="32" creationId="{68022F14-DBB7-4064-96AD-091B07EBA846}"/>
          </ac:spMkLst>
        </pc:spChg>
        <pc:graphicFrameChg chg="add mod">
          <ac:chgData name="Godchagon Panyamanotham (กชกร ปัญญามโนธรรม)" userId="4bf7b1b4-e1ae-4289-88c5-38bc21c8f4b1" providerId="ADAL" clId="{F19C25AC-EABD-445C-9A1B-7CA008BD9174}" dt="2022-05-18T10:47:55.506" v="7654" actId="207"/>
          <ac:graphicFrameMkLst>
            <pc:docMk/>
            <pc:sldMk cId="2676709501" sldId="304"/>
            <ac:graphicFrameMk id="5" creationId="{34EB1C99-B543-4514-AF37-5A58055856AB}"/>
          </ac:graphicFrameMkLst>
        </pc:graphicFrameChg>
        <pc:graphicFrameChg chg="add mod">
          <ac:chgData name="Godchagon Panyamanotham (กชกร ปัญญามโนธรรม)" userId="4bf7b1b4-e1ae-4289-88c5-38bc21c8f4b1" providerId="ADAL" clId="{F19C25AC-EABD-445C-9A1B-7CA008BD9174}" dt="2022-05-18T10:48:05.853" v="7656" actId="207"/>
          <ac:graphicFrameMkLst>
            <pc:docMk/>
            <pc:sldMk cId="2676709501" sldId="304"/>
            <ac:graphicFrameMk id="19" creationId="{8EC4C9CB-9543-4989-B99D-F5999CEAD543}"/>
          </ac:graphicFrameMkLst>
        </pc:graphicFrameChg>
        <pc:graphicFrameChg chg="add del mod">
          <ac:chgData name="Godchagon Panyamanotham (กชกร ปัญญามโนธรรม)" userId="4bf7b1b4-e1ae-4289-88c5-38bc21c8f4b1" providerId="ADAL" clId="{F19C25AC-EABD-445C-9A1B-7CA008BD9174}" dt="2022-05-18T10:18:49.439" v="7092" actId="478"/>
          <ac:graphicFrameMkLst>
            <pc:docMk/>
            <pc:sldMk cId="2676709501" sldId="304"/>
            <ac:graphicFrameMk id="27" creationId="{F75D9428-972B-42C8-B8CA-DB63A058FF7F}"/>
          </ac:graphicFrameMkLst>
        </pc:graphicFrameChg>
        <pc:graphicFrameChg chg="add mod">
          <ac:chgData name="Godchagon Panyamanotham (กชกร ปัญญามโนธรรม)" userId="4bf7b1b4-e1ae-4289-88c5-38bc21c8f4b1" providerId="ADAL" clId="{F19C25AC-EABD-445C-9A1B-7CA008BD9174}" dt="2022-05-18T10:48:12.325" v="7658" actId="207"/>
          <ac:graphicFrameMkLst>
            <pc:docMk/>
            <pc:sldMk cId="2676709501" sldId="304"/>
            <ac:graphicFrameMk id="28" creationId="{A193F626-ECD4-4161-8B0C-AE0C392973B4}"/>
          </ac:graphicFrameMkLst>
        </pc:graphicFrameChg>
        <pc:picChg chg="del">
          <ac:chgData name="Godchagon Panyamanotham (กชกร ปัญญามโนธรรม)" userId="4bf7b1b4-e1ae-4289-88c5-38bc21c8f4b1" providerId="ADAL" clId="{F19C25AC-EABD-445C-9A1B-7CA008BD9174}" dt="2022-05-18T10:01:19.390" v="6849" actId="478"/>
          <ac:picMkLst>
            <pc:docMk/>
            <pc:sldMk cId="2676709501" sldId="304"/>
            <ac:picMk id="21" creationId="{7A93BAA6-4DD8-41D7-99A8-072949EB22B4}"/>
          </ac:picMkLst>
        </pc:picChg>
        <pc:picChg chg="del">
          <ac:chgData name="Godchagon Panyamanotham (กชกร ปัญญามโนธรรม)" userId="4bf7b1b4-e1ae-4289-88c5-38bc21c8f4b1" providerId="ADAL" clId="{F19C25AC-EABD-445C-9A1B-7CA008BD9174}" dt="2022-05-18T10:01:19.390" v="6849" actId="478"/>
          <ac:picMkLst>
            <pc:docMk/>
            <pc:sldMk cId="2676709501" sldId="304"/>
            <ac:picMk id="22" creationId="{56C6735D-DEB2-4E5A-9EF2-D9694C087880}"/>
          </ac:picMkLst>
        </pc:picChg>
        <pc:picChg chg="del">
          <ac:chgData name="Godchagon Panyamanotham (กชกร ปัญญามโนธรรม)" userId="4bf7b1b4-e1ae-4289-88c5-38bc21c8f4b1" providerId="ADAL" clId="{F19C25AC-EABD-445C-9A1B-7CA008BD9174}" dt="2022-05-18T10:01:19.390" v="6849" actId="478"/>
          <ac:picMkLst>
            <pc:docMk/>
            <pc:sldMk cId="2676709501" sldId="304"/>
            <ac:picMk id="25" creationId="{1F36AF0F-23F0-4B19-B90A-AD14D0CCDA69}"/>
          </ac:picMkLst>
        </pc:picChg>
        <pc:cxnChg chg="add del mod">
          <ac:chgData name="Godchagon Panyamanotham (กชกร ปัญญามโนธรรม)" userId="4bf7b1b4-e1ae-4289-88c5-38bc21c8f4b1" providerId="ADAL" clId="{F19C25AC-EABD-445C-9A1B-7CA008BD9174}" dt="2022-05-18T10:20:45.988" v="7137" actId="478"/>
          <ac:cxnSpMkLst>
            <pc:docMk/>
            <pc:sldMk cId="2676709501" sldId="304"/>
            <ac:cxnSpMk id="7" creationId="{9493FD46-EC14-484E-BD88-FCDFE801CB94}"/>
          </ac:cxnSpMkLst>
        </pc:cxnChg>
        <pc:cxnChg chg="add del mod">
          <ac:chgData name="Godchagon Panyamanotham (กชกร ปัญญามโนธรรม)" userId="4bf7b1b4-e1ae-4289-88c5-38bc21c8f4b1" providerId="ADAL" clId="{F19C25AC-EABD-445C-9A1B-7CA008BD9174}" dt="2022-05-18T10:20:45.066" v="7136" actId="478"/>
          <ac:cxnSpMkLst>
            <pc:docMk/>
            <pc:sldMk cId="2676709501" sldId="304"/>
            <ac:cxnSpMk id="23" creationId="{9E557EB2-9C5D-42C2-B9D2-4EBC7606A052}"/>
          </ac:cxnSpMkLst>
        </pc:cxnChg>
      </pc:sldChg>
      <pc:sldChg chg="addSp delSp modSp add mod modAnim modNotesTx">
        <pc:chgData name="Godchagon Panyamanotham (กชกร ปัญญามโนธรรม)" userId="4bf7b1b4-e1ae-4289-88c5-38bc21c8f4b1" providerId="ADAL" clId="{F19C25AC-EABD-445C-9A1B-7CA008BD9174}" dt="2022-05-19T04:27:48.612" v="10284" actId="2711"/>
        <pc:sldMkLst>
          <pc:docMk/>
          <pc:sldMk cId="2196475335" sldId="305"/>
        </pc:sldMkLst>
        <pc:spChg chg="add del">
          <ac:chgData name="Godchagon Panyamanotham (กชกร ปัญญามโนธรรม)" userId="4bf7b1b4-e1ae-4289-88c5-38bc21c8f4b1" providerId="ADAL" clId="{F19C25AC-EABD-445C-9A1B-7CA008BD9174}" dt="2022-05-18T14:44:51.684" v="9087" actId="478"/>
          <ac:spMkLst>
            <pc:docMk/>
            <pc:sldMk cId="2196475335" sldId="305"/>
            <ac:spMk id="2" creationId="{215AA765-2204-4D48-8378-EC64A65408CA}"/>
          </ac:spMkLst>
        </pc:spChg>
        <pc:spChg chg="add del">
          <ac:chgData name="Godchagon Panyamanotham (กชกร ปัญญามโนธรรม)" userId="4bf7b1b4-e1ae-4289-88c5-38bc21c8f4b1" providerId="ADAL" clId="{F19C25AC-EABD-445C-9A1B-7CA008BD9174}" dt="2022-05-18T10:57:03.202" v="7718" actId="478"/>
          <ac:spMkLst>
            <pc:docMk/>
            <pc:sldMk cId="2196475335" sldId="305"/>
            <ac:spMk id="2" creationId="{C197653B-2DD6-46C7-98D1-413D7755E526}"/>
          </ac:spMkLst>
        </pc:spChg>
        <pc:spChg chg="add del">
          <ac:chgData name="Godchagon Panyamanotham (กชกร ปัญญามโนธรรม)" userId="4bf7b1b4-e1ae-4289-88c5-38bc21c8f4b1" providerId="ADAL" clId="{F19C25AC-EABD-445C-9A1B-7CA008BD9174}" dt="2022-05-18T10:57:50.731" v="7720" actId="478"/>
          <ac:spMkLst>
            <pc:docMk/>
            <pc:sldMk cId="2196475335" sldId="305"/>
            <ac:spMk id="3" creationId="{141B017C-7DA9-4DDC-AC68-1EEEBCA92DA8}"/>
          </ac:spMkLst>
        </pc:spChg>
        <pc:spChg chg="add del">
          <ac:chgData name="Godchagon Panyamanotham (กชกร ปัญญามโนธรรม)" userId="4bf7b1b4-e1ae-4289-88c5-38bc21c8f4b1" providerId="ADAL" clId="{F19C25AC-EABD-445C-9A1B-7CA008BD9174}" dt="2022-05-18T11:00:07.814" v="7722" actId="478"/>
          <ac:spMkLst>
            <pc:docMk/>
            <pc:sldMk cId="2196475335" sldId="305"/>
            <ac:spMk id="4" creationId="{FC5DA34A-91BB-4676-A1A3-851A989AEE3B}"/>
          </ac:spMkLst>
        </pc:spChg>
        <pc:spChg chg="mod">
          <ac:chgData name="Godchagon Panyamanotham (กชกร ปัญญามโนธรรม)" userId="4bf7b1b4-e1ae-4289-88c5-38bc21c8f4b1" providerId="ADAL" clId="{F19C25AC-EABD-445C-9A1B-7CA008BD9174}" dt="2022-05-18T14:53:01.480" v="9192" actId="20577"/>
          <ac:spMkLst>
            <pc:docMk/>
            <pc:sldMk cId="2196475335" sldId="305"/>
            <ac:spMk id="10" creationId="{40A430E7-D202-433F-9F0E-813F40959574}"/>
          </ac:spMkLst>
        </pc:spChg>
        <pc:spChg chg="del">
          <ac:chgData name="Godchagon Panyamanotham (กชกร ปัญญามโนธรรม)" userId="4bf7b1b4-e1ae-4289-88c5-38bc21c8f4b1" providerId="ADAL" clId="{F19C25AC-EABD-445C-9A1B-7CA008BD9174}" dt="2022-05-18T10:53:48.508" v="7690" actId="478"/>
          <ac:spMkLst>
            <pc:docMk/>
            <pc:sldMk cId="2196475335" sldId="305"/>
            <ac:spMk id="18" creationId="{513F3296-278D-4E68-903C-4AB195144516}"/>
          </ac:spMkLst>
        </pc:spChg>
        <pc:picChg chg="add mod">
          <ac:chgData name="Godchagon Panyamanotham (กชกร ปัญญามโนธรรม)" userId="4bf7b1b4-e1ae-4289-88c5-38bc21c8f4b1" providerId="ADAL" clId="{F19C25AC-EABD-445C-9A1B-7CA008BD9174}" dt="2022-05-18T14:49:23.578" v="9129" actId="1076"/>
          <ac:picMkLst>
            <pc:docMk/>
            <pc:sldMk cId="2196475335" sldId="305"/>
            <ac:picMk id="4" creationId="{F03F1A91-207E-4D31-9BA5-F2EFB0A8B35D}"/>
          </ac:picMkLst>
        </pc:picChg>
        <pc:picChg chg="add mod modCrop">
          <ac:chgData name="Godchagon Panyamanotham (กชกร ปัญญามโนธรรม)" userId="4bf7b1b4-e1ae-4289-88c5-38bc21c8f4b1" providerId="ADAL" clId="{F19C25AC-EABD-445C-9A1B-7CA008BD9174}" dt="2022-05-18T14:45:35.588" v="9121" actId="1037"/>
          <ac:picMkLst>
            <pc:docMk/>
            <pc:sldMk cId="2196475335" sldId="305"/>
            <ac:picMk id="6" creationId="{688B0F50-FD30-4271-A5D8-ED348B950DC0}"/>
          </ac:picMkLst>
        </pc:picChg>
        <pc:picChg chg="add mod">
          <ac:chgData name="Godchagon Panyamanotham (กชกร ปัญญามโนธรรม)" userId="4bf7b1b4-e1ae-4289-88c5-38bc21c8f4b1" providerId="ADAL" clId="{F19C25AC-EABD-445C-9A1B-7CA008BD9174}" dt="2022-05-18T14:49:24.707" v="9130" actId="1076"/>
          <ac:picMkLst>
            <pc:docMk/>
            <pc:sldMk cId="2196475335" sldId="305"/>
            <ac:picMk id="8" creationId="{91AF4C8F-D2E5-4AD1-AD4D-4624952C2FF6}"/>
          </ac:picMkLst>
        </pc:picChg>
        <pc:picChg chg="add del">
          <ac:chgData name="Godchagon Panyamanotham (กชกร ปัญญามโนธรรม)" userId="4bf7b1b4-e1ae-4289-88c5-38bc21c8f4b1" providerId="ADAL" clId="{F19C25AC-EABD-445C-9A1B-7CA008BD9174}" dt="2022-05-18T11:10:20.011" v="7737" actId="478"/>
          <ac:picMkLst>
            <pc:docMk/>
            <pc:sldMk cId="2196475335" sldId="305"/>
            <ac:picMk id="17" creationId="{4C678F23-DBE5-4390-B8C4-132211376E0B}"/>
          </ac:picMkLst>
        </pc:picChg>
        <pc:picChg chg="add mod">
          <ac:chgData name="Godchagon Panyamanotham (กชกร ปัญญามโนธรรม)" userId="4bf7b1b4-e1ae-4289-88c5-38bc21c8f4b1" providerId="ADAL" clId="{F19C25AC-EABD-445C-9A1B-7CA008BD9174}" dt="2022-05-18T14:49:30.482" v="9133" actId="14100"/>
          <ac:picMkLst>
            <pc:docMk/>
            <pc:sldMk cId="2196475335" sldId="305"/>
            <ac:picMk id="20" creationId="{5F914C97-B06B-4791-98FC-840F17E8ECAC}"/>
          </ac:picMkLst>
        </pc:picChg>
      </pc:sldChg>
      <pc:sldChg chg="addSp delSp modSp add mod modNotesTx">
        <pc:chgData name="Godchagon Panyamanotham (กชกร ปัญญามโนธรรม)" userId="4bf7b1b4-e1ae-4289-88c5-38bc21c8f4b1" providerId="ADAL" clId="{F19C25AC-EABD-445C-9A1B-7CA008BD9174}" dt="2022-05-19T04:27:56.106" v="10286" actId="255"/>
        <pc:sldMkLst>
          <pc:docMk/>
          <pc:sldMk cId="1759409488" sldId="306"/>
        </pc:sldMkLst>
        <pc:spChg chg="mod">
          <ac:chgData name="Godchagon Panyamanotham (กชกร ปัญญามโนธรรม)" userId="4bf7b1b4-e1ae-4289-88c5-38bc21c8f4b1" providerId="ADAL" clId="{F19C25AC-EABD-445C-9A1B-7CA008BD9174}" dt="2022-05-18T15:12:20.781" v="9613"/>
          <ac:spMkLst>
            <pc:docMk/>
            <pc:sldMk cId="1759409488" sldId="306"/>
            <ac:spMk id="10" creationId="{40A430E7-D202-433F-9F0E-813F40959574}"/>
          </ac:spMkLst>
        </pc:spChg>
        <pc:spChg chg="add mod">
          <ac:chgData name="Godchagon Panyamanotham (กชกร ปัญญามโนธรรม)" userId="4bf7b1b4-e1ae-4289-88c5-38bc21c8f4b1" providerId="ADAL" clId="{F19C25AC-EABD-445C-9A1B-7CA008BD9174}" dt="2022-05-18T15:12:05.303" v="9612" actId="1076"/>
          <ac:spMkLst>
            <pc:docMk/>
            <pc:sldMk cId="1759409488" sldId="306"/>
            <ac:spMk id="17" creationId="{5B09D8C2-E895-4639-8510-74BD0C4348DE}"/>
          </ac:spMkLst>
        </pc:spChg>
        <pc:picChg chg="del">
          <ac:chgData name="Godchagon Panyamanotham (กชกร ปัญญามโนธรรม)" userId="4bf7b1b4-e1ae-4289-88c5-38bc21c8f4b1" providerId="ADAL" clId="{F19C25AC-EABD-445C-9A1B-7CA008BD9174}" dt="2022-05-18T14:20:43.930" v="8963" actId="478"/>
          <ac:picMkLst>
            <pc:docMk/>
            <pc:sldMk cId="1759409488" sldId="306"/>
            <ac:picMk id="6" creationId="{688B0F50-FD30-4271-A5D8-ED348B950DC0}"/>
          </ac:picMkLst>
        </pc:picChg>
        <pc:picChg chg="del">
          <ac:chgData name="Godchagon Panyamanotham (กชกร ปัญญามโนธรรม)" userId="4bf7b1b4-e1ae-4289-88c5-38bc21c8f4b1" providerId="ADAL" clId="{F19C25AC-EABD-445C-9A1B-7CA008BD9174}" dt="2022-05-18T14:20:44.390" v="8964" actId="478"/>
          <ac:picMkLst>
            <pc:docMk/>
            <pc:sldMk cId="1759409488" sldId="306"/>
            <ac:picMk id="8" creationId="{91AF4C8F-D2E5-4AD1-AD4D-4624952C2FF6}"/>
          </ac:picMkLst>
        </pc:picChg>
        <pc:picChg chg="add mod">
          <ac:chgData name="Godchagon Panyamanotham (กชกร ปัญญามโนธรรม)" userId="4bf7b1b4-e1ae-4289-88c5-38bc21c8f4b1" providerId="ADAL" clId="{F19C25AC-EABD-445C-9A1B-7CA008BD9174}" dt="2022-05-18T15:11:59.746" v="9610"/>
          <ac:picMkLst>
            <pc:docMk/>
            <pc:sldMk cId="1759409488" sldId="306"/>
            <ac:picMk id="18" creationId="{8369C6D6-7C53-4058-BCDE-DB2383ED075B}"/>
          </ac:picMkLst>
        </pc:picChg>
        <pc:picChg chg="add mod">
          <ac:chgData name="Godchagon Panyamanotham (กชกร ปัญญามโนธรรม)" userId="4bf7b1b4-e1ae-4289-88c5-38bc21c8f4b1" providerId="ADAL" clId="{F19C25AC-EABD-445C-9A1B-7CA008BD9174}" dt="2022-05-18T15:11:59.746" v="9610"/>
          <ac:picMkLst>
            <pc:docMk/>
            <pc:sldMk cId="1759409488" sldId="306"/>
            <ac:picMk id="19" creationId="{52D95896-6D8A-419C-A0D7-D94B56CC045E}"/>
          </ac:picMkLst>
        </pc:picChg>
        <pc:picChg chg="del">
          <ac:chgData name="Godchagon Panyamanotham (กชกร ปัญญามโนธรรม)" userId="4bf7b1b4-e1ae-4289-88c5-38bc21c8f4b1" providerId="ADAL" clId="{F19C25AC-EABD-445C-9A1B-7CA008BD9174}" dt="2022-05-18T14:20:44.799" v="8965" actId="478"/>
          <ac:picMkLst>
            <pc:docMk/>
            <pc:sldMk cId="1759409488" sldId="306"/>
            <ac:picMk id="20" creationId="{5F914C97-B06B-4791-98FC-840F17E8ECAC}"/>
          </ac:picMkLst>
        </pc:picChg>
        <pc:picChg chg="add mod">
          <ac:chgData name="Godchagon Panyamanotham (กชกร ปัญญามโนธรรม)" userId="4bf7b1b4-e1ae-4289-88c5-38bc21c8f4b1" providerId="ADAL" clId="{F19C25AC-EABD-445C-9A1B-7CA008BD9174}" dt="2022-05-18T15:11:59.746" v="9610"/>
          <ac:picMkLst>
            <pc:docMk/>
            <pc:sldMk cId="1759409488" sldId="306"/>
            <ac:picMk id="21" creationId="{8A7B0976-3BE0-4247-BD33-372DC7160DB0}"/>
          </ac:picMkLst>
        </pc:picChg>
        <pc:picChg chg="add mod">
          <ac:chgData name="Godchagon Panyamanotham (กชกร ปัญญามโนธรรม)" userId="4bf7b1b4-e1ae-4289-88c5-38bc21c8f4b1" providerId="ADAL" clId="{F19C25AC-EABD-445C-9A1B-7CA008BD9174}" dt="2022-05-18T15:11:59.746" v="9610"/>
          <ac:picMkLst>
            <pc:docMk/>
            <pc:sldMk cId="1759409488" sldId="306"/>
            <ac:picMk id="22" creationId="{F345D6BF-8668-422F-B397-11374B47C254}"/>
          </ac:picMkLst>
        </pc:picChg>
        <pc:picChg chg="add mod">
          <ac:chgData name="Godchagon Panyamanotham (กชกร ปัญญามโนธรรม)" userId="4bf7b1b4-e1ae-4289-88c5-38bc21c8f4b1" providerId="ADAL" clId="{F19C25AC-EABD-445C-9A1B-7CA008BD9174}" dt="2022-05-18T15:11:59.746" v="9610"/>
          <ac:picMkLst>
            <pc:docMk/>
            <pc:sldMk cId="1759409488" sldId="306"/>
            <ac:picMk id="23" creationId="{C397E8FB-7B27-43EB-953B-111923C66099}"/>
          </ac:picMkLst>
        </pc:picChg>
      </pc:sldChg>
      <pc:sldChg chg="add del">
        <pc:chgData name="Godchagon Panyamanotham (กชกร ปัญญามโนธรรม)" userId="4bf7b1b4-e1ae-4289-88c5-38bc21c8f4b1" providerId="ADAL" clId="{F19C25AC-EABD-445C-9A1B-7CA008BD9174}" dt="2022-05-18T13:00:48.633" v="8317" actId="47"/>
        <pc:sldMkLst>
          <pc:docMk/>
          <pc:sldMk cId="2426042122" sldId="306"/>
        </pc:sldMkLst>
      </pc:sldChg>
      <pc:sldChg chg="addSp delSp modSp add mod modAnim modNotesTx">
        <pc:chgData name="Godchagon Panyamanotham (กชกร ปัญญามโนธรรม)" userId="4bf7b1b4-e1ae-4289-88c5-38bc21c8f4b1" providerId="ADAL" clId="{F19C25AC-EABD-445C-9A1B-7CA008BD9174}" dt="2022-05-19T05:06:42.196" v="12276"/>
        <pc:sldMkLst>
          <pc:docMk/>
          <pc:sldMk cId="3407193423" sldId="307"/>
        </pc:sldMkLst>
        <pc:spChg chg="mod">
          <ac:chgData name="Godchagon Panyamanotham (กชกร ปัญญามโนธรรม)" userId="4bf7b1b4-e1ae-4289-88c5-38bc21c8f4b1" providerId="ADAL" clId="{F19C25AC-EABD-445C-9A1B-7CA008BD9174}" dt="2022-05-18T15:26:27.621" v="9724" actId="20577"/>
          <ac:spMkLst>
            <pc:docMk/>
            <pc:sldMk cId="3407193423" sldId="307"/>
            <ac:spMk id="10" creationId="{40A430E7-D202-433F-9F0E-813F40959574}"/>
          </ac:spMkLst>
        </pc:spChg>
        <pc:spChg chg="mod">
          <ac:chgData name="Godchagon Panyamanotham (กชกร ปัญญามโนธรรม)" userId="4bf7b1b4-e1ae-4289-88c5-38bc21c8f4b1" providerId="ADAL" clId="{F19C25AC-EABD-445C-9A1B-7CA008BD9174}" dt="2022-05-18T15:30:35.652" v="9755" actId="12788"/>
          <ac:spMkLst>
            <pc:docMk/>
            <pc:sldMk cId="3407193423" sldId="307"/>
            <ac:spMk id="17" creationId="{5B09D8C2-E895-4639-8510-74BD0C4348DE}"/>
          </ac:spMkLst>
        </pc:spChg>
        <pc:spChg chg="add mod ord">
          <ac:chgData name="Godchagon Panyamanotham (กชกร ปัญญามโนธรรม)" userId="4bf7b1b4-e1ae-4289-88c5-38bc21c8f4b1" providerId="ADAL" clId="{F19C25AC-EABD-445C-9A1B-7CA008BD9174}" dt="2022-05-19T04:03:07.052" v="9854" actId="171"/>
          <ac:spMkLst>
            <pc:docMk/>
            <pc:sldMk cId="3407193423" sldId="307"/>
            <ac:spMk id="18" creationId="{0CF66783-9E6A-483C-BA2C-C2848FC4BC41}"/>
          </ac:spMkLst>
        </pc:spChg>
        <pc:spChg chg="add mod">
          <ac:chgData name="Godchagon Panyamanotham (กชกร ปัญญามโนธรรม)" userId="4bf7b1b4-e1ae-4289-88c5-38bc21c8f4b1" providerId="ADAL" clId="{F19C25AC-EABD-445C-9A1B-7CA008BD9174}" dt="2022-05-18T15:30:35.652" v="9755" actId="12788"/>
          <ac:spMkLst>
            <pc:docMk/>
            <pc:sldMk cId="3407193423" sldId="307"/>
            <ac:spMk id="20" creationId="{871965BD-8797-4682-BEB9-F37EE90B3F7D}"/>
          </ac:spMkLst>
        </pc:spChg>
        <pc:spChg chg="add mod">
          <ac:chgData name="Godchagon Panyamanotham (กชกร ปัญญามโนธรรม)" userId="4bf7b1b4-e1ae-4289-88c5-38bc21c8f4b1" providerId="ADAL" clId="{F19C25AC-EABD-445C-9A1B-7CA008BD9174}" dt="2022-05-18T15:34:28.234" v="9763" actId="20577"/>
          <ac:spMkLst>
            <pc:docMk/>
            <pc:sldMk cId="3407193423" sldId="307"/>
            <ac:spMk id="24" creationId="{9A86A893-C927-462F-8F55-8A1CE1A523E3}"/>
          </ac:spMkLst>
        </pc:spChg>
        <pc:picChg chg="del">
          <ac:chgData name="Godchagon Panyamanotham (กชกร ปัญญามโนธรรม)" userId="4bf7b1b4-e1ae-4289-88c5-38bc21c8f4b1" providerId="ADAL" clId="{F19C25AC-EABD-445C-9A1B-7CA008BD9174}" dt="2022-05-18T15:12:27.483" v="9615" actId="478"/>
          <ac:picMkLst>
            <pc:docMk/>
            <pc:sldMk cId="3407193423" sldId="307"/>
            <ac:picMk id="18" creationId="{8369C6D6-7C53-4058-BCDE-DB2383ED075B}"/>
          </ac:picMkLst>
        </pc:picChg>
        <pc:picChg chg="del">
          <ac:chgData name="Godchagon Panyamanotham (กชกร ปัญญามโนธรรม)" userId="4bf7b1b4-e1ae-4289-88c5-38bc21c8f4b1" providerId="ADAL" clId="{F19C25AC-EABD-445C-9A1B-7CA008BD9174}" dt="2022-05-18T15:12:27.483" v="9615" actId="478"/>
          <ac:picMkLst>
            <pc:docMk/>
            <pc:sldMk cId="3407193423" sldId="307"/>
            <ac:picMk id="19" creationId="{52D95896-6D8A-419C-A0D7-D94B56CC045E}"/>
          </ac:picMkLst>
        </pc:picChg>
        <pc:picChg chg="del">
          <ac:chgData name="Godchagon Panyamanotham (กชกร ปัญญามโนธรรม)" userId="4bf7b1b4-e1ae-4289-88c5-38bc21c8f4b1" providerId="ADAL" clId="{F19C25AC-EABD-445C-9A1B-7CA008BD9174}" dt="2022-05-18T15:12:27.483" v="9615" actId="478"/>
          <ac:picMkLst>
            <pc:docMk/>
            <pc:sldMk cId="3407193423" sldId="307"/>
            <ac:picMk id="21" creationId="{8A7B0976-3BE0-4247-BD33-372DC7160DB0}"/>
          </ac:picMkLst>
        </pc:picChg>
        <pc:picChg chg="del">
          <ac:chgData name="Godchagon Panyamanotham (กชกร ปัญญามโนธรรม)" userId="4bf7b1b4-e1ae-4289-88c5-38bc21c8f4b1" providerId="ADAL" clId="{F19C25AC-EABD-445C-9A1B-7CA008BD9174}" dt="2022-05-18T15:12:27.483" v="9615" actId="478"/>
          <ac:picMkLst>
            <pc:docMk/>
            <pc:sldMk cId="3407193423" sldId="307"/>
            <ac:picMk id="22" creationId="{F345D6BF-8668-422F-B397-11374B47C254}"/>
          </ac:picMkLst>
        </pc:picChg>
        <pc:picChg chg="del">
          <ac:chgData name="Godchagon Panyamanotham (กชกร ปัญญามโนธรรม)" userId="4bf7b1b4-e1ae-4289-88c5-38bc21c8f4b1" providerId="ADAL" clId="{F19C25AC-EABD-445C-9A1B-7CA008BD9174}" dt="2022-05-18T15:12:27.483" v="9615" actId="478"/>
          <ac:picMkLst>
            <pc:docMk/>
            <pc:sldMk cId="3407193423" sldId="307"/>
            <ac:picMk id="23" creationId="{C397E8FB-7B27-43EB-953B-111923C66099}"/>
          </ac:picMkLst>
        </pc:picChg>
      </pc:sldChg>
      <pc:sldChg chg="addSp delSp modSp add mod addAnim delAnim modAnim modNotesTx">
        <pc:chgData name="Godchagon Panyamanotham (กชกร ปัญญามโนธรรม)" userId="4bf7b1b4-e1ae-4289-88c5-38bc21c8f4b1" providerId="ADAL" clId="{F19C25AC-EABD-445C-9A1B-7CA008BD9174}" dt="2022-05-19T04:28:11.786" v="10289" actId="255"/>
        <pc:sldMkLst>
          <pc:docMk/>
          <pc:sldMk cId="781591268" sldId="308"/>
        </pc:sldMkLst>
        <pc:spChg chg="add del mod">
          <ac:chgData name="Godchagon Panyamanotham (กชกร ปัญญามโนธรรม)" userId="4bf7b1b4-e1ae-4289-88c5-38bc21c8f4b1" providerId="ADAL" clId="{F19C25AC-EABD-445C-9A1B-7CA008BD9174}" dt="2022-05-19T04:02:35.669" v="9845" actId="478"/>
          <ac:spMkLst>
            <pc:docMk/>
            <pc:sldMk cId="781591268" sldId="308"/>
            <ac:spMk id="17" creationId="{5B09D8C2-E895-4639-8510-74BD0C4348DE}"/>
          </ac:spMkLst>
        </pc:spChg>
        <pc:spChg chg="del">
          <ac:chgData name="Godchagon Panyamanotham (กชกร ปัญญามโนธรรม)" userId="4bf7b1b4-e1ae-4289-88c5-38bc21c8f4b1" providerId="ADAL" clId="{F19C25AC-EABD-445C-9A1B-7CA008BD9174}" dt="2022-05-19T03:27:37.922" v="9790" actId="478"/>
          <ac:spMkLst>
            <pc:docMk/>
            <pc:sldMk cId="781591268" sldId="308"/>
            <ac:spMk id="20" creationId="{871965BD-8797-4682-BEB9-F37EE90B3F7D}"/>
          </ac:spMkLst>
        </pc:spChg>
        <pc:spChg chg="add del mod">
          <ac:chgData name="Godchagon Panyamanotham (กชกร ปัญญามโนธรรม)" userId="4bf7b1b4-e1ae-4289-88c5-38bc21c8f4b1" providerId="ADAL" clId="{F19C25AC-EABD-445C-9A1B-7CA008BD9174}" dt="2022-05-19T04:01:57.242" v="9838"/>
          <ac:spMkLst>
            <pc:docMk/>
            <pc:sldMk cId="781591268" sldId="308"/>
            <ac:spMk id="24" creationId="{349DF162-EDB6-4590-A846-6DDD443C6B18}"/>
          </ac:spMkLst>
        </pc:spChg>
        <pc:spChg chg="del">
          <ac:chgData name="Godchagon Panyamanotham (กชกร ปัญญามโนธรรม)" userId="4bf7b1b4-e1ae-4289-88c5-38bc21c8f4b1" providerId="ADAL" clId="{F19C25AC-EABD-445C-9A1B-7CA008BD9174}" dt="2022-05-19T03:27:40.242" v="9791" actId="478"/>
          <ac:spMkLst>
            <pc:docMk/>
            <pc:sldMk cId="781591268" sldId="308"/>
            <ac:spMk id="24" creationId="{9A86A893-C927-462F-8F55-8A1CE1A523E3}"/>
          </ac:spMkLst>
        </pc:spChg>
        <pc:spChg chg="add del mod">
          <ac:chgData name="Godchagon Panyamanotham (กชกร ปัญญามโนธรรม)" userId="4bf7b1b4-e1ae-4289-88c5-38bc21c8f4b1" providerId="ADAL" clId="{F19C25AC-EABD-445C-9A1B-7CA008BD9174}" dt="2022-05-19T04:01:57.242" v="9838"/>
          <ac:spMkLst>
            <pc:docMk/>
            <pc:sldMk cId="781591268" sldId="308"/>
            <ac:spMk id="25" creationId="{EE11379B-77DD-4979-89EB-B1BF554AEAE3}"/>
          </ac:spMkLst>
        </pc:spChg>
        <pc:spChg chg="add del mod">
          <ac:chgData name="Godchagon Panyamanotham (กชกร ปัญญามโนธรรม)" userId="4bf7b1b4-e1ae-4289-88c5-38bc21c8f4b1" providerId="ADAL" clId="{F19C25AC-EABD-445C-9A1B-7CA008BD9174}" dt="2022-05-19T04:02:35.498" v="9844"/>
          <ac:spMkLst>
            <pc:docMk/>
            <pc:sldMk cId="781591268" sldId="308"/>
            <ac:spMk id="26" creationId="{7239ED84-9A54-4BD4-8BEE-4EB8FFCC1D82}"/>
          </ac:spMkLst>
        </pc:spChg>
        <pc:spChg chg="add del mod">
          <ac:chgData name="Godchagon Panyamanotham (กชกร ปัญญามโนธรรม)" userId="4bf7b1b4-e1ae-4289-88c5-38bc21c8f4b1" providerId="ADAL" clId="{F19C25AC-EABD-445C-9A1B-7CA008BD9174}" dt="2022-05-19T04:02:35.498" v="9844"/>
          <ac:spMkLst>
            <pc:docMk/>
            <pc:sldMk cId="781591268" sldId="308"/>
            <ac:spMk id="27" creationId="{025FFE7E-0A9D-4565-80C3-D657EDB0A4EF}"/>
          </ac:spMkLst>
        </pc:spChg>
        <pc:picChg chg="add del mod">
          <ac:chgData name="Godchagon Panyamanotham (กชกร ปัญญามโนธรรม)" userId="4bf7b1b4-e1ae-4289-88c5-38bc21c8f4b1" providerId="ADAL" clId="{F19C25AC-EABD-445C-9A1B-7CA008BD9174}" dt="2022-05-19T04:02:36.652" v="9848" actId="478"/>
          <ac:picMkLst>
            <pc:docMk/>
            <pc:sldMk cId="781591268" sldId="308"/>
            <ac:picMk id="18" creationId="{95863DF6-32F8-41AA-8A7B-AD5E333AC532}"/>
          </ac:picMkLst>
        </pc:picChg>
        <pc:picChg chg="add del mod">
          <ac:chgData name="Godchagon Panyamanotham (กชกร ปัญญามโนธรรม)" userId="4bf7b1b4-e1ae-4289-88c5-38bc21c8f4b1" providerId="ADAL" clId="{F19C25AC-EABD-445C-9A1B-7CA008BD9174}" dt="2022-05-19T04:02:36.652" v="9848" actId="478"/>
          <ac:picMkLst>
            <pc:docMk/>
            <pc:sldMk cId="781591268" sldId="308"/>
            <ac:picMk id="19" creationId="{DAF9EAF1-9134-4546-B996-84A975D859D4}"/>
          </ac:picMkLst>
        </pc:picChg>
        <pc:picChg chg="add del mod">
          <ac:chgData name="Godchagon Panyamanotham (กชกร ปัญญามโนธรรม)" userId="4bf7b1b4-e1ae-4289-88c5-38bc21c8f4b1" providerId="ADAL" clId="{F19C25AC-EABD-445C-9A1B-7CA008BD9174}" dt="2022-05-19T04:02:36.652" v="9848" actId="478"/>
          <ac:picMkLst>
            <pc:docMk/>
            <pc:sldMk cId="781591268" sldId="308"/>
            <ac:picMk id="20" creationId="{889C0A8B-6045-4D08-A251-E824A2D5FFA3}"/>
          </ac:picMkLst>
        </pc:picChg>
        <pc:picChg chg="add del mod">
          <ac:chgData name="Godchagon Panyamanotham (กชกร ปัญญามโนธรรม)" userId="4bf7b1b4-e1ae-4289-88c5-38bc21c8f4b1" providerId="ADAL" clId="{F19C25AC-EABD-445C-9A1B-7CA008BD9174}" dt="2022-05-19T04:02:36.652" v="9848" actId="478"/>
          <ac:picMkLst>
            <pc:docMk/>
            <pc:sldMk cId="781591268" sldId="308"/>
            <ac:picMk id="21" creationId="{9FDA857A-7D7E-4E17-9262-9DD9209EB5C9}"/>
          </ac:picMkLst>
        </pc:picChg>
        <pc:picChg chg="add del mod">
          <ac:chgData name="Godchagon Panyamanotham (กชกร ปัญญามโนธรรม)" userId="4bf7b1b4-e1ae-4289-88c5-38bc21c8f4b1" providerId="ADAL" clId="{F19C25AC-EABD-445C-9A1B-7CA008BD9174}" dt="2022-05-19T04:02:36.652" v="9848" actId="478"/>
          <ac:picMkLst>
            <pc:docMk/>
            <pc:sldMk cId="781591268" sldId="308"/>
            <ac:picMk id="22" creationId="{C4428911-F69F-442A-A014-23DA598AFDC1}"/>
          </ac:picMkLst>
        </pc:picChg>
        <pc:picChg chg="add del mod">
          <ac:chgData name="Godchagon Panyamanotham (กชกร ปัญญามโนธรรม)" userId="4bf7b1b4-e1ae-4289-88c5-38bc21c8f4b1" providerId="ADAL" clId="{F19C25AC-EABD-445C-9A1B-7CA008BD9174}" dt="2022-05-19T04:02:36.652" v="9848" actId="478"/>
          <ac:picMkLst>
            <pc:docMk/>
            <pc:sldMk cId="781591268" sldId="308"/>
            <ac:picMk id="23" creationId="{E74961EC-1E69-449D-8A30-2EB83EA4881B}"/>
          </ac:picMkLst>
        </pc:picChg>
      </pc:sldChg>
      <pc:sldChg chg="addSp delSp modSp add mod ord delAnim modAnim modNotesTx">
        <pc:chgData name="Godchagon Panyamanotham (กชกร ปัญญามโนธรรม)" userId="4bf7b1b4-e1ae-4289-88c5-38bc21c8f4b1" providerId="ADAL" clId="{F19C25AC-EABD-445C-9A1B-7CA008BD9174}" dt="2022-05-19T05:07:10.648" v="12280"/>
        <pc:sldMkLst>
          <pc:docMk/>
          <pc:sldMk cId="324847919" sldId="309"/>
        </pc:sldMkLst>
        <pc:spChg chg="del">
          <ac:chgData name="Godchagon Panyamanotham (กชกร ปัญญามโนธรรม)" userId="4bf7b1b4-e1ae-4289-88c5-38bc21c8f4b1" providerId="ADAL" clId="{F19C25AC-EABD-445C-9A1B-7CA008BD9174}" dt="2022-05-19T04:03:25.622" v="9858" actId="478"/>
          <ac:spMkLst>
            <pc:docMk/>
            <pc:sldMk cId="324847919" sldId="309"/>
            <ac:spMk id="17" creationId="{5B09D8C2-E895-4639-8510-74BD0C4348DE}"/>
          </ac:spMkLst>
        </pc:spChg>
        <pc:spChg chg="mod">
          <ac:chgData name="Godchagon Panyamanotham (กชกร ปัญญามโนธรรม)" userId="4bf7b1b4-e1ae-4289-88c5-38bc21c8f4b1" providerId="ADAL" clId="{F19C25AC-EABD-445C-9A1B-7CA008BD9174}" dt="2022-05-19T04:14:48.183" v="9984" actId="12788"/>
          <ac:spMkLst>
            <pc:docMk/>
            <pc:sldMk cId="324847919" sldId="309"/>
            <ac:spMk id="18" creationId="{0CF66783-9E6A-483C-BA2C-C2848FC4BC41}"/>
          </ac:spMkLst>
        </pc:spChg>
        <pc:spChg chg="del">
          <ac:chgData name="Godchagon Panyamanotham (กชกร ปัญญามโนธรรม)" userId="4bf7b1b4-e1ae-4289-88c5-38bc21c8f4b1" providerId="ADAL" clId="{F19C25AC-EABD-445C-9A1B-7CA008BD9174}" dt="2022-05-19T04:03:25.622" v="9858" actId="478"/>
          <ac:spMkLst>
            <pc:docMk/>
            <pc:sldMk cId="324847919" sldId="309"/>
            <ac:spMk id="20" creationId="{871965BD-8797-4682-BEB9-F37EE90B3F7D}"/>
          </ac:spMkLst>
        </pc:spChg>
        <pc:spChg chg="mod">
          <ac:chgData name="Godchagon Panyamanotham (กชกร ปัญญามโนธรรม)" userId="4bf7b1b4-e1ae-4289-88c5-38bc21c8f4b1" providerId="ADAL" clId="{F19C25AC-EABD-445C-9A1B-7CA008BD9174}" dt="2022-05-19T04:14:48.183" v="9984" actId="12788"/>
          <ac:spMkLst>
            <pc:docMk/>
            <pc:sldMk cId="324847919" sldId="309"/>
            <ac:spMk id="24" creationId="{9A86A893-C927-462F-8F55-8A1CE1A523E3}"/>
          </ac:spMkLst>
        </pc:spChg>
        <pc:picChg chg="add mod">
          <ac:chgData name="Godchagon Panyamanotham (กชกร ปัญญามโนธรรม)" userId="4bf7b1b4-e1ae-4289-88c5-38bc21c8f4b1" providerId="ADAL" clId="{F19C25AC-EABD-445C-9A1B-7CA008BD9174}" dt="2022-05-19T04:17:36.412" v="10009" actId="1076"/>
          <ac:picMkLst>
            <pc:docMk/>
            <pc:sldMk cId="324847919" sldId="309"/>
            <ac:picMk id="3" creationId="{F74399CF-FB6F-407D-BEEF-48A5F0E366E1}"/>
          </ac:picMkLst>
        </pc:picChg>
        <pc:picChg chg="add mod">
          <ac:chgData name="Godchagon Panyamanotham (กชกร ปัญญามโนธรรม)" userId="4bf7b1b4-e1ae-4289-88c5-38bc21c8f4b1" providerId="ADAL" clId="{F19C25AC-EABD-445C-9A1B-7CA008BD9174}" dt="2022-05-19T04:17:50.560" v="10011" actId="1076"/>
          <ac:picMkLst>
            <pc:docMk/>
            <pc:sldMk cId="324847919" sldId="309"/>
            <ac:picMk id="5" creationId="{D3150652-939B-4329-9E7C-973F26CD0157}"/>
          </ac:picMkLst>
        </pc:picChg>
        <pc:picChg chg="add mod modCrop">
          <ac:chgData name="Godchagon Panyamanotham (กชกร ปัญญามโนธรรม)" userId="4bf7b1b4-e1ae-4289-88c5-38bc21c8f4b1" providerId="ADAL" clId="{F19C25AC-EABD-445C-9A1B-7CA008BD9174}" dt="2022-05-19T04:17:33.438" v="10008" actId="14100"/>
          <ac:picMkLst>
            <pc:docMk/>
            <pc:sldMk cId="324847919" sldId="309"/>
            <ac:picMk id="7" creationId="{58136A01-B787-4423-BC95-2912066BEC25}"/>
          </ac:picMkLst>
        </pc:picChg>
        <pc:picChg chg="add mod">
          <ac:chgData name="Godchagon Panyamanotham (กชกร ปัญญามโนธรรม)" userId="4bf7b1b4-e1ae-4289-88c5-38bc21c8f4b1" providerId="ADAL" clId="{F19C25AC-EABD-445C-9A1B-7CA008BD9174}" dt="2022-05-19T04:17:58.337" v="10014" actId="14100"/>
          <ac:picMkLst>
            <pc:docMk/>
            <pc:sldMk cId="324847919" sldId="309"/>
            <ac:picMk id="9" creationId="{65550AEF-FE51-4FE4-A1DB-F7AA3A2606F0}"/>
          </ac:picMkLst>
        </pc:picChg>
        <pc:picChg chg="add del mod">
          <ac:chgData name="Godchagon Panyamanotham (กชกร ปัญญามโนธรรม)" userId="4bf7b1b4-e1ae-4289-88c5-38bc21c8f4b1" providerId="ADAL" clId="{F19C25AC-EABD-445C-9A1B-7CA008BD9174}" dt="2022-05-19T04:14:28.688" v="9976" actId="478"/>
          <ac:picMkLst>
            <pc:docMk/>
            <pc:sldMk cId="324847919" sldId="309"/>
            <ac:picMk id="1026" creationId="{AE2A4C5E-E24A-43AC-9B75-C2A8290B54A4}"/>
          </ac:picMkLst>
        </pc:picChg>
        <pc:picChg chg="add del mod">
          <ac:chgData name="Godchagon Panyamanotham (กชกร ปัญญามโนธรรม)" userId="4bf7b1b4-e1ae-4289-88c5-38bc21c8f4b1" providerId="ADAL" clId="{F19C25AC-EABD-445C-9A1B-7CA008BD9174}" dt="2022-05-19T04:06:23.457" v="9899" actId="478"/>
          <ac:picMkLst>
            <pc:docMk/>
            <pc:sldMk cId="324847919" sldId="309"/>
            <ac:picMk id="1028" creationId="{B0699DFC-6EE3-46F9-B474-FE1A0CE5F3F7}"/>
          </ac:picMkLst>
        </pc:picChg>
        <pc:picChg chg="add del mod">
          <ac:chgData name="Godchagon Panyamanotham (กชกร ปัญญามโนธรรม)" userId="4bf7b1b4-e1ae-4289-88c5-38bc21c8f4b1" providerId="ADAL" clId="{F19C25AC-EABD-445C-9A1B-7CA008BD9174}" dt="2022-05-19T04:14:28.688" v="9976" actId="478"/>
          <ac:picMkLst>
            <pc:docMk/>
            <pc:sldMk cId="324847919" sldId="309"/>
            <ac:picMk id="1030" creationId="{96335A9A-0CEE-402E-83A2-514D09D39C9C}"/>
          </ac:picMkLst>
        </pc:picChg>
        <pc:picChg chg="add del mod">
          <ac:chgData name="Godchagon Panyamanotham (กชกร ปัญญามโนธรรม)" userId="4bf7b1b4-e1ae-4289-88c5-38bc21c8f4b1" providerId="ADAL" clId="{F19C25AC-EABD-445C-9A1B-7CA008BD9174}" dt="2022-05-19T04:14:28.688" v="9976" actId="478"/>
          <ac:picMkLst>
            <pc:docMk/>
            <pc:sldMk cId="324847919" sldId="309"/>
            <ac:picMk id="1032" creationId="{DCA3B380-A664-4B8D-B8CF-083275F343DB}"/>
          </ac:picMkLst>
        </pc:picChg>
      </pc:sldChg>
      <pc:sldChg chg="add del modNotesTx">
        <pc:chgData name="Godchagon Panyamanotham (กชกร ปัญญามโนธรรม)" userId="4bf7b1b4-e1ae-4289-88c5-38bc21c8f4b1" providerId="ADAL" clId="{F19C25AC-EABD-445C-9A1B-7CA008BD9174}" dt="2022-05-19T04:02:36.985" v="9850"/>
        <pc:sldMkLst>
          <pc:docMk/>
          <pc:sldMk cId="1904683289" sldId="309"/>
        </pc:sldMkLst>
      </pc:sldChg>
      <pc:sldChg chg="addSp delSp modSp add mod modAnim modNotesTx">
        <pc:chgData name="Godchagon Panyamanotham (กชกร ปัญญามโนธรรม)" userId="4bf7b1b4-e1ae-4289-88c5-38bc21c8f4b1" providerId="ADAL" clId="{F19C25AC-EABD-445C-9A1B-7CA008BD9174}" dt="2022-05-19T05:08:11.219" v="12286"/>
        <pc:sldMkLst>
          <pc:docMk/>
          <pc:sldMk cId="783428949" sldId="310"/>
        </pc:sldMkLst>
        <pc:spChg chg="add mod">
          <ac:chgData name="Godchagon Panyamanotham (กชกร ปัญญามโนธรรม)" userId="4bf7b1b4-e1ae-4289-88c5-38bc21c8f4b1" providerId="ADAL" clId="{F19C25AC-EABD-445C-9A1B-7CA008BD9174}" dt="2022-05-19T04:32:49.836" v="10406" actId="1035"/>
          <ac:spMkLst>
            <pc:docMk/>
            <pc:sldMk cId="783428949" sldId="310"/>
            <ac:spMk id="6" creationId="{4738A1D8-EC46-41FA-8092-57654FE2F8B5}"/>
          </ac:spMkLst>
        </pc:spChg>
        <pc:spChg chg="mod">
          <ac:chgData name="Godchagon Panyamanotham (กชกร ปัญญามโนธรรม)" userId="4bf7b1b4-e1ae-4289-88c5-38bc21c8f4b1" providerId="ADAL" clId="{F19C25AC-EABD-445C-9A1B-7CA008BD9174}" dt="2022-05-19T04:22:56.569" v="10157" actId="20577"/>
          <ac:spMkLst>
            <pc:docMk/>
            <pc:sldMk cId="783428949" sldId="310"/>
            <ac:spMk id="10" creationId="{40A430E7-D202-433F-9F0E-813F40959574}"/>
          </ac:spMkLst>
        </pc:spChg>
        <pc:spChg chg="del">
          <ac:chgData name="Godchagon Panyamanotham (กชกร ปัญญามโนธรรม)" userId="4bf7b1b4-e1ae-4289-88c5-38bc21c8f4b1" providerId="ADAL" clId="{F19C25AC-EABD-445C-9A1B-7CA008BD9174}" dt="2022-05-19T04:22:50.215" v="10139" actId="478"/>
          <ac:spMkLst>
            <pc:docMk/>
            <pc:sldMk cId="783428949" sldId="310"/>
            <ac:spMk id="18" creationId="{0CF66783-9E6A-483C-BA2C-C2848FC4BC41}"/>
          </ac:spMkLst>
        </pc:spChg>
        <pc:spChg chg="add mod">
          <ac:chgData name="Godchagon Panyamanotham (กชกร ปัญญามโนธรรม)" userId="4bf7b1b4-e1ae-4289-88c5-38bc21c8f4b1" providerId="ADAL" clId="{F19C25AC-EABD-445C-9A1B-7CA008BD9174}" dt="2022-05-19T04:32:49.836" v="10406" actId="1035"/>
          <ac:spMkLst>
            <pc:docMk/>
            <pc:sldMk cId="783428949" sldId="310"/>
            <ac:spMk id="19" creationId="{6B4B3AA5-A5EC-44DE-BF2E-92ED59FB12F0}"/>
          </ac:spMkLst>
        </pc:spChg>
        <pc:spChg chg="add mod">
          <ac:chgData name="Godchagon Panyamanotham (กชกร ปัญญามโนธรรม)" userId="4bf7b1b4-e1ae-4289-88c5-38bc21c8f4b1" providerId="ADAL" clId="{F19C25AC-EABD-445C-9A1B-7CA008BD9174}" dt="2022-05-19T04:32:49.836" v="10406" actId="1035"/>
          <ac:spMkLst>
            <pc:docMk/>
            <pc:sldMk cId="783428949" sldId="310"/>
            <ac:spMk id="20" creationId="{5333A65B-E5C9-4AF0-BD9C-77587781500C}"/>
          </ac:spMkLst>
        </pc:spChg>
        <pc:spChg chg="add mod">
          <ac:chgData name="Godchagon Panyamanotham (กชกร ปัญญามโนธรรม)" userId="4bf7b1b4-e1ae-4289-88c5-38bc21c8f4b1" providerId="ADAL" clId="{F19C25AC-EABD-445C-9A1B-7CA008BD9174}" dt="2022-05-19T04:32:49.836" v="10406" actId="1035"/>
          <ac:spMkLst>
            <pc:docMk/>
            <pc:sldMk cId="783428949" sldId="310"/>
            <ac:spMk id="21" creationId="{59536284-85ED-4057-A29C-7F454B400F73}"/>
          </ac:spMkLst>
        </pc:spChg>
        <pc:spChg chg="add mod">
          <ac:chgData name="Godchagon Panyamanotham (กชกร ปัญญามโนธรรม)" userId="4bf7b1b4-e1ae-4289-88c5-38bc21c8f4b1" providerId="ADAL" clId="{F19C25AC-EABD-445C-9A1B-7CA008BD9174}" dt="2022-05-19T04:32:49.836" v="10406" actId="1035"/>
          <ac:spMkLst>
            <pc:docMk/>
            <pc:sldMk cId="783428949" sldId="310"/>
            <ac:spMk id="22" creationId="{BBCE2427-F4AB-4E33-9EFB-9BF11A9E115B}"/>
          </ac:spMkLst>
        </pc:spChg>
        <pc:spChg chg="add mod">
          <ac:chgData name="Godchagon Panyamanotham (กชกร ปัญญามโนธรรม)" userId="4bf7b1b4-e1ae-4289-88c5-38bc21c8f4b1" providerId="ADAL" clId="{F19C25AC-EABD-445C-9A1B-7CA008BD9174}" dt="2022-05-19T04:32:49.836" v="10406" actId="1035"/>
          <ac:spMkLst>
            <pc:docMk/>
            <pc:sldMk cId="783428949" sldId="310"/>
            <ac:spMk id="23" creationId="{A8886077-9F33-451C-8341-0A3CB20A0115}"/>
          </ac:spMkLst>
        </pc:spChg>
        <pc:spChg chg="del">
          <ac:chgData name="Godchagon Panyamanotham (กชกร ปัญญามโนธรรม)" userId="4bf7b1b4-e1ae-4289-88c5-38bc21c8f4b1" providerId="ADAL" clId="{F19C25AC-EABD-445C-9A1B-7CA008BD9174}" dt="2022-05-19T04:22:50.215" v="10139" actId="478"/>
          <ac:spMkLst>
            <pc:docMk/>
            <pc:sldMk cId="783428949" sldId="310"/>
            <ac:spMk id="24" creationId="{9A86A893-C927-462F-8F55-8A1CE1A523E3}"/>
          </ac:spMkLst>
        </pc:spChg>
        <pc:spChg chg="add mod">
          <ac:chgData name="Godchagon Panyamanotham (กชกร ปัญญามโนธรรม)" userId="4bf7b1b4-e1ae-4289-88c5-38bc21c8f4b1" providerId="ADAL" clId="{F19C25AC-EABD-445C-9A1B-7CA008BD9174}" dt="2022-05-19T04:33:18.628" v="10414" actId="12788"/>
          <ac:spMkLst>
            <pc:docMk/>
            <pc:sldMk cId="783428949" sldId="310"/>
            <ac:spMk id="28" creationId="{761CC931-61C6-4DEE-A2A6-79D7DA495AB8}"/>
          </ac:spMkLst>
        </pc:spChg>
        <pc:picChg chg="del">
          <ac:chgData name="Godchagon Panyamanotham (กชกร ปัญญามโนธรรม)" userId="4bf7b1b4-e1ae-4289-88c5-38bc21c8f4b1" providerId="ADAL" clId="{F19C25AC-EABD-445C-9A1B-7CA008BD9174}" dt="2022-05-19T04:22:25.999" v="10118" actId="478"/>
          <ac:picMkLst>
            <pc:docMk/>
            <pc:sldMk cId="783428949" sldId="310"/>
            <ac:picMk id="3" creationId="{F74399CF-FB6F-407D-BEEF-48A5F0E366E1}"/>
          </ac:picMkLst>
        </pc:picChg>
        <pc:picChg chg="del">
          <ac:chgData name="Godchagon Panyamanotham (กชกร ปัญญามโนธรรม)" userId="4bf7b1b4-e1ae-4289-88c5-38bc21c8f4b1" providerId="ADAL" clId="{F19C25AC-EABD-445C-9A1B-7CA008BD9174}" dt="2022-05-19T04:22:25.999" v="10118" actId="478"/>
          <ac:picMkLst>
            <pc:docMk/>
            <pc:sldMk cId="783428949" sldId="310"/>
            <ac:picMk id="5" creationId="{D3150652-939B-4329-9E7C-973F26CD0157}"/>
          </ac:picMkLst>
        </pc:picChg>
        <pc:picChg chg="del">
          <ac:chgData name="Godchagon Panyamanotham (กชกร ปัญญามโนธรรม)" userId="4bf7b1b4-e1ae-4289-88c5-38bc21c8f4b1" providerId="ADAL" clId="{F19C25AC-EABD-445C-9A1B-7CA008BD9174}" dt="2022-05-19T04:22:25.999" v="10118" actId="478"/>
          <ac:picMkLst>
            <pc:docMk/>
            <pc:sldMk cId="783428949" sldId="310"/>
            <ac:picMk id="7" creationId="{58136A01-B787-4423-BC95-2912066BEC25}"/>
          </ac:picMkLst>
        </pc:picChg>
        <pc:picChg chg="del">
          <ac:chgData name="Godchagon Panyamanotham (กชกร ปัญญามโนธรรม)" userId="4bf7b1b4-e1ae-4289-88c5-38bc21c8f4b1" providerId="ADAL" clId="{F19C25AC-EABD-445C-9A1B-7CA008BD9174}" dt="2022-05-19T04:22:25.999" v="10118" actId="478"/>
          <ac:picMkLst>
            <pc:docMk/>
            <pc:sldMk cId="783428949" sldId="310"/>
            <ac:picMk id="9" creationId="{65550AEF-FE51-4FE4-A1DB-F7AA3A2606F0}"/>
          </ac:picMkLst>
        </pc:picChg>
        <pc:picChg chg="add mod modCrop">
          <ac:chgData name="Godchagon Panyamanotham (กชกร ปัญญามโนธรรม)" userId="4bf7b1b4-e1ae-4289-88c5-38bc21c8f4b1" providerId="ADAL" clId="{F19C25AC-EABD-445C-9A1B-7CA008BD9174}" dt="2022-05-19T04:32:49.836" v="10406" actId="1035"/>
          <ac:picMkLst>
            <pc:docMk/>
            <pc:sldMk cId="783428949" sldId="310"/>
            <ac:picMk id="25" creationId="{8FA4619F-38A1-47DE-9E50-F679C47AF1B4}"/>
          </ac:picMkLst>
        </pc:picChg>
        <pc:picChg chg="add mod modCrop">
          <ac:chgData name="Godchagon Panyamanotham (กชกร ปัญญามโนธรรม)" userId="4bf7b1b4-e1ae-4289-88c5-38bc21c8f4b1" providerId="ADAL" clId="{F19C25AC-EABD-445C-9A1B-7CA008BD9174}" dt="2022-05-19T04:32:49.836" v="10406" actId="1035"/>
          <ac:picMkLst>
            <pc:docMk/>
            <pc:sldMk cId="783428949" sldId="310"/>
            <ac:picMk id="26" creationId="{62AB126B-5C5F-4BD9-8A3B-3F4739F5E8C6}"/>
          </ac:picMkLst>
        </pc:picChg>
        <pc:picChg chg="add mod modCrop">
          <ac:chgData name="Godchagon Panyamanotham (กชกร ปัญญามโนธรรม)" userId="4bf7b1b4-e1ae-4289-88c5-38bc21c8f4b1" providerId="ADAL" clId="{F19C25AC-EABD-445C-9A1B-7CA008BD9174}" dt="2022-05-19T04:32:49.836" v="10406" actId="1035"/>
          <ac:picMkLst>
            <pc:docMk/>
            <pc:sldMk cId="783428949" sldId="310"/>
            <ac:picMk id="27" creationId="{212F9265-A2F9-4521-A03B-950606D7CE6D}"/>
          </ac:picMkLst>
        </pc:picChg>
        <pc:cxnChg chg="add mod">
          <ac:chgData name="Godchagon Panyamanotham (กชกร ปัญญามโนธรรม)" userId="4bf7b1b4-e1ae-4289-88c5-38bc21c8f4b1" providerId="ADAL" clId="{F19C25AC-EABD-445C-9A1B-7CA008BD9174}" dt="2022-05-19T04:32:49.836" v="10406" actId="1035"/>
          <ac:cxnSpMkLst>
            <pc:docMk/>
            <pc:sldMk cId="783428949" sldId="310"/>
            <ac:cxnSpMk id="4" creationId="{36C19DAD-C3DD-4EB4-8555-60B6F68710B7}"/>
          </ac:cxnSpMkLst>
        </pc:cxnChg>
      </pc:sldChg>
    </pc:docChg>
  </pc:docChgLst>
  <pc:docChgLst>
    <pc:chgData name="Godchagon Panyamanotham (กชกร ปัญญามโนธรรม)" userId="4bf7b1b4-e1ae-4289-88c5-38bc21c8f4b1" providerId="ADAL" clId="{0E0673CF-7ED6-4016-8351-A1894BB565C3}"/>
    <pc:docChg chg="undo redo custSel addSld delSld modSld sldOrd">
      <pc:chgData name="Godchagon Panyamanotham (กชกร ปัญญามโนธรรม)" userId="4bf7b1b4-e1ae-4289-88c5-38bc21c8f4b1" providerId="ADAL" clId="{0E0673CF-7ED6-4016-8351-A1894BB565C3}" dt="2022-05-31T10:09:47.981" v="17207" actId="20577"/>
      <pc:docMkLst>
        <pc:docMk/>
      </pc:docMkLst>
      <pc:sldChg chg="modSp mod">
        <pc:chgData name="Godchagon Panyamanotham (กชกร ปัญญามโนธรรม)" userId="4bf7b1b4-e1ae-4289-88c5-38bc21c8f4b1" providerId="ADAL" clId="{0E0673CF-7ED6-4016-8351-A1894BB565C3}" dt="2022-05-31T09:08:02.234" v="16139" actId="207"/>
        <pc:sldMkLst>
          <pc:docMk/>
          <pc:sldMk cId="2868947554" sldId="256"/>
        </pc:sldMkLst>
        <pc:spChg chg="mod">
          <ac:chgData name="Godchagon Panyamanotham (กชกร ปัญญามโนธรรม)" userId="4bf7b1b4-e1ae-4289-88c5-38bc21c8f4b1" providerId="ADAL" clId="{0E0673CF-7ED6-4016-8351-A1894BB565C3}" dt="2022-05-23T03:04:31.432" v="5" actId="20577"/>
          <ac:spMkLst>
            <pc:docMk/>
            <pc:sldMk cId="2868947554" sldId="256"/>
            <ac:spMk id="14" creationId="{F2B9FD9A-EA62-489A-87DD-7993872719F8}"/>
          </ac:spMkLst>
        </pc:spChg>
        <pc:spChg chg="mod">
          <ac:chgData name="Godchagon Panyamanotham (กชกร ปัญญามโนธรรม)" userId="4bf7b1b4-e1ae-4289-88c5-38bc21c8f4b1" providerId="ADAL" clId="{0E0673CF-7ED6-4016-8351-A1894BB565C3}" dt="2022-05-31T09:08:02.234" v="16139" actId="207"/>
          <ac:spMkLst>
            <pc:docMk/>
            <pc:sldMk cId="2868947554" sldId="256"/>
            <ac:spMk id="15" creationId="{32A1362D-B004-44D0-8F38-939084162571}"/>
          </ac:spMkLst>
        </pc:spChg>
      </pc:sldChg>
      <pc:sldChg chg="modSp mod">
        <pc:chgData name="Godchagon Panyamanotham (กชกร ปัญญามโนธรรม)" userId="4bf7b1b4-e1ae-4289-88c5-38bc21c8f4b1" providerId="ADAL" clId="{0E0673CF-7ED6-4016-8351-A1894BB565C3}" dt="2022-05-23T04:36:57.734" v="391" actId="20577"/>
        <pc:sldMkLst>
          <pc:docMk/>
          <pc:sldMk cId="3093737915" sldId="257"/>
        </pc:sldMkLst>
        <pc:spChg chg="mod">
          <ac:chgData name="Godchagon Panyamanotham (กชกร ปัญญามโนธรรม)" userId="4bf7b1b4-e1ae-4289-88c5-38bc21c8f4b1" providerId="ADAL" clId="{0E0673CF-7ED6-4016-8351-A1894BB565C3}" dt="2022-05-23T04:36:44.682" v="359" actId="20577"/>
          <ac:spMkLst>
            <pc:docMk/>
            <pc:sldMk cId="3093737915" sldId="257"/>
            <ac:spMk id="9" creationId="{2C744498-4A5B-4D3B-B7CE-CB37635ED03C}"/>
          </ac:spMkLst>
        </pc:spChg>
        <pc:spChg chg="mod">
          <ac:chgData name="Godchagon Panyamanotham (กชกร ปัญญามโนธรรม)" userId="4bf7b1b4-e1ae-4289-88c5-38bc21c8f4b1" providerId="ADAL" clId="{0E0673CF-7ED6-4016-8351-A1894BB565C3}" dt="2022-05-23T04:36:57.734" v="391" actId="20577"/>
          <ac:spMkLst>
            <pc:docMk/>
            <pc:sldMk cId="3093737915" sldId="257"/>
            <ac:spMk id="10" creationId="{90F2E4BD-66BF-42CB-8290-30033E8CBE83}"/>
          </ac:spMkLst>
        </pc:spChg>
      </pc:sldChg>
      <pc:sldChg chg="addSp delSp modSp mod">
        <pc:chgData name="Godchagon Panyamanotham (กชกร ปัญญามโนธรรม)" userId="4bf7b1b4-e1ae-4289-88c5-38bc21c8f4b1" providerId="ADAL" clId="{0E0673CF-7ED6-4016-8351-A1894BB565C3}" dt="2022-05-31T10:02:35.048" v="17086" actId="404"/>
        <pc:sldMkLst>
          <pc:docMk/>
          <pc:sldMk cId="1660640674" sldId="261"/>
        </pc:sldMkLst>
        <pc:spChg chg="mod">
          <ac:chgData name="Godchagon Panyamanotham (กชกร ปัญญามโนธรรม)" userId="4bf7b1b4-e1ae-4289-88c5-38bc21c8f4b1" providerId="ADAL" clId="{0E0673CF-7ED6-4016-8351-A1894BB565C3}" dt="2022-05-23T04:37:19.261" v="395" actId="20577"/>
          <ac:spMkLst>
            <pc:docMk/>
            <pc:sldMk cId="1660640674" sldId="261"/>
            <ac:spMk id="2" creationId="{08228659-BAA0-4D4A-84D3-4494B554ECF7}"/>
          </ac:spMkLst>
        </pc:spChg>
        <pc:spChg chg="mod">
          <ac:chgData name="Godchagon Panyamanotham (กชกร ปัญญามโนธรรม)" userId="4bf7b1b4-e1ae-4289-88c5-38bc21c8f4b1" providerId="ADAL" clId="{0E0673CF-7ED6-4016-8351-A1894BB565C3}" dt="2022-05-23T04:36:09.588" v="300"/>
          <ac:spMkLst>
            <pc:docMk/>
            <pc:sldMk cId="1660640674" sldId="261"/>
            <ac:spMk id="8" creationId="{BE9C3EFB-EC87-47F8-B176-506887187701}"/>
          </ac:spMkLst>
        </pc:spChg>
        <pc:spChg chg="add del mod">
          <ac:chgData name="Godchagon Panyamanotham (กชกร ปัญญามโนธรรม)" userId="4bf7b1b4-e1ae-4289-88c5-38bc21c8f4b1" providerId="ADAL" clId="{0E0673CF-7ED6-4016-8351-A1894BB565C3}" dt="2022-05-23T04:36:12.004" v="301" actId="478"/>
          <ac:spMkLst>
            <pc:docMk/>
            <pc:sldMk cId="1660640674" sldId="261"/>
            <ac:spMk id="14" creationId="{17C90779-2549-48E7-9AA4-862217E1F299}"/>
          </ac:spMkLst>
        </pc:spChg>
        <pc:spChg chg="add mod">
          <ac:chgData name="Godchagon Panyamanotham (กชกร ปัญญามโนธรรม)" userId="4bf7b1b4-e1ae-4289-88c5-38bc21c8f4b1" providerId="ADAL" clId="{0E0673CF-7ED6-4016-8351-A1894BB565C3}" dt="2022-05-31T10:02:35.048" v="17086" actId="404"/>
          <ac:spMkLst>
            <pc:docMk/>
            <pc:sldMk cId="1660640674" sldId="261"/>
            <ac:spMk id="14" creationId="{2D236CB0-DF9D-4FEC-A3D3-6C522C10F50A}"/>
          </ac:spMkLst>
        </pc:spChg>
        <pc:spChg chg="mod">
          <ac:chgData name="Godchagon Panyamanotham (กชกร ปัญญามโนธรรม)" userId="4bf7b1b4-e1ae-4289-88c5-38bc21c8f4b1" providerId="ADAL" clId="{0E0673CF-7ED6-4016-8351-A1894BB565C3}" dt="2022-05-23T03:31:01.302" v="73"/>
          <ac:spMkLst>
            <pc:docMk/>
            <pc:sldMk cId="1660640674" sldId="261"/>
            <ac:spMk id="25" creationId="{ED9D59E2-CA51-49AE-8E83-0FF548D80F3A}"/>
          </ac:spMkLst>
        </pc:spChg>
        <pc:spChg chg="mod">
          <ac:chgData name="Godchagon Panyamanotham (กชกร ปัญญามโนธรรม)" userId="4bf7b1b4-e1ae-4289-88c5-38bc21c8f4b1" providerId="ADAL" clId="{0E0673CF-7ED6-4016-8351-A1894BB565C3}" dt="2022-05-23T03:31:01.302" v="73"/>
          <ac:spMkLst>
            <pc:docMk/>
            <pc:sldMk cId="1660640674" sldId="261"/>
            <ac:spMk id="26" creationId="{4EE6B748-A971-42C2-AAD7-F0AE7553A135}"/>
          </ac:spMkLst>
        </pc:spChg>
        <pc:spChg chg="mod">
          <ac:chgData name="Godchagon Panyamanotham (กชกร ปัญญามโนธรรม)" userId="4bf7b1b4-e1ae-4289-88c5-38bc21c8f4b1" providerId="ADAL" clId="{0E0673CF-7ED6-4016-8351-A1894BB565C3}" dt="2022-05-23T03:31:16.478" v="76" actId="20577"/>
          <ac:spMkLst>
            <pc:docMk/>
            <pc:sldMk cId="1660640674" sldId="261"/>
            <ac:spMk id="27" creationId="{69766411-BDE9-4BB6-8639-A1EF25EB7561}"/>
          </ac:spMkLst>
        </pc:spChg>
        <pc:grpChg chg="add del mod">
          <ac:chgData name="Godchagon Panyamanotham (กชกร ปัญญามโนธรรม)" userId="4bf7b1b4-e1ae-4289-88c5-38bc21c8f4b1" providerId="ADAL" clId="{0E0673CF-7ED6-4016-8351-A1894BB565C3}" dt="2022-05-23T04:36:12.004" v="301" actId="478"/>
          <ac:grpSpMkLst>
            <pc:docMk/>
            <pc:sldMk cId="1660640674" sldId="261"/>
            <ac:grpSpMk id="24" creationId="{7AB965EF-DCAA-428F-92BE-12FF115A1B8B}"/>
          </ac:grpSpMkLst>
        </pc:grpChg>
      </pc:sldChg>
      <pc:sldChg chg="delSp modSp del mod modNotesTx">
        <pc:chgData name="Godchagon Panyamanotham (กชกร ปัญญามโนธรรม)" userId="4bf7b1b4-e1ae-4289-88c5-38bc21c8f4b1" providerId="ADAL" clId="{0E0673CF-7ED6-4016-8351-A1894BB565C3}" dt="2022-05-23T04:32:57.974" v="239" actId="47"/>
        <pc:sldMkLst>
          <pc:docMk/>
          <pc:sldMk cId="2881610932" sldId="263"/>
        </pc:sldMkLst>
        <pc:spChg chg="del mod">
          <ac:chgData name="Godchagon Panyamanotham (กชกร ปัญญามโนธรรม)" userId="4bf7b1b4-e1ae-4289-88c5-38bc21c8f4b1" providerId="ADAL" clId="{0E0673CF-7ED6-4016-8351-A1894BB565C3}" dt="2022-05-23T04:32:48.469" v="237" actId="478"/>
          <ac:spMkLst>
            <pc:docMk/>
            <pc:sldMk cId="2881610932" sldId="263"/>
            <ac:spMk id="23" creationId="{9C195AA3-9193-4008-B677-0BE90C43E3A4}"/>
          </ac:spMkLst>
        </pc:spChg>
        <pc:spChg chg="del">
          <ac:chgData name="Godchagon Panyamanotham (กชกร ปัญญามโนธรรม)" userId="4bf7b1b4-e1ae-4289-88c5-38bc21c8f4b1" providerId="ADAL" clId="{0E0673CF-7ED6-4016-8351-A1894BB565C3}" dt="2022-05-23T04:32:43.446" v="234" actId="478"/>
          <ac:spMkLst>
            <pc:docMk/>
            <pc:sldMk cId="2881610932" sldId="263"/>
            <ac:spMk id="24" creationId="{C4A71514-E15C-4090-9BB2-363A70581D35}"/>
          </ac:spMkLst>
        </pc:spChg>
        <pc:spChg chg="del">
          <ac:chgData name="Godchagon Panyamanotham (กชกร ปัญญามโนธรรม)" userId="4bf7b1b4-e1ae-4289-88c5-38bc21c8f4b1" providerId="ADAL" clId="{0E0673CF-7ED6-4016-8351-A1894BB565C3}" dt="2022-05-23T04:32:49.844" v="238" actId="478"/>
          <ac:spMkLst>
            <pc:docMk/>
            <pc:sldMk cId="2881610932" sldId="263"/>
            <ac:spMk id="25" creationId="{D59CAD65-FB7D-4C21-94A0-19052844BD64}"/>
          </ac:spMkLst>
        </pc:spChg>
        <pc:spChg chg="del">
          <ac:chgData name="Godchagon Panyamanotham (กชกร ปัญญามโนธรรม)" userId="4bf7b1b4-e1ae-4289-88c5-38bc21c8f4b1" providerId="ADAL" clId="{0E0673CF-7ED6-4016-8351-A1894BB565C3}" dt="2022-05-23T04:32:45.890" v="235" actId="478"/>
          <ac:spMkLst>
            <pc:docMk/>
            <pc:sldMk cId="2881610932" sldId="263"/>
            <ac:spMk id="26" creationId="{BE5C9CE2-3D47-4B02-BB47-21BDBC24C7F7}"/>
          </ac:spMkLst>
        </pc:spChg>
      </pc:sldChg>
      <pc:sldChg chg="addSp delSp modSp mod modAnim modNotesTx">
        <pc:chgData name="Godchagon Panyamanotham (กชกร ปัญญามโนธรรม)" userId="4bf7b1b4-e1ae-4289-88c5-38bc21c8f4b1" providerId="ADAL" clId="{0E0673CF-7ED6-4016-8351-A1894BB565C3}" dt="2022-05-31T10:09:45.854" v="17203" actId="14100"/>
        <pc:sldMkLst>
          <pc:docMk/>
          <pc:sldMk cId="1120838222" sldId="281"/>
        </pc:sldMkLst>
        <pc:spChg chg="add mod">
          <ac:chgData name="Godchagon Panyamanotham (กชกร ปัญญามโนธรรม)" userId="4bf7b1b4-e1ae-4289-88c5-38bc21c8f4b1" providerId="ADAL" clId="{0E0673CF-7ED6-4016-8351-A1894BB565C3}" dt="2022-05-31T10:09:45.854" v="17203" actId="14100"/>
          <ac:spMkLst>
            <pc:docMk/>
            <pc:sldMk cId="1120838222" sldId="281"/>
            <ac:spMk id="5" creationId="{4DA4092F-A5B8-4E0A-A703-6B81B312456C}"/>
          </ac:spMkLst>
        </pc:spChg>
        <pc:spChg chg="mod">
          <ac:chgData name="Godchagon Panyamanotham (กชกร ปัญญามโนธรรม)" userId="4bf7b1b4-e1ae-4289-88c5-38bc21c8f4b1" providerId="ADAL" clId="{0E0673CF-7ED6-4016-8351-A1894BB565C3}" dt="2022-05-31T09:48:00.019" v="16643" actId="113"/>
          <ac:spMkLst>
            <pc:docMk/>
            <pc:sldMk cId="1120838222" sldId="281"/>
            <ac:spMk id="11" creationId="{86CA3D8F-9DC2-499C-B467-B1997235214F}"/>
          </ac:spMkLst>
        </pc:spChg>
        <pc:spChg chg="del mod">
          <ac:chgData name="Godchagon Panyamanotham (กชกร ปัญญามโนธรรม)" userId="4bf7b1b4-e1ae-4289-88c5-38bc21c8f4b1" providerId="ADAL" clId="{0E0673CF-7ED6-4016-8351-A1894BB565C3}" dt="2022-05-31T09:03:40.686" v="16005" actId="478"/>
          <ac:spMkLst>
            <pc:docMk/>
            <pc:sldMk cId="1120838222" sldId="281"/>
            <ac:spMk id="12" creationId="{56148E99-BE38-4D68-8F58-4D9E256E51E5}"/>
          </ac:spMkLst>
        </pc:spChg>
        <pc:spChg chg="add mod">
          <ac:chgData name="Godchagon Panyamanotham (กชกร ปัญญามโนธรรม)" userId="4bf7b1b4-e1ae-4289-88c5-38bc21c8f4b1" providerId="ADAL" clId="{0E0673CF-7ED6-4016-8351-A1894BB565C3}" dt="2022-05-31T09:48:16.805" v="16648" actId="113"/>
          <ac:spMkLst>
            <pc:docMk/>
            <pc:sldMk cId="1120838222" sldId="281"/>
            <ac:spMk id="13" creationId="{8265E0DA-5FB5-4052-981C-D73704DBE17C}"/>
          </ac:spMkLst>
        </pc:spChg>
        <pc:spChg chg="del mod">
          <ac:chgData name="Godchagon Panyamanotham (กชกร ปัญญามโนธรรม)" userId="4bf7b1b4-e1ae-4289-88c5-38bc21c8f4b1" providerId="ADAL" clId="{0E0673CF-7ED6-4016-8351-A1894BB565C3}" dt="2022-05-31T09:01:39.385" v="15878" actId="478"/>
          <ac:spMkLst>
            <pc:docMk/>
            <pc:sldMk cId="1120838222" sldId="281"/>
            <ac:spMk id="14" creationId="{794C0D5F-B646-4C61-87FD-8CB94BC32229}"/>
          </ac:spMkLst>
        </pc:spChg>
        <pc:spChg chg="del mod">
          <ac:chgData name="Godchagon Panyamanotham (กชกร ปัญญามโนธรรม)" userId="4bf7b1b4-e1ae-4289-88c5-38bc21c8f4b1" providerId="ADAL" clId="{0E0673CF-7ED6-4016-8351-A1894BB565C3}" dt="2022-05-31T09:03:40.686" v="16005" actId="478"/>
          <ac:spMkLst>
            <pc:docMk/>
            <pc:sldMk cId="1120838222" sldId="281"/>
            <ac:spMk id="15" creationId="{C49341AA-7A30-4281-9DB3-D6FF3898837F}"/>
          </ac:spMkLst>
        </pc:spChg>
        <pc:spChg chg="mod">
          <ac:chgData name="Godchagon Panyamanotham (กชกร ปัญญามโนธรรม)" userId="4bf7b1b4-e1ae-4289-88c5-38bc21c8f4b1" providerId="ADAL" clId="{0E0673CF-7ED6-4016-8351-A1894BB565C3}" dt="2022-05-31T09:31:29.798" v="16259" actId="404"/>
          <ac:spMkLst>
            <pc:docMk/>
            <pc:sldMk cId="1120838222" sldId="281"/>
            <ac:spMk id="18" creationId="{5826C212-327B-41EA-9930-F53FD5BD1ADE}"/>
          </ac:spMkLst>
        </pc:spChg>
        <pc:spChg chg="mod">
          <ac:chgData name="Godchagon Panyamanotham (กชกร ปัญญามโนธรรม)" userId="4bf7b1b4-e1ae-4289-88c5-38bc21c8f4b1" providerId="ADAL" clId="{0E0673CF-7ED6-4016-8351-A1894BB565C3}" dt="2022-05-31T09:31:29.798" v="16259" actId="404"/>
          <ac:spMkLst>
            <pc:docMk/>
            <pc:sldMk cId="1120838222" sldId="281"/>
            <ac:spMk id="19" creationId="{6F2C38A4-52B4-420D-A0CD-00D2393260CC}"/>
          </ac:spMkLst>
        </pc:spChg>
        <pc:spChg chg="mod">
          <ac:chgData name="Godchagon Panyamanotham (กชกร ปัญญามโนธรรม)" userId="4bf7b1b4-e1ae-4289-88c5-38bc21c8f4b1" providerId="ADAL" clId="{0E0673CF-7ED6-4016-8351-A1894BB565C3}" dt="2022-05-31T09:31:29.798" v="16259" actId="404"/>
          <ac:spMkLst>
            <pc:docMk/>
            <pc:sldMk cId="1120838222" sldId="281"/>
            <ac:spMk id="21" creationId="{B359D72B-B78C-4B72-AA02-29DD1656A12D}"/>
          </ac:spMkLst>
        </pc:spChg>
        <pc:spChg chg="mod">
          <ac:chgData name="Godchagon Panyamanotham (กชกร ปัญญามโนธรรม)" userId="4bf7b1b4-e1ae-4289-88c5-38bc21c8f4b1" providerId="ADAL" clId="{0E0673CF-7ED6-4016-8351-A1894BB565C3}" dt="2022-05-31T09:31:29.798" v="16259" actId="404"/>
          <ac:spMkLst>
            <pc:docMk/>
            <pc:sldMk cId="1120838222" sldId="281"/>
            <ac:spMk id="22" creationId="{BFA56D48-D561-4B4F-84AB-0D742E3AA9A6}"/>
          </ac:spMkLst>
        </pc:spChg>
        <pc:spChg chg="mod">
          <ac:chgData name="Godchagon Panyamanotham (กชกร ปัญญามโนธรรม)" userId="4bf7b1b4-e1ae-4289-88c5-38bc21c8f4b1" providerId="ADAL" clId="{0E0673CF-7ED6-4016-8351-A1894BB565C3}" dt="2022-05-31T09:31:29.798" v="16259" actId="404"/>
          <ac:spMkLst>
            <pc:docMk/>
            <pc:sldMk cId="1120838222" sldId="281"/>
            <ac:spMk id="24" creationId="{750D3908-1819-4EC8-A638-2A6093D4B9DD}"/>
          </ac:spMkLst>
        </pc:spChg>
        <pc:spChg chg="mod">
          <ac:chgData name="Godchagon Panyamanotham (กชกร ปัญญามโนธรรม)" userId="4bf7b1b4-e1ae-4289-88c5-38bc21c8f4b1" providerId="ADAL" clId="{0E0673CF-7ED6-4016-8351-A1894BB565C3}" dt="2022-05-31T09:31:29.798" v="16259" actId="404"/>
          <ac:spMkLst>
            <pc:docMk/>
            <pc:sldMk cId="1120838222" sldId="281"/>
            <ac:spMk id="25" creationId="{1E857D6E-8D64-4FAC-8BC8-4883D1A4E440}"/>
          </ac:spMkLst>
        </pc:spChg>
        <pc:spChg chg="mod">
          <ac:chgData name="Godchagon Panyamanotham (กชกร ปัญญามโนธรรม)" userId="4bf7b1b4-e1ae-4289-88c5-38bc21c8f4b1" providerId="ADAL" clId="{0E0673CF-7ED6-4016-8351-A1894BB565C3}" dt="2022-05-31T09:31:29.798" v="16259" actId="404"/>
          <ac:spMkLst>
            <pc:docMk/>
            <pc:sldMk cId="1120838222" sldId="281"/>
            <ac:spMk id="27" creationId="{C7469FDE-4B24-446F-931D-985768431344}"/>
          </ac:spMkLst>
        </pc:spChg>
        <pc:spChg chg="mod">
          <ac:chgData name="Godchagon Panyamanotham (กชกร ปัญญามโนธรรม)" userId="4bf7b1b4-e1ae-4289-88c5-38bc21c8f4b1" providerId="ADAL" clId="{0E0673CF-7ED6-4016-8351-A1894BB565C3}" dt="2022-05-31T09:31:29.798" v="16259" actId="404"/>
          <ac:spMkLst>
            <pc:docMk/>
            <pc:sldMk cId="1120838222" sldId="281"/>
            <ac:spMk id="28" creationId="{8709C0FF-F851-488C-9CAE-9DEA8705AC93}"/>
          </ac:spMkLst>
        </pc:spChg>
        <pc:spChg chg="add del mod">
          <ac:chgData name="Godchagon Panyamanotham (กชกร ปัญญามโนธรรม)" userId="4bf7b1b4-e1ae-4289-88c5-38bc21c8f4b1" providerId="ADAL" clId="{0E0673CF-7ED6-4016-8351-A1894BB565C3}" dt="2022-05-31T09:32:04.263" v="16273" actId="478"/>
          <ac:spMkLst>
            <pc:docMk/>
            <pc:sldMk cId="1120838222" sldId="281"/>
            <ac:spMk id="29" creationId="{D278577F-1174-4E27-87C6-F4407FE1610C}"/>
          </ac:spMkLst>
        </pc:spChg>
        <pc:spChg chg="add mod">
          <ac:chgData name="Godchagon Panyamanotham (กชกร ปัญญามโนธรรม)" userId="4bf7b1b4-e1ae-4289-88c5-38bc21c8f4b1" providerId="ADAL" clId="{0E0673CF-7ED6-4016-8351-A1894BB565C3}" dt="2022-05-31T10:09:45.854" v="17203" actId="14100"/>
          <ac:spMkLst>
            <pc:docMk/>
            <pc:sldMk cId="1120838222" sldId="281"/>
            <ac:spMk id="30" creationId="{8C9EB540-04C9-4DB4-B1E6-8DED7BD56DF1}"/>
          </ac:spMkLst>
        </pc:spChg>
        <pc:spChg chg="add del mod">
          <ac:chgData name="Godchagon Panyamanotham (กชกร ปัญญามโนธรรม)" userId="4bf7b1b4-e1ae-4289-88c5-38bc21c8f4b1" providerId="ADAL" clId="{0E0673CF-7ED6-4016-8351-A1894BB565C3}" dt="2022-05-31T09:32:04.263" v="16273" actId="478"/>
          <ac:spMkLst>
            <pc:docMk/>
            <pc:sldMk cId="1120838222" sldId="281"/>
            <ac:spMk id="31" creationId="{92839E94-5566-4C60-834F-C3C645C3B625}"/>
          </ac:spMkLst>
        </pc:spChg>
        <pc:spChg chg="add del mod">
          <ac:chgData name="Godchagon Panyamanotham (กชกร ปัญญามโนธรรม)" userId="4bf7b1b4-e1ae-4289-88c5-38bc21c8f4b1" providerId="ADAL" clId="{0E0673CF-7ED6-4016-8351-A1894BB565C3}" dt="2022-05-31T09:32:07.321" v="16274" actId="478"/>
          <ac:spMkLst>
            <pc:docMk/>
            <pc:sldMk cId="1120838222" sldId="281"/>
            <ac:spMk id="32" creationId="{F0270085-75EA-4A23-97C5-D74E0B943B31}"/>
          </ac:spMkLst>
        </pc:spChg>
        <pc:spChg chg="add del mod">
          <ac:chgData name="Godchagon Panyamanotham (กชกร ปัญญามโนธรรม)" userId="4bf7b1b4-e1ae-4289-88c5-38bc21c8f4b1" providerId="ADAL" clId="{0E0673CF-7ED6-4016-8351-A1894BB565C3}" dt="2022-05-31T10:09:45.854" v="17203" actId="14100"/>
          <ac:spMkLst>
            <pc:docMk/>
            <pc:sldMk cId="1120838222" sldId="281"/>
            <ac:spMk id="33" creationId="{016944C5-6F71-4A7F-A3C4-38DE12916387}"/>
          </ac:spMkLst>
        </pc:spChg>
        <pc:spChg chg="add del mod">
          <ac:chgData name="Godchagon Panyamanotham (กชกร ปัญญามโนธรรม)" userId="4bf7b1b4-e1ae-4289-88c5-38bc21c8f4b1" providerId="ADAL" clId="{0E0673CF-7ED6-4016-8351-A1894BB565C3}" dt="2022-05-31T09:13:49.636" v="16146" actId="478"/>
          <ac:spMkLst>
            <pc:docMk/>
            <pc:sldMk cId="1120838222" sldId="281"/>
            <ac:spMk id="34" creationId="{28275004-5CD2-4F6E-9930-7BA966CB3584}"/>
          </ac:spMkLst>
        </pc:spChg>
        <pc:spChg chg="add mod">
          <ac:chgData name="Godchagon Panyamanotham (กชกร ปัญญามโนธรรม)" userId="4bf7b1b4-e1ae-4289-88c5-38bc21c8f4b1" providerId="ADAL" clId="{0E0673CF-7ED6-4016-8351-A1894BB565C3}" dt="2022-05-31T10:09:45.854" v="17203" actId="14100"/>
          <ac:spMkLst>
            <pc:docMk/>
            <pc:sldMk cId="1120838222" sldId="281"/>
            <ac:spMk id="35" creationId="{558AFE4C-9E62-4D0C-93E0-3E85E7A9DB40}"/>
          </ac:spMkLst>
        </pc:spChg>
        <pc:spChg chg="mod">
          <ac:chgData name="Godchagon Panyamanotham (กชกร ปัญญามโนธรรม)" userId="4bf7b1b4-e1ae-4289-88c5-38bc21c8f4b1" providerId="ADAL" clId="{0E0673CF-7ED6-4016-8351-A1894BB565C3}" dt="2022-05-31T09:31:29.798" v="16259" actId="404"/>
          <ac:spMkLst>
            <pc:docMk/>
            <pc:sldMk cId="1120838222" sldId="281"/>
            <ac:spMk id="37" creationId="{12863E62-6A25-4EB1-9F22-80C24453248E}"/>
          </ac:spMkLst>
        </pc:spChg>
        <pc:spChg chg="mod">
          <ac:chgData name="Godchagon Panyamanotham (กชกร ปัญญามโนธรรม)" userId="4bf7b1b4-e1ae-4289-88c5-38bc21c8f4b1" providerId="ADAL" clId="{0E0673CF-7ED6-4016-8351-A1894BB565C3}" dt="2022-05-31T09:31:29.798" v="16259" actId="404"/>
          <ac:spMkLst>
            <pc:docMk/>
            <pc:sldMk cId="1120838222" sldId="281"/>
            <ac:spMk id="38" creationId="{DF7C3136-8204-487A-912A-608373053D4B}"/>
          </ac:spMkLst>
        </pc:spChg>
        <pc:spChg chg="add del mod">
          <ac:chgData name="Godchagon Panyamanotham (กชกร ปัญญามโนธรรม)" userId="4bf7b1b4-e1ae-4289-88c5-38bc21c8f4b1" providerId="ADAL" clId="{0E0673CF-7ED6-4016-8351-A1894BB565C3}" dt="2022-05-31T09:15:55.280" v="16152" actId="478"/>
          <ac:spMkLst>
            <pc:docMk/>
            <pc:sldMk cId="1120838222" sldId="281"/>
            <ac:spMk id="39" creationId="{FF0DDD7E-8F34-49FD-96A7-FCA2002258F6}"/>
          </ac:spMkLst>
        </pc:spChg>
        <pc:spChg chg="add mod">
          <ac:chgData name="Godchagon Panyamanotham (กชกร ปัญญามโนธรรม)" userId="4bf7b1b4-e1ae-4289-88c5-38bc21c8f4b1" providerId="ADAL" clId="{0E0673CF-7ED6-4016-8351-A1894BB565C3}" dt="2022-05-31T10:09:45.854" v="17203" actId="14100"/>
          <ac:spMkLst>
            <pc:docMk/>
            <pc:sldMk cId="1120838222" sldId="281"/>
            <ac:spMk id="40" creationId="{02A9BD89-73C6-496E-9F70-7D4BC5CE4023}"/>
          </ac:spMkLst>
        </pc:spChg>
        <pc:spChg chg="add mod">
          <ac:chgData name="Godchagon Panyamanotham (กชกร ปัญญามโนธรรม)" userId="4bf7b1b4-e1ae-4289-88c5-38bc21c8f4b1" providerId="ADAL" clId="{0E0673CF-7ED6-4016-8351-A1894BB565C3}" dt="2022-05-31T10:09:45.854" v="17203" actId="14100"/>
          <ac:spMkLst>
            <pc:docMk/>
            <pc:sldMk cId="1120838222" sldId="281"/>
            <ac:spMk id="41" creationId="{987BDF79-3313-4B6E-B863-33C90E95F3C9}"/>
          </ac:spMkLst>
        </pc:spChg>
        <pc:spChg chg="add mod">
          <ac:chgData name="Godchagon Panyamanotham (กชกร ปัญญามโนธรรม)" userId="4bf7b1b4-e1ae-4289-88c5-38bc21c8f4b1" providerId="ADAL" clId="{0E0673CF-7ED6-4016-8351-A1894BB565C3}" dt="2022-05-31T10:09:45.854" v="17203" actId="14100"/>
          <ac:spMkLst>
            <pc:docMk/>
            <pc:sldMk cId="1120838222" sldId="281"/>
            <ac:spMk id="42" creationId="{26E4F9EF-4553-4987-94D2-AE85AB2B4C54}"/>
          </ac:spMkLst>
        </pc:spChg>
        <pc:spChg chg="mod">
          <ac:chgData name="Godchagon Panyamanotham (กชกร ปัญญามโนธรรม)" userId="4bf7b1b4-e1ae-4289-88c5-38bc21c8f4b1" providerId="ADAL" clId="{0E0673CF-7ED6-4016-8351-A1894BB565C3}" dt="2022-05-31T09:31:29.798" v="16259" actId="404"/>
          <ac:spMkLst>
            <pc:docMk/>
            <pc:sldMk cId="1120838222" sldId="281"/>
            <ac:spMk id="44" creationId="{899CA938-248D-46FC-9970-5FB416054E18}"/>
          </ac:spMkLst>
        </pc:spChg>
        <pc:spChg chg="mod">
          <ac:chgData name="Godchagon Panyamanotham (กชกร ปัญญามโนธรรม)" userId="4bf7b1b4-e1ae-4289-88c5-38bc21c8f4b1" providerId="ADAL" clId="{0E0673CF-7ED6-4016-8351-A1894BB565C3}" dt="2022-05-31T09:31:29.798" v="16259" actId="404"/>
          <ac:spMkLst>
            <pc:docMk/>
            <pc:sldMk cId="1120838222" sldId="281"/>
            <ac:spMk id="45" creationId="{50827F75-AB1E-49F4-93DE-7D3E283E0B2D}"/>
          </ac:spMkLst>
        </pc:spChg>
        <pc:spChg chg="mod">
          <ac:chgData name="Godchagon Panyamanotham (กชกร ปัญญามโนธรรม)" userId="4bf7b1b4-e1ae-4289-88c5-38bc21c8f4b1" providerId="ADAL" clId="{0E0673CF-7ED6-4016-8351-A1894BB565C3}" dt="2022-05-31T09:31:29.798" v="16259" actId="404"/>
          <ac:spMkLst>
            <pc:docMk/>
            <pc:sldMk cId="1120838222" sldId="281"/>
            <ac:spMk id="47" creationId="{D1C9AC43-3BEC-4DE3-B6B6-B657D572405B}"/>
          </ac:spMkLst>
        </pc:spChg>
        <pc:spChg chg="mod">
          <ac:chgData name="Godchagon Panyamanotham (กชกร ปัญญามโนธรรม)" userId="4bf7b1b4-e1ae-4289-88c5-38bc21c8f4b1" providerId="ADAL" clId="{0E0673CF-7ED6-4016-8351-A1894BB565C3}" dt="2022-05-31T09:31:29.798" v="16259" actId="404"/>
          <ac:spMkLst>
            <pc:docMk/>
            <pc:sldMk cId="1120838222" sldId="281"/>
            <ac:spMk id="48" creationId="{65E8920D-55E0-4321-AB1E-3E35027BB25A}"/>
          </ac:spMkLst>
        </pc:spChg>
        <pc:spChg chg="mod">
          <ac:chgData name="Godchagon Panyamanotham (กชกร ปัญญามโนธรรม)" userId="4bf7b1b4-e1ae-4289-88c5-38bc21c8f4b1" providerId="ADAL" clId="{0E0673CF-7ED6-4016-8351-A1894BB565C3}" dt="2022-05-31T09:16:39.929" v="16168"/>
          <ac:spMkLst>
            <pc:docMk/>
            <pc:sldMk cId="1120838222" sldId="281"/>
            <ac:spMk id="50" creationId="{67BC96E1-3A03-4224-9C64-9617533FE16E}"/>
          </ac:spMkLst>
        </pc:spChg>
        <pc:spChg chg="mod">
          <ac:chgData name="Godchagon Panyamanotham (กชกร ปัญญามโนธรรม)" userId="4bf7b1b4-e1ae-4289-88c5-38bc21c8f4b1" providerId="ADAL" clId="{0E0673CF-7ED6-4016-8351-A1894BB565C3}" dt="2022-05-31T09:16:39.929" v="16168"/>
          <ac:spMkLst>
            <pc:docMk/>
            <pc:sldMk cId="1120838222" sldId="281"/>
            <ac:spMk id="51" creationId="{AC45B8F3-02F9-4240-8AAE-037FA7A5027F}"/>
          </ac:spMkLst>
        </pc:spChg>
        <pc:spChg chg="add mod">
          <ac:chgData name="Godchagon Panyamanotham (กชกร ปัญญามโนธรรม)" userId="4bf7b1b4-e1ae-4289-88c5-38bc21c8f4b1" providerId="ADAL" clId="{0E0673CF-7ED6-4016-8351-A1894BB565C3}" dt="2022-05-31T10:09:45.854" v="17203" actId="14100"/>
          <ac:spMkLst>
            <pc:docMk/>
            <pc:sldMk cId="1120838222" sldId="281"/>
            <ac:spMk id="54" creationId="{F2A4B0F3-6E4A-48CA-BB3F-B451E1E7B4F1}"/>
          </ac:spMkLst>
        </pc:spChg>
        <pc:spChg chg="add mod">
          <ac:chgData name="Godchagon Panyamanotham (กชกร ปัญญามโนธรรม)" userId="4bf7b1b4-e1ae-4289-88c5-38bc21c8f4b1" providerId="ADAL" clId="{0E0673CF-7ED6-4016-8351-A1894BB565C3}" dt="2022-05-31T09:31:29.798" v="16259" actId="404"/>
          <ac:spMkLst>
            <pc:docMk/>
            <pc:sldMk cId="1120838222" sldId="281"/>
            <ac:spMk id="55" creationId="{840310DA-1D20-4899-AD61-BD6DBF2FABF5}"/>
          </ac:spMkLst>
        </pc:spChg>
        <pc:spChg chg="add mod">
          <ac:chgData name="Godchagon Panyamanotham (กชกร ปัญญามโนธรรม)" userId="4bf7b1b4-e1ae-4289-88c5-38bc21c8f4b1" providerId="ADAL" clId="{0E0673CF-7ED6-4016-8351-A1894BB565C3}" dt="2022-05-31T09:31:29.798" v="16259" actId="404"/>
          <ac:spMkLst>
            <pc:docMk/>
            <pc:sldMk cId="1120838222" sldId="281"/>
            <ac:spMk id="56" creationId="{872F2FFF-AE50-46D1-A2E9-7B7D3ED21E35}"/>
          </ac:spMkLst>
        </pc:spChg>
        <pc:spChg chg="add mod">
          <ac:chgData name="Godchagon Panyamanotham (กชกร ปัญญามโนธรรม)" userId="4bf7b1b4-e1ae-4289-88c5-38bc21c8f4b1" providerId="ADAL" clId="{0E0673CF-7ED6-4016-8351-A1894BB565C3}" dt="2022-05-31T10:09:45.854" v="17203" actId="14100"/>
          <ac:spMkLst>
            <pc:docMk/>
            <pc:sldMk cId="1120838222" sldId="281"/>
            <ac:spMk id="57" creationId="{89689C80-9FFB-461F-A1AA-21D976609EE8}"/>
          </ac:spMkLst>
        </pc:spChg>
        <pc:spChg chg="add mod">
          <ac:chgData name="Godchagon Panyamanotham (กชกร ปัญญามโนธรรม)" userId="4bf7b1b4-e1ae-4289-88c5-38bc21c8f4b1" providerId="ADAL" clId="{0E0673CF-7ED6-4016-8351-A1894BB565C3}" dt="2022-05-31T09:38:12.457" v="16524" actId="164"/>
          <ac:spMkLst>
            <pc:docMk/>
            <pc:sldMk cId="1120838222" sldId="281"/>
            <ac:spMk id="58" creationId="{2513ED00-1FF1-4A18-9A1C-D93945A10E95}"/>
          </ac:spMkLst>
        </pc:spChg>
        <pc:spChg chg="add mod">
          <ac:chgData name="Godchagon Panyamanotham (กชกร ปัญญามโนธรรม)" userId="4bf7b1b4-e1ae-4289-88c5-38bc21c8f4b1" providerId="ADAL" clId="{0E0673CF-7ED6-4016-8351-A1894BB565C3}" dt="2022-05-31T09:38:30.845" v="16530" actId="1076"/>
          <ac:spMkLst>
            <pc:docMk/>
            <pc:sldMk cId="1120838222" sldId="281"/>
            <ac:spMk id="59" creationId="{BF2335CA-925F-496E-A89A-0A447119B2DC}"/>
          </ac:spMkLst>
        </pc:spChg>
        <pc:spChg chg="add mod">
          <ac:chgData name="Godchagon Panyamanotham (กชกร ปัญญามโนธรรม)" userId="4bf7b1b4-e1ae-4289-88c5-38bc21c8f4b1" providerId="ADAL" clId="{0E0673CF-7ED6-4016-8351-A1894BB565C3}" dt="2022-05-31T10:09:45.854" v="17203" actId="14100"/>
          <ac:spMkLst>
            <pc:docMk/>
            <pc:sldMk cId="1120838222" sldId="281"/>
            <ac:spMk id="61" creationId="{E7047075-9FA2-4132-97D2-D197F9957508}"/>
          </ac:spMkLst>
        </pc:spChg>
        <pc:spChg chg="add mod">
          <ac:chgData name="Godchagon Panyamanotham (กชกร ปัญญามโนธรรม)" userId="4bf7b1b4-e1ae-4289-88c5-38bc21c8f4b1" providerId="ADAL" clId="{0E0673CF-7ED6-4016-8351-A1894BB565C3}" dt="2022-05-31T10:09:45.854" v="17203" actId="14100"/>
          <ac:spMkLst>
            <pc:docMk/>
            <pc:sldMk cId="1120838222" sldId="281"/>
            <ac:spMk id="62" creationId="{B6DCD12D-9377-4073-8122-2EA9F3145C36}"/>
          </ac:spMkLst>
        </pc:spChg>
        <pc:spChg chg="add mod">
          <ac:chgData name="Godchagon Panyamanotham (กชกร ปัญญามโนธรรม)" userId="4bf7b1b4-e1ae-4289-88c5-38bc21c8f4b1" providerId="ADAL" clId="{0E0673CF-7ED6-4016-8351-A1894BB565C3}" dt="2022-05-31T10:09:45.854" v="17203" actId="14100"/>
          <ac:spMkLst>
            <pc:docMk/>
            <pc:sldMk cId="1120838222" sldId="281"/>
            <ac:spMk id="63" creationId="{7EBD1B53-BD87-4408-91D5-C05C1BE37308}"/>
          </ac:spMkLst>
        </pc:spChg>
        <pc:spChg chg="add mod">
          <ac:chgData name="Godchagon Panyamanotham (กชกร ปัญญามโนธรรม)" userId="4bf7b1b4-e1ae-4289-88c5-38bc21c8f4b1" providerId="ADAL" clId="{0E0673CF-7ED6-4016-8351-A1894BB565C3}" dt="2022-05-31T10:09:45.854" v="17203" actId="14100"/>
          <ac:spMkLst>
            <pc:docMk/>
            <pc:sldMk cId="1120838222" sldId="281"/>
            <ac:spMk id="64" creationId="{97713D3F-69B5-4040-9F41-9D33B0F1EAD4}"/>
          </ac:spMkLst>
        </pc:spChg>
        <pc:spChg chg="add mod">
          <ac:chgData name="Godchagon Panyamanotham (กชกร ปัญญามโนธรรม)" userId="4bf7b1b4-e1ae-4289-88c5-38bc21c8f4b1" providerId="ADAL" clId="{0E0673CF-7ED6-4016-8351-A1894BB565C3}" dt="2022-05-31T09:50:11.846" v="16664" actId="1076"/>
          <ac:spMkLst>
            <pc:docMk/>
            <pc:sldMk cId="1120838222" sldId="281"/>
            <ac:spMk id="65" creationId="{AC77BB2C-D441-4EA1-8025-7C18B6AB9997}"/>
          </ac:spMkLst>
        </pc:spChg>
        <pc:spChg chg="add mod">
          <ac:chgData name="Godchagon Panyamanotham (กชกร ปัญญามโนธรรม)" userId="4bf7b1b4-e1ae-4289-88c5-38bc21c8f4b1" providerId="ADAL" clId="{0E0673CF-7ED6-4016-8351-A1894BB565C3}" dt="2022-05-31T10:09:45.854" v="17203" actId="14100"/>
          <ac:spMkLst>
            <pc:docMk/>
            <pc:sldMk cId="1120838222" sldId="281"/>
            <ac:spMk id="66" creationId="{84E1F740-1DD3-4C7E-9DF4-B1BFCEC8A5EB}"/>
          </ac:spMkLst>
        </pc:spChg>
        <pc:spChg chg="add mod">
          <ac:chgData name="Godchagon Panyamanotham (กชกร ปัญญามโนธรรม)" userId="4bf7b1b4-e1ae-4289-88c5-38bc21c8f4b1" providerId="ADAL" clId="{0E0673CF-7ED6-4016-8351-A1894BB565C3}" dt="2022-05-31T10:09:45.854" v="17203" actId="14100"/>
          <ac:spMkLst>
            <pc:docMk/>
            <pc:sldMk cId="1120838222" sldId="281"/>
            <ac:spMk id="67" creationId="{22FE8A25-DD04-4B60-91C2-A2C3BDBF6F01}"/>
          </ac:spMkLst>
        </pc:spChg>
        <pc:spChg chg="add del mod">
          <ac:chgData name="Godchagon Panyamanotham (กชกร ปัญญามโนธรรม)" userId="4bf7b1b4-e1ae-4289-88c5-38bc21c8f4b1" providerId="ADAL" clId="{0E0673CF-7ED6-4016-8351-A1894BB565C3}" dt="2022-05-31T09:36:15.132" v="16452" actId="478"/>
          <ac:spMkLst>
            <pc:docMk/>
            <pc:sldMk cId="1120838222" sldId="281"/>
            <ac:spMk id="68" creationId="{B21C8F45-9933-4028-9A54-6E25AC21A94B}"/>
          </ac:spMkLst>
        </pc:spChg>
        <pc:spChg chg="add mod">
          <ac:chgData name="Godchagon Panyamanotham (กชกร ปัญญามโนธรรม)" userId="4bf7b1b4-e1ae-4289-88c5-38bc21c8f4b1" providerId="ADAL" clId="{0E0673CF-7ED6-4016-8351-A1894BB565C3}" dt="2022-05-31T09:44:48.696" v="16630" actId="207"/>
          <ac:spMkLst>
            <pc:docMk/>
            <pc:sldMk cId="1120838222" sldId="281"/>
            <ac:spMk id="73" creationId="{81CC5C43-197B-4F56-91BB-45AD11A41DBD}"/>
          </ac:spMkLst>
        </pc:spChg>
        <pc:spChg chg="add mod ord">
          <ac:chgData name="Godchagon Panyamanotham (กชกร ปัญญามโนธรรม)" userId="4bf7b1b4-e1ae-4289-88c5-38bc21c8f4b1" providerId="ADAL" clId="{0E0673CF-7ED6-4016-8351-A1894BB565C3}" dt="2022-05-31T09:50:00.753" v="16662" actId="171"/>
          <ac:spMkLst>
            <pc:docMk/>
            <pc:sldMk cId="1120838222" sldId="281"/>
            <ac:spMk id="74" creationId="{7E97918D-D343-41B1-A624-79EF186D735C}"/>
          </ac:spMkLst>
        </pc:spChg>
        <pc:grpChg chg="add mod">
          <ac:chgData name="Godchagon Panyamanotham (กชกร ปัญญามโนธรรม)" userId="4bf7b1b4-e1ae-4289-88c5-38bc21c8f4b1" providerId="ADAL" clId="{0E0673CF-7ED6-4016-8351-A1894BB565C3}" dt="2022-05-31T10:09:45.854" v="17203" actId="14100"/>
          <ac:grpSpMkLst>
            <pc:docMk/>
            <pc:sldMk cId="1120838222" sldId="281"/>
            <ac:grpSpMk id="3" creationId="{642EC7C3-973B-4610-B914-714C8A80C113}"/>
          </ac:grpSpMkLst>
        </pc:grpChg>
        <pc:grpChg chg="add mod">
          <ac:chgData name="Godchagon Panyamanotham (กชกร ปัญญามโนธรรม)" userId="4bf7b1b4-e1ae-4289-88c5-38bc21c8f4b1" providerId="ADAL" clId="{0E0673CF-7ED6-4016-8351-A1894BB565C3}" dt="2022-05-31T10:09:45.854" v="17203" actId="14100"/>
          <ac:grpSpMkLst>
            <pc:docMk/>
            <pc:sldMk cId="1120838222" sldId="281"/>
            <ac:grpSpMk id="4" creationId="{D36448F0-6A2D-490C-9199-8ADBEF9CEA72}"/>
          </ac:grpSpMkLst>
        </pc:grpChg>
        <pc:grpChg chg="add mod">
          <ac:chgData name="Godchagon Panyamanotham (กชกร ปัญญามโนธรรม)" userId="4bf7b1b4-e1ae-4289-88c5-38bc21c8f4b1" providerId="ADAL" clId="{0E0673CF-7ED6-4016-8351-A1894BB565C3}" dt="2022-05-31T10:09:45.854" v="17203" actId="14100"/>
          <ac:grpSpMkLst>
            <pc:docMk/>
            <pc:sldMk cId="1120838222" sldId="281"/>
            <ac:grpSpMk id="17" creationId="{5B717D0C-154F-4B46-9E18-BA59ACE87499}"/>
          </ac:grpSpMkLst>
        </pc:grpChg>
        <pc:grpChg chg="add mod">
          <ac:chgData name="Godchagon Panyamanotham (กชกร ปัญญามโนธรรม)" userId="4bf7b1b4-e1ae-4289-88c5-38bc21c8f4b1" providerId="ADAL" clId="{0E0673CF-7ED6-4016-8351-A1894BB565C3}" dt="2022-05-31T10:09:45.854" v="17203" actId="14100"/>
          <ac:grpSpMkLst>
            <pc:docMk/>
            <pc:sldMk cId="1120838222" sldId="281"/>
            <ac:grpSpMk id="20" creationId="{43042019-EC40-4A89-9F33-086BEA1FD452}"/>
          </ac:grpSpMkLst>
        </pc:grpChg>
        <pc:grpChg chg="add mod">
          <ac:chgData name="Godchagon Panyamanotham (กชกร ปัญญามโนธรรม)" userId="4bf7b1b4-e1ae-4289-88c5-38bc21c8f4b1" providerId="ADAL" clId="{0E0673CF-7ED6-4016-8351-A1894BB565C3}" dt="2022-05-31T10:09:45.854" v="17203" actId="14100"/>
          <ac:grpSpMkLst>
            <pc:docMk/>
            <pc:sldMk cId="1120838222" sldId="281"/>
            <ac:grpSpMk id="23" creationId="{89D4BFAE-8D8C-425C-A9A9-6D7A542E877B}"/>
          </ac:grpSpMkLst>
        </pc:grpChg>
        <pc:grpChg chg="add mod">
          <ac:chgData name="Godchagon Panyamanotham (กชกร ปัญญามโนธรรม)" userId="4bf7b1b4-e1ae-4289-88c5-38bc21c8f4b1" providerId="ADAL" clId="{0E0673CF-7ED6-4016-8351-A1894BB565C3}" dt="2022-05-31T10:09:45.854" v="17203" actId="14100"/>
          <ac:grpSpMkLst>
            <pc:docMk/>
            <pc:sldMk cId="1120838222" sldId="281"/>
            <ac:grpSpMk id="26" creationId="{F2BF8645-337B-4EDC-B36D-4F1CF16EF5B2}"/>
          </ac:grpSpMkLst>
        </pc:grpChg>
        <pc:grpChg chg="add mod">
          <ac:chgData name="Godchagon Panyamanotham (กชกร ปัญญามโนธรรม)" userId="4bf7b1b4-e1ae-4289-88c5-38bc21c8f4b1" providerId="ADAL" clId="{0E0673CF-7ED6-4016-8351-A1894BB565C3}" dt="2022-05-31T10:09:45.854" v="17203" actId="14100"/>
          <ac:grpSpMkLst>
            <pc:docMk/>
            <pc:sldMk cId="1120838222" sldId="281"/>
            <ac:grpSpMk id="36" creationId="{04BFDB8A-5C02-4151-8C3F-781BEB20CEA8}"/>
          </ac:grpSpMkLst>
        </pc:grpChg>
        <pc:grpChg chg="add mod">
          <ac:chgData name="Godchagon Panyamanotham (กชกร ปัญญามโนธรรม)" userId="4bf7b1b4-e1ae-4289-88c5-38bc21c8f4b1" providerId="ADAL" clId="{0E0673CF-7ED6-4016-8351-A1894BB565C3}" dt="2022-05-31T10:09:45.854" v="17203" actId="14100"/>
          <ac:grpSpMkLst>
            <pc:docMk/>
            <pc:sldMk cId="1120838222" sldId="281"/>
            <ac:grpSpMk id="43" creationId="{FF8A8BD6-1D74-4E97-976F-CEA95A4ED23F}"/>
          </ac:grpSpMkLst>
        </pc:grpChg>
        <pc:grpChg chg="add mod">
          <ac:chgData name="Godchagon Panyamanotham (กชกร ปัญญามโนธรรม)" userId="4bf7b1b4-e1ae-4289-88c5-38bc21c8f4b1" providerId="ADAL" clId="{0E0673CF-7ED6-4016-8351-A1894BB565C3}" dt="2022-05-31T10:09:45.854" v="17203" actId="14100"/>
          <ac:grpSpMkLst>
            <pc:docMk/>
            <pc:sldMk cId="1120838222" sldId="281"/>
            <ac:grpSpMk id="46" creationId="{75A9F79E-EFE0-40E6-AD42-E5970AB775FD}"/>
          </ac:grpSpMkLst>
        </pc:grpChg>
        <pc:grpChg chg="add del mod">
          <ac:chgData name="Godchagon Panyamanotham (กชกร ปัญญามโนธรรม)" userId="4bf7b1b4-e1ae-4289-88c5-38bc21c8f4b1" providerId="ADAL" clId="{0E0673CF-7ED6-4016-8351-A1894BB565C3}" dt="2022-05-31T09:29:00.257" v="16254" actId="478"/>
          <ac:grpSpMkLst>
            <pc:docMk/>
            <pc:sldMk cId="1120838222" sldId="281"/>
            <ac:grpSpMk id="49" creationId="{7018EF7E-51EE-4D2D-A8F5-843B6FEC2B18}"/>
          </ac:grpSpMkLst>
        </pc:grpChg>
        <pc:picChg chg="mod">
          <ac:chgData name="Godchagon Panyamanotham (กชกร ปัญญามโนธรรม)" userId="4bf7b1b4-e1ae-4289-88c5-38bc21c8f4b1" providerId="ADAL" clId="{0E0673CF-7ED6-4016-8351-A1894BB565C3}" dt="2022-05-31T09:43:42.361" v="16556" actId="1076"/>
          <ac:picMkLst>
            <pc:docMk/>
            <pc:sldMk cId="1120838222" sldId="281"/>
            <ac:picMk id="9" creationId="{563D53B1-C2D6-4224-AE64-7A609C7CCABA}"/>
          </ac:picMkLst>
        </pc:picChg>
        <pc:picChg chg="add mod">
          <ac:chgData name="Godchagon Panyamanotham (กชกร ปัญญามโนธรรม)" userId="4bf7b1b4-e1ae-4289-88c5-38bc21c8f4b1" providerId="ADAL" clId="{0E0673CF-7ED6-4016-8351-A1894BB565C3}" dt="2022-05-31T09:16:44.398" v="16172" actId="571"/>
          <ac:picMkLst>
            <pc:docMk/>
            <pc:sldMk cId="1120838222" sldId="281"/>
            <ac:picMk id="52" creationId="{BFE6C3B3-4829-45FC-94DD-F47BB84FA603}"/>
          </ac:picMkLst>
        </pc:picChg>
        <pc:picChg chg="add mod">
          <ac:chgData name="Godchagon Panyamanotham (กชกร ปัญญามโนธรรม)" userId="4bf7b1b4-e1ae-4289-88c5-38bc21c8f4b1" providerId="ADAL" clId="{0E0673CF-7ED6-4016-8351-A1894BB565C3}" dt="2022-05-31T09:17:46.649" v="16176" actId="571"/>
          <ac:picMkLst>
            <pc:docMk/>
            <pc:sldMk cId="1120838222" sldId="281"/>
            <ac:picMk id="53" creationId="{244B0F67-663F-4121-8D86-64E5FF743D27}"/>
          </ac:picMkLst>
        </pc:picChg>
        <pc:picChg chg="add mod">
          <ac:chgData name="Godchagon Panyamanotham (กชกร ปัญญามโนธรรม)" userId="4bf7b1b4-e1ae-4289-88c5-38bc21c8f4b1" providerId="ADAL" clId="{0E0673CF-7ED6-4016-8351-A1894BB565C3}" dt="2022-05-31T09:19:52.184" v="16252" actId="571"/>
          <ac:picMkLst>
            <pc:docMk/>
            <pc:sldMk cId="1120838222" sldId="281"/>
            <ac:picMk id="60" creationId="{459B12C7-9369-4F3E-AB0D-DDEC5FEDC777}"/>
          </ac:picMkLst>
        </pc:picChg>
        <pc:picChg chg="add mod">
          <ac:chgData name="Godchagon Panyamanotham (กชกร ปัญญามโนธรรม)" userId="4bf7b1b4-e1ae-4289-88c5-38bc21c8f4b1" providerId="ADAL" clId="{0E0673CF-7ED6-4016-8351-A1894BB565C3}" dt="2022-05-31T10:09:45.854" v="17203" actId="14100"/>
          <ac:picMkLst>
            <pc:docMk/>
            <pc:sldMk cId="1120838222" sldId="281"/>
            <ac:picMk id="69" creationId="{F71CC647-F863-4B46-BBAB-D81D3759ADD9}"/>
          </ac:picMkLst>
        </pc:picChg>
        <pc:picChg chg="add mod">
          <ac:chgData name="Godchagon Panyamanotham (กชกร ปัญญามโนธรรม)" userId="4bf7b1b4-e1ae-4289-88c5-38bc21c8f4b1" providerId="ADAL" clId="{0E0673CF-7ED6-4016-8351-A1894BB565C3}" dt="2022-05-31T10:09:45.854" v="17203" actId="14100"/>
          <ac:picMkLst>
            <pc:docMk/>
            <pc:sldMk cId="1120838222" sldId="281"/>
            <ac:picMk id="70" creationId="{B277C9F2-6D4D-4365-B619-F3FF48D73583}"/>
          </ac:picMkLst>
        </pc:picChg>
        <pc:picChg chg="add mod">
          <ac:chgData name="Godchagon Panyamanotham (กชกร ปัญญามโนธรรม)" userId="4bf7b1b4-e1ae-4289-88c5-38bc21c8f4b1" providerId="ADAL" clId="{0E0673CF-7ED6-4016-8351-A1894BB565C3}" dt="2022-05-31T10:09:45.854" v="17203" actId="14100"/>
          <ac:picMkLst>
            <pc:docMk/>
            <pc:sldMk cId="1120838222" sldId="281"/>
            <ac:picMk id="71" creationId="{EE50AF10-F135-4A39-B80C-900FC11DB42F}"/>
          </ac:picMkLst>
        </pc:picChg>
        <pc:picChg chg="add mod">
          <ac:chgData name="Godchagon Panyamanotham (กชกร ปัญญามโนธรรม)" userId="4bf7b1b4-e1ae-4289-88c5-38bc21c8f4b1" providerId="ADAL" clId="{0E0673CF-7ED6-4016-8351-A1894BB565C3}" dt="2022-05-31T09:38:27.782" v="16528" actId="571"/>
          <ac:picMkLst>
            <pc:docMk/>
            <pc:sldMk cId="1120838222" sldId="281"/>
            <ac:picMk id="72" creationId="{1C0F7047-B6AA-4CBF-A14D-725357F790D6}"/>
          </ac:picMkLst>
        </pc:picChg>
        <pc:cxnChg chg="del">
          <ac:chgData name="Godchagon Panyamanotham (กชกร ปัญญามโนธรรม)" userId="4bf7b1b4-e1ae-4289-88c5-38bc21c8f4b1" providerId="ADAL" clId="{0E0673CF-7ED6-4016-8351-A1894BB565C3}" dt="2022-05-31T08:57:46.982" v="15820" actId="478"/>
          <ac:cxnSpMkLst>
            <pc:docMk/>
            <pc:sldMk cId="1120838222" sldId="281"/>
            <ac:cxnSpMk id="16" creationId="{DBFBA40D-689C-42E7-827C-41BD4114B90B}"/>
          </ac:cxnSpMkLst>
        </pc:cxnChg>
      </pc:sldChg>
      <pc:sldChg chg="del">
        <pc:chgData name="Godchagon Panyamanotham (กชกร ปัญญามโนธรรม)" userId="4bf7b1b4-e1ae-4289-88c5-38bc21c8f4b1" providerId="ADAL" clId="{0E0673CF-7ED6-4016-8351-A1894BB565C3}" dt="2022-05-23T04:32:57.974" v="239" actId="47"/>
        <pc:sldMkLst>
          <pc:docMk/>
          <pc:sldMk cId="334798745" sldId="283"/>
        </pc:sldMkLst>
      </pc:sldChg>
      <pc:sldChg chg="del">
        <pc:chgData name="Godchagon Panyamanotham (กชกร ปัญญามโนธรรม)" userId="4bf7b1b4-e1ae-4289-88c5-38bc21c8f4b1" providerId="ADAL" clId="{0E0673CF-7ED6-4016-8351-A1894BB565C3}" dt="2022-05-23T04:32:57.974" v="239" actId="47"/>
        <pc:sldMkLst>
          <pc:docMk/>
          <pc:sldMk cId="3506988791" sldId="284"/>
        </pc:sldMkLst>
      </pc:sldChg>
      <pc:sldChg chg="del">
        <pc:chgData name="Godchagon Panyamanotham (กชกร ปัญญามโนธรรม)" userId="4bf7b1b4-e1ae-4289-88c5-38bc21c8f4b1" providerId="ADAL" clId="{0E0673CF-7ED6-4016-8351-A1894BB565C3}" dt="2022-05-23T04:32:57.974" v="239" actId="47"/>
        <pc:sldMkLst>
          <pc:docMk/>
          <pc:sldMk cId="3936468000" sldId="285"/>
        </pc:sldMkLst>
      </pc:sldChg>
      <pc:sldChg chg="del">
        <pc:chgData name="Godchagon Panyamanotham (กชกร ปัญญามโนธรรม)" userId="4bf7b1b4-e1ae-4289-88c5-38bc21c8f4b1" providerId="ADAL" clId="{0E0673CF-7ED6-4016-8351-A1894BB565C3}" dt="2022-05-23T04:32:57.974" v="239" actId="47"/>
        <pc:sldMkLst>
          <pc:docMk/>
          <pc:sldMk cId="729479094" sldId="286"/>
        </pc:sldMkLst>
      </pc:sldChg>
      <pc:sldChg chg="del">
        <pc:chgData name="Godchagon Panyamanotham (กชกร ปัญญามโนธรรม)" userId="4bf7b1b4-e1ae-4289-88c5-38bc21c8f4b1" providerId="ADAL" clId="{0E0673CF-7ED6-4016-8351-A1894BB565C3}" dt="2022-05-23T04:32:57.974" v="239" actId="47"/>
        <pc:sldMkLst>
          <pc:docMk/>
          <pc:sldMk cId="2143947785" sldId="287"/>
        </pc:sldMkLst>
      </pc:sldChg>
      <pc:sldChg chg="del">
        <pc:chgData name="Godchagon Panyamanotham (กชกร ปัญญามโนธรรม)" userId="4bf7b1b4-e1ae-4289-88c5-38bc21c8f4b1" providerId="ADAL" clId="{0E0673CF-7ED6-4016-8351-A1894BB565C3}" dt="2022-05-23T04:33:01.309" v="240" actId="47"/>
        <pc:sldMkLst>
          <pc:docMk/>
          <pc:sldMk cId="4475332" sldId="288"/>
        </pc:sldMkLst>
      </pc:sldChg>
      <pc:sldChg chg="del">
        <pc:chgData name="Godchagon Panyamanotham (กชกร ปัญญามโนธรรม)" userId="4bf7b1b4-e1ae-4289-88c5-38bc21c8f4b1" providerId="ADAL" clId="{0E0673CF-7ED6-4016-8351-A1894BB565C3}" dt="2022-05-23T04:33:27.854" v="241" actId="47"/>
        <pc:sldMkLst>
          <pc:docMk/>
          <pc:sldMk cId="460742733" sldId="289"/>
        </pc:sldMkLst>
      </pc:sldChg>
      <pc:sldChg chg="del">
        <pc:chgData name="Godchagon Panyamanotham (กชกร ปัญญามโนธรรม)" userId="4bf7b1b4-e1ae-4289-88c5-38bc21c8f4b1" providerId="ADAL" clId="{0E0673CF-7ED6-4016-8351-A1894BB565C3}" dt="2022-05-23T04:33:01.309" v="240" actId="47"/>
        <pc:sldMkLst>
          <pc:docMk/>
          <pc:sldMk cId="1870479199" sldId="291"/>
        </pc:sldMkLst>
      </pc:sldChg>
      <pc:sldChg chg="addSp delSp modSp mod modNotesTx">
        <pc:chgData name="Godchagon Panyamanotham (กชกร ปัญญามโนธรรม)" userId="4bf7b1b4-e1ae-4289-88c5-38bc21c8f4b1" providerId="ADAL" clId="{0E0673CF-7ED6-4016-8351-A1894BB565C3}" dt="2022-05-23T14:08:31.729" v="2561" actId="21"/>
        <pc:sldMkLst>
          <pc:docMk/>
          <pc:sldMk cId="4215816982" sldId="292"/>
        </pc:sldMkLst>
        <pc:spChg chg="mod">
          <ac:chgData name="Godchagon Panyamanotham (กชกร ปัญญามโนธรรม)" userId="4bf7b1b4-e1ae-4289-88c5-38bc21c8f4b1" providerId="ADAL" clId="{0E0673CF-7ED6-4016-8351-A1894BB565C3}" dt="2022-05-23T04:35:01.618" v="256" actId="20577"/>
          <ac:spMkLst>
            <pc:docMk/>
            <pc:sldMk cId="4215816982" sldId="292"/>
            <ac:spMk id="10" creationId="{40A430E7-D202-433F-9F0E-813F40959574}"/>
          </ac:spMkLst>
        </pc:spChg>
        <pc:spChg chg="mod">
          <ac:chgData name="Godchagon Panyamanotham (กชกร ปัญญามโนธรรม)" userId="4bf7b1b4-e1ae-4289-88c5-38bc21c8f4b1" providerId="ADAL" clId="{0E0673CF-7ED6-4016-8351-A1894BB565C3}" dt="2022-05-23T04:37:32.097" v="398"/>
          <ac:spMkLst>
            <pc:docMk/>
            <pc:sldMk cId="4215816982" sldId="292"/>
            <ac:spMk id="12" creationId="{72ECF7E3-09E9-4FA2-B139-9977F4BAF79E}"/>
          </ac:spMkLst>
        </pc:spChg>
        <pc:spChg chg="mod">
          <ac:chgData name="Godchagon Panyamanotham (กชกร ปัญญามโนธรรม)" userId="4bf7b1b4-e1ae-4289-88c5-38bc21c8f4b1" providerId="ADAL" clId="{0E0673CF-7ED6-4016-8351-A1894BB565C3}" dt="2022-05-23T05:03:44.856" v="472" actId="1076"/>
          <ac:spMkLst>
            <pc:docMk/>
            <pc:sldMk cId="4215816982" sldId="292"/>
            <ac:spMk id="17" creationId="{600119B0-9D5C-4F63-8D94-996E05053D79}"/>
          </ac:spMkLst>
        </pc:spChg>
        <pc:spChg chg="add mod">
          <ac:chgData name="Godchagon Panyamanotham (กชกร ปัญญามโนธรรม)" userId="4bf7b1b4-e1ae-4289-88c5-38bc21c8f4b1" providerId="ADAL" clId="{0E0673CF-7ED6-4016-8351-A1894BB565C3}" dt="2022-05-23T05:13:28.533" v="1080" actId="6549"/>
          <ac:spMkLst>
            <pc:docMk/>
            <pc:sldMk cId="4215816982" sldId="292"/>
            <ac:spMk id="18" creationId="{3BE67FC0-54BC-4425-AB07-A0BB6FB37D25}"/>
          </ac:spMkLst>
        </pc:spChg>
        <pc:picChg chg="add del mod">
          <ac:chgData name="Godchagon Panyamanotham (กชกร ปัญญามโนธรรม)" userId="4bf7b1b4-e1ae-4289-88c5-38bc21c8f4b1" providerId="ADAL" clId="{0E0673CF-7ED6-4016-8351-A1894BB565C3}" dt="2022-05-23T04:40:53.527" v="405" actId="478"/>
          <ac:picMkLst>
            <pc:docMk/>
            <pc:sldMk cId="4215816982" sldId="292"/>
            <ac:picMk id="3" creationId="{C0618BCF-3E78-44B7-AF4F-81AFED9E70C3}"/>
          </ac:picMkLst>
        </pc:picChg>
        <pc:picChg chg="add mod">
          <ac:chgData name="Godchagon Panyamanotham (กชกร ปัญญามโนธรรม)" userId="4bf7b1b4-e1ae-4289-88c5-38bc21c8f4b1" providerId="ADAL" clId="{0E0673CF-7ED6-4016-8351-A1894BB565C3}" dt="2022-05-23T05:02:54.744" v="408" actId="14100"/>
          <ac:picMkLst>
            <pc:docMk/>
            <pc:sldMk cId="4215816982" sldId="292"/>
            <ac:picMk id="5" creationId="{B2007B96-8F14-4B35-9978-BC570BCA279C}"/>
          </ac:picMkLst>
        </pc:picChg>
        <pc:picChg chg="add del mod">
          <ac:chgData name="Godchagon Panyamanotham (กชกร ปัญญามโนธรรม)" userId="4bf7b1b4-e1ae-4289-88c5-38bc21c8f4b1" providerId="ADAL" clId="{0E0673CF-7ED6-4016-8351-A1894BB565C3}" dt="2022-05-23T14:08:31.729" v="2561" actId="21"/>
          <ac:picMkLst>
            <pc:docMk/>
            <pc:sldMk cId="4215816982" sldId="292"/>
            <ac:picMk id="7" creationId="{021FBE9C-2386-4B6E-8D0B-195AF6ED61A4}"/>
          </ac:picMkLst>
        </pc:picChg>
        <pc:picChg chg="add del mod">
          <ac:chgData name="Godchagon Panyamanotham (กชกร ปัญญามโนธรรม)" userId="4bf7b1b4-e1ae-4289-88c5-38bc21c8f4b1" providerId="ADAL" clId="{0E0673CF-7ED6-4016-8351-A1894BB565C3}" dt="2022-05-23T14:08:31.729" v="2561" actId="21"/>
          <ac:picMkLst>
            <pc:docMk/>
            <pc:sldMk cId="4215816982" sldId="292"/>
            <ac:picMk id="9" creationId="{F9B69B1D-E731-44D8-86EA-C21EAEBC132E}"/>
          </ac:picMkLst>
        </pc:picChg>
      </pc:sldChg>
      <pc:sldChg chg="del">
        <pc:chgData name="Godchagon Panyamanotham (กชกร ปัญญามโนธรรม)" userId="4bf7b1b4-e1ae-4289-88c5-38bc21c8f4b1" providerId="ADAL" clId="{0E0673CF-7ED6-4016-8351-A1894BB565C3}" dt="2022-05-23T04:33:27.854" v="241" actId="47"/>
        <pc:sldMkLst>
          <pc:docMk/>
          <pc:sldMk cId="417272830" sldId="293"/>
        </pc:sldMkLst>
      </pc:sldChg>
      <pc:sldChg chg="del">
        <pc:chgData name="Godchagon Panyamanotham (กชกร ปัญญามโนธรรม)" userId="4bf7b1b4-e1ae-4289-88c5-38bc21c8f4b1" providerId="ADAL" clId="{0E0673CF-7ED6-4016-8351-A1894BB565C3}" dt="2022-05-23T04:33:27.854" v="241" actId="47"/>
        <pc:sldMkLst>
          <pc:docMk/>
          <pc:sldMk cId="442409509" sldId="294"/>
        </pc:sldMkLst>
      </pc:sldChg>
      <pc:sldChg chg="del">
        <pc:chgData name="Godchagon Panyamanotham (กชกร ปัญญามโนธรรม)" userId="4bf7b1b4-e1ae-4289-88c5-38bc21c8f4b1" providerId="ADAL" clId="{0E0673CF-7ED6-4016-8351-A1894BB565C3}" dt="2022-05-23T04:33:01.309" v="240" actId="47"/>
        <pc:sldMkLst>
          <pc:docMk/>
          <pc:sldMk cId="2544993466" sldId="296"/>
        </pc:sldMkLst>
      </pc:sldChg>
      <pc:sldChg chg="del">
        <pc:chgData name="Godchagon Panyamanotham (กชกร ปัญญามโนธรรม)" userId="4bf7b1b4-e1ae-4289-88c5-38bc21c8f4b1" providerId="ADAL" clId="{0E0673CF-7ED6-4016-8351-A1894BB565C3}" dt="2022-05-23T04:33:27.854" v="241" actId="47"/>
        <pc:sldMkLst>
          <pc:docMk/>
          <pc:sldMk cId="2786369354" sldId="297"/>
        </pc:sldMkLst>
      </pc:sldChg>
      <pc:sldChg chg="del">
        <pc:chgData name="Godchagon Panyamanotham (กชกร ปัญญามโนธรรม)" userId="4bf7b1b4-e1ae-4289-88c5-38bc21c8f4b1" providerId="ADAL" clId="{0E0673CF-7ED6-4016-8351-A1894BB565C3}" dt="2022-05-23T04:33:27.854" v="241" actId="47"/>
        <pc:sldMkLst>
          <pc:docMk/>
          <pc:sldMk cId="484401982" sldId="298"/>
        </pc:sldMkLst>
      </pc:sldChg>
      <pc:sldChg chg="del">
        <pc:chgData name="Godchagon Panyamanotham (กชกร ปัญญามโนธรรม)" userId="4bf7b1b4-e1ae-4289-88c5-38bc21c8f4b1" providerId="ADAL" clId="{0E0673CF-7ED6-4016-8351-A1894BB565C3}" dt="2022-05-23T04:33:27.854" v="241" actId="47"/>
        <pc:sldMkLst>
          <pc:docMk/>
          <pc:sldMk cId="1990734244" sldId="299"/>
        </pc:sldMkLst>
      </pc:sldChg>
      <pc:sldChg chg="del">
        <pc:chgData name="Godchagon Panyamanotham (กชกร ปัญญามโนธรรม)" userId="4bf7b1b4-e1ae-4289-88c5-38bc21c8f4b1" providerId="ADAL" clId="{0E0673CF-7ED6-4016-8351-A1894BB565C3}" dt="2022-05-23T04:33:27.854" v="241" actId="47"/>
        <pc:sldMkLst>
          <pc:docMk/>
          <pc:sldMk cId="68729364" sldId="300"/>
        </pc:sldMkLst>
      </pc:sldChg>
      <pc:sldChg chg="del">
        <pc:chgData name="Godchagon Panyamanotham (กชกร ปัญญามโนธรรม)" userId="4bf7b1b4-e1ae-4289-88c5-38bc21c8f4b1" providerId="ADAL" clId="{0E0673CF-7ED6-4016-8351-A1894BB565C3}" dt="2022-05-23T04:33:27.854" v="241" actId="47"/>
        <pc:sldMkLst>
          <pc:docMk/>
          <pc:sldMk cId="4060333814" sldId="301"/>
        </pc:sldMkLst>
      </pc:sldChg>
      <pc:sldChg chg="del">
        <pc:chgData name="Godchagon Panyamanotham (กชกร ปัญญามโนธรรม)" userId="4bf7b1b4-e1ae-4289-88c5-38bc21c8f4b1" providerId="ADAL" clId="{0E0673CF-7ED6-4016-8351-A1894BB565C3}" dt="2022-05-23T04:33:27.854" v="241" actId="47"/>
        <pc:sldMkLst>
          <pc:docMk/>
          <pc:sldMk cId="165631382" sldId="303"/>
        </pc:sldMkLst>
      </pc:sldChg>
      <pc:sldChg chg="del">
        <pc:chgData name="Godchagon Panyamanotham (กชกร ปัญญามโนธรรม)" userId="4bf7b1b4-e1ae-4289-88c5-38bc21c8f4b1" providerId="ADAL" clId="{0E0673CF-7ED6-4016-8351-A1894BB565C3}" dt="2022-05-23T04:33:27.854" v="241" actId="47"/>
        <pc:sldMkLst>
          <pc:docMk/>
          <pc:sldMk cId="2676709501" sldId="304"/>
        </pc:sldMkLst>
      </pc:sldChg>
      <pc:sldChg chg="del">
        <pc:chgData name="Godchagon Panyamanotham (กชกร ปัญญามโนธรรม)" userId="4bf7b1b4-e1ae-4289-88c5-38bc21c8f4b1" providerId="ADAL" clId="{0E0673CF-7ED6-4016-8351-A1894BB565C3}" dt="2022-05-23T04:33:27.854" v="241" actId="47"/>
        <pc:sldMkLst>
          <pc:docMk/>
          <pc:sldMk cId="2196475335" sldId="305"/>
        </pc:sldMkLst>
      </pc:sldChg>
      <pc:sldChg chg="del">
        <pc:chgData name="Godchagon Panyamanotham (กชกร ปัญญามโนธรรม)" userId="4bf7b1b4-e1ae-4289-88c5-38bc21c8f4b1" providerId="ADAL" clId="{0E0673CF-7ED6-4016-8351-A1894BB565C3}" dt="2022-05-23T04:33:27.854" v="241" actId="47"/>
        <pc:sldMkLst>
          <pc:docMk/>
          <pc:sldMk cId="1759409488" sldId="306"/>
        </pc:sldMkLst>
      </pc:sldChg>
      <pc:sldChg chg="addSp delSp modSp mod delAnim modAnim modNotesTx">
        <pc:chgData name="Godchagon Panyamanotham (กชกร ปัญญามโนธรรม)" userId="4bf7b1b4-e1ae-4289-88c5-38bc21c8f4b1" providerId="ADAL" clId="{0E0673CF-7ED6-4016-8351-A1894BB565C3}" dt="2022-05-30T09:39:28.026" v="6280" actId="255"/>
        <pc:sldMkLst>
          <pc:docMk/>
          <pc:sldMk cId="3407193423" sldId="307"/>
        </pc:sldMkLst>
        <pc:spChg chg="mod">
          <ac:chgData name="Godchagon Panyamanotham (กชกร ปัญญามโนธรรม)" userId="4bf7b1b4-e1ae-4289-88c5-38bc21c8f4b1" providerId="ADAL" clId="{0E0673CF-7ED6-4016-8351-A1894BB565C3}" dt="2022-05-30T08:45:39.291" v="6038" actId="20577"/>
          <ac:spMkLst>
            <pc:docMk/>
            <pc:sldMk cId="3407193423" sldId="307"/>
            <ac:spMk id="10" creationId="{40A430E7-D202-433F-9F0E-813F40959574}"/>
          </ac:spMkLst>
        </pc:spChg>
        <pc:spChg chg="mod">
          <ac:chgData name="Godchagon Panyamanotham (กชกร ปัญญามโนธรรม)" userId="4bf7b1b4-e1ae-4289-88c5-38bc21c8f4b1" providerId="ADAL" clId="{0E0673CF-7ED6-4016-8351-A1894BB565C3}" dt="2022-05-30T09:37:57.526" v="6216" actId="20577"/>
          <ac:spMkLst>
            <pc:docMk/>
            <pc:sldMk cId="3407193423" sldId="307"/>
            <ac:spMk id="12" creationId="{72ECF7E3-09E9-4FA2-B139-9977F4BAF79E}"/>
          </ac:spMkLst>
        </pc:spChg>
        <pc:spChg chg="mod">
          <ac:chgData name="Godchagon Panyamanotham (กชกร ปัญญามโนธรรม)" userId="4bf7b1b4-e1ae-4289-88c5-38bc21c8f4b1" providerId="ADAL" clId="{0E0673CF-7ED6-4016-8351-A1894BB565C3}" dt="2022-05-30T09:22:34.376" v="6086" actId="1035"/>
          <ac:spMkLst>
            <pc:docMk/>
            <pc:sldMk cId="3407193423" sldId="307"/>
            <ac:spMk id="17" creationId="{5B09D8C2-E895-4639-8510-74BD0C4348DE}"/>
          </ac:spMkLst>
        </pc:spChg>
        <pc:spChg chg="mod">
          <ac:chgData name="Godchagon Panyamanotham (กชกร ปัญญามโนธรรม)" userId="4bf7b1b4-e1ae-4289-88c5-38bc21c8f4b1" providerId="ADAL" clId="{0E0673CF-7ED6-4016-8351-A1894BB565C3}" dt="2022-05-30T09:22:24.856" v="6079" actId="1076"/>
          <ac:spMkLst>
            <pc:docMk/>
            <pc:sldMk cId="3407193423" sldId="307"/>
            <ac:spMk id="18" creationId="{0CF66783-9E6A-483C-BA2C-C2848FC4BC41}"/>
          </ac:spMkLst>
        </pc:spChg>
        <pc:spChg chg="add del mod">
          <ac:chgData name="Godchagon Panyamanotham (กชกร ปัญญามโนธรรม)" userId="4bf7b1b4-e1ae-4289-88c5-38bc21c8f4b1" providerId="ADAL" clId="{0E0673CF-7ED6-4016-8351-A1894BB565C3}" dt="2022-05-30T09:31:42.477" v="6089" actId="478"/>
          <ac:spMkLst>
            <pc:docMk/>
            <pc:sldMk cId="3407193423" sldId="307"/>
            <ac:spMk id="19" creationId="{53656144-AAA1-4661-A186-F429A802BE8B}"/>
          </ac:spMkLst>
        </pc:spChg>
        <pc:spChg chg="del mod">
          <ac:chgData name="Godchagon Panyamanotham (กชกร ปัญญามโนธรรม)" userId="4bf7b1b4-e1ae-4289-88c5-38bc21c8f4b1" providerId="ADAL" clId="{0E0673CF-7ED6-4016-8351-A1894BB565C3}" dt="2022-05-30T08:35:32.721" v="6029" actId="478"/>
          <ac:spMkLst>
            <pc:docMk/>
            <pc:sldMk cId="3407193423" sldId="307"/>
            <ac:spMk id="20" creationId="{871965BD-8797-4682-BEB9-F37EE90B3F7D}"/>
          </ac:spMkLst>
        </pc:spChg>
        <pc:spChg chg="add mod">
          <ac:chgData name="Godchagon Panyamanotham (กชกร ปัญญามโนธรรม)" userId="4bf7b1b4-e1ae-4289-88c5-38bc21c8f4b1" providerId="ADAL" clId="{0E0673CF-7ED6-4016-8351-A1894BB565C3}" dt="2022-05-30T09:34:13.135" v="6137" actId="1076"/>
          <ac:spMkLst>
            <pc:docMk/>
            <pc:sldMk cId="3407193423" sldId="307"/>
            <ac:spMk id="21" creationId="{A70F7455-9CBE-45DF-B058-CEEDECC701AB}"/>
          </ac:spMkLst>
        </pc:spChg>
        <pc:spChg chg="mod">
          <ac:chgData name="Godchagon Panyamanotham (กชกร ปัญญามโนธรรม)" userId="4bf7b1b4-e1ae-4289-88c5-38bc21c8f4b1" providerId="ADAL" clId="{0E0673CF-7ED6-4016-8351-A1894BB565C3}" dt="2022-05-30T09:22:11.888" v="6077" actId="164"/>
          <ac:spMkLst>
            <pc:docMk/>
            <pc:sldMk cId="3407193423" sldId="307"/>
            <ac:spMk id="24" creationId="{9A86A893-C927-462F-8F55-8A1CE1A523E3}"/>
          </ac:spMkLst>
        </pc:spChg>
        <pc:grpChg chg="add mod">
          <ac:chgData name="Godchagon Panyamanotham (กชกร ปัญญามโนธรรม)" userId="4bf7b1b4-e1ae-4289-88c5-38bc21c8f4b1" providerId="ADAL" clId="{0E0673CF-7ED6-4016-8351-A1894BB565C3}" dt="2022-05-30T09:34:10.831" v="6136" actId="1076"/>
          <ac:grpSpMkLst>
            <pc:docMk/>
            <pc:sldMk cId="3407193423" sldId="307"/>
            <ac:grpSpMk id="2" creationId="{CC6F6223-ECA5-46D3-B97E-EE0337AD9361}"/>
          </ac:grpSpMkLst>
        </pc:grpChg>
        <pc:picChg chg="add del mod">
          <ac:chgData name="Godchagon Panyamanotham (กชกร ปัญญามโนธรรม)" userId="4bf7b1b4-e1ae-4289-88c5-38bc21c8f4b1" providerId="ADAL" clId="{0E0673CF-7ED6-4016-8351-A1894BB565C3}" dt="2022-05-30T09:35:05.647" v="6144" actId="478"/>
          <ac:picMkLst>
            <pc:docMk/>
            <pc:sldMk cId="3407193423" sldId="307"/>
            <ac:picMk id="4" creationId="{14C84A24-6E64-4A79-B973-BB4969778ACA}"/>
          </ac:picMkLst>
        </pc:picChg>
        <pc:picChg chg="add mod">
          <ac:chgData name="Godchagon Panyamanotham (กชกร ปัญญามโนธรรม)" userId="4bf7b1b4-e1ae-4289-88c5-38bc21c8f4b1" providerId="ADAL" clId="{0E0673CF-7ED6-4016-8351-A1894BB565C3}" dt="2022-05-30T09:35:53.672" v="6159" actId="1076"/>
          <ac:picMkLst>
            <pc:docMk/>
            <pc:sldMk cId="3407193423" sldId="307"/>
            <ac:picMk id="6" creationId="{50E7A576-0C36-4FA6-89D8-853D22A436EA}"/>
          </ac:picMkLst>
        </pc:picChg>
        <pc:picChg chg="add mod">
          <ac:chgData name="Godchagon Panyamanotham (กชกร ปัญญามโนธรรม)" userId="4bf7b1b4-e1ae-4289-88c5-38bc21c8f4b1" providerId="ADAL" clId="{0E0673CF-7ED6-4016-8351-A1894BB565C3}" dt="2022-05-30T09:35:48.144" v="6157" actId="1076"/>
          <ac:picMkLst>
            <pc:docMk/>
            <pc:sldMk cId="3407193423" sldId="307"/>
            <ac:picMk id="8" creationId="{B26D90D9-1110-49D0-9E13-34ECFEC7E56E}"/>
          </ac:picMkLst>
        </pc:picChg>
        <pc:picChg chg="add mod">
          <ac:chgData name="Godchagon Panyamanotham (กชกร ปัญญามโนธรรม)" userId="4bf7b1b4-e1ae-4289-88c5-38bc21c8f4b1" providerId="ADAL" clId="{0E0673CF-7ED6-4016-8351-A1894BB565C3}" dt="2022-05-30T09:33:52.443" v="6135"/>
          <ac:picMkLst>
            <pc:docMk/>
            <pc:sldMk cId="3407193423" sldId="307"/>
            <ac:picMk id="22" creationId="{FA672495-ED46-4372-AA56-6624D2E0D7B6}"/>
          </ac:picMkLst>
        </pc:picChg>
        <pc:picChg chg="del">
          <ac:chgData name="Godchagon Panyamanotham (กชกร ปัญญามโนธรรม)" userId="4bf7b1b4-e1ae-4289-88c5-38bc21c8f4b1" providerId="ADAL" clId="{0E0673CF-7ED6-4016-8351-A1894BB565C3}" dt="2022-05-23T13:45:43.880" v="2402" actId="478"/>
          <ac:picMkLst>
            <pc:docMk/>
            <pc:sldMk cId="3407193423" sldId="307"/>
            <ac:picMk id="33" creationId="{E9741154-185B-45FD-9F64-0405F513594D}"/>
          </ac:picMkLst>
        </pc:picChg>
      </pc:sldChg>
      <pc:sldChg chg="del">
        <pc:chgData name="Godchagon Panyamanotham (กชกร ปัญญามโนธรรม)" userId="4bf7b1b4-e1ae-4289-88c5-38bc21c8f4b1" providerId="ADAL" clId="{0E0673CF-7ED6-4016-8351-A1894BB565C3}" dt="2022-05-23T04:33:33.661" v="242" actId="47"/>
        <pc:sldMkLst>
          <pc:docMk/>
          <pc:sldMk cId="781591268" sldId="308"/>
        </pc:sldMkLst>
      </pc:sldChg>
      <pc:sldChg chg="del">
        <pc:chgData name="Godchagon Panyamanotham (กชกร ปัญญามโนธรรม)" userId="4bf7b1b4-e1ae-4289-88c5-38bc21c8f4b1" providerId="ADAL" clId="{0E0673CF-7ED6-4016-8351-A1894BB565C3}" dt="2022-05-23T04:33:33.661" v="242" actId="47"/>
        <pc:sldMkLst>
          <pc:docMk/>
          <pc:sldMk cId="324847919" sldId="309"/>
        </pc:sldMkLst>
      </pc:sldChg>
      <pc:sldChg chg="delSp modSp del mod delAnim modNotesTx">
        <pc:chgData name="Godchagon Panyamanotham (กชกร ปัญญามโนธรรม)" userId="4bf7b1b4-e1ae-4289-88c5-38bc21c8f4b1" providerId="ADAL" clId="{0E0673CF-7ED6-4016-8351-A1894BB565C3}" dt="2022-05-30T15:21:20.918" v="11893" actId="47"/>
        <pc:sldMkLst>
          <pc:docMk/>
          <pc:sldMk cId="783428949" sldId="310"/>
        </pc:sldMkLst>
        <pc:spChg chg="mod">
          <ac:chgData name="Godchagon Panyamanotham (กชกร ปัญญามโนธรรม)" userId="4bf7b1b4-e1ae-4289-88c5-38bc21c8f4b1" providerId="ADAL" clId="{0E0673CF-7ED6-4016-8351-A1894BB565C3}" dt="2022-05-23T04:34:04.977" v="247" actId="207"/>
          <ac:spMkLst>
            <pc:docMk/>
            <pc:sldMk cId="783428949" sldId="310"/>
            <ac:spMk id="21" creationId="{59536284-85ED-4057-A29C-7F454B400F73}"/>
          </ac:spMkLst>
        </pc:spChg>
        <pc:spChg chg="mod">
          <ac:chgData name="Godchagon Panyamanotham (กชกร ปัญญามโนธรรม)" userId="4bf7b1b4-e1ae-4289-88c5-38bc21c8f4b1" providerId="ADAL" clId="{0E0673CF-7ED6-4016-8351-A1894BB565C3}" dt="2022-05-23T04:34:04.977" v="247" actId="207"/>
          <ac:spMkLst>
            <pc:docMk/>
            <pc:sldMk cId="783428949" sldId="310"/>
            <ac:spMk id="22" creationId="{BBCE2427-F4AB-4E33-9EFB-9BF11A9E115B}"/>
          </ac:spMkLst>
        </pc:spChg>
        <pc:spChg chg="mod">
          <ac:chgData name="Godchagon Panyamanotham (กชกร ปัญญามโนธรรม)" userId="4bf7b1b4-e1ae-4289-88c5-38bc21c8f4b1" providerId="ADAL" clId="{0E0673CF-7ED6-4016-8351-A1894BB565C3}" dt="2022-05-23T04:34:04.977" v="247" actId="207"/>
          <ac:spMkLst>
            <pc:docMk/>
            <pc:sldMk cId="783428949" sldId="310"/>
            <ac:spMk id="23" creationId="{A8886077-9F33-451C-8341-0A3CB20A0115}"/>
          </ac:spMkLst>
        </pc:spChg>
        <pc:spChg chg="del">
          <ac:chgData name="Godchagon Panyamanotham (กชกร ปัญญามโนธรรม)" userId="4bf7b1b4-e1ae-4289-88c5-38bc21c8f4b1" providerId="ADAL" clId="{0E0673CF-7ED6-4016-8351-A1894BB565C3}" dt="2022-05-23T04:33:55.744" v="246" actId="478"/>
          <ac:spMkLst>
            <pc:docMk/>
            <pc:sldMk cId="783428949" sldId="310"/>
            <ac:spMk id="28" creationId="{761CC931-61C6-4DEE-A2A6-79D7DA495AB8}"/>
          </ac:spMkLst>
        </pc:spChg>
        <pc:picChg chg="del">
          <ac:chgData name="Godchagon Panyamanotham (กชกร ปัญญามโนธรรม)" userId="4bf7b1b4-e1ae-4289-88c5-38bc21c8f4b1" providerId="ADAL" clId="{0E0673CF-7ED6-4016-8351-A1894BB565C3}" dt="2022-05-23T04:33:55.744" v="246" actId="478"/>
          <ac:picMkLst>
            <pc:docMk/>
            <pc:sldMk cId="783428949" sldId="310"/>
            <ac:picMk id="25" creationId="{8FA4619F-38A1-47DE-9E50-F679C47AF1B4}"/>
          </ac:picMkLst>
        </pc:picChg>
        <pc:picChg chg="del">
          <ac:chgData name="Godchagon Panyamanotham (กชกร ปัญญามโนธรรม)" userId="4bf7b1b4-e1ae-4289-88c5-38bc21c8f4b1" providerId="ADAL" clId="{0E0673CF-7ED6-4016-8351-A1894BB565C3}" dt="2022-05-23T04:33:55.744" v="246" actId="478"/>
          <ac:picMkLst>
            <pc:docMk/>
            <pc:sldMk cId="783428949" sldId="310"/>
            <ac:picMk id="26" creationId="{62AB126B-5C5F-4BD9-8A3B-3F4739F5E8C6}"/>
          </ac:picMkLst>
        </pc:picChg>
        <pc:picChg chg="del">
          <ac:chgData name="Godchagon Panyamanotham (กชกร ปัญญามโนธรรม)" userId="4bf7b1b4-e1ae-4289-88c5-38bc21c8f4b1" providerId="ADAL" clId="{0E0673CF-7ED6-4016-8351-A1894BB565C3}" dt="2022-05-23T04:33:55.744" v="246" actId="478"/>
          <ac:picMkLst>
            <pc:docMk/>
            <pc:sldMk cId="783428949" sldId="310"/>
            <ac:picMk id="27" creationId="{212F9265-A2F9-4521-A03B-950606D7CE6D}"/>
          </ac:picMkLst>
        </pc:picChg>
        <pc:picChg chg="del">
          <ac:chgData name="Godchagon Panyamanotham (กชกร ปัญญามโนธรรม)" userId="4bf7b1b4-e1ae-4289-88c5-38bc21c8f4b1" providerId="ADAL" clId="{0E0673CF-7ED6-4016-8351-A1894BB565C3}" dt="2022-05-23T13:45:46.751" v="2403" actId="478"/>
          <ac:picMkLst>
            <pc:docMk/>
            <pc:sldMk cId="783428949" sldId="310"/>
            <ac:picMk id="33" creationId="{E9741154-185B-45FD-9F64-0405F513594D}"/>
          </ac:picMkLst>
        </pc:picChg>
      </pc:sldChg>
      <pc:sldChg chg="addSp delSp modSp add mod delAnim modAnim modNotesTx">
        <pc:chgData name="Godchagon Panyamanotham (กชกร ปัญญามโนธรรม)" userId="4bf7b1b4-e1ae-4289-88c5-38bc21c8f4b1" providerId="ADAL" clId="{0E0673CF-7ED6-4016-8351-A1894BB565C3}" dt="2022-05-30T03:27:52.762" v="4659" actId="255"/>
        <pc:sldMkLst>
          <pc:docMk/>
          <pc:sldMk cId="3484605837" sldId="311"/>
        </pc:sldMkLst>
        <pc:spChg chg="del">
          <ac:chgData name="Godchagon Panyamanotham (กชกร ปัญญามโนธรรม)" userId="4bf7b1b4-e1ae-4289-88c5-38bc21c8f4b1" providerId="ADAL" clId="{0E0673CF-7ED6-4016-8351-A1894BB565C3}" dt="2022-05-23T05:07:22.104" v="764" actId="478"/>
          <ac:spMkLst>
            <pc:docMk/>
            <pc:sldMk cId="3484605837" sldId="311"/>
            <ac:spMk id="17" creationId="{600119B0-9D5C-4F63-8D94-996E05053D79}"/>
          </ac:spMkLst>
        </pc:spChg>
        <pc:spChg chg="mod">
          <ac:chgData name="Godchagon Panyamanotham (กชกร ปัญญามโนธรรม)" userId="4bf7b1b4-e1ae-4289-88c5-38bc21c8f4b1" providerId="ADAL" clId="{0E0673CF-7ED6-4016-8351-A1894BB565C3}" dt="2022-05-23T05:07:45.703" v="822" actId="20577"/>
          <ac:spMkLst>
            <pc:docMk/>
            <pc:sldMk cId="3484605837" sldId="311"/>
            <ac:spMk id="18" creationId="{3BE67FC0-54BC-4425-AB07-A0BB6FB37D25}"/>
          </ac:spMkLst>
        </pc:spChg>
        <pc:spChg chg="add mod">
          <ac:chgData name="Godchagon Panyamanotham (กชกร ปัญญามโนธรรม)" userId="4bf7b1b4-e1ae-4289-88c5-38bc21c8f4b1" providerId="ADAL" clId="{0E0673CF-7ED6-4016-8351-A1894BB565C3}" dt="2022-05-23T05:11:04.790" v="995" actId="21"/>
          <ac:spMkLst>
            <pc:docMk/>
            <pc:sldMk cId="3484605837" sldId="311"/>
            <ac:spMk id="19" creationId="{DD9683CB-85C8-40CE-9481-F6EC3A998C80}"/>
          </ac:spMkLst>
        </pc:spChg>
        <pc:spChg chg="del">
          <ac:chgData name="Godchagon Panyamanotham (กชกร ปัญญามโนธรรม)" userId="4bf7b1b4-e1ae-4289-88c5-38bc21c8f4b1" providerId="ADAL" clId="{0E0673CF-7ED6-4016-8351-A1894BB565C3}" dt="2022-05-23T05:07:22.104" v="764" actId="478"/>
          <ac:spMkLst>
            <pc:docMk/>
            <pc:sldMk cId="3484605837" sldId="311"/>
            <ac:spMk id="22" creationId="{935EDF5D-E48B-484F-848A-ED736F24087D}"/>
          </ac:spMkLst>
        </pc:spChg>
        <pc:picChg chg="add mod">
          <ac:chgData name="Godchagon Panyamanotham (กชกร ปัญญามโนธรรม)" userId="4bf7b1b4-e1ae-4289-88c5-38bc21c8f4b1" providerId="ADAL" clId="{0E0673CF-7ED6-4016-8351-A1894BB565C3}" dt="2022-05-23T05:10:02.011" v="953" actId="1076"/>
          <ac:picMkLst>
            <pc:docMk/>
            <pc:sldMk cId="3484605837" sldId="311"/>
            <ac:picMk id="2" creationId="{6AB3891E-0F30-4369-A8F8-BB1D8D1D0438}"/>
          </ac:picMkLst>
        </pc:picChg>
        <pc:picChg chg="add del mod">
          <ac:chgData name="Godchagon Panyamanotham (กชกร ปัญญามโนธรรม)" userId="4bf7b1b4-e1ae-4289-88c5-38bc21c8f4b1" providerId="ADAL" clId="{0E0673CF-7ED6-4016-8351-A1894BB565C3}" dt="2022-05-23T05:14:47.608" v="1121" actId="21"/>
          <ac:picMkLst>
            <pc:docMk/>
            <pc:sldMk cId="3484605837" sldId="311"/>
            <ac:picMk id="20" creationId="{28A72AD5-75BD-453E-9BE6-FFFA78A7C1BA}"/>
          </ac:picMkLst>
        </pc:picChg>
        <pc:picChg chg="del">
          <ac:chgData name="Godchagon Panyamanotham (กชกร ปัญญามโนธรรม)" userId="4bf7b1b4-e1ae-4289-88c5-38bc21c8f4b1" providerId="ADAL" clId="{0E0673CF-7ED6-4016-8351-A1894BB565C3}" dt="2022-05-23T05:07:22.104" v="764" actId="478"/>
          <ac:picMkLst>
            <pc:docMk/>
            <pc:sldMk cId="3484605837" sldId="311"/>
            <ac:picMk id="24" creationId="{76B676EB-6B33-4C7A-8840-F87C46E34CDD}"/>
          </ac:picMkLst>
        </pc:picChg>
        <pc:picChg chg="del">
          <ac:chgData name="Godchagon Panyamanotham (กชกร ปัญญามโนธรรม)" userId="4bf7b1b4-e1ae-4289-88c5-38bc21c8f4b1" providerId="ADAL" clId="{0E0673CF-7ED6-4016-8351-A1894BB565C3}" dt="2022-05-23T05:07:22.104" v="764" actId="478"/>
          <ac:picMkLst>
            <pc:docMk/>
            <pc:sldMk cId="3484605837" sldId="311"/>
            <ac:picMk id="25" creationId="{5BDD81D0-2252-4F9A-9BE8-FD2D48DECF11}"/>
          </ac:picMkLst>
        </pc:picChg>
      </pc:sldChg>
      <pc:sldChg chg="addSp delSp modSp add mod delAnim modAnim modNotesTx">
        <pc:chgData name="Godchagon Panyamanotham (กชกร ปัญญามโนธรรม)" userId="4bf7b1b4-e1ae-4289-88c5-38bc21c8f4b1" providerId="ADAL" clId="{0E0673CF-7ED6-4016-8351-A1894BB565C3}" dt="2022-05-30T03:27:46.420" v="4657" actId="255"/>
        <pc:sldMkLst>
          <pc:docMk/>
          <pc:sldMk cId="4292287607" sldId="312"/>
        </pc:sldMkLst>
        <pc:spChg chg="mod">
          <ac:chgData name="Godchagon Panyamanotham (กชกร ปัญญามโนธรรม)" userId="4bf7b1b4-e1ae-4289-88c5-38bc21c8f4b1" providerId="ADAL" clId="{0E0673CF-7ED6-4016-8351-A1894BB565C3}" dt="2022-05-23T05:13:46.221" v="1115" actId="20577"/>
          <ac:spMkLst>
            <pc:docMk/>
            <pc:sldMk cId="4292287607" sldId="312"/>
            <ac:spMk id="18" creationId="{3BE67FC0-54BC-4425-AB07-A0BB6FB37D25}"/>
          </ac:spMkLst>
        </pc:spChg>
        <pc:spChg chg="del">
          <ac:chgData name="Godchagon Panyamanotham (กชกร ปัญญามโนธรรม)" userId="4bf7b1b4-e1ae-4289-88c5-38bc21c8f4b1" providerId="ADAL" clId="{0E0673CF-7ED6-4016-8351-A1894BB565C3}" dt="2022-05-23T05:11:40.994" v="1014" actId="478"/>
          <ac:spMkLst>
            <pc:docMk/>
            <pc:sldMk cId="4292287607" sldId="312"/>
            <ac:spMk id="19" creationId="{DD9683CB-85C8-40CE-9481-F6EC3A998C80}"/>
          </ac:spMkLst>
        </pc:spChg>
        <pc:spChg chg="add mod">
          <ac:chgData name="Godchagon Panyamanotham (กชกร ปัญญามโนธรรม)" userId="4bf7b1b4-e1ae-4289-88c5-38bc21c8f4b1" providerId="ADAL" clId="{0E0673CF-7ED6-4016-8351-A1894BB565C3}" dt="2022-05-23T05:15:06.547" v="1126"/>
          <ac:spMkLst>
            <pc:docMk/>
            <pc:sldMk cId="4292287607" sldId="312"/>
            <ac:spMk id="20" creationId="{80A6C24F-ADCF-4214-BADF-0A68F4C287C3}"/>
          </ac:spMkLst>
        </pc:spChg>
        <pc:picChg chg="del">
          <ac:chgData name="Godchagon Panyamanotham (กชกร ปัญญามโนธรรม)" userId="4bf7b1b4-e1ae-4289-88c5-38bc21c8f4b1" providerId="ADAL" clId="{0E0673CF-7ED6-4016-8351-A1894BB565C3}" dt="2022-05-23T05:13:03.484" v="1044" actId="478"/>
          <ac:picMkLst>
            <pc:docMk/>
            <pc:sldMk cId="4292287607" sldId="312"/>
            <ac:picMk id="2" creationId="{6AB3891E-0F30-4369-A8F8-BB1D8D1D0438}"/>
          </ac:picMkLst>
        </pc:picChg>
        <pc:picChg chg="add del mod">
          <ac:chgData name="Godchagon Panyamanotham (กชกร ปัญญามโนธรรม)" userId="4bf7b1b4-e1ae-4289-88c5-38bc21c8f4b1" providerId="ADAL" clId="{0E0673CF-7ED6-4016-8351-A1894BB565C3}" dt="2022-05-23T05:14:39.923" v="1117" actId="21"/>
          <ac:picMkLst>
            <pc:docMk/>
            <pc:sldMk cId="4292287607" sldId="312"/>
            <ac:picMk id="3" creationId="{1CC344B7-0309-4AC1-B5ED-F3343F5C1179}"/>
          </ac:picMkLst>
        </pc:picChg>
        <pc:picChg chg="add mod">
          <ac:chgData name="Godchagon Panyamanotham (กชกร ปัญญามโนธรรม)" userId="4bf7b1b4-e1ae-4289-88c5-38bc21c8f4b1" providerId="ADAL" clId="{0E0673CF-7ED6-4016-8351-A1894BB565C3}" dt="2022-05-23T05:14:48.715" v="1122"/>
          <ac:picMkLst>
            <pc:docMk/>
            <pc:sldMk cId="4292287607" sldId="312"/>
            <ac:picMk id="17" creationId="{1E0A5380-9C78-44EA-BDC0-79B8DE7BCF13}"/>
          </ac:picMkLst>
        </pc:picChg>
      </pc:sldChg>
      <pc:sldChg chg="addSp delSp modSp add del mod delAnim modNotesTx">
        <pc:chgData name="Godchagon Panyamanotham (กชกร ปัญญามโนธรรม)" userId="4bf7b1b4-e1ae-4289-88c5-38bc21c8f4b1" providerId="ADAL" clId="{0E0673CF-7ED6-4016-8351-A1894BB565C3}" dt="2022-05-23T13:36:07.150" v="2259" actId="47"/>
        <pc:sldMkLst>
          <pc:docMk/>
          <pc:sldMk cId="621418753" sldId="313"/>
        </pc:sldMkLst>
        <pc:spChg chg="mod">
          <ac:chgData name="Godchagon Panyamanotham (กชกร ปัญญามโนธรรม)" userId="4bf7b1b4-e1ae-4289-88c5-38bc21c8f4b1" providerId="ADAL" clId="{0E0673CF-7ED6-4016-8351-A1894BB565C3}" dt="2022-05-23T08:12:21.005" v="1190" actId="27803"/>
          <ac:spMkLst>
            <pc:docMk/>
            <pc:sldMk cId="621418753" sldId="313"/>
            <ac:spMk id="6" creationId="{ED646F0D-E7FE-40FE-A564-6715EA8535C2}"/>
          </ac:spMkLst>
        </pc:spChg>
        <pc:spChg chg="mod">
          <ac:chgData name="Godchagon Panyamanotham (กชกร ปัญญามโนธรรม)" userId="4bf7b1b4-e1ae-4289-88c5-38bc21c8f4b1" providerId="ADAL" clId="{0E0673CF-7ED6-4016-8351-A1894BB565C3}" dt="2022-05-23T08:12:21.005" v="1190" actId="27803"/>
          <ac:spMkLst>
            <pc:docMk/>
            <pc:sldMk cId="621418753" sldId="313"/>
            <ac:spMk id="7" creationId="{019AF68F-3D06-41CF-9E78-2F1D68D7F325}"/>
          </ac:spMkLst>
        </pc:spChg>
        <pc:spChg chg="mod">
          <ac:chgData name="Godchagon Panyamanotham (กชกร ปัญญามโนธรรม)" userId="4bf7b1b4-e1ae-4289-88c5-38bc21c8f4b1" providerId="ADAL" clId="{0E0673CF-7ED6-4016-8351-A1894BB565C3}" dt="2022-05-23T08:12:30.701" v="1194" actId="27803"/>
          <ac:spMkLst>
            <pc:docMk/>
            <pc:sldMk cId="621418753" sldId="313"/>
            <ac:spMk id="9" creationId="{384C60F7-4D42-4F3E-BA95-8964D3D0FDC1}"/>
          </ac:spMkLst>
        </pc:spChg>
        <pc:spChg chg="mod">
          <ac:chgData name="Godchagon Panyamanotham (กชกร ปัญญามโนธรรม)" userId="4bf7b1b4-e1ae-4289-88c5-38bc21c8f4b1" providerId="ADAL" clId="{0E0673CF-7ED6-4016-8351-A1894BB565C3}" dt="2022-05-23T08:54:50.047" v="1817" actId="20577"/>
          <ac:spMkLst>
            <pc:docMk/>
            <pc:sldMk cId="621418753" sldId="313"/>
            <ac:spMk id="18" creationId="{3BE67FC0-54BC-4425-AB07-A0BB6FB37D25}"/>
          </ac:spMkLst>
        </pc:spChg>
        <pc:spChg chg="del">
          <ac:chgData name="Godchagon Panyamanotham (กชกร ปัญญามโนธรรม)" userId="4bf7b1b4-e1ae-4289-88c5-38bc21c8f4b1" providerId="ADAL" clId="{0E0673CF-7ED6-4016-8351-A1894BB565C3}" dt="2022-05-23T05:18:43.313" v="1176" actId="478"/>
          <ac:spMkLst>
            <pc:docMk/>
            <pc:sldMk cId="621418753" sldId="313"/>
            <ac:spMk id="20" creationId="{80A6C24F-ADCF-4214-BADF-0A68F4C287C3}"/>
          </ac:spMkLst>
        </pc:spChg>
        <pc:spChg chg="mod">
          <ac:chgData name="Godchagon Panyamanotham (กชกร ปัญญามโนธรรม)" userId="4bf7b1b4-e1ae-4289-88c5-38bc21c8f4b1" providerId="ADAL" clId="{0E0673CF-7ED6-4016-8351-A1894BB565C3}" dt="2022-05-23T08:12:30.701" v="1194" actId="27803"/>
          <ac:spMkLst>
            <pc:docMk/>
            <pc:sldMk cId="621418753" sldId="313"/>
            <ac:spMk id="21" creationId="{61EEA5D9-51B0-435F-B192-C8FAA2E61A93}"/>
          </ac:spMkLst>
        </pc:spChg>
        <pc:spChg chg="del mod topLvl">
          <ac:chgData name="Godchagon Panyamanotham (กชกร ปัญญามโนธรรม)" userId="4bf7b1b4-e1ae-4289-88c5-38bc21c8f4b1" providerId="ADAL" clId="{0E0673CF-7ED6-4016-8351-A1894BB565C3}" dt="2022-05-23T08:13:52.695" v="1205" actId="478"/>
          <ac:spMkLst>
            <pc:docMk/>
            <pc:sldMk cId="621418753" sldId="313"/>
            <ac:spMk id="23" creationId="{C7236688-BE7B-4638-998B-A9E96880123B}"/>
          </ac:spMkLst>
        </pc:spChg>
        <pc:spChg chg="del mod topLvl">
          <ac:chgData name="Godchagon Panyamanotham (กชกร ปัญญามโนธรรม)" userId="4bf7b1b4-e1ae-4289-88c5-38bc21c8f4b1" providerId="ADAL" clId="{0E0673CF-7ED6-4016-8351-A1894BB565C3}" dt="2022-05-23T08:13:51.509" v="1204" actId="478"/>
          <ac:spMkLst>
            <pc:docMk/>
            <pc:sldMk cId="621418753" sldId="313"/>
            <ac:spMk id="24" creationId="{0D7595D7-C030-4642-8C89-6F0120C22101}"/>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29" creationId="{217BC1CB-32D5-41D8-BE46-7CA715BF4117}"/>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31" creationId="{6A258900-E8CC-4728-80F8-B35F5E4A0380}"/>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32" creationId="{4B4A8FA6-27E9-480F-9FCF-6E591A5C05A1}"/>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33" creationId="{60FCC97C-F4F5-48D1-817E-A712FA983F65}"/>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35" creationId="{32B43AA7-B962-41C3-AB67-F9D405F63AEB}"/>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36" creationId="{186884D7-67FF-4BBD-98A3-57202C9AEF7C}"/>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37" creationId="{7D8D517F-6070-4047-934A-64B1A7D548AB}"/>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39" creationId="{6B61C6FE-055E-4CA6-BF82-793AA61E31CD}"/>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40" creationId="{59E94F2E-F7E8-4C81-BEDF-997781900788}"/>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41" creationId="{B3F39202-82A2-4442-B6F0-5435283392C0}"/>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43" creationId="{4638D0A7-21BA-4EEB-9E3E-6AE81AF89B96}"/>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44" creationId="{227DC721-5B11-4DF1-84F5-9153B64849D4}"/>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46" creationId="{F63C882D-29A8-4C90-9DD5-EFF24E49B4B5}"/>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47" creationId="{70A7315D-6012-4BBE-9AF7-76982B9747AA}"/>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49" creationId="{82A3BF07-2E69-46E6-BD97-A0253EBAF69E}"/>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50" creationId="{E1CE7BD9-D739-4438-8F86-98BD036A401B}"/>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51" creationId="{B7739024-6B0F-495B-AD73-A2C40D641ADA}"/>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52" creationId="{A14F5F6E-0569-4181-9172-A2B25EB986F3}"/>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53" creationId="{12036104-15F9-4D07-8851-4B49BEC7FAED}"/>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55" creationId="{72B60A6F-CAC5-41D9-B3E6-D57D08A8ED57}"/>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56" creationId="{7F19272A-49EB-4B9F-9762-909C0F4DE08B}"/>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57" creationId="{2208EAA3-B117-45C8-AE59-C0A2BBEAD33D}"/>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58" creationId="{2E6FBE82-7A84-4A66-AFED-E52B7D317AA2}"/>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60" creationId="{2151872F-DE8A-4CD9-A58D-1FCDB22E29E7}"/>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61" creationId="{AB126BDD-D196-4B0D-BB9C-87DA3F41CE00}"/>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62" creationId="{C6F9EE59-E2BA-429C-88F1-E3D93CB46A15}"/>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63" creationId="{6FD2765A-C2F1-458D-8EF1-76BEDBDD3CB5}"/>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64" creationId="{1F51105B-349D-46FA-B9C4-EFC0A08ED7E9}"/>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65" creationId="{DD8751C8-658C-47CA-8B98-3A558291A85D}"/>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66" creationId="{DC3216B9-27F4-46FA-A8DE-FD25EA487E4B}"/>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67" creationId="{7E3970F6-7A27-4376-8F35-5D2CE97C3817}"/>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69" creationId="{1C2CE8C7-ECFE-4307-991E-B5F27423EEB2}"/>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71" creationId="{26E17E78-5925-4017-97D2-2AAD31898AFC}"/>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72" creationId="{F9DB497A-E2EB-4A0E-8188-45752E0434BB}"/>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73" creationId="{1329FDE6-A2AB-48A0-AFBF-E6685FC7BD73}"/>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74" creationId="{382024F1-1387-4374-B0D8-D2722582FD59}"/>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75" creationId="{AEE368AE-9C1D-49F5-8A75-F2982E5995AA}"/>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76" creationId="{A135EE53-A5B4-4C0B-AA3D-74CC2984EF57}"/>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77" creationId="{69EBEA72-B4E3-47C0-96E4-A79F167FC39A}"/>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79" creationId="{E4582C7C-A864-4DD4-B68A-7A1CD6D167D7}"/>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81" creationId="{0FE6957B-FA02-4DFA-8BD3-9E8F791AC1C8}"/>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82" creationId="{EDDF74D1-5290-4526-ABEF-DCDFFC8DAA39}"/>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84" creationId="{904829C9-8962-4819-A9B4-3CCE422E9DEB}"/>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85" creationId="{0CE6C1C4-AC4F-47F8-97D7-4326334F5C56}"/>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87" creationId="{D5C88B52-B7DA-4F78-AB7C-FEC0BAC3E4A9}"/>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88" creationId="{1C9330D2-05A3-4DFD-B8F4-1ED5F6E14D0C}"/>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90" creationId="{2BD26589-994D-4A80-B5A3-A4785EE7D3C1}"/>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91" creationId="{EC348864-07F7-4CDF-AADA-C399FB304B25}"/>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93" creationId="{03CF56D7-384F-420D-9911-097DCE7B4099}"/>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94" creationId="{5BA2FBAE-1CA7-4F41-8A46-41600CD5E1D1}"/>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95" creationId="{3879037F-A74B-4290-89B0-5F75CBB961A6}"/>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96" creationId="{B2657E4C-8A83-4B11-B2CE-2A21C7421294}"/>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97" creationId="{7AD9D8CA-7FE9-429E-B6A6-AD54FCD73F8F}"/>
          </ac:spMkLst>
        </pc:spChg>
        <pc:spChg chg="mod">
          <ac:chgData name="Godchagon Panyamanotham (กชกร ปัญญามโนธรรม)" userId="4bf7b1b4-e1ae-4289-88c5-38bc21c8f4b1" providerId="ADAL" clId="{0E0673CF-7ED6-4016-8351-A1894BB565C3}" dt="2022-05-23T08:14:21.222" v="1208" actId="27803"/>
          <ac:spMkLst>
            <pc:docMk/>
            <pc:sldMk cId="621418753" sldId="313"/>
            <ac:spMk id="98" creationId="{F54D15FB-C33C-4A58-9985-4AC6D52EFA58}"/>
          </ac:spMkLst>
        </pc:spChg>
        <pc:spChg chg="del mod">
          <ac:chgData name="Godchagon Panyamanotham (กชกร ปัญญามโนธรรม)" userId="4bf7b1b4-e1ae-4289-88c5-38bc21c8f4b1" providerId="ADAL" clId="{0E0673CF-7ED6-4016-8351-A1894BB565C3}" dt="2022-05-23T08:17:14.389" v="1225" actId="478"/>
          <ac:spMkLst>
            <pc:docMk/>
            <pc:sldMk cId="621418753" sldId="313"/>
            <ac:spMk id="101" creationId="{25FA7F53-4B6F-4C9B-A57E-A69C4AAF02AF}"/>
          </ac:spMkLst>
        </pc:spChg>
        <pc:spChg chg="mod">
          <ac:chgData name="Godchagon Panyamanotham (กชกร ปัญญามโนธรรม)" userId="4bf7b1b4-e1ae-4289-88c5-38bc21c8f4b1" providerId="ADAL" clId="{0E0673CF-7ED6-4016-8351-A1894BB565C3}" dt="2022-05-23T08:18:57.513" v="1242" actId="207"/>
          <ac:spMkLst>
            <pc:docMk/>
            <pc:sldMk cId="621418753" sldId="313"/>
            <ac:spMk id="106" creationId="{C8201DA9-1074-4506-B1A8-3519AAC42BD2}"/>
          </ac:spMkLst>
        </pc:spChg>
        <pc:spChg chg="mod">
          <ac:chgData name="Godchagon Panyamanotham (กชกร ปัญญามโนธรรม)" userId="4bf7b1b4-e1ae-4289-88c5-38bc21c8f4b1" providerId="ADAL" clId="{0E0673CF-7ED6-4016-8351-A1894BB565C3}" dt="2022-05-23T08:18:31.556" v="1238" actId="207"/>
          <ac:spMkLst>
            <pc:docMk/>
            <pc:sldMk cId="621418753" sldId="313"/>
            <ac:spMk id="108" creationId="{4521D996-56E8-420F-8BAA-B003623B1ECB}"/>
          </ac:spMkLst>
        </pc:spChg>
        <pc:spChg chg="mod">
          <ac:chgData name="Godchagon Panyamanotham (กชกร ปัญญามโนธรรม)" userId="4bf7b1b4-e1ae-4289-88c5-38bc21c8f4b1" providerId="ADAL" clId="{0E0673CF-7ED6-4016-8351-A1894BB565C3}" dt="2022-05-23T08:18:31.556" v="1238" actId="207"/>
          <ac:spMkLst>
            <pc:docMk/>
            <pc:sldMk cId="621418753" sldId="313"/>
            <ac:spMk id="109" creationId="{31913E50-B021-40E8-913A-514582DCF46F}"/>
          </ac:spMkLst>
        </pc:spChg>
        <pc:spChg chg="mod">
          <ac:chgData name="Godchagon Panyamanotham (กชกร ปัญญามโนธรรม)" userId="4bf7b1b4-e1ae-4289-88c5-38bc21c8f4b1" providerId="ADAL" clId="{0E0673CF-7ED6-4016-8351-A1894BB565C3}" dt="2022-05-23T08:18:31.556" v="1238" actId="207"/>
          <ac:spMkLst>
            <pc:docMk/>
            <pc:sldMk cId="621418753" sldId="313"/>
            <ac:spMk id="110" creationId="{7E45927D-227A-4774-9CAA-9A7B7BCA749E}"/>
          </ac:spMkLst>
        </pc:spChg>
        <pc:spChg chg="mod">
          <ac:chgData name="Godchagon Panyamanotham (กชกร ปัญญามโนธรรม)" userId="4bf7b1b4-e1ae-4289-88c5-38bc21c8f4b1" providerId="ADAL" clId="{0E0673CF-7ED6-4016-8351-A1894BB565C3}" dt="2022-05-23T08:18:31.556" v="1238" actId="207"/>
          <ac:spMkLst>
            <pc:docMk/>
            <pc:sldMk cId="621418753" sldId="313"/>
            <ac:spMk id="112" creationId="{A2FDA15F-EC88-4ACA-8215-A37303C9044E}"/>
          </ac:spMkLst>
        </pc:spChg>
        <pc:spChg chg="mod">
          <ac:chgData name="Godchagon Panyamanotham (กชกร ปัญญามโนธรรม)" userId="4bf7b1b4-e1ae-4289-88c5-38bc21c8f4b1" providerId="ADAL" clId="{0E0673CF-7ED6-4016-8351-A1894BB565C3}" dt="2022-05-23T08:18:31.556" v="1238" actId="207"/>
          <ac:spMkLst>
            <pc:docMk/>
            <pc:sldMk cId="621418753" sldId="313"/>
            <ac:spMk id="113" creationId="{DC4D8052-E5CC-4FE6-84F4-8ED16FCB7C0B}"/>
          </ac:spMkLst>
        </pc:spChg>
        <pc:spChg chg="mod">
          <ac:chgData name="Godchagon Panyamanotham (กชกร ปัญญามโนธรรม)" userId="4bf7b1b4-e1ae-4289-88c5-38bc21c8f4b1" providerId="ADAL" clId="{0E0673CF-7ED6-4016-8351-A1894BB565C3}" dt="2022-05-23T08:18:31.556" v="1238" actId="207"/>
          <ac:spMkLst>
            <pc:docMk/>
            <pc:sldMk cId="621418753" sldId="313"/>
            <ac:spMk id="114" creationId="{0319FE62-6692-4A00-BF5D-E532049932EA}"/>
          </ac:spMkLst>
        </pc:spChg>
        <pc:spChg chg="mod">
          <ac:chgData name="Godchagon Panyamanotham (กชกร ปัญญามโนธรรม)" userId="4bf7b1b4-e1ae-4289-88c5-38bc21c8f4b1" providerId="ADAL" clId="{0E0673CF-7ED6-4016-8351-A1894BB565C3}" dt="2022-05-23T08:18:41.259" v="1240" actId="207"/>
          <ac:spMkLst>
            <pc:docMk/>
            <pc:sldMk cId="621418753" sldId="313"/>
            <ac:spMk id="116" creationId="{80E40F4E-7D91-4A1F-84F9-C9B3DB3E21E0}"/>
          </ac:spMkLst>
        </pc:spChg>
        <pc:spChg chg="mod">
          <ac:chgData name="Godchagon Panyamanotham (กชกร ปัญญามโนธรรม)" userId="4bf7b1b4-e1ae-4289-88c5-38bc21c8f4b1" providerId="ADAL" clId="{0E0673CF-7ED6-4016-8351-A1894BB565C3}" dt="2022-05-23T08:18:41.259" v="1240" actId="207"/>
          <ac:spMkLst>
            <pc:docMk/>
            <pc:sldMk cId="621418753" sldId="313"/>
            <ac:spMk id="117" creationId="{CD974B81-59C6-4CDF-AD48-DBBD52619432}"/>
          </ac:spMkLst>
        </pc:spChg>
        <pc:spChg chg="mod">
          <ac:chgData name="Godchagon Panyamanotham (กชกร ปัญญามโนธรรม)" userId="4bf7b1b4-e1ae-4289-88c5-38bc21c8f4b1" providerId="ADAL" clId="{0E0673CF-7ED6-4016-8351-A1894BB565C3}" dt="2022-05-23T08:18:41.259" v="1240" actId="207"/>
          <ac:spMkLst>
            <pc:docMk/>
            <pc:sldMk cId="621418753" sldId="313"/>
            <ac:spMk id="118" creationId="{B5544784-FB14-41E5-9F20-157E351B3B88}"/>
          </ac:spMkLst>
        </pc:spChg>
        <pc:spChg chg="mod">
          <ac:chgData name="Godchagon Panyamanotham (กชกร ปัญญามโนธรรม)" userId="4bf7b1b4-e1ae-4289-88c5-38bc21c8f4b1" providerId="ADAL" clId="{0E0673CF-7ED6-4016-8351-A1894BB565C3}" dt="2022-05-23T08:18:31.556" v="1238" actId="207"/>
          <ac:spMkLst>
            <pc:docMk/>
            <pc:sldMk cId="621418753" sldId="313"/>
            <ac:spMk id="120" creationId="{448313FE-2DBB-48A0-A4F2-9734A7077D3F}"/>
          </ac:spMkLst>
        </pc:spChg>
        <pc:spChg chg="mod">
          <ac:chgData name="Godchagon Panyamanotham (กชกร ปัญญามโนธรรม)" userId="4bf7b1b4-e1ae-4289-88c5-38bc21c8f4b1" providerId="ADAL" clId="{0E0673CF-7ED6-4016-8351-A1894BB565C3}" dt="2022-05-23T08:18:35.426" v="1239" actId="207"/>
          <ac:spMkLst>
            <pc:docMk/>
            <pc:sldMk cId="621418753" sldId="313"/>
            <ac:spMk id="121" creationId="{6F366523-9843-44D6-9AD3-C00C7C1E297F}"/>
          </ac:spMkLst>
        </pc:spChg>
        <pc:spChg chg="mod">
          <ac:chgData name="Godchagon Panyamanotham (กชกร ปัญญามโนธรรม)" userId="4bf7b1b4-e1ae-4289-88c5-38bc21c8f4b1" providerId="ADAL" clId="{0E0673CF-7ED6-4016-8351-A1894BB565C3}" dt="2022-05-23T08:18:31.556" v="1238" actId="207"/>
          <ac:spMkLst>
            <pc:docMk/>
            <pc:sldMk cId="621418753" sldId="313"/>
            <ac:spMk id="123" creationId="{CE2FDB79-2F3B-4776-94B0-9B72CAD5A2F3}"/>
          </ac:spMkLst>
        </pc:spChg>
        <pc:spChg chg="mod">
          <ac:chgData name="Godchagon Panyamanotham (กชกร ปัญญามโนธรรม)" userId="4bf7b1b4-e1ae-4289-88c5-38bc21c8f4b1" providerId="ADAL" clId="{0E0673CF-7ED6-4016-8351-A1894BB565C3}" dt="2022-05-23T08:18:31.556" v="1238" actId="207"/>
          <ac:spMkLst>
            <pc:docMk/>
            <pc:sldMk cId="621418753" sldId="313"/>
            <ac:spMk id="124" creationId="{04524853-2CE0-45EA-A116-B37F7547E0D0}"/>
          </ac:spMkLst>
        </pc:spChg>
        <pc:spChg chg="mod">
          <ac:chgData name="Godchagon Panyamanotham (กชกร ปัญญามโนธรรม)" userId="4bf7b1b4-e1ae-4289-88c5-38bc21c8f4b1" providerId="ADAL" clId="{0E0673CF-7ED6-4016-8351-A1894BB565C3}" dt="2022-05-23T08:18:31.556" v="1238" actId="207"/>
          <ac:spMkLst>
            <pc:docMk/>
            <pc:sldMk cId="621418753" sldId="313"/>
            <ac:spMk id="126" creationId="{6B58F204-5901-44DB-95F6-EFD992D4DADA}"/>
          </ac:spMkLst>
        </pc:spChg>
        <pc:spChg chg="mod">
          <ac:chgData name="Godchagon Panyamanotham (กชกร ปัญญามโนธรรม)" userId="4bf7b1b4-e1ae-4289-88c5-38bc21c8f4b1" providerId="ADAL" clId="{0E0673CF-7ED6-4016-8351-A1894BB565C3}" dt="2022-05-23T08:18:31.556" v="1238" actId="207"/>
          <ac:spMkLst>
            <pc:docMk/>
            <pc:sldMk cId="621418753" sldId="313"/>
            <ac:spMk id="127" creationId="{62A7FA48-C558-4B6C-A26E-ADA7BEC5465A}"/>
          </ac:spMkLst>
        </pc:spChg>
        <pc:spChg chg="mod">
          <ac:chgData name="Godchagon Panyamanotham (กชกร ปัญญามโนธรรม)" userId="4bf7b1b4-e1ae-4289-88c5-38bc21c8f4b1" providerId="ADAL" clId="{0E0673CF-7ED6-4016-8351-A1894BB565C3}" dt="2022-05-23T08:18:31.556" v="1238" actId="207"/>
          <ac:spMkLst>
            <pc:docMk/>
            <pc:sldMk cId="621418753" sldId="313"/>
            <ac:spMk id="128" creationId="{55E0F07F-EDF6-4547-B136-D9DCE6D7718C}"/>
          </ac:spMkLst>
        </pc:spChg>
        <pc:spChg chg="mod">
          <ac:chgData name="Godchagon Panyamanotham (กชกร ปัญญามโนธรรม)" userId="4bf7b1b4-e1ae-4289-88c5-38bc21c8f4b1" providerId="ADAL" clId="{0E0673CF-7ED6-4016-8351-A1894BB565C3}" dt="2022-05-23T08:18:46.194" v="1241" actId="207"/>
          <ac:spMkLst>
            <pc:docMk/>
            <pc:sldMk cId="621418753" sldId="313"/>
            <ac:spMk id="129" creationId="{D2AF6B04-12AE-4512-92CA-62DD1BC0EEDB}"/>
          </ac:spMkLst>
        </pc:spChg>
        <pc:spChg chg="mod">
          <ac:chgData name="Godchagon Panyamanotham (กชกร ปัญญามโนธรรม)" userId="4bf7b1b4-e1ae-4289-88c5-38bc21c8f4b1" providerId="ADAL" clId="{0E0673CF-7ED6-4016-8351-A1894BB565C3}" dt="2022-05-23T08:18:31.556" v="1238" actId="207"/>
          <ac:spMkLst>
            <pc:docMk/>
            <pc:sldMk cId="621418753" sldId="313"/>
            <ac:spMk id="130" creationId="{525EF46D-E4A4-4563-88BA-7ADD2EC9FB26}"/>
          </ac:spMkLst>
        </pc:spChg>
        <pc:spChg chg="mod">
          <ac:chgData name="Godchagon Panyamanotham (กชกร ปัญญามโนธรรม)" userId="4bf7b1b4-e1ae-4289-88c5-38bc21c8f4b1" providerId="ADAL" clId="{0E0673CF-7ED6-4016-8351-A1894BB565C3}" dt="2022-05-23T08:18:31.556" v="1238" actId="207"/>
          <ac:spMkLst>
            <pc:docMk/>
            <pc:sldMk cId="621418753" sldId="313"/>
            <ac:spMk id="132" creationId="{50B34B27-0F70-4ACF-B363-EC013AF6F9CA}"/>
          </ac:spMkLst>
        </pc:spChg>
        <pc:spChg chg="mod">
          <ac:chgData name="Godchagon Panyamanotham (กชกร ปัญญามโนธรรม)" userId="4bf7b1b4-e1ae-4289-88c5-38bc21c8f4b1" providerId="ADAL" clId="{0E0673CF-7ED6-4016-8351-A1894BB565C3}" dt="2022-05-23T08:18:46.194" v="1241" actId="207"/>
          <ac:spMkLst>
            <pc:docMk/>
            <pc:sldMk cId="621418753" sldId="313"/>
            <ac:spMk id="133" creationId="{A6A0507A-D535-4DB7-BCA3-C98A9142022C}"/>
          </ac:spMkLst>
        </pc:spChg>
        <pc:spChg chg="mod">
          <ac:chgData name="Godchagon Panyamanotham (กชกร ปัญญามโนธรรม)" userId="4bf7b1b4-e1ae-4289-88c5-38bc21c8f4b1" providerId="ADAL" clId="{0E0673CF-7ED6-4016-8351-A1894BB565C3}" dt="2022-05-23T08:18:31.556" v="1238" actId="207"/>
          <ac:spMkLst>
            <pc:docMk/>
            <pc:sldMk cId="621418753" sldId="313"/>
            <ac:spMk id="134" creationId="{D7B7C5FD-8742-4A1F-AB04-56BB3106DE54}"/>
          </ac:spMkLst>
        </pc:spChg>
        <pc:spChg chg="mod">
          <ac:chgData name="Godchagon Panyamanotham (กชกร ปัญญามโนธรรม)" userId="4bf7b1b4-e1ae-4289-88c5-38bc21c8f4b1" providerId="ADAL" clId="{0E0673CF-7ED6-4016-8351-A1894BB565C3}" dt="2022-05-23T08:18:31.556" v="1238" actId="207"/>
          <ac:spMkLst>
            <pc:docMk/>
            <pc:sldMk cId="621418753" sldId="313"/>
            <ac:spMk id="135" creationId="{7547C5FA-6945-418D-80F1-8C5B573F0178}"/>
          </ac:spMkLst>
        </pc:spChg>
        <pc:spChg chg="mod">
          <ac:chgData name="Godchagon Panyamanotham (กชกร ปัญญามโนธรรม)" userId="4bf7b1b4-e1ae-4289-88c5-38bc21c8f4b1" providerId="ADAL" clId="{0E0673CF-7ED6-4016-8351-A1894BB565C3}" dt="2022-05-23T08:17:54.188" v="1234" actId="207"/>
          <ac:spMkLst>
            <pc:docMk/>
            <pc:sldMk cId="621418753" sldId="313"/>
            <ac:spMk id="137" creationId="{6CBD51DF-4334-4867-8628-DCE517D8ED56}"/>
          </ac:spMkLst>
        </pc:spChg>
        <pc:spChg chg="mod">
          <ac:chgData name="Godchagon Panyamanotham (กชกร ปัญญามโนธรรม)" userId="4bf7b1b4-e1ae-4289-88c5-38bc21c8f4b1" providerId="ADAL" clId="{0E0673CF-7ED6-4016-8351-A1894BB565C3}" dt="2022-05-23T08:18:09.426" v="1237" actId="207"/>
          <ac:spMkLst>
            <pc:docMk/>
            <pc:sldMk cId="621418753" sldId="313"/>
            <ac:spMk id="138" creationId="{59455291-A6C7-4195-A232-6A02C8BC16FB}"/>
          </ac:spMkLst>
        </pc:spChg>
        <pc:spChg chg="mod">
          <ac:chgData name="Godchagon Panyamanotham (กชกร ปัญญามโนธรรม)" userId="4bf7b1b4-e1ae-4289-88c5-38bc21c8f4b1" providerId="ADAL" clId="{0E0673CF-7ED6-4016-8351-A1894BB565C3}" dt="2022-05-23T08:18:00.173" v="1235" actId="207"/>
          <ac:spMkLst>
            <pc:docMk/>
            <pc:sldMk cId="621418753" sldId="313"/>
            <ac:spMk id="139" creationId="{16BFF4E0-A01D-40DE-A386-76E2F772CF54}"/>
          </ac:spMkLst>
        </pc:spChg>
        <pc:spChg chg="mod">
          <ac:chgData name="Godchagon Panyamanotham (กชกร ปัญญามโนธรรม)" userId="4bf7b1b4-e1ae-4289-88c5-38bc21c8f4b1" providerId="ADAL" clId="{0E0673CF-7ED6-4016-8351-A1894BB565C3}" dt="2022-05-23T08:18:00.173" v="1235" actId="207"/>
          <ac:spMkLst>
            <pc:docMk/>
            <pc:sldMk cId="621418753" sldId="313"/>
            <ac:spMk id="140" creationId="{97EFB457-9A91-429F-BEE7-B7C83993E9F3}"/>
          </ac:spMkLst>
        </pc:spChg>
        <pc:spChg chg="mod">
          <ac:chgData name="Godchagon Panyamanotham (กชกร ปัญญามโนธรรม)" userId="4bf7b1b4-e1ae-4289-88c5-38bc21c8f4b1" providerId="ADAL" clId="{0E0673CF-7ED6-4016-8351-A1894BB565C3}" dt="2022-05-23T08:18:00.173" v="1235" actId="207"/>
          <ac:spMkLst>
            <pc:docMk/>
            <pc:sldMk cId="621418753" sldId="313"/>
            <ac:spMk id="141" creationId="{8E7DB3BB-6C8E-4781-8978-B3C8E1D13604}"/>
          </ac:spMkLst>
        </pc:spChg>
        <pc:spChg chg="mod">
          <ac:chgData name="Godchagon Panyamanotham (กชกร ปัญญามโนธรรม)" userId="4bf7b1b4-e1ae-4289-88c5-38bc21c8f4b1" providerId="ADAL" clId="{0E0673CF-7ED6-4016-8351-A1894BB565C3}" dt="2022-05-23T08:17:54.188" v="1234" actId="207"/>
          <ac:spMkLst>
            <pc:docMk/>
            <pc:sldMk cId="621418753" sldId="313"/>
            <ac:spMk id="142" creationId="{24A34D6A-5319-4B64-B384-8439D1EB14C6}"/>
          </ac:spMkLst>
        </pc:spChg>
        <pc:spChg chg="mod">
          <ac:chgData name="Godchagon Panyamanotham (กชกร ปัญญามโนธรรม)" userId="4bf7b1b4-e1ae-4289-88c5-38bc21c8f4b1" providerId="ADAL" clId="{0E0673CF-7ED6-4016-8351-A1894BB565C3}" dt="2022-05-23T08:17:54.188" v="1234" actId="207"/>
          <ac:spMkLst>
            <pc:docMk/>
            <pc:sldMk cId="621418753" sldId="313"/>
            <ac:spMk id="143" creationId="{14666224-26B3-4055-B502-66AC447C1921}"/>
          </ac:spMkLst>
        </pc:spChg>
        <pc:spChg chg="mod">
          <ac:chgData name="Godchagon Panyamanotham (กชกร ปัญญามโนธรรม)" userId="4bf7b1b4-e1ae-4289-88c5-38bc21c8f4b1" providerId="ADAL" clId="{0E0673CF-7ED6-4016-8351-A1894BB565C3}" dt="2022-05-23T08:17:50.693" v="1233" actId="207"/>
          <ac:spMkLst>
            <pc:docMk/>
            <pc:sldMk cId="621418753" sldId="313"/>
            <ac:spMk id="144" creationId="{553BB10E-5D73-4FE6-A883-C0420BA71A2C}"/>
          </ac:spMkLst>
        </pc:spChg>
        <pc:spChg chg="mod">
          <ac:chgData name="Godchagon Panyamanotham (กชกร ปัญญามโนธรรม)" userId="4bf7b1b4-e1ae-4289-88c5-38bc21c8f4b1" providerId="ADAL" clId="{0E0673CF-7ED6-4016-8351-A1894BB565C3}" dt="2022-05-23T08:19:12.422" v="1244" actId="207"/>
          <ac:spMkLst>
            <pc:docMk/>
            <pc:sldMk cId="621418753" sldId="313"/>
            <ac:spMk id="146" creationId="{A740866E-34D9-482C-ADDC-691128AECC49}"/>
          </ac:spMkLst>
        </pc:spChg>
        <pc:spChg chg="mod">
          <ac:chgData name="Godchagon Panyamanotham (กชกร ปัญญามโนธรรม)" userId="4bf7b1b4-e1ae-4289-88c5-38bc21c8f4b1" providerId="ADAL" clId="{0E0673CF-7ED6-4016-8351-A1894BB565C3}" dt="2022-05-23T08:19:24.241" v="1245" actId="207"/>
          <ac:spMkLst>
            <pc:docMk/>
            <pc:sldMk cId="621418753" sldId="313"/>
            <ac:spMk id="148" creationId="{498A7DC8-176A-4A2D-A776-4AF414E097D1}"/>
          </ac:spMkLst>
        </pc:spChg>
        <pc:spChg chg="mod">
          <ac:chgData name="Godchagon Panyamanotham (กชกร ปัญญามโนธรรม)" userId="4bf7b1b4-e1ae-4289-88c5-38bc21c8f4b1" providerId="ADAL" clId="{0E0673CF-7ED6-4016-8351-A1894BB565C3}" dt="2022-05-23T08:19:24.241" v="1245" actId="207"/>
          <ac:spMkLst>
            <pc:docMk/>
            <pc:sldMk cId="621418753" sldId="313"/>
            <ac:spMk id="149" creationId="{5EBAAC4A-83A4-4DE2-8C3E-FDBE2FC761C1}"/>
          </ac:spMkLst>
        </pc:spChg>
        <pc:spChg chg="mod">
          <ac:chgData name="Godchagon Panyamanotham (กชกร ปัญญามโนธรรม)" userId="4bf7b1b4-e1ae-4289-88c5-38bc21c8f4b1" providerId="ADAL" clId="{0E0673CF-7ED6-4016-8351-A1894BB565C3}" dt="2022-05-23T08:19:24.241" v="1245" actId="207"/>
          <ac:spMkLst>
            <pc:docMk/>
            <pc:sldMk cId="621418753" sldId="313"/>
            <ac:spMk id="150" creationId="{D7838BAE-0030-4CF6-B96A-424DF3933A93}"/>
          </ac:spMkLst>
        </pc:spChg>
        <pc:spChg chg="mod">
          <ac:chgData name="Godchagon Panyamanotham (กชกร ปัญญามโนธรรม)" userId="4bf7b1b4-e1ae-4289-88c5-38bc21c8f4b1" providerId="ADAL" clId="{0E0673CF-7ED6-4016-8351-A1894BB565C3}" dt="2022-05-23T08:19:24.241" v="1245" actId="207"/>
          <ac:spMkLst>
            <pc:docMk/>
            <pc:sldMk cId="621418753" sldId="313"/>
            <ac:spMk id="151" creationId="{869F0D5A-2CD1-4D4D-9BAC-8E7BC730A6AD}"/>
          </ac:spMkLst>
        </pc:spChg>
        <pc:spChg chg="mod">
          <ac:chgData name="Godchagon Panyamanotham (กชกร ปัญญามโนธรรม)" userId="4bf7b1b4-e1ae-4289-88c5-38bc21c8f4b1" providerId="ADAL" clId="{0E0673CF-7ED6-4016-8351-A1894BB565C3}" dt="2022-05-23T08:19:24.241" v="1245" actId="207"/>
          <ac:spMkLst>
            <pc:docMk/>
            <pc:sldMk cId="621418753" sldId="313"/>
            <ac:spMk id="152" creationId="{AB7DFB19-73CD-4176-9286-CD15EFD157D7}"/>
          </ac:spMkLst>
        </pc:spChg>
        <pc:spChg chg="mod">
          <ac:chgData name="Godchagon Panyamanotham (กชกร ปัญญามโนธรรม)" userId="4bf7b1b4-e1ae-4289-88c5-38bc21c8f4b1" providerId="ADAL" clId="{0E0673CF-7ED6-4016-8351-A1894BB565C3}" dt="2022-05-23T08:19:24.241" v="1245" actId="207"/>
          <ac:spMkLst>
            <pc:docMk/>
            <pc:sldMk cId="621418753" sldId="313"/>
            <ac:spMk id="153" creationId="{0DBF4F76-83BB-4FB1-9B79-68F40E141EBF}"/>
          </ac:spMkLst>
        </pc:spChg>
        <pc:spChg chg="mod">
          <ac:chgData name="Godchagon Panyamanotham (กชกร ปัญญามโนธรรม)" userId="4bf7b1b4-e1ae-4289-88c5-38bc21c8f4b1" providerId="ADAL" clId="{0E0673CF-7ED6-4016-8351-A1894BB565C3}" dt="2022-05-23T08:19:24.241" v="1245" actId="207"/>
          <ac:spMkLst>
            <pc:docMk/>
            <pc:sldMk cId="621418753" sldId="313"/>
            <ac:spMk id="154" creationId="{DB280D9F-F27C-41D3-B835-9044665EE9B7}"/>
          </ac:spMkLst>
        </pc:spChg>
        <pc:spChg chg="mod">
          <ac:chgData name="Godchagon Panyamanotham (กชกร ปัญญามโนธรรม)" userId="4bf7b1b4-e1ae-4289-88c5-38bc21c8f4b1" providerId="ADAL" clId="{0E0673CF-7ED6-4016-8351-A1894BB565C3}" dt="2022-05-23T08:19:07.140" v="1243" actId="207"/>
          <ac:spMkLst>
            <pc:docMk/>
            <pc:sldMk cId="621418753" sldId="313"/>
            <ac:spMk id="156" creationId="{EA4090A5-AF67-44EE-BDBB-77825ADD22D7}"/>
          </ac:spMkLst>
        </pc:spChg>
        <pc:spChg chg="mod">
          <ac:chgData name="Godchagon Panyamanotham (กชกร ปัญญามโนธรรม)" userId="4bf7b1b4-e1ae-4289-88c5-38bc21c8f4b1" providerId="ADAL" clId="{0E0673CF-7ED6-4016-8351-A1894BB565C3}" dt="2022-05-23T08:19:31.806" v="1246" actId="207"/>
          <ac:spMkLst>
            <pc:docMk/>
            <pc:sldMk cId="621418753" sldId="313"/>
            <ac:spMk id="158" creationId="{4B5476EE-0422-4A27-A1AB-C91DC7D88067}"/>
          </ac:spMkLst>
        </pc:spChg>
        <pc:spChg chg="mod">
          <ac:chgData name="Godchagon Panyamanotham (กชกร ปัญญามโนธรรม)" userId="4bf7b1b4-e1ae-4289-88c5-38bc21c8f4b1" providerId="ADAL" clId="{0E0673CF-7ED6-4016-8351-A1894BB565C3}" dt="2022-05-23T08:19:39.106" v="1247" actId="207"/>
          <ac:spMkLst>
            <pc:docMk/>
            <pc:sldMk cId="621418753" sldId="313"/>
            <ac:spMk id="159" creationId="{670A6249-F39B-4B6D-ACE2-1691FE9C1ADE}"/>
          </ac:spMkLst>
        </pc:spChg>
        <pc:spChg chg="mod">
          <ac:chgData name="Godchagon Panyamanotham (กชกร ปัญญามโนธรรม)" userId="4bf7b1b4-e1ae-4289-88c5-38bc21c8f4b1" providerId="ADAL" clId="{0E0673CF-7ED6-4016-8351-A1894BB565C3}" dt="2022-05-23T08:19:31.806" v="1246" actId="207"/>
          <ac:spMkLst>
            <pc:docMk/>
            <pc:sldMk cId="621418753" sldId="313"/>
            <ac:spMk id="161" creationId="{9069E9A9-A0F5-4F64-B8F3-4E70CB87F07B}"/>
          </ac:spMkLst>
        </pc:spChg>
        <pc:spChg chg="mod">
          <ac:chgData name="Godchagon Panyamanotham (กชกร ปัญญามโนธรรม)" userId="4bf7b1b4-e1ae-4289-88c5-38bc21c8f4b1" providerId="ADAL" clId="{0E0673CF-7ED6-4016-8351-A1894BB565C3}" dt="2022-05-23T08:19:39.106" v="1247" actId="207"/>
          <ac:spMkLst>
            <pc:docMk/>
            <pc:sldMk cId="621418753" sldId="313"/>
            <ac:spMk id="162" creationId="{D0B7582F-C25A-4C90-AB66-6B86972B2467}"/>
          </ac:spMkLst>
        </pc:spChg>
        <pc:spChg chg="mod">
          <ac:chgData name="Godchagon Panyamanotham (กชกร ปัญญามโนธรรม)" userId="4bf7b1b4-e1ae-4289-88c5-38bc21c8f4b1" providerId="ADAL" clId="{0E0673CF-7ED6-4016-8351-A1894BB565C3}" dt="2022-05-23T08:19:31.806" v="1246" actId="207"/>
          <ac:spMkLst>
            <pc:docMk/>
            <pc:sldMk cId="621418753" sldId="313"/>
            <ac:spMk id="164" creationId="{A24793C0-2E36-4AE4-82B6-D5939ECC6C67}"/>
          </ac:spMkLst>
        </pc:spChg>
        <pc:spChg chg="mod">
          <ac:chgData name="Godchagon Panyamanotham (กชกร ปัญญามโนธรรม)" userId="4bf7b1b4-e1ae-4289-88c5-38bc21c8f4b1" providerId="ADAL" clId="{0E0673CF-7ED6-4016-8351-A1894BB565C3}" dt="2022-05-23T08:19:39.106" v="1247" actId="207"/>
          <ac:spMkLst>
            <pc:docMk/>
            <pc:sldMk cId="621418753" sldId="313"/>
            <ac:spMk id="165" creationId="{60DCC718-361C-4EE6-80A2-0B8A34B1F7F3}"/>
          </ac:spMkLst>
        </pc:spChg>
        <pc:spChg chg="mod">
          <ac:chgData name="Godchagon Panyamanotham (กชกร ปัญญามโนธรรม)" userId="4bf7b1b4-e1ae-4289-88c5-38bc21c8f4b1" providerId="ADAL" clId="{0E0673CF-7ED6-4016-8351-A1894BB565C3}" dt="2022-05-23T08:19:31.806" v="1246" actId="207"/>
          <ac:spMkLst>
            <pc:docMk/>
            <pc:sldMk cId="621418753" sldId="313"/>
            <ac:spMk id="167" creationId="{0D10B29D-5AA7-4E88-B495-292ABDA77797}"/>
          </ac:spMkLst>
        </pc:spChg>
        <pc:spChg chg="mod">
          <ac:chgData name="Godchagon Panyamanotham (กชกร ปัญญามโนธรรม)" userId="4bf7b1b4-e1ae-4289-88c5-38bc21c8f4b1" providerId="ADAL" clId="{0E0673CF-7ED6-4016-8351-A1894BB565C3}" dt="2022-05-23T08:19:39.106" v="1247" actId="207"/>
          <ac:spMkLst>
            <pc:docMk/>
            <pc:sldMk cId="621418753" sldId="313"/>
            <ac:spMk id="168" creationId="{0F73EF2E-FB66-4EFB-B040-F18B2B50D3F5}"/>
          </ac:spMkLst>
        </pc:spChg>
        <pc:spChg chg="mod">
          <ac:chgData name="Godchagon Panyamanotham (กชกร ปัญญามโนธรรม)" userId="4bf7b1b4-e1ae-4289-88c5-38bc21c8f4b1" providerId="ADAL" clId="{0E0673CF-7ED6-4016-8351-A1894BB565C3}" dt="2022-05-23T08:19:31.806" v="1246" actId="207"/>
          <ac:spMkLst>
            <pc:docMk/>
            <pc:sldMk cId="621418753" sldId="313"/>
            <ac:spMk id="170" creationId="{BE4ECC6B-F67D-419C-BA3B-932E805C0BA6}"/>
          </ac:spMkLst>
        </pc:spChg>
        <pc:spChg chg="mod">
          <ac:chgData name="Godchagon Panyamanotham (กชกร ปัญญามโนธรรม)" userId="4bf7b1b4-e1ae-4289-88c5-38bc21c8f4b1" providerId="ADAL" clId="{0E0673CF-7ED6-4016-8351-A1894BB565C3}" dt="2022-05-23T08:19:39.106" v="1247" actId="207"/>
          <ac:spMkLst>
            <pc:docMk/>
            <pc:sldMk cId="621418753" sldId="313"/>
            <ac:spMk id="171" creationId="{69362BD6-16B1-4575-8D45-A93B9637AFE1}"/>
          </ac:spMkLst>
        </pc:spChg>
        <pc:spChg chg="mod">
          <ac:chgData name="Godchagon Panyamanotham (กชกร ปัญญามโนธรรม)" userId="4bf7b1b4-e1ae-4289-88c5-38bc21c8f4b1" providerId="ADAL" clId="{0E0673CF-7ED6-4016-8351-A1894BB565C3}" dt="2022-05-23T08:19:39.106" v="1247" actId="207"/>
          <ac:spMkLst>
            <pc:docMk/>
            <pc:sldMk cId="621418753" sldId="313"/>
            <ac:spMk id="172" creationId="{5B8875C8-2C02-4158-9A57-8F1DD700D15E}"/>
          </ac:spMkLst>
        </pc:spChg>
        <pc:spChg chg="mod">
          <ac:chgData name="Godchagon Panyamanotham (กชกร ปัญญามโนธรรม)" userId="4bf7b1b4-e1ae-4289-88c5-38bc21c8f4b1" providerId="ADAL" clId="{0E0673CF-7ED6-4016-8351-A1894BB565C3}" dt="2022-05-23T08:19:39.106" v="1247" actId="207"/>
          <ac:spMkLst>
            <pc:docMk/>
            <pc:sldMk cId="621418753" sldId="313"/>
            <ac:spMk id="173" creationId="{59098E2B-8B83-404C-9BFC-3240649C1311}"/>
          </ac:spMkLst>
        </pc:spChg>
        <pc:spChg chg="mod">
          <ac:chgData name="Godchagon Panyamanotham (กชกร ปัญญามโนธรรม)" userId="4bf7b1b4-e1ae-4289-88c5-38bc21c8f4b1" providerId="ADAL" clId="{0E0673CF-7ED6-4016-8351-A1894BB565C3}" dt="2022-05-23T08:19:31.806" v="1246" actId="207"/>
          <ac:spMkLst>
            <pc:docMk/>
            <pc:sldMk cId="621418753" sldId="313"/>
            <ac:spMk id="174" creationId="{8EA886AA-4FB7-4A52-8295-73F49267951E}"/>
          </ac:spMkLst>
        </pc:spChg>
        <pc:spChg chg="mod">
          <ac:chgData name="Godchagon Panyamanotham (กชกร ปัญญามโนธรรม)" userId="4bf7b1b4-e1ae-4289-88c5-38bc21c8f4b1" providerId="ADAL" clId="{0E0673CF-7ED6-4016-8351-A1894BB565C3}" dt="2022-05-23T08:19:31.806" v="1246" actId="207"/>
          <ac:spMkLst>
            <pc:docMk/>
            <pc:sldMk cId="621418753" sldId="313"/>
            <ac:spMk id="175" creationId="{33210351-0F83-484F-80C0-AFF548AD8BC0}"/>
          </ac:spMkLst>
        </pc:spChg>
        <pc:spChg chg="add mod">
          <ac:chgData name="Godchagon Panyamanotham (กชกร ปัญญามโนธรรม)" userId="4bf7b1b4-e1ae-4289-88c5-38bc21c8f4b1" providerId="ADAL" clId="{0E0673CF-7ED6-4016-8351-A1894BB565C3}" dt="2022-05-23T08:30:55.511" v="1302" actId="164"/>
          <ac:spMkLst>
            <pc:docMk/>
            <pc:sldMk cId="621418753" sldId="313"/>
            <ac:spMk id="181" creationId="{8EE65F9B-EBB6-4CA0-ABC4-1CB0CF374798}"/>
          </ac:spMkLst>
        </pc:spChg>
        <pc:spChg chg="add mod">
          <ac:chgData name="Godchagon Panyamanotham (กชกร ปัญญามโนธรรม)" userId="4bf7b1b4-e1ae-4289-88c5-38bc21c8f4b1" providerId="ADAL" clId="{0E0673CF-7ED6-4016-8351-A1894BB565C3}" dt="2022-05-23T08:33:56.157" v="1463" actId="1076"/>
          <ac:spMkLst>
            <pc:docMk/>
            <pc:sldMk cId="621418753" sldId="313"/>
            <ac:spMk id="185" creationId="{D26B8336-540D-44AB-A09C-9AFD023BDE9E}"/>
          </ac:spMkLst>
        </pc:spChg>
        <pc:spChg chg="mod">
          <ac:chgData name="Godchagon Panyamanotham (กชกร ปัญญามโนธรรม)" userId="4bf7b1b4-e1ae-4289-88c5-38bc21c8f4b1" providerId="ADAL" clId="{0E0673CF-7ED6-4016-8351-A1894BB565C3}" dt="2022-05-23T08:31:15.259" v="1308" actId="571"/>
          <ac:spMkLst>
            <pc:docMk/>
            <pc:sldMk cId="621418753" sldId="313"/>
            <ac:spMk id="189" creationId="{7654980F-7518-429E-BA82-AC93FA736CAF}"/>
          </ac:spMkLst>
        </pc:spChg>
        <pc:spChg chg="add mod">
          <ac:chgData name="Godchagon Panyamanotham (กชกร ปัญญามโนธรรม)" userId="4bf7b1b4-e1ae-4289-88c5-38bc21c8f4b1" providerId="ADAL" clId="{0E0673CF-7ED6-4016-8351-A1894BB565C3}" dt="2022-05-23T08:33:31.222" v="1453" actId="1076"/>
          <ac:spMkLst>
            <pc:docMk/>
            <pc:sldMk cId="621418753" sldId="313"/>
            <ac:spMk id="190" creationId="{168E8D11-E680-408B-A606-75D55935452A}"/>
          </ac:spMkLst>
        </pc:spChg>
        <pc:spChg chg="mod">
          <ac:chgData name="Godchagon Panyamanotham (กชกร ปัญญามโนธรรม)" userId="4bf7b1b4-e1ae-4289-88c5-38bc21c8f4b1" providerId="ADAL" clId="{0E0673CF-7ED6-4016-8351-A1894BB565C3}" dt="2022-05-23T08:40:38.533" v="1523" actId="27803"/>
          <ac:spMkLst>
            <pc:docMk/>
            <pc:sldMk cId="621418753" sldId="313"/>
            <ac:spMk id="206" creationId="{71701B4B-738A-44EE-845F-C5227A3B9383}"/>
          </ac:spMkLst>
        </pc:spChg>
        <pc:spChg chg="mod">
          <ac:chgData name="Godchagon Panyamanotham (กชกร ปัญญามโนธรรม)" userId="4bf7b1b4-e1ae-4289-88c5-38bc21c8f4b1" providerId="ADAL" clId="{0E0673CF-7ED6-4016-8351-A1894BB565C3}" dt="2022-05-23T08:40:38.533" v="1523" actId="27803"/>
          <ac:spMkLst>
            <pc:docMk/>
            <pc:sldMk cId="621418753" sldId="313"/>
            <ac:spMk id="207" creationId="{BA0FD112-46EA-471E-9889-1C0DA42D3339}"/>
          </ac:spMkLst>
        </pc:spChg>
        <pc:spChg chg="mod">
          <ac:chgData name="Godchagon Panyamanotham (กชกร ปัญญามโนธรรม)" userId="4bf7b1b4-e1ae-4289-88c5-38bc21c8f4b1" providerId="ADAL" clId="{0E0673CF-7ED6-4016-8351-A1894BB565C3}" dt="2022-05-23T08:42:04.688" v="1550" actId="164"/>
          <ac:spMkLst>
            <pc:docMk/>
            <pc:sldMk cId="621418753" sldId="313"/>
            <ac:spMk id="208" creationId="{02837FDB-E3EE-4CDF-B1CA-4B5EA69E9C0F}"/>
          </ac:spMkLst>
        </pc:spChg>
        <pc:spChg chg="mod">
          <ac:chgData name="Godchagon Panyamanotham (กชกร ปัญญามโนธรรม)" userId="4bf7b1b4-e1ae-4289-88c5-38bc21c8f4b1" providerId="ADAL" clId="{0E0673CF-7ED6-4016-8351-A1894BB565C3}" dt="2022-05-23T08:42:04.688" v="1550" actId="164"/>
          <ac:spMkLst>
            <pc:docMk/>
            <pc:sldMk cId="621418753" sldId="313"/>
            <ac:spMk id="209" creationId="{944110ED-3F96-487A-B1A7-EB864D0C4F62}"/>
          </ac:spMkLst>
        </pc:spChg>
        <pc:spChg chg="mod">
          <ac:chgData name="Godchagon Panyamanotham (กชกร ปัญญามโนธรรม)" userId="4bf7b1b4-e1ae-4289-88c5-38bc21c8f4b1" providerId="ADAL" clId="{0E0673CF-7ED6-4016-8351-A1894BB565C3}" dt="2022-05-23T08:42:04.688" v="1550" actId="164"/>
          <ac:spMkLst>
            <pc:docMk/>
            <pc:sldMk cId="621418753" sldId="313"/>
            <ac:spMk id="210" creationId="{0290F2D4-8A86-48B2-AC53-D02822A50BB7}"/>
          </ac:spMkLst>
        </pc:spChg>
        <pc:spChg chg="mod">
          <ac:chgData name="Godchagon Panyamanotham (กชกร ปัญญามโนธรรม)" userId="4bf7b1b4-e1ae-4289-88c5-38bc21c8f4b1" providerId="ADAL" clId="{0E0673CF-7ED6-4016-8351-A1894BB565C3}" dt="2022-05-23T08:41:03.764" v="1527" actId="207"/>
          <ac:spMkLst>
            <pc:docMk/>
            <pc:sldMk cId="621418753" sldId="313"/>
            <ac:spMk id="212" creationId="{69164B7C-128D-4040-A5F5-B2CB42D46B48}"/>
          </ac:spMkLst>
        </pc:spChg>
        <pc:spChg chg="mod">
          <ac:chgData name="Godchagon Panyamanotham (กชกร ปัญญามโนธรรม)" userId="4bf7b1b4-e1ae-4289-88c5-38bc21c8f4b1" providerId="ADAL" clId="{0E0673CF-7ED6-4016-8351-A1894BB565C3}" dt="2022-05-23T08:41:03.764" v="1527" actId="207"/>
          <ac:spMkLst>
            <pc:docMk/>
            <pc:sldMk cId="621418753" sldId="313"/>
            <ac:spMk id="213" creationId="{414E6BAC-4F31-4CCF-805F-3E63CFB981A4}"/>
          </ac:spMkLst>
        </pc:spChg>
        <pc:spChg chg="mod">
          <ac:chgData name="Godchagon Panyamanotham (กชกร ปัญญามโนธรรม)" userId="4bf7b1b4-e1ae-4289-88c5-38bc21c8f4b1" providerId="ADAL" clId="{0E0673CF-7ED6-4016-8351-A1894BB565C3}" dt="2022-05-23T08:41:03.764" v="1527" actId="207"/>
          <ac:spMkLst>
            <pc:docMk/>
            <pc:sldMk cId="621418753" sldId="313"/>
            <ac:spMk id="214" creationId="{E549C2A4-78B1-4AD1-B766-F57565A391AB}"/>
          </ac:spMkLst>
        </pc:spChg>
        <pc:spChg chg="mod">
          <ac:chgData name="Godchagon Panyamanotham (กชกร ปัญญามโนธรรม)" userId="4bf7b1b4-e1ae-4289-88c5-38bc21c8f4b1" providerId="ADAL" clId="{0E0673CF-7ED6-4016-8351-A1894BB565C3}" dt="2022-05-23T08:40:38.533" v="1523" actId="27803"/>
          <ac:spMkLst>
            <pc:docMk/>
            <pc:sldMk cId="621418753" sldId="313"/>
            <ac:spMk id="216" creationId="{AE8D8C17-F2CE-41B4-AE57-65B770750121}"/>
          </ac:spMkLst>
        </pc:spChg>
        <pc:spChg chg="mod">
          <ac:chgData name="Godchagon Panyamanotham (กชกร ปัญญามโนธรรม)" userId="4bf7b1b4-e1ae-4289-88c5-38bc21c8f4b1" providerId="ADAL" clId="{0E0673CF-7ED6-4016-8351-A1894BB565C3}" dt="2022-05-23T08:40:38.533" v="1523" actId="27803"/>
          <ac:spMkLst>
            <pc:docMk/>
            <pc:sldMk cId="621418753" sldId="313"/>
            <ac:spMk id="217" creationId="{8698D40F-18E9-4AE3-993A-6676BA869FE9}"/>
          </ac:spMkLst>
        </pc:spChg>
        <pc:spChg chg="mod">
          <ac:chgData name="Godchagon Panyamanotham (กชกร ปัญญามโนธรรม)" userId="4bf7b1b4-e1ae-4289-88c5-38bc21c8f4b1" providerId="ADAL" clId="{0E0673CF-7ED6-4016-8351-A1894BB565C3}" dt="2022-05-23T08:40:38.533" v="1523" actId="27803"/>
          <ac:spMkLst>
            <pc:docMk/>
            <pc:sldMk cId="621418753" sldId="313"/>
            <ac:spMk id="218" creationId="{9C88121D-B02C-44B5-BFF4-62B985C017BA}"/>
          </ac:spMkLst>
        </pc:spChg>
        <pc:spChg chg="mod">
          <ac:chgData name="Godchagon Panyamanotham (กชกร ปัญญามโนธรรม)" userId="4bf7b1b4-e1ae-4289-88c5-38bc21c8f4b1" providerId="ADAL" clId="{0E0673CF-7ED6-4016-8351-A1894BB565C3}" dt="2022-05-23T08:40:38.533" v="1523" actId="27803"/>
          <ac:spMkLst>
            <pc:docMk/>
            <pc:sldMk cId="621418753" sldId="313"/>
            <ac:spMk id="219" creationId="{F88C1794-8A40-42A8-8E71-58B6ACE509BB}"/>
          </ac:spMkLst>
        </pc:spChg>
        <pc:spChg chg="mod">
          <ac:chgData name="Godchagon Panyamanotham (กชกร ปัญญามโนธรรม)" userId="4bf7b1b4-e1ae-4289-88c5-38bc21c8f4b1" providerId="ADAL" clId="{0E0673CF-7ED6-4016-8351-A1894BB565C3}" dt="2022-05-23T08:40:38.533" v="1523" actId="27803"/>
          <ac:spMkLst>
            <pc:docMk/>
            <pc:sldMk cId="621418753" sldId="313"/>
            <ac:spMk id="220" creationId="{51BE78B5-28CA-4795-9B55-7AE21905257D}"/>
          </ac:spMkLst>
        </pc:spChg>
        <pc:spChg chg="mod">
          <ac:chgData name="Godchagon Panyamanotham (กชกร ปัญญามโนธรรม)" userId="4bf7b1b4-e1ae-4289-88c5-38bc21c8f4b1" providerId="ADAL" clId="{0E0673CF-7ED6-4016-8351-A1894BB565C3}" dt="2022-05-23T08:40:38.533" v="1523" actId="27803"/>
          <ac:spMkLst>
            <pc:docMk/>
            <pc:sldMk cId="621418753" sldId="313"/>
            <ac:spMk id="221" creationId="{E40A6334-2697-406E-899D-F81E24A6689C}"/>
          </ac:spMkLst>
        </pc:spChg>
        <pc:spChg chg="mod">
          <ac:chgData name="Godchagon Panyamanotham (กชกร ปัญญามโนธรรม)" userId="4bf7b1b4-e1ae-4289-88c5-38bc21c8f4b1" providerId="ADAL" clId="{0E0673CF-7ED6-4016-8351-A1894BB565C3}" dt="2022-05-23T08:40:38.533" v="1523" actId="27803"/>
          <ac:spMkLst>
            <pc:docMk/>
            <pc:sldMk cId="621418753" sldId="313"/>
            <ac:spMk id="222" creationId="{FCBEAC99-7A16-4D77-847F-6C1748B82B40}"/>
          </ac:spMkLst>
        </pc:spChg>
        <pc:spChg chg="mod">
          <ac:chgData name="Godchagon Panyamanotham (กชกร ปัญญามโนธรรม)" userId="4bf7b1b4-e1ae-4289-88c5-38bc21c8f4b1" providerId="ADAL" clId="{0E0673CF-7ED6-4016-8351-A1894BB565C3}" dt="2022-05-23T08:40:38.533" v="1523" actId="27803"/>
          <ac:spMkLst>
            <pc:docMk/>
            <pc:sldMk cId="621418753" sldId="313"/>
            <ac:spMk id="223" creationId="{D3FED26B-0B81-499B-B728-BE8B28811499}"/>
          </ac:spMkLst>
        </pc:spChg>
        <pc:spChg chg="mod">
          <ac:chgData name="Godchagon Panyamanotham (กชกร ปัญญามโนธรรม)" userId="4bf7b1b4-e1ae-4289-88c5-38bc21c8f4b1" providerId="ADAL" clId="{0E0673CF-7ED6-4016-8351-A1894BB565C3}" dt="2022-05-23T08:40:38.533" v="1523" actId="27803"/>
          <ac:spMkLst>
            <pc:docMk/>
            <pc:sldMk cId="621418753" sldId="313"/>
            <ac:spMk id="224" creationId="{6DA1B0B0-7A17-41C7-A37B-24EB9504EF2C}"/>
          </ac:spMkLst>
        </pc:spChg>
        <pc:spChg chg="mod">
          <ac:chgData name="Godchagon Panyamanotham (กชกร ปัญญามโนธรรม)" userId="4bf7b1b4-e1ae-4289-88c5-38bc21c8f4b1" providerId="ADAL" clId="{0E0673CF-7ED6-4016-8351-A1894BB565C3}" dt="2022-05-23T08:40:38.533" v="1523" actId="27803"/>
          <ac:spMkLst>
            <pc:docMk/>
            <pc:sldMk cId="621418753" sldId="313"/>
            <ac:spMk id="225" creationId="{878A91D1-80DE-4372-AA8A-1FC5D0982D20}"/>
          </ac:spMkLst>
        </pc:spChg>
        <pc:spChg chg="mod">
          <ac:chgData name="Godchagon Panyamanotham (กชกร ปัญญามโนธรรม)" userId="4bf7b1b4-e1ae-4289-88c5-38bc21c8f4b1" providerId="ADAL" clId="{0E0673CF-7ED6-4016-8351-A1894BB565C3}" dt="2022-05-23T08:40:38.533" v="1523" actId="27803"/>
          <ac:spMkLst>
            <pc:docMk/>
            <pc:sldMk cId="621418753" sldId="313"/>
            <ac:spMk id="226" creationId="{A61C9F23-C20F-41C0-9154-0BAD98119938}"/>
          </ac:spMkLst>
        </pc:spChg>
        <pc:spChg chg="mod">
          <ac:chgData name="Godchagon Panyamanotham (กชกร ปัญญามโนธรรม)" userId="4bf7b1b4-e1ae-4289-88c5-38bc21c8f4b1" providerId="ADAL" clId="{0E0673CF-7ED6-4016-8351-A1894BB565C3}" dt="2022-05-23T08:40:38.533" v="1523" actId="27803"/>
          <ac:spMkLst>
            <pc:docMk/>
            <pc:sldMk cId="621418753" sldId="313"/>
            <ac:spMk id="227" creationId="{C6E53D86-1C93-4575-B332-F1E48C244561}"/>
          </ac:spMkLst>
        </pc:spChg>
        <pc:spChg chg="mod">
          <ac:chgData name="Godchagon Panyamanotham (กชกร ปัญญามโนธรรม)" userId="4bf7b1b4-e1ae-4289-88c5-38bc21c8f4b1" providerId="ADAL" clId="{0E0673CF-7ED6-4016-8351-A1894BB565C3}" dt="2022-05-23T08:42:04.688" v="1550" actId="164"/>
          <ac:spMkLst>
            <pc:docMk/>
            <pc:sldMk cId="621418753" sldId="313"/>
            <ac:spMk id="228" creationId="{09A982D9-F612-48F4-8635-89F946668734}"/>
          </ac:spMkLst>
        </pc:spChg>
        <pc:spChg chg="mod">
          <ac:chgData name="Godchagon Panyamanotham (กชกร ปัญญามโนธรรม)" userId="4bf7b1b4-e1ae-4289-88c5-38bc21c8f4b1" providerId="ADAL" clId="{0E0673CF-7ED6-4016-8351-A1894BB565C3}" dt="2022-05-23T08:40:38.533" v="1523" actId="27803"/>
          <ac:spMkLst>
            <pc:docMk/>
            <pc:sldMk cId="621418753" sldId="313"/>
            <ac:spMk id="230" creationId="{15FBF867-92D8-4DA6-B0C1-90C980FD206D}"/>
          </ac:spMkLst>
        </pc:spChg>
        <pc:spChg chg="mod">
          <ac:chgData name="Godchagon Panyamanotham (กชกร ปัญญามโนธรรม)" userId="4bf7b1b4-e1ae-4289-88c5-38bc21c8f4b1" providerId="ADAL" clId="{0E0673CF-7ED6-4016-8351-A1894BB565C3}" dt="2022-05-23T08:40:38.533" v="1523" actId="27803"/>
          <ac:spMkLst>
            <pc:docMk/>
            <pc:sldMk cId="621418753" sldId="313"/>
            <ac:spMk id="231" creationId="{D8DAB49E-E5AB-4E55-A0B2-BFC8C624E053}"/>
          </ac:spMkLst>
        </pc:spChg>
        <pc:spChg chg="mod">
          <ac:chgData name="Godchagon Panyamanotham (กชกร ปัญญามโนธรรม)" userId="4bf7b1b4-e1ae-4289-88c5-38bc21c8f4b1" providerId="ADAL" clId="{0E0673CF-7ED6-4016-8351-A1894BB565C3}" dt="2022-05-23T08:42:04.688" v="1550" actId="164"/>
          <ac:spMkLst>
            <pc:docMk/>
            <pc:sldMk cId="621418753" sldId="313"/>
            <ac:spMk id="232" creationId="{85C7683C-8595-437D-948A-80FC76E210AB}"/>
          </ac:spMkLst>
        </pc:spChg>
        <pc:spChg chg="mod">
          <ac:chgData name="Godchagon Panyamanotham (กชกร ปัญญามโนธรรม)" userId="4bf7b1b4-e1ae-4289-88c5-38bc21c8f4b1" providerId="ADAL" clId="{0E0673CF-7ED6-4016-8351-A1894BB565C3}" dt="2022-05-23T08:40:38.533" v="1523" actId="27803"/>
          <ac:spMkLst>
            <pc:docMk/>
            <pc:sldMk cId="621418753" sldId="313"/>
            <ac:spMk id="234" creationId="{E281EADD-D21C-4717-A3C5-991E05D8465D}"/>
          </ac:spMkLst>
        </pc:spChg>
        <pc:spChg chg="mod">
          <ac:chgData name="Godchagon Panyamanotham (กชกร ปัญญามโนธรรม)" userId="4bf7b1b4-e1ae-4289-88c5-38bc21c8f4b1" providerId="ADAL" clId="{0E0673CF-7ED6-4016-8351-A1894BB565C3}" dt="2022-05-23T08:40:38.533" v="1523" actId="27803"/>
          <ac:spMkLst>
            <pc:docMk/>
            <pc:sldMk cId="621418753" sldId="313"/>
            <ac:spMk id="235" creationId="{63D8FFFC-E59B-4C3D-B1FE-B731E9DB0887}"/>
          </ac:spMkLst>
        </pc:spChg>
        <pc:spChg chg="mod">
          <ac:chgData name="Godchagon Panyamanotham (กชกร ปัญญามโนธรรม)" userId="4bf7b1b4-e1ae-4289-88c5-38bc21c8f4b1" providerId="ADAL" clId="{0E0673CF-7ED6-4016-8351-A1894BB565C3}" dt="2022-05-23T08:40:38.533" v="1523" actId="27803"/>
          <ac:spMkLst>
            <pc:docMk/>
            <pc:sldMk cId="621418753" sldId="313"/>
            <ac:spMk id="237" creationId="{31521232-C05A-456A-8906-D52B0E8A1BEF}"/>
          </ac:spMkLst>
        </pc:spChg>
        <pc:spChg chg="mod">
          <ac:chgData name="Godchagon Panyamanotham (กชกร ปัญญามโนธรรม)" userId="4bf7b1b4-e1ae-4289-88c5-38bc21c8f4b1" providerId="ADAL" clId="{0E0673CF-7ED6-4016-8351-A1894BB565C3}" dt="2022-05-23T08:40:38.533" v="1523" actId="27803"/>
          <ac:spMkLst>
            <pc:docMk/>
            <pc:sldMk cId="621418753" sldId="313"/>
            <ac:spMk id="238" creationId="{13FFAC57-1914-472A-9B78-384F441B7783}"/>
          </ac:spMkLst>
        </pc:spChg>
        <pc:spChg chg="mod">
          <ac:chgData name="Godchagon Panyamanotham (กชกร ปัญญามโนธรรม)" userId="4bf7b1b4-e1ae-4289-88c5-38bc21c8f4b1" providerId="ADAL" clId="{0E0673CF-7ED6-4016-8351-A1894BB565C3}" dt="2022-05-23T08:40:38.533" v="1523" actId="27803"/>
          <ac:spMkLst>
            <pc:docMk/>
            <pc:sldMk cId="621418753" sldId="313"/>
            <ac:spMk id="240" creationId="{449F29B7-91DC-4DFB-B48E-CF2798AAEC33}"/>
          </ac:spMkLst>
        </pc:spChg>
        <pc:spChg chg="mod">
          <ac:chgData name="Godchagon Panyamanotham (กชกร ปัญญามโนธรรม)" userId="4bf7b1b4-e1ae-4289-88c5-38bc21c8f4b1" providerId="ADAL" clId="{0E0673CF-7ED6-4016-8351-A1894BB565C3}" dt="2022-05-23T08:41:01.351" v="1526" actId="207"/>
          <ac:spMkLst>
            <pc:docMk/>
            <pc:sldMk cId="621418753" sldId="313"/>
            <ac:spMk id="241" creationId="{598224AA-04FF-435F-ACB4-11CA3E42176D}"/>
          </ac:spMkLst>
        </pc:spChg>
        <pc:spChg chg="mod">
          <ac:chgData name="Godchagon Panyamanotham (กชกร ปัญญามโนธรรม)" userId="4bf7b1b4-e1ae-4289-88c5-38bc21c8f4b1" providerId="ADAL" clId="{0E0673CF-7ED6-4016-8351-A1894BB565C3}" dt="2022-05-23T08:40:38.533" v="1523" actId="27803"/>
          <ac:spMkLst>
            <pc:docMk/>
            <pc:sldMk cId="621418753" sldId="313"/>
            <ac:spMk id="242" creationId="{55CD953B-CB24-4586-9EBE-0F6E9A77BFD6}"/>
          </ac:spMkLst>
        </pc:spChg>
        <pc:spChg chg="mod">
          <ac:chgData name="Godchagon Panyamanotham (กชกร ปัญญามโนธรรม)" userId="4bf7b1b4-e1ae-4289-88c5-38bc21c8f4b1" providerId="ADAL" clId="{0E0673CF-7ED6-4016-8351-A1894BB565C3}" dt="2022-05-23T08:40:38.533" v="1523" actId="27803"/>
          <ac:spMkLst>
            <pc:docMk/>
            <pc:sldMk cId="621418753" sldId="313"/>
            <ac:spMk id="243" creationId="{2DD93727-0693-4826-9691-A58F2AA715D3}"/>
          </ac:spMkLst>
        </pc:spChg>
        <pc:spChg chg="mod">
          <ac:chgData name="Godchagon Panyamanotham (กชกร ปัญญามโนธรรม)" userId="4bf7b1b4-e1ae-4289-88c5-38bc21c8f4b1" providerId="ADAL" clId="{0E0673CF-7ED6-4016-8351-A1894BB565C3}" dt="2022-05-23T08:40:38.533" v="1523" actId="27803"/>
          <ac:spMkLst>
            <pc:docMk/>
            <pc:sldMk cId="621418753" sldId="313"/>
            <ac:spMk id="245" creationId="{F2ABBF19-14BC-4615-85CA-308B9C93749F}"/>
          </ac:spMkLst>
        </pc:spChg>
        <pc:spChg chg="mod">
          <ac:chgData name="Godchagon Panyamanotham (กชกร ปัญญามโนธรรม)" userId="4bf7b1b4-e1ae-4289-88c5-38bc21c8f4b1" providerId="ADAL" clId="{0E0673CF-7ED6-4016-8351-A1894BB565C3}" dt="2022-05-23T08:40:38.533" v="1523" actId="27803"/>
          <ac:spMkLst>
            <pc:docMk/>
            <pc:sldMk cId="621418753" sldId="313"/>
            <ac:spMk id="246" creationId="{E7F9BF5B-4DBD-4EE4-B5E5-6BAA854FC1CB}"/>
          </ac:spMkLst>
        </pc:spChg>
        <pc:spChg chg="mod">
          <ac:chgData name="Godchagon Panyamanotham (กชกร ปัญญามโนธรรม)" userId="4bf7b1b4-e1ae-4289-88c5-38bc21c8f4b1" providerId="ADAL" clId="{0E0673CF-7ED6-4016-8351-A1894BB565C3}" dt="2022-05-23T08:40:38.533" v="1523" actId="27803"/>
          <ac:spMkLst>
            <pc:docMk/>
            <pc:sldMk cId="621418753" sldId="313"/>
            <ac:spMk id="247" creationId="{E4B8C80F-C515-405E-988F-185181B325C8}"/>
          </ac:spMkLst>
        </pc:spChg>
        <pc:spChg chg="mod">
          <ac:chgData name="Godchagon Panyamanotham (กชกร ปัญญามโนธรรม)" userId="4bf7b1b4-e1ae-4289-88c5-38bc21c8f4b1" providerId="ADAL" clId="{0E0673CF-7ED6-4016-8351-A1894BB565C3}" dt="2022-05-23T08:40:38.533" v="1523" actId="27803"/>
          <ac:spMkLst>
            <pc:docMk/>
            <pc:sldMk cId="621418753" sldId="313"/>
            <ac:spMk id="248" creationId="{72EB5F55-BFB6-43A6-8C6A-A5A3902EFE6C}"/>
          </ac:spMkLst>
        </pc:spChg>
        <pc:spChg chg="mod">
          <ac:chgData name="Godchagon Panyamanotham (กชกร ปัญญามโนธรรม)" userId="4bf7b1b4-e1ae-4289-88c5-38bc21c8f4b1" providerId="ADAL" clId="{0E0673CF-7ED6-4016-8351-A1894BB565C3}" dt="2022-05-23T08:40:38.533" v="1523" actId="27803"/>
          <ac:spMkLst>
            <pc:docMk/>
            <pc:sldMk cId="621418753" sldId="313"/>
            <ac:spMk id="249" creationId="{FA2BD08A-0D0D-49AC-B912-253CA4301A7E}"/>
          </ac:spMkLst>
        </pc:spChg>
        <pc:spChg chg="mod">
          <ac:chgData name="Godchagon Panyamanotham (กชกร ปัญญามโนธรรม)" userId="4bf7b1b4-e1ae-4289-88c5-38bc21c8f4b1" providerId="ADAL" clId="{0E0673CF-7ED6-4016-8351-A1894BB565C3}" dt="2022-05-23T08:42:04.688" v="1550" actId="164"/>
          <ac:spMkLst>
            <pc:docMk/>
            <pc:sldMk cId="621418753" sldId="313"/>
            <ac:spMk id="250" creationId="{1710C2F8-6163-4E14-B711-F552900D3F7D}"/>
          </ac:spMkLst>
        </pc:spChg>
        <pc:spChg chg="mod">
          <ac:chgData name="Godchagon Panyamanotham (กชกร ปัญญามโนธรรม)" userId="4bf7b1b4-e1ae-4289-88c5-38bc21c8f4b1" providerId="ADAL" clId="{0E0673CF-7ED6-4016-8351-A1894BB565C3}" dt="2022-05-23T08:42:04.688" v="1550" actId="164"/>
          <ac:spMkLst>
            <pc:docMk/>
            <pc:sldMk cId="621418753" sldId="313"/>
            <ac:spMk id="251" creationId="{12719960-773D-4937-87E3-6E5F598F3F7B}"/>
          </ac:spMkLst>
        </pc:spChg>
        <pc:spChg chg="add mod">
          <ac:chgData name="Godchagon Panyamanotham (กชกร ปัญญามโนธรรม)" userId="4bf7b1b4-e1ae-4289-88c5-38bc21c8f4b1" providerId="ADAL" clId="{0E0673CF-7ED6-4016-8351-A1894BB565C3}" dt="2022-05-23T08:42:36.401" v="1581" actId="1076"/>
          <ac:spMkLst>
            <pc:docMk/>
            <pc:sldMk cId="621418753" sldId="313"/>
            <ac:spMk id="252" creationId="{F67E0024-F083-4F79-9A37-D9CC98E635B4}"/>
          </ac:spMkLst>
        </pc:spChg>
        <pc:spChg chg="mod">
          <ac:chgData name="Godchagon Panyamanotham (กชกร ปัญญามโนธรรม)" userId="4bf7b1b4-e1ae-4289-88c5-38bc21c8f4b1" providerId="ADAL" clId="{0E0673CF-7ED6-4016-8351-A1894BB565C3}" dt="2022-05-23T08:41:33.837" v="1535" actId="571"/>
          <ac:spMkLst>
            <pc:docMk/>
            <pc:sldMk cId="621418753" sldId="313"/>
            <ac:spMk id="256" creationId="{1D6A082E-6358-4038-BBCC-FB77A6DD0402}"/>
          </ac:spMkLst>
        </pc:spChg>
        <pc:grpChg chg="mod">
          <ac:chgData name="Godchagon Panyamanotham (กชกร ปัญญามโนธรรม)" userId="4bf7b1b4-e1ae-4289-88c5-38bc21c8f4b1" providerId="ADAL" clId="{0E0673CF-7ED6-4016-8351-A1894BB565C3}" dt="2022-05-23T08:12:21.005" v="1190" actId="27803"/>
          <ac:grpSpMkLst>
            <pc:docMk/>
            <pc:sldMk cId="621418753" sldId="313"/>
            <ac:grpSpMk id="4" creationId="{B77154DB-268B-4C45-93C5-6A4861FFFFB3}"/>
          </ac:grpSpMkLst>
        </pc:grpChg>
        <pc:grpChg chg="mod">
          <ac:chgData name="Godchagon Panyamanotham (กชกร ปัญญามโนธรรม)" userId="4bf7b1b4-e1ae-4289-88c5-38bc21c8f4b1" providerId="ADAL" clId="{0E0673CF-7ED6-4016-8351-A1894BB565C3}" dt="2022-05-23T08:12:30.701" v="1194" actId="27803"/>
          <ac:grpSpMkLst>
            <pc:docMk/>
            <pc:sldMk cId="621418753" sldId="313"/>
            <ac:grpSpMk id="8" creationId="{42E695DD-DEAB-4979-BDD2-E0EF1D51740D}"/>
          </ac:grpSpMkLst>
        </pc:grpChg>
        <pc:grpChg chg="del mod">
          <ac:chgData name="Godchagon Panyamanotham (กชกร ปัญญามโนธรรม)" userId="4bf7b1b4-e1ae-4289-88c5-38bc21c8f4b1" providerId="ADAL" clId="{0E0673CF-7ED6-4016-8351-A1894BB565C3}" dt="2022-05-23T08:13:09.095" v="1198" actId="165"/>
          <ac:grpSpMkLst>
            <pc:docMk/>
            <pc:sldMk cId="621418753" sldId="313"/>
            <ac:grpSpMk id="22" creationId="{E563FE54-CD42-43FD-872E-395C53AF5F62}"/>
          </ac:grpSpMkLst>
        </pc:grpChg>
        <pc:grpChg chg="del mod">
          <ac:chgData name="Godchagon Panyamanotham (กชกร ปัญญามโนธรรม)" userId="4bf7b1b4-e1ae-4289-88c5-38bc21c8f4b1" providerId="ADAL" clId="{0E0673CF-7ED6-4016-8351-A1894BB565C3}" dt="2022-05-23T08:14:21.222" v="1208" actId="27803"/>
          <ac:grpSpMkLst>
            <pc:docMk/>
            <pc:sldMk cId="621418753" sldId="313"/>
            <ac:grpSpMk id="27" creationId="{5FEBA4E5-5044-428E-9846-A2A187DEC746}"/>
          </ac:grpSpMkLst>
        </pc:grpChg>
        <pc:grpChg chg="del mod">
          <ac:chgData name="Godchagon Panyamanotham (กชกร ปัญญามโนธรรม)" userId="4bf7b1b4-e1ae-4289-88c5-38bc21c8f4b1" providerId="ADAL" clId="{0E0673CF-7ED6-4016-8351-A1894BB565C3}" dt="2022-05-23T08:14:39.505" v="1210" actId="478"/>
          <ac:grpSpMkLst>
            <pc:docMk/>
            <pc:sldMk cId="621418753" sldId="313"/>
            <ac:grpSpMk id="28" creationId="{225F4DD0-8112-4BB4-A737-2144880339DB}"/>
          </ac:grpSpMkLst>
        </pc:grpChg>
        <pc:grpChg chg="mod">
          <ac:chgData name="Godchagon Panyamanotham (กชกร ปัญญามโนธรรม)" userId="4bf7b1b4-e1ae-4289-88c5-38bc21c8f4b1" providerId="ADAL" clId="{0E0673CF-7ED6-4016-8351-A1894BB565C3}" dt="2022-05-23T08:14:21.222" v="1208" actId="27803"/>
          <ac:grpSpMkLst>
            <pc:docMk/>
            <pc:sldMk cId="621418753" sldId="313"/>
            <ac:grpSpMk id="30" creationId="{594DA497-3F0B-4068-8155-763E1591E384}"/>
          </ac:grpSpMkLst>
        </pc:grpChg>
        <pc:grpChg chg="mod">
          <ac:chgData name="Godchagon Panyamanotham (กชกร ปัญญามโนธรรม)" userId="4bf7b1b4-e1ae-4289-88c5-38bc21c8f4b1" providerId="ADAL" clId="{0E0673CF-7ED6-4016-8351-A1894BB565C3}" dt="2022-05-23T08:14:21.222" v="1208" actId="27803"/>
          <ac:grpSpMkLst>
            <pc:docMk/>
            <pc:sldMk cId="621418753" sldId="313"/>
            <ac:grpSpMk id="34" creationId="{8CA48D77-9A9A-427B-8E96-26287AC0C997}"/>
          </ac:grpSpMkLst>
        </pc:grpChg>
        <pc:grpChg chg="mod">
          <ac:chgData name="Godchagon Panyamanotham (กชกร ปัญญามโนธรรม)" userId="4bf7b1b4-e1ae-4289-88c5-38bc21c8f4b1" providerId="ADAL" clId="{0E0673CF-7ED6-4016-8351-A1894BB565C3}" dt="2022-05-23T08:14:21.222" v="1208" actId="27803"/>
          <ac:grpSpMkLst>
            <pc:docMk/>
            <pc:sldMk cId="621418753" sldId="313"/>
            <ac:grpSpMk id="38" creationId="{B53FF67F-EF13-4317-BAEC-7F5A72860284}"/>
          </ac:grpSpMkLst>
        </pc:grpChg>
        <pc:grpChg chg="mod">
          <ac:chgData name="Godchagon Panyamanotham (กชกร ปัญญามโนธรรม)" userId="4bf7b1b4-e1ae-4289-88c5-38bc21c8f4b1" providerId="ADAL" clId="{0E0673CF-7ED6-4016-8351-A1894BB565C3}" dt="2022-05-23T08:14:21.222" v="1208" actId="27803"/>
          <ac:grpSpMkLst>
            <pc:docMk/>
            <pc:sldMk cId="621418753" sldId="313"/>
            <ac:grpSpMk id="42" creationId="{FCF05B06-DB3F-4826-882A-0FA33B2A51EF}"/>
          </ac:grpSpMkLst>
        </pc:grpChg>
        <pc:grpChg chg="mod">
          <ac:chgData name="Godchagon Panyamanotham (กชกร ปัญญามโนธรรม)" userId="4bf7b1b4-e1ae-4289-88c5-38bc21c8f4b1" providerId="ADAL" clId="{0E0673CF-7ED6-4016-8351-A1894BB565C3}" dt="2022-05-23T08:14:21.222" v="1208" actId="27803"/>
          <ac:grpSpMkLst>
            <pc:docMk/>
            <pc:sldMk cId="621418753" sldId="313"/>
            <ac:grpSpMk id="45" creationId="{AC7A5AC0-8E4B-49D1-ABB2-D1DD558D373A}"/>
          </ac:grpSpMkLst>
        </pc:grpChg>
        <pc:grpChg chg="mod">
          <ac:chgData name="Godchagon Panyamanotham (กชกร ปัญญามโนธรรม)" userId="4bf7b1b4-e1ae-4289-88c5-38bc21c8f4b1" providerId="ADAL" clId="{0E0673CF-7ED6-4016-8351-A1894BB565C3}" dt="2022-05-23T08:14:21.222" v="1208" actId="27803"/>
          <ac:grpSpMkLst>
            <pc:docMk/>
            <pc:sldMk cId="621418753" sldId="313"/>
            <ac:grpSpMk id="48" creationId="{BCF3CA6E-2AFF-4B84-AB35-79C66D2B02CC}"/>
          </ac:grpSpMkLst>
        </pc:grpChg>
        <pc:grpChg chg="mod">
          <ac:chgData name="Godchagon Panyamanotham (กชกร ปัญญามโนธรรม)" userId="4bf7b1b4-e1ae-4289-88c5-38bc21c8f4b1" providerId="ADAL" clId="{0E0673CF-7ED6-4016-8351-A1894BB565C3}" dt="2022-05-23T08:14:21.222" v="1208" actId="27803"/>
          <ac:grpSpMkLst>
            <pc:docMk/>
            <pc:sldMk cId="621418753" sldId="313"/>
            <ac:grpSpMk id="54" creationId="{DBA362DA-7E48-46B2-9F88-2906E0313241}"/>
          </ac:grpSpMkLst>
        </pc:grpChg>
        <pc:grpChg chg="del mod">
          <ac:chgData name="Godchagon Panyamanotham (กชกร ปัญญามโนธรรม)" userId="4bf7b1b4-e1ae-4289-88c5-38bc21c8f4b1" providerId="ADAL" clId="{0E0673CF-7ED6-4016-8351-A1894BB565C3}" dt="2022-05-23T08:14:38.514" v="1209" actId="478"/>
          <ac:grpSpMkLst>
            <pc:docMk/>
            <pc:sldMk cId="621418753" sldId="313"/>
            <ac:grpSpMk id="59" creationId="{89121107-9B79-4E6C-9C7B-F8862A6BB050}"/>
          </ac:grpSpMkLst>
        </pc:grpChg>
        <pc:grpChg chg="del mod">
          <ac:chgData name="Godchagon Panyamanotham (กชกร ปัญญามโนธรรม)" userId="4bf7b1b4-e1ae-4289-88c5-38bc21c8f4b1" providerId="ADAL" clId="{0E0673CF-7ED6-4016-8351-A1894BB565C3}" dt="2022-05-23T08:14:38.514" v="1209" actId="478"/>
          <ac:grpSpMkLst>
            <pc:docMk/>
            <pc:sldMk cId="621418753" sldId="313"/>
            <ac:grpSpMk id="68" creationId="{778539D9-7089-47C4-B753-FD12AC1BA90C}"/>
          </ac:grpSpMkLst>
        </pc:grpChg>
        <pc:grpChg chg="mod">
          <ac:chgData name="Godchagon Panyamanotham (กชกร ปัญญามโนธรรม)" userId="4bf7b1b4-e1ae-4289-88c5-38bc21c8f4b1" providerId="ADAL" clId="{0E0673CF-7ED6-4016-8351-A1894BB565C3}" dt="2022-05-23T08:14:21.222" v="1208" actId="27803"/>
          <ac:grpSpMkLst>
            <pc:docMk/>
            <pc:sldMk cId="621418753" sldId="313"/>
            <ac:grpSpMk id="70" creationId="{746A6EC8-8187-47B7-B822-970A36AF587B}"/>
          </ac:grpSpMkLst>
        </pc:grpChg>
        <pc:grpChg chg="del mod">
          <ac:chgData name="Godchagon Panyamanotham (กชกร ปัญญามโนธรรม)" userId="4bf7b1b4-e1ae-4289-88c5-38bc21c8f4b1" providerId="ADAL" clId="{0E0673CF-7ED6-4016-8351-A1894BB565C3}" dt="2022-05-23T08:14:38.514" v="1209" actId="478"/>
          <ac:grpSpMkLst>
            <pc:docMk/>
            <pc:sldMk cId="621418753" sldId="313"/>
            <ac:grpSpMk id="78" creationId="{900CC179-3F28-424D-B746-391678AF1FE5}"/>
          </ac:grpSpMkLst>
        </pc:grpChg>
        <pc:grpChg chg="mod">
          <ac:chgData name="Godchagon Panyamanotham (กชกร ปัญญามโนธรรม)" userId="4bf7b1b4-e1ae-4289-88c5-38bc21c8f4b1" providerId="ADAL" clId="{0E0673CF-7ED6-4016-8351-A1894BB565C3}" dt="2022-05-23T08:14:21.222" v="1208" actId="27803"/>
          <ac:grpSpMkLst>
            <pc:docMk/>
            <pc:sldMk cId="621418753" sldId="313"/>
            <ac:grpSpMk id="80" creationId="{323529F4-B6AB-4C37-8DCE-5F7E551089F8}"/>
          </ac:grpSpMkLst>
        </pc:grpChg>
        <pc:grpChg chg="mod">
          <ac:chgData name="Godchagon Panyamanotham (กชกร ปัญญามโนธรรม)" userId="4bf7b1b4-e1ae-4289-88c5-38bc21c8f4b1" providerId="ADAL" clId="{0E0673CF-7ED6-4016-8351-A1894BB565C3}" dt="2022-05-23T08:14:21.222" v="1208" actId="27803"/>
          <ac:grpSpMkLst>
            <pc:docMk/>
            <pc:sldMk cId="621418753" sldId="313"/>
            <ac:grpSpMk id="83" creationId="{81FEE738-128D-4C0C-A039-0FA62B5C63DD}"/>
          </ac:grpSpMkLst>
        </pc:grpChg>
        <pc:grpChg chg="mod">
          <ac:chgData name="Godchagon Panyamanotham (กชกร ปัญญามโนธรรม)" userId="4bf7b1b4-e1ae-4289-88c5-38bc21c8f4b1" providerId="ADAL" clId="{0E0673CF-7ED6-4016-8351-A1894BB565C3}" dt="2022-05-23T08:14:21.222" v="1208" actId="27803"/>
          <ac:grpSpMkLst>
            <pc:docMk/>
            <pc:sldMk cId="621418753" sldId="313"/>
            <ac:grpSpMk id="86" creationId="{62D7FC6E-B272-49F5-9510-1EAD96C367D5}"/>
          </ac:grpSpMkLst>
        </pc:grpChg>
        <pc:grpChg chg="mod">
          <ac:chgData name="Godchagon Panyamanotham (กชกร ปัญญามโนธรรม)" userId="4bf7b1b4-e1ae-4289-88c5-38bc21c8f4b1" providerId="ADAL" clId="{0E0673CF-7ED6-4016-8351-A1894BB565C3}" dt="2022-05-23T08:14:21.222" v="1208" actId="27803"/>
          <ac:grpSpMkLst>
            <pc:docMk/>
            <pc:sldMk cId="621418753" sldId="313"/>
            <ac:grpSpMk id="89" creationId="{2789E338-3809-4D35-BB0B-34647E3BDE10}"/>
          </ac:grpSpMkLst>
        </pc:grpChg>
        <pc:grpChg chg="mod">
          <ac:chgData name="Godchagon Panyamanotham (กชกร ปัญญามโนธรรม)" userId="4bf7b1b4-e1ae-4289-88c5-38bc21c8f4b1" providerId="ADAL" clId="{0E0673CF-7ED6-4016-8351-A1894BB565C3}" dt="2022-05-23T08:14:21.222" v="1208" actId="27803"/>
          <ac:grpSpMkLst>
            <pc:docMk/>
            <pc:sldMk cId="621418753" sldId="313"/>
            <ac:grpSpMk id="92" creationId="{889E32AF-51D6-4735-B856-7B526E7F5E43}"/>
          </ac:grpSpMkLst>
        </pc:grpChg>
        <pc:grpChg chg="del mod">
          <ac:chgData name="Godchagon Panyamanotham (กชกร ปัญญามโนธรรม)" userId="4bf7b1b4-e1ae-4289-88c5-38bc21c8f4b1" providerId="ADAL" clId="{0E0673CF-7ED6-4016-8351-A1894BB565C3}" dt="2022-05-23T08:17:28.183" v="1230" actId="27803"/>
          <ac:grpSpMkLst>
            <pc:docMk/>
            <pc:sldMk cId="621418753" sldId="313"/>
            <ac:grpSpMk id="104" creationId="{5F9BAE2F-843C-4FFA-9D2D-DE9C6635712D}"/>
          </ac:grpSpMkLst>
        </pc:grpChg>
        <pc:grpChg chg="mod">
          <ac:chgData name="Godchagon Panyamanotham (กชกร ปัญญามโนธรรม)" userId="4bf7b1b4-e1ae-4289-88c5-38bc21c8f4b1" providerId="ADAL" clId="{0E0673CF-7ED6-4016-8351-A1894BB565C3}" dt="2022-05-23T08:19:52.807" v="1248" actId="164"/>
          <ac:grpSpMkLst>
            <pc:docMk/>
            <pc:sldMk cId="621418753" sldId="313"/>
            <ac:grpSpMk id="105" creationId="{CD9E31D0-00BA-45EF-8DE2-B243A00891C0}"/>
          </ac:grpSpMkLst>
        </pc:grpChg>
        <pc:grpChg chg="mod">
          <ac:chgData name="Godchagon Panyamanotham (กชกร ปัญญามโนธรรม)" userId="4bf7b1b4-e1ae-4289-88c5-38bc21c8f4b1" providerId="ADAL" clId="{0E0673CF-7ED6-4016-8351-A1894BB565C3}" dt="2022-05-23T08:17:28.183" v="1230" actId="27803"/>
          <ac:grpSpMkLst>
            <pc:docMk/>
            <pc:sldMk cId="621418753" sldId="313"/>
            <ac:grpSpMk id="107" creationId="{CC343C5E-D0A3-40BA-95CC-FF4DD80B2F15}"/>
          </ac:grpSpMkLst>
        </pc:grpChg>
        <pc:grpChg chg="mod">
          <ac:chgData name="Godchagon Panyamanotham (กชกร ปัญญามโนธรรม)" userId="4bf7b1b4-e1ae-4289-88c5-38bc21c8f4b1" providerId="ADAL" clId="{0E0673CF-7ED6-4016-8351-A1894BB565C3}" dt="2022-05-23T08:17:28.183" v="1230" actId="27803"/>
          <ac:grpSpMkLst>
            <pc:docMk/>
            <pc:sldMk cId="621418753" sldId="313"/>
            <ac:grpSpMk id="111" creationId="{75E8B0F1-BE91-4668-AAAE-40E276BD5E1E}"/>
          </ac:grpSpMkLst>
        </pc:grpChg>
        <pc:grpChg chg="mod">
          <ac:chgData name="Godchagon Panyamanotham (กชกร ปัญญามโนธรรม)" userId="4bf7b1b4-e1ae-4289-88c5-38bc21c8f4b1" providerId="ADAL" clId="{0E0673CF-7ED6-4016-8351-A1894BB565C3}" dt="2022-05-23T08:17:28.183" v="1230" actId="27803"/>
          <ac:grpSpMkLst>
            <pc:docMk/>
            <pc:sldMk cId="621418753" sldId="313"/>
            <ac:grpSpMk id="115" creationId="{3F4F14C3-641C-47FD-B3F9-3E7AF23A928E}"/>
          </ac:grpSpMkLst>
        </pc:grpChg>
        <pc:grpChg chg="mod">
          <ac:chgData name="Godchagon Panyamanotham (กชกร ปัญญามโนธรรม)" userId="4bf7b1b4-e1ae-4289-88c5-38bc21c8f4b1" providerId="ADAL" clId="{0E0673CF-7ED6-4016-8351-A1894BB565C3}" dt="2022-05-23T08:17:28.183" v="1230" actId="27803"/>
          <ac:grpSpMkLst>
            <pc:docMk/>
            <pc:sldMk cId="621418753" sldId="313"/>
            <ac:grpSpMk id="119" creationId="{79FDE812-DD20-4AE0-931E-C58E4B1FCBC5}"/>
          </ac:grpSpMkLst>
        </pc:grpChg>
        <pc:grpChg chg="mod">
          <ac:chgData name="Godchagon Panyamanotham (กชกร ปัญญามโนธรรม)" userId="4bf7b1b4-e1ae-4289-88c5-38bc21c8f4b1" providerId="ADAL" clId="{0E0673CF-7ED6-4016-8351-A1894BB565C3}" dt="2022-05-23T08:17:28.183" v="1230" actId="27803"/>
          <ac:grpSpMkLst>
            <pc:docMk/>
            <pc:sldMk cId="621418753" sldId="313"/>
            <ac:grpSpMk id="122" creationId="{6BB38E25-914C-4587-BBF2-D576AF511C82}"/>
          </ac:grpSpMkLst>
        </pc:grpChg>
        <pc:grpChg chg="mod">
          <ac:chgData name="Godchagon Panyamanotham (กชกร ปัญญามโนธรรม)" userId="4bf7b1b4-e1ae-4289-88c5-38bc21c8f4b1" providerId="ADAL" clId="{0E0673CF-7ED6-4016-8351-A1894BB565C3}" dt="2022-05-23T08:17:28.183" v="1230" actId="27803"/>
          <ac:grpSpMkLst>
            <pc:docMk/>
            <pc:sldMk cId="621418753" sldId="313"/>
            <ac:grpSpMk id="125" creationId="{749D91B8-FBDC-4858-B25E-73EEAFEB1CBE}"/>
          </ac:grpSpMkLst>
        </pc:grpChg>
        <pc:grpChg chg="mod">
          <ac:chgData name="Godchagon Panyamanotham (กชกร ปัญญามโนธรรม)" userId="4bf7b1b4-e1ae-4289-88c5-38bc21c8f4b1" providerId="ADAL" clId="{0E0673CF-7ED6-4016-8351-A1894BB565C3}" dt="2022-05-23T08:17:28.183" v="1230" actId="27803"/>
          <ac:grpSpMkLst>
            <pc:docMk/>
            <pc:sldMk cId="621418753" sldId="313"/>
            <ac:grpSpMk id="131" creationId="{27FEB8F8-6F88-4D16-9624-25859CC96589}"/>
          </ac:grpSpMkLst>
        </pc:grpChg>
        <pc:grpChg chg="mod">
          <ac:chgData name="Godchagon Panyamanotham (กชกร ปัญญามโนธรรม)" userId="4bf7b1b4-e1ae-4289-88c5-38bc21c8f4b1" providerId="ADAL" clId="{0E0673CF-7ED6-4016-8351-A1894BB565C3}" dt="2022-05-23T08:19:52.807" v="1248" actId="164"/>
          <ac:grpSpMkLst>
            <pc:docMk/>
            <pc:sldMk cId="621418753" sldId="313"/>
            <ac:grpSpMk id="136" creationId="{0270800E-A294-4B81-9B8E-E22FD8361AB4}"/>
          </ac:grpSpMkLst>
        </pc:grpChg>
        <pc:grpChg chg="mod">
          <ac:chgData name="Godchagon Panyamanotham (กชกร ปัญญามโนธรรม)" userId="4bf7b1b4-e1ae-4289-88c5-38bc21c8f4b1" providerId="ADAL" clId="{0E0673CF-7ED6-4016-8351-A1894BB565C3}" dt="2022-05-23T08:19:52.807" v="1248" actId="164"/>
          <ac:grpSpMkLst>
            <pc:docMk/>
            <pc:sldMk cId="621418753" sldId="313"/>
            <ac:grpSpMk id="145" creationId="{48F6D36A-DE51-4BBD-84B5-DA3B826A3928}"/>
          </ac:grpSpMkLst>
        </pc:grpChg>
        <pc:grpChg chg="mod">
          <ac:chgData name="Godchagon Panyamanotham (กชกร ปัญญามโนธรรม)" userId="4bf7b1b4-e1ae-4289-88c5-38bc21c8f4b1" providerId="ADAL" clId="{0E0673CF-7ED6-4016-8351-A1894BB565C3}" dt="2022-05-23T08:17:28.183" v="1230" actId="27803"/>
          <ac:grpSpMkLst>
            <pc:docMk/>
            <pc:sldMk cId="621418753" sldId="313"/>
            <ac:grpSpMk id="147" creationId="{AFA1258F-D2CC-4C33-9575-CE8C684A7FF3}"/>
          </ac:grpSpMkLst>
        </pc:grpChg>
        <pc:grpChg chg="mod">
          <ac:chgData name="Godchagon Panyamanotham (กชกร ปัญญามโนธรรม)" userId="4bf7b1b4-e1ae-4289-88c5-38bc21c8f4b1" providerId="ADAL" clId="{0E0673CF-7ED6-4016-8351-A1894BB565C3}" dt="2022-05-23T08:19:52.807" v="1248" actId="164"/>
          <ac:grpSpMkLst>
            <pc:docMk/>
            <pc:sldMk cId="621418753" sldId="313"/>
            <ac:grpSpMk id="155" creationId="{1985F350-82DA-4CEF-A5CE-623F6E95A668}"/>
          </ac:grpSpMkLst>
        </pc:grpChg>
        <pc:grpChg chg="mod">
          <ac:chgData name="Godchagon Panyamanotham (กชกร ปัญญามโนธรรม)" userId="4bf7b1b4-e1ae-4289-88c5-38bc21c8f4b1" providerId="ADAL" clId="{0E0673CF-7ED6-4016-8351-A1894BB565C3}" dt="2022-05-23T08:17:28.183" v="1230" actId="27803"/>
          <ac:grpSpMkLst>
            <pc:docMk/>
            <pc:sldMk cId="621418753" sldId="313"/>
            <ac:grpSpMk id="157" creationId="{C019D290-49D0-4271-BE75-8BA1A94B7492}"/>
          </ac:grpSpMkLst>
        </pc:grpChg>
        <pc:grpChg chg="mod">
          <ac:chgData name="Godchagon Panyamanotham (กชกร ปัญญามโนธรรม)" userId="4bf7b1b4-e1ae-4289-88c5-38bc21c8f4b1" providerId="ADAL" clId="{0E0673CF-7ED6-4016-8351-A1894BB565C3}" dt="2022-05-23T08:17:28.183" v="1230" actId="27803"/>
          <ac:grpSpMkLst>
            <pc:docMk/>
            <pc:sldMk cId="621418753" sldId="313"/>
            <ac:grpSpMk id="160" creationId="{DC2DEA01-089B-4D41-8FE0-474F007D6366}"/>
          </ac:grpSpMkLst>
        </pc:grpChg>
        <pc:grpChg chg="mod">
          <ac:chgData name="Godchagon Panyamanotham (กชกร ปัญญามโนธรรม)" userId="4bf7b1b4-e1ae-4289-88c5-38bc21c8f4b1" providerId="ADAL" clId="{0E0673CF-7ED6-4016-8351-A1894BB565C3}" dt="2022-05-23T08:17:28.183" v="1230" actId="27803"/>
          <ac:grpSpMkLst>
            <pc:docMk/>
            <pc:sldMk cId="621418753" sldId="313"/>
            <ac:grpSpMk id="163" creationId="{58041FB7-D870-444A-878D-2E38B78D67A7}"/>
          </ac:grpSpMkLst>
        </pc:grpChg>
        <pc:grpChg chg="mod">
          <ac:chgData name="Godchagon Panyamanotham (กชกร ปัญญามโนธรรม)" userId="4bf7b1b4-e1ae-4289-88c5-38bc21c8f4b1" providerId="ADAL" clId="{0E0673CF-7ED6-4016-8351-A1894BB565C3}" dt="2022-05-23T08:17:28.183" v="1230" actId="27803"/>
          <ac:grpSpMkLst>
            <pc:docMk/>
            <pc:sldMk cId="621418753" sldId="313"/>
            <ac:grpSpMk id="166" creationId="{3AACB15A-041C-4A37-AFEE-F93B7F6DBE25}"/>
          </ac:grpSpMkLst>
        </pc:grpChg>
        <pc:grpChg chg="mod">
          <ac:chgData name="Godchagon Panyamanotham (กชกร ปัญญามโนธรรม)" userId="4bf7b1b4-e1ae-4289-88c5-38bc21c8f4b1" providerId="ADAL" clId="{0E0673CF-7ED6-4016-8351-A1894BB565C3}" dt="2022-05-23T08:17:28.183" v="1230" actId="27803"/>
          <ac:grpSpMkLst>
            <pc:docMk/>
            <pc:sldMk cId="621418753" sldId="313"/>
            <ac:grpSpMk id="169" creationId="{9740265C-703C-43B3-8030-1E64C3E4D6A8}"/>
          </ac:grpSpMkLst>
        </pc:grpChg>
        <pc:grpChg chg="add del mod">
          <ac:chgData name="Godchagon Panyamanotham (กชกร ปัญญามโนธรรม)" userId="4bf7b1b4-e1ae-4289-88c5-38bc21c8f4b1" providerId="ADAL" clId="{0E0673CF-7ED6-4016-8351-A1894BB565C3}" dt="2022-05-23T08:19:59.773" v="1251" actId="478"/>
          <ac:grpSpMkLst>
            <pc:docMk/>
            <pc:sldMk cId="621418753" sldId="313"/>
            <ac:grpSpMk id="176" creationId="{3C4CFEDE-171D-456C-B6AC-0FC800852FEF}"/>
          </ac:grpSpMkLst>
        </pc:grpChg>
        <pc:grpChg chg="add mod">
          <ac:chgData name="Godchagon Panyamanotham (กชกร ปัญญามโนธรรม)" userId="4bf7b1b4-e1ae-4289-88c5-38bc21c8f4b1" providerId="ADAL" clId="{0E0673CF-7ED6-4016-8351-A1894BB565C3}" dt="2022-05-23T08:31:05.598" v="1304" actId="1076"/>
          <ac:grpSpMkLst>
            <pc:docMk/>
            <pc:sldMk cId="621418753" sldId="313"/>
            <ac:grpSpMk id="184" creationId="{0DAAA6E2-DE75-494C-9449-404943BEC833}"/>
          </ac:grpSpMkLst>
        </pc:grpChg>
        <pc:grpChg chg="add mod">
          <ac:chgData name="Godchagon Panyamanotham (กชกร ปัญญามโนธรรม)" userId="4bf7b1b4-e1ae-4289-88c5-38bc21c8f4b1" providerId="ADAL" clId="{0E0673CF-7ED6-4016-8351-A1894BB565C3}" dt="2022-05-23T08:31:15.259" v="1308" actId="571"/>
          <ac:grpSpMkLst>
            <pc:docMk/>
            <pc:sldMk cId="621418753" sldId="313"/>
            <ac:grpSpMk id="186" creationId="{14300C93-F3B6-4C3A-88ED-BE8DBA4E7BE8}"/>
          </ac:grpSpMkLst>
        </pc:grpChg>
        <pc:grpChg chg="del mod">
          <ac:chgData name="Godchagon Panyamanotham (กชกร ปัญญามโนธรรม)" userId="4bf7b1b4-e1ae-4289-88c5-38bc21c8f4b1" providerId="ADAL" clId="{0E0673CF-7ED6-4016-8351-A1894BB565C3}" dt="2022-05-23T08:40:38.533" v="1523" actId="27803"/>
          <ac:grpSpMkLst>
            <pc:docMk/>
            <pc:sldMk cId="621418753" sldId="313"/>
            <ac:grpSpMk id="204" creationId="{858E85D8-2227-4DE3-83E9-74F3C30308D2}"/>
          </ac:grpSpMkLst>
        </pc:grpChg>
        <pc:grpChg chg="mod">
          <ac:chgData name="Godchagon Panyamanotham (กชกร ปัญญามโนธรรม)" userId="4bf7b1b4-e1ae-4289-88c5-38bc21c8f4b1" providerId="ADAL" clId="{0E0673CF-7ED6-4016-8351-A1894BB565C3}" dt="2022-05-23T08:42:04.688" v="1550" actId="164"/>
          <ac:grpSpMkLst>
            <pc:docMk/>
            <pc:sldMk cId="621418753" sldId="313"/>
            <ac:grpSpMk id="205" creationId="{93E04A32-E7C9-4A60-8797-F9E368D75875}"/>
          </ac:grpSpMkLst>
        </pc:grpChg>
        <pc:grpChg chg="mod">
          <ac:chgData name="Godchagon Panyamanotham (กชกร ปัญญามโนธรรม)" userId="4bf7b1b4-e1ae-4289-88c5-38bc21c8f4b1" providerId="ADAL" clId="{0E0673CF-7ED6-4016-8351-A1894BB565C3}" dt="2022-05-23T08:42:04.688" v="1550" actId="164"/>
          <ac:grpSpMkLst>
            <pc:docMk/>
            <pc:sldMk cId="621418753" sldId="313"/>
            <ac:grpSpMk id="211" creationId="{57AA113C-C879-4FDE-B225-839AA24BF1E5}"/>
          </ac:grpSpMkLst>
        </pc:grpChg>
        <pc:grpChg chg="mod">
          <ac:chgData name="Godchagon Panyamanotham (กชกร ปัญญามโนธรรม)" userId="4bf7b1b4-e1ae-4289-88c5-38bc21c8f4b1" providerId="ADAL" clId="{0E0673CF-7ED6-4016-8351-A1894BB565C3}" dt="2022-05-23T08:42:04.688" v="1550" actId="164"/>
          <ac:grpSpMkLst>
            <pc:docMk/>
            <pc:sldMk cId="621418753" sldId="313"/>
            <ac:grpSpMk id="215" creationId="{F96EAEFE-2979-4C46-90EB-4EA1CC658F90}"/>
          </ac:grpSpMkLst>
        </pc:grpChg>
        <pc:grpChg chg="mod">
          <ac:chgData name="Godchagon Panyamanotham (กชกร ปัญญามโนธรรม)" userId="4bf7b1b4-e1ae-4289-88c5-38bc21c8f4b1" providerId="ADAL" clId="{0E0673CF-7ED6-4016-8351-A1894BB565C3}" dt="2022-05-23T08:42:04.688" v="1550" actId="164"/>
          <ac:grpSpMkLst>
            <pc:docMk/>
            <pc:sldMk cId="621418753" sldId="313"/>
            <ac:grpSpMk id="229" creationId="{0F7E2B97-EB05-4E5F-86DD-9ED98CCBDEBE}"/>
          </ac:grpSpMkLst>
        </pc:grpChg>
        <pc:grpChg chg="mod">
          <ac:chgData name="Godchagon Panyamanotham (กชกร ปัญญามโนธรรม)" userId="4bf7b1b4-e1ae-4289-88c5-38bc21c8f4b1" providerId="ADAL" clId="{0E0673CF-7ED6-4016-8351-A1894BB565C3}" dt="2022-05-23T08:42:04.688" v="1550" actId="164"/>
          <ac:grpSpMkLst>
            <pc:docMk/>
            <pc:sldMk cId="621418753" sldId="313"/>
            <ac:grpSpMk id="233" creationId="{C0087480-6754-4F08-A825-D4F15F576D94}"/>
          </ac:grpSpMkLst>
        </pc:grpChg>
        <pc:grpChg chg="mod">
          <ac:chgData name="Godchagon Panyamanotham (กชกร ปัญญามโนธรรม)" userId="4bf7b1b4-e1ae-4289-88c5-38bc21c8f4b1" providerId="ADAL" clId="{0E0673CF-7ED6-4016-8351-A1894BB565C3}" dt="2022-05-23T08:42:04.688" v="1550" actId="164"/>
          <ac:grpSpMkLst>
            <pc:docMk/>
            <pc:sldMk cId="621418753" sldId="313"/>
            <ac:grpSpMk id="236" creationId="{B19BAFAE-CC07-4954-B692-8BB4D05C630F}"/>
          </ac:grpSpMkLst>
        </pc:grpChg>
        <pc:grpChg chg="mod">
          <ac:chgData name="Godchagon Panyamanotham (กชกร ปัญญามโนธรรม)" userId="4bf7b1b4-e1ae-4289-88c5-38bc21c8f4b1" providerId="ADAL" clId="{0E0673CF-7ED6-4016-8351-A1894BB565C3}" dt="2022-05-23T08:42:04.688" v="1550" actId="164"/>
          <ac:grpSpMkLst>
            <pc:docMk/>
            <pc:sldMk cId="621418753" sldId="313"/>
            <ac:grpSpMk id="239" creationId="{FE8B56E9-AC02-4862-B82D-A4F06A231EC6}"/>
          </ac:grpSpMkLst>
        </pc:grpChg>
        <pc:grpChg chg="mod">
          <ac:chgData name="Godchagon Panyamanotham (กชกร ปัญญามโนธรรม)" userId="4bf7b1b4-e1ae-4289-88c5-38bc21c8f4b1" providerId="ADAL" clId="{0E0673CF-7ED6-4016-8351-A1894BB565C3}" dt="2022-05-23T08:42:04.688" v="1550" actId="164"/>
          <ac:grpSpMkLst>
            <pc:docMk/>
            <pc:sldMk cId="621418753" sldId="313"/>
            <ac:grpSpMk id="244" creationId="{B88B9763-F61C-418F-B8B5-39942A4FECCC}"/>
          </ac:grpSpMkLst>
        </pc:grpChg>
        <pc:grpChg chg="add mod">
          <ac:chgData name="Godchagon Panyamanotham (กชกร ปัญญามโนธรรม)" userId="4bf7b1b4-e1ae-4289-88c5-38bc21c8f4b1" providerId="ADAL" clId="{0E0673CF-7ED6-4016-8351-A1894BB565C3}" dt="2022-05-23T08:41:33.837" v="1535" actId="571"/>
          <ac:grpSpMkLst>
            <pc:docMk/>
            <pc:sldMk cId="621418753" sldId="313"/>
            <ac:grpSpMk id="253" creationId="{BC099E72-88B5-4E13-B731-2655111D635C}"/>
          </ac:grpSpMkLst>
        </pc:grpChg>
        <pc:grpChg chg="add mod">
          <ac:chgData name="Godchagon Panyamanotham (กชกร ปัญญามโนธรรม)" userId="4bf7b1b4-e1ae-4289-88c5-38bc21c8f4b1" providerId="ADAL" clId="{0E0673CF-7ED6-4016-8351-A1894BB565C3}" dt="2022-05-23T08:48:33.338" v="1658" actId="164"/>
          <ac:grpSpMkLst>
            <pc:docMk/>
            <pc:sldMk cId="621418753" sldId="313"/>
            <ac:grpSpMk id="257" creationId="{CDDC1A30-F816-4000-9BF3-BBEF7675B61F}"/>
          </ac:grpSpMkLst>
        </pc:grpChg>
        <pc:grpChg chg="add mod">
          <ac:chgData name="Godchagon Panyamanotham (กชกร ปัญญามโนธรรม)" userId="4bf7b1b4-e1ae-4289-88c5-38bc21c8f4b1" providerId="ADAL" clId="{0E0673CF-7ED6-4016-8351-A1894BB565C3}" dt="2022-05-23T08:49:08.873" v="1681" actId="1036"/>
          <ac:grpSpMkLst>
            <pc:docMk/>
            <pc:sldMk cId="621418753" sldId="313"/>
            <ac:grpSpMk id="267" creationId="{0C3DB246-F633-429C-9F5C-1DE000E9D226}"/>
          </ac:grpSpMkLst>
        </pc:grpChg>
        <pc:picChg chg="add del mod">
          <ac:chgData name="Godchagon Panyamanotham (กชกร ปัญญามโนธรรม)" userId="4bf7b1b4-e1ae-4289-88c5-38bc21c8f4b1" providerId="ADAL" clId="{0E0673CF-7ED6-4016-8351-A1894BB565C3}" dt="2022-05-23T08:12:54.119" v="1197" actId="27803"/>
          <ac:picMkLst>
            <pc:docMk/>
            <pc:sldMk cId="621418753" sldId="313"/>
            <ac:picMk id="3" creationId="{77849F76-8A4C-401E-82B9-7B7AEE32CA7A}"/>
          </ac:picMkLst>
        </pc:picChg>
        <pc:picChg chg="mod ord">
          <ac:chgData name="Godchagon Panyamanotham (กชกร ปัญญามโนธรรม)" userId="4bf7b1b4-e1ae-4289-88c5-38bc21c8f4b1" providerId="ADAL" clId="{0E0673CF-7ED6-4016-8351-A1894BB565C3}" dt="2022-05-23T08:45:51.493" v="1631" actId="14100"/>
          <ac:picMkLst>
            <pc:docMk/>
            <pc:sldMk cId="621418753" sldId="313"/>
            <ac:picMk id="11" creationId="{E678F219-0603-40B9-89FE-590744F0156D}"/>
          </ac:picMkLst>
        </pc:picChg>
        <pc:picChg chg="del">
          <ac:chgData name="Godchagon Panyamanotham (กชกร ปัญญามโนธรรม)" userId="4bf7b1b4-e1ae-4289-88c5-38bc21c8f4b1" providerId="ADAL" clId="{0E0673CF-7ED6-4016-8351-A1894BB565C3}" dt="2022-05-23T05:18:38.746" v="1175" actId="478"/>
          <ac:picMkLst>
            <pc:docMk/>
            <pc:sldMk cId="621418753" sldId="313"/>
            <ac:picMk id="17" creationId="{1E0A5380-9C78-44EA-BDC0-79B8DE7BCF13}"/>
          </ac:picMkLst>
        </pc:picChg>
        <pc:picChg chg="add mod">
          <ac:chgData name="Godchagon Panyamanotham (กชกร ปัญญามโนธรรม)" userId="4bf7b1b4-e1ae-4289-88c5-38bc21c8f4b1" providerId="ADAL" clId="{0E0673CF-7ED6-4016-8351-A1894BB565C3}" dt="2022-05-23T08:32:15.599" v="1405" actId="1076"/>
          <ac:picMkLst>
            <pc:docMk/>
            <pc:sldMk cId="621418753" sldId="313"/>
            <ac:picMk id="19" creationId="{4299E608-C019-43E2-96A4-697E7CA53D78}"/>
          </ac:picMkLst>
        </pc:picChg>
        <pc:picChg chg="add del mod">
          <ac:chgData name="Godchagon Panyamanotham (กชกร ปัญญามโนธรรม)" userId="4bf7b1b4-e1ae-4289-88c5-38bc21c8f4b1" providerId="ADAL" clId="{0E0673CF-7ED6-4016-8351-A1894BB565C3}" dt="2022-05-23T08:14:21.222" v="1208" actId="27803"/>
          <ac:picMkLst>
            <pc:docMk/>
            <pc:sldMk cId="621418753" sldId="313"/>
            <ac:picMk id="26" creationId="{89DBF19A-7564-4E79-B2CC-96C5261E4F20}"/>
          </ac:picMkLst>
        </pc:picChg>
        <pc:picChg chg="add del mod">
          <ac:chgData name="Godchagon Panyamanotham (กชกร ปัญญามโนธรรม)" userId="4bf7b1b4-e1ae-4289-88c5-38bc21c8f4b1" providerId="ADAL" clId="{0E0673CF-7ED6-4016-8351-A1894BB565C3}" dt="2022-05-23T08:15:36.786" v="1214" actId="27803"/>
          <ac:picMkLst>
            <pc:docMk/>
            <pc:sldMk cId="621418753" sldId="313"/>
            <ac:picMk id="100" creationId="{25FA7F53-4B6F-4C9B-A57E-A69C4AAF02AF}"/>
          </ac:picMkLst>
        </pc:picChg>
        <pc:picChg chg="add del mod">
          <ac:chgData name="Godchagon Panyamanotham (กชกร ปัญญามโนธรรม)" userId="4bf7b1b4-e1ae-4289-88c5-38bc21c8f4b1" providerId="ADAL" clId="{0E0673CF-7ED6-4016-8351-A1894BB565C3}" dt="2022-05-23T08:17:28.183" v="1230" actId="27803"/>
          <ac:picMkLst>
            <pc:docMk/>
            <pc:sldMk cId="621418753" sldId="313"/>
            <ac:picMk id="103" creationId="{46F0413D-BF27-4FDF-A183-BF299DE0F997}"/>
          </ac:picMkLst>
        </pc:picChg>
        <pc:picChg chg="add del mod">
          <ac:chgData name="Godchagon Panyamanotham (กชกร ปัญญามโนธรรม)" userId="4bf7b1b4-e1ae-4289-88c5-38bc21c8f4b1" providerId="ADAL" clId="{0E0673CF-7ED6-4016-8351-A1894BB565C3}" dt="2022-05-23T08:28:54.860" v="1257" actId="478"/>
          <ac:picMkLst>
            <pc:docMk/>
            <pc:sldMk cId="621418753" sldId="313"/>
            <ac:picMk id="178" creationId="{45644F34-2003-4C8B-A0B8-903028F8B423}"/>
          </ac:picMkLst>
        </pc:picChg>
        <pc:picChg chg="add mod">
          <ac:chgData name="Godchagon Panyamanotham (กชกร ปัญญามโนธรรม)" userId="4bf7b1b4-e1ae-4289-88c5-38bc21c8f4b1" providerId="ADAL" clId="{0E0673CF-7ED6-4016-8351-A1894BB565C3}" dt="2022-05-23T08:30:55.511" v="1302" actId="164"/>
          <ac:picMkLst>
            <pc:docMk/>
            <pc:sldMk cId="621418753" sldId="313"/>
            <ac:picMk id="180" creationId="{FCF596A8-8630-4822-B526-3967E33CC3A4}"/>
          </ac:picMkLst>
        </pc:picChg>
        <pc:picChg chg="add mod ord">
          <ac:chgData name="Godchagon Panyamanotham (กชกร ปัญญามโนธรรม)" userId="4bf7b1b4-e1ae-4289-88c5-38bc21c8f4b1" providerId="ADAL" clId="{0E0673CF-7ED6-4016-8351-A1894BB565C3}" dt="2022-05-23T08:30:55.511" v="1302" actId="164"/>
          <ac:picMkLst>
            <pc:docMk/>
            <pc:sldMk cId="621418753" sldId="313"/>
            <ac:picMk id="183" creationId="{8C3A2523-C2AF-4A5E-BF1C-DBB317956027}"/>
          </ac:picMkLst>
        </pc:picChg>
        <pc:picChg chg="mod">
          <ac:chgData name="Godchagon Panyamanotham (กชกร ปัญญามโนธรรม)" userId="4bf7b1b4-e1ae-4289-88c5-38bc21c8f4b1" providerId="ADAL" clId="{0E0673CF-7ED6-4016-8351-A1894BB565C3}" dt="2022-05-23T08:31:15.259" v="1308" actId="571"/>
          <ac:picMkLst>
            <pc:docMk/>
            <pc:sldMk cId="621418753" sldId="313"/>
            <ac:picMk id="187" creationId="{7EA4BD06-E2D4-47CA-997D-69A9E6B7F460}"/>
          </ac:picMkLst>
        </pc:picChg>
        <pc:picChg chg="mod">
          <ac:chgData name="Godchagon Panyamanotham (กชกร ปัญญามโนธรรม)" userId="4bf7b1b4-e1ae-4289-88c5-38bc21c8f4b1" providerId="ADAL" clId="{0E0673CF-7ED6-4016-8351-A1894BB565C3}" dt="2022-05-23T08:31:15.259" v="1308" actId="571"/>
          <ac:picMkLst>
            <pc:docMk/>
            <pc:sldMk cId="621418753" sldId="313"/>
            <ac:picMk id="188" creationId="{9AC74780-D962-4D5C-8A3C-8C261F1ED651}"/>
          </ac:picMkLst>
        </pc:picChg>
        <pc:picChg chg="add del mod">
          <ac:chgData name="Godchagon Panyamanotham (กชกร ปัญญามโนธรรม)" userId="4bf7b1b4-e1ae-4289-88c5-38bc21c8f4b1" providerId="ADAL" clId="{0E0673CF-7ED6-4016-8351-A1894BB565C3}" dt="2022-05-23T08:44:16.748" v="1606" actId="478"/>
          <ac:picMkLst>
            <pc:docMk/>
            <pc:sldMk cId="621418753" sldId="313"/>
            <ac:picMk id="192" creationId="{2C509BDE-6009-41E5-B2C3-EFBDECCE046C}"/>
          </ac:picMkLst>
        </pc:picChg>
        <pc:picChg chg="add del mod">
          <ac:chgData name="Godchagon Panyamanotham (กชกร ปัญญามโนธรรม)" userId="4bf7b1b4-e1ae-4289-88c5-38bc21c8f4b1" providerId="ADAL" clId="{0E0673CF-7ED6-4016-8351-A1894BB565C3}" dt="2022-05-23T08:44:15.962" v="1605" actId="478"/>
          <ac:picMkLst>
            <pc:docMk/>
            <pc:sldMk cId="621418753" sldId="313"/>
            <ac:picMk id="193" creationId="{3C46F99C-F4AD-4F6C-887F-3D42702D794A}"/>
          </ac:picMkLst>
        </pc:picChg>
        <pc:picChg chg="add mod">
          <ac:chgData name="Godchagon Panyamanotham (กชกร ปัญญามโนธรรม)" userId="4bf7b1b4-e1ae-4289-88c5-38bc21c8f4b1" providerId="ADAL" clId="{0E0673CF-7ED6-4016-8351-A1894BB565C3}" dt="2022-05-23T08:49:16.283" v="1704" actId="1036"/>
          <ac:picMkLst>
            <pc:docMk/>
            <pc:sldMk cId="621418753" sldId="313"/>
            <ac:picMk id="195" creationId="{EA58D6F4-42F7-4B5F-A1D7-F0CC18FE9A92}"/>
          </ac:picMkLst>
        </pc:picChg>
        <pc:picChg chg="add del mod">
          <ac:chgData name="Godchagon Panyamanotham (กชกร ปัญญามโนธรรม)" userId="4bf7b1b4-e1ae-4289-88c5-38bc21c8f4b1" providerId="ADAL" clId="{0E0673CF-7ED6-4016-8351-A1894BB565C3}" dt="2022-05-23T08:37:50.480" v="1497" actId="478"/>
          <ac:picMkLst>
            <pc:docMk/>
            <pc:sldMk cId="621418753" sldId="313"/>
            <ac:picMk id="197" creationId="{0AA34839-A91D-42DC-9FD5-B9F3E2E9C8A2}"/>
          </ac:picMkLst>
        </pc:picChg>
        <pc:picChg chg="add mod modCrop">
          <ac:chgData name="Godchagon Panyamanotham (กชกร ปัญญามโนธรรม)" userId="4bf7b1b4-e1ae-4289-88c5-38bc21c8f4b1" providerId="ADAL" clId="{0E0673CF-7ED6-4016-8351-A1894BB565C3}" dt="2022-05-23T08:48:33.338" v="1658" actId="164"/>
          <ac:picMkLst>
            <pc:docMk/>
            <pc:sldMk cId="621418753" sldId="313"/>
            <ac:picMk id="199" creationId="{68F1977A-ECD5-46AD-AF3C-215282D9AC76}"/>
          </ac:picMkLst>
        </pc:picChg>
        <pc:picChg chg="add del mod">
          <ac:chgData name="Godchagon Panyamanotham (กชกร ปัญญามโนธรรม)" userId="4bf7b1b4-e1ae-4289-88c5-38bc21c8f4b1" providerId="ADAL" clId="{0E0673CF-7ED6-4016-8351-A1894BB565C3}" dt="2022-05-23T08:43:08.495" v="1590" actId="478"/>
          <ac:picMkLst>
            <pc:docMk/>
            <pc:sldMk cId="621418753" sldId="313"/>
            <ac:picMk id="201" creationId="{757722FC-4E79-4737-84CC-CA79AE891AC2}"/>
          </ac:picMkLst>
        </pc:picChg>
        <pc:picChg chg="add del mod">
          <ac:chgData name="Godchagon Panyamanotham (กชกร ปัญญามโนธรรม)" userId="4bf7b1b4-e1ae-4289-88c5-38bc21c8f4b1" providerId="ADAL" clId="{0E0673CF-7ED6-4016-8351-A1894BB565C3}" dt="2022-05-23T08:40:38.533" v="1523" actId="27803"/>
          <ac:picMkLst>
            <pc:docMk/>
            <pc:sldMk cId="621418753" sldId="313"/>
            <ac:picMk id="203" creationId="{95C4820B-9D36-441B-98D4-AD63034C1FA6}"/>
          </ac:picMkLst>
        </pc:picChg>
        <pc:picChg chg="mod">
          <ac:chgData name="Godchagon Panyamanotham (กชกร ปัญญามโนธรรม)" userId="4bf7b1b4-e1ae-4289-88c5-38bc21c8f4b1" providerId="ADAL" clId="{0E0673CF-7ED6-4016-8351-A1894BB565C3}" dt="2022-05-23T08:41:33.837" v="1535" actId="571"/>
          <ac:picMkLst>
            <pc:docMk/>
            <pc:sldMk cId="621418753" sldId="313"/>
            <ac:picMk id="254" creationId="{740CB47A-FB09-4063-8FCF-8C574A0E1149}"/>
          </ac:picMkLst>
        </pc:picChg>
        <pc:picChg chg="mod">
          <ac:chgData name="Godchagon Panyamanotham (กชกร ปัญญามโนธรรม)" userId="4bf7b1b4-e1ae-4289-88c5-38bc21c8f4b1" providerId="ADAL" clId="{0E0673CF-7ED6-4016-8351-A1894BB565C3}" dt="2022-05-23T08:41:33.837" v="1535" actId="571"/>
          <ac:picMkLst>
            <pc:docMk/>
            <pc:sldMk cId="621418753" sldId="313"/>
            <ac:picMk id="255" creationId="{2C119F24-F87D-40C2-910C-59676470CCC0}"/>
          </ac:picMkLst>
        </pc:picChg>
        <pc:picChg chg="add mod">
          <ac:chgData name="Godchagon Panyamanotham (กชกร ปัญญามโนธรรม)" userId="4bf7b1b4-e1ae-4289-88c5-38bc21c8f4b1" providerId="ADAL" clId="{0E0673CF-7ED6-4016-8351-A1894BB565C3}" dt="2022-05-23T08:48:33.338" v="1658" actId="164"/>
          <ac:picMkLst>
            <pc:docMk/>
            <pc:sldMk cId="621418753" sldId="313"/>
            <ac:picMk id="259" creationId="{4AE6EA98-CE76-4702-96A0-008C4A638165}"/>
          </ac:picMkLst>
        </pc:picChg>
        <pc:picChg chg="add del mod">
          <ac:chgData name="Godchagon Panyamanotham (กชกร ปัญญามโนธรรม)" userId="4bf7b1b4-e1ae-4289-88c5-38bc21c8f4b1" providerId="ADAL" clId="{0E0673CF-7ED6-4016-8351-A1894BB565C3}" dt="2022-05-23T08:45:19.470" v="1623" actId="478"/>
          <ac:picMkLst>
            <pc:docMk/>
            <pc:sldMk cId="621418753" sldId="313"/>
            <ac:picMk id="261" creationId="{8EEE66A9-5723-460D-BCDC-03556C382887}"/>
          </ac:picMkLst>
        </pc:picChg>
        <pc:picChg chg="add del mod">
          <ac:chgData name="Godchagon Panyamanotham (กชกร ปัญญามโนธรรม)" userId="4bf7b1b4-e1ae-4289-88c5-38bc21c8f4b1" providerId="ADAL" clId="{0E0673CF-7ED6-4016-8351-A1894BB565C3}" dt="2022-05-23T08:45:19.470" v="1623" actId="478"/>
          <ac:picMkLst>
            <pc:docMk/>
            <pc:sldMk cId="621418753" sldId="313"/>
            <ac:picMk id="262" creationId="{667DC308-2A98-4BE9-9B9D-A634D598D180}"/>
          </ac:picMkLst>
        </pc:picChg>
        <pc:picChg chg="add mod">
          <ac:chgData name="Godchagon Panyamanotham (กชกร ปัญญามโนธรรม)" userId="4bf7b1b4-e1ae-4289-88c5-38bc21c8f4b1" providerId="ADAL" clId="{0E0673CF-7ED6-4016-8351-A1894BB565C3}" dt="2022-05-23T08:49:31.953" v="1707" actId="196"/>
          <ac:picMkLst>
            <pc:docMk/>
            <pc:sldMk cId="621418753" sldId="313"/>
            <ac:picMk id="264" creationId="{00E63D61-CF13-4239-BEF1-7AC0AB5E2882}"/>
          </ac:picMkLst>
        </pc:picChg>
        <pc:picChg chg="add mod">
          <ac:chgData name="Godchagon Panyamanotham (กชกร ปัญญามโนธรรม)" userId="4bf7b1b4-e1ae-4289-88c5-38bc21c8f4b1" providerId="ADAL" clId="{0E0673CF-7ED6-4016-8351-A1894BB565C3}" dt="2022-05-23T08:49:23.850" v="1705" actId="196"/>
          <ac:picMkLst>
            <pc:docMk/>
            <pc:sldMk cId="621418753" sldId="313"/>
            <ac:picMk id="266" creationId="{87409905-C6B3-4F2F-A5EB-1AEC14667B3E}"/>
          </ac:picMkLst>
        </pc:picChg>
      </pc:sldChg>
      <pc:sldChg chg="addSp delSp modSp add mod delAnim modAnim modNotesTx">
        <pc:chgData name="Godchagon Panyamanotham (กชกร ปัญญามโนธรรม)" userId="4bf7b1b4-e1ae-4289-88c5-38bc21c8f4b1" providerId="ADAL" clId="{0E0673CF-7ED6-4016-8351-A1894BB565C3}" dt="2022-05-30T09:36:55.491" v="6167"/>
        <pc:sldMkLst>
          <pc:docMk/>
          <pc:sldMk cId="3099752901" sldId="313"/>
        </pc:sldMkLst>
        <pc:spChg chg="mod">
          <ac:chgData name="Godchagon Panyamanotham (กชกร ปัญญามโนธรรม)" userId="4bf7b1b4-e1ae-4289-88c5-38bc21c8f4b1" providerId="ADAL" clId="{0E0673CF-7ED6-4016-8351-A1894BB565C3}" dt="2022-05-30T02:28:14.312" v="3589" actId="164"/>
          <ac:spMkLst>
            <pc:docMk/>
            <pc:sldMk cId="3099752901" sldId="313"/>
            <ac:spMk id="17" creationId="{31669D49-C731-42C7-A773-32CA9EFCE881}"/>
          </ac:spMkLst>
        </pc:spChg>
        <pc:spChg chg="mod">
          <ac:chgData name="Godchagon Panyamanotham (กชกร ปัญญามโนธรรม)" userId="4bf7b1b4-e1ae-4289-88c5-38bc21c8f4b1" providerId="ADAL" clId="{0E0673CF-7ED6-4016-8351-A1894BB565C3}" dt="2022-05-26T07:18:41.645" v="3085" actId="20577"/>
          <ac:spMkLst>
            <pc:docMk/>
            <pc:sldMk cId="3099752901" sldId="313"/>
            <ac:spMk id="18" creationId="{3BE67FC0-54BC-4425-AB07-A0BB6FB37D25}"/>
          </ac:spMkLst>
        </pc:spChg>
        <pc:spChg chg="del">
          <ac:chgData name="Godchagon Panyamanotham (กชกร ปัญญามโนธรรม)" userId="4bf7b1b4-e1ae-4289-88c5-38bc21c8f4b1" providerId="ADAL" clId="{0E0673CF-7ED6-4016-8351-A1894BB565C3}" dt="2022-05-23T13:36:26.599" v="2263" actId="478"/>
          <ac:spMkLst>
            <pc:docMk/>
            <pc:sldMk cId="3099752901" sldId="313"/>
            <ac:spMk id="20" creationId="{80A6C24F-ADCF-4214-BADF-0A68F4C287C3}"/>
          </ac:spMkLst>
        </pc:spChg>
        <pc:spChg chg="mod topLvl">
          <ac:chgData name="Godchagon Panyamanotham (กชกร ปัญญามโนธรรม)" userId="4bf7b1b4-e1ae-4289-88c5-38bc21c8f4b1" providerId="ADAL" clId="{0E0673CF-7ED6-4016-8351-A1894BB565C3}" dt="2022-05-30T02:28:14.312" v="3589" actId="164"/>
          <ac:spMkLst>
            <pc:docMk/>
            <pc:sldMk cId="3099752901" sldId="313"/>
            <ac:spMk id="23" creationId="{8B08683E-A4ED-4590-82DB-F9C898D8E251}"/>
          </ac:spMkLst>
        </pc:spChg>
        <pc:spChg chg="mod topLvl">
          <ac:chgData name="Godchagon Panyamanotham (กชกร ปัญญามโนธรรม)" userId="4bf7b1b4-e1ae-4289-88c5-38bc21c8f4b1" providerId="ADAL" clId="{0E0673CF-7ED6-4016-8351-A1894BB565C3}" dt="2022-05-30T02:28:14.312" v="3589" actId="164"/>
          <ac:spMkLst>
            <pc:docMk/>
            <pc:sldMk cId="3099752901" sldId="313"/>
            <ac:spMk id="24" creationId="{05DDC627-6D38-49C1-BDE3-0672693235B7}"/>
          </ac:spMkLst>
        </pc:spChg>
        <pc:spChg chg="mod">
          <ac:chgData name="Godchagon Panyamanotham (กชกร ปัญญามโนธรรม)" userId="4bf7b1b4-e1ae-4289-88c5-38bc21c8f4b1" providerId="ADAL" clId="{0E0673CF-7ED6-4016-8351-A1894BB565C3}" dt="2022-05-26T07:10:54.748" v="3020" actId="1076"/>
          <ac:spMkLst>
            <pc:docMk/>
            <pc:sldMk cId="3099752901" sldId="313"/>
            <ac:spMk id="24" creationId="{0A145683-985F-43CA-A59C-E0F39982919E}"/>
          </ac:spMkLst>
        </pc:spChg>
        <pc:spChg chg="mod">
          <ac:chgData name="Godchagon Panyamanotham (กชกร ปัญญามโนธรรม)" userId="4bf7b1b4-e1ae-4289-88c5-38bc21c8f4b1" providerId="ADAL" clId="{0E0673CF-7ED6-4016-8351-A1894BB565C3}" dt="2022-05-26T07:12:36.809" v="3050" actId="164"/>
          <ac:spMkLst>
            <pc:docMk/>
            <pc:sldMk cId="3099752901" sldId="313"/>
            <ac:spMk id="25" creationId="{0A145683-985F-43CA-A59C-E0F39982919E}"/>
          </ac:spMkLst>
        </pc:spChg>
        <pc:spChg chg="mod">
          <ac:chgData name="Godchagon Panyamanotham (กชกร ปัญญามโนธรรม)" userId="4bf7b1b4-e1ae-4289-88c5-38bc21c8f4b1" providerId="ADAL" clId="{0E0673CF-7ED6-4016-8351-A1894BB565C3}" dt="2022-05-23T14:00:46.763" v="2450" actId="27803"/>
          <ac:spMkLst>
            <pc:docMk/>
            <pc:sldMk cId="3099752901" sldId="313"/>
            <ac:spMk id="29" creationId="{A5435CC5-F54C-4635-8CB5-71181025A6C9}"/>
          </ac:spMkLst>
        </pc:spChg>
        <pc:spChg chg="mod">
          <ac:chgData name="Godchagon Panyamanotham (กชกร ปัญญามโนธรรม)" userId="4bf7b1b4-e1ae-4289-88c5-38bc21c8f4b1" providerId="ADAL" clId="{0E0673CF-7ED6-4016-8351-A1894BB565C3}" dt="2022-05-23T14:21:24.982" v="2724" actId="207"/>
          <ac:spMkLst>
            <pc:docMk/>
            <pc:sldMk cId="3099752901" sldId="313"/>
            <ac:spMk id="31" creationId="{416141FB-E0D5-4232-AB5F-719B587A9F95}"/>
          </ac:spMkLst>
        </pc:spChg>
        <pc:spChg chg="mod">
          <ac:chgData name="Godchagon Panyamanotham (กชกร ปัญญามโนธรรม)" userId="4bf7b1b4-e1ae-4289-88c5-38bc21c8f4b1" providerId="ADAL" clId="{0E0673CF-7ED6-4016-8351-A1894BB565C3}" dt="2022-05-23T14:00:46.763" v="2450" actId="27803"/>
          <ac:spMkLst>
            <pc:docMk/>
            <pc:sldMk cId="3099752901" sldId="313"/>
            <ac:spMk id="33" creationId="{F3D19822-A54A-4217-8C89-F191D4C9FB70}"/>
          </ac:spMkLst>
        </pc:spChg>
        <pc:spChg chg="mod">
          <ac:chgData name="Godchagon Panyamanotham (กชกร ปัญญามโนธรรม)" userId="4bf7b1b4-e1ae-4289-88c5-38bc21c8f4b1" providerId="ADAL" clId="{0E0673CF-7ED6-4016-8351-A1894BB565C3}" dt="2022-05-23T14:00:46.763" v="2450" actId="27803"/>
          <ac:spMkLst>
            <pc:docMk/>
            <pc:sldMk cId="3099752901" sldId="313"/>
            <ac:spMk id="34" creationId="{2BFACA1E-C587-4F83-8D04-A5FE9681DC54}"/>
          </ac:spMkLst>
        </pc:spChg>
        <pc:spChg chg="mod">
          <ac:chgData name="Godchagon Panyamanotham (กชกร ปัญญามโนธรรม)" userId="4bf7b1b4-e1ae-4289-88c5-38bc21c8f4b1" providerId="ADAL" clId="{0E0673CF-7ED6-4016-8351-A1894BB565C3}" dt="2022-05-23T14:00:46.763" v="2450" actId="27803"/>
          <ac:spMkLst>
            <pc:docMk/>
            <pc:sldMk cId="3099752901" sldId="313"/>
            <ac:spMk id="35" creationId="{7B3D2652-32D9-48D1-A3D7-42EAD79C2236}"/>
          </ac:spMkLst>
        </pc:spChg>
        <pc:spChg chg="mod">
          <ac:chgData name="Godchagon Panyamanotham (กชกร ปัญญามโนธรรม)" userId="4bf7b1b4-e1ae-4289-88c5-38bc21c8f4b1" providerId="ADAL" clId="{0E0673CF-7ED6-4016-8351-A1894BB565C3}" dt="2022-05-23T14:00:46.763" v="2450" actId="27803"/>
          <ac:spMkLst>
            <pc:docMk/>
            <pc:sldMk cId="3099752901" sldId="313"/>
            <ac:spMk id="36" creationId="{43A424B2-327D-484D-A2EC-133678B45D7B}"/>
          </ac:spMkLst>
        </pc:spChg>
        <pc:spChg chg="mod">
          <ac:chgData name="Godchagon Panyamanotham (กชกร ปัญญามโนธรรม)" userId="4bf7b1b4-e1ae-4289-88c5-38bc21c8f4b1" providerId="ADAL" clId="{0E0673CF-7ED6-4016-8351-A1894BB565C3}" dt="2022-05-23T14:00:46.763" v="2450" actId="27803"/>
          <ac:spMkLst>
            <pc:docMk/>
            <pc:sldMk cId="3099752901" sldId="313"/>
            <ac:spMk id="37" creationId="{F58404AA-192C-4656-88B5-85C91F6AB56E}"/>
          </ac:spMkLst>
        </pc:spChg>
        <pc:spChg chg="mod">
          <ac:chgData name="Godchagon Panyamanotham (กชกร ปัญญามโนธรรม)" userId="4bf7b1b4-e1ae-4289-88c5-38bc21c8f4b1" providerId="ADAL" clId="{0E0673CF-7ED6-4016-8351-A1894BB565C3}" dt="2022-05-23T14:00:46.763" v="2450" actId="27803"/>
          <ac:spMkLst>
            <pc:docMk/>
            <pc:sldMk cId="3099752901" sldId="313"/>
            <ac:spMk id="38" creationId="{0C44D1E8-8633-4FCD-B2C8-8CA9C73367A4}"/>
          </ac:spMkLst>
        </pc:spChg>
        <pc:spChg chg="mod">
          <ac:chgData name="Godchagon Panyamanotham (กชกร ปัญญามโนธรรม)" userId="4bf7b1b4-e1ae-4289-88c5-38bc21c8f4b1" providerId="ADAL" clId="{0E0673CF-7ED6-4016-8351-A1894BB565C3}" dt="2022-05-23T14:00:46.763" v="2450" actId="27803"/>
          <ac:spMkLst>
            <pc:docMk/>
            <pc:sldMk cId="3099752901" sldId="313"/>
            <ac:spMk id="39" creationId="{6360572D-F373-425C-9F30-8D31DDC4BA77}"/>
          </ac:spMkLst>
        </pc:spChg>
        <pc:spChg chg="mod">
          <ac:chgData name="Godchagon Panyamanotham (กชกร ปัญญามโนธรรม)" userId="4bf7b1b4-e1ae-4289-88c5-38bc21c8f4b1" providerId="ADAL" clId="{0E0673CF-7ED6-4016-8351-A1894BB565C3}" dt="2022-05-23T14:18:41.831" v="2677" actId="207"/>
          <ac:spMkLst>
            <pc:docMk/>
            <pc:sldMk cId="3099752901" sldId="313"/>
            <ac:spMk id="41" creationId="{668E138A-089C-4549-99BA-D470F56A29F0}"/>
          </ac:spMkLst>
        </pc:spChg>
        <pc:spChg chg="mod">
          <ac:chgData name="Godchagon Panyamanotham (กชกร ปัญญามโนธรรม)" userId="4bf7b1b4-e1ae-4289-88c5-38bc21c8f4b1" providerId="ADAL" clId="{0E0673CF-7ED6-4016-8351-A1894BB565C3}" dt="2022-05-23T14:00:46.763" v="2450" actId="27803"/>
          <ac:spMkLst>
            <pc:docMk/>
            <pc:sldMk cId="3099752901" sldId="313"/>
            <ac:spMk id="42" creationId="{295B6F07-D5F2-4248-B9D8-6D64FCB0CBFA}"/>
          </ac:spMkLst>
        </pc:spChg>
        <pc:spChg chg="mod">
          <ac:chgData name="Godchagon Panyamanotham (กชกร ปัญญามโนธรรม)" userId="4bf7b1b4-e1ae-4289-88c5-38bc21c8f4b1" providerId="ADAL" clId="{0E0673CF-7ED6-4016-8351-A1894BB565C3}" dt="2022-05-23T14:21:24.598" v="2723" actId="207"/>
          <ac:spMkLst>
            <pc:docMk/>
            <pc:sldMk cId="3099752901" sldId="313"/>
            <ac:spMk id="43" creationId="{778C07FB-A49E-4018-99F0-143211DFA8A1}"/>
          </ac:spMkLst>
        </pc:spChg>
        <pc:spChg chg="mod">
          <ac:chgData name="Godchagon Panyamanotham (กชกร ปัญญามโนธรรม)" userId="4bf7b1b4-e1ae-4289-88c5-38bc21c8f4b1" providerId="ADAL" clId="{0E0673CF-7ED6-4016-8351-A1894BB565C3}" dt="2022-05-23T14:00:46.763" v="2450" actId="27803"/>
          <ac:spMkLst>
            <pc:docMk/>
            <pc:sldMk cId="3099752901" sldId="313"/>
            <ac:spMk id="45" creationId="{81F21D32-ACB7-4B3B-B6F1-A6A2CD86BAC7}"/>
          </ac:spMkLst>
        </pc:spChg>
        <pc:spChg chg="mod">
          <ac:chgData name="Godchagon Panyamanotham (กชกร ปัญญามโนธรรม)" userId="4bf7b1b4-e1ae-4289-88c5-38bc21c8f4b1" providerId="ADAL" clId="{0E0673CF-7ED6-4016-8351-A1894BB565C3}" dt="2022-05-23T14:00:46.763" v="2450" actId="27803"/>
          <ac:spMkLst>
            <pc:docMk/>
            <pc:sldMk cId="3099752901" sldId="313"/>
            <ac:spMk id="47" creationId="{DEC95F2A-4A7B-43D5-A78D-E127C6E4BE70}"/>
          </ac:spMkLst>
        </pc:spChg>
        <pc:spChg chg="mod">
          <ac:chgData name="Godchagon Panyamanotham (กชกร ปัญญามโนธรรม)" userId="4bf7b1b4-e1ae-4289-88c5-38bc21c8f4b1" providerId="ADAL" clId="{0E0673CF-7ED6-4016-8351-A1894BB565C3}" dt="2022-05-23T14:00:46.763" v="2450" actId="27803"/>
          <ac:spMkLst>
            <pc:docMk/>
            <pc:sldMk cId="3099752901" sldId="313"/>
            <ac:spMk id="48" creationId="{3CCFC6B2-2E86-4421-991C-5E5EED777B9C}"/>
          </ac:spMkLst>
        </pc:spChg>
        <pc:spChg chg="mod">
          <ac:chgData name="Godchagon Panyamanotham (กชกร ปัญญามโนธรรม)" userId="4bf7b1b4-e1ae-4289-88c5-38bc21c8f4b1" providerId="ADAL" clId="{0E0673CF-7ED6-4016-8351-A1894BB565C3}" dt="2022-05-23T14:00:46.763" v="2450" actId="27803"/>
          <ac:spMkLst>
            <pc:docMk/>
            <pc:sldMk cId="3099752901" sldId="313"/>
            <ac:spMk id="49" creationId="{9D951705-074C-43B0-8540-0BAE12EAEB96}"/>
          </ac:spMkLst>
        </pc:spChg>
        <pc:spChg chg="mod">
          <ac:chgData name="Godchagon Panyamanotham (กชกร ปัญญามโนธรรม)" userId="4bf7b1b4-e1ae-4289-88c5-38bc21c8f4b1" providerId="ADAL" clId="{0E0673CF-7ED6-4016-8351-A1894BB565C3}" dt="2022-05-23T14:00:46.763" v="2450" actId="27803"/>
          <ac:spMkLst>
            <pc:docMk/>
            <pc:sldMk cId="3099752901" sldId="313"/>
            <ac:spMk id="50" creationId="{0A403C24-FAB2-4C70-B0E7-A095998A8566}"/>
          </ac:spMkLst>
        </pc:spChg>
        <pc:spChg chg="mod">
          <ac:chgData name="Godchagon Panyamanotham (กชกร ปัญญามโนธรรม)" userId="4bf7b1b4-e1ae-4289-88c5-38bc21c8f4b1" providerId="ADAL" clId="{0E0673CF-7ED6-4016-8351-A1894BB565C3}" dt="2022-05-23T14:00:46.763" v="2450" actId="27803"/>
          <ac:spMkLst>
            <pc:docMk/>
            <pc:sldMk cId="3099752901" sldId="313"/>
            <ac:spMk id="51" creationId="{77B14509-7A15-4876-9F9D-B6C2237A74C6}"/>
          </ac:spMkLst>
        </pc:spChg>
        <pc:spChg chg="mod">
          <ac:chgData name="Godchagon Panyamanotham (กชกร ปัญญามโนธรรม)" userId="4bf7b1b4-e1ae-4289-88c5-38bc21c8f4b1" providerId="ADAL" clId="{0E0673CF-7ED6-4016-8351-A1894BB565C3}" dt="2022-05-23T14:00:46.763" v="2450" actId="27803"/>
          <ac:spMkLst>
            <pc:docMk/>
            <pc:sldMk cId="3099752901" sldId="313"/>
            <ac:spMk id="52" creationId="{E79EAA5B-A20B-4BF7-B453-B0B95C8D0B53}"/>
          </ac:spMkLst>
        </pc:spChg>
        <pc:spChg chg="mod">
          <ac:chgData name="Godchagon Panyamanotham (กชกร ปัญญามโนธรรม)" userId="4bf7b1b4-e1ae-4289-88c5-38bc21c8f4b1" providerId="ADAL" clId="{0E0673CF-7ED6-4016-8351-A1894BB565C3}" dt="2022-05-23T14:00:46.763" v="2450" actId="27803"/>
          <ac:spMkLst>
            <pc:docMk/>
            <pc:sldMk cId="3099752901" sldId="313"/>
            <ac:spMk id="54" creationId="{4B451050-02A9-4DDC-97B5-512307F58E64}"/>
          </ac:spMkLst>
        </pc:spChg>
        <pc:spChg chg="mod">
          <ac:chgData name="Godchagon Panyamanotham (กชกร ปัญญามโนธรรม)" userId="4bf7b1b4-e1ae-4289-88c5-38bc21c8f4b1" providerId="ADAL" clId="{0E0673CF-7ED6-4016-8351-A1894BB565C3}" dt="2022-05-23T14:02:11.490" v="2465" actId="207"/>
          <ac:spMkLst>
            <pc:docMk/>
            <pc:sldMk cId="3099752901" sldId="313"/>
            <ac:spMk id="55" creationId="{1BC7D103-2AD2-40CC-A8E8-2588A084AE50}"/>
          </ac:spMkLst>
        </pc:spChg>
        <pc:spChg chg="mod">
          <ac:chgData name="Godchagon Panyamanotham (กชกร ปัญญามโนธรรม)" userId="4bf7b1b4-e1ae-4289-88c5-38bc21c8f4b1" providerId="ADAL" clId="{0E0673CF-7ED6-4016-8351-A1894BB565C3}" dt="2022-05-23T14:02:43.837" v="2472" actId="27803"/>
          <ac:spMkLst>
            <pc:docMk/>
            <pc:sldMk cId="3099752901" sldId="313"/>
            <ac:spMk id="58" creationId="{96054427-5843-4A4F-952E-1A230B680C52}"/>
          </ac:spMkLst>
        </pc:spChg>
        <pc:spChg chg="mod">
          <ac:chgData name="Godchagon Panyamanotham (กชกร ปัญญามโนธรรม)" userId="4bf7b1b4-e1ae-4289-88c5-38bc21c8f4b1" providerId="ADAL" clId="{0E0673CF-7ED6-4016-8351-A1894BB565C3}" dt="2022-05-23T14:02:43.837" v="2472" actId="27803"/>
          <ac:spMkLst>
            <pc:docMk/>
            <pc:sldMk cId="3099752901" sldId="313"/>
            <ac:spMk id="60" creationId="{E568D3D3-D3FB-4E6F-8137-6F1DD883150E}"/>
          </ac:spMkLst>
        </pc:spChg>
        <pc:spChg chg="mod">
          <ac:chgData name="Godchagon Panyamanotham (กชกร ปัญญามโนธรรม)" userId="4bf7b1b4-e1ae-4289-88c5-38bc21c8f4b1" providerId="ADAL" clId="{0E0673CF-7ED6-4016-8351-A1894BB565C3}" dt="2022-05-23T14:02:43.837" v="2472" actId="27803"/>
          <ac:spMkLst>
            <pc:docMk/>
            <pc:sldMk cId="3099752901" sldId="313"/>
            <ac:spMk id="61" creationId="{1F98632D-9025-4761-9B51-46F10198DEF1}"/>
          </ac:spMkLst>
        </pc:spChg>
        <pc:spChg chg="mod">
          <ac:chgData name="Godchagon Panyamanotham (กชกร ปัญญามโนธรรม)" userId="4bf7b1b4-e1ae-4289-88c5-38bc21c8f4b1" providerId="ADAL" clId="{0E0673CF-7ED6-4016-8351-A1894BB565C3}" dt="2022-05-23T14:02:43.837" v="2472" actId="27803"/>
          <ac:spMkLst>
            <pc:docMk/>
            <pc:sldMk cId="3099752901" sldId="313"/>
            <ac:spMk id="63" creationId="{1CC0EAF9-0F95-4F35-A054-646774B1CA16}"/>
          </ac:spMkLst>
        </pc:spChg>
        <pc:spChg chg="mod">
          <ac:chgData name="Godchagon Panyamanotham (กชกร ปัญญามโนธรรม)" userId="4bf7b1b4-e1ae-4289-88c5-38bc21c8f4b1" providerId="ADAL" clId="{0E0673CF-7ED6-4016-8351-A1894BB565C3}" dt="2022-05-23T14:02:43.837" v="2472" actId="27803"/>
          <ac:spMkLst>
            <pc:docMk/>
            <pc:sldMk cId="3099752901" sldId="313"/>
            <ac:spMk id="64" creationId="{47636DEA-948D-4C12-8E5F-2F8D44075690}"/>
          </ac:spMkLst>
        </pc:spChg>
        <pc:spChg chg="mod">
          <ac:chgData name="Godchagon Panyamanotham (กชกร ปัญญามโนธรรม)" userId="4bf7b1b4-e1ae-4289-88c5-38bc21c8f4b1" providerId="ADAL" clId="{0E0673CF-7ED6-4016-8351-A1894BB565C3}" dt="2022-05-23T14:02:43.837" v="2472" actId="27803"/>
          <ac:spMkLst>
            <pc:docMk/>
            <pc:sldMk cId="3099752901" sldId="313"/>
            <ac:spMk id="65" creationId="{192B38B9-B94B-476F-9D1C-AAD8931EAE07}"/>
          </ac:spMkLst>
        </pc:spChg>
        <pc:spChg chg="mod">
          <ac:chgData name="Godchagon Panyamanotham (กชกร ปัญญามโนธรรม)" userId="4bf7b1b4-e1ae-4289-88c5-38bc21c8f4b1" providerId="ADAL" clId="{0E0673CF-7ED6-4016-8351-A1894BB565C3}" dt="2022-05-23T14:20:33.493" v="2704" actId="208"/>
          <ac:spMkLst>
            <pc:docMk/>
            <pc:sldMk cId="3099752901" sldId="313"/>
            <ac:spMk id="66" creationId="{E2F3FCD4-31EE-4E5B-85E7-30A671861929}"/>
          </ac:spMkLst>
        </pc:spChg>
        <pc:spChg chg="mod">
          <ac:chgData name="Godchagon Panyamanotham (กชกร ปัญญามโนธรรม)" userId="4bf7b1b4-e1ae-4289-88c5-38bc21c8f4b1" providerId="ADAL" clId="{0E0673CF-7ED6-4016-8351-A1894BB565C3}" dt="2022-05-23T14:02:43.837" v="2472" actId="27803"/>
          <ac:spMkLst>
            <pc:docMk/>
            <pc:sldMk cId="3099752901" sldId="313"/>
            <ac:spMk id="68" creationId="{85098BB0-ABD4-4B5C-8A2E-9E78E703B4CC}"/>
          </ac:spMkLst>
        </pc:spChg>
        <pc:spChg chg="mod">
          <ac:chgData name="Godchagon Panyamanotham (กชกร ปัญญามโนธรรม)" userId="4bf7b1b4-e1ae-4289-88c5-38bc21c8f4b1" providerId="ADAL" clId="{0E0673CF-7ED6-4016-8351-A1894BB565C3}" dt="2022-05-23T14:19:16.081" v="2684" actId="207"/>
          <ac:spMkLst>
            <pc:docMk/>
            <pc:sldMk cId="3099752901" sldId="313"/>
            <ac:spMk id="69" creationId="{9A6B4BDB-E328-443A-938F-C6417AB5DC40}"/>
          </ac:spMkLst>
        </pc:spChg>
        <pc:spChg chg="mod">
          <ac:chgData name="Godchagon Panyamanotham (กชกร ปัญญามโนธรรม)" userId="4bf7b1b4-e1ae-4289-88c5-38bc21c8f4b1" providerId="ADAL" clId="{0E0673CF-7ED6-4016-8351-A1894BB565C3}" dt="2022-05-23T14:02:43.837" v="2472" actId="27803"/>
          <ac:spMkLst>
            <pc:docMk/>
            <pc:sldMk cId="3099752901" sldId="313"/>
            <ac:spMk id="71" creationId="{38788564-BEE4-4A17-B92E-EACF0BBDD3A6}"/>
          </ac:spMkLst>
        </pc:spChg>
        <pc:spChg chg="mod">
          <ac:chgData name="Godchagon Panyamanotham (กชกร ปัญญามโนธรรม)" userId="4bf7b1b4-e1ae-4289-88c5-38bc21c8f4b1" providerId="ADAL" clId="{0E0673CF-7ED6-4016-8351-A1894BB565C3}" dt="2022-05-23T14:02:43.837" v="2472" actId="27803"/>
          <ac:spMkLst>
            <pc:docMk/>
            <pc:sldMk cId="3099752901" sldId="313"/>
            <ac:spMk id="72" creationId="{8644C265-666F-46A2-AE77-7B2D6DDC6612}"/>
          </ac:spMkLst>
        </pc:spChg>
        <pc:spChg chg="mod">
          <ac:chgData name="Godchagon Panyamanotham (กชกร ปัญญามโนธรรม)" userId="4bf7b1b4-e1ae-4289-88c5-38bc21c8f4b1" providerId="ADAL" clId="{0E0673CF-7ED6-4016-8351-A1894BB565C3}" dt="2022-05-23T14:02:43.837" v="2472" actId="27803"/>
          <ac:spMkLst>
            <pc:docMk/>
            <pc:sldMk cId="3099752901" sldId="313"/>
            <ac:spMk id="73" creationId="{E79E8B1A-93B5-464F-9E5F-392D1B28C5A4}"/>
          </ac:spMkLst>
        </pc:spChg>
        <pc:spChg chg="mod">
          <ac:chgData name="Godchagon Panyamanotham (กชกร ปัญญามโนธรรม)" userId="4bf7b1b4-e1ae-4289-88c5-38bc21c8f4b1" providerId="ADAL" clId="{0E0673CF-7ED6-4016-8351-A1894BB565C3}" dt="2022-05-23T14:02:43.837" v="2472" actId="27803"/>
          <ac:spMkLst>
            <pc:docMk/>
            <pc:sldMk cId="3099752901" sldId="313"/>
            <ac:spMk id="74" creationId="{184F1475-D864-42E0-A8BE-45720D4727E1}"/>
          </ac:spMkLst>
        </pc:spChg>
        <pc:spChg chg="mod">
          <ac:chgData name="Godchagon Panyamanotham (กชกร ปัญญามโนธรรม)" userId="4bf7b1b4-e1ae-4289-88c5-38bc21c8f4b1" providerId="ADAL" clId="{0E0673CF-7ED6-4016-8351-A1894BB565C3}" dt="2022-05-23T14:20:33.421" v="2703" actId="207"/>
          <ac:spMkLst>
            <pc:docMk/>
            <pc:sldMk cId="3099752901" sldId="313"/>
            <ac:spMk id="76" creationId="{E9F62A2D-214A-414B-A81E-D3E74ED6C0D7}"/>
          </ac:spMkLst>
        </pc:spChg>
        <pc:spChg chg="mod">
          <ac:chgData name="Godchagon Panyamanotham (กชกร ปัญญามโนธรรม)" userId="4bf7b1b4-e1ae-4289-88c5-38bc21c8f4b1" providerId="ADAL" clId="{0E0673CF-7ED6-4016-8351-A1894BB565C3}" dt="2022-05-23T14:02:43.837" v="2472" actId="27803"/>
          <ac:spMkLst>
            <pc:docMk/>
            <pc:sldMk cId="3099752901" sldId="313"/>
            <ac:spMk id="77" creationId="{9E8166A2-4F18-499E-9220-C4EC4C5B65C3}"/>
          </ac:spMkLst>
        </pc:spChg>
        <pc:spChg chg="mod">
          <ac:chgData name="Godchagon Panyamanotham (กชกร ปัญญามโนธรรม)" userId="4bf7b1b4-e1ae-4289-88c5-38bc21c8f4b1" providerId="ADAL" clId="{0E0673CF-7ED6-4016-8351-A1894BB565C3}" dt="2022-05-23T14:02:43.837" v="2472" actId="27803"/>
          <ac:spMkLst>
            <pc:docMk/>
            <pc:sldMk cId="3099752901" sldId="313"/>
            <ac:spMk id="78" creationId="{002ECF9B-C37D-455D-B626-2AEBC78F5ECA}"/>
          </ac:spMkLst>
        </pc:spChg>
        <pc:spChg chg="mod">
          <ac:chgData name="Godchagon Panyamanotham (กชกร ปัญญามโนธรรม)" userId="4bf7b1b4-e1ae-4289-88c5-38bc21c8f4b1" providerId="ADAL" clId="{0E0673CF-7ED6-4016-8351-A1894BB565C3}" dt="2022-05-23T14:02:43.837" v="2472" actId="27803"/>
          <ac:spMkLst>
            <pc:docMk/>
            <pc:sldMk cId="3099752901" sldId="313"/>
            <ac:spMk id="80" creationId="{68AEA7E1-EDCB-444C-AEE8-0A45C02F057B}"/>
          </ac:spMkLst>
        </pc:spChg>
        <pc:spChg chg="mod">
          <ac:chgData name="Godchagon Panyamanotham (กชกร ปัญญามโนธรรม)" userId="4bf7b1b4-e1ae-4289-88c5-38bc21c8f4b1" providerId="ADAL" clId="{0E0673CF-7ED6-4016-8351-A1894BB565C3}" dt="2022-05-23T14:02:43.837" v="2472" actId="27803"/>
          <ac:spMkLst>
            <pc:docMk/>
            <pc:sldMk cId="3099752901" sldId="313"/>
            <ac:spMk id="81" creationId="{2A3CB877-3711-4099-BB40-3DA32BC614F1}"/>
          </ac:spMkLst>
        </pc:spChg>
        <pc:spChg chg="mod">
          <ac:chgData name="Godchagon Panyamanotham (กชกร ปัญญามโนธรรม)" userId="4bf7b1b4-e1ae-4289-88c5-38bc21c8f4b1" providerId="ADAL" clId="{0E0673CF-7ED6-4016-8351-A1894BB565C3}" dt="2022-05-23T14:02:43.837" v="2472" actId="27803"/>
          <ac:spMkLst>
            <pc:docMk/>
            <pc:sldMk cId="3099752901" sldId="313"/>
            <ac:spMk id="82" creationId="{5DFC6BF6-711B-4BE8-BE61-084218F89F1A}"/>
          </ac:spMkLst>
        </pc:spChg>
        <pc:spChg chg="mod">
          <ac:chgData name="Godchagon Panyamanotham (กชกร ปัญญามโนธรรม)" userId="4bf7b1b4-e1ae-4289-88c5-38bc21c8f4b1" providerId="ADAL" clId="{0E0673CF-7ED6-4016-8351-A1894BB565C3}" dt="2022-05-23T14:02:43.837" v="2472" actId="27803"/>
          <ac:spMkLst>
            <pc:docMk/>
            <pc:sldMk cId="3099752901" sldId="313"/>
            <ac:spMk id="83" creationId="{7F373908-DC35-4F4D-80C4-52E90BCC0DC9}"/>
          </ac:spMkLst>
        </pc:spChg>
        <pc:spChg chg="mod">
          <ac:chgData name="Godchagon Panyamanotham (กชกร ปัญญามโนธรรม)" userId="4bf7b1b4-e1ae-4289-88c5-38bc21c8f4b1" providerId="ADAL" clId="{0E0673CF-7ED6-4016-8351-A1894BB565C3}" dt="2022-05-23T14:02:43.837" v="2472" actId="27803"/>
          <ac:spMkLst>
            <pc:docMk/>
            <pc:sldMk cId="3099752901" sldId="313"/>
            <ac:spMk id="84" creationId="{AE941853-9639-4CDB-A175-7210B7157A0E}"/>
          </ac:spMkLst>
        </pc:spChg>
        <pc:spChg chg="mod">
          <ac:chgData name="Godchagon Panyamanotham (กชกร ปัญญามโนธรรม)" userId="4bf7b1b4-e1ae-4289-88c5-38bc21c8f4b1" providerId="ADAL" clId="{0E0673CF-7ED6-4016-8351-A1894BB565C3}" dt="2022-05-23T14:02:43.837" v="2472" actId="27803"/>
          <ac:spMkLst>
            <pc:docMk/>
            <pc:sldMk cId="3099752901" sldId="313"/>
            <ac:spMk id="85" creationId="{60B0BBBA-93F1-445D-8386-3531663C3909}"/>
          </ac:spMkLst>
        </pc:spChg>
        <pc:spChg chg="mod">
          <ac:chgData name="Godchagon Panyamanotham (กชกร ปัญญามโนธรรม)" userId="4bf7b1b4-e1ae-4289-88c5-38bc21c8f4b1" providerId="ADAL" clId="{0E0673CF-7ED6-4016-8351-A1894BB565C3}" dt="2022-05-23T14:02:43.837" v="2472" actId="27803"/>
          <ac:spMkLst>
            <pc:docMk/>
            <pc:sldMk cId="3099752901" sldId="313"/>
            <ac:spMk id="87" creationId="{5C4F9D2B-749E-4639-B725-15DD48FC5EEA}"/>
          </ac:spMkLst>
        </pc:spChg>
        <pc:spChg chg="mod">
          <ac:chgData name="Godchagon Panyamanotham (กชกร ปัญญามโนธรรม)" userId="4bf7b1b4-e1ae-4289-88c5-38bc21c8f4b1" providerId="ADAL" clId="{0E0673CF-7ED6-4016-8351-A1894BB565C3}" dt="2022-05-23T14:02:43.837" v="2472" actId="27803"/>
          <ac:spMkLst>
            <pc:docMk/>
            <pc:sldMk cId="3099752901" sldId="313"/>
            <ac:spMk id="88" creationId="{19836467-41A4-464B-9ABF-FBD66B066A6D}"/>
          </ac:spMkLst>
        </pc:spChg>
        <pc:spChg chg="mod">
          <ac:chgData name="Godchagon Panyamanotham (กชกร ปัญญามโนธรรม)" userId="4bf7b1b4-e1ae-4289-88c5-38bc21c8f4b1" providerId="ADAL" clId="{0E0673CF-7ED6-4016-8351-A1894BB565C3}" dt="2022-05-23T14:02:43.837" v="2472" actId="27803"/>
          <ac:spMkLst>
            <pc:docMk/>
            <pc:sldMk cId="3099752901" sldId="313"/>
            <ac:spMk id="90" creationId="{A8645430-4653-433C-8B6C-00DD0316FF82}"/>
          </ac:spMkLst>
        </pc:spChg>
        <pc:spChg chg="mod">
          <ac:chgData name="Godchagon Panyamanotham (กชกร ปัญญามโนธรรม)" userId="4bf7b1b4-e1ae-4289-88c5-38bc21c8f4b1" providerId="ADAL" clId="{0E0673CF-7ED6-4016-8351-A1894BB565C3}" dt="2022-05-23T14:20:33.669" v="2705" actId="207"/>
          <ac:spMkLst>
            <pc:docMk/>
            <pc:sldMk cId="3099752901" sldId="313"/>
            <ac:spMk id="91" creationId="{3736B7A7-8FE6-45DD-94F0-5031706815A4}"/>
          </ac:spMkLst>
        </pc:spChg>
        <pc:spChg chg="mod">
          <ac:chgData name="Godchagon Panyamanotham (กชกร ปัญญามโนธรรม)" userId="4bf7b1b4-e1ae-4289-88c5-38bc21c8f4b1" providerId="ADAL" clId="{0E0673CF-7ED6-4016-8351-A1894BB565C3}" dt="2022-05-23T14:20:34.197" v="2706" actId="207"/>
          <ac:spMkLst>
            <pc:docMk/>
            <pc:sldMk cId="3099752901" sldId="313"/>
            <ac:spMk id="93" creationId="{1CE9B024-A322-43DE-A8FD-73E271835AF1}"/>
          </ac:spMkLst>
        </pc:spChg>
        <pc:spChg chg="mod">
          <ac:chgData name="Godchagon Panyamanotham (กชกร ปัญญามโนธรรม)" userId="4bf7b1b4-e1ae-4289-88c5-38bc21c8f4b1" providerId="ADAL" clId="{0E0673CF-7ED6-4016-8351-A1894BB565C3}" dt="2022-05-23T14:02:43.837" v="2472" actId="27803"/>
          <ac:spMkLst>
            <pc:docMk/>
            <pc:sldMk cId="3099752901" sldId="313"/>
            <ac:spMk id="95" creationId="{5D28C208-C887-49C6-88CF-B2A824F508FC}"/>
          </ac:spMkLst>
        </pc:spChg>
        <pc:spChg chg="mod">
          <ac:chgData name="Godchagon Panyamanotham (กชกร ปัญญามโนธรรม)" userId="4bf7b1b4-e1ae-4289-88c5-38bc21c8f4b1" providerId="ADAL" clId="{0E0673CF-7ED6-4016-8351-A1894BB565C3}" dt="2022-05-23T14:02:43.837" v="2472" actId="27803"/>
          <ac:spMkLst>
            <pc:docMk/>
            <pc:sldMk cId="3099752901" sldId="313"/>
            <ac:spMk id="96" creationId="{BC524DA6-152D-432B-A63E-B33332DE6F34}"/>
          </ac:spMkLst>
        </pc:spChg>
        <pc:spChg chg="mod">
          <ac:chgData name="Godchagon Panyamanotham (กชกร ปัญญามโนธรรม)" userId="4bf7b1b4-e1ae-4289-88c5-38bc21c8f4b1" providerId="ADAL" clId="{0E0673CF-7ED6-4016-8351-A1894BB565C3}" dt="2022-05-23T14:02:43.837" v="2472" actId="27803"/>
          <ac:spMkLst>
            <pc:docMk/>
            <pc:sldMk cId="3099752901" sldId="313"/>
            <ac:spMk id="97" creationId="{3D0A607B-5E16-4DE5-A2FE-F88238E553C4}"/>
          </ac:spMkLst>
        </pc:spChg>
        <pc:spChg chg="mod">
          <ac:chgData name="Godchagon Panyamanotham (กชกร ปัญญามโนธรรม)" userId="4bf7b1b4-e1ae-4289-88c5-38bc21c8f4b1" providerId="ADAL" clId="{0E0673CF-7ED6-4016-8351-A1894BB565C3}" dt="2022-05-23T14:02:43.837" v="2472" actId="27803"/>
          <ac:spMkLst>
            <pc:docMk/>
            <pc:sldMk cId="3099752901" sldId="313"/>
            <ac:spMk id="98" creationId="{142CFD2A-27F7-47A1-927F-D062100CD318}"/>
          </ac:spMkLst>
        </pc:spChg>
        <pc:spChg chg="mod">
          <ac:chgData name="Godchagon Panyamanotham (กชกร ปัญญามโนธรรม)" userId="4bf7b1b4-e1ae-4289-88c5-38bc21c8f4b1" providerId="ADAL" clId="{0E0673CF-7ED6-4016-8351-A1894BB565C3}" dt="2022-05-23T14:02:43.837" v="2472" actId="27803"/>
          <ac:spMkLst>
            <pc:docMk/>
            <pc:sldMk cId="3099752901" sldId="313"/>
            <ac:spMk id="99" creationId="{E8E31936-B3E3-4B5D-93D2-5C81E391C59E}"/>
          </ac:spMkLst>
        </pc:spChg>
        <pc:spChg chg="mod">
          <ac:chgData name="Godchagon Panyamanotham (กชกร ปัญญามโนธรรม)" userId="4bf7b1b4-e1ae-4289-88c5-38bc21c8f4b1" providerId="ADAL" clId="{0E0673CF-7ED6-4016-8351-A1894BB565C3}" dt="2022-05-23T14:02:43.837" v="2472" actId="27803"/>
          <ac:spMkLst>
            <pc:docMk/>
            <pc:sldMk cId="3099752901" sldId="313"/>
            <ac:spMk id="100" creationId="{16806619-8DD9-486C-9A18-566ADBAC67FF}"/>
          </ac:spMkLst>
        </pc:spChg>
        <pc:spChg chg="mod">
          <ac:chgData name="Godchagon Panyamanotham (กชกร ปัญญามโนธรรม)" userId="4bf7b1b4-e1ae-4289-88c5-38bc21c8f4b1" providerId="ADAL" clId="{0E0673CF-7ED6-4016-8351-A1894BB565C3}" dt="2022-05-23T14:02:43.837" v="2472" actId="27803"/>
          <ac:spMkLst>
            <pc:docMk/>
            <pc:sldMk cId="3099752901" sldId="313"/>
            <ac:spMk id="101" creationId="{355083F2-466A-424C-8EE4-86A39887BE58}"/>
          </ac:spMkLst>
        </pc:spChg>
        <pc:spChg chg="mod">
          <ac:chgData name="Godchagon Panyamanotham (กชกร ปัญญามโนธรรม)" userId="4bf7b1b4-e1ae-4289-88c5-38bc21c8f4b1" providerId="ADAL" clId="{0E0673CF-7ED6-4016-8351-A1894BB565C3}" dt="2022-05-23T14:02:43.837" v="2472" actId="27803"/>
          <ac:spMkLst>
            <pc:docMk/>
            <pc:sldMk cId="3099752901" sldId="313"/>
            <ac:spMk id="103" creationId="{F3FDC62F-5CD8-4305-8B03-4B27494B3E2B}"/>
          </ac:spMkLst>
        </pc:spChg>
        <pc:spChg chg="mod">
          <ac:chgData name="Godchagon Panyamanotham (กชกร ปัญญามโนธรรม)" userId="4bf7b1b4-e1ae-4289-88c5-38bc21c8f4b1" providerId="ADAL" clId="{0E0673CF-7ED6-4016-8351-A1894BB565C3}" dt="2022-05-23T14:02:43.837" v="2472" actId="27803"/>
          <ac:spMkLst>
            <pc:docMk/>
            <pc:sldMk cId="3099752901" sldId="313"/>
            <ac:spMk id="104" creationId="{529AB363-695C-4ED6-96EE-48DFA72BDC72}"/>
          </ac:spMkLst>
        </pc:spChg>
        <pc:spChg chg="mod">
          <ac:chgData name="Godchagon Panyamanotham (กชกร ปัญญามโนธรรม)" userId="4bf7b1b4-e1ae-4289-88c5-38bc21c8f4b1" providerId="ADAL" clId="{0E0673CF-7ED6-4016-8351-A1894BB565C3}" dt="2022-05-23T14:02:43.837" v="2472" actId="27803"/>
          <ac:spMkLst>
            <pc:docMk/>
            <pc:sldMk cId="3099752901" sldId="313"/>
            <ac:spMk id="105" creationId="{0206D9E1-B27A-4119-A546-267BEEBC2761}"/>
          </ac:spMkLst>
        </pc:spChg>
        <pc:spChg chg="mod">
          <ac:chgData name="Godchagon Panyamanotham (กชกร ปัญญามโนธรรม)" userId="4bf7b1b4-e1ae-4289-88c5-38bc21c8f4b1" providerId="ADAL" clId="{0E0673CF-7ED6-4016-8351-A1894BB565C3}" dt="2022-05-23T14:02:43.837" v="2472" actId="27803"/>
          <ac:spMkLst>
            <pc:docMk/>
            <pc:sldMk cId="3099752901" sldId="313"/>
            <ac:spMk id="106" creationId="{494C8670-58E1-48C9-8F75-DC05965B4974}"/>
          </ac:spMkLst>
        </pc:spChg>
        <pc:spChg chg="mod">
          <ac:chgData name="Godchagon Panyamanotham (กชกร ปัญญามโนธรรม)" userId="4bf7b1b4-e1ae-4289-88c5-38bc21c8f4b1" providerId="ADAL" clId="{0E0673CF-7ED6-4016-8351-A1894BB565C3}" dt="2022-05-23T14:02:43.837" v="2472" actId="27803"/>
          <ac:spMkLst>
            <pc:docMk/>
            <pc:sldMk cId="3099752901" sldId="313"/>
            <ac:spMk id="107" creationId="{C92BDA45-0F80-4608-A00E-70120E0A1720}"/>
          </ac:spMkLst>
        </pc:spChg>
        <pc:spChg chg="mod">
          <ac:chgData name="Godchagon Panyamanotham (กชกร ปัญญามโนธรรม)" userId="4bf7b1b4-e1ae-4289-88c5-38bc21c8f4b1" providerId="ADAL" clId="{0E0673CF-7ED6-4016-8351-A1894BB565C3}" dt="2022-05-23T14:02:43.837" v="2472" actId="27803"/>
          <ac:spMkLst>
            <pc:docMk/>
            <pc:sldMk cId="3099752901" sldId="313"/>
            <ac:spMk id="108" creationId="{84B23B29-770C-42D8-80CC-0537BE333E91}"/>
          </ac:spMkLst>
        </pc:spChg>
        <pc:spChg chg="add mod">
          <ac:chgData name="Godchagon Panyamanotham (กชกร ปัญญามโนธรรม)" userId="4bf7b1b4-e1ae-4289-88c5-38bc21c8f4b1" providerId="ADAL" clId="{0E0673CF-7ED6-4016-8351-A1894BB565C3}" dt="2022-05-26T07:11:53.545" v="3033" actId="14100"/>
          <ac:spMkLst>
            <pc:docMk/>
            <pc:sldMk cId="3099752901" sldId="313"/>
            <ac:spMk id="109" creationId="{8E293683-8DA2-41C6-BE4B-766569277E4A}"/>
          </ac:spMkLst>
        </pc:spChg>
        <pc:spChg chg="add mod">
          <ac:chgData name="Godchagon Panyamanotham (กชกร ปัญญามโนธรรม)" userId="4bf7b1b4-e1ae-4289-88c5-38bc21c8f4b1" providerId="ADAL" clId="{0E0673CF-7ED6-4016-8351-A1894BB565C3}" dt="2022-05-26T07:11:57.363" v="3034" actId="14100"/>
          <ac:spMkLst>
            <pc:docMk/>
            <pc:sldMk cId="3099752901" sldId="313"/>
            <ac:spMk id="114" creationId="{205682BB-C6CB-43BE-9B0F-FAE67B95060D}"/>
          </ac:spMkLst>
        </pc:spChg>
        <pc:spChg chg="mod">
          <ac:chgData name="Godchagon Panyamanotham (กชกร ปัญญามโนธรรม)" userId="4bf7b1b4-e1ae-4289-88c5-38bc21c8f4b1" providerId="ADAL" clId="{0E0673CF-7ED6-4016-8351-A1894BB565C3}" dt="2022-05-30T02:28:14.312" v="3589" actId="164"/>
          <ac:spMkLst>
            <pc:docMk/>
            <pc:sldMk cId="3099752901" sldId="313"/>
            <ac:spMk id="117" creationId="{BBDF2E79-338E-4A86-B3DF-1E8BD71BE133}"/>
          </ac:spMkLst>
        </pc:spChg>
        <pc:spChg chg="mod">
          <ac:chgData name="Godchagon Panyamanotham (กชกร ปัญญามโนธรรม)" userId="4bf7b1b4-e1ae-4289-88c5-38bc21c8f4b1" providerId="ADAL" clId="{0E0673CF-7ED6-4016-8351-A1894BB565C3}" dt="2022-05-23T14:20:33.420" v="2702" actId="27803"/>
          <ac:spMkLst>
            <pc:docMk/>
            <pc:sldMk cId="3099752901" sldId="313"/>
            <ac:spMk id="118" creationId="{E6F074A2-963C-41BB-AF70-3C3D7DB455E7}"/>
          </ac:spMkLst>
        </pc:spChg>
        <pc:spChg chg="mod">
          <ac:chgData name="Godchagon Panyamanotham (กชกร ปัญญามโนธรรม)" userId="4bf7b1b4-e1ae-4289-88c5-38bc21c8f4b1" providerId="ADAL" clId="{0E0673CF-7ED6-4016-8351-A1894BB565C3}" dt="2022-05-23T14:20:33.420" v="2702" actId="27803"/>
          <ac:spMkLst>
            <pc:docMk/>
            <pc:sldMk cId="3099752901" sldId="313"/>
            <ac:spMk id="119" creationId="{25DC8FFF-E977-45BC-AE75-94C2814EC8D4}"/>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19" creationId="{7CF576C5-A266-4B82-BBE3-6E5B3A161FBE}"/>
          </ac:spMkLst>
        </pc:spChg>
        <pc:spChg chg="mod">
          <ac:chgData name="Godchagon Panyamanotham (กชกร ปัญญามโนธรรม)" userId="4bf7b1b4-e1ae-4289-88c5-38bc21c8f4b1" providerId="ADAL" clId="{0E0673CF-7ED6-4016-8351-A1894BB565C3}" dt="2022-05-23T14:20:33.420" v="2702" actId="27803"/>
          <ac:spMkLst>
            <pc:docMk/>
            <pc:sldMk cId="3099752901" sldId="313"/>
            <ac:spMk id="120" creationId="{D78A5740-A1CA-4F0E-AAB9-577403AC144F}"/>
          </ac:spMkLst>
        </pc:spChg>
        <pc:spChg chg="mod">
          <ac:chgData name="Godchagon Panyamanotham (กชกร ปัญญามโนธรรม)" userId="4bf7b1b4-e1ae-4289-88c5-38bc21c8f4b1" providerId="ADAL" clId="{0E0673CF-7ED6-4016-8351-A1894BB565C3}" dt="2022-05-23T14:20:33.420" v="2702" actId="27803"/>
          <ac:spMkLst>
            <pc:docMk/>
            <pc:sldMk cId="3099752901" sldId="313"/>
            <ac:spMk id="121" creationId="{1CCC9180-CE24-4836-A5E1-C9424FE6CDF9}"/>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21" creationId="{35DAE26C-9E7D-48C3-A130-EFC6B629EAFB}"/>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23" creationId="{8FF8F46C-46D0-425B-9A51-73277951C1D7}"/>
          </ac:spMkLst>
        </pc:spChg>
        <pc:spChg chg="mod">
          <ac:chgData name="Godchagon Panyamanotham (กชกร ปัญญามโนธรรม)" userId="4bf7b1b4-e1ae-4289-88c5-38bc21c8f4b1" providerId="ADAL" clId="{0E0673CF-7ED6-4016-8351-A1894BB565C3}" dt="2022-05-23T14:20:33.420" v="2702" actId="27803"/>
          <ac:spMkLst>
            <pc:docMk/>
            <pc:sldMk cId="3099752901" sldId="313"/>
            <ac:spMk id="123" creationId="{C0CAE71D-8927-468B-AF7F-10EF5140E149}"/>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24" creationId="{154B3245-83CD-49AD-9232-43AAA85CA4F8}"/>
          </ac:spMkLst>
        </pc:spChg>
        <pc:spChg chg="mod">
          <ac:chgData name="Godchagon Panyamanotham (กชกร ปัญญามโนธรรม)" userId="4bf7b1b4-e1ae-4289-88c5-38bc21c8f4b1" providerId="ADAL" clId="{0E0673CF-7ED6-4016-8351-A1894BB565C3}" dt="2022-05-23T14:20:33.420" v="2702" actId="27803"/>
          <ac:spMkLst>
            <pc:docMk/>
            <pc:sldMk cId="3099752901" sldId="313"/>
            <ac:spMk id="124" creationId="{A1F83BF2-7D0F-40FE-9C31-2872379F482B}"/>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25" creationId="{F97B909F-0F2D-44AF-85C2-EE5B4203A151}"/>
          </ac:spMkLst>
        </pc:spChg>
        <pc:spChg chg="mod">
          <ac:chgData name="Godchagon Panyamanotham (กชกร ปัญญามโนธรรม)" userId="4bf7b1b4-e1ae-4289-88c5-38bc21c8f4b1" providerId="ADAL" clId="{0E0673CF-7ED6-4016-8351-A1894BB565C3}" dt="2022-05-23T14:20:33.420" v="2702" actId="27803"/>
          <ac:spMkLst>
            <pc:docMk/>
            <pc:sldMk cId="3099752901" sldId="313"/>
            <ac:spMk id="126" creationId="{3600AA6B-EF2B-4102-9E81-B76771CE3983}"/>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26" creationId="{9E97DC6F-E7F3-4293-9B8A-15000E5AF5CC}"/>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27" creationId="{0A75E542-3916-4500-ADE8-5B2F1B7E3757}"/>
          </ac:spMkLst>
        </pc:spChg>
        <pc:spChg chg="mod">
          <ac:chgData name="Godchagon Panyamanotham (กชกร ปัญญามโนธรรม)" userId="4bf7b1b4-e1ae-4289-88c5-38bc21c8f4b1" providerId="ADAL" clId="{0E0673CF-7ED6-4016-8351-A1894BB565C3}" dt="2022-05-23T14:20:33.420" v="2702" actId="27803"/>
          <ac:spMkLst>
            <pc:docMk/>
            <pc:sldMk cId="3099752901" sldId="313"/>
            <ac:spMk id="127" creationId="{B686EBE7-E59F-4AF5-A8DD-11715A22CC2C}"/>
          </ac:spMkLst>
        </pc:spChg>
        <pc:spChg chg="mod">
          <ac:chgData name="Godchagon Panyamanotham (กชกร ปัญญามโนธรรม)" userId="4bf7b1b4-e1ae-4289-88c5-38bc21c8f4b1" providerId="ADAL" clId="{0E0673CF-7ED6-4016-8351-A1894BB565C3}" dt="2022-05-23T14:20:33.420" v="2702" actId="27803"/>
          <ac:spMkLst>
            <pc:docMk/>
            <pc:sldMk cId="3099752901" sldId="313"/>
            <ac:spMk id="128" creationId="{9D601B79-F957-413D-9BB2-DE6810A38D22}"/>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28" creationId="{F0AFA050-7CE9-4E9B-9FA6-86DFB252A023}"/>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29" creationId="{B06E8B6F-1122-4C9D-9D2C-AECD7C67F8B6}"/>
          </ac:spMkLst>
        </pc:spChg>
        <pc:spChg chg="mod">
          <ac:chgData name="Godchagon Panyamanotham (กชกร ปัญญามโนธรรม)" userId="4bf7b1b4-e1ae-4289-88c5-38bc21c8f4b1" providerId="ADAL" clId="{0E0673CF-7ED6-4016-8351-A1894BB565C3}" dt="2022-05-23T14:20:33.420" v="2702" actId="27803"/>
          <ac:spMkLst>
            <pc:docMk/>
            <pc:sldMk cId="3099752901" sldId="313"/>
            <ac:spMk id="129" creationId="{EE7B6F86-DFE2-40F4-A636-A6A9E4362D87}"/>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30" creationId="{1697529F-D42A-41F4-A4B9-023BD749F810}"/>
          </ac:spMkLst>
        </pc:spChg>
        <pc:spChg chg="mod">
          <ac:chgData name="Godchagon Panyamanotham (กชกร ปัญญามโนธรรม)" userId="4bf7b1b4-e1ae-4289-88c5-38bc21c8f4b1" providerId="ADAL" clId="{0E0673CF-7ED6-4016-8351-A1894BB565C3}" dt="2022-05-23T14:20:33.420" v="2702" actId="27803"/>
          <ac:spMkLst>
            <pc:docMk/>
            <pc:sldMk cId="3099752901" sldId="313"/>
            <ac:spMk id="130" creationId="{E71932D3-4E49-4001-B50F-E05D5BFA39F1}"/>
          </ac:spMkLst>
        </pc:spChg>
        <pc:spChg chg="mod">
          <ac:chgData name="Godchagon Panyamanotham (กชกร ปัญญามโนธรรม)" userId="4bf7b1b4-e1ae-4289-88c5-38bc21c8f4b1" providerId="ADAL" clId="{0E0673CF-7ED6-4016-8351-A1894BB565C3}" dt="2022-05-23T14:20:33.420" v="2702" actId="27803"/>
          <ac:spMkLst>
            <pc:docMk/>
            <pc:sldMk cId="3099752901" sldId="313"/>
            <ac:spMk id="131" creationId="{1BAE9D64-0EE5-4EB0-BD3B-BA44C5C377F8}"/>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31" creationId="{63B6AECB-64B0-4CBF-A0D7-72082FDCDC59}"/>
          </ac:spMkLst>
        </pc:spChg>
        <pc:spChg chg="mod">
          <ac:chgData name="Godchagon Panyamanotham (กชกร ปัญญามโนธรรม)" userId="4bf7b1b4-e1ae-4289-88c5-38bc21c8f4b1" providerId="ADAL" clId="{0E0673CF-7ED6-4016-8351-A1894BB565C3}" dt="2022-05-23T14:20:33.420" v="2702" actId="27803"/>
          <ac:spMkLst>
            <pc:docMk/>
            <pc:sldMk cId="3099752901" sldId="313"/>
            <ac:spMk id="132" creationId="{3B936C28-2BAC-4A8F-845E-664F7494F91C}"/>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32" creationId="{F4EE7D0B-9D37-414C-8F9E-3AC2F221E71E}"/>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33" creationId="{5C8736FD-0289-460A-92CE-8CAD8B93C515}"/>
          </ac:spMkLst>
        </pc:spChg>
        <pc:spChg chg="add mod">
          <ac:chgData name="Godchagon Panyamanotham (กชกร ปัญญามโนธรรม)" userId="4bf7b1b4-e1ae-4289-88c5-38bc21c8f4b1" providerId="ADAL" clId="{0E0673CF-7ED6-4016-8351-A1894BB565C3}" dt="2022-05-30T05:00:32.847" v="4939" actId="404"/>
          <ac:spMkLst>
            <pc:docMk/>
            <pc:sldMk cId="3099752901" sldId="313"/>
            <ac:spMk id="134" creationId="{3983830D-2FFB-4626-BE75-33DF1AA37723}"/>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35" creationId="{D94DFA08-65D3-407F-A796-B46DB49F2CD1}"/>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35" creationId="{EB2BFA2A-0586-4620-B338-C2833DBB96CF}"/>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36" creationId="{DBF17DE1-7022-493C-898E-93E9A3467520}"/>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37" creationId="{8A4C614E-3465-49FD-A87D-310ACD10B317}"/>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37" creationId="{C9E6A27D-5963-4559-A7F5-924F033B88AF}"/>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38" creationId="{3FB0FB1E-074E-40CD-81BA-70E9234B455E}"/>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38" creationId="{F2EC3B70-9059-45D3-93C0-9466CFBF0327}"/>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39" creationId="{ABF24921-E751-4012-B740-1DE8CBFEC68C}"/>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40" creationId="{124310C0-4331-4A3F-85B0-5559F343B43D}"/>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40" creationId="{4F0F2DFA-2F87-469F-9E0A-C0B250F1C149}"/>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41" creationId="{328FCB97-12CD-46E2-901B-4D4B3DA858BF}"/>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41" creationId="{DCFB3427-7F04-4C13-AA80-26FF757E6C47}"/>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42" creationId="{A55690C6-E6E3-4C80-ABA3-D48E2E104C6B}"/>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43" creationId="{4046D615-4004-4F52-BC55-822FEC26A4FF}"/>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43" creationId="{E9474282-6B62-442F-AF35-CB537B6BD9E0}"/>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44" creationId="{277EB026-B029-487C-8526-40DA2CEF2B60}"/>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44" creationId="{F57FC7DD-E82B-4AA7-B21E-6A44EBA5133E}"/>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45" creationId="{15C0CE0D-E35E-4DCC-975C-24A51A4847E6}"/>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45" creationId="{594207E4-4ED9-4FC3-9113-670D8DBAFDF2}"/>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46" creationId="{1A16B82F-1C3E-470D-AAA4-4029427E4623}"/>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47" creationId="{23CB3BC5-86AA-4634-8FC3-D33F62D231A2}"/>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47" creationId="{EACBAFD7-9117-4325-B79D-4F6F8D34207B}"/>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48" creationId="{71B40C65-27AD-41F8-82C9-6967EBDB377C}"/>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48" creationId="{BDDC952C-D866-44BA-95E3-1AACD823BF32}"/>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49" creationId="{25B904E2-B77A-4FE6-BECA-0DE09B33F10B}"/>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49" creationId="{66CD2980-E12D-4F45-BFBE-BE8184F41E8C}"/>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50" creationId="{743C2546-9D39-43C7-A26E-16E4F3CB5017}"/>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50" creationId="{BFD10D9E-DCAD-4DB9-A5C5-D9A2D5778CE9}"/>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51" creationId="{FA5792F4-0CBC-456A-B5D7-DDFEE32AA66B}"/>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52" creationId="{6E4C5E4B-9F65-4DF5-B3BB-ADA31EAEB73C}"/>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53" creationId="{2436DDF7-1B91-46F5-A085-D1078567112F}"/>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53" creationId="{41F4BAC4-2C1E-4D6C-92C9-F40A4BECC1D2}"/>
          </ac:spMkLst>
        </pc:spChg>
        <pc:spChg chg="mod">
          <ac:chgData name="Godchagon Panyamanotham (กชกร ปัญญามโนธรรม)" userId="4bf7b1b4-e1ae-4289-88c5-38bc21c8f4b1" providerId="ADAL" clId="{0E0673CF-7ED6-4016-8351-A1894BB565C3}" dt="2022-05-30T02:26:56.390" v="3580" actId="207"/>
          <ac:spMkLst>
            <pc:docMk/>
            <pc:sldMk cId="3099752901" sldId="313"/>
            <ac:spMk id="154" creationId="{76B0457B-BA82-4B2D-8EFA-E523FBC757D0}"/>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55" creationId="{CE0FE964-B9E1-4E7F-B30A-0A0A97954505}"/>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56" creationId="{041899A8-FAA2-4488-88B4-10C3B77D97CA}"/>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56" creationId="{2BB59798-2AFB-4D49-B58C-B883EAF54723}"/>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57" creationId="{4B3977B5-80FF-4DA0-B0FF-E67CBBB5FC00}"/>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57" creationId="{622A2685-F96E-40BB-9413-5B75B9379BDA}"/>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58" creationId="{54EC1161-60AB-496D-8444-2A5E3719DF8F}"/>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59" creationId="{7A9415D1-DB95-42E3-827E-16D700C96860}"/>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59" creationId="{CE7C92DC-1B6A-4355-B899-4747E9A86CFA}"/>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60" creationId="{4941B7E5-2118-4CFC-BA81-C9ADE4C4E575}"/>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60" creationId="{83101324-BEB2-47E3-9DB9-28C79C6DD254}"/>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61" creationId="{1A8301BC-3272-43CF-AD30-96109ECDC057}"/>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61" creationId="{6D461E84-DC47-4A6D-9871-FD4CF6D86622}"/>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62" creationId="{22F9E999-0F36-4CCD-8AB3-CFD34BCC0E62}"/>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63" creationId="{7BBF1B0A-1E85-42A9-BBE4-47689F1E7D47}"/>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63" creationId="{C1BC83C2-2038-49F5-A758-3714F4D3F73C}"/>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64" creationId="{3909EE27-797F-439F-AE07-C5C9DF3C2D68}"/>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64" creationId="{D305AB53-C1E6-436F-A9E4-9AE7C417C3B4}"/>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65" creationId="{2ACE5D25-4857-46E4-AF32-022E869951F8}"/>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65" creationId="{8A3CA599-737F-41A6-9315-72D60768C27C}"/>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66" creationId="{CCBFB789-8324-4234-B7D4-9EE9DEF52424}"/>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67" creationId="{0B5E85BD-EA37-4EAF-8652-1FC1CD0DCE0B}"/>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67" creationId="{BD2031FF-7FC9-4FEC-AAD5-DD0523A661EF}"/>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68" creationId="{A3855767-235C-49C9-9DD7-7483603950FC}"/>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68" creationId="{ACBBFA76-9326-4272-A8F4-892A5171A395}"/>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69" creationId="{42EAEA6D-601B-455E-B52E-628CF34F225D}"/>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69" creationId="{CB8FE46B-A320-4B56-A565-FC6344EED42B}"/>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70" creationId="{5660EB43-8B1A-4AEF-98CA-A879692189A1}"/>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70" creationId="{BFC96EFF-B1C1-4889-B0E9-013EC42E37B4}"/>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71" creationId="{274516D3-3CE7-4461-A5A9-D936659A982E}"/>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72" creationId="{A4BD9229-1E66-44CD-B782-6CD022A73363}"/>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72" creationId="{E87CC020-74BE-4F0A-96A9-3896F3DA1FCF}"/>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73" creationId="{2E8F3AA2-A2A9-4BA2-8A61-50EF2BFC2773}"/>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73" creationId="{441CD878-24D4-4ED8-903C-D57464F620CA}"/>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74" creationId="{940C8124-34CB-4D18-89A5-9DBF236D601B}"/>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74" creationId="{F0EA62CA-163B-4490-811F-B52F977EC2A9}"/>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75" creationId="{343E0F22-7CAE-45D7-BF2C-CA8FE14F7419}"/>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76" creationId="{0C58ADA3-4674-4C61-8F51-BFB069080F2F}"/>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76" creationId="{2579F758-5B1C-4AC5-B3C6-85674802EC6E}"/>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77" creationId="{4856BF02-68DF-4D31-A065-46C60EA8359A}"/>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77" creationId="{CD7BEFBA-EA1A-4711-988F-F68289F7C499}"/>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78" creationId="{903BEAED-9F1D-4CEB-8AD2-8DA77438E23B}"/>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79" creationId="{7EB14EA2-3D22-487B-B24B-BC62F7E0425C}"/>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79" creationId="{A319DA21-05AC-4ABD-91DA-0D24FCB7F1CC}"/>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80" creationId="{BC93C3A1-04F5-4FDE-BFF7-77FBB91CC4AA}"/>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80" creationId="{D07FB792-6E4B-4949-BFD8-21890B0D9AB0}"/>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81" creationId="{77B922E0-155F-49FB-8FD6-1D0FF5D8FABC}"/>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81" creationId="{92F391BB-5698-4660-BE6E-0BEE915D97D8}"/>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82" creationId="{017F795E-DB79-4BD0-910A-7E1CF0F45904}"/>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82" creationId="{91C836C2-5C88-4FB6-BF6F-B798CBF2EF20}"/>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83" creationId="{230FF8A9-58EF-493D-96D9-C5FFDF4F7C79}"/>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84" creationId="{2CC339D0-7585-467D-BE51-801792DCC6B8}"/>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84" creationId="{6069E0C3-44D7-4AC2-AA44-8E3E4B2396C2}"/>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85" creationId="{11A453E4-0E69-4049-BB03-2E5E0D0D92E6}"/>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85" creationId="{9FB8060C-683F-4846-886A-B689E8670018}"/>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86" creationId="{571390BB-332C-4714-8CBE-9E4704D61AD8}"/>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86" creationId="{65169CEC-3CE1-4566-8E6D-97BAB60CE061}"/>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87" creationId="{672CC0D9-2D3E-40D5-8F2F-0BCE3AB63BD3}"/>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87" creationId="{C9FCA21B-1616-44B3-B7E7-DFEADABD5EF6}"/>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88" creationId="{037E6E02-FC15-437F-BFB8-AC866F6DBD8A}"/>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88" creationId="{0CC551C2-C849-439C-A307-ED31689592B0}"/>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89" creationId="{6102E74A-3BA1-435B-BBB4-52E3EF222341}"/>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89" creationId="{8F6B522F-E19E-4759-B385-FD3592AD813A}"/>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90" creationId="{97254C1D-ADDE-41A0-8212-FA8110D6EA77}"/>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90" creationId="{A8077951-DEB5-4607-BA07-6FB6B2ED484F}"/>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91" creationId="{3CBF3015-F8AF-4B5E-88B8-510B9C1F7CD6}"/>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91" creationId="{67D71B54-B387-4A21-B134-1B673BBEF925}"/>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92" creationId="{18D299C0-DF07-494C-89A2-451CF7B60E47}"/>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93" creationId="{07440799-3483-49DF-AAD4-62708B6CA03E}"/>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93" creationId="{8A933AEF-08FC-4D3F-836A-8A8EDA1209C6}"/>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94" creationId="{2BEF6035-92A8-474A-8665-A6D578FF1E0D}"/>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94" creationId="{F00CE31B-641E-4C73-B98B-AC7EAFAC013A}"/>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95" creationId="{698C9E21-79F9-4613-A716-49EE78C74F66}"/>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96" creationId="{62818833-C112-4839-AFC9-11F045385F43}"/>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96" creationId="{8AF383B4-73DF-4F7E-BA3F-5D231114083A}"/>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97" creationId="{44A03F80-7C35-4A53-8EDB-AACE6476FDCC}"/>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97" creationId="{699A8273-B17F-4FDF-8A2E-087A1E1D5829}"/>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98" creationId="{1D8B2BE0-CB3B-4167-BA81-6684D7629065}"/>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98" creationId="{608476EE-2EAC-4609-81BD-2EDCB6CCAC76}"/>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199" creationId="{919EF21A-E82B-4DB3-9B7C-8BE33A1C42D4}"/>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199" creationId="{AD4D6447-D8C7-46CB-A48A-DA10EFB6AD5B}"/>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200" creationId="{82C74D35-C089-42AD-A6B7-CC03B452EE12}"/>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00" creationId="{DD340B09-5C07-463B-AB62-09CD010D4DA6}"/>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01" creationId="{875BC0AA-3214-49E3-AB66-652DFDC5A041}"/>
          </ac:spMkLst>
        </pc:spChg>
        <pc:spChg chg="mod">
          <ac:chgData name="Godchagon Panyamanotham (กชกร ปัญญามโนธรรม)" userId="4bf7b1b4-e1ae-4289-88c5-38bc21c8f4b1" providerId="ADAL" clId="{0E0673CF-7ED6-4016-8351-A1894BB565C3}" dt="2022-05-23T14:20:31.966" v="2699" actId="27803"/>
          <ac:spMkLst>
            <pc:docMk/>
            <pc:sldMk cId="3099752901" sldId="313"/>
            <ac:spMk id="201" creationId="{EB694CBC-9C82-4E54-977E-F547F7DBA027}"/>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02" creationId="{85B530C6-682E-4205-BCF5-B843D772B852}"/>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03" creationId="{377F79C5-D153-4D8E-B210-8E7FCC4F3E4A}"/>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04" creationId="{42DF4461-45F1-4115-88FD-F3266187F529}"/>
          </ac:spMkLst>
        </pc:spChg>
        <pc:spChg chg="mod">
          <ac:chgData name="Godchagon Panyamanotham (กชกร ปัญญามโนธรรม)" userId="4bf7b1b4-e1ae-4289-88c5-38bc21c8f4b1" providerId="ADAL" clId="{0E0673CF-7ED6-4016-8351-A1894BB565C3}" dt="2022-05-23T14:20:31.416" v="2696" actId="27803"/>
          <ac:spMkLst>
            <pc:docMk/>
            <pc:sldMk cId="3099752901" sldId="313"/>
            <ac:spMk id="204" creationId="{79BB1DA0-EBFA-4470-8D46-B58D9C36168D}"/>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05" creationId="{2070CF81-F787-4F3C-87AA-CC43A18C1E8E}"/>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06" creationId="{7033D4DC-763F-446F-88E8-5B18FB0F7486}"/>
          </ac:spMkLst>
        </pc:spChg>
        <pc:spChg chg="mod">
          <ac:chgData name="Godchagon Panyamanotham (กชกร ปัญญามโนธรรม)" userId="4bf7b1b4-e1ae-4289-88c5-38bc21c8f4b1" providerId="ADAL" clId="{0E0673CF-7ED6-4016-8351-A1894BB565C3}" dt="2022-05-23T14:20:31.416" v="2696" actId="27803"/>
          <ac:spMkLst>
            <pc:docMk/>
            <pc:sldMk cId="3099752901" sldId="313"/>
            <ac:spMk id="206" creationId="{A53AD244-8D5E-404A-9BE8-C10807D5C951}"/>
          </ac:spMkLst>
        </pc:spChg>
        <pc:spChg chg="mod">
          <ac:chgData name="Godchagon Panyamanotham (กชกร ปัญญามโนธรรม)" userId="4bf7b1b4-e1ae-4289-88c5-38bc21c8f4b1" providerId="ADAL" clId="{0E0673CF-7ED6-4016-8351-A1894BB565C3}" dt="2022-05-23T14:20:31.416" v="2696" actId="27803"/>
          <ac:spMkLst>
            <pc:docMk/>
            <pc:sldMk cId="3099752901" sldId="313"/>
            <ac:spMk id="207" creationId="{411487C8-2BDB-4C45-AF91-7615C8DE883A}"/>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07" creationId="{AA64BE8A-8F66-42F1-BD84-24570209FF73}"/>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08" creationId="{0A7FDF5F-A62D-4724-92F0-9E4842550EFE}"/>
          </ac:spMkLst>
        </pc:spChg>
        <pc:spChg chg="mod">
          <ac:chgData name="Godchagon Panyamanotham (กชกร ปัญญามโนธรรม)" userId="4bf7b1b4-e1ae-4289-88c5-38bc21c8f4b1" providerId="ADAL" clId="{0E0673CF-7ED6-4016-8351-A1894BB565C3}" dt="2022-05-23T14:20:31.416" v="2696" actId="27803"/>
          <ac:spMkLst>
            <pc:docMk/>
            <pc:sldMk cId="3099752901" sldId="313"/>
            <ac:spMk id="208" creationId="{8BDB5387-529B-4723-9337-0A867004C48B}"/>
          </ac:spMkLst>
        </pc:spChg>
        <pc:spChg chg="mod">
          <ac:chgData name="Godchagon Panyamanotham (กชกร ปัญญามโนธรรม)" userId="4bf7b1b4-e1ae-4289-88c5-38bc21c8f4b1" providerId="ADAL" clId="{0E0673CF-7ED6-4016-8351-A1894BB565C3}" dt="2022-05-23T14:20:31.416" v="2696" actId="27803"/>
          <ac:spMkLst>
            <pc:docMk/>
            <pc:sldMk cId="3099752901" sldId="313"/>
            <ac:spMk id="209" creationId="{8A03EBC0-FA90-469B-9A51-7DECBBC6B15B}"/>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09" creationId="{F6048DAD-0CCA-43DA-9038-E964C070AF5E}"/>
          </ac:spMkLst>
        </pc:spChg>
        <pc:spChg chg="mod">
          <ac:chgData name="Godchagon Panyamanotham (กชกร ปัญญามโนธรรม)" userId="4bf7b1b4-e1ae-4289-88c5-38bc21c8f4b1" providerId="ADAL" clId="{0E0673CF-7ED6-4016-8351-A1894BB565C3}" dt="2022-05-23T14:20:31.416" v="2696" actId="27803"/>
          <ac:spMkLst>
            <pc:docMk/>
            <pc:sldMk cId="3099752901" sldId="313"/>
            <ac:spMk id="210" creationId="{415F8E77-0AE0-4E19-B57B-E1CF7D90F815}"/>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10" creationId="{93C74FBF-A7AC-4977-8F3F-D1D6ABBF3C2B}"/>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11" creationId="{667E3B27-4EE2-4A42-8F7F-8074D700FB18}"/>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12" creationId="{0A885483-8A84-4744-B158-38DB05690A7B}"/>
          </ac:spMkLst>
        </pc:spChg>
        <pc:spChg chg="mod">
          <ac:chgData name="Godchagon Panyamanotham (กชกร ปัญญามโนธรรม)" userId="4bf7b1b4-e1ae-4289-88c5-38bc21c8f4b1" providerId="ADAL" clId="{0E0673CF-7ED6-4016-8351-A1894BB565C3}" dt="2022-05-23T14:20:31.416" v="2696" actId="27803"/>
          <ac:spMkLst>
            <pc:docMk/>
            <pc:sldMk cId="3099752901" sldId="313"/>
            <ac:spMk id="212" creationId="{8288D5AD-9BB3-4B79-BE78-556E3D11CE20}"/>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13" creationId="{D4C3E94D-7489-4EA0-B3CA-4AC093FE641C}"/>
          </ac:spMkLst>
        </pc:spChg>
        <pc:spChg chg="mod">
          <ac:chgData name="Godchagon Panyamanotham (กชกร ปัญญามโนธรรม)" userId="4bf7b1b4-e1ae-4289-88c5-38bc21c8f4b1" providerId="ADAL" clId="{0E0673CF-7ED6-4016-8351-A1894BB565C3}" dt="2022-05-23T14:20:31.416" v="2696" actId="27803"/>
          <ac:spMkLst>
            <pc:docMk/>
            <pc:sldMk cId="3099752901" sldId="313"/>
            <ac:spMk id="213" creationId="{E7719AFB-799E-4372-9BAC-2DC8E58E1491}"/>
          </ac:spMkLst>
        </pc:spChg>
        <pc:spChg chg="mod">
          <ac:chgData name="Godchagon Panyamanotham (กชกร ปัญญามโนธรรม)" userId="4bf7b1b4-e1ae-4289-88c5-38bc21c8f4b1" providerId="ADAL" clId="{0E0673CF-7ED6-4016-8351-A1894BB565C3}" dt="2022-05-23T14:20:31.416" v="2696" actId="27803"/>
          <ac:spMkLst>
            <pc:docMk/>
            <pc:sldMk cId="3099752901" sldId="313"/>
            <ac:spMk id="214" creationId="{62938667-8349-4452-A1D4-8B72E08DAB6C}"/>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14" creationId="{B8369730-1074-4CA1-BD4F-4BDEFEB60A86}"/>
          </ac:spMkLst>
        </pc:spChg>
        <pc:spChg chg="mod">
          <ac:chgData name="Godchagon Panyamanotham (กชกร ปัญญามโนธรรม)" userId="4bf7b1b4-e1ae-4289-88c5-38bc21c8f4b1" providerId="ADAL" clId="{0E0673CF-7ED6-4016-8351-A1894BB565C3}" dt="2022-05-23T14:20:31.416" v="2696" actId="27803"/>
          <ac:spMkLst>
            <pc:docMk/>
            <pc:sldMk cId="3099752901" sldId="313"/>
            <ac:spMk id="215" creationId="{1D664921-E7A8-4FDE-889A-35EB28FF730E}"/>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15" creationId="{211F50F8-8B84-4BC1-9BB5-508622282066}"/>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16" creationId="{4BB14112-2731-4C02-A4DA-7D9642B80000}"/>
          </ac:spMkLst>
        </pc:spChg>
        <pc:spChg chg="mod">
          <ac:chgData name="Godchagon Panyamanotham (กชกร ปัญญามโนธรรม)" userId="4bf7b1b4-e1ae-4289-88c5-38bc21c8f4b1" providerId="ADAL" clId="{0E0673CF-7ED6-4016-8351-A1894BB565C3}" dt="2022-05-23T14:20:31.416" v="2696" actId="27803"/>
          <ac:spMkLst>
            <pc:docMk/>
            <pc:sldMk cId="3099752901" sldId="313"/>
            <ac:spMk id="217" creationId="{2A6F523C-2221-4AD9-8BB9-DAF4D2EC7CAF}"/>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17" creationId="{A8A96CB3-137F-4C3F-B577-625A6790659B}"/>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18" creationId="{780370C3-5DC0-487D-A2A4-9781AF425BB2}"/>
          </ac:spMkLst>
        </pc:spChg>
        <pc:spChg chg="mod">
          <ac:chgData name="Godchagon Panyamanotham (กชกร ปัญญามโนธรรม)" userId="4bf7b1b4-e1ae-4289-88c5-38bc21c8f4b1" providerId="ADAL" clId="{0E0673CF-7ED6-4016-8351-A1894BB565C3}" dt="2022-05-23T14:20:31.416" v="2696" actId="27803"/>
          <ac:spMkLst>
            <pc:docMk/>
            <pc:sldMk cId="3099752901" sldId="313"/>
            <ac:spMk id="218" creationId="{A150E252-622D-4025-B45D-0EA2E08B9DDF}"/>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19" creationId="{0A64F655-CF90-4A74-877D-79B87E97C237}"/>
          </ac:spMkLst>
        </pc:spChg>
        <pc:spChg chg="mod">
          <ac:chgData name="Godchagon Panyamanotham (กชกร ปัญญามโนธรรม)" userId="4bf7b1b4-e1ae-4289-88c5-38bc21c8f4b1" providerId="ADAL" clId="{0E0673CF-7ED6-4016-8351-A1894BB565C3}" dt="2022-05-23T14:20:31.416" v="2696" actId="27803"/>
          <ac:spMkLst>
            <pc:docMk/>
            <pc:sldMk cId="3099752901" sldId="313"/>
            <ac:spMk id="219" creationId="{7C72A980-F784-4098-ACDF-BAAA6E604C69}"/>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20" creationId="{0215D97B-4F6E-49DE-BAEB-372DCF0C263F}"/>
          </ac:spMkLst>
        </pc:spChg>
        <pc:spChg chg="mod">
          <ac:chgData name="Godchagon Panyamanotham (กชกร ปัญญามโนธรรม)" userId="4bf7b1b4-e1ae-4289-88c5-38bc21c8f4b1" providerId="ADAL" clId="{0E0673CF-7ED6-4016-8351-A1894BB565C3}" dt="2022-05-23T14:20:31.416" v="2696" actId="27803"/>
          <ac:spMkLst>
            <pc:docMk/>
            <pc:sldMk cId="3099752901" sldId="313"/>
            <ac:spMk id="220" creationId="{9737C86A-43F4-4C48-9AFE-D2555AFBD2F0}"/>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21" creationId="{C31E6DF6-D4FC-4F03-BB12-A06BF0791A7B}"/>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22" creationId="{4FF67033-854C-4566-A9A7-20E672FA1D1B}"/>
          </ac:spMkLst>
        </pc:spChg>
        <pc:spChg chg="mod">
          <ac:chgData name="Godchagon Panyamanotham (กชกร ปัญญามโนธรรม)" userId="4bf7b1b4-e1ae-4289-88c5-38bc21c8f4b1" providerId="ADAL" clId="{0E0673CF-7ED6-4016-8351-A1894BB565C3}" dt="2022-05-23T14:20:31.416" v="2696" actId="27803"/>
          <ac:spMkLst>
            <pc:docMk/>
            <pc:sldMk cId="3099752901" sldId="313"/>
            <ac:spMk id="222" creationId="{8F494DC0-AE21-4814-B031-FF50FA0B9B83}"/>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23" creationId="{2B591CEC-7652-4E7E-B58F-E4C966C7E544}"/>
          </ac:spMkLst>
        </pc:spChg>
        <pc:spChg chg="mod">
          <ac:chgData name="Godchagon Panyamanotham (กชกร ปัญญามโนธรรม)" userId="4bf7b1b4-e1ae-4289-88c5-38bc21c8f4b1" providerId="ADAL" clId="{0E0673CF-7ED6-4016-8351-A1894BB565C3}" dt="2022-05-23T14:20:31.416" v="2696" actId="27803"/>
          <ac:spMkLst>
            <pc:docMk/>
            <pc:sldMk cId="3099752901" sldId="313"/>
            <ac:spMk id="223" creationId="{88839478-74FB-45B8-9449-97C9240068E4}"/>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24" creationId="{492C3C54-7EF3-44A2-9D53-F7A620D7A357}"/>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25" creationId="{15F30545-B846-4796-AFD8-2BEF412826A2}"/>
          </ac:spMkLst>
        </pc:spChg>
        <pc:spChg chg="mod">
          <ac:chgData name="Godchagon Panyamanotham (กชกร ปัญญามโนธรรม)" userId="4bf7b1b4-e1ae-4289-88c5-38bc21c8f4b1" providerId="ADAL" clId="{0E0673CF-7ED6-4016-8351-A1894BB565C3}" dt="2022-05-23T14:20:31.416" v="2696" actId="27803"/>
          <ac:spMkLst>
            <pc:docMk/>
            <pc:sldMk cId="3099752901" sldId="313"/>
            <ac:spMk id="225" creationId="{8EB17BC7-2F88-4389-BFAC-71AF78C0B550}"/>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26" creationId="{01B2B254-0BAA-4D15-8D0B-1A5E368D6C8D}"/>
          </ac:spMkLst>
        </pc:spChg>
        <pc:spChg chg="mod">
          <ac:chgData name="Godchagon Panyamanotham (กชกร ปัญญามโนธรรม)" userId="4bf7b1b4-e1ae-4289-88c5-38bc21c8f4b1" providerId="ADAL" clId="{0E0673CF-7ED6-4016-8351-A1894BB565C3}" dt="2022-05-23T14:20:31.416" v="2696" actId="27803"/>
          <ac:spMkLst>
            <pc:docMk/>
            <pc:sldMk cId="3099752901" sldId="313"/>
            <ac:spMk id="226" creationId="{7C6FA5C1-73D1-4DFB-AFCF-F5231D6D5DAA}"/>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27" creationId="{6E73A004-C4A6-427E-B241-09982689FACE}"/>
          </ac:spMkLst>
        </pc:spChg>
        <pc:spChg chg="mod">
          <ac:chgData name="Godchagon Panyamanotham (กชกร ปัญญามโนธรรม)" userId="4bf7b1b4-e1ae-4289-88c5-38bc21c8f4b1" providerId="ADAL" clId="{0E0673CF-7ED6-4016-8351-A1894BB565C3}" dt="2022-05-23T14:20:31.416" v="2696" actId="27803"/>
          <ac:spMkLst>
            <pc:docMk/>
            <pc:sldMk cId="3099752901" sldId="313"/>
            <ac:spMk id="227" creationId="{C9A37D26-B716-4A3D-8E8C-31B9C58037EB}"/>
          </ac:spMkLst>
        </pc:spChg>
        <pc:spChg chg="mod">
          <ac:chgData name="Godchagon Panyamanotham (กชกร ปัญญามโนธรรม)" userId="4bf7b1b4-e1ae-4289-88c5-38bc21c8f4b1" providerId="ADAL" clId="{0E0673CF-7ED6-4016-8351-A1894BB565C3}" dt="2022-05-23T14:20:31.416" v="2696" actId="27803"/>
          <ac:spMkLst>
            <pc:docMk/>
            <pc:sldMk cId="3099752901" sldId="313"/>
            <ac:spMk id="228" creationId="{34759177-02BF-4E36-AFED-5CF8BB571654}"/>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28" creationId="{861B1039-DF43-4CCD-A1BA-31C12C7F3983}"/>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29" creationId="{1E3DCACD-D3B5-4EA6-BB39-E53D9F489532}"/>
          </ac:spMkLst>
        </pc:spChg>
        <pc:spChg chg="add del mod ord">
          <ac:chgData name="Godchagon Panyamanotham (กชกร ปัญญามโนธรรม)" userId="4bf7b1b4-e1ae-4289-88c5-38bc21c8f4b1" providerId="ADAL" clId="{0E0673CF-7ED6-4016-8351-A1894BB565C3}" dt="2022-05-23T14:34:11.729" v="2878" actId="478"/>
          <ac:spMkLst>
            <pc:docMk/>
            <pc:sldMk cId="3099752901" sldId="313"/>
            <ac:spMk id="229" creationId="{EA36E13F-6BE6-478E-8DDE-D0E028ED2FAE}"/>
          </ac:spMkLst>
        </pc:spChg>
        <pc:spChg chg="add mod ord">
          <ac:chgData name="Godchagon Panyamanotham (กชกร ปัญญามโนธรรม)" userId="4bf7b1b4-e1ae-4289-88c5-38bc21c8f4b1" providerId="ADAL" clId="{0E0673CF-7ED6-4016-8351-A1894BB565C3}" dt="2022-05-30T04:54:09.918" v="4777" actId="404"/>
          <ac:spMkLst>
            <pc:docMk/>
            <pc:sldMk cId="3099752901" sldId="313"/>
            <ac:spMk id="230" creationId="{56FEDE7D-02DE-43BA-AEAC-FCCB57424E23}"/>
          </ac:spMkLst>
        </pc:spChg>
        <pc:spChg chg="add mod ord">
          <ac:chgData name="Godchagon Panyamanotham (กชกร ปัญญามโนธรรม)" userId="4bf7b1b4-e1ae-4289-88c5-38bc21c8f4b1" providerId="ADAL" clId="{0E0673CF-7ED6-4016-8351-A1894BB565C3}" dt="2022-05-30T04:54:09.918" v="4777" actId="404"/>
          <ac:spMkLst>
            <pc:docMk/>
            <pc:sldMk cId="3099752901" sldId="313"/>
            <ac:spMk id="231" creationId="{DFBD07F6-619C-4B67-8C68-A9E90F76198B}"/>
          </ac:spMkLst>
        </pc:spChg>
        <pc:spChg chg="add mod ord">
          <ac:chgData name="Godchagon Panyamanotham (กชกร ปัญญามโนธรรม)" userId="4bf7b1b4-e1ae-4289-88c5-38bc21c8f4b1" providerId="ADAL" clId="{0E0673CF-7ED6-4016-8351-A1894BB565C3}" dt="2022-05-30T04:54:09.918" v="4777" actId="404"/>
          <ac:spMkLst>
            <pc:docMk/>
            <pc:sldMk cId="3099752901" sldId="313"/>
            <ac:spMk id="232" creationId="{840FB9B9-4A2E-47E1-A909-B35327FA3752}"/>
          </ac:spMkLst>
        </pc:spChg>
        <pc:spChg chg="add mod">
          <ac:chgData name="Godchagon Panyamanotham (กชกร ปัญญามโนธรรม)" userId="4bf7b1b4-e1ae-4289-88c5-38bc21c8f4b1" providerId="ADAL" clId="{0E0673CF-7ED6-4016-8351-A1894BB565C3}" dt="2022-05-30T04:54:09.918" v="4777" actId="404"/>
          <ac:spMkLst>
            <pc:docMk/>
            <pc:sldMk cId="3099752901" sldId="313"/>
            <ac:spMk id="233" creationId="{583E77C9-0A06-4CDA-9582-0B1DADF3BA05}"/>
          </ac:spMkLst>
        </pc:spChg>
        <pc:spChg chg="mod">
          <ac:chgData name="Godchagon Panyamanotham (กชกร ปัญญามโนธรรม)" userId="4bf7b1b4-e1ae-4289-88c5-38bc21c8f4b1" providerId="ADAL" clId="{0E0673CF-7ED6-4016-8351-A1894BB565C3}" dt="2022-05-30T04:54:09.918" v="4777" actId="404"/>
          <ac:spMkLst>
            <pc:docMk/>
            <pc:sldMk cId="3099752901" sldId="313"/>
            <ac:spMk id="237" creationId="{C18A2986-9785-423E-9265-9885815FDBC5}"/>
          </ac:spMkLst>
        </pc:spChg>
        <pc:spChg chg="mod">
          <ac:chgData name="Godchagon Panyamanotham (กชกร ปัญญามโนธรรม)" userId="4bf7b1b4-e1ae-4289-88c5-38bc21c8f4b1" providerId="ADAL" clId="{0E0673CF-7ED6-4016-8351-A1894BB565C3}" dt="2022-05-30T04:54:09.918" v="4777" actId="404"/>
          <ac:spMkLst>
            <pc:docMk/>
            <pc:sldMk cId="3099752901" sldId="313"/>
            <ac:spMk id="238" creationId="{072575AE-E5EB-480C-96AA-B72573C47907}"/>
          </ac:spMkLst>
        </pc:spChg>
        <pc:spChg chg="mod">
          <ac:chgData name="Godchagon Panyamanotham (กชกร ปัญญามโนธรรม)" userId="4bf7b1b4-e1ae-4289-88c5-38bc21c8f4b1" providerId="ADAL" clId="{0E0673CF-7ED6-4016-8351-A1894BB565C3}" dt="2022-05-30T02:29:25.893" v="3606" actId="403"/>
          <ac:spMkLst>
            <pc:docMk/>
            <pc:sldMk cId="3099752901" sldId="313"/>
            <ac:spMk id="240" creationId="{C27D6445-6BBD-4FF3-8BD9-47619AD81EA2}"/>
          </ac:spMkLst>
        </pc:spChg>
        <pc:spChg chg="mod">
          <ac:chgData name="Godchagon Panyamanotham (กชกร ปัญญามโนธรรม)" userId="4bf7b1b4-e1ae-4289-88c5-38bc21c8f4b1" providerId="ADAL" clId="{0E0673CF-7ED6-4016-8351-A1894BB565C3}" dt="2022-05-30T04:55:11.352" v="4792" actId="404"/>
          <ac:spMkLst>
            <pc:docMk/>
            <pc:sldMk cId="3099752901" sldId="313"/>
            <ac:spMk id="241" creationId="{EC7F9DF9-CD4A-40A1-8E34-F8CE99207370}"/>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42" creationId="{4F34E577-444F-4330-A803-E25549CC94C2}"/>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47" creationId="{432AB4E0-F9BA-4A86-A9A5-F95EB8EA0172}"/>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49" creationId="{0AE4C325-C5B6-40E7-BB73-741B47A7CA72}"/>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51" creationId="{A3D6704A-8AB1-4F45-856C-EB48954B5BFB}"/>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52" creationId="{939EBEA9-D96E-4755-9F2E-C6F2B6BD8CAF}"/>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54" creationId="{4F69FDD9-FCB2-4770-8C98-CAAB0040618F}"/>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55" creationId="{436826B5-DDE2-4AD9-802D-0B4DEBBE9CE0}"/>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56" creationId="{4FD088BE-AC51-4CC8-8C41-3E529999AEA3}"/>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57" creationId="{93111EBA-325A-446C-853D-62C8F5E832F6}"/>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58" creationId="{E45A2C18-FB12-42E7-8FAD-3A11A1645939}"/>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59" creationId="{EBBFCB48-865D-4360-8458-6BBA88011101}"/>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61" creationId="{9A26C77E-F51A-454F-8A95-03023C7A7FDC}"/>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62" creationId="{CA9A166E-2383-4D25-A63A-CC062D90ECC8}"/>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64" creationId="{CF82401B-8FE9-4C0E-A2B6-0BF7488D7CC0}"/>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65" creationId="{14BD852A-8A5F-4889-8779-6AB45ACC896F}"/>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66" creationId="{11F5B885-257F-483D-97A7-8AD1AF84DEE8}"/>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67" creationId="{85BB8D3F-9272-4836-9F92-EC32CD4D8A66}"/>
          </ac:spMkLst>
        </pc:spChg>
        <pc:spChg chg="mod">
          <ac:chgData name="Godchagon Panyamanotham (กชกร ปัญญามโนธรรม)" userId="4bf7b1b4-e1ae-4289-88c5-38bc21c8f4b1" providerId="ADAL" clId="{0E0673CF-7ED6-4016-8351-A1894BB565C3}" dt="2022-05-30T02:25:54.659" v="3576" actId="27803"/>
          <ac:spMkLst>
            <pc:docMk/>
            <pc:sldMk cId="3099752901" sldId="313"/>
            <ac:spMk id="268" creationId="{41B1552C-B7E0-4702-99A6-4007976DD84B}"/>
          </ac:spMkLst>
        </pc:spChg>
        <pc:spChg chg="add mod">
          <ac:chgData name="Godchagon Panyamanotham (กชกร ปัญญามโนธรรม)" userId="4bf7b1b4-e1ae-4289-88c5-38bc21c8f4b1" providerId="ADAL" clId="{0E0673CF-7ED6-4016-8351-A1894BB565C3}" dt="2022-05-30T04:55:01.947" v="4789" actId="1076"/>
          <ac:spMkLst>
            <pc:docMk/>
            <pc:sldMk cId="3099752901" sldId="313"/>
            <ac:spMk id="270" creationId="{9A62E8C4-8037-406F-A4BD-7DAA1C015600}"/>
          </ac:spMkLst>
        </pc:spChg>
        <pc:spChg chg="add mod">
          <ac:chgData name="Godchagon Panyamanotham (กชกร ปัญญามโนธรรม)" userId="4bf7b1b4-e1ae-4289-88c5-38bc21c8f4b1" providerId="ADAL" clId="{0E0673CF-7ED6-4016-8351-A1894BB565C3}" dt="2022-05-30T04:59:58.784" v="4934" actId="14100"/>
          <ac:spMkLst>
            <pc:docMk/>
            <pc:sldMk cId="3099752901" sldId="313"/>
            <ac:spMk id="271" creationId="{EF007A85-444E-49AF-BF13-B1FDB94408C3}"/>
          </ac:spMkLst>
        </pc:spChg>
        <pc:spChg chg="add mod">
          <ac:chgData name="Godchagon Panyamanotham (กชกร ปัญญามโนธรรม)" userId="4bf7b1b4-e1ae-4289-88c5-38bc21c8f4b1" providerId="ADAL" clId="{0E0673CF-7ED6-4016-8351-A1894BB565C3}" dt="2022-05-30T05:00:15.496" v="4935" actId="1076"/>
          <ac:spMkLst>
            <pc:docMk/>
            <pc:sldMk cId="3099752901" sldId="313"/>
            <ac:spMk id="272" creationId="{95A7D522-FF1D-4419-974B-A80EEEE5E614}"/>
          </ac:spMkLst>
        </pc:spChg>
        <pc:spChg chg="add del mod">
          <ac:chgData name="Godchagon Panyamanotham (กชกร ปัญญามโนธรรม)" userId="4bf7b1b4-e1ae-4289-88c5-38bc21c8f4b1" providerId="ADAL" clId="{0E0673CF-7ED6-4016-8351-A1894BB565C3}" dt="2022-05-30T04:57:42.542" v="4852" actId="478"/>
          <ac:spMkLst>
            <pc:docMk/>
            <pc:sldMk cId="3099752901" sldId="313"/>
            <ac:spMk id="273" creationId="{9D4FEE59-8D86-4260-8A4B-8AACBC26D09E}"/>
          </ac:spMkLst>
        </pc:spChg>
        <pc:spChg chg="add mod">
          <ac:chgData name="Godchagon Panyamanotham (กชกร ปัญญามโนธรรม)" userId="4bf7b1b4-e1ae-4289-88c5-38bc21c8f4b1" providerId="ADAL" clId="{0E0673CF-7ED6-4016-8351-A1894BB565C3}" dt="2022-05-30T09:36:29.788" v="6162" actId="164"/>
          <ac:spMkLst>
            <pc:docMk/>
            <pc:sldMk cId="3099752901" sldId="313"/>
            <ac:spMk id="274" creationId="{7D93D164-B2B1-45A6-978C-D2788BE5C362}"/>
          </ac:spMkLst>
        </pc:spChg>
        <pc:spChg chg="add mod ord">
          <ac:chgData name="Godchagon Panyamanotham (กชกร ปัญญามโนธรรม)" userId="4bf7b1b4-e1ae-4289-88c5-38bc21c8f4b1" providerId="ADAL" clId="{0E0673CF-7ED6-4016-8351-A1894BB565C3}" dt="2022-05-30T09:36:29.788" v="6162" actId="164"/>
          <ac:spMkLst>
            <pc:docMk/>
            <pc:sldMk cId="3099752901" sldId="313"/>
            <ac:spMk id="275" creationId="{0FD341DE-BEE6-4E88-8283-439FE4858363}"/>
          </ac:spMkLst>
        </pc:spChg>
        <pc:spChg chg="mod">
          <ac:chgData name="Godchagon Panyamanotham (กชกร ปัญญามโนธรรม)" userId="4bf7b1b4-e1ae-4289-88c5-38bc21c8f4b1" providerId="ADAL" clId="{0E0673CF-7ED6-4016-8351-A1894BB565C3}" dt="2022-05-30T04:54:19.004" v="4780"/>
          <ac:spMkLst>
            <pc:docMk/>
            <pc:sldMk cId="3099752901" sldId="313"/>
            <ac:spMk id="277" creationId="{B24B2942-719B-478C-B91A-A966D563E397}"/>
          </ac:spMkLst>
        </pc:spChg>
        <pc:spChg chg="mod">
          <ac:chgData name="Godchagon Panyamanotham (กชกร ปัญญามโนธรรม)" userId="4bf7b1b4-e1ae-4289-88c5-38bc21c8f4b1" providerId="ADAL" clId="{0E0673CF-7ED6-4016-8351-A1894BB565C3}" dt="2022-05-30T04:57:15.530" v="4845" actId="1076"/>
          <ac:spMkLst>
            <pc:docMk/>
            <pc:sldMk cId="3099752901" sldId="313"/>
            <ac:spMk id="278" creationId="{8E84C846-DD73-4BE4-A571-8C7228B1675C}"/>
          </ac:spMkLst>
        </pc:spChg>
        <pc:spChg chg="add mod">
          <ac:chgData name="Godchagon Panyamanotham (กชกร ปัญญามโนธรรม)" userId="4bf7b1b4-e1ae-4289-88c5-38bc21c8f4b1" providerId="ADAL" clId="{0E0673CF-7ED6-4016-8351-A1894BB565C3}" dt="2022-05-30T04:58:12.476" v="4854" actId="1076"/>
          <ac:spMkLst>
            <pc:docMk/>
            <pc:sldMk cId="3099752901" sldId="313"/>
            <ac:spMk id="287" creationId="{CEF4FC00-0347-4F3E-A129-C2F5A6EEA744}"/>
          </ac:spMkLst>
        </pc:spChg>
        <pc:spChg chg="add mod">
          <ac:chgData name="Godchagon Panyamanotham (กชกร ปัญญามโนธรรม)" userId="4bf7b1b4-e1ae-4289-88c5-38bc21c8f4b1" providerId="ADAL" clId="{0E0673CF-7ED6-4016-8351-A1894BB565C3}" dt="2022-05-30T04:59:10.023" v="4919" actId="20577"/>
          <ac:spMkLst>
            <pc:docMk/>
            <pc:sldMk cId="3099752901" sldId="313"/>
            <ac:spMk id="288" creationId="{A0686DEC-E07F-4857-9AC2-D37B331AB14C}"/>
          </ac:spMkLst>
        </pc:spChg>
        <pc:grpChg chg="del mod">
          <ac:chgData name="Godchagon Panyamanotham (กชกร ปัญญามโนธรรม)" userId="4bf7b1b4-e1ae-4289-88c5-38bc21c8f4b1" providerId="ADAL" clId="{0E0673CF-7ED6-4016-8351-A1894BB565C3}" dt="2022-05-30T02:25:54.659" v="3576" actId="27803"/>
          <ac:grpSpMkLst>
            <pc:docMk/>
            <pc:sldMk cId="3099752901" sldId="313"/>
            <ac:grpSpMk id="9" creationId="{331011EF-F201-4B4B-BFED-3352EA46128A}"/>
          </ac:grpSpMkLst>
        </pc:grpChg>
        <pc:grpChg chg="add del mod ord">
          <ac:chgData name="Godchagon Panyamanotham (กชกร ปัญญามโนธรรม)" userId="4bf7b1b4-e1ae-4289-88c5-38bc21c8f4b1" providerId="ADAL" clId="{0E0673CF-7ED6-4016-8351-A1894BB565C3}" dt="2022-05-30T04:56:33.809" v="4817" actId="164"/>
          <ac:grpSpMkLst>
            <pc:docMk/>
            <pc:sldMk cId="3099752901" sldId="313"/>
            <ac:grpSpMk id="19" creationId="{28DFCD93-3AEF-4238-924C-89AE51451A75}"/>
          </ac:grpSpMkLst>
        </pc:grpChg>
        <pc:grpChg chg="add del mod">
          <ac:chgData name="Godchagon Panyamanotham (กชกร ปัญญามโนธรรม)" userId="4bf7b1b4-e1ae-4289-88c5-38bc21c8f4b1" providerId="ADAL" clId="{0E0673CF-7ED6-4016-8351-A1894BB565C3}" dt="2022-05-30T04:56:43.806" v="4820" actId="478"/>
          <ac:grpSpMkLst>
            <pc:docMk/>
            <pc:sldMk cId="3099752901" sldId="313"/>
            <ac:grpSpMk id="20" creationId="{692C8457-FA4E-4C7E-AEFB-8693F8647E10}"/>
          </ac:grpSpMkLst>
        </pc:grpChg>
        <pc:grpChg chg="del mod">
          <ac:chgData name="Godchagon Panyamanotham (กชกร ปัญญามโนธรรม)" userId="4bf7b1b4-e1ae-4289-88c5-38bc21c8f4b1" providerId="ADAL" clId="{0E0673CF-7ED6-4016-8351-A1894BB565C3}" dt="2022-05-30T02:26:25.994" v="3577" actId="165"/>
          <ac:grpSpMkLst>
            <pc:docMk/>
            <pc:sldMk cId="3099752901" sldId="313"/>
            <ac:grpSpMk id="21" creationId="{7EC9DA96-7A74-49C5-BCEC-F444D0FC239F}"/>
          </ac:grpSpMkLst>
        </pc:grpChg>
        <pc:grpChg chg="mod">
          <ac:chgData name="Godchagon Panyamanotham (กชกร ปัญญามโนธรรม)" userId="4bf7b1b4-e1ae-4289-88c5-38bc21c8f4b1" providerId="ADAL" clId="{0E0673CF-7ED6-4016-8351-A1894BB565C3}" dt="2022-05-23T14:09:40.458" v="2568" actId="164"/>
          <ac:grpSpMkLst>
            <pc:docMk/>
            <pc:sldMk cId="3099752901" sldId="313"/>
            <ac:grpSpMk id="27" creationId="{391DC7E5-C453-476B-901E-BFAB3C77C37A}"/>
          </ac:grpSpMkLst>
        </pc:grpChg>
        <pc:grpChg chg="mod">
          <ac:chgData name="Godchagon Panyamanotham (กชกร ปัญญามโนธรรม)" userId="4bf7b1b4-e1ae-4289-88c5-38bc21c8f4b1" providerId="ADAL" clId="{0E0673CF-7ED6-4016-8351-A1894BB565C3}" dt="2022-05-23T14:00:46.763" v="2450" actId="27803"/>
          <ac:grpSpMkLst>
            <pc:docMk/>
            <pc:sldMk cId="3099752901" sldId="313"/>
            <ac:grpSpMk id="28" creationId="{919305EC-7AE5-4CF9-A4E7-3AA547A6A1B3}"/>
          </ac:grpSpMkLst>
        </pc:grpChg>
        <pc:grpChg chg="mod">
          <ac:chgData name="Godchagon Panyamanotham (กชกร ปัญญามโนธรรม)" userId="4bf7b1b4-e1ae-4289-88c5-38bc21c8f4b1" providerId="ADAL" clId="{0E0673CF-7ED6-4016-8351-A1894BB565C3}" dt="2022-05-23T14:00:46.763" v="2450" actId="27803"/>
          <ac:grpSpMkLst>
            <pc:docMk/>
            <pc:sldMk cId="3099752901" sldId="313"/>
            <ac:grpSpMk id="30" creationId="{9593145D-4518-4EB5-8825-B471897228F4}"/>
          </ac:grpSpMkLst>
        </pc:grpChg>
        <pc:grpChg chg="mod">
          <ac:chgData name="Godchagon Panyamanotham (กชกร ปัญญามโนธรรม)" userId="4bf7b1b4-e1ae-4289-88c5-38bc21c8f4b1" providerId="ADAL" clId="{0E0673CF-7ED6-4016-8351-A1894BB565C3}" dt="2022-05-23T14:00:46.763" v="2450" actId="27803"/>
          <ac:grpSpMkLst>
            <pc:docMk/>
            <pc:sldMk cId="3099752901" sldId="313"/>
            <ac:grpSpMk id="32" creationId="{DBED228F-6EB9-4B13-A3DD-FB5B2D65E712}"/>
          </ac:grpSpMkLst>
        </pc:grpChg>
        <pc:grpChg chg="mod">
          <ac:chgData name="Godchagon Panyamanotham (กชกร ปัญญามโนธรรม)" userId="4bf7b1b4-e1ae-4289-88c5-38bc21c8f4b1" providerId="ADAL" clId="{0E0673CF-7ED6-4016-8351-A1894BB565C3}" dt="2022-05-23T14:00:46.763" v="2450" actId="27803"/>
          <ac:grpSpMkLst>
            <pc:docMk/>
            <pc:sldMk cId="3099752901" sldId="313"/>
            <ac:grpSpMk id="40" creationId="{C1755602-2350-41C3-B8CC-DBBEF825767B}"/>
          </ac:grpSpMkLst>
        </pc:grpChg>
        <pc:grpChg chg="mod">
          <ac:chgData name="Godchagon Panyamanotham (กชกร ปัญญามโนธรรม)" userId="4bf7b1b4-e1ae-4289-88c5-38bc21c8f4b1" providerId="ADAL" clId="{0E0673CF-7ED6-4016-8351-A1894BB565C3}" dt="2022-05-23T14:00:46.763" v="2450" actId="27803"/>
          <ac:grpSpMkLst>
            <pc:docMk/>
            <pc:sldMk cId="3099752901" sldId="313"/>
            <ac:grpSpMk id="44" creationId="{CB64CB84-AE4C-48B3-AD9D-4E4D9052218A}"/>
          </ac:grpSpMkLst>
        </pc:grpChg>
        <pc:grpChg chg="mod">
          <ac:chgData name="Godchagon Panyamanotham (กชกร ปัญญามโนธรรม)" userId="4bf7b1b4-e1ae-4289-88c5-38bc21c8f4b1" providerId="ADAL" clId="{0E0673CF-7ED6-4016-8351-A1894BB565C3}" dt="2022-05-23T14:00:46.763" v="2450" actId="27803"/>
          <ac:grpSpMkLst>
            <pc:docMk/>
            <pc:sldMk cId="3099752901" sldId="313"/>
            <ac:grpSpMk id="46" creationId="{2626526B-5B22-4A98-951A-0FBE280DBD5F}"/>
          </ac:grpSpMkLst>
        </pc:grpChg>
        <pc:grpChg chg="mod">
          <ac:chgData name="Godchagon Panyamanotham (กชกร ปัญญามโนธรรม)" userId="4bf7b1b4-e1ae-4289-88c5-38bc21c8f4b1" providerId="ADAL" clId="{0E0673CF-7ED6-4016-8351-A1894BB565C3}" dt="2022-05-23T14:00:46.763" v="2450" actId="27803"/>
          <ac:grpSpMkLst>
            <pc:docMk/>
            <pc:sldMk cId="3099752901" sldId="313"/>
            <ac:grpSpMk id="53" creationId="{52B0E448-1BF6-4E6C-9391-904FFCB83FA8}"/>
          </ac:grpSpMkLst>
        </pc:grpChg>
        <pc:grpChg chg="mod">
          <ac:chgData name="Godchagon Panyamanotham (กชกร ปัญญามโนธรรม)" userId="4bf7b1b4-e1ae-4289-88c5-38bc21c8f4b1" providerId="ADAL" clId="{0E0673CF-7ED6-4016-8351-A1894BB565C3}" dt="2022-05-23T14:09:40.458" v="2568" actId="164"/>
          <ac:grpSpMkLst>
            <pc:docMk/>
            <pc:sldMk cId="3099752901" sldId="313"/>
            <ac:grpSpMk id="56" creationId="{EAC6CB9D-F705-4EEF-9F5F-E2D80DD6F674}"/>
          </ac:grpSpMkLst>
        </pc:grpChg>
        <pc:grpChg chg="mod">
          <ac:chgData name="Godchagon Panyamanotham (กชกร ปัญญามโนธรรม)" userId="4bf7b1b4-e1ae-4289-88c5-38bc21c8f4b1" providerId="ADAL" clId="{0E0673CF-7ED6-4016-8351-A1894BB565C3}" dt="2022-05-23T14:02:43.837" v="2472" actId="27803"/>
          <ac:grpSpMkLst>
            <pc:docMk/>
            <pc:sldMk cId="3099752901" sldId="313"/>
            <ac:grpSpMk id="57" creationId="{F53BF52F-54D7-4414-A575-005DE4E000F8}"/>
          </ac:grpSpMkLst>
        </pc:grpChg>
        <pc:grpChg chg="mod">
          <ac:chgData name="Godchagon Panyamanotham (กชกร ปัญญามโนธรรม)" userId="4bf7b1b4-e1ae-4289-88c5-38bc21c8f4b1" providerId="ADAL" clId="{0E0673CF-7ED6-4016-8351-A1894BB565C3}" dt="2022-05-23T14:02:43.837" v="2472" actId="27803"/>
          <ac:grpSpMkLst>
            <pc:docMk/>
            <pc:sldMk cId="3099752901" sldId="313"/>
            <ac:grpSpMk id="59" creationId="{4DA2D116-C2EB-4B81-81BE-94084C4155EF}"/>
          </ac:grpSpMkLst>
        </pc:grpChg>
        <pc:grpChg chg="mod">
          <ac:chgData name="Godchagon Panyamanotham (กชกร ปัญญามโนธรรม)" userId="4bf7b1b4-e1ae-4289-88c5-38bc21c8f4b1" providerId="ADAL" clId="{0E0673CF-7ED6-4016-8351-A1894BB565C3}" dt="2022-05-23T14:02:43.837" v="2472" actId="27803"/>
          <ac:grpSpMkLst>
            <pc:docMk/>
            <pc:sldMk cId="3099752901" sldId="313"/>
            <ac:grpSpMk id="62" creationId="{C5A71F65-A8B9-408A-978E-D4B17CB7964D}"/>
          </ac:grpSpMkLst>
        </pc:grpChg>
        <pc:grpChg chg="mod">
          <ac:chgData name="Godchagon Panyamanotham (กชกร ปัญญามโนธรรม)" userId="4bf7b1b4-e1ae-4289-88c5-38bc21c8f4b1" providerId="ADAL" clId="{0E0673CF-7ED6-4016-8351-A1894BB565C3}" dt="2022-05-23T14:02:43.837" v="2472" actId="27803"/>
          <ac:grpSpMkLst>
            <pc:docMk/>
            <pc:sldMk cId="3099752901" sldId="313"/>
            <ac:grpSpMk id="67" creationId="{D0DA9FD7-2E57-44A3-B105-222F6E101585}"/>
          </ac:grpSpMkLst>
        </pc:grpChg>
        <pc:grpChg chg="mod">
          <ac:chgData name="Godchagon Panyamanotham (กชกร ปัญญามโนธรรม)" userId="4bf7b1b4-e1ae-4289-88c5-38bc21c8f4b1" providerId="ADAL" clId="{0E0673CF-7ED6-4016-8351-A1894BB565C3}" dt="2022-05-23T14:02:43.837" v="2472" actId="27803"/>
          <ac:grpSpMkLst>
            <pc:docMk/>
            <pc:sldMk cId="3099752901" sldId="313"/>
            <ac:grpSpMk id="70" creationId="{F700649E-0320-4615-ACAE-ECC071A3251F}"/>
          </ac:grpSpMkLst>
        </pc:grpChg>
        <pc:grpChg chg="mod">
          <ac:chgData name="Godchagon Panyamanotham (กชกร ปัญญามโนธรรม)" userId="4bf7b1b4-e1ae-4289-88c5-38bc21c8f4b1" providerId="ADAL" clId="{0E0673CF-7ED6-4016-8351-A1894BB565C3}" dt="2022-05-23T14:02:43.837" v="2472" actId="27803"/>
          <ac:grpSpMkLst>
            <pc:docMk/>
            <pc:sldMk cId="3099752901" sldId="313"/>
            <ac:grpSpMk id="75" creationId="{4F251563-BEDA-4F5F-BDF6-CA35DC4E7A3E}"/>
          </ac:grpSpMkLst>
        </pc:grpChg>
        <pc:grpChg chg="mod">
          <ac:chgData name="Godchagon Panyamanotham (กชกร ปัญญามโนธรรม)" userId="4bf7b1b4-e1ae-4289-88c5-38bc21c8f4b1" providerId="ADAL" clId="{0E0673CF-7ED6-4016-8351-A1894BB565C3}" dt="2022-05-23T14:02:43.837" v="2472" actId="27803"/>
          <ac:grpSpMkLst>
            <pc:docMk/>
            <pc:sldMk cId="3099752901" sldId="313"/>
            <ac:grpSpMk id="79" creationId="{CF1CC955-914B-44B6-B6AE-068415787966}"/>
          </ac:grpSpMkLst>
        </pc:grpChg>
        <pc:grpChg chg="mod">
          <ac:chgData name="Godchagon Panyamanotham (กชกร ปัญญามโนธรรม)" userId="4bf7b1b4-e1ae-4289-88c5-38bc21c8f4b1" providerId="ADAL" clId="{0E0673CF-7ED6-4016-8351-A1894BB565C3}" dt="2022-05-23T14:02:43.837" v="2472" actId="27803"/>
          <ac:grpSpMkLst>
            <pc:docMk/>
            <pc:sldMk cId="3099752901" sldId="313"/>
            <ac:grpSpMk id="86" creationId="{7D871215-E819-4547-BFF8-866C10C189E7}"/>
          </ac:grpSpMkLst>
        </pc:grpChg>
        <pc:grpChg chg="mod">
          <ac:chgData name="Godchagon Panyamanotham (กชกร ปัญญามโนธรรม)" userId="4bf7b1b4-e1ae-4289-88c5-38bc21c8f4b1" providerId="ADAL" clId="{0E0673CF-7ED6-4016-8351-A1894BB565C3}" dt="2022-05-23T14:02:43.837" v="2472" actId="27803"/>
          <ac:grpSpMkLst>
            <pc:docMk/>
            <pc:sldMk cId="3099752901" sldId="313"/>
            <ac:grpSpMk id="89" creationId="{BFB70116-BEEB-4B37-BD1F-C4CB3700DFEF}"/>
          </ac:grpSpMkLst>
        </pc:grpChg>
        <pc:grpChg chg="mod">
          <ac:chgData name="Godchagon Panyamanotham (กชกร ปัญญามโนธรรม)" userId="4bf7b1b4-e1ae-4289-88c5-38bc21c8f4b1" providerId="ADAL" clId="{0E0673CF-7ED6-4016-8351-A1894BB565C3}" dt="2022-05-23T14:02:43.837" v="2472" actId="27803"/>
          <ac:grpSpMkLst>
            <pc:docMk/>
            <pc:sldMk cId="3099752901" sldId="313"/>
            <ac:grpSpMk id="92" creationId="{C66E803B-A109-4106-B69A-833E291751C7}"/>
          </ac:grpSpMkLst>
        </pc:grpChg>
        <pc:grpChg chg="mod">
          <ac:chgData name="Godchagon Panyamanotham (กชกร ปัญญามโนธรรม)" userId="4bf7b1b4-e1ae-4289-88c5-38bc21c8f4b1" providerId="ADAL" clId="{0E0673CF-7ED6-4016-8351-A1894BB565C3}" dt="2022-05-23T14:02:43.837" v="2472" actId="27803"/>
          <ac:grpSpMkLst>
            <pc:docMk/>
            <pc:sldMk cId="3099752901" sldId="313"/>
            <ac:grpSpMk id="94" creationId="{CB1A79E0-FAC1-4389-B734-98C858316F0F}"/>
          </ac:grpSpMkLst>
        </pc:grpChg>
        <pc:grpChg chg="mod">
          <ac:chgData name="Godchagon Panyamanotham (กชกร ปัญญามโนธรรม)" userId="4bf7b1b4-e1ae-4289-88c5-38bc21c8f4b1" providerId="ADAL" clId="{0E0673CF-7ED6-4016-8351-A1894BB565C3}" dt="2022-05-23T14:02:43.837" v="2472" actId="27803"/>
          <ac:grpSpMkLst>
            <pc:docMk/>
            <pc:sldMk cId="3099752901" sldId="313"/>
            <ac:grpSpMk id="102" creationId="{00420959-D1EF-459F-8A1F-229D592FD82D}"/>
          </ac:grpSpMkLst>
        </pc:grpChg>
        <pc:grpChg chg="add del mod">
          <ac:chgData name="Godchagon Panyamanotham (กชกร ปัญญามโนธรรม)" userId="4bf7b1b4-e1ae-4289-88c5-38bc21c8f4b1" providerId="ADAL" clId="{0E0673CF-7ED6-4016-8351-A1894BB565C3}" dt="2022-05-30T02:27:57.259" v="3582" actId="478"/>
          <ac:grpSpMkLst>
            <pc:docMk/>
            <pc:sldMk cId="3099752901" sldId="313"/>
            <ac:grpSpMk id="112" creationId="{2913EADC-D22F-4AD5-908D-0F69C586823C}"/>
          </ac:grpSpMkLst>
        </pc:grpChg>
        <pc:grpChg chg="add mod">
          <ac:chgData name="Godchagon Panyamanotham (กชกร ปัญญามโนธรรม)" userId="4bf7b1b4-e1ae-4289-88c5-38bc21c8f4b1" providerId="ADAL" clId="{0E0673CF-7ED6-4016-8351-A1894BB565C3}" dt="2022-05-23T14:20:33.420" v="2702" actId="27803"/>
          <ac:grpSpMkLst>
            <pc:docMk/>
            <pc:sldMk cId="3099752901" sldId="313"/>
            <ac:grpSpMk id="113" creationId="{F3D762EF-CA2A-48BB-A7E4-F405158520D3}"/>
          </ac:grpSpMkLst>
        </pc:grpChg>
        <pc:grpChg chg="add del mod">
          <ac:chgData name="Godchagon Panyamanotham (กชกร ปัญญามโนธรรม)" userId="4bf7b1b4-e1ae-4289-88c5-38bc21c8f4b1" providerId="ADAL" clId="{0E0673CF-7ED6-4016-8351-A1894BB565C3}" dt="2022-05-30T02:27:57.259" v="3582" actId="478"/>
          <ac:grpSpMkLst>
            <pc:docMk/>
            <pc:sldMk cId="3099752901" sldId="313"/>
            <ac:grpSpMk id="115" creationId="{EFF95BB0-59A0-4D79-946D-E9D74CB9D0E6}"/>
          </ac:grpSpMkLst>
        </pc:grpChg>
        <pc:grpChg chg="mod">
          <ac:chgData name="Godchagon Panyamanotham (กชกร ปัญญามโนธรรม)" userId="4bf7b1b4-e1ae-4289-88c5-38bc21c8f4b1" providerId="ADAL" clId="{0E0673CF-7ED6-4016-8351-A1894BB565C3}" dt="2022-05-23T14:20:33.420" v="2702" actId="27803"/>
          <ac:grpSpMkLst>
            <pc:docMk/>
            <pc:sldMk cId="3099752901" sldId="313"/>
            <ac:grpSpMk id="116" creationId="{0CE63103-6331-418A-9C12-8749550B58E4}"/>
          </ac:grpSpMkLst>
        </pc:grpChg>
        <pc:grpChg chg="add mod">
          <ac:chgData name="Godchagon Panyamanotham (กชกร ปัญญามโนธรรม)" userId="4bf7b1b4-e1ae-4289-88c5-38bc21c8f4b1" providerId="ADAL" clId="{0E0673CF-7ED6-4016-8351-A1894BB565C3}" dt="2022-05-30T05:00:41.872" v="4941" actId="1076"/>
          <ac:grpSpMkLst>
            <pc:docMk/>
            <pc:sldMk cId="3099752901" sldId="313"/>
            <ac:grpSpMk id="116" creationId="{1FAB7856-1E5F-43A1-9AF1-101460C69CC3}"/>
          </ac:grpSpMkLst>
        </pc:grpChg>
        <pc:grpChg chg="mod">
          <ac:chgData name="Godchagon Panyamanotham (กชกร ปัญญามโนธรรม)" userId="4bf7b1b4-e1ae-4289-88c5-38bc21c8f4b1" providerId="ADAL" clId="{0E0673CF-7ED6-4016-8351-A1894BB565C3}" dt="2022-05-23T14:20:33.420" v="2702" actId="27803"/>
          <ac:grpSpMkLst>
            <pc:docMk/>
            <pc:sldMk cId="3099752901" sldId="313"/>
            <ac:grpSpMk id="117" creationId="{A83F7C55-B581-46D3-8693-616364B176F9}"/>
          </ac:grpSpMkLst>
        </pc:grpChg>
        <pc:grpChg chg="mod">
          <ac:chgData name="Godchagon Panyamanotham (กชกร ปัญญามโนธรรม)" userId="4bf7b1b4-e1ae-4289-88c5-38bc21c8f4b1" providerId="ADAL" clId="{0E0673CF-7ED6-4016-8351-A1894BB565C3}" dt="2022-05-30T02:28:14.312" v="3589" actId="164"/>
          <ac:grpSpMkLst>
            <pc:docMk/>
            <pc:sldMk cId="3099752901" sldId="313"/>
            <ac:grpSpMk id="118" creationId="{3BC5025E-EAC7-4FA0-9AA9-38B96C13F799}"/>
          </ac:grpSpMkLst>
        </pc:grpChg>
        <pc:grpChg chg="mod">
          <ac:chgData name="Godchagon Panyamanotham (กชกร ปัญญามโนธรรม)" userId="4bf7b1b4-e1ae-4289-88c5-38bc21c8f4b1" providerId="ADAL" clId="{0E0673CF-7ED6-4016-8351-A1894BB565C3}" dt="2022-05-30T02:25:54.659" v="3576" actId="27803"/>
          <ac:grpSpMkLst>
            <pc:docMk/>
            <pc:sldMk cId="3099752901" sldId="313"/>
            <ac:grpSpMk id="120" creationId="{69A73266-BAB1-4906-BEA8-E595726237B7}"/>
          </ac:grpSpMkLst>
        </pc:grpChg>
        <pc:grpChg chg="mod">
          <ac:chgData name="Godchagon Panyamanotham (กชกร ปัญญามโนธรรม)" userId="4bf7b1b4-e1ae-4289-88c5-38bc21c8f4b1" providerId="ADAL" clId="{0E0673CF-7ED6-4016-8351-A1894BB565C3}" dt="2022-05-23T14:20:33.420" v="2702" actId="27803"/>
          <ac:grpSpMkLst>
            <pc:docMk/>
            <pc:sldMk cId="3099752901" sldId="313"/>
            <ac:grpSpMk id="122" creationId="{39119C7C-54A6-47D9-A1B0-F93180051DA6}"/>
          </ac:grpSpMkLst>
        </pc:grpChg>
        <pc:grpChg chg="mod">
          <ac:chgData name="Godchagon Panyamanotham (กชกร ปัญญามโนธรรม)" userId="4bf7b1b4-e1ae-4289-88c5-38bc21c8f4b1" providerId="ADAL" clId="{0E0673CF-7ED6-4016-8351-A1894BB565C3}" dt="2022-05-23T14:20:33.420" v="2702" actId="27803"/>
          <ac:grpSpMkLst>
            <pc:docMk/>
            <pc:sldMk cId="3099752901" sldId="313"/>
            <ac:grpSpMk id="125" creationId="{14EDFAE7-2503-49EF-BE3F-F98C8B3D06EB}"/>
          </ac:grpSpMkLst>
        </pc:grpChg>
        <pc:grpChg chg="mod">
          <ac:chgData name="Godchagon Panyamanotham (กชกร ปัญญามโนธรรม)" userId="4bf7b1b4-e1ae-4289-88c5-38bc21c8f4b1" providerId="ADAL" clId="{0E0673CF-7ED6-4016-8351-A1894BB565C3}" dt="2022-05-23T14:20:31.966" v="2699" actId="27803"/>
          <ac:grpSpMkLst>
            <pc:docMk/>
            <pc:sldMk cId="3099752901" sldId="313"/>
            <ac:grpSpMk id="133" creationId="{D1A9E718-712C-4E1D-BAC5-B20F4D7B82CD}"/>
          </ac:grpSpMkLst>
        </pc:grpChg>
        <pc:grpChg chg="mod">
          <ac:chgData name="Godchagon Panyamanotham (กชกร ปัญญามโนธรรม)" userId="4bf7b1b4-e1ae-4289-88c5-38bc21c8f4b1" providerId="ADAL" clId="{0E0673CF-7ED6-4016-8351-A1894BB565C3}" dt="2022-05-23T14:20:31.966" v="2699" actId="27803"/>
          <ac:grpSpMkLst>
            <pc:docMk/>
            <pc:sldMk cId="3099752901" sldId="313"/>
            <ac:grpSpMk id="134" creationId="{5BE63409-3F64-4A87-9649-2BBB54DCCD05}"/>
          </ac:grpSpMkLst>
        </pc:grpChg>
        <pc:grpChg chg="mod">
          <ac:chgData name="Godchagon Panyamanotham (กชกร ปัญญามโนธรรม)" userId="4bf7b1b4-e1ae-4289-88c5-38bc21c8f4b1" providerId="ADAL" clId="{0E0673CF-7ED6-4016-8351-A1894BB565C3}" dt="2022-05-23T14:20:31.966" v="2699" actId="27803"/>
          <ac:grpSpMkLst>
            <pc:docMk/>
            <pc:sldMk cId="3099752901" sldId="313"/>
            <ac:grpSpMk id="136" creationId="{859E602A-F09B-4DCC-AEC5-16DC3A21FDBA}"/>
          </ac:grpSpMkLst>
        </pc:grpChg>
        <pc:grpChg chg="mod">
          <ac:chgData name="Godchagon Panyamanotham (กชกร ปัญญามโนธรรม)" userId="4bf7b1b4-e1ae-4289-88c5-38bc21c8f4b1" providerId="ADAL" clId="{0E0673CF-7ED6-4016-8351-A1894BB565C3}" dt="2022-05-23T14:20:31.966" v="2699" actId="27803"/>
          <ac:grpSpMkLst>
            <pc:docMk/>
            <pc:sldMk cId="3099752901" sldId="313"/>
            <ac:grpSpMk id="139" creationId="{AC5CF61F-F56A-4823-B7BB-D70E250ACD2C}"/>
          </ac:grpSpMkLst>
        </pc:grpChg>
        <pc:grpChg chg="mod">
          <ac:chgData name="Godchagon Panyamanotham (กชกร ปัญญามโนธรรม)" userId="4bf7b1b4-e1ae-4289-88c5-38bc21c8f4b1" providerId="ADAL" clId="{0E0673CF-7ED6-4016-8351-A1894BB565C3}" dt="2022-05-23T14:20:31.966" v="2699" actId="27803"/>
          <ac:grpSpMkLst>
            <pc:docMk/>
            <pc:sldMk cId="3099752901" sldId="313"/>
            <ac:grpSpMk id="142" creationId="{974D9A25-F9F2-4D8D-9634-8D7D4F06FE3F}"/>
          </ac:grpSpMkLst>
        </pc:grpChg>
        <pc:grpChg chg="mod">
          <ac:chgData name="Godchagon Panyamanotham (กชกร ปัญญามโนธรรม)" userId="4bf7b1b4-e1ae-4289-88c5-38bc21c8f4b1" providerId="ADAL" clId="{0E0673CF-7ED6-4016-8351-A1894BB565C3}" dt="2022-05-23T14:20:31.966" v="2699" actId="27803"/>
          <ac:grpSpMkLst>
            <pc:docMk/>
            <pc:sldMk cId="3099752901" sldId="313"/>
            <ac:grpSpMk id="146" creationId="{09402C2E-7EEA-47E5-B692-EE1209C791ED}"/>
          </ac:grpSpMkLst>
        </pc:grpChg>
        <pc:grpChg chg="mod">
          <ac:chgData name="Godchagon Panyamanotham (กชกร ปัญญามโนธรรม)" userId="4bf7b1b4-e1ae-4289-88c5-38bc21c8f4b1" providerId="ADAL" clId="{0E0673CF-7ED6-4016-8351-A1894BB565C3}" dt="2022-05-23T14:20:31.966" v="2699" actId="27803"/>
          <ac:grpSpMkLst>
            <pc:docMk/>
            <pc:sldMk cId="3099752901" sldId="313"/>
            <ac:grpSpMk id="151" creationId="{9CD09820-9F7F-4B35-97E4-289AF0430B49}"/>
          </ac:grpSpMkLst>
        </pc:grpChg>
        <pc:grpChg chg="mod">
          <ac:chgData name="Godchagon Panyamanotham (กชกร ปัญญามโนธรรม)" userId="4bf7b1b4-e1ae-4289-88c5-38bc21c8f4b1" providerId="ADAL" clId="{0E0673CF-7ED6-4016-8351-A1894BB565C3}" dt="2022-05-30T02:28:14.312" v="3589" actId="164"/>
          <ac:grpSpMkLst>
            <pc:docMk/>
            <pc:sldMk cId="3099752901" sldId="313"/>
            <ac:grpSpMk id="152" creationId="{E0D7CF0A-7B8B-4679-8EA6-5DCD930A14D0}"/>
          </ac:grpSpMkLst>
        </pc:grpChg>
        <pc:grpChg chg="mod">
          <ac:chgData name="Godchagon Panyamanotham (กชกร ปัญญามโนธรรม)" userId="4bf7b1b4-e1ae-4289-88c5-38bc21c8f4b1" providerId="ADAL" clId="{0E0673CF-7ED6-4016-8351-A1894BB565C3}" dt="2022-05-23T14:20:31.966" v="2699" actId="27803"/>
          <ac:grpSpMkLst>
            <pc:docMk/>
            <pc:sldMk cId="3099752901" sldId="313"/>
            <ac:grpSpMk id="154" creationId="{CB771FCE-78AC-475D-B02D-644550C4B3CF}"/>
          </ac:grpSpMkLst>
        </pc:grpChg>
        <pc:grpChg chg="mod">
          <ac:chgData name="Godchagon Panyamanotham (กชกร ปัญญามโนธรรม)" userId="4bf7b1b4-e1ae-4289-88c5-38bc21c8f4b1" providerId="ADAL" clId="{0E0673CF-7ED6-4016-8351-A1894BB565C3}" dt="2022-05-23T14:20:31.966" v="2699" actId="27803"/>
          <ac:grpSpMkLst>
            <pc:docMk/>
            <pc:sldMk cId="3099752901" sldId="313"/>
            <ac:grpSpMk id="155" creationId="{AC954486-0A9D-4C7A-975A-AAC821DB2E07}"/>
          </ac:grpSpMkLst>
        </pc:grpChg>
        <pc:grpChg chg="mod">
          <ac:chgData name="Godchagon Panyamanotham (กชกร ปัญญามโนธรรม)" userId="4bf7b1b4-e1ae-4289-88c5-38bc21c8f4b1" providerId="ADAL" clId="{0E0673CF-7ED6-4016-8351-A1894BB565C3}" dt="2022-05-30T02:25:54.659" v="3576" actId="27803"/>
          <ac:grpSpMkLst>
            <pc:docMk/>
            <pc:sldMk cId="3099752901" sldId="313"/>
            <ac:grpSpMk id="158" creationId="{C36D2CEA-C25E-409A-967F-0991941A86D8}"/>
          </ac:grpSpMkLst>
        </pc:grpChg>
        <pc:grpChg chg="mod">
          <ac:chgData name="Godchagon Panyamanotham (กชกร ปัญญามโนธรรม)" userId="4bf7b1b4-e1ae-4289-88c5-38bc21c8f4b1" providerId="ADAL" clId="{0E0673CF-7ED6-4016-8351-A1894BB565C3}" dt="2022-05-23T14:20:31.966" v="2699" actId="27803"/>
          <ac:grpSpMkLst>
            <pc:docMk/>
            <pc:sldMk cId="3099752901" sldId="313"/>
            <ac:grpSpMk id="162" creationId="{9948C494-9645-4ED5-B935-4709D2325FA1}"/>
          </ac:grpSpMkLst>
        </pc:grpChg>
        <pc:grpChg chg="mod">
          <ac:chgData name="Godchagon Panyamanotham (กชกร ปัญญามโนธรรม)" userId="4bf7b1b4-e1ae-4289-88c5-38bc21c8f4b1" providerId="ADAL" clId="{0E0673CF-7ED6-4016-8351-A1894BB565C3}" dt="2022-05-23T14:20:31.966" v="2699" actId="27803"/>
          <ac:grpSpMkLst>
            <pc:docMk/>
            <pc:sldMk cId="3099752901" sldId="313"/>
            <ac:grpSpMk id="166" creationId="{EE6C8FD9-8653-43B5-8AF0-AA689D0BC7FA}"/>
          </ac:grpSpMkLst>
        </pc:grpChg>
        <pc:grpChg chg="mod">
          <ac:chgData name="Godchagon Panyamanotham (กชกร ปัญญามโนธรรม)" userId="4bf7b1b4-e1ae-4289-88c5-38bc21c8f4b1" providerId="ADAL" clId="{0E0673CF-7ED6-4016-8351-A1894BB565C3}" dt="2022-05-23T14:20:31.966" v="2699" actId="27803"/>
          <ac:grpSpMkLst>
            <pc:docMk/>
            <pc:sldMk cId="3099752901" sldId="313"/>
            <ac:grpSpMk id="171" creationId="{B4E1B8E9-745B-4344-A8A5-8E8020AD4A62}"/>
          </ac:grpSpMkLst>
        </pc:grpChg>
        <pc:grpChg chg="mod">
          <ac:chgData name="Godchagon Panyamanotham (กชกร ปัญญามโนธรรม)" userId="4bf7b1b4-e1ae-4289-88c5-38bc21c8f4b1" providerId="ADAL" clId="{0E0673CF-7ED6-4016-8351-A1894BB565C3}" dt="2022-05-23T14:20:31.966" v="2699" actId="27803"/>
          <ac:grpSpMkLst>
            <pc:docMk/>
            <pc:sldMk cId="3099752901" sldId="313"/>
            <ac:grpSpMk id="175" creationId="{A52213EE-ED75-481F-BCAA-E4602DB31BCB}"/>
          </ac:grpSpMkLst>
        </pc:grpChg>
        <pc:grpChg chg="mod">
          <ac:chgData name="Godchagon Panyamanotham (กชกร ปัญญามโนธรรม)" userId="4bf7b1b4-e1ae-4289-88c5-38bc21c8f4b1" providerId="ADAL" clId="{0E0673CF-7ED6-4016-8351-A1894BB565C3}" dt="2022-05-23T14:20:31.966" v="2699" actId="27803"/>
          <ac:grpSpMkLst>
            <pc:docMk/>
            <pc:sldMk cId="3099752901" sldId="313"/>
            <ac:grpSpMk id="178" creationId="{C7309196-A7FB-401C-820F-F0211F891A27}"/>
          </ac:grpSpMkLst>
        </pc:grpChg>
        <pc:grpChg chg="mod">
          <ac:chgData name="Godchagon Panyamanotham (กชกร ปัญญามโนธรรม)" userId="4bf7b1b4-e1ae-4289-88c5-38bc21c8f4b1" providerId="ADAL" clId="{0E0673CF-7ED6-4016-8351-A1894BB565C3}" dt="2022-05-23T14:20:31.966" v="2699" actId="27803"/>
          <ac:grpSpMkLst>
            <pc:docMk/>
            <pc:sldMk cId="3099752901" sldId="313"/>
            <ac:grpSpMk id="183" creationId="{FE3275C3-6A1E-4165-857D-D65760829B6B}"/>
          </ac:grpSpMkLst>
        </pc:grpChg>
        <pc:grpChg chg="mod">
          <ac:chgData name="Godchagon Panyamanotham (กชกร ปัญญามโนธรรม)" userId="4bf7b1b4-e1ae-4289-88c5-38bc21c8f4b1" providerId="ADAL" clId="{0E0673CF-7ED6-4016-8351-A1894BB565C3}" dt="2022-05-23T14:20:31.966" v="2699" actId="27803"/>
          <ac:grpSpMkLst>
            <pc:docMk/>
            <pc:sldMk cId="3099752901" sldId="313"/>
            <ac:grpSpMk id="192" creationId="{53633B99-5C27-44C2-AA96-D5E03D1F2973}"/>
          </ac:grpSpMkLst>
        </pc:grpChg>
        <pc:grpChg chg="mod">
          <ac:chgData name="Godchagon Panyamanotham (กชกร ปัญญามโนธรรม)" userId="4bf7b1b4-e1ae-4289-88c5-38bc21c8f4b1" providerId="ADAL" clId="{0E0673CF-7ED6-4016-8351-A1894BB565C3}" dt="2022-05-23T14:20:31.966" v="2699" actId="27803"/>
          <ac:grpSpMkLst>
            <pc:docMk/>
            <pc:sldMk cId="3099752901" sldId="313"/>
            <ac:grpSpMk id="195" creationId="{0C12EA95-C323-4190-A75D-3CF759452B08}"/>
          </ac:grpSpMkLst>
        </pc:grpChg>
        <pc:grpChg chg="mod">
          <ac:chgData name="Godchagon Panyamanotham (กชกร ปัญญามโนธรรม)" userId="4bf7b1b4-e1ae-4289-88c5-38bc21c8f4b1" providerId="ADAL" clId="{0E0673CF-7ED6-4016-8351-A1894BB565C3}" dt="2022-05-23T14:20:31.416" v="2696" actId="27803"/>
          <ac:grpSpMkLst>
            <pc:docMk/>
            <pc:sldMk cId="3099752901" sldId="313"/>
            <ac:grpSpMk id="202" creationId="{250EBE70-E5EA-43F1-A81B-06D1FA67990E}"/>
          </ac:grpSpMkLst>
        </pc:grpChg>
        <pc:grpChg chg="mod">
          <ac:chgData name="Godchagon Panyamanotham (กชกร ปัญญามโนธรรม)" userId="4bf7b1b4-e1ae-4289-88c5-38bc21c8f4b1" providerId="ADAL" clId="{0E0673CF-7ED6-4016-8351-A1894BB565C3}" dt="2022-05-23T14:20:31.416" v="2696" actId="27803"/>
          <ac:grpSpMkLst>
            <pc:docMk/>
            <pc:sldMk cId="3099752901" sldId="313"/>
            <ac:grpSpMk id="203" creationId="{402F8384-4B1A-431E-8E46-F7897C1CBFDF}"/>
          </ac:grpSpMkLst>
        </pc:grpChg>
        <pc:grpChg chg="mod">
          <ac:chgData name="Godchagon Panyamanotham (กชกร ปัญญามโนธรรม)" userId="4bf7b1b4-e1ae-4289-88c5-38bc21c8f4b1" providerId="ADAL" clId="{0E0673CF-7ED6-4016-8351-A1894BB565C3}" dt="2022-05-23T14:20:31.416" v="2696" actId="27803"/>
          <ac:grpSpMkLst>
            <pc:docMk/>
            <pc:sldMk cId="3099752901" sldId="313"/>
            <ac:grpSpMk id="205" creationId="{74D320FF-F805-43DD-BF9F-9C198AF0FC8D}"/>
          </ac:grpSpMkLst>
        </pc:grpChg>
        <pc:grpChg chg="mod">
          <ac:chgData name="Godchagon Panyamanotham (กชกร ปัญญามโนธรรม)" userId="4bf7b1b4-e1ae-4289-88c5-38bc21c8f4b1" providerId="ADAL" clId="{0E0673CF-7ED6-4016-8351-A1894BB565C3}" dt="2022-05-23T14:20:31.416" v="2696" actId="27803"/>
          <ac:grpSpMkLst>
            <pc:docMk/>
            <pc:sldMk cId="3099752901" sldId="313"/>
            <ac:grpSpMk id="211" creationId="{90DD6099-C6A2-4BEE-BAF7-D2A1CAB5C949}"/>
          </ac:grpSpMkLst>
        </pc:grpChg>
        <pc:grpChg chg="mod">
          <ac:chgData name="Godchagon Panyamanotham (กชกร ปัญญามโนธรรม)" userId="4bf7b1b4-e1ae-4289-88c5-38bc21c8f4b1" providerId="ADAL" clId="{0E0673CF-7ED6-4016-8351-A1894BB565C3}" dt="2022-05-23T14:20:31.416" v="2696" actId="27803"/>
          <ac:grpSpMkLst>
            <pc:docMk/>
            <pc:sldMk cId="3099752901" sldId="313"/>
            <ac:grpSpMk id="216" creationId="{81078A02-28AD-4DEA-BA77-7FF8478527B5}"/>
          </ac:grpSpMkLst>
        </pc:grpChg>
        <pc:grpChg chg="mod">
          <ac:chgData name="Godchagon Panyamanotham (กชกร ปัญญามโนธรรม)" userId="4bf7b1b4-e1ae-4289-88c5-38bc21c8f4b1" providerId="ADAL" clId="{0E0673CF-7ED6-4016-8351-A1894BB565C3}" dt="2022-05-23T14:20:31.416" v="2696" actId="27803"/>
          <ac:grpSpMkLst>
            <pc:docMk/>
            <pc:sldMk cId="3099752901" sldId="313"/>
            <ac:grpSpMk id="221" creationId="{35210675-A75E-4C5E-B01C-4BAED38249DA}"/>
          </ac:grpSpMkLst>
        </pc:grpChg>
        <pc:grpChg chg="mod">
          <ac:chgData name="Godchagon Panyamanotham (กชกร ปัญญามโนธรรม)" userId="4bf7b1b4-e1ae-4289-88c5-38bc21c8f4b1" providerId="ADAL" clId="{0E0673CF-7ED6-4016-8351-A1894BB565C3}" dt="2022-05-23T14:20:31.416" v="2696" actId="27803"/>
          <ac:grpSpMkLst>
            <pc:docMk/>
            <pc:sldMk cId="3099752901" sldId="313"/>
            <ac:grpSpMk id="224" creationId="{16363641-2704-498E-BAB1-DE19B885883D}"/>
          </ac:grpSpMkLst>
        </pc:grpChg>
        <pc:grpChg chg="add mod">
          <ac:chgData name="Godchagon Panyamanotham (กชกร ปัญญามโนธรรม)" userId="4bf7b1b4-e1ae-4289-88c5-38bc21c8f4b1" providerId="ADAL" clId="{0E0673CF-7ED6-4016-8351-A1894BB565C3}" dt="2022-05-30T04:54:14.420" v="4778" actId="1076"/>
          <ac:grpSpMkLst>
            <pc:docMk/>
            <pc:sldMk cId="3099752901" sldId="313"/>
            <ac:grpSpMk id="234" creationId="{14F307C3-3B22-473A-B68F-726BB0C05377}"/>
          </ac:grpSpMkLst>
        </pc:grpChg>
        <pc:grpChg chg="add mod">
          <ac:chgData name="Godchagon Panyamanotham (กชกร ปัญญามโนธรรม)" userId="4bf7b1b4-e1ae-4289-88c5-38bc21c8f4b1" providerId="ADAL" clId="{0E0673CF-7ED6-4016-8351-A1894BB565C3}" dt="2022-05-30T04:54:45.095" v="4785" actId="408"/>
          <ac:grpSpMkLst>
            <pc:docMk/>
            <pc:sldMk cId="3099752901" sldId="313"/>
            <ac:grpSpMk id="235" creationId="{719FDF49-202D-469C-B4F7-1244CCC1E811}"/>
          </ac:grpSpMkLst>
        </pc:grpChg>
        <pc:grpChg chg="add mod">
          <ac:chgData name="Godchagon Panyamanotham (กชกร ปัญญามโนธรรม)" userId="4bf7b1b4-e1ae-4289-88c5-38bc21c8f4b1" providerId="ADAL" clId="{0E0673CF-7ED6-4016-8351-A1894BB565C3}" dt="2022-05-30T04:54:36.436" v="4783" actId="1076"/>
          <ac:grpSpMkLst>
            <pc:docMk/>
            <pc:sldMk cId="3099752901" sldId="313"/>
            <ac:grpSpMk id="236" creationId="{FFEDCFAF-6D63-44EA-B845-5473BECB5CAC}"/>
          </ac:grpSpMkLst>
        </pc:grpChg>
        <pc:grpChg chg="add mod">
          <ac:chgData name="Godchagon Panyamanotham (กชกร ปัญญามโนธรรม)" userId="4bf7b1b4-e1ae-4289-88c5-38bc21c8f4b1" providerId="ADAL" clId="{0E0673CF-7ED6-4016-8351-A1894BB565C3}" dt="2022-05-30T04:54:45.095" v="4785" actId="408"/>
          <ac:grpSpMkLst>
            <pc:docMk/>
            <pc:sldMk cId="3099752901" sldId="313"/>
            <ac:grpSpMk id="239" creationId="{7B46CD22-2CF8-4F97-81A7-63AC26D68FE2}"/>
          </ac:grpSpMkLst>
        </pc:grpChg>
        <pc:grpChg chg="mod">
          <ac:chgData name="Godchagon Panyamanotham (กชกร ปัญญามโนธรรม)" userId="4bf7b1b4-e1ae-4289-88c5-38bc21c8f4b1" providerId="ADAL" clId="{0E0673CF-7ED6-4016-8351-A1894BB565C3}" dt="2022-05-30T02:25:54.659" v="3576" actId="27803"/>
          <ac:grpSpMkLst>
            <pc:docMk/>
            <pc:sldMk cId="3099752901" sldId="313"/>
            <ac:grpSpMk id="253" creationId="{58C898C0-0A65-48ED-A70A-5003C33ECF69}"/>
          </ac:grpSpMkLst>
        </pc:grpChg>
        <pc:grpChg chg="mod">
          <ac:chgData name="Godchagon Panyamanotham (กชกร ปัญญามโนธรรม)" userId="4bf7b1b4-e1ae-4289-88c5-38bc21c8f4b1" providerId="ADAL" clId="{0E0673CF-7ED6-4016-8351-A1894BB565C3}" dt="2022-05-30T02:28:14.312" v="3589" actId="164"/>
          <ac:grpSpMkLst>
            <pc:docMk/>
            <pc:sldMk cId="3099752901" sldId="313"/>
            <ac:grpSpMk id="260" creationId="{EA5EA00B-597D-4DD7-BD2A-740C8628D75B}"/>
          </ac:grpSpMkLst>
        </pc:grpChg>
        <pc:grpChg chg="mod">
          <ac:chgData name="Godchagon Panyamanotham (กชกร ปัญญามโนธรรม)" userId="4bf7b1b4-e1ae-4289-88c5-38bc21c8f4b1" providerId="ADAL" clId="{0E0673CF-7ED6-4016-8351-A1894BB565C3}" dt="2022-05-30T02:28:14.312" v="3589" actId="164"/>
          <ac:grpSpMkLst>
            <pc:docMk/>
            <pc:sldMk cId="3099752901" sldId="313"/>
            <ac:grpSpMk id="263" creationId="{0AEA1331-FD7B-4754-B4DC-032230D600F9}"/>
          </ac:grpSpMkLst>
        </pc:grpChg>
        <pc:grpChg chg="add mod">
          <ac:chgData name="Godchagon Panyamanotham (กชกร ปัญญามโนธรรม)" userId="4bf7b1b4-e1ae-4289-88c5-38bc21c8f4b1" providerId="ADAL" clId="{0E0673CF-7ED6-4016-8351-A1894BB565C3}" dt="2022-05-30T05:01:06.443" v="4946" actId="1076"/>
          <ac:grpSpMkLst>
            <pc:docMk/>
            <pc:sldMk cId="3099752901" sldId="313"/>
            <ac:grpSpMk id="269" creationId="{AD1D4E58-8DEE-4443-B2D8-D8FE2522E6C7}"/>
          </ac:grpSpMkLst>
        </pc:grpChg>
        <pc:grpChg chg="add mod">
          <ac:chgData name="Godchagon Panyamanotham (กชกร ปัญญามโนธรรม)" userId="4bf7b1b4-e1ae-4289-88c5-38bc21c8f4b1" providerId="ADAL" clId="{0E0673CF-7ED6-4016-8351-A1894BB565C3}" dt="2022-05-30T04:54:45.095" v="4785" actId="408"/>
          <ac:grpSpMkLst>
            <pc:docMk/>
            <pc:sldMk cId="3099752901" sldId="313"/>
            <ac:grpSpMk id="276" creationId="{A7780104-0AE3-4D3D-961E-0C7446C7763E}"/>
          </ac:grpSpMkLst>
        </pc:grpChg>
        <pc:grpChg chg="add mod">
          <ac:chgData name="Godchagon Panyamanotham (กชกร ปัญญามโนธรรม)" userId="4bf7b1b4-e1ae-4289-88c5-38bc21c8f4b1" providerId="ADAL" clId="{0E0673CF-7ED6-4016-8351-A1894BB565C3}" dt="2022-05-30T05:01:15.878" v="4949" actId="1076"/>
          <ac:grpSpMkLst>
            <pc:docMk/>
            <pc:sldMk cId="3099752901" sldId="313"/>
            <ac:grpSpMk id="283" creationId="{A2DD30DF-EF92-4DCE-9478-3D04D478BB61}"/>
          </ac:grpSpMkLst>
        </pc:grpChg>
        <pc:grpChg chg="add del mod">
          <ac:chgData name="Godchagon Panyamanotham (กชกร ปัญญามโนธรรม)" userId="4bf7b1b4-e1ae-4289-88c5-38bc21c8f4b1" providerId="ADAL" clId="{0E0673CF-7ED6-4016-8351-A1894BB565C3}" dt="2022-05-30T04:56:48.462" v="4822" actId="478"/>
          <ac:grpSpMkLst>
            <pc:docMk/>
            <pc:sldMk cId="3099752901" sldId="313"/>
            <ac:grpSpMk id="284" creationId="{2572D785-7B3F-41EA-AC6E-3D2BB0B2D1E3}"/>
          </ac:grpSpMkLst>
        </pc:grpChg>
        <pc:grpChg chg="add mod">
          <ac:chgData name="Godchagon Panyamanotham (กชกร ปัญญามโนธรรม)" userId="4bf7b1b4-e1ae-4289-88c5-38bc21c8f4b1" providerId="ADAL" clId="{0E0673CF-7ED6-4016-8351-A1894BB565C3}" dt="2022-05-30T09:36:29.788" v="6162" actId="164"/>
          <ac:grpSpMkLst>
            <pc:docMk/>
            <pc:sldMk cId="3099752901" sldId="313"/>
            <ac:grpSpMk id="291" creationId="{28756B6B-F9FC-4AB2-9269-752BCEA90454}"/>
          </ac:grpSpMkLst>
        </pc:grpChg>
        <pc:picChg chg="add del mod ord">
          <ac:chgData name="Godchagon Panyamanotham (กชกร ปัญญามโนธรรม)" userId="4bf7b1b4-e1ae-4289-88c5-38bc21c8f4b1" providerId="ADAL" clId="{0E0673CF-7ED6-4016-8351-A1894BB565C3}" dt="2022-05-23T14:02:43.837" v="2472" actId="27803"/>
          <ac:picMkLst>
            <pc:docMk/>
            <pc:sldMk cId="3099752901" sldId="313"/>
            <ac:picMk id="3" creationId="{589058AC-242F-4915-A10A-13BAE606E936}"/>
          </ac:picMkLst>
        </pc:picChg>
        <pc:picChg chg="add mod ord topLvl">
          <ac:chgData name="Godchagon Panyamanotham (กชกร ปัญญามโนธรรม)" userId="4bf7b1b4-e1ae-4289-88c5-38bc21c8f4b1" providerId="ADAL" clId="{0E0673CF-7ED6-4016-8351-A1894BB565C3}" dt="2022-05-26T07:17:46.840" v="3075" actId="478"/>
          <ac:picMkLst>
            <pc:docMk/>
            <pc:sldMk cId="3099752901" sldId="313"/>
            <ac:picMk id="3" creationId="{7A684F2A-868C-4A76-80DF-CEEB55591EC3}"/>
          </ac:picMkLst>
        </pc:picChg>
        <pc:picChg chg="add del mod">
          <ac:chgData name="Godchagon Panyamanotham (กชกร ปัญญามโนธรรม)" userId="4bf7b1b4-e1ae-4289-88c5-38bc21c8f4b1" providerId="ADAL" clId="{0E0673CF-7ED6-4016-8351-A1894BB565C3}" dt="2022-05-30T02:25:54.659" v="3576" actId="27803"/>
          <ac:picMkLst>
            <pc:docMk/>
            <pc:sldMk cId="3099752901" sldId="313"/>
            <ac:picMk id="4" creationId="{87341416-6202-469A-9B0C-ED388957196D}"/>
          </ac:picMkLst>
        </pc:picChg>
        <pc:picChg chg="add mod">
          <ac:chgData name="Godchagon Panyamanotham (กชกร ปัญญามโนธรรม)" userId="4bf7b1b4-e1ae-4289-88c5-38bc21c8f4b1" providerId="ADAL" clId="{0E0673CF-7ED6-4016-8351-A1894BB565C3}" dt="2022-05-23T14:20:33.420" v="2702" actId="27803"/>
          <ac:picMkLst>
            <pc:docMk/>
            <pc:sldMk cId="3099752901" sldId="313"/>
            <ac:picMk id="6" creationId="{1507743B-227D-4457-A85E-028645C5643C}"/>
          </ac:picMkLst>
        </pc:picChg>
        <pc:picChg chg="add del mod ord topLvl">
          <ac:chgData name="Godchagon Panyamanotham (กชกร ปัญญามโนธรรม)" userId="4bf7b1b4-e1ae-4289-88c5-38bc21c8f4b1" providerId="ADAL" clId="{0E0673CF-7ED6-4016-8351-A1894BB565C3}" dt="2022-05-26T07:17:46.840" v="3075" actId="478"/>
          <ac:picMkLst>
            <pc:docMk/>
            <pc:sldMk cId="3099752901" sldId="313"/>
            <ac:picMk id="7" creationId="{630359E2-79EB-417E-807D-444EDF6F5B66}"/>
          </ac:picMkLst>
        </pc:picChg>
        <pc:picChg chg="add mod">
          <ac:chgData name="Godchagon Panyamanotham (กชกร ปัญญามโนธรรม)" userId="4bf7b1b4-e1ae-4289-88c5-38bc21c8f4b1" providerId="ADAL" clId="{0E0673CF-7ED6-4016-8351-A1894BB565C3}" dt="2022-05-23T14:20:33.420" v="2702" actId="27803"/>
          <ac:picMkLst>
            <pc:docMk/>
            <pc:sldMk cId="3099752901" sldId="313"/>
            <ac:picMk id="8" creationId="{72EB763B-005A-4419-ACCA-2FD98825C021}"/>
          </ac:picMkLst>
        </pc:picChg>
        <pc:picChg chg="mod">
          <ac:chgData name="Godchagon Panyamanotham (กชกร ปัญญามโนธรรม)" userId="4bf7b1b4-e1ae-4289-88c5-38bc21c8f4b1" providerId="ADAL" clId="{0E0673CF-7ED6-4016-8351-A1894BB565C3}" dt="2022-05-30T02:29:54.486" v="3620" actId="1076"/>
          <ac:picMkLst>
            <pc:docMk/>
            <pc:sldMk cId="3099752901" sldId="313"/>
            <ac:picMk id="11" creationId="{E678F219-0603-40B9-89FE-590744F0156D}"/>
          </ac:picMkLst>
        </pc:picChg>
        <pc:picChg chg="add del mod">
          <ac:chgData name="Godchagon Panyamanotham (กชกร ปัญญามโนธรรม)" userId="4bf7b1b4-e1ae-4289-88c5-38bc21c8f4b1" providerId="ADAL" clId="{0E0673CF-7ED6-4016-8351-A1894BB565C3}" dt="2022-05-26T04:25:02.401" v="3010" actId="478"/>
          <ac:picMkLst>
            <pc:docMk/>
            <pc:sldMk cId="3099752901" sldId="313"/>
            <ac:picMk id="17" creationId="{0EC7E2D8-C2A5-475F-985B-9C78F3B6B9EA}"/>
          </ac:picMkLst>
        </pc:picChg>
        <pc:picChg chg="del">
          <ac:chgData name="Godchagon Panyamanotham (กชกร ปัญญามโนธรรม)" userId="4bf7b1b4-e1ae-4289-88c5-38bc21c8f4b1" providerId="ADAL" clId="{0E0673CF-7ED6-4016-8351-A1894BB565C3}" dt="2022-05-23T13:36:22.885" v="2262" actId="478"/>
          <ac:picMkLst>
            <pc:docMk/>
            <pc:sldMk cId="3099752901" sldId="313"/>
            <ac:picMk id="17" creationId="{1E0A5380-9C78-44EA-BDC0-79B8DE7BCF13}"/>
          </ac:picMkLst>
        </pc:picChg>
        <pc:picChg chg="add del mod">
          <ac:chgData name="Godchagon Panyamanotham (กชกร ปัญญามโนธรรม)" userId="4bf7b1b4-e1ae-4289-88c5-38bc21c8f4b1" providerId="ADAL" clId="{0E0673CF-7ED6-4016-8351-A1894BB565C3}" dt="2022-05-23T14:00:46.763" v="2450" actId="27803"/>
          <ac:picMkLst>
            <pc:docMk/>
            <pc:sldMk cId="3099752901" sldId="313"/>
            <ac:picMk id="19" creationId="{1BB31FA5-D5A1-4799-9FDF-BA4A4F20EE3E}"/>
          </ac:picMkLst>
        </pc:picChg>
        <pc:picChg chg="add mod">
          <ac:chgData name="Godchagon Panyamanotham (กชกร ปัญญามโนธรรม)" userId="4bf7b1b4-e1ae-4289-88c5-38bc21c8f4b1" providerId="ADAL" clId="{0E0673CF-7ED6-4016-8351-A1894BB565C3}" dt="2022-05-23T14:20:33.420" v="2702" actId="27803"/>
          <ac:picMkLst>
            <pc:docMk/>
            <pc:sldMk cId="3099752901" sldId="313"/>
            <ac:picMk id="22" creationId="{68A9B710-8CE0-4AAB-9B08-8E6466F10C76}"/>
          </ac:picMkLst>
        </pc:picChg>
        <pc:picChg chg="add del mod">
          <ac:chgData name="Godchagon Panyamanotham (กชกร ปัญญามโนธรรม)" userId="4bf7b1b4-e1ae-4289-88c5-38bc21c8f4b1" providerId="ADAL" clId="{0E0673CF-7ED6-4016-8351-A1894BB565C3}" dt="2022-05-26T07:11:30.277" v="3027" actId="27803"/>
          <ac:picMkLst>
            <pc:docMk/>
            <pc:sldMk cId="3099752901" sldId="313"/>
            <ac:picMk id="23" creationId="{0A145683-985F-43CA-A59C-E0F39982919E}"/>
          </ac:picMkLst>
        </pc:picChg>
        <pc:picChg chg="add del mod">
          <ac:chgData name="Godchagon Panyamanotham (กชกร ปัญญามโนธรรม)" userId="4bf7b1b4-e1ae-4289-88c5-38bc21c8f4b1" providerId="ADAL" clId="{0E0673CF-7ED6-4016-8351-A1894BB565C3}" dt="2022-05-23T14:08:38.030" v="2564" actId="478"/>
          <ac:picMkLst>
            <pc:docMk/>
            <pc:sldMk cId="3099752901" sldId="313"/>
            <ac:picMk id="24" creationId="{4C314F72-E993-441A-9048-1111FBF4F6A4}"/>
          </ac:picMkLst>
        </pc:picChg>
        <pc:picChg chg="add del mod">
          <ac:chgData name="Godchagon Panyamanotham (กชกร ปัญญามโนธรรม)" userId="4bf7b1b4-e1ae-4289-88c5-38bc21c8f4b1" providerId="ADAL" clId="{0E0673CF-7ED6-4016-8351-A1894BB565C3}" dt="2022-05-23T14:20:33.420" v="2702" actId="27803"/>
          <ac:picMkLst>
            <pc:docMk/>
            <pc:sldMk cId="3099752901" sldId="313"/>
            <ac:picMk id="26" creationId="{964B78B0-343D-4847-B6AA-BCA0FDA4FA00}"/>
          </ac:picMkLst>
        </pc:picChg>
        <pc:picChg chg="add del mod">
          <ac:chgData name="Godchagon Panyamanotham (กชกร ปัญญามโนธรรม)" userId="4bf7b1b4-e1ae-4289-88c5-38bc21c8f4b1" providerId="ADAL" clId="{0E0673CF-7ED6-4016-8351-A1894BB565C3}" dt="2022-05-23T14:20:33.420" v="2702" actId="27803"/>
          <ac:picMkLst>
            <pc:docMk/>
            <pc:sldMk cId="3099752901" sldId="313"/>
            <ac:picMk id="110" creationId="{3CC2A61E-C036-4960-81F5-B4E0ED4FAC86}"/>
          </ac:picMkLst>
        </pc:picChg>
        <pc:picChg chg="add del mod">
          <ac:chgData name="Godchagon Panyamanotham (กชกร ปัญญามโนธรรม)" userId="4bf7b1b4-e1ae-4289-88c5-38bc21c8f4b1" providerId="ADAL" clId="{0E0673CF-7ED6-4016-8351-A1894BB565C3}" dt="2022-05-23T14:20:33.420" v="2702" actId="27803"/>
          <ac:picMkLst>
            <pc:docMk/>
            <pc:sldMk cId="3099752901" sldId="313"/>
            <ac:picMk id="111" creationId="{5FCA826A-B2B3-4FBD-9ADE-830A49344D44}"/>
          </ac:picMkLst>
        </pc:picChg>
        <pc:picChg chg="add del mod">
          <ac:chgData name="Godchagon Panyamanotham (กชกร ปัญญามโนธรรม)" userId="4bf7b1b4-e1ae-4289-88c5-38bc21c8f4b1" providerId="ADAL" clId="{0E0673CF-7ED6-4016-8351-A1894BB565C3}" dt="2022-05-26T07:17:10.063" v="3058" actId="478"/>
          <ac:picMkLst>
            <pc:docMk/>
            <pc:sldMk cId="3099752901" sldId="313"/>
            <ac:picMk id="118" creationId="{9746668F-3D91-48F4-8275-E1741E938F06}"/>
          </ac:picMkLst>
        </pc:picChg>
        <pc:picChg chg="add del mod">
          <ac:chgData name="Godchagon Panyamanotham (กชกร ปัญญามโนธรรม)" userId="4bf7b1b4-e1ae-4289-88c5-38bc21c8f4b1" providerId="ADAL" clId="{0E0673CF-7ED6-4016-8351-A1894BB565C3}" dt="2022-05-26T07:17:09.315" v="3057" actId="478"/>
          <ac:picMkLst>
            <pc:docMk/>
            <pc:sldMk cId="3099752901" sldId="313"/>
            <ac:picMk id="120" creationId="{E89FD27A-A60F-4304-960F-595F3976097B}"/>
          </ac:picMkLst>
        </pc:picChg>
        <pc:picChg chg="add del mod">
          <ac:chgData name="Godchagon Panyamanotham (กชกร ปัญญามโนธรรม)" userId="4bf7b1b4-e1ae-4289-88c5-38bc21c8f4b1" providerId="ADAL" clId="{0E0673CF-7ED6-4016-8351-A1894BB565C3}" dt="2022-05-30T02:20:52.167" v="3566" actId="478"/>
          <ac:picMkLst>
            <pc:docMk/>
            <pc:sldMk cId="3099752901" sldId="313"/>
            <ac:picMk id="122" creationId="{869EFD5D-C00E-492E-8567-CFC7AA663E5D}"/>
          </ac:picMkLst>
        </pc:picChg>
        <pc:picChg chg="add del mod">
          <ac:chgData name="Godchagon Panyamanotham (กชกร ปัญญามโนธรรม)" userId="4bf7b1b4-e1ae-4289-88c5-38bc21c8f4b1" providerId="ADAL" clId="{0E0673CF-7ED6-4016-8351-A1894BB565C3}" dt="2022-05-30T02:27:59.245" v="3584" actId="478"/>
          <ac:picMkLst>
            <pc:docMk/>
            <pc:sldMk cId="3099752901" sldId="313"/>
            <ac:picMk id="243" creationId="{B65E5F00-83D1-4AB2-A78E-99B8024719F3}"/>
          </ac:picMkLst>
        </pc:picChg>
        <pc:picChg chg="add del mod">
          <ac:chgData name="Godchagon Panyamanotham (กชกร ปัญญามโนธรรม)" userId="4bf7b1b4-e1ae-4289-88c5-38bc21c8f4b1" providerId="ADAL" clId="{0E0673CF-7ED6-4016-8351-A1894BB565C3}" dt="2022-05-30T02:27:58.634" v="3583" actId="478"/>
          <ac:picMkLst>
            <pc:docMk/>
            <pc:sldMk cId="3099752901" sldId="313"/>
            <ac:picMk id="244" creationId="{EF2DF113-D442-4459-8DCE-076AF037CE7F}"/>
          </ac:picMkLst>
        </pc:picChg>
        <pc:picChg chg="add del mod">
          <ac:chgData name="Godchagon Panyamanotham (กชกร ปัญญามโนธรรม)" userId="4bf7b1b4-e1ae-4289-88c5-38bc21c8f4b1" providerId="ADAL" clId="{0E0673CF-7ED6-4016-8351-A1894BB565C3}" dt="2022-05-30T02:28:00.802" v="3586" actId="478"/>
          <ac:picMkLst>
            <pc:docMk/>
            <pc:sldMk cId="3099752901" sldId="313"/>
            <ac:picMk id="245" creationId="{1ED30697-1504-4665-9350-30F860DFAAA5}"/>
          </ac:picMkLst>
        </pc:picChg>
        <pc:picChg chg="add del mod">
          <ac:chgData name="Godchagon Panyamanotham (กชกร ปัญญามโนธรรม)" userId="4bf7b1b4-e1ae-4289-88c5-38bc21c8f4b1" providerId="ADAL" clId="{0E0673CF-7ED6-4016-8351-A1894BB565C3}" dt="2022-05-30T02:27:59.960" v="3585" actId="478"/>
          <ac:picMkLst>
            <pc:docMk/>
            <pc:sldMk cId="3099752901" sldId="313"/>
            <ac:picMk id="246" creationId="{7693C78C-2342-4F2F-8177-4E17719BA52F}"/>
          </ac:picMkLst>
        </pc:picChg>
        <pc:picChg chg="add del mod topLvl">
          <ac:chgData name="Godchagon Panyamanotham (กชกร ปัญญามโนธรรม)" userId="4bf7b1b4-e1ae-4289-88c5-38bc21c8f4b1" providerId="ADAL" clId="{0E0673CF-7ED6-4016-8351-A1894BB565C3}" dt="2022-05-30T04:56:43.806" v="4820" actId="478"/>
          <ac:picMkLst>
            <pc:docMk/>
            <pc:sldMk cId="3099752901" sldId="313"/>
            <ac:picMk id="248" creationId="{6266CB3C-EE5B-4742-8884-8966651C89E9}"/>
          </ac:picMkLst>
        </pc:picChg>
        <pc:picChg chg="add mod topLvl">
          <ac:chgData name="Godchagon Panyamanotham (กชกร ปัญญามโนธรรม)" userId="4bf7b1b4-e1ae-4289-88c5-38bc21c8f4b1" providerId="ADAL" clId="{0E0673CF-7ED6-4016-8351-A1894BB565C3}" dt="2022-05-30T05:03:19.215" v="4956" actId="1076"/>
          <ac:picMkLst>
            <pc:docMk/>
            <pc:sldMk cId="3099752901" sldId="313"/>
            <ac:picMk id="250" creationId="{ABEEC64D-F8AC-4B1D-AB51-1DA75FB71849}"/>
          </ac:picMkLst>
        </pc:picChg>
        <pc:picChg chg="add mod ord">
          <ac:chgData name="Godchagon Panyamanotham (กชกร ปัญญามโนธรรม)" userId="4bf7b1b4-e1ae-4289-88c5-38bc21c8f4b1" providerId="ADAL" clId="{0E0673CF-7ED6-4016-8351-A1894BB565C3}" dt="2022-05-30T04:56:33.809" v="4817" actId="164"/>
          <ac:picMkLst>
            <pc:docMk/>
            <pc:sldMk cId="3099752901" sldId="313"/>
            <ac:picMk id="280" creationId="{D723574F-FC31-438C-B6A3-8CB9B3CBF8DA}"/>
          </ac:picMkLst>
        </pc:picChg>
        <pc:picChg chg="add mod">
          <ac:chgData name="Godchagon Panyamanotham (กชกร ปัญญามโนธรรม)" userId="4bf7b1b4-e1ae-4289-88c5-38bc21c8f4b1" providerId="ADAL" clId="{0E0673CF-7ED6-4016-8351-A1894BB565C3}" dt="2022-05-30T04:56:33.809" v="4817" actId="164"/>
          <ac:picMkLst>
            <pc:docMk/>
            <pc:sldMk cId="3099752901" sldId="313"/>
            <ac:picMk id="282" creationId="{22938F15-F43A-40C3-A946-524C72BA997D}"/>
          </ac:picMkLst>
        </pc:picChg>
        <pc:picChg chg="mod topLvl">
          <ac:chgData name="Godchagon Panyamanotham (กชกร ปัญญามโนธรรม)" userId="4bf7b1b4-e1ae-4289-88c5-38bc21c8f4b1" providerId="ADAL" clId="{0E0673CF-7ED6-4016-8351-A1894BB565C3}" dt="2022-05-30T05:03:11.247" v="4954" actId="1076"/>
          <ac:picMkLst>
            <pc:docMk/>
            <pc:sldMk cId="3099752901" sldId="313"/>
            <ac:picMk id="285" creationId="{8364C099-AE66-4F02-B342-2F7FD2C4A4CD}"/>
          </ac:picMkLst>
        </pc:picChg>
        <pc:picChg chg="del mod topLvl">
          <ac:chgData name="Godchagon Panyamanotham (กชกร ปัญญามโนธรรม)" userId="4bf7b1b4-e1ae-4289-88c5-38bc21c8f4b1" providerId="ADAL" clId="{0E0673CF-7ED6-4016-8351-A1894BB565C3}" dt="2022-05-30T04:56:48.462" v="4822" actId="478"/>
          <ac:picMkLst>
            <pc:docMk/>
            <pc:sldMk cId="3099752901" sldId="313"/>
            <ac:picMk id="286" creationId="{0704C622-31F4-4FB6-B79C-E3D4C2B41239}"/>
          </ac:picMkLst>
        </pc:picChg>
        <pc:picChg chg="add mod">
          <ac:chgData name="Godchagon Panyamanotham (กชกร ปัญญามโนธรรม)" userId="4bf7b1b4-e1ae-4289-88c5-38bc21c8f4b1" providerId="ADAL" clId="{0E0673CF-7ED6-4016-8351-A1894BB565C3}" dt="2022-05-30T05:03:11.247" v="4954" actId="1076"/>
          <ac:picMkLst>
            <pc:docMk/>
            <pc:sldMk cId="3099752901" sldId="313"/>
            <ac:picMk id="290" creationId="{4232273D-7DD1-42D5-9ADB-09C624AC3DE0}"/>
          </ac:picMkLst>
        </pc:picChg>
      </pc:sldChg>
      <pc:sldChg chg="addSp delSp modSp add mod modAnim modNotesTx">
        <pc:chgData name="Godchagon Panyamanotham (กชกร ปัญญามโนธรรม)" userId="4bf7b1b4-e1ae-4289-88c5-38bc21c8f4b1" providerId="ADAL" clId="{0E0673CF-7ED6-4016-8351-A1894BB565C3}" dt="2022-05-30T09:37:15.889" v="6171"/>
        <pc:sldMkLst>
          <pc:docMk/>
          <pc:sldMk cId="1446363840" sldId="314"/>
        </pc:sldMkLst>
        <pc:spChg chg="mod">
          <ac:chgData name="Godchagon Panyamanotham (กชกร ปัญญามโนธรรม)" userId="4bf7b1b4-e1ae-4289-88c5-38bc21c8f4b1" providerId="ADAL" clId="{0E0673CF-7ED6-4016-8351-A1894BB565C3}" dt="2022-05-30T03:15:35.539" v="4390" actId="20577"/>
          <ac:spMkLst>
            <pc:docMk/>
            <pc:sldMk cId="1446363840" sldId="314"/>
            <ac:spMk id="18" creationId="{3BE67FC0-54BC-4425-AB07-A0BB6FB37D25}"/>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9" creationId="{8A793FB6-ECD2-462E-9676-428B2F69D705}"/>
          </ac:spMkLst>
        </pc:spChg>
        <pc:spChg chg="mod">
          <ac:chgData name="Godchagon Panyamanotham (กชกร ปัญญามโนธรรม)" userId="4bf7b1b4-e1ae-4289-88c5-38bc21c8f4b1" providerId="ADAL" clId="{0E0673CF-7ED6-4016-8351-A1894BB565C3}" dt="2022-05-30T03:24:20.597" v="4616" actId="404"/>
          <ac:spMkLst>
            <pc:docMk/>
            <pc:sldMk cId="1446363840" sldId="314"/>
            <ac:spMk id="20" creationId="{E35EEC7B-49BF-4E1F-B051-2C4324BB8247}"/>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22" creationId="{F6A43195-176A-4063-8ABA-1F8368BD6AA4}"/>
          </ac:spMkLst>
        </pc:spChg>
        <pc:spChg chg="mod">
          <ac:chgData name="Godchagon Panyamanotham (กชกร ปัญญามโนธรรม)" userId="4bf7b1b4-e1ae-4289-88c5-38bc21c8f4b1" providerId="ADAL" clId="{0E0673CF-7ED6-4016-8351-A1894BB565C3}" dt="2022-05-30T03:24:52.600" v="4642" actId="404"/>
          <ac:spMkLst>
            <pc:docMk/>
            <pc:sldMk cId="1446363840" sldId="314"/>
            <ac:spMk id="23" creationId="{5671DBA4-5FB9-428F-BBAB-60DED6DDE26C}"/>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25" creationId="{DD44D331-C754-4E2A-B870-3D3F1E23717A}"/>
          </ac:spMkLst>
        </pc:spChg>
        <pc:spChg chg="mod">
          <ac:chgData name="Godchagon Panyamanotham (กชกร ปัญญามโนธรรม)" userId="4bf7b1b4-e1ae-4289-88c5-38bc21c8f4b1" providerId="ADAL" clId="{0E0673CF-7ED6-4016-8351-A1894BB565C3}" dt="2022-05-30T07:43:27.714" v="5571" actId="404"/>
          <ac:spMkLst>
            <pc:docMk/>
            <pc:sldMk cId="1446363840" sldId="314"/>
            <ac:spMk id="26" creationId="{3659A353-55E4-4E81-A970-FC993F7CC25A}"/>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28" creationId="{B1F4F2BC-1D4E-4CF4-8D21-4A5F5D7A478F}"/>
          </ac:spMkLst>
        </pc:spChg>
        <pc:spChg chg="mod">
          <ac:chgData name="Godchagon Panyamanotham (กชกร ปัญญามโนธรรม)" userId="4bf7b1b4-e1ae-4289-88c5-38bc21c8f4b1" providerId="ADAL" clId="{0E0673CF-7ED6-4016-8351-A1894BB565C3}" dt="2022-05-30T03:24:42.780" v="4633" actId="1076"/>
          <ac:spMkLst>
            <pc:docMk/>
            <pc:sldMk cId="1446363840" sldId="314"/>
            <ac:spMk id="29" creationId="{DA08A21A-ECD8-47E2-8C87-4E1948453C03}"/>
          </ac:spMkLst>
        </pc:spChg>
        <pc:spChg chg="del mod topLvl">
          <ac:chgData name="Godchagon Panyamanotham (กชกร ปัญญามโนธรรม)" userId="4bf7b1b4-e1ae-4289-88c5-38bc21c8f4b1" providerId="ADAL" clId="{0E0673CF-7ED6-4016-8351-A1894BB565C3}" dt="2022-05-30T03:28:31.351" v="4665" actId="478"/>
          <ac:spMkLst>
            <pc:docMk/>
            <pc:sldMk cId="1446363840" sldId="314"/>
            <ac:spMk id="37" creationId="{833B36A5-FEEA-463F-B7BE-41538416839C}"/>
          </ac:spMkLst>
        </pc:spChg>
        <pc:spChg chg="del mod topLvl">
          <ac:chgData name="Godchagon Panyamanotham (กชกร ปัญญามโนธรรม)" userId="4bf7b1b4-e1ae-4289-88c5-38bc21c8f4b1" providerId="ADAL" clId="{0E0673CF-7ED6-4016-8351-A1894BB565C3}" dt="2022-05-30T03:28:29.788" v="4664" actId="478"/>
          <ac:spMkLst>
            <pc:docMk/>
            <pc:sldMk cId="1446363840" sldId="314"/>
            <ac:spMk id="38" creationId="{E3A7650B-E4A7-40E3-A498-57892DE00063}"/>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40" creationId="{E1ACECBD-C2BF-4FF8-8B73-2C61A02AA750}"/>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41" creationId="{6720E1DD-7075-4C58-BE86-687042860B5B}"/>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42" creationId="{3F92DDE9-49C3-43FE-9594-D051DD4402EF}"/>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43" creationId="{0187D8CE-A092-4F0E-8B74-2247988872E5}"/>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48" creationId="{29533940-E360-4E87-B732-780C76BC10F5}"/>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49" creationId="{E4FA1B58-6A9D-4377-B327-85E684BB3C2E}"/>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50" creationId="{17B5E7C5-6640-4E98-B1D0-7F2D671A2FC3}"/>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51" creationId="{25E81364-9632-4B54-A78D-E77AEE99733F}"/>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52" creationId="{5C4D18C2-C39A-48A3-940D-82754C9D46D4}"/>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53" creationId="{F7B3E4DE-59C3-4A28-802F-8FD5D63C61AD}"/>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54" creationId="{B0E601BA-6578-4247-B030-92D80CF2A915}"/>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55" creationId="{FA447482-ADC5-4738-90AB-A2A22B9A6080}"/>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56" creationId="{FF8ABF0B-216A-4A02-B50A-227559BCB2D4}"/>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57" creationId="{450F2BF6-85A6-4980-B2B3-F97D37F734B0}"/>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58" creationId="{6B4AFEF7-A18C-4606-AA01-F4EF79AD721B}"/>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59" creationId="{5282F0A6-1DD3-43C2-B7DA-601E34F492D9}"/>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61" creationId="{9CD2504E-1C70-4997-8ACB-10AE87722D5B}"/>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63" creationId="{9AC707C7-8768-4D46-8C8E-FE61CB84F884}"/>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64" creationId="{D4E3B468-E1C6-4130-BCE5-59652A93494F}"/>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65" creationId="{257F6F2A-DD5E-49ED-A490-F8E49F170772}"/>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66" creationId="{B0BCD89B-C50D-4166-9A75-031D0E0E2E2C}"/>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67" creationId="{F155A16D-C3FB-4D98-9F33-3516EA18A0A4}"/>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68" creationId="{535E0922-79A4-4C83-9B6C-7CAD2EB41FDC}"/>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69" creationId="{47EC2939-113D-4660-B8DD-D237813E9FF2}"/>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70" creationId="{1CDD7DB0-9102-470F-AFCF-3390873EFAF9}"/>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71" creationId="{059BCDEE-4B8A-4A05-8273-16A68E047B85}"/>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72" creationId="{BDCEA38B-F427-4617-B6DB-89D6B059DE56}"/>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73" creationId="{FC27FC44-EE3C-4F94-ACA6-709774775F29}"/>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74" creationId="{DDAE0343-D161-4F49-B14D-093ED724A298}"/>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75" creationId="{03429607-EF40-45C4-AC15-AC105689C136}"/>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76" creationId="{73995393-F64B-4285-B43D-A1B282FE79B6}"/>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77" creationId="{07D1895C-BEAB-48BE-84AD-6F6F7F615679}"/>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78" creationId="{BE2B20F6-83E3-4E73-A66D-5A5FBEC1F751}"/>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79" creationId="{B774D8B0-1FBB-4CBF-8F1B-3E5B8A8990C0}"/>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80" creationId="{40009BC5-BC6A-48E8-93B3-EBFCEBD2EC55}"/>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81" creationId="{3186E4BF-DA16-4DF1-B2AE-DDA37871C393}"/>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82" creationId="{1E7934DA-EBB4-4C13-9659-DC040D2B7168}"/>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83" creationId="{68D30B24-1E0E-4D6A-B4CE-8BEBEE33ECEE}"/>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84" creationId="{DC759580-1759-4B9B-9FC3-256F872E14E7}"/>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85" creationId="{4B0AD5C8-480E-4C80-948F-975BF789DC6F}"/>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86" creationId="{EA8B7BEC-EC5D-4EB9-BD16-521D0082CE69}"/>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87" creationId="{108956CA-BEBC-40F2-935D-04D7811AD685}"/>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88" creationId="{88F249AB-786C-4DAC-ABDD-A0B126E0A74E}"/>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89" creationId="{0C4AE53A-517C-481A-9592-C7114A7BCD9F}"/>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90" creationId="{3335337F-9510-464B-B91B-C934AE0952A1}"/>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91" creationId="{A8F6BBBC-E3E6-4DB6-8185-495D355A1F28}"/>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92" creationId="{1C15F2DF-7E2D-4868-8C66-E953C3C0AE32}"/>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93" creationId="{937C1531-2DA0-4CD8-A5AB-F9181B9B8784}"/>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94" creationId="{A387C8F3-A479-4CDB-B466-790328C8ED60}"/>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95" creationId="{A6D7F599-07A6-4F28-9315-67A08C1BECED}"/>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96" creationId="{04F81919-2E62-4B1D-9AC6-776B728CC70F}"/>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97" creationId="{BD350EC2-40ED-4EC3-8AB3-0B97244265D3}"/>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98" creationId="{7EAFF3B5-3852-4B00-880D-3EC1FC7754EF}"/>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99" creationId="{988C52ED-DEF4-4C3C-B132-0D337DDAF776}"/>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00" creationId="{C0FA94BB-ACF4-4CEF-B2DF-0526D98D3B6D}"/>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01" creationId="{91E1E212-D83C-419A-A781-EF33E2AFB458}"/>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02" creationId="{8C76E211-B730-4213-88D4-EFE38B08EDCE}"/>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03" creationId="{B2A07E89-498D-455D-8603-95486C8D43A2}"/>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04" creationId="{FC949509-39C9-4420-87D7-BF8573C047F6}"/>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05" creationId="{980F511B-F6D1-4972-8C1B-638678625E7D}"/>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06" creationId="{307CB538-DB72-40CF-938E-4165F1B41A13}"/>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07" creationId="{0AD4E58C-4A66-4E62-9228-3957AC16B57D}"/>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08" creationId="{2FB1906A-2B91-4E7B-8265-95B9D8B23776}"/>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09" creationId="{4DE28E33-65A5-4A85-A982-859AD2C07025}"/>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10" creationId="{081982AC-F249-4B1B-9810-A66EA1B0AB17}"/>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11" creationId="{133CECDC-A769-4B31-871C-95A102F68CAA}"/>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12" creationId="{F2772FBF-F380-4917-9D11-5481F26D4324}"/>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13" creationId="{728B998F-39B6-461F-A74A-59385CCB7078}"/>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14" creationId="{8D9B4FBC-59B7-4B88-AE55-5DD27A30105D}"/>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15" creationId="{0D72FA6C-96C2-46A6-83D5-3F45A887148B}"/>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16" creationId="{CDA93A0B-8A8A-4689-9BEF-70B7AE4CE29B}"/>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17" creationId="{A7B634B3-066B-4327-89A3-6F78E11B9172}"/>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18" creationId="{5AF240FE-E08A-451C-904D-7986C8DD7659}"/>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19" creationId="{D22CDD9F-D49F-449E-93DA-CCBEC4FA2934}"/>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20" creationId="{38D866C2-00B9-4DE1-BA50-39427CCE08B4}"/>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21" creationId="{FDDE4715-1151-4EE2-AF4E-5CA7B1B2B764}"/>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22" creationId="{DB735B1D-7232-4921-B083-16B6004085ED}"/>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23" creationId="{54512295-F940-4D66-B6A8-6AAE333D2532}"/>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24" creationId="{6529C6FA-F0F2-4ED5-8402-C21EBAFB1C65}"/>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25" creationId="{2A42B430-EA4C-44F1-9434-961ADD33D958}"/>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26" creationId="{FEE46859-40D4-4D25-8517-864E8380B25E}"/>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27" creationId="{FDCD12EB-6D2E-4E3E-BD96-8990F011F932}"/>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28" creationId="{5DDC8B26-4F7C-451F-B6C2-4F817E6771F4}"/>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29" creationId="{9BD9C846-7107-4FB9-8FD6-15396D78C9E5}"/>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30" creationId="{87B1B490-BE23-40BB-8826-BEE931916367}"/>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31" creationId="{D972F65D-DAF0-48BF-87DB-D492FFB5B70C}"/>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32" creationId="{14455CC6-A96E-4B3B-B14B-63BEB9DEA45B}"/>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33" creationId="{EF12864B-795C-4FEB-B8BC-2CC9679C2763}"/>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34" creationId="{3EAD30B1-05DB-49BB-8006-19A38BFBE270}"/>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35" creationId="{8A5029DB-35D4-4886-8C2C-70414C55C09C}"/>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36" creationId="{EE717832-BE25-4811-9C6D-427960E5FA66}"/>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37" creationId="{1BD93A74-0960-4234-99F3-71179DEF06D4}"/>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38" creationId="{7CD0BB0F-9902-435B-B042-CE2B9172C96C}"/>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39" creationId="{FDDC1A49-B7BF-4074-A47B-F8E2DFBD7E7F}"/>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40" creationId="{7B046872-3640-4E9D-A707-2FCFD4E3F8EE}"/>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41" creationId="{E7B1CDA9-795B-4ED6-AD81-05F8EB2F27CA}"/>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42" creationId="{9AA4DD28-BB75-462D-8BD6-B146796BC4E0}"/>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43" creationId="{88840ECF-77FF-4123-8801-5E7A82B87B7E}"/>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44" creationId="{A7033831-5CB2-42D8-9CF7-571AA6006C83}"/>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46" creationId="{2795F377-313B-48AD-B1E2-3C39B935686C}"/>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47" creationId="{92062F40-07BB-42CB-962C-CD61CD625EE0}"/>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48" creationId="{31E7ACBB-97FC-460F-B4D6-5F8686F84FB2}"/>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49" creationId="{C5CE0B22-8268-4B78-96FA-6D25B57C856F}"/>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50" creationId="{41418462-0856-4042-933C-7DCD7BCCC2C3}"/>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51" creationId="{26F0123F-FC20-40B6-9495-3BD20A3DD321}"/>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52" creationId="{549189CC-EFDD-4CEB-A236-A9C496DA1A72}"/>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53" creationId="{98850E24-534B-414B-B6EF-88FF0192F466}"/>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54" creationId="{37B00716-F2ED-48EB-8DA6-A5E42D03804E}"/>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55" creationId="{76C17C3A-55A4-4F7B-B894-5C0CB4AB2B73}"/>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56" creationId="{CF75535B-A0DD-4CBA-B660-D7CDFB01A6FF}"/>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57" creationId="{A52C1A8D-E3F6-4245-89DC-A81ED502A4CA}"/>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58" creationId="{65DAB904-CD86-4634-9BFF-103B235AFF9F}"/>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59" creationId="{4C97482A-60EE-4ED4-95BC-2FA18F77972A}"/>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60" creationId="{B523BF59-B5CB-4B0C-847B-B0FE93E4E711}"/>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61" creationId="{06123D6D-8968-43BE-B064-D76D202209F0}"/>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62" creationId="{88A63032-37BC-48E8-982C-225B48D13CCF}"/>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63" creationId="{3A436E33-B3D3-47E2-8766-5BC3D9F36248}"/>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64" creationId="{AD7F4F04-A51C-4E93-AE53-F3D829835A58}"/>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65" creationId="{5B369A0B-F78A-4B61-B97C-48A26C71DDFE}"/>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66" creationId="{D486415F-364B-4012-9B64-E965737C0E02}"/>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67" creationId="{E4B647DC-71C6-4A6A-9E0A-68B38119CFB9}"/>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68" creationId="{5A53FD39-A06D-4C07-8429-85F152AE67B4}"/>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69" creationId="{C7118952-094E-43BF-9EA8-F7585C8E91E0}"/>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70" creationId="{FF683247-375A-4B69-B832-C5B1AE5C0D33}"/>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71" creationId="{B311B319-1D90-4E51-A98A-F6E41555AAC1}"/>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72" creationId="{0146C491-5B5F-4D83-B51B-53F64983DE9C}"/>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73" creationId="{C4DD9198-FE68-4A1C-9DCE-DE66FF2DB8B6}"/>
          </ac:spMkLst>
        </pc:spChg>
        <pc:spChg chg="mod">
          <ac:chgData name="Godchagon Panyamanotham (กชกร ปัญญามโนธรรม)" userId="4bf7b1b4-e1ae-4289-88c5-38bc21c8f4b1" providerId="ADAL" clId="{0E0673CF-7ED6-4016-8351-A1894BB565C3}" dt="2022-05-30T03:20:36.964" v="4569"/>
          <ac:spMkLst>
            <pc:docMk/>
            <pc:sldMk cId="1446363840" sldId="314"/>
            <ac:spMk id="174" creationId="{046859BC-3A11-4AC0-BEEA-2A3C09D02340}"/>
          </ac:spMkLst>
        </pc:spChg>
        <pc:spChg chg="add mod">
          <ac:chgData name="Godchagon Panyamanotham (กชกร ปัญญามโนธรรม)" userId="4bf7b1b4-e1ae-4289-88c5-38bc21c8f4b1" providerId="ADAL" clId="{0E0673CF-7ED6-4016-8351-A1894BB565C3}" dt="2022-05-30T05:05:02.377" v="5087" actId="20577"/>
          <ac:spMkLst>
            <pc:docMk/>
            <pc:sldMk cId="1446363840" sldId="314"/>
            <ac:spMk id="175" creationId="{920355BC-E17C-4CCE-8D01-74574F024300}"/>
          </ac:spMkLst>
        </pc:spChg>
        <pc:spChg chg="add del mod">
          <ac:chgData name="Godchagon Panyamanotham (กชกร ปัญญามโนธรรม)" userId="4bf7b1b4-e1ae-4289-88c5-38bc21c8f4b1" providerId="ADAL" clId="{0E0673CF-7ED6-4016-8351-A1894BB565C3}" dt="2022-05-30T05:04:55.557" v="5082" actId="478"/>
          <ac:spMkLst>
            <pc:docMk/>
            <pc:sldMk cId="1446363840" sldId="314"/>
            <ac:spMk id="176" creationId="{B491BAB0-BE2C-47E6-BD2B-C94CD0DF2E02}"/>
          </ac:spMkLst>
        </pc:spChg>
        <pc:spChg chg="add del mod">
          <ac:chgData name="Godchagon Panyamanotham (กชกร ปัญญามโนธรรม)" userId="4bf7b1b4-e1ae-4289-88c5-38bc21c8f4b1" providerId="ADAL" clId="{0E0673CF-7ED6-4016-8351-A1894BB565C3}" dt="2022-05-30T05:04:56.869" v="5084" actId="478"/>
          <ac:spMkLst>
            <pc:docMk/>
            <pc:sldMk cId="1446363840" sldId="314"/>
            <ac:spMk id="177" creationId="{4343DFA7-30A3-401A-98CA-8008970447F6}"/>
          </ac:spMkLst>
        </pc:spChg>
        <pc:spChg chg="add del mod">
          <ac:chgData name="Godchagon Panyamanotham (กชกร ปัญญามโนธรรม)" userId="4bf7b1b4-e1ae-4289-88c5-38bc21c8f4b1" providerId="ADAL" clId="{0E0673CF-7ED6-4016-8351-A1894BB565C3}" dt="2022-05-30T05:04:57.975" v="5085" actId="478"/>
          <ac:spMkLst>
            <pc:docMk/>
            <pc:sldMk cId="1446363840" sldId="314"/>
            <ac:spMk id="178" creationId="{1F3536AD-CBFB-4861-89EE-EE31C7E09AA6}"/>
          </ac:spMkLst>
        </pc:spChg>
        <pc:spChg chg="add mod">
          <ac:chgData name="Godchagon Panyamanotham (กชกร ปัญญามโนธรรม)" userId="4bf7b1b4-e1ae-4289-88c5-38bc21c8f4b1" providerId="ADAL" clId="{0E0673CF-7ED6-4016-8351-A1894BB565C3}" dt="2022-05-30T03:21:13.931" v="4585" actId="12788"/>
          <ac:spMkLst>
            <pc:docMk/>
            <pc:sldMk cId="1446363840" sldId="314"/>
            <ac:spMk id="179" creationId="{C8D07384-BE08-4F17-B40C-EF7676A40F09}"/>
          </ac:spMkLst>
        </pc:spChg>
        <pc:spChg chg="add mod">
          <ac:chgData name="Godchagon Panyamanotham (กชกร ปัญญามโนธรรม)" userId="4bf7b1b4-e1ae-4289-88c5-38bc21c8f4b1" providerId="ADAL" clId="{0E0673CF-7ED6-4016-8351-A1894BB565C3}" dt="2022-05-30T03:21:47.486" v="4588" actId="113"/>
          <ac:spMkLst>
            <pc:docMk/>
            <pc:sldMk cId="1446363840" sldId="314"/>
            <ac:spMk id="180" creationId="{B10769FB-FDE8-4B6C-9C64-5D729C3B6BAD}"/>
          </ac:spMkLst>
        </pc:spChg>
        <pc:spChg chg="add mod">
          <ac:chgData name="Godchagon Panyamanotham (กชกร ปัญญามโนธรรม)" userId="4bf7b1b4-e1ae-4289-88c5-38bc21c8f4b1" providerId="ADAL" clId="{0E0673CF-7ED6-4016-8351-A1894BB565C3}" dt="2022-05-30T07:11:23.069" v="5414" actId="20577"/>
          <ac:spMkLst>
            <pc:docMk/>
            <pc:sldMk cId="1446363840" sldId="314"/>
            <ac:spMk id="181" creationId="{FA4A155B-7199-4C49-8A3F-83CE36ACABCF}"/>
          </ac:spMkLst>
        </pc:spChg>
        <pc:spChg chg="add mod">
          <ac:chgData name="Godchagon Panyamanotham (กชกร ปัญญามโนธรรม)" userId="4bf7b1b4-e1ae-4289-88c5-38bc21c8f4b1" providerId="ADAL" clId="{0E0673CF-7ED6-4016-8351-A1894BB565C3}" dt="2022-05-30T07:41:45.986" v="5498" actId="164"/>
          <ac:spMkLst>
            <pc:docMk/>
            <pc:sldMk cId="1446363840" sldId="314"/>
            <ac:spMk id="195" creationId="{E968EB91-6901-4269-BE0C-1CAACB541494}"/>
          </ac:spMkLst>
        </pc:spChg>
        <pc:spChg chg="add mod">
          <ac:chgData name="Godchagon Panyamanotham (กชกร ปัญญามโนธรรม)" userId="4bf7b1b4-e1ae-4289-88c5-38bc21c8f4b1" providerId="ADAL" clId="{0E0673CF-7ED6-4016-8351-A1894BB565C3}" dt="2022-05-30T07:49:45.373" v="5614" actId="20577"/>
          <ac:spMkLst>
            <pc:docMk/>
            <pc:sldMk cId="1446363840" sldId="314"/>
            <ac:spMk id="197" creationId="{F6F4FE9E-82AC-4985-832A-8B134A66BDB4}"/>
          </ac:spMkLst>
        </pc:spChg>
        <pc:spChg chg="add mod">
          <ac:chgData name="Godchagon Panyamanotham (กชกร ปัญญามโนธรรม)" userId="4bf7b1b4-e1ae-4289-88c5-38bc21c8f4b1" providerId="ADAL" clId="{0E0673CF-7ED6-4016-8351-A1894BB565C3}" dt="2022-05-30T07:51:05.223" v="5704" actId="20577"/>
          <ac:spMkLst>
            <pc:docMk/>
            <pc:sldMk cId="1446363840" sldId="314"/>
            <ac:spMk id="198" creationId="{2041D787-5884-412C-89D1-7B8BAAA84B9C}"/>
          </ac:spMkLst>
        </pc:spChg>
        <pc:grpChg chg="add mod">
          <ac:chgData name="Godchagon Panyamanotham (กชกร ปัญญามโนธรรม)" userId="4bf7b1b4-e1ae-4289-88c5-38bc21c8f4b1" providerId="ADAL" clId="{0E0673CF-7ED6-4016-8351-A1894BB565C3}" dt="2022-05-30T03:20:36.964" v="4569"/>
          <ac:grpSpMkLst>
            <pc:docMk/>
            <pc:sldMk cId="1446363840" sldId="314"/>
            <ac:grpSpMk id="17" creationId="{1127BCAE-3F6B-461D-819C-789DCF1B7B03}"/>
          </ac:grpSpMkLst>
        </pc:grpChg>
        <pc:grpChg chg="add mod">
          <ac:chgData name="Godchagon Panyamanotham (กชกร ปัญญามโนธรรม)" userId="4bf7b1b4-e1ae-4289-88c5-38bc21c8f4b1" providerId="ADAL" clId="{0E0673CF-7ED6-4016-8351-A1894BB565C3}" dt="2022-05-30T03:20:36.964" v="4569"/>
          <ac:grpSpMkLst>
            <pc:docMk/>
            <pc:sldMk cId="1446363840" sldId="314"/>
            <ac:grpSpMk id="21" creationId="{11148ACE-77D3-4979-84E6-28CC0EB10092}"/>
          </ac:grpSpMkLst>
        </pc:grpChg>
        <pc:grpChg chg="add mod">
          <ac:chgData name="Godchagon Panyamanotham (กชกร ปัญญามโนธรรม)" userId="4bf7b1b4-e1ae-4289-88c5-38bc21c8f4b1" providerId="ADAL" clId="{0E0673CF-7ED6-4016-8351-A1894BB565C3}" dt="2022-05-30T03:20:36.964" v="4569"/>
          <ac:grpSpMkLst>
            <pc:docMk/>
            <pc:sldMk cId="1446363840" sldId="314"/>
            <ac:grpSpMk id="24" creationId="{F7DB8F3A-F396-4049-A9F8-398F7054781C}"/>
          </ac:grpSpMkLst>
        </pc:grpChg>
        <pc:grpChg chg="add mod">
          <ac:chgData name="Godchagon Panyamanotham (กชกร ปัญญามโนธรรม)" userId="4bf7b1b4-e1ae-4289-88c5-38bc21c8f4b1" providerId="ADAL" clId="{0E0673CF-7ED6-4016-8351-A1894BB565C3}" dt="2022-05-30T03:20:36.964" v="4569"/>
          <ac:grpSpMkLst>
            <pc:docMk/>
            <pc:sldMk cId="1446363840" sldId="314"/>
            <ac:grpSpMk id="27" creationId="{96456729-3DE1-4D2B-BE7F-32E7D69A5087}"/>
          </ac:grpSpMkLst>
        </pc:grpChg>
        <pc:grpChg chg="add del mod">
          <ac:chgData name="Godchagon Panyamanotham (กชกร ปัญญามโนธรรม)" userId="4bf7b1b4-e1ae-4289-88c5-38bc21c8f4b1" providerId="ADAL" clId="{0E0673CF-7ED6-4016-8351-A1894BB565C3}" dt="2022-05-30T03:28:25.468" v="4661" actId="478"/>
          <ac:grpSpMkLst>
            <pc:docMk/>
            <pc:sldMk cId="1446363840" sldId="314"/>
            <ac:grpSpMk id="30" creationId="{83871BEF-B680-4FFD-BAEC-04802ECDA2A3}"/>
          </ac:grpSpMkLst>
        </pc:grpChg>
        <pc:grpChg chg="add del mod">
          <ac:chgData name="Godchagon Panyamanotham (กชกร ปัญญามโนธรรม)" userId="4bf7b1b4-e1ae-4289-88c5-38bc21c8f4b1" providerId="ADAL" clId="{0E0673CF-7ED6-4016-8351-A1894BB565C3}" dt="2022-05-30T03:28:24.541" v="4660" actId="478"/>
          <ac:grpSpMkLst>
            <pc:docMk/>
            <pc:sldMk cId="1446363840" sldId="314"/>
            <ac:grpSpMk id="33" creationId="{3B870C4F-ADE1-437E-8193-676E38223264}"/>
          </ac:grpSpMkLst>
        </pc:grpChg>
        <pc:grpChg chg="add del mod">
          <ac:chgData name="Godchagon Panyamanotham (กชกร ปัญญามโนธรรม)" userId="4bf7b1b4-e1ae-4289-88c5-38bc21c8f4b1" providerId="ADAL" clId="{0E0673CF-7ED6-4016-8351-A1894BB565C3}" dt="2022-05-30T03:28:29.788" v="4664" actId="478"/>
          <ac:grpSpMkLst>
            <pc:docMk/>
            <pc:sldMk cId="1446363840" sldId="314"/>
            <ac:grpSpMk id="36" creationId="{3BFF0E1B-4E76-4E01-90F7-3F43A7338E15}"/>
          </ac:grpSpMkLst>
        </pc:grpChg>
        <pc:grpChg chg="add del mod">
          <ac:chgData name="Godchagon Panyamanotham (กชกร ปัญญามโนธรรม)" userId="4bf7b1b4-e1ae-4289-88c5-38bc21c8f4b1" providerId="ADAL" clId="{0E0673CF-7ED6-4016-8351-A1894BB565C3}" dt="2022-05-30T03:28:31.978" v="4666" actId="478"/>
          <ac:grpSpMkLst>
            <pc:docMk/>
            <pc:sldMk cId="1446363840" sldId="314"/>
            <ac:grpSpMk id="39" creationId="{3B82A3A2-E427-4160-B794-A5C0553AE310}"/>
          </ac:grpSpMkLst>
        </pc:grpChg>
        <pc:grpChg chg="mod">
          <ac:chgData name="Godchagon Panyamanotham (กชกร ปัญญามโนธรรม)" userId="4bf7b1b4-e1ae-4289-88c5-38bc21c8f4b1" providerId="ADAL" clId="{0E0673CF-7ED6-4016-8351-A1894BB565C3}" dt="2022-05-30T03:20:36.964" v="4569"/>
          <ac:grpSpMkLst>
            <pc:docMk/>
            <pc:sldMk cId="1446363840" sldId="314"/>
            <ac:grpSpMk id="44" creationId="{7E59F862-9C49-4581-86D9-74604A21F99C}"/>
          </ac:grpSpMkLst>
        </pc:grpChg>
        <pc:grpChg chg="mod">
          <ac:chgData name="Godchagon Panyamanotham (กชกร ปัญญามโนธรรม)" userId="4bf7b1b4-e1ae-4289-88c5-38bc21c8f4b1" providerId="ADAL" clId="{0E0673CF-7ED6-4016-8351-A1894BB565C3}" dt="2022-05-30T03:20:36.964" v="4569"/>
          <ac:grpSpMkLst>
            <pc:docMk/>
            <pc:sldMk cId="1446363840" sldId="314"/>
            <ac:grpSpMk id="45" creationId="{FF4C4530-1AE3-4588-8979-052467EDE29F}"/>
          </ac:grpSpMkLst>
        </pc:grpChg>
        <pc:grpChg chg="mod">
          <ac:chgData name="Godchagon Panyamanotham (กชกร ปัญญามโนธรรม)" userId="4bf7b1b4-e1ae-4289-88c5-38bc21c8f4b1" providerId="ADAL" clId="{0E0673CF-7ED6-4016-8351-A1894BB565C3}" dt="2022-05-30T03:20:36.964" v="4569"/>
          <ac:grpSpMkLst>
            <pc:docMk/>
            <pc:sldMk cId="1446363840" sldId="314"/>
            <ac:grpSpMk id="46" creationId="{1548F14A-F006-4C5F-BA21-88D40ECE17CA}"/>
          </ac:grpSpMkLst>
        </pc:grpChg>
        <pc:grpChg chg="mod">
          <ac:chgData name="Godchagon Panyamanotham (กชกร ปัญญามโนธรรม)" userId="4bf7b1b4-e1ae-4289-88c5-38bc21c8f4b1" providerId="ADAL" clId="{0E0673CF-7ED6-4016-8351-A1894BB565C3}" dt="2022-05-30T03:20:36.964" v="4569"/>
          <ac:grpSpMkLst>
            <pc:docMk/>
            <pc:sldMk cId="1446363840" sldId="314"/>
            <ac:grpSpMk id="47" creationId="{F1838D7E-3B37-4FB9-AB04-65375C69B2F7}"/>
          </ac:grpSpMkLst>
        </pc:grpChg>
        <pc:grpChg chg="mod">
          <ac:chgData name="Godchagon Panyamanotham (กชกร ปัญญามโนธรรม)" userId="4bf7b1b4-e1ae-4289-88c5-38bc21c8f4b1" providerId="ADAL" clId="{0E0673CF-7ED6-4016-8351-A1894BB565C3}" dt="2022-05-30T03:20:36.964" v="4569"/>
          <ac:grpSpMkLst>
            <pc:docMk/>
            <pc:sldMk cId="1446363840" sldId="314"/>
            <ac:grpSpMk id="60" creationId="{A6B1112E-2D20-46F9-AFF7-E23592F2B80E}"/>
          </ac:grpSpMkLst>
        </pc:grpChg>
        <pc:grpChg chg="mod">
          <ac:chgData name="Godchagon Panyamanotham (กชกร ปัญญามโนธรรม)" userId="4bf7b1b4-e1ae-4289-88c5-38bc21c8f4b1" providerId="ADAL" clId="{0E0673CF-7ED6-4016-8351-A1894BB565C3}" dt="2022-05-30T03:20:36.964" v="4569"/>
          <ac:grpSpMkLst>
            <pc:docMk/>
            <pc:sldMk cId="1446363840" sldId="314"/>
            <ac:grpSpMk id="62" creationId="{3BC5959D-D578-49C0-94C8-A5636BA6385B}"/>
          </ac:grpSpMkLst>
        </pc:grpChg>
        <pc:grpChg chg="mod">
          <ac:chgData name="Godchagon Panyamanotham (กชกร ปัญญามโนธรรม)" userId="4bf7b1b4-e1ae-4289-88c5-38bc21c8f4b1" providerId="ADAL" clId="{0E0673CF-7ED6-4016-8351-A1894BB565C3}" dt="2022-05-30T03:20:36.964" v="4569"/>
          <ac:grpSpMkLst>
            <pc:docMk/>
            <pc:sldMk cId="1446363840" sldId="314"/>
            <ac:grpSpMk id="145" creationId="{1F83B21A-5AF8-46E3-A787-48EDCE1F198B}"/>
          </ac:grpSpMkLst>
        </pc:grpChg>
        <pc:grpChg chg="add mod">
          <ac:chgData name="Godchagon Panyamanotham (กชกร ปัญญามโนธรรม)" userId="4bf7b1b4-e1ae-4289-88c5-38bc21c8f4b1" providerId="ADAL" clId="{0E0673CF-7ED6-4016-8351-A1894BB565C3}" dt="2022-05-30T05:06:50.087" v="5116" actId="1076"/>
          <ac:grpSpMkLst>
            <pc:docMk/>
            <pc:sldMk cId="1446363840" sldId="314"/>
            <ac:grpSpMk id="183" creationId="{31A9A51F-699F-4D5A-8033-6EA095FDC8A3}"/>
          </ac:grpSpMkLst>
        </pc:grpChg>
        <pc:grpChg chg="add mod">
          <ac:chgData name="Godchagon Panyamanotham (กชกร ปัญญามโนธรรม)" userId="4bf7b1b4-e1ae-4289-88c5-38bc21c8f4b1" providerId="ADAL" clId="{0E0673CF-7ED6-4016-8351-A1894BB565C3}" dt="2022-05-30T07:41:45.986" v="5498" actId="164"/>
          <ac:grpSpMkLst>
            <pc:docMk/>
            <pc:sldMk cId="1446363840" sldId="314"/>
            <ac:grpSpMk id="193" creationId="{D69727C9-A61C-46CE-84D2-7A21F9FA0EF4}"/>
          </ac:grpSpMkLst>
        </pc:grpChg>
        <pc:grpChg chg="add mod">
          <ac:chgData name="Godchagon Panyamanotham (กชกร ปัญญามโนธรรม)" userId="4bf7b1b4-e1ae-4289-88c5-38bc21c8f4b1" providerId="ADAL" clId="{0E0673CF-7ED6-4016-8351-A1894BB565C3}" dt="2022-05-30T07:41:45.986" v="5498" actId="164"/>
          <ac:grpSpMkLst>
            <pc:docMk/>
            <pc:sldMk cId="1446363840" sldId="314"/>
            <ac:grpSpMk id="196" creationId="{2AD68597-5AA3-407D-BAE1-E3B57A09398A}"/>
          </ac:grpSpMkLst>
        </pc:grpChg>
        <pc:grpChg chg="add mod">
          <ac:chgData name="Godchagon Panyamanotham (กชกร ปัญญามโนธรรม)" userId="4bf7b1b4-e1ae-4289-88c5-38bc21c8f4b1" providerId="ADAL" clId="{0E0673CF-7ED6-4016-8351-A1894BB565C3}" dt="2022-05-30T07:59:57.363" v="5845" actId="164"/>
          <ac:grpSpMkLst>
            <pc:docMk/>
            <pc:sldMk cId="1446363840" sldId="314"/>
            <ac:grpSpMk id="215" creationId="{7BE91416-2760-4B28-8AA4-25057A287FF5}"/>
          </ac:grpSpMkLst>
        </pc:grpChg>
        <pc:grpChg chg="add mod">
          <ac:chgData name="Godchagon Panyamanotham (กชกร ปัญญามโนธรรม)" userId="4bf7b1b4-e1ae-4289-88c5-38bc21c8f4b1" providerId="ADAL" clId="{0E0673CF-7ED6-4016-8351-A1894BB565C3}" dt="2022-05-30T07:59:57.363" v="5845" actId="164"/>
          <ac:grpSpMkLst>
            <pc:docMk/>
            <pc:sldMk cId="1446363840" sldId="314"/>
            <ac:grpSpMk id="216" creationId="{81AC145E-4346-4BF6-B5C8-ACF7C603D6AC}"/>
          </ac:grpSpMkLst>
        </pc:grpChg>
        <pc:grpChg chg="add mod">
          <ac:chgData name="Godchagon Panyamanotham (กชกร ปัญญามโนธรรม)" userId="4bf7b1b4-e1ae-4289-88c5-38bc21c8f4b1" providerId="ADAL" clId="{0E0673CF-7ED6-4016-8351-A1894BB565C3}" dt="2022-05-30T07:59:57.363" v="5845" actId="164"/>
          <ac:grpSpMkLst>
            <pc:docMk/>
            <pc:sldMk cId="1446363840" sldId="314"/>
            <ac:grpSpMk id="217" creationId="{BCA932FD-A5F5-4A18-889F-511EC6962ED9}"/>
          </ac:grpSpMkLst>
        </pc:grpChg>
        <pc:grpChg chg="add mod ord">
          <ac:chgData name="Godchagon Panyamanotham (กชกร ปัญญามโนธรรม)" userId="4bf7b1b4-e1ae-4289-88c5-38bc21c8f4b1" providerId="ADAL" clId="{0E0673CF-7ED6-4016-8351-A1894BB565C3}" dt="2022-05-30T07:59:57.363" v="5845" actId="164"/>
          <ac:grpSpMkLst>
            <pc:docMk/>
            <pc:sldMk cId="1446363840" sldId="314"/>
            <ac:grpSpMk id="218" creationId="{6C2DD86C-BEA2-4399-8F34-AB547AAA6136}"/>
          </ac:grpSpMkLst>
        </pc:grpChg>
        <pc:grpChg chg="add mod ord">
          <ac:chgData name="Godchagon Panyamanotham (กชกร ปัญญามโนธรรม)" userId="4bf7b1b4-e1ae-4289-88c5-38bc21c8f4b1" providerId="ADAL" clId="{0E0673CF-7ED6-4016-8351-A1894BB565C3}" dt="2022-05-30T07:59:57.363" v="5845" actId="164"/>
          <ac:grpSpMkLst>
            <pc:docMk/>
            <pc:sldMk cId="1446363840" sldId="314"/>
            <ac:grpSpMk id="219" creationId="{3F07819F-9167-4395-B181-C6BCB187344B}"/>
          </ac:grpSpMkLst>
        </pc:grpChg>
        <pc:grpChg chg="add del mod">
          <ac:chgData name="Godchagon Panyamanotham (กชกร ปัญญามโนธรรม)" userId="4bf7b1b4-e1ae-4289-88c5-38bc21c8f4b1" providerId="ADAL" clId="{0E0673CF-7ED6-4016-8351-A1894BB565C3}" dt="2022-05-30T07:57:13.861" v="5799" actId="478"/>
          <ac:grpSpMkLst>
            <pc:docMk/>
            <pc:sldMk cId="1446363840" sldId="314"/>
            <ac:grpSpMk id="222" creationId="{C5BDEC31-F193-47F1-8041-AE0689B8E24F}"/>
          </ac:grpSpMkLst>
        </pc:grpChg>
        <pc:grpChg chg="add mod ord">
          <ac:chgData name="Godchagon Panyamanotham (กชกร ปัญญามโนธรรม)" userId="4bf7b1b4-e1ae-4289-88c5-38bc21c8f4b1" providerId="ADAL" clId="{0E0673CF-7ED6-4016-8351-A1894BB565C3}" dt="2022-05-30T07:59:57.363" v="5845" actId="164"/>
          <ac:grpSpMkLst>
            <pc:docMk/>
            <pc:sldMk cId="1446363840" sldId="314"/>
            <ac:grpSpMk id="229" creationId="{D54F1CD1-4474-4350-91C9-2BAC1E3CD9A7}"/>
          </ac:grpSpMkLst>
        </pc:grpChg>
        <pc:grpChg chg="add mod">
          <ac:chgData name="Godchagon Panyamanotham (กชกร ปัญญามโนธรรม)" userId="4bf7b1b4-e1ae-4289-88c5-38bc21c8f4b1" providerId="ADAL" clId="{0E0673CF-7ED6-4016-8351-A1894BB565C3}" dt="2022-05-30T08:00:00.296" v="5846" actId="1076"/>
          <ac:grpSpMkLst>
            <pc:docMk/>
            <pc:sldMk cId="1446363840" sldId="314"/>
            <ac:grpSpMk id="230" creationId="{11706DE8-6772-4A16-AD2C-1E9E3C833D63}"/>
          </ac:grpSpMkLst>
        </pc:grpChg>
        <pc:grpChg chg="add mod">
          <ac:chgData name="Godchagon Panyamanotham (กชกร ปัญญามโนธรรม)" userId="4bf7b1b4-e1ae-4289-88c5-38bc21c8f4b1" providerId="ADAL" clId="{0E0673CF-7ED6-4016-8351-A1894BB565C3}" dt="2022-05-30T08:06:41.278" v="5918" actId="1076"/>
          <ac:grpSpMkLst>
            <pc:docMk/>
            <pc:sldMk cId="1446363840" sldId="314"/>
            <ac:grpSpMk id="241" creationId="{04633ED1-DDF2-449F-8E8B-DE1150B8307C}"/>
          </ac:grpSpMkLst>
        </pc:grpChg>
        <pc:grpChg chg="add mod">
          <ac:chgData name="Godchagon Panyamanotham (กชกร ปัญญามโนธรรม)" userId="4bf7b1b4-e1ae-4289-88c5-38bc21c8f4b1" providerId="ADAL" clId="{0E0673CF-7ED6-4016-8351-A1894BB565C3}" dt="2022-05-30T08:06:41.278" v="5918" actId="1076"/>
          <ac:grpSpMkLst>
            <pc:docMk/>
            <pc:sldMk cId="1446363840" sldId="314"/>
            <ac:grpSpMk id="242" creationId="{456D597F-58B5-41A0-8CA3-0BF6738F3E92}"/>
          </ac:grpSpMkLst>
        </pc:grpChg>
        <pc:picChg chg="add mod">
          <ac:chgData name="Godchagon Panyamanotham (กชกร ปัญญามโนธรรม)" userId="4bf7b1b4-e1ae-4289-88c5-38bc21c8f4b1" providerId="ADAL" clId="{0E0673CF-7ED6-4016-8351-A1894BB565C3}" dt="2022-05-30T05:06:40.557" v="5114" actId="164"/>
          <ac:picMkLst>
            <pc:docMk/>
            <pc:sldMk cId="1446363840" sldId="314"/>
            <ac:picMk id="3" creationId="{AFB88196-8F51-49CC-AA7A-13E1F385A296}"/>
          </ac:picMkLst>
        </pc:picChg>
        <pc:picChg chg="add mod">
          <ac:chgData name="Godchagon Panyamanotham (กชกร ปัญญามโนธรรม)" userId="4bf7b1b4-e1ae-4289-88c5-38bc21c8f4b1" providerId="ADAL" clId="{0E0673CF-7ED6-4016-8351-A1894BB565C3}" dt="2022-05-30T05:06:40.557" v="5114" actId="164"/>
          <ac:picMkLst>
            <pc:docMk/>
            <pc:sldMk cId="1446363840" sldId="314"/>
            <ac:picMk id="6" creationId="{425FF285-F5B3-4E44-88AB-60D1D1E34925}"/>
          </ac:picMkLst>
        </pc:picChg>
        <pc:picChg chg="add mod">
          <ac:chgData name="Godchagon Panyamanotham (กชกร ปัญญามโนธรรม)" userId="4bf7b1b4-e1ae-4289-88c5-38bc21c8f4b1" providerId="ADAL" clId="{0E0673CF-7ED6-4016-8351-A1894BB565C3}" dt="2022-05-30T05:06:40.557" v="5114" actId="164"/>
          <ac:picMkLst>
            <pc:docMk/>
            <pc:sldMk cId="1446363840" sldId="314"/>
            <ac:picMk id="8" creationId="{3E46F679-6142-4346-A3CF-2753E8E5E4DE}"/>
          </ac:picMkLst>
        </pc:picChg>
        <pc:picChg chg="add del mod">
          <ac:chgData name="Godchagon Panyamanotham (กชกร ปัญญามโนธรรม)" userId="4bf7b1b4-e1ae-4289-88c5-38bc21c8f4b1" providerId="ADAL" clId="{0E0673CF-7ED6-4016-8351-A1894BB565C3}" dt="2022-05-30T07:57:55.728" v="5812" actId="1076"/>
          <ac:picMkLst>
            <pc:docMk/>
            <pc:sldMk cId="1446363840" sldId="314"/>
            <ac:picMk id="11" creationId="{E678F219-0603-40B9-89FE-590744F0156D}"/>
          </ac:picMkLst>
        </pc:picChg>
        <pc:picChg chg="mod">
          <ac:chgData name="Godchagon Panyamanotham (กชกร ปัญญามโนธรรม)" userId="4bf7b1b4-e1ae-4289-88c5-38bc21c8f4b1" providerId="ADAL" clId="{0E0673CF-7ED6-4016-8351-A1894BB565C3}" dt="2022-05-30T03:20:36.964" v="4569"/>
          <ac:picMkLst>
            <pc:docMk/>
            <pc:sldMk cId="1446363840" sldId="314"/>
            <ac:picMk id="31" creationId="{107BE086-0A3A-42F6-ADD5-3EBCC8D4C264}"/>
          </ac:picMkLst>
        </pc:picChg>
        <pc:picChg chg="mod">
          <ac:chgData name="Godchagon Panyamanotham (กชกร ปัญญามโนธรรม)" userId="4bf7b1b4-e1ae-4289-88c5-38bc21c8f4b1" providerId="ADAL" clId="{0E0673CF-7ED6-4016-8351-A1894BB565C3}" dt="2022-05-30T03:20:36.964" v="4569"/>
          <ac:picMkLst>
            <pc:docMk/>
            <pc:sldMk cId="1446363840" sldId="314"/>
            <ac:picMk id="32" creationId="{C13EB3AC-052E-4A77-92FF-E0D7112FF4F8}"/>
          </ac:picMkLst>
        </pc:picChg>
        <pc:picChg chg="mod">
          <ac:chgData name="Godchagon Panyamanotham (กชกร ปัญญามโนธรรม)" userId="4bf7b1b4-e1ae-4289-88c5-38bc21c8f4b1" providerId="ADAL" clId="{0E0673CF-7ED6-4016-8351-A1894BB565C3}" dt="2022-05-30T03:20:36.964" v="4569"/>
          <ac:picMkLst>
            <pc:docMk/>
            <pc:sldMk cId="1446363840" sldId="314"/>
            <ac:picMk id="34" creationId="{8A594ED6-4CE4-4243-B1B4-D21458125174}"/>
          </ac:picMkLst>
        </pc:picChg>
        <pc:picChg chg="mod">
          <ac:chgData name="Godchagon Panyamanotham (กชกร ปัญญามโนธรรม)" userId="4bf7b1b4-e1ae-4289-88c5-38bc21c8f4b1" providerId="ADAL" clId="{0E0673CF-7ED6-4016-8351-A1894BB565C3}" dt="2022-05-30T03:20:36.964" v="4569"/>
          <ac:picMkLst>
            <pc:docMk/>
            <pc:sldMk cId="1446363840" sldId="314"/>
            <ac:picMk id="35" creationId="{08AC4063-B511-4206-B767-6247E55D119A}"/>
          </ac:picMkLst>
        </pc:picChg>
        <pc:picChg chg="add mod">
          <ac:chgData name="Godchagon Panyamanotham (กชกร ปัญญามโนธรรม)" userId="4bf7b1b4-e1ae-4289-88c5-38bc21c8f4b1" providerId="ADAL" clId="{0E0673CF-7ED6-4016-8351-A1894BB565C3}" dt="2022-05-30T05:06:40.557" v="5114" actId="164"/>
          <ac:picMkLst>
            <pc:docMk/>
            <pc:sldMk cId="1446363840" sldId="314"/>
            <ac:picMk id="182" creationId="{47C8349E-1F87-4F9D-BB4A-BAD8AF408C25}"/>
          </ac:picMkLst>
        </pc:picChg>
        <pc:picChg chg="add mod">
          <ac:chgData name="Godchagon Panyamanotham (กชกร ปัญญามโนธรรม)" userId="4bf7b1b4-e1ae-4289-88c5-38bc21c8f4b1" providerId="ADAL" clId="{0E0673CF-7ED6-4016-8351-A1894BB565C3}" dt="2022-05-30T07:41:45.986" v="5498" actId="164"/>
          <ac:picMkLst>
            <pc:docMk/>
            <pc:sldMk cId="1446363840" sldId="314"/>
            <ac:picMk id="185" creationId="{7BA8CCFA-695A-48AD-AAC0-B47E8F312C11}"/>
          </ac:picMkLst>
        </pc:picChg>
        <pc:picChg chg="add del mod">
          <ac:chgData name="Godchagon Panyamanotham (กชกร ปัญญามโนธรรม)" userId="4bf7b1b4-e1ae-4289-88c5-38bc21c8f4b1" providerId="ADAL" clId="{0E0673CF-7ED6-4016-8351-A1894BB565C3}" dt="2022-05-30T07:13:55.791" v="5424" actId="478"/>
          <ac:picMkLst>
            <pc:docMk/>
            <pc:sldMk cId="1446363840" sldId="314"/>
            <ac:picMk id="187" creationId="{B7225C66-B8C2-480A-B05B-7F317D9D07A5}"/>
          </ac:picMkLst>
        </pc:picChg>
        <pc:picChg chg="add del mod">
          <ac:chgData name="Godchagon Panyamanotham (กชกร ปัญญามโนธรรม)" userId="4bf7b1b4-e1ae-4289-88c5-38bc21c8f4b1" providerId="ADAL" clId="{0E0673CF-7ED6-4016-8351-A1894BB565C3}" dt="2022-05-30T07:38:17.486" v="5430" actId="478"/>
          <ac:picMkLst>
            <pc:docMk/>
            <pc:sldMk cId="1446363840" sldId="314"/>
            <ac:picMk id="188" creationId="{739FA206-E34F-44B3-AC47-9AA9620404ED}"/>
          </ac:picMkLst>
        </pc:picChg>
        <pc:picChg chg="add mod">
          <ac:chgData name="Godchagon Panyamanotham (กชกร ปัญญามโนธรรม)" userId="4bf7b1b4-e1ae-4289-88c5-38bc21c8f4b1" providerId="ADAL" clId="{0E0673CF-7ED6-4016-8351-A1894BB565C3}" dt="2022-05-30T07:40:12.629" v="5451" actId="164"/>
          <ac:picMkLst>
            <pc:docMk/>
            <pc:sldMk cId="1446363840" sldId="314"/>
            <ac:picMk id="190" creationId="{5EBE407C-AC81-407F-82F9-1A57D00FB367}"/>
          </ac:picMkLst>
        </pc:picChg>
        <pc:picChg chg="add mod">
          <ac:chgData name="Godchagon Panyamanotham (กชกร ปัญญามโนธรรม)" userId="4bf7b1b4-e1ae-4289-88c5-38bc21c8f4b1" providerId="ADAL" clId="{0E0673CF-7ED6-4016-8351-A1894BB565C3}" dt="2022-05-30T07:40:59.344" v="5472" actId="1076"/>
          <ac:picMkLst>
            <pc:docMk/>
            <pc:sldMk cId="1446363840" sldId="314"/>
            <ac:picMk id="192" creationId="{B0523ED0-1407-448D-9DF6-649DE1B553E1}"/>
          </ac:picMkLst>
        </pc:picChg>
        <pc:picChg chg="add del mod ord">
          <ac:chgData name="Godchagon Panyamanotham (กชกร ปัญญามโนธรรม)" userId="4bf7b1b4-e1ae-4289-88c5-38bc21c8f4b1" providerId="ADAL" clId="{0E0673CF-7ED6-4016-8351-A1894BB565C3}" dt="2022-05-30T07:40:58.949" v="5471"/>
          <ac:picMkLst>
            <pc:docMk/>
            <pc:sldMk cId="1446363840" sldId="314"/>
            <ac:picMk id="194" creationId="{9D893417-2E25-4E1E-99AC-083E56D8D226}"/>
          </ac:picMkLst>
        </pc:picChg>
        <pc:picChg chg="add mod">
          <ac:chgData name="Godchagon Panyamanotham (กชกร ปัญญามโนธรรม)" userId="4bf7b1b4-e1ae-4289-88c5-38bc21c8f4b1" providerId="ADAL" clId="{0E0673CF-7ED6-4016-8351-A1894BB565C3}" dt="2022-05-30T07:55:49.195" v="5777" actId="164"/>
          <ac:picMkLst>
            <pc:docMk/>
            <pc:sldMk cId="1446363840" sldId="314"/>
            <ac:picMk id="200" creationId="{70D40D76-7B60-4814-BA3D-056DBDA62A9C}"/>
          </ac:picMkLst>
        </pc:picChg>
        <pc:picChg chg="add mod">
          <ac:chgData name="Godchagon Panyamanotham (กชกร ปัญญามโนธรรม)" userId="4bf7b1b4-e1ae-4289-88c5-38bc21c8f4b1" providerId="ADAL" clId="{0E0673CF-7ED6-4016-8351-A1894BB565C3}" dt="2022-05-30T07:55:49.195" v="5777" actId="164"/>
          <ac:picMkLst>
            <pc:docMk/>
            <pc:sldMk cId="1446363840" sldId="314"/>
            <ac:picMk id="202" creationId="{CBD67D17-2323-4632-869E-8F50736BE477}"/>
          </ac:picMkLst>
        </pc:picChg>
        <pc:picChg chg="add mod">
          <ac:chgData name="Godchagon Panyamanotham (กชกร ปัญญามโนธรรม)" userId="4bf7b1b4-e1ae-4289-88c5-38bc21c8f4b1" providerId="ADAL" clId="{0E0673CF-7ED6-4016-8351-A1894BB565C3}" dt="2022-05-30T07:57:00.844" v="5791" actId="164"/>
          <ac:picMkLst>
            <pc:docMk/>
            <pc:sldMk cId="1446363840" sldId="314"/>
            <ac:picMk id="204" creationId="{9D37E301-6F00-42D3-B1FA-9EB962290FD8}"/>
          </ac:picMkLst>
        </pc:picChg>
        <pc:picChg chg="add mod">
          <ac:chgData name="Godchagon Panyamanotham (กชกร ปัญญามโนธรรม)" userId="4bf7b1b4-e1ae-4289-88c5-38bc21c8f4b1" providerId="ADAL" clId="{0E0673CF-7ED6-4016-8351-A1894BB565C3}" dt="2022-05-30T07:57:00.844" v="5791" actId="164"/>
          <ac:picMkLst>
            <pc:docMk/>
            <pc:sldMk cId="1446363840" sldId="314"/>
            <ac:picMk id="206" creationId="{CAFDDB0F-2692-4811-A710-CAB25B5EC60C}"/>
          </ac:picMkLst>
        </pc:picChg>
        <pc:picChg chg="add mod">
          <ac:chgData name="Godchagon Panyamanotham (กชกร ปัญญามโนธรรม)" userId="4bf7b1b4-e1ae-4289-88c5-38bc21c8f4b1" providerId="ADAL" clId="{0E0673CF-7ED6-4016-8351-A1894BB565C3}" dt="2022-05-30T07:53:55.379" v="5731" actId="164"/>
          <ac:picMkLst>
            <pc:docMk/>
            <pc:sldMk cId="1446363840" sldId="314"/>
            <ac:picMk id="208" creationId="{F952B006-712C-4494-82F5-11C80D4C67D9}"/>
          </ac:picMkLst>
        </pc:picChg>
        <pc:picChg chg="add mod">
          <ac:chgData name="Godchagon Panyamanotham (กชกร ปัญญามโนธรรม)" userId="4bf7b1b4-e1ae-4289-88c5-38bc21c8f4b1" providerId="ADAL" clId="{0E0673CF-7ED6-4016-8351-A1894BB565C3}" dt="2022-05-30T07:53:55.379" v="5731" actId="164"/>
          <ac:picMkLst>
            <pc:docMk/>
            <pc:sldMk cId="1446363840" sldId="314"/>
            <ac:picMk id="210" creationId="{55491161-F36E-4228-ADF9-E2A69FE8866A}"/>
          </ac:picMkLst>
        </pc:picChg>
        <pc:picChg chg="add mod">
          <ac:chgData name="Godchagon Panyamanotham (กชกร ปัญญามโนธรรม)" userId="4bf7b1b4-e1ae-4289-88c5-38bc21c8f4b1" providerId="ADAL" clId="{0E0673CF-7ED6-4016-8351-A1894BB565C3}" dt="2022-05-30T07:54:01.905" v="5732" actId="164"/>
          <ac:picMkLst>
            <pc:docMk/>
            <pc:sldMk cId="1446363840" sldId="314"/>
            <ac:picMk id="212" creationId="{CD824D5F-E417-480D-AFF6-58F73C66DDC6}"/>
          </ac:picMkLst>
        </pc:picChg>
        <pc:picChg chg="add mod">
          <ac:chgData name="Godchagon Panyamanotham (กชกร ปัญญามโนธรรม)" userId="4bf7b1b4-e1ae-4289-88c5-38bc21c8f4b1" providerId="ADAL" clId="{0E0673CF-7ED6-4016-8351-A1894BB565C3}" dt="2022-05-30T07:54:01.905" v="5732" actId="164"/>
          <ac:picMkLst>
            <pc:docMk/>
            <pc:sldMk cId="1446363840" sldId="314"/>
            <ac:picMk id="214" creationId="{99649260-D611-44F0-8163-2695A9AAD56C}"/>
          </ac:picMkLst>
        </pc:picChg>
        <pc:picChg chg="mod">
          <ac:chgData name="Godchagon Panyamanotham (กชกร ปัญญามโนธรรม)" userId="4bf7b1b4-e1ae-4289-88c5-38bc21c8f4b1" providerId="ADAL" clId="{0E0673CF-7ED6-4016-8351-A1894BB565C3}" dt="2022-05-30T07:57:09.336" v="5795"/>
          <ac:picMkLst>
            <pc:docMk/>
            <pc:sldMk cId="1446363840" sldId="314"/>
            <ac:picMk id="220" creationId="{80F1C1C5-D73F-4211-9FC2-18CF96AD548F}"/>
          </ac:picMkLst>
        </pc:picChg>
        <pc:picChg chg="mod">
          <ac:chgData name="Godchagon Panyamanotham (กชกร ปัญญามโนธรรม)" userId="4bf7b1b4-e1ae-4289-88c5-38bc21c8f4b1" providerId="ADAL" clId="{0E0673CF-7ED6-4016-8351-A1894BB565C3}" dt="2022-05-30T07:57:09.336" v="5795"/>
          <ac:picMkLst>
            <pc:docMk/>
            <pc:sldMk cId="1446363840" sldId="314"/>
            <ac:picMk id="221" creationId="{A2E45EF8-AA4C-47E9-9B55-D68B6C61D868}"/>
          </ac:picMkLst>
        </pc:picChg>
        <pc:picChg chg="mod">
          <ac:chgData name="Godchagon Panyamanotham (กชกร ปัญญามโนธรรม)" userId="4bf7b1b4-e1ae-4289-88c5-38bc21c8f4b1" providerId="ADAL" clId="{0E0673CF-7ED6-4016-8351-A1894BB565C3}" dt="2022-05-30T07:57:11.805" v="5797"/>
          <ac:picMkLst>
            <pc:docMk/>
            <pc:sldMk cId="1446363840" sldId="314"/>
            <ac:picMk id="223" creationId="{33A70FC3-C48A-4A4B-BA85-1309BBD06D5B}"/>
          </ac:picMkLst>
        </pc:picChg>
        <pc:picChg chg="mod">
          <ac:chgData name="Godchagon Panyamanotham (กชกร ปัญญามโนธรรม)" userId="4bf7b1b4-e1ae-4289-88c5-38bc21c8f4b1" providerId="ADAL" clId="{0E0673CF-7ED6-4016-8351-A1894BB565C3}" dt="2022-05-30T07:57:11.805" v="5797"/>
          <ac:picMkLst>
            <pc:docMk/>
            <pc:sldMk cId="1446363840" sldId="314"/>
            <ac:picMk id="224" creationId="{D2092B23-207F-4BC5-8FB2-72E0BFB0C3FA}"/>
          </ac:picMkLst>
        </pc:picChg>
        <pc:picChg chg="add mod">
          <ac:chgData name="Godchagon Panyamanotham (กชกร ปัญญามโนธรรม)" userId="4bf7b1b4-e1ae-4289-88c5-38bc21c8f4b1" providerId="ADAL" clId="{0E0673CF-7ED6-4016-8351-A1894BB565C3}" dt="2022-05-30T07:58:38.002" v="5821" actId="207"/>
          <ac:picMkLst>
            <pc:docMk/>
            <pc:sldMk cId="1446363840" sldId="314"/>
            <ac:picMk id="226" creationId="{D19B6276-6821-458A-B82E-88338FD111E3}"/>
          </ac:picMkLst>
        </pc:picChg>
        <pc:picChg chg="add mod">
          <ac:chgData name="Godchagon Panyamanotham (กชกร ปัญญามโนธรรม)" userId="4bf7b1b4-e1ae-4289-88c5-38bc21c8f4b1" providerId="ADAL" clId="{0E0673CF-7ED6-4016-8351-A1894BB565C3}" dt="2022-05-30T07:58:43.143" v="5822" actId="1076"/>
          <ac:picMkLst>
            <pc:docMk/>
            <pc:sldMk cId="1446363840" sldId="314"/>
            <ac:picMk id="228" creationId="{0F91C613-9B8E-4FD4-BB8A-B8C1A8860B87}"/>
          </ac:picMkLst>
        </pc:picChg>
        <pc:picChg chg="add del mod">
          <ac:chgData name="Godchagon Panyamanotham (กชกร ปัญญามโนธรรม)" userId="4bf7b1b4-e1ae-4289-88c5-38bc21c8f4b1" providerId="ADAL" clId="{0E0673CF-7ED6-4016-8351-A1894BB565C3}" dt="2022-05-30T08:02:20.719" v="5848" actId="478"/>
          <ac:picMkLst>
            <pc:docMk/>
            <pc:sldMk cId="1446363840" sldId="314"/>
            <ac:picMk id="232" creationId="{63C07FC9-A70C-4318-9095-CC83AD51F75A}"/>
          </ac:picMkLst>
        </pc:picChg>
        <pc:picChg chg="add mod">
          <ac:chgData name="Godchagon Panyamanotham (กชกร ปัญญามโนธรรม)" userId="4bf7b1b4-e1ae-4289-88c5-38bc21c8f4b1" providerId="ADAL" clId="{0E0673CF-7ED6-4016-8351-A1894BB565C3}" dt="2022-05-30T08:06:18.220" v="5912" actId="14861"/>
          <ac:picMkLst>
            <pc:docMk/>
            <pc:sldMk cId="1446363840" sldId="314"/>
            <ac:picMk id="234" creationId="{34E0EB44-8DEE-4A22-91D8-945400563C3B}"/>
          </ac:picMkLst>
        </pc:picChg>
        <pc:picChg chg="add del mod">
          <ac:chgData name="Godchagon Panyamanotham (กชกร ปัญญามโนธรรม)" userId="4bf7b1b4-e1ae-4289-88c5-38bc21c8f4b1" providerId="ADAL" clId="{0E0673CF-7ED6-4016-8351-A1894BB565C3}" dt="2022-05-30T08:04:25.419" v="5883" actId="164"/>
          <ac:picMkLst>
            <pc:docMk/>
            <pc:sldMk cId="1446363840" sldId="314"/>
            <ac:picMk id="236" creationId="{B5A194F9-CB15-4AB6-9888-13F35AC17D4B}"/>
          </ac:picMkLst>
        </pc:picChg>
        <pc:picChg chg="add mod ord">
          <ac:chgData name="Godchagon Panyamanotham (กชกร ปัญญามโนธรรม)" userId="4bf7b1b4-e1ae-4289-88c5-38bc21c8f4b1" providerId="ADAL" clId="{0E0673CF-7ED6-4016-8351-A1894BB565C3}" dt="2022-05-30T08:06:08.197" v="5910" actId="167"/>
          <ac:picMkLst>
            <pc:docMk/>
            <pc:sldMk cId="1446363840" sldId="314"/>
            <ac:picMk id="238" creationId="{C8560F07-6911-4D27-B7EA-D900E684A523}"/>
          </ac:picMkLst>
        </pc:picChg>
        <pc:picChg chg="add mod">
          <ac:chgData name="Godchagon Panyamanotham (กชกร ปัญญามโนธรรม)" userId="4bf7b1b4-e1ae-4289-88c5-38bc21c8f4b1" providerId="ADAL" clId="{0E0673CF-7ED6-4016-8351-A1894BB565C3}" dt="2022-05-30T08:04:25.419" v="5883" actId="164"/>
          <ac:picMkLst>
            <pc:docMk/>
            <pc:sldMk cId="1446363840" sldId="314"/>
            <ac:picMk id="240" creationId="{7B180C01-4972-4C35-84AD-AE9863E526DF}"/>
          </ac:picMkLst>
        </pc:picChg>
      </pc:sldChg>
      <pc:sldChg chg="addSp delSp modSp add del mod modNotesTx">
        <pc:chgData name="Godchagon Panyamanotham (กชกร ปัญญามโนธรรม)" userId="4bf7b1b4-e1ae-4289-88c5-38bc21c8f4b1" providerId="ADAL" clId="{0E0673CF-7ED6-4016-8351-A1894BB565C3}" dt="2022-05-23T13:36:07.150" v="2259" actId="47"/>
        <pc:sldMkLst>
          <pc:docMk/>
          <pc:sldMk cId="3630904134" sldId="314"/>
        </pc:sldMkLst>
        <pc:spChg chg="mod">
          <ac:chgData name="Godchagon Panyamanotham (กชกร ปัญญามโนธรรม)" userId="4bf7b1b4-e1ae-4289-88c5-38bc21c8f4b1" providerId="ADAL" clId="{0E0673CF-7ED6-4016-8351-A1894BB565C3}" dt="2022-05-23T08:56:12.748" v="1930" actId="20577"/>
          <ac:spMkLst>
            <pc:docMk/>
            <pc:sldMk cId="3630904134" sldId="314"/>
            <ac:spMk id="18" creationId="{3BE67FC0-54BC-4425-AB07-A0BB6FB37D25}"/>
          </ac:spMkLst>
        </pc:spChg>
        <pc:spChg chg="add mod">
          <ac:chgData name="Godchagon Panyamanotham (กชกร ปัญญามโนธรรม)" userId="4bf7b1b4-e1ae-4289-88c5-38bc21c8f4b1" providerId="ADAL" clId="{0E0673CF-7ED6-4016-8351-A1894BB565C3}" dt="2022-05-23T08:56:46.609" v="1999" actId="20577"/>
          <ac:spMkLst>
            <pc:docMk/>
            <pc:sldMk cId="3630904134" sldId="314"/>
            <ac:spMk id="72" creationId="{AD4691C8-3DC8-4FB5-94F3-AF349AFF2B78}"/>
          </ac:spMkLst>
        </pc:spChg>
        <pc:spChg chg="add mod">
          <ac:chgData name="Godchagon Panyamanotham (กชกร ปัญญามโนธรรม)" userId="4bf7b1b4-e1ae-4289-88c5-38bc21c8f4b1" providerId="ADAL" clId="{0E0673CF-7ED6-4016-8351-A1894BB565C3}" dt="2022-05-23T08:58:07.487" v="2208" actId="1076"/>
          <ac:spMkLst>
            <pc:docMk/>
            <pc:sldMk cId="3630904134" sldId="314"/>
            <ac:spMk id="73" creationId="{37B44A35-9FFE-4D45-94F2-D8C1224F2C77}"/>
          </ac:spMkLst>
        </pc:spChg>
        <pc:spChg chg="del">
          <ac:chgData name="Godchagon Panyamanotham (กชกร ปัญญามโนธรรม)" userId="4bf7b1b4-e1ae-4289-88c5-38bc21c8f4b1" providerId="ADAL" clId="{0E0673CF-7ED6-4016-8351-A1894BB565C3}" dt="2022-05-23T08:48:16.924" v="1656" actId="478"/>
          <ac:spMkLst>
            <pc:docMk/>
            <pc:sldMk cId="3630904134" sldId="314"/>
            <ac:spMk id="185" creationId="{D26B8336-540D-44AB-A09C-9AFD023BDE9E}"/>
          </ac:spMkLst>
        </pc:spChg>
        <pc:spChg chg="del">
          <ac:chgData name="Godchagon Panyamanotham (กชกร ปัญญามโนธรรม)" userId="4bf7b1b4-e1ae-4289-88c5-38bc21c8f4b1" providerId="ADAL" clId="{0E0673CF-7ED6-4016-8351-A1894BB565C3}" dt="2022-05-23T08:48:14.170" v="1653" actId="478"/>
          <ac:spMkLst>
            <pc:docMk/>
            <pc:sldMk cId="3630904134" sldId="314"/>
            <ac:spMk id="190" creationId="{168E8D11-E680-408B-A606-75D55935452A}"/>
          </ac:spMkLst>
        </pc:spChg>
        <pc:grpChg chg="del">
          <ac:chgData name="Godchagon Panyamanotham (กชกร ปัญญามโนธรรม)" userId="4bf7b1b4-e1ae-4289-88c5-38bc21c8f4b1" providerId="ADAL" clId="{0E0673CF-7ED6-4016-8351-A1894BB565C3}" dt="2022-05-23T08:48:10.904" v="1652" actId="478"/>
          <ac:grpSpMkLst>
            <pc:docMk/>
            <pc:sldMk cId="3630904134" sldId="314"/>
            <ac:grpSpMk id="184" creationId="{0DAAA6E2-DE75-494C-9449-404943BEC833}"/>
          </ac:grpSpMkLst>
        </pc:grpChg>
        <pc:grpChg chg="del">
          <ac:chgData name="Godchagon Panyamanotham (กชกร ปัญญามโนธรรม)" userId="4bf7b1b4-e1ae-4289-88c5-38bc21c8f4b1" providerId="ADAL" clId="{0E0673CF-7ED6-4016-8351-A1894BB565C3}" dt="2022-05-23T08:48:08.380" v="1650" actId="478"/>
          <ac:grpSpMkLst>
            <pc:docMk/>
            <pc:sldMk cId="3630904134" sldId="314"/>
            <ac:grpSpMk id="257" creationId="{CDDC1A30-F816-4000-9BF3-BBEF7675B61F}"/>
          </ac:grpSpMkLst>
        </pc:grpChg>
        <pc:picChg chg="del">
          <ac:chgData name="Godchagon Panyamanotham (กชกร ปัญญามโนธรรม)" userId="4bf7b1b4-e1ae-4289-88c5-38bc21c8f4b1" providerId="ADAL" clId="{0E0673CF-7ED6-4016-8351-A1894BB565C3}" dt="2022-05-23T08:48:17.499" v="1657" actId="478"/>
          <ac:picMkLst>
            <pc:docMk/>
            <pc:sldMk cId="3630904134" sldId="314"/>
            <ac:picMk id="19" creationId="{4299E608-C019-43E2-96A4-697E7CA53D78}"/>
          </ac:picMkLst>
        </pc:picChg>
        <pc:picChg chg="del">
          <ac:chgData name="Godchagon Panyamanotham (กชกร ปัญญามโนธรรม)" userId="4bf7b1b4-e1ae-4289-88c5-38bc21c8f4b1" providerId="ADAL" clId="{0E0673CF-7ED6-4016-8351-A1894BB565C3}" dt="2022-05-23T08:48:15.671" v="1655" actId="478"/>
          <ac:picMkLst>
            <pc:docMk/>
            <pc:sldMk cId="3630904134" sldId="314"/>
            <ac:picMk id="195" creationId="{EA58D6F4-42F7-4B5F-A1D7-F0CC18FE9A92}"/>
          </ac:picMkLst>
        </pc:picChg>
        <pc:picChg chg="del">
          <ac:chgData name="Godchagon Panyamanotham (กชกร ปัญญามโนธรรม)" userId="4bf7b1b4-e1ae-4289-88c5-38bc21c8f4b1" providerId="ADAL" clId="{0E0673CF-7ED6-4016-8351-A1894BB565C3}" dt="2022-05-23T08:48:08.380" v="1650" actId="478"/>
          <ac:picMkLst>
            <pc:docMk/>
            <pc:sldMk cId="3630904134" sldId="314"/>
            <ac:picMk id="199" creationId="{68F1977A-ECD5-46AD-AF3C-215282D9AC76}"/>
          </ac:picMkLst>
        </pc:picChg>
        <pc:picChg chg="del">
          <ac:chgData name="Godchagon Panyamanotham (กชกร ปัญญามโนธรรม)" userId="4bf7b1b4-e1ae-4289-88c5-38bc21c8f4b1" providerId="ADAL" clId="{0E0673CF-7ED6-4016-8351-A1894BB565C3}" dt="2022-05-23T08:48:09.917" v="1651" actId="478"/>
          <ac:picMkLst>
            <pc:docMk/>
            <pc:sldMk cId="3630904134" sldId="314"/>
            <ac:picMk id="259" creationId="{4AE6EA98-CE76-4702-96A0-008C4A638165}"/>
          </ac:picMkLst>
        </pc:picChg>
        <pc:picChg chg="del">
          <ac:chgData name="Godchagon Panyamanotham (กชกร ปัญญามโนธรรม)" userId="4bf7b1b4-e1ae-4289-88c5-38bc21c8f4b1" providerId="ADAL" clId="{0E0673CF-7ED6-4016-8351-A1894BB565C3}" dt="2022-05-23T08:48:08.380" v="1650" actId="478"/>
          <ac:picMkLst>
            <pc:docMk/>
            <pc:sldMk cId="3630904134" sldId="314"/>
            <ac:picMk id="264" creationId="{00E63D61-CF13-4239-BEF1-7AC0AB5E2882}"/>
          </ac:picMkLst>
        </pc:picChg>
        <pc:picChg chg="del">
          <ac:chgData name="Godchagon Panyamanotham (กชกร ปัญญามโนธรรม)" userId="4bf7b1b4-e1ae-4289-88c5-38bc21c8f4b1" providerId="ADAL" clId="{0E0673CF-7ED6-4016-8351-A1894BB565C3}" dt="2022-05-23T08:48:14.836" v="1654" actId="478"/>
          <ac:picMkLst>
            <pc:docMk/>
            <pc:sldMk cId="3630904134" sldId="314"/>
            <ac:picMk id="266" creationId="{87409905-C6B3-4F2F-A5EB-1AEC14667B3E}"/>
          </ac:picMkLst>
        </pc:picChg>
      </pc:sldChg>
      <pc:sldChg chg="addSp delSp modSp add mod modAnim modNotesTx">
        <pc:chgData name="Godchagon Panyamanotham (กชกร ปัญญามโนธรรม)" userId="4bf7b1b4-e1ae-4289-88c5-38bc21c8f4b1" providerId="ADAL" clId="{0E0673CF-7ED6-4016-8351-A1894BB565C3}" dt="2022-05-30T10:49:03.029" v="6612"/>
        <pc:sldMkLst>
          <pc:docMk/>
          <pc:sldMk cId="3096847076" sldId="315"/>
        </pc:sldMkLst>
        <pc:spChg chg="mod">
          <ac:chgData name="Godchagon Panyamanotham (กชกร ปัญญามโนธรรม)" userId="4bf7b1b4-e1ae-4289-88c5-38bc21c8f4b1" providerId="ADAL" clId="{0E0673CF-7ED6-4016-8351-A1894BB565C3}" dt="2022-05-30T09:40:16.823" v="6341" actId="20577"/>
          <ac:spMkLst>
            <pc:docMk/>
            <pc:sldMk cId="3096847076" sldId="315"/>
            <ac:spMk id="10" creationId="{40A430E7-D202-433F-9F0E-813F40959574}"/>
          </ac:spMkLst>
        </pc:spChg>
        <pc:spChg chg="mod">
          <ac:chgData name="Godchagon Panyamanotham (กชกร ปัญญามโนธรรม)" userId="4bf7b1b4-e1ae-4289-88c5-38bc21c8f4b1" providerId="ADAL" clId="{0E0673CF-7ED6-4016-8351-A1894BB565C3}" dt="2022-05-30T09:40:39.845" v="6347" actId="20577"/>
          <ac:spMkLst>
            <pc:docMk/>
            <pc:sldMk cId="3096847076" sldId="315"/>
            <ac:spMk id="12" creationId="{72ECF7E3-09E9-4FA2-B139-9977F4BAF79E}"/>
          </ac:spMkLst>
        </pc:spChg>
        <pc:spChg chg="del mod">
          <ac:chgData name="Godchagon Panyamanotham (กชกร ปัญญามโนธรรม)" userId="4bf7b1b4-e1ae-4289-88c5-38bc21c8f4b1" providerId="ADAL" clId="{0E0673CF-7ED6-4016-8351-A1894BB565C3}" dt="2022-05-30T10:26:09.622" v="6387" actId="478"/>
          <ac:spMkLst>
            <pc:docMk/>
            <pc:sldMk cId="3096847076" sldId="315"/>
            <ac:spMk id="17" creationId="{5B09D8C2-E895-4639-8510-74BD0C4348DE}"/>
          </ac:spMkLst>
        </pc:spChg>
        <pc:spChg chg="mod">
          <ac:chgData name="Godchagon Panyamanotham (กชกร ปัญญามโนธรรม)" userId="4bf7b1b4-e1ae-4289-88c5-38bc21c8f4b1" providerId="ADAL" clId="{0E0673CF-7ED6-4016-8351-A1894BB565C3}" dt="2022-05-30T10:00:54.218" v="6367" actId="14100"/>
          <ac:spMkLst>
            <pc:docMk/>
            <pc:sldMk cId="3096847076" sldId="315"/>
            <ac:spMk id="18" creationId="{0CF66783-9E6A-483C-BA2C-C2848FC4BC41}"/>
          </ac:spMkLst>
        </pc:spChg>
        <pc:spChg chg="mod">
          <ac:chgData name="Godchagon Panyamanotham (กชกร ปัญญามโนธรรม)" userId="4bf7b1b4-e1ae-4289-88c5-38bc21c8f4b1" providerId="ADAL" clId="{0E0673CF-7ED6-4016-8351-A1894BB565C3}" dt="2022-05-30T10:01:16.224" v="6375"/>
          <ac:spMkLst>
            <pc:docMk/>
            <pc:sldMk cId="3096847076" sldId="315"/>
            <ac:spMk id="20" creationId="{203E2B81-E96C-4195-8E01-07FA72FB9ABD}"/>
          </ac:spMkLst>
        </pc:spChg>
        <pc:spChg chg="del">
          <ac:chgData name="Godchagon Panyamanotham (กชกร ปัญญามโนธรรม)" userId="4bf7b1b4-e1ae-4289-88c5-38bc21c8f4b1" providerId="ADAL" clId="{0E0673CF-7ED6-4016-8351-A1894BB565C3}" dt="2022-05-30T09:39:56.876" v="6288" actId="478"/>
          <ac:spMkLst>
            <pc:docMk/>
            <pc:sldMk cId="3096847076" sldId="315"/>
            <ac:spMk id="21" creationId="{A70F7455-9CBE-45DF-B058-CEEDECC701AB}"/>
          </ac:spMkLst>
        </pc:spChg>
        <pc:spChg chg="mod">
          <ac:chgData name="Godchagon Panyamanotham (กชกร ปัญญามโนธรรม)" userId="4bf7b1b4-e1ae-4289-88c5-38bc21c8f4b1" providerId="ADAL" clId="{0E0673CF-7ED6-4016-8351-A1894BB565C3}" dt="2022-05-30T10:01:26.410" v="6386" actId="20577"/>
          <ac:spMkLst>
            <pc:docMk/>
            <pc:sldMk cId="3096847076" sldId="315"/>
            <ac:spMk id="23" creationId="{00931CAB-82AC-4638-ABD1-4A3D8951DB31}"/>
          </ac:spMkLst>
        </pc:spChg>
        <pc:spChg chg="mod">
          <ac:chgData name="Godchagon Panyamanotham (กชกร ปัญญามโนธรรม)" userId="4bf7b1b4-e1ae-4289-88c5-38bc21c8f4b1" providerId="ADAL" clId="{0E0673CF-7ED6-4016-8351-A1894BB565C3}" dt="2022-05-30T10:01:08.388" v="6372" actId="404"/>
          <ac:spMkLst>
            <pc:docMk/>
            <pc:sldMk cId="3096847076" sldId="315"/>
            <ac:spMk id="24" creationId="{9A86A893-C927-462F-8F55-8A1CE1A523E3}"/>
          </ac:spMkLst>
        </pc:spChg>
        <pc:spChg chg="add mod">
          <ac:chgData name="Godchagon Panyamanotham (กชกร ปัญญามโนธรรม)" userId="4bf7b1b4-e1ae-4289-88c5-38bc21c8f4b1" providerId="ADAL" clId="{0E0673CF-7ED6-4016-8351-A1894BB565C3}" dt="2022-05-30T10:33:48.254" v="6531" actId="164"/>
          <ac:spMkLst>
            <pc:docMk/>
            <pc:sldMk cId="3096847076" sldId="315"/>
            <ac:spMk id="35" creationId="{D5070350-4768-43D3-AFAA-007C665C9936}"/>
          </ac:spMkLst>
        </pc:spChg>
        <pc:spChg chg="add del mod">
          <ac:chgData name="Godchagon Panyamanotham (กชกร ปัญญามโนธรรม)" userId="4bf7b1b4-e1ae-4289-88c5-38bc21c8f4b1" providerId="ADAL" clId="{0E0673CF-7ED6-4016-8351-A1894BB565C3}" dt="2022-05-30T10:32:56.959" v="6502" actId="478"/>
          <ac:spMkLst>
            <pc:docMk/>
            <pc:sldMk cId="3096847076" sldId="315"/>
            <ac:spMk id="36" creationId="{4F09B4CB-AF22-4580-99F5-E3424D0E5FAD}"/>
          </ac:spMkLst>
        </pc:spChg>
        <pc:spChg chg="add mod">
          <ac:chgData name="Godchagon Panyamanotham (กชกร ปัญญามโนธรรม)" userId="4bf7b1b4-e1ae-4289-88c5-38bc21c8f4b1" providerId="ADAL" clId="{0E0673CF-7ED6-4016-8351-A1894BB565C3}" dt="2022-05-30T10:33:48.254" v="6531" actId="164"/>
          <ac:spMkLst>
            <pc:docMk/>
            <pc:sldMk cId="3096847076" sldId="315"/>
            <ac:spMk id="37" creationId="{F564D253-9D8A-4716-82E9-A0D5FFEAE76D}"/>
          </ac:spMkLst>
        </pc:spChg>
        <pc:spChg chg="add del mod">
          <ac:chgData name="Godchagon Panyamanotham (กชกร ปัญญามโนธรรม)" userId="4bf7b1b4-e1ae-4289-88c5-38bc21c8f4b1" providerId="ADAL" clId="{0E0673CF-7ED6-4016-8351-A1894BB565C3}" dt="2022-05-30T10:46:48.041" v="6597" actId="478"/>
          <ac:spMkLst>
            <pc:docMk/>
            <pc:sldMk cId="3096847076" sldId="315"/>
            <ac:spMk id="39" creationId="{0EE5E759-8D63-48D3-9E96-4D4E89955DB4}"/>
          </ac:spMkLst>
        </pc:spChg>
        <pc:spChg chg="add del mod">
          <ac:chgData name="Godchagon Panyamanotham (กชกร ปัญญามโนธรรม)" userId="4bf7b1b4-e1ae-4289-88c5-38bc21c8f4b1" providerId="ADAL" clId="{0E0673CF-7ED6-4016-8351-A1894BB565C3}" dt="2022-05-30T10:48:33.316" v="6601" actId="478"/>
          <ac:spMkLst>
            <pc:docMk/>
            <pc:sldMk cId="3096847076" sldId="315"/>
            <ac:spMk id="40" creationId="{E11876CB-B637-421F-8860-1C4584526991}"/>
          </ac:spMkLst>
        </pc:spChg>
        <pc:spChg chg="add mod">
          <ac:chgData name="Godchagon Panyamanotham (กชกร ปัญญามโนธรรม)" userId="4bf7b1b4-e1ae-4289-88c5-38bc21c8f4b1" providerId="ADAL" clId="{0E0673CF-7ED6-4016-8351-A1894BB565C3}" dt="2022-05-30T10:48:59.967" v="6611" actId="14100"/>
          <ac:spMkLst>
            <pc:docMk/>
            <pc:sldMk cId="3096847076" sldId="315"/>
            <ac:spMk id="41" creationId="{752BE803-4191-443A-966E-22B8908ED70E}"/>
          </ac:spMkLst>
        </pc:spChg>
        <pc:grpChg chg="mod">
          <ac:chgData name="Godchagon Panyamanotham (กชกร ปัญญามโนธรรม)" userId="4bf7b1b4-e1ae-4289-88c5-38bc21c8f4b1" providerId="ADAL" clId="{0E0673CF-7ED6-4016-8351-A1894BB565C3}" dt="2022-05-30T10:39:46.325" v="6533" actId="1076"/>
          <ac:grpSpMkLst>
            <pc:docMk/>
            <pc:sldMk cId="3096847076" sldId="315"/>
            <ac:grpSpMk id="2" creationId="{CC6F6223-ECA5-46D3-B97E-EE0337AD9361}"/>
          </ac:grpSpMkLst>
        </pc:grpChg>
        <pc:grpChg chg="add mod">
          <ac:chgData name="Godchagon Panyamanotham (กชกร ปัญญามโนธรรม)" userId="4bf7b1b4-e1ae-4289-88c5-38bc21c8f4b1" providerId="ADAL" clId="{0E0673CF-7ED6-4016-8351-A1894BB565C3}" dt="2022-05-30T10:39:53.397" v="6534" actId="1076"/>
          <ac:grpSpMkLst>
            <pc:docMk/>
            <pc:sldMk cId="3096847076" sldId="315"/>
            <ac:grpSpMk id="19" creationId="{CAE70EC0-26B5-4F87-9F39-A0548FCB5468}"/>
          </ac:grpSpMkLst>
        </pc:grpChg>
        <pc:grpChg chg="add mod">
          <ac:chgData name="Godchagon Panyamanotham (กชกร ปัญญามโนธรรม)" userId="4bf7b1b4-e1ae-4289-88c5-38bc21c8f4b1" providerId="ADAL" clId="{0E0673CF-7ED6-4016-8351-A1894BB565C3}" dt="2022-05-30T10:39:46.325" v="6533" actId="1076"/>
          <ac:grpSpMkLst>
            <pc:docMk/>
            <pc:sldMk cId="3096847076" sldId="315"/>
            <ac:grpSpMk id="28" creationId="{27D97FA0-E0E9-4AA6-A0E4-5FD9B62A4EEA}"/>
          </ac:grpSpMkLst>
        </pc:grpChg>
        <pc:grpChg chg="add mod">
          <ac:chgData name="Godchagon Panyamanotham (กชกร ปัญญามโนธรรม)" userId="4bf7b1b4-e1ae-4289-88c5-38bc21c8f4b1" providerId="ADAL" clId="{0E0673CF-7ED6-4016-8351-A1894BB565C3}" dt="2022-05-30T10:45:38.951" v="6561" actId="1076"/>
          <ac:grpSpMkLst>
            <pc:docMk/>
            <pc:sldMk cId="3096847076" sldId="315"/>
            <ac:grpSpMk id="38" creationId="{F79FA10D-F9E4-4D3A-AEF5-981D098ED864}"/>
          </ac:grpSpMkLst>
        </pc:grpChg>
        <pc:picChg chg="add mod">
          <ac:chgData name="Godchagon Panyamanotham (กชกร ปัญญามโนธรรม)" userId="4bf7b1b4-e1ae-4289-88c5-38bc21c8f4b1" providerId="ADAL" clId="{0E0673CF-7ED6-4016-8351-A1894BB565C3}" dt="2022-05-30T10:28:38.859" v="6423" actId="164"/>
          <ac:picMkLst>
            <pc:docMk/>
            <pc:sldMk cId="3096847076" sldId="315"/>
            <ac:picMk id="4" creationId="{A413882E-7266-4D66-BDD1-10D47AA858E4}"/>
          </ac:picMkLst>
        </pc:picChg>
        <pc:picChg chg="del">
          <ac:chgData name="Godchagon Panyamanotham (กชกร ปัญญามโนธรรม)" userId="4bf7b1b4-e1ae-4289-88c5-38bc21c8f4b1" providerId="ADAL" clId="{0E0673CF-7ED6-4016-8351-A1894BB565C3}" dt="2022-05-30T09:39:58.044" v="6289" actId="478"/>
          <ac:picMkLst>
            <pc:docMk/>
            <pc:sldMk cId="3096847076" sldId="315"/>
            <ac:picMk id="6" creationId="{50E7A576-0C36-4FA6-89D8-853D22A436EA}"/>
          </ac:picMkLst>
        </pc:picChg>
        <pc:picChg chg="add mod">
          <ac:chgData name="Godchagon Panyamanotham (กชกร ปัญญามโนธรรม)" userId="4bf7b1b4-e1ae-4289-88c5-38bc21c8f4b1" providerId="ADAL" clId="{0E0673CF-7ED6-4016-8351-A1894BB565C3}" dt="2022-05-30T10:28:38.859" v="6423" actId="164"/>
          <ac:picMkLst>
            <pc:docMk/>
            <pc:sldMk cId="3096847076" sldId="315"/>
            <ac:picMk id="7" creationId="{91E2116A-D861-414D-8FEA-4BABEF1453CF}"/>
          </ac:picMkLst>
        </pc:picChg>
        <pc:picChg chg="del">
          <ac:chgData name="Godchagon Panyamanotham (กชกร ปัญญามโนธรรม)" userId="4bf7b1b4-e1ae-4289-88c5-38bc21c8f4b1" providerId="ADAL" clId="{0E0673CF-7ED6-4016-8351-A1894BB565C3}" dt="2022-05-30T09:39:58.600" v="6290" actId="478"/>
          <ac:picMkLst>
            <pc:docMk/>
            <pc:sldMk cId="3096847076" sldId="315"/>
            <ac:picMk id="8" creationId="{B26D90D9-1110-49D0-9E13-34ECFEC7E56E}"/>
          </ac:picMkLst>
        </pc:picChg>
        <pc:picChg chg="mod">
          <ac:chgData name="Godchagon Panyamanotham (กชกร ปัญญามโนธรรม)" userId="4bf7b1b4-e1ae-4289-88c5-38bc21c8f4b1" providerId="ADAL" clId="{0E0673CF-7ED6-4016-8351-A1894BB565C3}" dt="2022-05-30T10:31:43.333" v="6448" actId="14100"/>
          <ac:picMkLst>
            <pc:docMk/>
            <pc:sldMk cId="3096847076" sldId="315"/>
            <ac:picMk id="11" creationId="{E678F219-0603-40B9-89FE-590744F0156D}"/>
          </ac:picMkLst>
        </pc:picChg>
        <pc:picChg chg="add mod">
          <ac:chgData name="Godchagon Panyamanotham (กชกร ปัญญามโนธรรม)" userId="4bf7b1b4-e1ae-4289-88c5-38bc21c8f4b1" providerId="ADAL" clId="{0E0673CF-7ED6-4016-8351-A1894BB565C3}" dt="2022-05-30T10:28:38.859" v="6423" actId="164"/>
          <ac:picMkLst>
            <pc:docMk/>
            <pc:sldMk cId="3096847076" sldId="315"/>
            <ac:picMk id="25" creationId="{6AEBD0F8-2F5A-487B-8F52-E0C12AB28D00}"/>
          </ac:picMkLst>
        </pc:picChg>
        <pc:picChg chg="add mod">
          <ac:chgData name="Godchagon Panyamanotham (กชกร ปัญญามโนธรรม)" userId="4bf7b1b4-e1ae-4289-88c5-38bc21c8f4b1" providerId="ADAL" clId="{0E0673CF-7ED6-4016-8351-A1894BB565C3}" dt="2022-05-30T10:28:38.859" v="6423" actId="164"/>
          <ac:picMkLst>
            <pc:docMk/>
            <pc:sldMk cId="3096847076" sldId="315"/>
            <ac:picMk id="26" creationId="{CB6217AF-A301-48ED-8DC0-6649CB96BAB8}"/>
          </ac:picMkLst>
        </pc:picChg>
        <pc:picChg chg="add mod">
          <ac:chgData name="Godchagon Panyamanotham (กชกร ปัญญามโนธรรม)" userId="4bf7b1b4-e1ae-4289-88c5-38bc21c8f4b1" providerId="ADAL" clId="{0E0673CF-7ED6-4016-8351-A1894BB565C3}" dt="2022-05-30T10:28:38.859" v="6423" actId="164"/>
          <ac:picMkLst>
            <pc:docMk/>
            <pc:sldMk cId="3096847076" sldId="315"/>
            <ac:picMk id="27" creationId="{7A6E0F3D-B2B7-4137-B287-FDF88ECA0D18}"/>
          </ac:picMkLst>
        </pc:picChg>
        <pc:picChg chg="add mod modCrop">
          <ac:chgData name="Godchagon Panyamanotham (กชกร ปัญญามโนธรรม)" userId="4bf7b1b4-e1ae-4289-88c5-38bc21c8f4b1" providerId="ADAL" clId="{0E0673CF-7ED6-4016-8351-A1894BB565C3}" dt="2022-05-30T10:33:54.610" v="6532" actId="732"/>
          <ac:picMkLst>
            <pc:docMk/>
            <pc:sldMk cId="3096847076" sldId="315"/>
            <ac:picMk id="30" creationId="{0DC67FC7-0EA1-4118-B5ED-42077EDFE2BC}"/>
          </ac:picMkLst>
        </pc:picChg>
        <pc:picChg chg="add mod">
          <ac:chgData name="Godchagon Panyamanotham (กชกร ปัญญามโนธรรม)" userId="4bf7b1b4-e1ae-4289-88c5-38bc21c8f4b1" providerId="ADAL" clId="{0E0673CF-7ED6-4016-8351-A1894BB565C3}" dt="2022-05-30T10:33:48.254" v="6531" actId="164"/>
          <ac:picMkLst>
            <pc:docMk/>
            <pc:sldMk cId="3096847076" sldId="315"/>
            <ac:picMk id="32" creationId="{59FD2CF0-952B-495A-B8FE-C12EE53B3303}"/>
          </ac:picMkLst>
        </pc:picChg>
        <pc:picChg chg="add mod">
          <ac:chgData name="Godchagon Panyamanotham (กชกร ปัญญามโนธรรม)" userId="4bf7b1b4-e1ae-4289-88c5-38bc21c8f4b1" providerId="ADAL" clId="{0E0673CF-7ED6-4016-8351-A1894BB565C3}" dt="2022-05-30T10:33:48.254" v="6531" actId="164"/>
          <ac:picMkLst>
            <pc:docMk/>
            <pc:sldMk cId="3096847076" sldId="315"/>
            <ac:picMk id="34" creationId="{5A39D224-A4BB-4E8A-AA1A-7F6011C49133}"/>
          </ac:picMkLst>
        </pc:picChg>
      </pc:sldChg>
      <pc:sldChg chg="new del">
        <pc:chgData name="Godchagon Panyamanotham (กชกร ปัญญามโนธรรม)" userId="4bf7b1b4-e1ae-4289-88c5-38bc21c8f4b1" providerId="ADAL" clId="{0E0673CF-7ED6-4016-8351-A1894BB565C3}" dt="2022-05-30T10:56:17.284" v="6614" actId="47"/>
        <pc:sldMkLst>
          <pc:docMk/>
          <pc:sldMk cId="2683606130" sldId="316"/>
        </pc:sldMkLst>
      </pc:sldChg>
      <pc:sldChg chg="addSp delSp modSp add mod modAnim modNotesTx">
        <pc:chgData name="Godchagon Panyamanotham (กชกร ปัญญามโนธรรม)" userId="4bf7b1b4-e1ae-4289-88c5-38bc21c8f4b1" providerId="ADAL" clId="{0E0673CF-7ED6-4016-8351-A1894BB565C3}" dt="2022-05-30T15:02:25.072" v="11047" actId="20577"/>
        <pc:sldMkLst>
          <pc:docMk/>
          <pc:sldMk cId="3753842718" sldId="316"/>
        </pc:sldMkLst>
        <pc:spChg chg="mod">
          <ac:chgData name="Godchagon Panyamanotham (กชกร ปัญญามโนธรรม)" userId="4bf7b1b4-e1ae-4289-88c5-38bc21c8f4b1" providerId="ADAL" clId="{0E0673CF-7ED6-4016-8351-A1894BB565C3}" dt="2022-05-30T15:02:25.072" v="11047" actId="20577"/>
          <ac:spMkLst>
            <pc:docMk/>
            <pc:sldMk cId="3753842718" sldId="316"/>
            <ac:spMk id="10" creationId="{40A430E7-D202-433F-9F0E-813F40959574}"/>
          </ac:spMkLst>
        </pc:spChg>
        <pc:spChg chg="mod">
          <ac:chgData name="Godchagon Panyamanotham (กชกร ปัญญามโนธรรม)" userId="4bf7b1b4-e1ae-4289-88c5-38bc21c8f4b1" providerId="ADAL" clId="{0E0673CF-7ED6-4016-8351-A1894BB565C3}" dt="2022-05-30T11:19:41.847" v="6666"/>
          <ac:spMkLst>
            <pc:docMk/>
            <pc:sldMk cId="3753842718" sldId="316"/>
            <ac:spMk id="31" creationId="{1A56D97A-1CCB-463D-8137-076144573664}"/>
          </ac:spMkLst>
        </pc:spChg>
        <pc:spChg chg="mod">
          <ac:chgData name="Godchagon Panyamanotham (กชกร ปัญญามโนธรรม)" userId="4bf7b1b4-e1ae-4289-88c5-38bc21c8f4b1" providerId="ADAL" clId="{0E0673CF-7ED6-4016-8351-A1894BB565C3}" dt="2022-05-30T11:19:54.223" v="6685" actId="20577"/>
          <ac:spMkLst>
            <pc:docMk/>
            <pc:sldMk cId="3753842718" sldId="316"/>
            <ac:spMk id="33" creationId="{4B5E6C21-80D6-4139-8DC3-86C4EC4DEB32}"/>
          </ac:spMkLst>
        </pc:spChg>
        <pc:spChg chg="mod">
          <ac:chgData name="Godchagon Panyamanotham (กชกร ปัญญามโนธรรม)" userId="4bf7b1b4-e1ae-4289-88c5-38bc21c8f4b1" providerId="ADAL" clId="{0E0673CF-7ED6-4016-8351-A1894BB565C3}" dt="2022-05-30T11:19:58.156" v="6687"/>
          <ac:spMkLst>
            <pc:docMk/>
            <pc:sldMk cId="3753842718" sldId="316"/>
            <ac:spMk id="39" creationId="{69E7E65F-6442-43AE-BC92-216989CDBBBF}"/>
          </ac:spMkLst>
        </pc:spChg>
        <pc:spChg chg="mod">
          <ac:chgData name="Godchagon Panyamanotham (กชกร ปัญญามโนธรรม)" userId="4bf7b1b4-e1ae-4289-88c5-38bc21c8f4b1" providerId="ADAL" clId="{0E0673CF-7ED6-4016-8351-A1894BB565C3}" dt="2022-05-30T11:20:05.317" v="6700" actId="20577"/>
          <ac:spMkLst>
            <pc:docMk/>
            <pc:sldMk cId="3753842718" sldId="316"/>
            <ac:spMk id="40" creationId="{0B98D3D3-0720-493D-B38C-031081727285}"/>
          </ac:spMkLst>
        </pc:spChg>
        <pc:spChg chg="del">
          <ac:chgData name="Godchagon Panyamanotham (กชกร ปัญญามโนธรรม)" userId="4bf7b1b4-e1ae-4289-88c5-38bc21c8f4b1" providerId="ADAL" clId="{0E0673CF-7ED6-4016-8351-A1894BB565C3}" dt="2022-05-30T11:13:37.248" v="6665" actId="478"/>
          <ac:spMkLst>
            <pc:docMk/>
            <pc:sldMk cId="3753842718" sldId="316"/>
            <ac:spMk id="41" creationId="{752BE803-4191-443A-966E-22B8908ED70E}"/>
          </ac:spMkLst>
        </pc:spChg>
        <pc:spChg chg="mod">
          <ac:chgData name="Godchagon Panyamanotham (กชกร ปัญญามโนธรรม)" userId="4bf7b1b4-e1ae-4289-88c5-38bc21c8f4b1" providerId="ADAL" clId="{0E0673CF-7ED6-4016-8351-A1894BB565C3}" dt="2022-05-30T11:20:07.742" v="6701"/>
          <ac:spMkLst>
            <pc:docMk/>
            <pc:sldMk cId="3753842718" sldId="316"/>
            <ac:spMk id="43" creationId="{98C689C2-7084-434F-9890-8F1EF72BB95A}"/>
          </ac:spMkLst>
        </pc:spChg>
        <pc:spChg chg="mod">
          <ac:chgData name="Godchagon Panyamanotham (กชกร ปัญญามโนธรรม)" userId="4bf7b1b4-e1ae-4289-88c5-38bc21c8f4b1" providerId="ADAL" clId="{0E0673CF-7ED6-4016-8351-A1894BB565C3}" dt="2022-05-30T11:20:18.880" v="6714" actId="20577"/>
          <ac:spMkLst>
            <pc:docMk/>
            <pc:sldMk cId="3753842718" sldId="316"/>
            <ac:spMk id="44" creationId="{12730114-F670-4BDD-8EC6-DFC31A6343E7}"/>
          </ac:spMkLst>
        </pc:spChg>
        <pc:spChg chg="add del">
          <ac:chgData name="Godchagon Panyamanotham (กชกร ปัญญามโนธรรม)" userId="4bf7b1b4-e1ae-4289-88c5-38bc21c8f4b1" providerId="ADAL" clId="{0E0673CF-7ED6-4016-8351-A1894BB565C3}" dt="2022-05-30T11:23:56.279" v="6747" actId="478"/>
          <ac:spMkLst>
            <pc:docMk/>
            <pc:sldMk cId="3753842718" sldId="316"/>
            <ac:spMk id="51" creationId="{E7476669-4815-41C7-9A63-53BC23A62D0A}"/>
          </ac:spMkLst>
        </pc:spChg>
        <pc:spChg chg="add del mod">
          <ac:chgData name="Godchagon Panyamanotham (กชกร ปัญญามโนธรรม)" userId="4bf7b1b4-e1ae-4289-88c5-38bc21c8f4b1" providerId="ADAL" clId="{0E0673CF-7ED6-4016-8351-A1894BB565C3}" dt="2022-05-30T11:24:20.119" v="6751" actId="478"/>
          <ac:spMkLst>
            <pc:docMk/>
            <pc:sldMk cId="3753842718" sldId="316"/>
            <ac:spMk id="52" creationId="{31B8D839-FB2D-4D65-AA66-AB0B1C51F6DD}"/>
          </ac:spMkLst>
        </pc:spChg>
        <pc:spChg chg="add del">
          <ac:chgData name="Godchagon Panyamanotham (กชกร ปัญญามโนธรรม)" userId="4bf7b1b4-e1ae-4289-88c5-38bc21c8f4b1" providerId="ADAL" clId="{0E0673CF-7ED6-4016-8351-A1894BB565C3}" dt="2022-05-30T11:24:37.266" v="6753" actId="478"/>
          <ac:spMkLst>
            <pc:docMk/>
            <pc:sldMk cId="3753842718" sldId="316"/>
            <ac:spMk id="53" creationId="{B02ED0F0-A5E6-46A0-9084-DB0AA0EF6F39}"/>
          </ac:spMkLst>
        </pc:spChg>
        <pc:spChg chg="add mod">
          <ac:chgData name="Godchagon Panyamanotham (กชกร ปัญญามโนธรรม)" userId="4bf7b1b4-e1ae-4289-88c5-38bc21c8f4b1" providerId="ADAL" clId="{0E0673CF-7ED6-4016-8351-A1894BB565C3}" dt="2022-05-30T11:27:09.055" v="6802" actId="164"/>
          <ac:spMkLst>
            <pc:docMk/>
            <pc:sldMk cId="3753842718" sldId="316"/>
            <ac:spMk id="54" creationId="{8D7DBB37-80AB-4BAC-88E6-0AA56B37F83C}"/>
          </ac:spMkLst>
        </pc:spChg>
        <pc:spChg chg="add mod">
          <ac:chgData name="Godchagon Panyamanotham (กชกร ปัญญามโนธรรม)" userId="4bf7b1b4-e1ae-4289-88c5-38bc21c8f4b1" providerId="ADAL" clId="{0E0673CF-7ED6-4016-8351-A1894BB565C3}" dt="2022-05-30T11:27:12.211" v="6803" actId="164"/>
          <ac:spMkLst>
            <pc:docMk/>
            <pc:sldMk cId="3753842718" sldId="316"/>
            <ac:spMk id="55" creationId="{35561897-3ADB-460F-86C6-DF667DDEF13D}"/>
          </ac:spMkLst>
        </pc:spChg>
        <pc:spChg chg="add mod">
          <ac:chgData name="Godchagon Panyamanotham (กชกร ปัญญามโนธรรม)" userId="4bf7b1b4-e1ae-4289-88c5-38bc21c8f4b1" providerId="ADAL" clId="{0E0673CF-7ED6-4016-8351-A1894BB565C3}" dt="2022-05-30T11:27:15.259" v="6804" actId="164"/>
          <ac:spMkLst>
            <pc:docMk/>
            <pc:sldMk cId="3753842718" sldId="316"/>
            <ac:spMk id="56" creationId="{81917026-3D29-4240-B180-F035569019F7}"/>
          </ac:spMkLst>
        </pc:spChg>
        <pc:spChg chg="add del mod">
          <ac:chgData name="Godchagon Panyamanotham (กชกร ปัญญามโนธรรม)" userId="4bf7b1b4-e1ae-4289-88c5-38bc21c8f4b1" providerId="ADAL" clId="{0E0673CF-7ED6-4016-8351-A1894BB565C3}" dt="2022-05-30T12:19:15.749" v="6805" actId="478"/>
          <ac:spMkLst>
            <pc:docMk/>
            <pc:sldMk cId="3753842718" sldId="316"/>
            <ac:spMk id="57" creationId="{49178B52-4F38-450A-9BC7-BEC0336C7836}"/>
          </ac:spMkLst>
        </pc:spChg>
        <pc:spChg chg="add del">
          <ac:chgData name="Godchagon Panyamanotham (กชกร ปัญญามโนธรรม)" userId="4bf7b1b4-e1ae-4289-88c5-38bc21c8f4b1" providerId="ADAL" clId="{0E0673CF-7ED6-4016-8351-A1894BB565C3}" dt="2022-05-30T12:19:21.988" v="6807" actId="11529"/>
          <ac:spMkLst>
            <pc:docMk/>
            <pc:sldMk cId="3753842718" sldId="316"/>
            <ac:spMk id="61" creationId="{A629B4CA-06AA-4002-8968-6CECB6E69065}"/>
          </ac:spMkLst>
        </pc:spChg>
        <pc:spChg chg="add del mod">
          <ac:chgData name="Godchagon Panyamanotham (กชกร ปัญญามโนธรรม)" userId="4bf7b1b4-e1ae-4289-88c5-38bc21c8f4b1" providerId="ADAL" clId="{0E0673CF-7ED6-4016-8351-A1894BB565C3}" dt="2022-05-30T12:19:39.769" v="6814" actId="478"/>
          <ac:spMkLst>
            <pc:docMk/>
            <pc:sldMk cId="3753842718" sldId="316"/>
            <ac:spMk id="62" creationId="{8AC9116B-2B17-4D87-8385-3FE3BE90541C}"/>
          </ac:spMkLst>
        </pc:spChg>
        <pc:spChg chg="add del mod">
          <ac:chgData name="Godchagon Panyamanotham (กชกร ปัญญามโนธรรม)" userId="4bf7b1b4-e1ae-4289-88c5-38bc21c8f4b1" providerId="ADAL" clId="{0E0673CF-7ED6-4016-8351-A1894BB565C3}" dt="2022-05-30T12:26:01.474" v="6900" actId="478"/>
          <ac:spMkLst>
            <pc:docMk/>
            <pc:sldMk cId="3753842718" sldId="316"/>
            <ac:spMk id="63" creationId="{584659AB-7717-4CCE-8C20-5F3CE99332D7}"/>
          </ac:spMkLst>
        </pc:spChg>
        <pc:spChg chg="add del mod">
          <ac:chgData name="Godchagon Panyamanotham (กชกร ปัญญามโนธรรม)" userId="4bf7b1b4-e1ae-4289-88c5-38bc21c8f4b1" providerId="ADAL" clId="{0E0673CF-7ED6-4016-8351-A1894BB565C3}" dt="2022-05-30T12:26:02.479" v="6901" actId="478"/>
          <ac:spMkLst>
            <pc:docMk/>
            <pc:sldMk cId="3753842718" sldId="316"/>
            <ac:spMk id="64" creationId="{3F577D01-2AE3-4C1F-A350-99AF5FE9D6AD}"/>
          </ac:spMkLst>
        </pc:spChg>
        <pc:spChg chg="add mod">
          <ac:chgData name="Godchagon Panyamanotham (กชกร ปัญญามโนธรรม)" userId="4bf7b1b4-e1ae-4289-88c5-38bc21c8f4b1" providerId="ADAL" clId="{0E0673CF-7ED6-4016-8351-A1894BB565C3}" dt="2022-05-30T12:24:29.816" v="6827" actId="164"/>
          <ac:spMkLst>
            <pc:docMk/>
            <pc:sldMk cId="3753842718" sldId="316"/>
            <ac:spMk id="65" creationId="{C0D6CDFA-8E36-4488-BAF9-B96BDE016CED}"/>
          </ac:spMkLst>
        </pc:spChg>
        <pc:spChg chg="add mod">
          <ac:chgData name="Godchagon Panyamanotham (กชกร ปัญญามโนธรรม)" userId="4bf7b1b4-e1ae-4289-88c5-38bc21c8f4b1" providerId="ADAL" clId="{0E0673CF-7ED6-4016-8351-A1894BB565C3}" dt="2022-05-30T12:24:29.816" v="6827" actId="164"/>
          <ac:spMkLst>
            <pc:docMk/>
            <pc:sldMk cId="3753842718" sldId="316"/>
            <ac:spMk id="66" creationId="{49FE1C5A-401D-49A9-A95C-724181B030CF}"/>
          </ac:spMkLst>
        </pc:spChg>
        <pc:spChg chg="mod">
          <ac:chgData name="Godchagon Panyamanotham (กชกร ปัญญามโนธรรม)" userId="4bf7b1b4-e1ae-4289-88c5-38bc21c8f4b1" providerId="ADAL" clId="{0E0673CF-7ED6-4016-8351-A1894BB565C3}" dt="2022-05-30T12:24:40.313" v="6833"/>
          <ac:spMkLst>
            <pc:docMk/>
            <pc:sldMk cId="3753842718" sldId="316"/>
            <ac:spMk id="70" creationId="{6265FA0D-0636-4124-AA24-2792510C36D6}"/>
          </ac:spMkLst>
        </pc:spChg>
        <pc:spChg chg="mod">
          <ac:chgData name="Godchagon Panyamanotham (กชกร ปัญญามโนธรรม)" userId="4bf7b1b4-e1ae-4289-88c5-38bc21c8f4b1" providerId="ADAL" clId="{0E0673CF-7ED6-4016-8351-A1894BB565C3}" dt="2022-05-30T12:24:40.313" v="6833"/>
          <ac:spMkLst>
            <pc:docMk/>
            <pc:sldMk cId="3753842718" sldId="316"/>
            <ac:spMk id="71" creationId="{B9B58CE3-B0A1-4F4E-B219-6AE4472C2393}"/>
          </ac:spMkLst>
        </pc:spChg>
        <pc:spChg chg="mod">
          <ac:chgData name="Godchagon Panyamanotham (กชกร ปัญญามโนธรรม)" userId="4bf7b1b4-e1ae-4289-88c5-38bc21c8f4b1" providerId="ADAL" clId="{0E0673CF-7ED6-4016-8351-A1894BB565C3}" dt="2022-05-30T12:24:50.810" v="6850" actId="20577"/>
          <ac:spMkLst>
            <pc:docMk/>
            <pc:sldMk cId="3753842718" sldId="316"/>
            <ac:spMk id="72" creationId="{F69F7473-0B94-4201-849A-09CCE6EF7E92}"/>
          </ac:spMkLst>
        </pc:spChg>
        <pc:spChg chg="add del mod">
          <ac:chgData name="Godchagon Panyamanotham (กชกร ปัญญามโนธรรม)" userId="4bf7b1b4-e1ae-4289-88c5-38bc21c8f4b1" providerId="ADAL" clId="{0E0673CF-7ED6-4016-8351-A1894BB565C3}" dt="2022-05-30T12:25:58.795" v="6899" actId="478"/>
          <ac:spMkLst>
            <pc:docMk/>
            <pc:sldMk cId="3753842718" sldId="316"/>
            <ac:spMk id="73" creationId="{276FD06D-69E4-4B2A-B67F-4FC21235332D}"/>
          </ac:spMkLst>
        </pc:spChg>
        <pc:spChg chg="add mod">
          <ac:chgData name="Godchagon Panyamanotham (กชกร ปัญญามโนธรรม)" userId="4bf7b1b4-e1ae-4289-88c5-38bc21c8f4b1" providerId="ADAL" clId="{0E0673CF-7ED6-4016-8351-A1894BB565C3}" dt="2022-05-30T12:32:43.270" v="7113" actId="20577"/>
          <ac:spMkLst>
            <pc:docMk/>
            <pc:sldMk cId="3753842718" sldId="316"/>
            <ac:spMk id="77" creationId="{A48020EF-BE52-4063-9A0F-D2D9CDB5D216}"/>
          </ac:spMkLst>
        </pc:spChg>
        <pc:spChg chg="add mod">
          <ac:chgData name="Godchagon Panyamanotham (กชกร ปัญญามโนธรรม)" userId="4bf7b1b4-e1ae-4289-88c5-38bc21c8f4b1" providerId="ADAL" clId="{0E0673CF-7ED6-4016-8351-A1894BB565C3}" dt="2022-05-30T12:33:39.226" v="7160" actId="20577"/>
          <ac:spMkLst>
            <pc:docMk/>
            <pc:sldMk cId="3753842718" sldId="316"/>
            <ac:spMk id="80" creationId="{6BBA83ED-2C89-41A0-8CA6-41FA076D0BAD}"/>
          </ac:spMkLst>
        </pc:spChg>
        <pc:spChg chg="add mod">
          <ac:chgData name="Godchagon Panyamanotham (กชกร ปัญญามโนธรรม)" userId="4bf7b1b4-e1ae-4289-88c5-38bc21c8f4b1" providerId="ADAL" clId="{0E0673CF-7ED6-4016-8351-A1894BB565C3}" dt="2022-05-30T12:36:18.629" v="7263" actId="1076"/>
          <ac:spMkLst>
            <pc:docMk/>
            <pc:sldMk cId="3753842718" sldId="316"/>
            <ac:spMk id="81" creationId="{5726C60E-9495-40CD-9CD1-FAC0101D7388}"/>
          </ac:spMkLst>
        </pc:spChg>
        <pc:grpChg chg="del">
          <ac:chgData name="Godchagon Panyamanotham (กชกร ปัญญามโนธรรม)" userId="4bf7b1b4-e1ae-4289-88c5-38bc21c8f4b1" providerId="ADAL" clId="{0E0673CF-7ED6-4016-8351-A1894BB565C3}" dt="2022-05-30T11:13:34.678" v="6664" actId="478"/>
          <ac:grpSpMkLst>
            <pc:docMk/>
            <pc:sldMk cId="3753842718" sldId="316"/>
            <ac:grpSpMk id="2" creationId="{CC6F6223-ECA5-46D3-B97E-EE0337AD9361}"/>
          </ac:grpSpMkLst>
        </pc:grpChg>
        <pc:grpChg chg="del">
          <ac:chgData name="Godchagon Panyamanotham (กชกร ปัญญามโนธรรม)" userId="4bf7b1b4-e1ae-4289-88c5-38bc21c8f4b1" providerId="ADAL" clId="{0E0673CF-7ED6-4016-8351-A1894BB565C3}" dt="2022-05-30T11:13:34.678" v="6664" actId="478"/>
          <ac:grpSpMkLst>
            <pc:docMk/>
            <pc:sldMk cId="3753842718" sldId="316"/>
            <ac:grpSpMk id="19" creationId="{CAE70EC0-26B5-4F87-9F39-A0548FCB5468}"/>
          </ac:grpSpMkLst>
        </pc:grpChg>
        <pc:grpChg chg="del">
          <ac:chgData name="Godchagon Panyamanotham (กชกร ปัญญามโนธรรม)" userId="4bf7b1b4-e1ae-4289-88c5-38bc21c8f4b1" providerId="ADAL" clId="{0E0673CF-7ED6-4016-8351-A1894BB565C3}" dt="2022-05-30T11:13:34.678" v="6664" actId="478"/>
          <ac:grpSpMkLst>
            <pc:docMk/>
            <pc:sldMk cId="3753842718" sldId="316"/>
            <ac:grpSpMk id="28" creationId="{27D97FA0-E0E9-4AA6-A0E4-5FD9B62A4EEA}"/>
          </ac:grpSpMkLst>
        </pc:grpChg>
        <pc:grpChg chg="add mod">
          <ac:chgData name="Godchagon Panyamanotham (กชกร ปัญญามโนธรรม)" userId="4bf7b1b4-e1ae-4289-88c5-38bc21c8f4b1" providerId="ADAL" clId="{0E0673CF-7ED6-4016-8351-A1894BB565C3}" dt="2022-05-30T11:27:09.055" v="6802" actId="164"/>
          <ac:grpSpMkLst>
            <pc:docMk/>
            <pc:sldMk cId="3753842718" sldId="316"/>
            <ac:grpSpMk id="29" creationId="{52F68F51-06CA-4C82-9ABC-BEA8085068C9}"/>
          </ac:grpSpMkLst>
        </pc:grpChg>
        <pc:grpChg chg="add mod">
          <ac:chgData name="Godchagon Panyamanotham (กชกร ปัญญามโนธรรม)" userId="4bf7b1b4-e1ae-4289-88c5-38bc21c8f4b1" providerId="ADAL" clId="{0E0673CF-7ED6-4016-8351-A1894BB565C3}" dt="2022-05-30T11:27:12.211" v="6803" actId="164"/>
          <ac:grpSpMkLst>
            <pc:docMk/>
            <pc:sldMk cId="3753842718" sldId="316"/>
            <ac:grpSpMk id="36" creationId="{EB73210C-11B2-4C69-8891-2CC4EE2EAE28}"/>
          </ac:grpSpMkLst>
        </pc:grpChg>
        <pc:grpChg chg="del">
          <ac:chgData name="Godchagon Panyamanotham (กชกร ปัญญามโนธรรม)" userId="4bf7b1b4-e1ae-4289-88c5-38bc21c8f4b1" providerId="ADAL" clId="{0E0673CF-7ED6-4016-8351-A1894BB565C3}" dt="2022-05-30T11:13:34.678" v="6664" actId="478"/>
          <ac:grpSpMkLst>
            <pc:docMk/>
            <pc:sldMk cId="3753842718" sldId="316"/>
            <ac:grpSpMk id="38" creationId="{F79FA10D-F9E4-4D3A-AEF5-981D098ED864}"/>
          </ac:grpSpMkLst>
        </pc:grpChg>
        <pc:grpChg chg="add mod">
          <ac:chgData name="Godchagon Panyamanotham (กชกร ปัญญามโนธรรม)" userId="4bf7b1b4-e1ae-4289-88c5-38bc21c8f4b1" providerId="ADAL" clId="{0E0673CF-7ED6-4016-8351-A1894BB565C3}" dt="2022-05-30T11:27:15.259" v="6804" actId="164"/>
          <ac:grpSpMkLst>
            <pc:docMk/>
            <pc:sldMk cId="3753842718" sldId="316"/>
            <ac:grpSpMk id="42" creationId="{FA3EA1B2-C3D6-4A5C-8001-AAD5021436CE}"/>
          </ac:grpSpMkLst>
        </pc:grpChg>
        <pc:grpChg chg="mod">
          <ac:chgData name="Godchagon Panyamanotham (กชกร ปัญญามโนธรรม)" userId="4bf7b1b4-e1ae-4289-88c5-38bc21c8f4b1" providerId="ADAL" clId="{0E0673CF-7ED6-4016-8351-A1894BB565C3}" dt="2022-05-30T11:23:33.892" v="6739"/>
          <ac:grpSpMkLst>
            <pc:docMk/>
            <pc:sldMk cId="3753842718" sldId="316"/>
            <ac:grpSpMk id="46" creationId="{09153ECA-A090-4401-AC50-AFDCF67FE827}"/>
          </ac:grpSpMkLst>
        </pc:grpChg>
        <pc:grpChg chg="mod">
          <ac:chgData name="Godchagon Panyamanotham (กชกร ปัญญามโนธรรม)" userId="4bf7b1b4-e1ae-4289-88c5-38bc21c8f4b1" providerId="ADAL" clId="{0E0673CF-7ED6-4016-8351-A1894BB565C3}" dt="2022-05-30T11:23:33.892" v="6739"/>
          <ac:grpSpMkLst>
            <pc:docMk/>
            <pc:sldMk cId="3753842718" sldId="316"/>
            <ac:grpSpMk id="47" creationId="{6E7BD7BE-2513-4C0B-BB9E-D242A1B549FD}"/>
          </ac:grpSpMkLst>
        </pc:grpChg>
        <pc:grpChg chg="add mod">
          <ac:chgData name="Godchagon Panyamanotham (กชกร ปัญญามโนธรรม)" userId="4bf7b1b4-e1ae-4289-88c5-38bc21c8f4b1" providerId="ADAL" clId="{0E0673CF-7ED6-4016-8351-A1894BB565C3}" dt="2022-05-30T12:29:06.918" v="6978" actId="1035"/>
          <ac:grpSpMkLst>
            <pc:docMk/>
            <pc:sldMk cId="3753842718" sldId="316"/>
            <ac:grpSpMk id="58" creationId="{1719C846-895C-477C-A3E3-E15483FC189E}"/>
          </ac:grpSpMkLst>
        </pc:grpChg>
        <pc:grpChg chg="add mod">
          <ac:chgData name="Godchagon Panyamanotham (กชกร ปัญญามโนธรรม)" userId="4bf7b1b4-e1ae-4289-88c5-38bc21c8f4b1" providerId="ADAL" clId="{0E0673CF-7ED6-4016-8351-A1894BB565C3}" dt="2022-05-30T12:29:06.918" v="6978" actId="1035"/>
          <ac:grpSpMkLst>
            <pc:docMk/>
            <pc:sldMk cId="3753842718" sldId="316"/>
            <ac:grpSpMk id="59" creationId="{0C17E00F-57AA-40DC-9F3D-14AADC97C5EB}"/>
          </ac:grpSpMkLst>
        </pc:grpChg>
        <pc:grpChg chg="add mod">
          <ac:chgData name="Godchagon Panyamanotham (กชกร ปัญญามโนธรรม)" userId="4bf7b1b4-e1ae-4289-88c5-38bc21c8f4b1" providerId="ADAL" clId="{0E0673CF-7ED6-4016-8351-A1894BB565C3}" dt="2022-05-30T12:29:06.918" v="6978" actId="1035"/>
          <ac:grpSpMkLst>
            <pc:docMk/>
            <pc:sldMk cId="3753842718" sldId="316"/>
            <ac:grpSpMk id="60" creationId="{D8AED8F3-8189-4605-B0E5-819195171F86}"/>
          </ac:grpSpMkLst>
        </pc:grpChg>
        <pc:grpChg chg="add del mod">
          <ac:chgData name="Godchagon Panyamanotham (กชกร ปัญญามโนธรรม)" userId="4bf7b1b4-e1ae-4289-88c5-38bc21c8f4b1" providerId="ADAL" clId="{0E0673CF-7ED6-4016-8351-A1894BB565C3}" dt="2022-05-30T12:25:58.795" v="6899" actId="478"/>
          <ac:grpSpMkLst>
            <pc:docMk/>
            <pc:sldMk cId="3753842718" sldId="316"/>
            <ac:grpSpMk id="67" creationId="{657793A2-7049-433C-B83B-B6797EF85FBD}"/>
          </ac:grpSpMkLst>
        </pc:grpChg>
        <pc:grpChg chg="add del mod">
          <ac:chgData name="Godchagon Panyamanotham (กชกร ปัญญามโนธรรม)" userId="4bf7b1b4-e1ae-4289-88c5-38bc21c8f4b1" providerId="ADAL" clId="{0E0673CF-7ED6-4016-8351-A1894BB565C3}" dt="2022-05-30T12:25:58.795" v="6899" actId="478"/>
          <ac:grpSpMkLst>
            <pc:docMk/>
            <pc:sldMk cId="3753842718" sldId="316"/>
            <ac:grpSpMk id="68" creationId="{DAF84E33-79F3-423D-A9D5-C5346D376220}"/>
          </ac:grpSpMkLst>
        </pc:grpChg>
        <pc:grpChg chg="mod">
          <ac:chgData name="Godchagon Panyamanotham (กชกร ปัญญามโนธรรม)" userId="4bf7b1b4-e1ae-4289-88c5-38bc21c8f4b1" providerId="ADAL" clId="{0E0673CF-7ED6-4016-8351-A1894BB565C3}" dt="2022-05-30T12:24:40.313" v="6833"/>
          <ac:grpSpMkLst>
            <pc:docMk/>
            <pc:sldMk cId="3753842718" sldId="316"/>
            <ac:grpSpMk id="69" creationId="{273C77E8-84D9-4672-A483-8167B96D6C76}"/>
          </ac:grpSpMkLst>
        </pc:grpChg>
        <pc:grpChg chg="add mod ord">
          <ac:chgData name="Godchagon Panyamanotham (กชกร ปัญญามโนธรรม)" userId="4bf7b1b4-e1ae-4289-88c5-38bc21c8f4b1" providerId="ADAL" clId="{0E0673CF-7ED6-4016-8351-A1894BB565C3}" dt="2022-05-30T12:57:07.098" v="7386" actId="164"/>
          <ac:grpSpMkLst>
            <pc:docMk/>
            <pc:sldMk cId="3753842718" sldId="316"/>
            <ac:grpSpMk id="76" creationId="{904BFFA9-E902-46C0-9B70-783FD700D560}"/>
          </ac:grpSpMkLst>
        </pc:grpChg>
        <pc:grpChg chg="add mod">
          <ac:chgData name="Godchagon Panyamanotham (กชกร ปัญญามโนธรรม)" userId="4bf7b1b4-e1ae-4289-88c5-38bc21c8f4b1" providerId="ADAL" clId="{0E0673CF-7ED6-4016-8351-A1894BB565C3}" dt="2022-05-30T12:32:09.428" v="7069" actId="1076"/>
          <ac:grpSpMkLst>
            <pc:docMk/>
            <pc:sldMk cId="3753842718" sldId="316"/>
            <ac:grpSpMk id="83" creationId="{4435134D-85ED-49CD-ABB4-B11CEB271AF9}"/>
          </ac:grpSpMkLst>
        </pc:grpChg>
        <pc:grpChg chg="add mod">
          <ac:chgData name="Godchagon Panyamanotham (กชกร ปัญญามโนธรรม)" userId="4bf7b1b4-e1ae-4289-88c5-38bc21c8f4b1" providerId="ADAL" clId="{0E0673CF-7ED6-4016-8351-A1894BB565C3}" dt="2022-05-30T12:51:39.824" v="7331" actId="1076"/>
          <ac:grpSpMkLst>
            <pc:docMk/>
            <pc:sldMk cId="3753842718" sldId="316"/>
            <ac:grpSpMk id="97" creationId="{EB0D3BB4-3F34-4596-8C79-D9A8763A0453}"/>
          </ac:grpSpMkLst>
        </pc:grpChg>
        <pc:grpChg chg="add mod">
          <ac:chgData name="Godchagon Panyamanotham (กชกร ปัญญามโนธรรม)" userId="4bf7b1b4-e1ae-4289-88c5-38bc21c8f4b1" providerId="ADAL" clId="{0E0673CF-7ED6-4016-8351-A1894BB565C3}" dt="2022-05-30T12:57:07.098" v="7386" actId="164"/>
          <ac:grpSpMkLst>
            <pc:docMk/>
            <pc:sldMk cId="3753842718" sldId="316"/>
            <ac:grpSpMk id="104" creationId="{25C744A4-5360-494D-8B45-7F365E478656}"/>
          </ac:grpSpMkLst>
        </pc:grpChg>
        <pc:picChg chg="mod">
          <ac:chgData name="Godchagon Panyamanotham (กชกร ปัญญามโนธรรม)" userId="4bf7b1b4-e1ae-4289-88c5-38bc21c8f4b1" providerId="ADAL" clId="{0E0673CF-7ED6-4016-8351-A1894BB565C3}" dt="2022-05-30T12:24:33.921" v="6831" actId="1076"/>
          <ac:picMkLst>
            <pc:docMk/>
            <pc:sldMk cId="3753842718" sldId="316"/>
            <ac:picMk id="11" creationId="{E678F219-0603-40B9-89FE-590744F0156D}"/>
          </ac:picMkLst>
        </pc:picChg>
        <pc:picChg chg="add mod">
          <ac:chgData name="Godchagon Panyamanotham (กชกร ปัญญามโนธรรม)" userId="4bf7b1b4-e1ae-4289-88c5-38bc21c8f4b1" providerId="ADAL" clId="{0E0673CF-7ED6-4016-8351-A1894BB565C3}" dt="2022-05-30T12:28:23.926" v="6921" actId="164"/>
          <ac:picMkLst>
            <pc:docMk/>
            <pc:sldMk cId="3753842718" sldId="316"/>
            <ac:picMk id="74" creationId="{4E447F30-E435-4189-A278-9EF54A1C7056}"/>
          </ac:picMkLst>
        </pc:picChg>
        <pc:picChg chg="add mod">
          <ac:chgData name="Godchagon Panyamanotham (กชกร ปัญญามโนธรรม)" userId="4bf7b1b4-e1ae-4289-88c5-38bc21c8f4b1" providerId="ADAL" clId="{0E0673CF-7ED6-4016-8351-A1894BB565C3}" dt="2022-05-30T12:28:23.926" v="6921" actId="164"/>
          <ac:picMkLst>
            <pc:docMk/>
            <pc:sldMk cId="3753842718" sldId="316"/>
            <ac:picMk id="75" creationId="{E032658F-EEAE-446C-B880-A45EC15087B4}"/>
          </ac:picMkLst>
        </pc:picChg>
        <pc:picChg chg="add mod">
          <ac:chgData name="Godchagon Panyamanotham (กชกร ปัญญามโนธรรม)" userId="4bf7b1b4-e1ae-4289-88c5-38bc21c8f4b1" providerId="ADAL" clId="{0E0673CF-7ED6-4016-8351-A1894BB565C3}" dt="2022-05-30T12:32:06.173" v="7068" actId="164"/>
          <ac:picMkLst>
            <pc:docMk/>
            <pc:sldMk cId="3753842718" sldId="316"/>
            <ac:picMk id="79" creationId="{A561E3E6-68D1-4C91-B87D-B4584FEFE04B}"/>
          </ac:picMkLst>
        </pc:picChg>
        <pc:picChg chg="add mod">
          <ac:chgData name="Godchagon Panyamanotham (กชกร ปัญญามโนธรรม)" userId="4bf7b1b4-e1ae-4289-88c5-38bc21c8f4b1" providerId="ADAL" clId="{0E0673CF-7ED6-4016-8351-A1894BB565C3}" dt="2022-05-30T12:32:06.173" v="7068" actId="164"/>
          <ac:picMkLst>
            <pc:docMk/>
            <pc:sldMk cId="3753842718" sldId="316"/>
            <ac:picMk id="82" creationId="{CDF4ED62-7276-456D-95D5-9C6E476A7F27}"/>
          </ac:picMkLst>
        </pc:picChg>
        <pc:picChg chg="add mod modCrop">
          <ac:chgData name="Godchagon Panyamanotham (กชกร ปัญญามโนธรรม)" userId="4bf7b1b4-e1ae-4289-88c5-38bc21c8f4b1" providerId="ADAL" clId="{0E0673CF-7ED6-4016-8351-A1894BB565C3}" dt="2022-05-30T12:51:37.245" v="7330" actId="164"/>
          <ac:picMkLst>
            <pc:docMk/>
            <pc:sldMk cId="3753842718" sldId="316"/>
            <ac:picMk id="85" creationId="{6EBDA1B8-A06A-4538-800F-F86124A4A37E}"/>
          </ac:picMkLst>
        </pc:picChg>
        <pc:picChg chg="add del mod">
          <ac:chgData name="Godchagon Panyamanotham (กชกร ปัญญามโนธรรม)" userId="4bf7b1b4-e1ae-4289-88c5-38bc21c8f4b1" providerId="ADAL" clId="{0E0673CF-7ED6-4016-8351-A1894BB565C3}" dt="2022-05-30T12:49:32.469" v="7296" actId="478"/>
          <ac:picMkLst>
            <pc:docMk/>
            <pc:sldMk cId="3753842718" sldId="316"/>
            <ac:picMk id="87" creationId="{3A8E9039-CEF4-4F69-A85F-F2B1202AE946}"/>
          </ac:picMkLst>
        </pc:picChg>
        <pc:picChg chg="add del mod">
          <ac:chgData name="Godchagon Panyamanotham (กชกร ปัญญามโนธรรม)" userId="4bf7b1b4-e1ae-4289-88c5-38bc21c8f4b1" providerId="ADAL" clId="{0E0673CF-7ED6-4016-8351-A1894BB565C3}" dt="2022-05-30T12:37:52.377" v="7283" actId="478"/>
          <ac:picMkLst>
            <pc:docMk/>
            <pc:sldMk cId="3753842718" sldId="316"/>
            <ac:picMk id="89" creationId="{A26A839E-31E4-4934-8E79-07B3EC7A1A6D}"/>
          </ac:picMkLst>
        </pc:picChg>
        <pc:picChg chg="add mod">
          <ac:chgData name="Godchagon Panyamanotham (กชกร ปัญญามโนธรรม)" userId="4bf7b1b4-e1ae-4289-88c5-38bc21c8f4b1" providerId="ADAL" clId="{0E0673CF-7ED6-4016-8351-A1894BB565C3}" dt="2022-05-30T12:51:37.245" v="7330" actId="164"/>
          <ac:picMkLst>
            <pc:docMk/>
            <pc:sldMk cId="3753842718" sldId="316"/>
            <ac:picMk id="91" creationId="{61AFDC19-0142-4795-87D8-40595A6817E1}"/>
          </ac:picMkLst>
        </pc:picChg>
        <pc:picChg chg="add mod">
          <ac:chgData name="Godchagon Panyamanotham (กชกร ปัญญามโนธรรม)" userId="4bf7b1b4-e1ae-4289-88c5-38bc21c8f4b1" providerId="ADAL" clId="{0E0673CF-7ED6-4016-8351-A1894BB565C3}" dt="2022-05-30T12:51:37.245" v="7330" actId="164"/>
          <ac:picMkLst>
            <pc:docMk/>
            <pc:sldMk cId="3753842718" sldId="316"/>
            <ac:picMk id="93" creationId="{1EFCCEE6-D71E-4922-975A-98ACDC9899D4}"/>
          </ac:picMkLst>
        </pc:picChg>
        <pc:picChg chg="add mod">
          <ac:chgData name="Godchagon Panyamanotham (กชกร ปัญญามโนธรรม)" userId="4bf7b1b4-e1ae-4289-88c5-38bc21c8f4b1" providerId="ADAL" clId="{0E0673CF-7ED6-4016-8351-A1894BB565C3}" dt="2022-05-30T12:51:37.245" v="7330" actId="164"/>
          <ac:picMkLst>
            <pc:docMk/>
            <pc:sldMk cId="3753842718" sldId="316"/>
            <ac:picMk id="95" creationId="{9FB8EE6C-DEF8-4F37-B65A-CFBB9C52CD45}"/>
          </ac:picMkLst>
        </pc:picChg>
        <pc:picChg chg="add mod modCrop">
          <ac:chgData name="Godchagon Panyamanotham (กชกร ปัญญามโนธรรม)" userId="4bf7b1b4-e1ae-4289-88c5-38bc21c8f4b1" providerId="ADAL" clId="{0E0673CF-7ED6-4016-8351-A1894BB565C3}" dt="2022-05-30T12:51:37.245" v="7330" actId="164"/>
          <ac:picMkLst>
            <pc:docMk/>
            <pc:sldMk cId="3753842718" sldId="316"/>
            <ac:picMk id="96" creationId="{D2066420-0E53-4F75-90EB-A3E171474BC3}"/>
          </ac:picMkLst>
        </pc:picChg>
        <pc:picChg chg="add del mod">
          <ac:chgData name="Godchagon Panyamanotham (กชกร ปัญญามโนธรรม)" userId="4bf7b1b4-e1ae-4289-88c5-38bc21c8f4b1" providerId="ADAL" clId="{0E0673CF-7ED6-4016-8351-A1894BB565C3}" dt="2022-05-30T12:52:02.592" v="7339" actId="478"/>
          <ac:picMkLst>
            <pc:docMk/>
            <pc:sldMk cId="3753842718" sldId="316"/>
            <ac:picMk id="99" creationId="{CF13FA39-41F5-4A37-B719-6FDB0129934D}"/>
          </ac:picMkLst>
        </pc:picChg>
        <pc:picChg chg="add mod">
          <ac:chgData name="Godchagon Panyamanotham (กชกร ปัญญามโนธรรม)" userId="4bf7b1b4-e1ae-4289-88c5-38bc21c8f4b1" providerId="ADAL" clId="{0E0673CF-7ED6-4016-8351-A1894BB565C3}" dt="2022-05-30T12:57:07.098" v="7386" actId="164"/>
          <ac:picMkLst>
            <pc:docMk/>
            <pc:sldMk cId="3753842718" sldId="316"/>
            <ac:picMk id="101" creationId="{51EDB8AD-7E50-4F9E-BB1A-AE523B4705AD}"/>
          </ac:picMkLst>
        </pc:picChg>
        <pc:picChg chg="add mod">
          <ac:chgData name="Godchagon Panyamanotham (กชกร ปัญญามโนธรรม)" userId="4bf7b1b4-e1ae-4289-88c5-38bc21c8f4b1" providerId="ADAL" clId="{0E0673CF-7ED6-4016-8351-A1894BB565C3}" dt="2022-05-30T12:57:07.098" v="7386" actId="164"/>
          <ac:picMkLst>
            <pc:docMk/>
            <pc:sldMk cId="3753842718" sldId="316"/>
            <ac:picMk id="103" creationId="{AF6A06F5-C2A9-46C1-836A-DBBCB641D3AF}"/>
          </ac:picMkLst>
        </pc:picChg>
        <pc:inkChg chg="add del">
          <ac:chgData name="Godchagon Panyamanotham (กชกร ปัญญามโนธรรม)" userId="4bf7b1b4-e1ae-4289-88c5-38bc21c8f4b1" providerId="ADAL" clId="{0E0673CF-7ED6-4016-8351-A1894BB565C3}" dt="2022-05-30T11:23:10.200" v="6723" actId="9405"/>
          <ac:inkMkLst>
            <pc:docMk/>
            <pc:sldMk cId="3753842718" sldId="316"/>
            <ac:inkMk id="3" creationId="{78F39799-C038-41A7-B876-ADF967374AB1}"/>
          </ac:inkMkLst>
        </pc:inkChg>
        <pc:inkChg chg="add del">
          <ac:chgData name="Godchagon Panyamanotham (กชกร ปัญญามโนธรรม)" userId="4bf7b1b4-e1ae-4289-88c5-38bc21c8f4b1" providerId="ADAL" clId="{0E0673CF-7ED6-4016-8351-A1894BB565C3}" dt="2022-05-30T11:23:35.662" v="6745" actId="9405"/>
          <ac:inkMkLst>
            <pc:docMk/>
            <pc:sldMk cId="3753842718" sldId="316"/>
            <ac:inkMk id="5" creationId="{D73EA0CA-0CE6-4480-9431-D0B67D2A771B}"/>
          </ac:inkMkLst>
        </pc:inkChg>
        <pc:inkChg chg="add del mod">
          <ac:chgData name="Godchagon Panyamanotham (กชกร ปัญญามโนธรรม)" userId="4bf7b1b4-e1ae-4289-88c5-38bc21c8f4b1" providerId="ADAL" clId="{0E0673CF-7ED6-4016-8351-A1894BB565C3}" dt="2022-05-30T11:23:35.335" v="6744" actId="9405"/>
          <ac:inkMkLst>
            <pc:docMk/>
            <pc:sldMk cId="3753842718" sldId="316"/>
            <ac:inkMk id="6" creationId="{FA93F856-B27E-46DD-A8B5-17202FE6401A}"/>
          </ac:inkMkLst>
        </pc:inkChg>
        <pc:inkChg chg="add del mod">
          <ac:chgData name="Godchagon Panyamanotham (กชกร ปัญญามโนธรรม)" userId="4bf7b1b4-e1ae-4289-88c5-38bc21c8f4b1" providerId="ADAL" clId="{0E0673CF-7ED6-4016-8351-A1894BB565C3}" dt="2022-05-30T11:23:35.061" v="6743" actId="9405"/>
          <ac:inkMkLst>
            <pc:docMk/>
            <pc:sldMk cId="3753842718" sldId="316"/>
            <ac:inkMk id="8" creationId="{FECB0E46-144D-47A7-A975-756F3F04BC56}"/>
          </ac:inkMkLst>
        </pc:inkChg>
        <pc:inkChg chg="add del mod">
          <ac:chgData name="Godchagon Panyamanotham (กชกร ปัญญามโนธรรม)" userId="4bf7b1b4-e1ae-4289-88c5-38bc21c8f4b1" providerId="ADAL" clId="{0E0673CF-7ED6-4016-8351-A1894BB565C3}" dt="2022-05-30T11:23:34.646" v="6742" actId="9405"/>
          <ac:inkMkLst>
            <pc:docMk/>
            <pc:sldMk cId="3753842718" sldId="316"/>
            <ac:inkMk id="9" creationId="{8C078E30-0C44-4944-A2BD-CB29D50CFF08}"/>
          </ac:inkMkLst>
        </pc:inkChg>
        <pc:inkChg chg="add del">
          <ac:chgData name="Godchagon Panyamanotham (กชกร ปัญญามโนธรรม)" userId="4bf7b1b4-e1ae-4289-88c5-38bc21c8f4b1" providerId="ADAL" clId="{0E0673CF-7ED6-4016-8351-A1894BB565C3}" dt="2022-05-30T11:23:34.419" v="6741" actId="9405"/>
          <ac:inkMkLst>
            <pc:docMk/>
            <pc:sldMk cId="3753842718" sldId="316"/>
            <ac:inkMk id="17" creationId="{20913EA5-E65C-423E-A20D-7B433533C30A}"/>
          </ac:inkMkLst>
        </pc:inkChg>
        <pc:inkChg chg="add del mod">
          <ac:chgData name="Godchagon Panyamanotham (กชกร ปัญญามโนธรรม)" userId="4bf7b1b4-e1ae-4289-88c5-38bc21c8f4b1" providerId="ADAL" clId="{0E0673CF-7ED6-4016-8351-A1894BB565C3}" dt="2022-05-30T11:23:34.006" v="6740" actId="9405"/>
          <ac:inkMkLst>
            <pc:docMk/>
            <pc:sldMk cId="3753842718" sldId="316"/>
            <ac:inkMk id="21" creationId="{B598CCAF-3F7F-4867-BDE8-CBF5CDBCA05F}"/>
          </ac:inkMkLst>
        </pc:inkChg>
        <pc:inkChg chg="add del mod">
          <ac:chgData name="Godchagon Panyamanotham (กชกร ปัญญามโนธรรม)" userId="4bf7b1b4-e1ae-4289-88c5-38bc21c8f4b1" providerId="ADAL" clId="{0E0673CF-7ED6-4016-8351-A1894BB565C3}" dt="2022-05-30T11:23:33.892" v="6739"/>
          <ac:inkMkLst>
            <pc:docMk/>
            <pc:sldMk cId="3753842718" sldId="316"/>
            <ac:inkMk id="45" creationId="{CE411CBB-E95B-4CF2-8F8A-AB05A109BFB6}"/>
          </ac:inkMkLst>
        </pc:inkChg>
        <pc:inkChg chg="add del">
          <ac:chgData name="Godchagon Panyamanotham (กชกร ปัญญามโนธรรม)" userId="4bf7b1b4-e1ae-4289-88c5-38bc21c8f4b1" providerId="ADAL" clId="{0E0673CF-7ED6-4016-8351-A1894BB565C3}" dt="2022-05-30T11:23:33.745" v="6737" actId="9405"/>
          <ac:inkMkLst>
            <pc:docMk/>
            <pc:sldMk cId="3753842718" sldId="316"/>
            <ac:inkMk id="48" creationId="{2EE1C61E-EE4E-4212-8C07-59A7C752FBE4}"/>
          </ac:inkMkLst>
        </pc:inkChg>
        <pc:inkChg chg="add del">
          <ac:chgData name="Godchagon Panyamanotham (กชกร ปัญญามโนธรรม)" userId="4bf7b1b4-e1ae-4289-88c5-38bc21c8f4b1" providerId="ADAL" clId="{0E0673CF-7ED6-4016-8351-A1894BB565C3}" dt="2022-05-30T11:23:33.572" v="6736" actId="9405"/>
          <ac:inkMkLst>
            <pc:docMk/>
            <pc:sldMk cId="3753842718" sldId="316"/>
            <ac:inkMk id="49" creationId="{42A123FF-0B75-40ED-A0E2-A13B9B08D897}"/>
          </ac:inkMkLst>
        </pc:inkChg>
        <pc:inkChg chg="add del">
          <ac:chgData name="Godchagon Panyamanotham (กชกร ปัญญามโนธรรม)" userId="4bf7b1b4-e1ae-4289-88c5-38bc21c8f4b1" providerId="ADAL" clId="{0E0673CF-7ED6-4016-8351-A1894BB565C3}" dt="2022-05-30T11:23:33.400" v="6735" actId="9405"/>
          <ac:inkMkLst>
            <pc:docMk/>
            <pc:sldMk cId="3753842718" sldId="316"/>
            <ac:inkMk id="50" creationId="{58F9DB22-D818-4670-87CC-FCD93FC6D17D}"/>
          </ac:inkMkLst>
        </pc:inkChg>
      </pc:sldChg>
      <pc:sldChg chg="addSp delSp modSp add mod modAnim modNotesTx">
        <pc:chgData name="Godchagon Panyamanotham (กชกร ปัญญามโนธรรม)" userId="4bf7b1b4-e1ae-4289-88c5-38bc21c8f4b1" providerId="ADAL" clId="{0E0673CF-7ED6-4016-8351-A1894BB565C3}" dt="2022-05-30T15:16:20.573" v="11691" actId="20577"/>
        <pc:sldMkLst>
          <pc:docMk/>
          <pc:sldMk cId="2309137183" sldId="317"/>
        </pc:sldMkLst>
        <pc:spChg chg="mod">
          <ac:chgData name="Godchagon Panyamanotham (กชกร ปัญญามโนธรรม)" userId="4bf7b1b4-e1ae-4289-88c5-38bc21c8f4b1" providerId="ADAL" clId="{0E0673CF-7ED6-4016-8351-A1894BB565C3}" dt="2022-05-30T15:16:20.573" v="11691" actId="20577"/>
          <ac:spMkLst>
            <pc:docMk/>
            <pc:sldMk cId="2309137183" sldId="317"/>
            <ac:spMk id="10" creationId="{40A430E7-D202-433F-9F0E-813F40959574}"/>
          </ac:spMkLst>
        </pc:spChg>
        <pc:spChg chg="add mod">
          <ac:chgData name="Godchagon Panyamanotham (กชกร ปัญญามโนธรรม)" userId="4bf7b1b4-e1ae-4289-88c5-38bc21c8f4b1" providerId="ADAL" clId="{0E0673CF-7ED6-4016-8351-A1894BB565C3}" dt="2022-05-30T13:05:47.802" v="7678" actId="20577"/>
          <ac:spMkLst>
            <pc:docMk/>
            <pc:sldMk cId="2309137183" sldId="317"/>
            <ac:spMk id="45" creationId="{2FC3535B-911F-45E7-AC9D-A66C98840A88}"/>
          </ac:spMkLst>
        </pc:spChg>
        <pc:spChg chg="add mod">
          <ac:chgData name="Godchagon Panyamanotham (กชกร ปัญญามโนธรรม)" userId="4bf7b1b4-e1ae-4289-88c5-38bc21c8f4b1" providerId="ADAL" clId="{0E0673CF-7ED6-4016-8351-A1894BB565C3}" dt="2022-05-30T13:10:12.083" v="7740" actId="1076"/>
          <ac:spMkLst>
            <pc:docMk/>
            <pc:sldMk cId="2309137183" sldId="317"/>
            <ac:spMk id="46" creationId="{98088654-CA27-4D27-BA6C-0C3451F7EF53}"/>
          </ac:spMkLst>
        </pc:spChg>
        <pc:spChg chg="add mod">
          <ac:chgData name="Godchagon Panyamanotham (กชกร ปัญญามโนธรรม)" userId="4bf7b1b4-e1ae-4289-88c5-38bc21c8f4b1" providerId="ADAL" clId="{0E0673CF-7ED6-4016-8351-A1894BB565C3}" dt="2022-05-30T13:18:38.150" v="8006" actId="1582"/>
          <ac:spMkLst>
            <pc:docMk/>
            <pc:sldMk cId="2309137183" sldId="317"/>
            <ac:spMk id="47" creationId="{35CB6CD9-232C-4B4C-9E04-9DF50B1E2E67}"/>
          </ac:spMkLst>
        </pc:spChg>
        <pc:spChg chg="add mod">
          <ac:chgData name="Godchagon Panyamanotham (กชกร ปัญญามโนธรรม)" userId="4bf7b1b4-e1ae-4289-88c5-38bc21c8f4b1" providerId="ADAL" clId="{0E0673CF-7ED6-4016-8351-A1894BB565C3}" dt="2022-05-30T13:18:38.150" v="8006" actId="1582"/>
          <ac:spMkLst>
            <pc:docMk/>
            <pc:sldMk cId="2309137183" sldId="317"/>
            <ac:spMk id="48" creationId="{AEB041FA-0D27-41CA-8DC2-690E7F9AC877}"/>
          </ac:spMkLst>
        </pc:spChg>
        <pc:spChg chg="add mod">
          <ac:chgData name="Godchagon Panyamanotham (กชกร ปัญญามโนธรรม)" userId="4bf7b1b4-e1ae-4289-88c5-38bc21c8f4b1" providerId="ADAL" clId="{0E0673CF-7ED6-4016-8351-A1894BB565C3}" dt="2022-05-30T13:18:38.150" v="8006" actId="1582"/>
          <ac:spMkLst>
            <pc:docMk/>
            <pc:sldMk cId="2309137183" sldId="317"/>
            <ac:spMk id="49" creationId="{3F2503A8-D0EA-4B54-BBA2-49EE567DECCD}"/>
          </ac:spMkLst>
        </pc:spChg>
        <pc:spChg chg="add mod">
          <ac:chgData name="Godchagon Panyamanotham (กชกร ปัญญามโนธรรม)" userId="4bf7b1b4-e1ae-4289-88c5-38bc21c8f4b1" providerId="ADAL" clId="{0E0673CF-7ED6-4016-8351-A1894BB565C3}" dt="2022-05-30T13:18:38.150" v="8006" actId="1582"/>
          <ac:spMkLst>
            <pc:docMk/>
            <pc:sldMk cId="2309137183" sldId="317"/>
            <ac:spMk id="50" creationId="{2F35429D-8833-4301-982D-17BA2C9CB3A3}"/>
          </ac:spMkLst>
        </pc:spChg>
        <pc:spChg chg="add mod">
          <ac:chgData name="Godchagon Panyamanotham (กชกร ปัญญามโนธรรม)" userId="4bf7b1b4-e1ae-4289-88c5-38bc21c8f4b1" providerId="ADAL" clId="{0E0673CF-7ED6-4016-8351-A1894BB565C3}" dt="2022-05-30T13:18:38.150" v="8006" actId="1582"/>
          <ac:spMkLst>
            <pc:docMk/>
            <pc:sldMk cId="2309137183" sldId="317"/>
            <ac:spMk id="52" creationId="{7A0729F4-7A3B-49B4-81A9-AFCC2B4B3C6A}"/>
          </ac:spMkLst>
        </pc:spChg>
        <pc:spChg chg="add mod">
          <ac:chgData name="Godchagon Panyamanotham (กชกร ปัญญามโนธรรม)" userId="4bf7b1b4-e1ae-4289-88c5-38bc21c8f4b1" providerId="ADAL" clId="{0E0673CF-7ED6-4016-8351-A1894BB565C3}" dt="2022-05-30T13:18:38.150" v="8006" actId="1582"/>
          <ac:spMkLst>
            <pc:docMk/>
            <pc:sldMk cId="2309137183" sldId="317"/>
            <ac:spMk id="53" creationId="{E388D881-E550-456B-AA5F-539E48FAE201}"/>
          </ac:spMkLst>
        </pc:spChg>
        <pc:spChg chg="add mod">
          <ac:chgData name="Godchagon Panyamanotham (กชกร ปัญญามโนธรรม)" userId="4bf7b1b4-e1ae-4289-88c5-38bc21c8f4b1" providerId="ADAL" clId="{0E0673CF-7ED6-4016-8351-A1894BB565C3}" dt="2022-05-30T13:18:38.150" v="8006" actId="1582"/>
          <ac:spMkLst>
            <pc:docMk/>
            <pc:sldMk cId="2309137183" sldId="317"/>
            <ac:spMk id="57" creationId="{C4081FD5-0401-4D9C-852A-528953C5059C}"/>
          </ac:spMkLst>
        </pc:spChg>
        <pc:spChg chg="add mod">
          <ac:chgData name="Godchagon Panyamanotham (กชกร ปัญญามโนธรรม)" userId="4bf7b1b4-e1ae-4289-88c5-38bc21c8f4b1" providerId="ADAL" clId="{0E0673CF-7ED6-4016-8351-A1894BB565C3}" dt="2022-05-30T13:18:38.150" v="8006" actId="1582"/>
          <ac:spMkLst>
            <pc:docMk/>
            <pc:sldMk cId="2309137183" sldId="317"/>
            <ac:spMk id="61" creationId="{EF2F1C86-CC61-45BD-A87F-20F4D3A289FE}"/>
          </ac:spMkLst>
        </pc:spChg>
        <pc:spChg chg="add mod">
          <ac:chgData name="Godchagon Panyamanotham (กชกร ปัญญามโนธรรม)" userId="4bf7b1b4-e1ae-4289-88c5-38bc21c8f4b1" providerId="ADAL" clId="{0E0673CF-7ED6-4016-8351-A1894BB565C3}" dt="2022-05-30T13:11:16.398" v="7786" actId="20577"/>
          <ac:spMkLst>
            <pc:docMk/>
            <pc:sldMk cId="2309137183" sldId="317"/>
            <ac:spMk id="62" creationId="{C0BD69AC-0C91-4BAF-A050-ED40109AA194}"/>
          </ac:spMkLst>
        </pc:spChg>
        <pc:spChg chg="add mod">
          <ac:chgData name="Godchagon Panyamanotham (กชกร ปัญญามโนธรรม)" userId="4bf7b1b4-e1ae-4289-88c5-38bc21c8f4b1" providerId="ADAL" clId="{0E0673CF-7ED6-4016-8351-A1894BB565C3}" dt="2022-05-30T13:11:28.627" v="7826" actId="20577"/>
          <ac:spMkLst>
            <pc:docMk/>
            <pc:sldMk cId="2309137183" sldId="317"/>
            <ac:spMk id="63" creationId="{C71489B5-CA4E-4DAF-9765-42DAE7D82E99}"/>
          </ac:spMkLst>
        </pc:spChg>
        <pc:spChg chg="add mod">
          <ac:chgData name="Godchagon Panyamanotham (กชกร ปัญญามโนธรรม)" userId="4bf7b1b4-e1ae-4289-88c5-38bc21c8f4b1" providerId="ADAL" clId="{0E0673CF-7ED6-4016-8351-A1894BB565C3}" dt="2022-05-30T13:13:04.665" v="7890" actId="14100"/>
          <ac:spMkLst>
            <pc:docMk/>
            <pc:sldMk cId="2309137183" sldId="317"/>
            <ac:spMk id="64" creationId="{B22D324E-6117-42A5-B1FA-FD38DF4711F1}"/>
          </ac:spMkLst>
        </pc:spChg>
        <pc:spChg chg="add mod">
          <ac:chgData name="Godchagon Panyamanotham (กชกร ปัญญามโนธรรม)" userId="4bf7b1b4-e1ae-4289-88c5-38bc21c8f4b1" providerId="ADAL" clId="{0E0673CF-7ED6-4016-8351-A1894BB565C3}" dt="2022-05-30T13:14:01.219" v="7949" actId="20577"/>
          <ac:spMkLst>
            <pc:docMk/>
            <pc:sldMk cId="2309137183" sldId="317"/>
            <ac:spMk id="65" creationId="{50DA10FD-F94F-49CF-9F22-44904D314C68}"/>
          </ac:spMkLst>
        </pc:spChg>
        <pc:spChg chg="add mod">
          <ac:chgData name="Godchagon Panyamanotham (กชกร ปัญญามโนธรรม)" userId="4bf7b1b4-e1ae-4289-88c5-38bc21c8f4b1" providerId="ADAL" clId="{0E0673CF-7ED6-4016-8351-A1894BB565C3}" dt="2022-05-30T13:14:04.199" v="7950" actId="20577"/>
          <ac:spMkLst>
            <pc:docMk/>
            <pc:sldMk cId="2309137183" sldId="317"/>
            <ac:spMk id="66" creationId="{0AED31B0-EE6E-44F0-AED8-D6CAE8D4C8AC}"/>
          </ac:spMkLst>
        </pc:spChg>
        <pc:spChg chg="add mod">
          <ac:chgData name="Godchagon Panyamanotham (กชกร ปัญญามโนธรรม)" userId="4bf7b1b4-e1ae-4289-88c5-38bc21c8f4b1" providerId="ADAL" clId="{0E0673CF-7ED6-4016-8351-A1894BB565C3}" dt="2022-05-30T13:14:25.065" v="7963" actId="20577"/>
          <ac:spMkLst>
            <pc:docMk/>
            <pc:sldMk cId="2309137183" sldId="317"/>
            <ac:spMk id="67" creationId="{0DD35952-C66F-4677-8A02-B882217D79F9}"/>
          </ac:spMkLst>
        </pc:spChg>
        <pc:spChg chg="add mod">
          <ac:chgData name="Godchagon Panyamanotham (กชกร ปัญญามโนธรรม)" userId="4bf7b1b4-e1ae-4289-88c5-38bc21c8f4b1" providerId="ADAL" clId="{0E0673CF-7ED6-4016-8351-A1894BB565C3}" dt="2022-05-30T13:14:37.023" v="7973" actId="20577"/>
          <ac:spMkLst>
            <pc:docMk/>
            <pc:sldMk cId="2309137183" sldId="317"/>
            <ac:spMk id="68" creationId="{0054125C-551E-4A8D-BE85-4E32AF709F65}"/>
          </ac:spMkLst>
        </pc:spChg>
        <pc:spChg chg="add mod">
          <ac:chgData name="Godchagon Panyamanotham (กชกร ปัญญามโนธรรม)" userId="4bf7b1b4-e1ae-4289-88c5-38bc21c8f4b1" providerId="ADAL" clId="{0E0673CF-7ED6-4016-8351-A1894BB565C3}" dt="2022-05-30T13:16:06.693" v="8005" actId="20577"/>
          <ac:spMkLst>
            <pc:docMk/>
            <pc:sldMk cId="2309137183" sldId="317"/>
            <ac:spMk id="69" creationId="{D157D7AF-EA56-4182-9F87-1B79CA6507C7}"/>
          </ac:spMkLst>
        </pc:spChg>
        <pc:spChg chg="add del mod">
          <ac:chgData name="Godchagon Panyamanotham (กชกร ปัญญามโนธรรม)" userId="4bf7b1b4-e1ae-4289-88c5-38bc21c8f4b1" providerId="ADAL" clId="{0E0673CF-7ED6-4016-8351-A1894BB565C3}" dt="2022-05-30T13:20:15.288" v="8023"/>
          <ac:spMkLst>
            <pc:docMk/>
            <pc:sldMk cId="2309137183" sldId="317"/>
            <ac:spMk id="70" creationId="{562213F0-743F-41FC-B894-371F2612250E}"/>
          </ac:spMkLst>
        </pc:spChg>
        <pc:spChg chg="del">
          <ac:chgData name="Godchagon Panyamanotham (กชกร ปัญญามโนธรรม)" userId="4bf7b1b4-e1ae-4289-88c5-38bc21c8f4b1" providerId="ADAL" clId="{0E0673CF-7ED6-4016-8351-A1894BB565C3}" dt="2022-05-30T12:59:06.252" v="7392" actId="478"/>
          <ac:spMkLst>
            <pc:docMk/>
            <pc:sldMk cId="2309137183" sldId="317"/>
            <ac:spMk id="80" creationId="{6BBA83ED-2C89-41A0-8CA6-41FA076D0BAD}"/>
          </ac:spMkLst>
        </pc:spChg>
        <pc:spChg chg="del">
          <ac:chgData name="Godchagon Panyamanotham (กชกร ปัญญามโนธรรม)" userId="4bf7b1b4-e1ae-4289-88c5-38bc21c8f4b1" providerId="ADAL" clId="{0E0673CF-7ED6-4016-8351-A1894BB565C3}" dt="2022-05-30T12:59:06.252" v="7392" actId="478"/>
          <ac:spMkLst>
            <pc:docMk/>
            <pc:sldMk cId="2309137183" sldId="317"/>
            <ac:spMk id="81" creationId="{5726C60E-9495-40CD-9CD1-FAC0101D7388}"/>
          </ac:spMkLst>
        </pc:spChg>
        <pc:grpChg chg="mod">
          <ac:chgData name="Godchagon Panyamanotham (กชกร ปัญญามโนธรรม)" userId="4bf7b1b4-e1ae-4289-88c5-38bc21c8f4b1" providerId="ADAL" clId="{0E0673CF-7ED6-4016-8351-A1894BB565C3}" dt="2022-05-30T13:06:12.809" v="7684" actId="1076"/>
          <ac:grpSpMkLst>
            <pc:docMk/>
            <pc:sldMk cId="2309137183" sldId="317"/>
            <ac:grpSpMk id="58" creationId="{1719C846-895C-477C-A3E3-E15483FC189E}"/>
          </ac:grpSpMkLst>
        </pc:grpChg>
        <pc:grpChg chg="del">
          <ac:chgData name="Godchagon Panyamanotham (กชกร ปัญญามโนธรรม)" userId="4bf7b1b4-e1ae-4289-88c5-38bc21c8f4b1" providerId="ADAL" clId="{0E0673CF-7ED6-4016-8351-A1894BB565C3}" dt="2022-05-30T12:59:06.252" v="7392" actId="478"/>
          <ac:grpSpMkLst>
            <pc:docMk/>
            <pc:sldMk cId="2309137183" sldId="317"/>
            <ac:grpSpMk id="59" creationId="{0C17E00F-57AA-40DC-9F3D-14AADC97C5EB}"/>
          </ac:grpSpMkLst>
        </pc:grpChg>
        <pc:grpChg chg="del">
          <ac:chgData name="Godchagon Panyamanotham (กชกร ปัญญามโนธรรม)" userId="4bf7b1b4-e1ae-4289-88c5-38bc21c8f4b1" providerId="ADAL" clId="{0E0673CF-7ED6-4016-8351-A1894BB565C3}" dt="2022-05-30T12:59:06.252" v="7392" actId="478"/>
          <ac:grpSpMkLst>
            <pc:docMk/>
            <pc:sldMk cId="2309137183" sldId="317"/>
            <ac:grpSpMk id="60" creationId="{D8AED8F3-8189-4605-B0E5-819195171F86}"/>
          </ac:grpSpMkLst>
        </pc:grpChg>
        <pc:grpChg chg="add del mod">
          <ac:chgData name="Godchagon Panyamanotham (กชกร ปัญญามโนธรรม)" userId="4bf7b1b4-e1ae-4289-88c5-38bc21c8f4b1" providerId="ADAL" clId="{0E0673CF-7ED6-4016-8351-A1894BB565C3}" dt="2022-05-30T13:20:15.288" v="8023"/>
          <ac:grpSpMkLst>
            <pc:docMk/>
            <pc:sldMk cId="2309137183" sldId="317"/>
            <ac:grpSpMk id="71" creationId="{03C921B8-8A13-424A-8AC7-3FAFCA68A2AD}"/>
          </ac:grpSpMkLst>
        </pc:grpChg>
        <pc:grpChg chg="del">
          <ac:chgData name="Godchagon Panyamanotham (กชกร ปัญญามโนธรรม)" userId="4bf7b1b4-e1ae-4289-88c5-38bc21c8f4b1" providerId="ADAL" clId="{0E0673CF-7ED6-4016-8351-A1894BB565C3}" dt="2022-05-30T12:59:06.252" v="7392" actId="478"/>
          <ac:grpSpMkLst>
            <pc:docMk/>
            <pc:sldMk cId="2309137183" sldId="317"/>
            <ac:grpSpMk id="83" creationId="{4435134D-85ED-49CD-ABB4-B11CEB271AF9}"/>
          </ac:grpSpMkLst>
        </pc:grpChg>
        <pc:grpChg chg="del">
          <ac:chgData name="Godchagon Panyamanotham (กชกร ปัญญามโนธรรม)" userId="4bf7b1b4-e1ae-4289-88c5-38bc21c8f4b1" providerId="ADAL" clId="{0E0673CF-7ED6-4016-8351-A1894BB565C3}" dt="2022-05-30T12:59:06.252" v="7392" actId="478"/>
          <ac:grpSpMkLst>
            <pc:docMk/>
            <pc:sldMk cId="2309137183" sldId="317"/>
            <ac:grpSpMk id="97" creationId="{EB0D3BB4-3F34-4596-8C79-D9A8763A0453}"/>
          </ac:grpSpMkLst>
        </pc:grpChg>
        <pc:picChg chg="mod">
          <ac:chgData name="Godchagon Panyamanotham (กชกร ปัญญามโนธรรม)" userId="4bf7b1b4-e1ae-4289-88c5-38bc21c8f4b1" providerId="ADAL" clId="{0E0673CF-7ED6-4016-8351-A1894BB565C3}" dt="2022-05-30T13:21:13.697" v="8027" actId="1076"/>
          <ac:picMkLst>
            <pc:docMk/>
            <pc:sldMk cId="2309137183" sldId="317"/>
            <ac:picMk id="11" creationId="{E678F219-0603-40B9-89FE-590744F0156D}"/>
          </ac:picMkLst>
        </pc:picChg>
        <pc:picChg chg="add del mod">
          <ac:chgData name="Godchagon Panyamanotham (กชกร ปัญญามโนธรรม)" userId="4bf7b1b4-e1ae-4289-88c5-38bc21c8f4b1" providerId="ADAL" clId="{0E0673CF-7ED6-4016-8351-A1894BB565C3}" dt="2022-05-30T13:07:50.293" v="7711" actId="478"/>
          <ac:picMkLst>
            <pc:docMk/>
            <pc:sldMk cId="2309137183" sldId="317"/>
            <ac:picMk id="51" creationId="{FC600B64-01EF-4466-B594-CEEABE3361AD}"/>
          </ac:picMkLst>
        </pc:picChg>
        <pc:picChg chg="mod">
          <ac:chgData name="Godchagon Panyamanotham (กชกร ปัญญามโนธรรม)" userId="4bf7b1b4-e1ae-4289-88c5-38bc21c8f4b1" providerId="ADAL" clId="{0E0673CF-7ED6-4016-8351-A1894BB565C3}" dt="2022-05-30T13:20:13.556" v="8022"/>
          <ac:picMkLst>
            <pc:docMk/>
            <pc:sldMk cId="2309137183" sldId="317"/>
            <ac:picMk id="72" creationId="{8FD27BBC-FEEC-4EBE-8874-03D17DF27D9F}"/>
          </ac:picMkLst>
        </pc:picChg>
        <pc:picChg chg="mod">
          <ac:chgData name="Godchagon Panyamanotham (กชกร ปัญญามโนธรรม)" userId="4bf7b1b4-e1ae-4289-88c5-38bc21c8f4b1" providerId="ADAL" clId="{0E0673CF-7ED6-4016-8351-A1894BB565C3}" dt="2022-05-30T13:20:13.556" v="8022"/>
          <ac:picMkLst>
            <pc:docMk/>
            <pc:sldMk cId="2309137183" sldId="317"/>
            <ac:picMk id="73" creationId="{CA7293E5-B4DB-47B4-BFA0-0175AEC28BC9}"/>
          </ac:picMkLst>
        </pc:picChg>
      </pc:sldChg>
      <pc:sldChg chg="addSp delSp modSp add mod modAnim modNotesTx">
        <pc:chgData name="Godchagon Panyamanotham (กชกร ปัญญามโนธรรม)" userId="4bf7b1b4-e1ae-4289-88c5-38bc21c8f4b1" providerId="ADAL" clId="{0E0673CF-7ED6-4016-8351-A1894BB565C3}" dt="2022-05-30T15:16:45.463" v="11724" actId="20577"/>
        <pc:sldMkLst>
          <pc:docMk/>
          <pc:sldMk cId="3611751350" sldId="318"/>
        </pc:sldMkLst>
        <pc:spChg chg="mod">
          <ac:chgData name="Godchagon Panyamanotham (กชกร ปัญญามโนธรรม)" userId="4bf7b1b4-e1ae-4289-88c5-38bc21c8f4b1" providerId="ADAL" clId="{0E0673CF-7ED6-4016-8351-A1894BB565C3}" dt="2022-05-30T15:16:45.463" v="11724" actId="20577"/>
          <ac:spMkLst>
            <pc:docMk/>
            <pc:sldMk cId="3611751350" sldId="318"/>
            <ac:spMk id="10" creationId="{40A430E7-D202-433F-9F0E-813F40959574}"/>
          </ac:spMkLst>
        </pc:spChg>
        <pc:spChg chg="mod">
          <ac:chgData name="Godchagon Panyamanotham (กชกร ปัญญามโนธรรม)" userId="4bf7b1b4-e1ae-4289-88c5-38bc21c8f4b1" providerId="ADAL" clId="{0E0673CF-7ED6-4016-8351-A1894BB565C3}" dt="2022-05-30T13:20:04.339" v="8020" actId="20577"/>
          <ac:spMkLst>
            <pc:docMk/>
            <pc:sldMk cId="3611751350" sldId="318"/>
            <ac:spMk id="33" creationId="{4B5E6C21-80D6-4139-8DC3-86C4EC4DEB32}"/>
          </ac:spMkLst>
        </pc:spChg>
        <pc:spChg chg="add mod">
          <ac:chgData name="Godchagon Panyamanotham (กชกร ปัญญามโนธรรม)" userId="4bf7b1b4-e1ae-4289-88c5-38bc21c8f4b1" providerId="ADAL" clId="{0E0673CF-7ED6-4016-8351-A1894BB565C3}" dt="2022-05-30T13:42:34.524" v="9121"/>
          <ac:spMkLst>
            <pc:docMk/>
            <pc:sldMk cId="3611751350" sldId="318"/>
            <ac:spMk id="40" creationId="{DCDEFB78-4B9F-423A-8B18-23BE3E9F2B9F}"/>
          </ac:spMkLst>
        </pc:spChg>
        <pc:spChg chg="add del mod">
          <ac:chgData name="Godchagon Panyamanotham (กชกร ปัญญามโนธรรม)" userId="4bf7b1b4-e1ae-4289-88c5-38bc21c8f4b1" providerId="ADAL" clId="{0E0673CF-7ED6-4016-8351-A1894BB565C3}" dt="2022-05-30T13:21:43.679" v="8030" actId="478"/>
          <ac:spMkLst>
            <pc:docMk/>
            <pc:sldMk cId="3611751350" sldId="318"/>
            <ac:spMk id="44" creationId="{F0D90F0B-CA2B-4E28-AC12-D14CDC5BBC5A}"/>
          </ac:spMkLst>
        </pc:spChg>
        <pc:spChg chg="mod">
          <ac:chgData name="Godchagon Panyamanotham (กชกร ปัญญามโนธรรม)" userId="4bf7b1b4-e1ae-4289-88c5-38bc21c8f4b1" providerId="ADAL" clId="{0E0673CF-7ED6-4016-8351-A1894BB565C3}" dt="2022-05-30T15:11:53.885" v="11526" actId="1076"/>
          <ac:spMkLst>
            <pc:docMk/>
            <pc:sldMk cId="3611751350" sldId="318"/>
            <ac:spMk id="45" creationId="{2FC3535B-911F-45E7-AC9D-A66C98840A88}"/>
          </ac:spMkLst>
        </pc:spChg>
        <pc:spChg chg="del">
          <ac:chgData name="Godchagon Panyamanotham (กชกร ปัญญามโนธรรม)" userId="4bf7b1b4-e1ae-4289-88c5-38bc21c8f4b1" providerId="ADAL" clId="{0E0673CF-7ED6-4016-8351-A1894BB565C3}" dt="2022-05-30T13:26:39.530" v="8238" actId="478"/>
          <ac:spMkLst>
            <pc:docMk/>
            <pc:sldMk cId="3611751350" sldId="318"/>
            <ac:spMk id="46" creationId="{98088654-CA27-4D27-BA6C-0C3451F7EF53}"/>
          </ac:spMkLst>
        </pc:spChg>
        <pc:spChg chg="del">
          <ac:chgData name="Godchagon Panyamanotham (กชกร ปัญญามโนธรรม)" userId="4bf7b1b4-e1ae-4289-88c5-38bc21c8f4b1" providerId="ADAL" clId="{0E0673CF-7ED6-4016-8351-A1894BB565C3}" dt="2022-05-30T13:26:39.530" v="8238" actId="478"/>
          <ac:spMkLst>
            <pc:docMk/>
            <pc:sldMk cId="3611751350" sldId="318"/>
            <ac:spMk id="47" creationId="{35CB6CD9-232C-4B4C-9E04-9DF50B1E2E67}"/>
          </ac:spMkLst>
        </pc:spChg>
        <pc:spChg chg="del">
          <ac:chgData name="Godchagon Panyamanotham (กชกร ปัญญามโนธรรม)" userId="4bf7b1b4-e1ae-4289-88c5-38bc21c8f4b1" providerId="ADAL" clId="{0E0673CF-7ED6-4016-8351-A1894BB565C3}" dt="2022-05-30T13:26:39.530" v="8238" actId="478"/>
          <ac:spMkLst>
            <pc:docMk/>
            <pc:sldMk cId="3611751350" sldId="318"/>
            <ac:spMk id="48" creationId="{AEB041FA-0D27-41CA-8DC2-690E7F9AC877}"/>
          </ac:spMkLst>
        </pc:spChg>
        <pc:spChg chg="del">
          <ac:chgData name="Godchagon Panyamanotham (กชกร ปัญญามโนธรรม)" userId="4bf7b1b4-e1ae-4289-88c5-38bc21c8f4b1" providerId="ADAL" clId="{0E0673CF-7ED6-4016-8351-A1894BB565C3}" dt="2022-05-30T13:26:39.530" v="8238" actId="478"/>
          <ac:spMkLst>
            <pc:docMk/>
            <pc:sldMk cId="3611751350" sldId="318"/>
            <ac:spMk id="49" creationId="{3F2503A8-D0EA-4B54-BBA2-49EE567DECCD}"/>
          </ac:spMkLst>
        </pc:spChg>
        <pc:spChg chg="del">
          <ac:chgData name="Godchagon Panyamanotham (กชกร ปัญญามโนธรรม)" userId="4bf7b1b4-e1ae-4289-88c5-38bc21c8f4b1" providerId="ADAL" clId="{0E0673CF-7ED6-4016-8351-A1894BB565C3}" dt="2022-05-30T13:26:39.530" v="8238" actId="478"/>
          <ac:spMkLst>
            <pc:docMk/>
            <pc:sldMk cId="3611751350" sldId="318"/>
            <ac:spMk id="50" creationId="{2F35429D-8833-4301-982D-17BA2C9CB3A3}"/>
          </ac:spMkLst>
        </pc:spChg>
        <pc:spChg chg="add del mod">
          <ac:chgData name="Godchagon Panyamanotham (กชกร ปัญญามโนธรรม)" userId="4bf7b1b4-e1ae-4289-88c5-38bc21c8f4b1" providerId="ADAL" clId="{0E0673CF-7ED6-4016-8351-A1894BB565C3}" dt="2022-05-30T13:26:39.530" v="8238" actId="478"/>
          <ac:spMkLst>
            <pc:docMk/>
            <pc:sldMk cId="3611751350" sldId="318"/>
            <ac:spMk id="51" creationId="{9A860A6B-09B0-4E94-970F-9ED6C27D89E1}"/>
          </ac:spMkLst>
        </pc:spChg>
        <pc:spChg chg="del">
          <ac:chgData name="Godchagon Panyamanotham (กชกร ปัญญามโนธรรม)" userId="4bf7b1b4-e1ae-4289-88c5-38bc21c8f4b1" providerId="ADAL" clId="{0E0673CF-7ED6-4016-8351-A1894BB565C3}" dt="2022-05-30T13:26:39.530" v="8238" actId="478"/>
          <ac:spMkLst>
            <pc:docMk/>
            <pc:sldMk cId="3611751350" sldId="318"/>
            <ac:spMk id="52" creationId="{7A0729F4-7A3B-49B4-81A9-AFCC2B4B3C6A}"/>
          </ac:spMkLst>
        </pc:spChg>
        <pc:spChg chg="del">
          <ac:chgData name="Godchagon Panyamanotham (กชกร ปัญญามโนธรรม)" userId="4bf7b1b4-e1ae-4289-88c5-38bc21c8f4b1" providerId="ADAL" clId="{0E0673CF-7ED6-4016-8351-A1894BB565C3}" dt="2022-05-30T13:26:39.530" v="8238" actId="478"/>
          <ac:spMkLst>
            <pc:docMk/>
            <pc:sldMk cId="3611751350" sldId="318"/>
            <ac:spMk id="53" creationId="{E388D881-E550-456B-AA5F-539E48FAE201}"/>
          </ac:spMkLst>
        </pc:spChg>
        <pc:spChg chg="mod">
          <ac:chgData name="Godchagon Panyamanotham (กชกร ปัญญามโนธรรม)" userId="4bf7b1b4-e1ae-4289-88c5-38bc21c8f4b1" providerId="ADAL" clId="{0E0673CF-7ED6-4016-8351-A1894BB565C3}" dt="2022-05-30T13:20:00.124" v="8009" actId="20577"/>
          <ac:spMkLst>
            <pc:docMk/>
            <pc:sldMk cId="3611751350" sldId="318"/>
            <ac:spMk id="54" creationId="{8D7DBB37-80AB-4BAC-88E6-0AA56B37F83C}"/>
          </ac:spMkLst>
        </pc:spChg>
        <pc:spChg chg="add mod">
          <ac:chgData name="Godchagon Panyamanotham (กชกร ปัญญามโนธรรม)" userId="4bf7b1b4-e1ae-4289-88c5-38bc21c8f4b1" providerId="ADAL" clId="{0E0673CF-7ED6-4016-8351-A1894BB565C3}" dt="2022-05-30T14:11:59.689" v="9399" actId="1035"/>
          <ac:spMkLst>
            <pc:docMk/>
            <pc:sldMk cId="3611751350" sldId="318"/>
            <ac:spMk id="55" creationId="{EFC7BACB-BBB9-4D63-9399-F2EAAE490A9C}"/>
          </ac:spMkLst>
        </pc:spChg>
        <pc:spChg chg="add mod">
          <ac:chgData name="Godchagon Panyamanotham (กชกร ปัญญามโนธรรม)" userId="4bf7b1b4-e1ae-4289-88c5-38bc21c8f4b1" providerId="ADAL" clId="{0E0673CF-7ED6-4016-8351-A1894BB565C3}" dt="2022-05-30T14:11:59.689" v="9399" actId="1035"/>
          <ac:spMkLst>
            <pc:docMk/>
            <pc:sldMk cId="3611751350" sldId="318"/>
            <ac:spMk id="56" creationId="{29069914-E6AA-47B6-8FC3-B04638F45F8A}"/>
          </ac:spMkLst>
        </pc:spChg>
        <pc:spChg chg="del">
          <ac:chgData name="Godchagon Panyamanotham (กชกร ปัญญามโนธรรม)" userId="4bf7b1b4-e1ae-4289-88c5-38bc21c8f4b1" providerId="ADAL" clId="{0E0673CF-7ED6-4016-8351-A1894BB565C3}" dt="2022-05-30T13:26:39.530" v="8238" actId="478"/>
          <ac:spMkLst>
            <pc:docMk/>
            <pc:sldMk cId="3611751350" sldId="318"/>
            <ac:spMk id="57" creationId="{C4081FD5-0401-4D9C-852A-528953C5059C}"/>
          </ac:spMkLst>
        </pc:spChg>
        <pc:spChg chg="add mod">
          <ac:chgData name="Godchagon Panyamanotham (กชกร ปัญญามโนธรรม)" userId="4bf7b1b4-e1ae-4289-88c5-38bc21c8f4b1" providerId="ADAL" clId="{0E0673CF-7ED6-4016-8351-A1894BB565C3}" dt="2022-05-30T14:11:59.689" v="9399" actId="1035"/>
          <ac:spMkLst>
            <pc:docMk/>
            <pc:sldMk cId="3611751350" sldId="318"/>
            <ac:spMk id="59" creationId="{9C19620A-0C29-49A3-BAE7-871FD12B1632}"/>
          </ac:spMkLst>
        </pc:spChg>
        <pc:spChg chg="add mod">
          <ac:chgData name="Godchagon Panyamanotham (กชกร ปัญญามโนธรรม)" userId="4bf7b1b4-e1ae-4289-88c5-38bc21c8f4b1" providerId="ADAL" clId="{0E0673CF-7ED6-4016-8351-A1894BB565C3}" dt="2022-05-30T14:11:59.689" v="9399" actId="1035"/>
          <ac:spMkLst>
            <pc:docMk/>
            <pc:sldMk cId="3611751350" sldId="318"/>
            <ac:spMk id="60" creationId="{F00C640F-AC30-4F1F-9CDC-74F9CBFAF9D9}"/>
          </ac:spMkLst>
        </pc:spChg>
        <pc:spChg chg="del">
          <ac:chgData name="Godchagon Panyamanotham (กชกร ปัญญามโนธรรม)" userId="4bf7b1b4-e1ae-4289-88c5-38bc21c8f4b1" providerId="ADAL" clId="{0E0673CF-7ED6-4016-8351-A1894BB565C3}" dt="2022-05-30T13:26:39.530" v="8238" actId="478"/>
          <ac:spMkLst>
            <pc:docMk/>
            <pc:sldMk cId="3611751350" sldId="318"/>
            <ac:spMk id="61" creationId="{EF2F1C86-CC61-45BD-A87F-20F4D3A289FE}"/>
          </ac:spMkLst>
        </pc:spChg>
        <pc:spChg chg="del">
          <ac:chgData name="Godchagon Panyamanotham (กชกร ปัญญามโนธรรม)" userId="4bf7b1b4-e1ae-4289-88c5-38bc21c8f4b1" providerId="ADAL" clId="{0E0673CF-7ED6-4016-8351-A1894BB565C3}" dt="2022-05-30T13:26:39.530" v="8238" actId="478"/>
          <ac:spMkLst>
            <pc:docMk/>
            <pc:sldMk cId="3611751350" sldId="318"/>
            <ac:spMk id="62" creationId="{C0BD69AC-0C91-4BAF-A050-ED40109AA194}"/>
          </ac:spMkLst>
        </pc:spChg>
        <pc:spChg chg="del">
          <ac:chgData name="Godchagon Panyamanotham (กชกร ปัญญามโนธรรม)" userId="4bf7b1b4-e1ae-4289-88c5-38bc21c8f4b1" providerId="ADAL" clId="{0E0673CF-7ED6-4016-8351-A1894BB565C3}" dt="2022-05-30T13:26:39.530" v="8238" actId="478"/>
          <ac:spMkLst>
            <pc:docMk/>
            <pc:sldMk cId="3611751350" sldId="318"/>
            <ac:spMk id="63" creationId="{C71489B5-CA4E-4DAF-9765-42DAE7D82E99}"/>
          </ac:spMkLst>
        </pc:spChg>
        <pc:spChg chg="del">
          <ac:chgData name="Godchagon Panyamanotham (กชกร ปัญญามโนธรรม)" userId="4bf7b1b4-e1ae-4289-88c5-38bc21c8f4b1" providerId="ADAL" clId="{0E0673CF-7ED6-4016-8351-A1894BB565C3}" dt="2022-05-30T13:26:39.530" v="8238" actId="478"/>
          <ac:spMkLst>
            <pc:docMk/>
            <pc:sldMk cId="3611751350" sldId="318"/>
            <ac:spMk id="64" creationId="{B22D324E-6117-42A5-B1FA-FD38DF4711F1}"/>
          </ac:spMkLst>
        </pc:spChg>
        <pc:spChg chg="del">
          <ac:chgData name="Godchagon Panyamanotham (กชกร ปัญญามโนธรรม)" userId="4bf7b1b4-e1ae-4289-88c5-38bc21c8f4b1" providerId="ADAL" clId="{0E0673CF-7ED6-4016-8351-A1894BB565C3}" dt="2022-05-30T13:26:39.530" v="8238" actId="478"/>
          <ac:spMkLst>
            <pc:docMk/>
            <pc:sldMk cId="3611751350" sldId="318"/>
            <ac:spMk id="65" creationId="{50DA10FD-F94F-49CF-9F22-44904D314C68}"/>
          </ac:spMkLst>
        </pc:spChg>
        <pc:spChg chg="del">
          <ac:chgData name="Godchagon Panyamanotham (กชกร ปัญญามโนธรรม)" userId="4bf7b1b4-e1ae-4289-88c5-38bc21c8f4b1" providerId="ADAL" clId="{0E0673CF-7ED6-4016-8351-A1894BB565C3}" dt="2022-05-30T13:26:39.530" v="8238" actId="478"/>
          <ac:spMkLst>
            <pc:docMk/>
            <pc:sldMk cId="3611751350" sldId="318"/>
            <ac:spMk id="66" creationId="{0AED31B0-EE6E-44F0-AED8-D6CAE8D4C8AC}"/>
          </ac:spMkLst>
        </pc:spChg>
        <pc:spChg chg="del">
          <ac:chgData name="Godchagon Panyamanotham (กชกร ปัญญามโนธรรม)" userId="4bf7b1b4-e1ae-4289-88c5-38bc21c8f4b1" providerId="ADAL" clId="{0E0673CF-7ED6-4016-8351-A1894BB565C3}" dt="2022-05-30T13:26:39.530" v="8238" actId="478"/>
          <ac:spMkLst>
            <pc:docMk/>
            <pc:sldMk cId="3611751350" sldId="318"/>
            <ac:spMk id="67" creationId="{0DD35952-C66F-4677-8A02-B882217D79F9}"/>
          </ac:spMkLst>
        </pc:spChg>
        <pc:spChg chg="del">
          <ac:chgData name="Godchagon Panyamanotham (กชกร ปัญญามโนธรรม)" userId="4bf7b1b4-e1ae-4289-88c5-38bc21c8f4b1" providerId="ADAL" clId="{0E0673CF-7ED6-4016-8351-A1894BB565C3}" dt="2022-05-30T13:26:39.530" v="8238" actId="478"/>
          <ac:spMkLst>
            <pc:docMk/>
            <pc:sldMk cId="3611751350" sldId="318"/>
            <ac:spMk id="68" creationId="{0054125C-551E-4A8D-BE85-4E32AF709F65}"/>
          </ac:spMkLst>
        </pc:spChg>
        <pc:spChg chg="del">
          <ac:chgData name="Godchagon Panyamanotham (กชกร ปัญญามโนธรรม)" userId="4bf7b1b4-e1ae-4289-88c5-38bc21c8f4b1" providerId="ADAL" clId="{0E0673CF-7ED6-4016-8351-A1894BB565C3}" dt="2022-05-30T13:26:39.530" v="8238" actId="478"/>
          <ac:spMkLst>
            <pc:docMk/>
            <pc:sldMk cId="3611751350" sldId="318"/>
            <ac:spMk id="69" creationId="{D157D7AF-EA56-4182-9F87-1B79CA6507C7}"/>
          </ac:spMkLst>
        </pc:spChg>
        <pc:spChg chg="add mod">
          <ac:chgData name="Godchagon Panyamanotham (กชกร ปัญญามโนธรรม)" userId="4bf7b1b4-e1ae-4289-88c5-38bc21c8f4b1" providerId="ADAL" clId="{0E0673CF-7ED6-4016-8351-A1894BB565C3}" dt="2022-05-30T14:11:59.689" v="9399" actId="1035"/>
          <ac:spMkLst>
            <pc:docMk/>
            <pc:sldMk cId="3611751350" sldId="318"/>
            <ac:spMk id="70" creationId="{9CC5B969-5D88-4CE1-8026-7F42D23CE3E2}"/>
          </ac:spMkLst>
        </pc:spChg>
        <pc:spChg chg="add mod">
          <ac:chgData name="Godchagon Panyamanotham (กชกร ปัญญามโนธรรม)" userId="4bf7b1b4-e1ae-4289-88c5-38bc21c8f4b1" providerId="ADAL" clId="{0E0673CF-7ED6-4016-8351-A1894BB565C3}" dt="2022-05-30T15:11:53.885" v="11526" actId="1076"/>
          <ac:spMkLst>
            <pc:docMk/>
            <pc:sldMk cId="3611751350" sldId="318"/>
            <ac:spMk id="71" creationId="{26EF6D3B-D6B5-4893-AE5E-4B37D7DE71B5}"/>
          </ac:spMkLst>
        </pc:spChg>
        <pc:spChg chg="add mod">
          <ac:chgData name="Godchagon Panyamanotham (กชกร ปัญญามโนธรรม)" userId="4bf7b1b4-e1ae-4289-88c5-38bc21c8f4b1" providerId="ADAL" clId="{0E0673CF-7ED6-4016-8351-A1894BB565C3}" dt="2022-05-30T14:12:08.913" v="9400" actId="1076"/>
          <ac:spMkLst>
            <pc:docMk/>
            <pc:sldMk cId="3611751350" sldId="318"/>
            <ac:spMk id="72" creationId="{19817384-DD3B-456F-A993-980C46BEB189}"/>
          </ac:spMkLst>
        </pc:spChg>
        <pc:spChg chg="del">
          <ac:chgData name="Godchagon Panyamanotham (กชกร ปัญญามโนธรรม)" userId="4bf7b1b4-e1ae-4289-88c5-38bc21c8f4b1" providerId="ADAL" clId="{0E0673CF-7ED6-4016-8351-A1894BB565C3}" dt="2022-05-30T13:20:08.767" v="8021" actId="478"/>
          <ac:spMkLst>
            <pc:docMk/>
            <pc:sldMk cId="3611751350" sldId="318"/>
            <ac:spMk id="77" creationId="{A48020EF-BE52-4063-9A0F-D2D9CDB5D216}"/>
          </ac:spMkLst>
        </pc:spChg>
        <pc:grpChg chg="add mod">
          <ac:chgData name="Godchagon Panyamanotham (กชกร ปัญญามโนธรรม)" userId="4bf7b1b4-e1ae-4289-88c5-38bc21c8f4b1" providerId="ADAL" clId="{0E0673CF-7ED6-4016-8351-A1894BB565C3}" dt="2022-05-30T13:20:26.192" v="8025" actId="1076"/>
          <ac:grpSpMkLst>
            <pc:docMk/>
            <pc:sldMk cId="3611751350" sldId="318"/>
            <ac:grpSpMk id="41" creationId="{22AE0B84-1DEE-4C22-BCA6-E41CAF1A4EDF}"/>
          </ac:grpSpMkLst>
        </pc:grpChg>
        <pc:grpChg chg="del">
          <ac:chgData name="Godchagon Panyamanotham (กชกร ปัญญามโนธรรม)" userId="4bf7b1b4-e1ae-4289-88c5-38bc21c8f4b1" providerId="ADAL" clId="{0E0673CF-7ED6-4016-8351-A1894BB565C3}" dt="2022-05-30T13:20:08.767" v="8021" actId="478"/>
          <ac:grpSpMkLst>
            <pc:docMk/>
            <pc:sldMk cId="3611751350" sldId="318"/>
            <ac:grpSpMk id="104" creationId="{25C744A4-5360-494D-8B45-7F365E478656}"/>
          </ac:grpSpMkLst>
        </pc:grpChg>
        <pc:picChg chg="mod">
          <ac:chgData name="Godchagon Panyamanotham (กชกร ปัญญามโนธรรม)" userId="4bf7b1b4-e1ae-4289-88c5-38bc21c8f4b1" providerId="ADAL" clId="{0E0673CF-7ED6-4016-8351-A1894BB565C3}" dt="2022-05-30T15:11:49.854" v="11525" actId="1076"/>
          <ac:picMkLst>
            <pc:docMk/>
            <pc:sldMk cId="3611751350" sldId="318"/>
            <ac:picMk id="11" creationId="{E678F219-0603-40B9-89FE-590744F0156D}"/>
          </ac:picMkLst>
        </pc:picChg>
        <pc:picChg chg="mod">
          <ac:chgData name="Godchagon Panyamanotham (กชกร ปัญญามโนธรรม)" userId="4bf7b1b4-e1ae-4289-88c5-38bc21c8f4b1" providerId="ADAL" clId="{0E0673CF-7ED6-4016-8351-A1894BB565C3}" dt="2022-05-30T13:20:16.552" v="8024"/>
          <ac:picMkLst>
            <pc:docMk/>
            <pc:sldMk cId="3611751350" sldId="318"/>
            <ac:picMk id="42" creationId="{15B11217-47B5-4BCE-B355-5CCDAD7643F2}"/>
          </ac:picMkLst>
        </pc:picChg>
        <pc:picChg chg="mod">
          <ac:chgData name="Godchagon Panyamanotham (กชกร ปัญญามโนธรรม)" userId="4bf7b1b4-e1ae-4289-88c5-38bc21c8f4b1" providerId="ADAL" clId="{0E0673CF-7ED6-4016-8351-A1894BB565C3}" dt="2022-05-30T13:20:16.552" v="8024"/>
          <ac:picMkLst>
            <pc:docMk/>
            <pc:sldMk cId="3611751350" sldId="318"/>
            <ac:picMk id="43" creationId="{6502F4DE-D545-4BEA-9662-8A22C5CACEE7}"/>
          </ac:picMkLst>
        </pc:picChg>
      </pc:sldChg>
      <pc:sldChg chg="addSp delSp modSp add mod modAnim modNotesTx">
        <pc:chgData name="Godchagon Panyamanotham (กชกร ปัญญามโนธรรม)" userId="4bf7b1b4-e1ae-4289-88c5-38bc21c8f4b1" providerId="ADAL" clId="{0E0673CF-7ED6-4016-8351-A1894BB565C3}" dt="2022-05-30T15:16:53.059" v="11737" actId="20577"/>
        <pc:sldMkLst>
          <pc:docMk/>
          <pc:sldMk cId="1058376339" sldId="319"/>
        </pc:sldMkLst>
        <pc:spChg chg="mod">
          <ac:chgData name="Godchagon Panyamanotham (กชกร ปัญญามโนธรรม)" userId="4bf7b1b4-e1ae-4289-88c5-38bc21c8f4b1" providerId="ADAL" clId="{0E0673CF-7ED6-4016-8351-A1894BB565C3}" dt="2022-05-30T15:16:53.059" v="11737" actId="20577"/>
          <ac:spMkLst>
            <pc:docMk/>
            <pc:sldMk cId="1058376339" sldId="319"/>
            <ac:spMk id="10" creationId="{40A430E7-D202-433F-9F0E-813F40959574}"/>
          </ac:spMkLst>
        </pc:spChg>
        <pc:spChg chg="add mod">
          <ac:chgData name="Godchagon Panyamanotham (กชกร ปัญญามโนธรรม)" userId="4bf7b1b4-e1ae-4289-88c5-38bc21c8f4b1" providerId="ADAL" clId="{0E0673CF-7ED6-4016-8351-A1894BB565C3}" dt="2022-05-30T13:43:45.207" v="9152" actId="1076"/>
          <ac:spMkLst>
            <pc:docMk/>
            <pc:sldMk cId="1058376339" sldId="319"/>
            <ac:spMk id="27" creationId="{0BBB279F-CE99-464F-8F54-FB42595C5A88}"/>
          </ac:spMkLst>
        </pc:spChg>
        <pc:spChg chg="mod">
          <ac:chgData name="Godchagon Panyamanotham (กชกร ปัญญามโนธรรม)" userId="4bf7b1b4-e1ae-4289-88c5-38bc21c8f4b1" providerId="ADAL" clId="{0E0673CF-7ED6-4016-8351-A1894BB565C3}" dt="2022-05-30T13:43:30.003" v="9149" actId="20577"/>
          <ac:spMkLst>
            <pc:docMk/>
            <pc:sldMk cId="1058376339" sldId="319"/>
            <ac:spMk id="33" creationId="{4B5E6C21-80D6-4139-8DC3-86C4EC4DEB32}"/>
          </ac:spMkLst>
        </pc:spChg>
        <pc:spChg chg="add mod">
          <ac:chgData name="Godchagon Panyamanotham (กชกร ปัญญามโนธรรม)" userId="4bf7b1b4-e1ae-4289-88c5-38bc21c8f4b1" providerId="ADAL" clId="{0E0673CF-7ED6-4016-8351-A1894BB565C3}" dt="2022-05-30T14:27:42.199" v="10201" actId="1036"/>
          <ac:spMkLst>
            <pc:docMk/>
            <pc:sldMk cId="1058376339" sldId="319"/>
            <ac:spMk id="37" creationId="{27E7299F-6611-4FD0-B7EB-C4A4C104024F}"/>
          </ac:spMkLst>
        </pc:spChg>
        <pc:spChg chg="add mod">
          <ac:chgData name="Godchagon Panyamanotham (กชกร ปัญญามโนธรรม)" userId="4bf7b1b4-e1ae-4289-88c5-38bc21c8f4b1" providerId="ADAL" clId="{0E0673CF-7ED6-4016-8351-A1894BB565C3}" dt="2022-05-30T14:27:42.199" v="10201" actId="1036"/>
          <ac:spMkLst>
            <pc:docMk/>
            <pc:sldMk cId="1058376339" sldId="319"/>
            <ac:spMk id="38" creationId="{A4994136-ED41-4097-8FD0-D71FB944313A}"/>
          </ac:spMkLst>
        </pc:spChg>
        <pc:spChg chg="add mod">
          <ac:chgData name="Godchagon Panyamanotham (กชกร ปัญญามโนธรรม)" userId="4bf7b1b4-e1ae-4289-88c5-38bc21c8f4b1" providerId="ADAL" clId="{0E0673CF-7ED6-4016-8351-A1894BB565C3}" dt="2022-05-30T14:27:42.199" v="10201" actId="1036"/>
          <ac:spMkLst>
            <pc:docMk/>
            <pc:sldMk cId="1058376339" sldId="319"/>
            <ac:spMk id="39" creationId="{6596F6AB-5ACE-4B45-B49C-92F108EB3743}"/>
          </ac:spMkLst>
        </pc:spChg>
        <pc:spChg chg="del">
          <ac:chgData name="Godchagon Panyamanotham (กชกร ปัญญามโนธรรม)" userId="4bf7b1b4-e1ae-4289-88c5-38bc21c8f4b1" providerId="ADAL" clId="{0E0673CF-7ED6-4016-8351-A1894BB565C3}" dt="2022-05-30T13:43:37.972" v="9150" actId="478"/>
          <ac:spMkLst>
            <pc:docMk/>
            <pc:sldMk cId="1058376339" sldId="319"/>
            <ac:spMk id="40" creationId="{DCDEFB78-4B9F-423A-8B18-23BE3E9F2B9F}"/>
          </ac:spMkLst>
        </pc:spChg>
        <pc:spChg chg="add mod">
          <ac:chgData name="Godchagon Panyamanotham (กชกร ปัญญามโนธรรม)" userId="4bf7b1b4-e1ae-4289-88c5-38bc21c8f4b1" providerId="ADAL" clId="{0E0673CF-7ED6-4016-8351-A1894BB565C3}" dt="2022-05-30T14:27:42.199" v="10201" actId="1036"/>
          <ac:spMkLst>
            <pc:docMk/>
            <pc:sldMk cId="1058376339" sldId="319"/>
            <ac:spMk id="44" creationId="{4783724E-B294-487E-ABED-C870B4FB31B2}"/>
          </ac:spMkLst>
        </pc:spChg>
        <pc:spChg chg="del">
          <ac:chgData name="Godchagon Panyamanotham (กชกร ปัญญามโนธรรม)" userId="4bf7b1b4-e1ae-4289-88c5-38bc21c8f4b1" providerId="ADAL" clId="{0E0673CF-7ED6-4016-8351-A1894BB565C3}" dt="2022-05-30T13:44:01.163" v="9154" actId="478"/>
          <ac:spMkLst>
            <pc:docMk/>
            <pc:sldMk cId="1058376339" sldId="319"/>
            <ac:spMk id="45" creationId="{2FC3535B-911F-45E7-AC9D-A66C98840A88}"/>
          </ac:spMkLst>
        </pc:spChg>
        <pc:spChg chg="add mod">
          <ac:chgData name="Godchagon Panyamanotham (กชกร ปัญญามโนธรรม)" userId="4bf7b1b4-e1ae-4289-88c5-38bc21c8f4b1" providerId="ADAL" clId="{0E0673CF-7ED6-4016-8351-A1894BB565C3}" dt="2022-05-30T14:27:42.199" v="10201" actId="1036"/>
          <ac:spMkLst>
            <pc:docMk/>
            <pc:sldMk cId="1058376339" sldId="319"/>
            <ac:spMk id="46" creationId="{93E799B9-D911-4836-9F8A-788364AA5411}"/>
          </ac:spMkLst>
        </pc:spChg>
        <pc:spChg chg="add mod">
          <ac:chgData name="Godchagon Panyamanotham (กชกร ปัญญามโนธรรม)" userId="4bf7b1b4-e1ae-4289-88c5-38bc21c8f4b1" providerId="ADAL" clId="{0E0673CF-7ED6-4016-8351-A1894BB565C3}" dt="2022-05-30T14:27:42.199" v="10201" actId="1036"/>
          <ac:spMkLst>
            <pc:docMk/>
            <pc:sldMk cId="1058376339" sldId="319"/>
            <ac:spMk id="47" creationId="{EE234968-E49F-49BC-AE52-0C90599AD445}"/>
          </ac:spMkLst>
        </pc:spChg>
        <pc:spChg chg="add del mod">
          <ac:chgData name="Godchagon Panyamanotham (กชกร ปัญญามโนธรรม)" userId="4bf7b1b4-e1ae-4289-88c5-38bc21c8f4b1" providerId="ADAL" clId="{0E0673CF-7ED6-4016-8351-A1894BB565C3}" dt="2022-05-30T13:44:47.583" v="9157" actId="478"/>
          <ac:spMkLst>
            <pc:docMk/>
            <pc:sldMk cId="1058376339" sldId="319"/>
            <ac:spMk id="48" creationId="{EA1C7A91-FE5C-4D0C-AF87-E0208299A83C}"/>
          </ac:spMkLst>
        </pc:spChg>
        <pc:spChg chg="add del mod">
          <ac:chgData name="Godchagon Panyamanotham (กชกร ปัญญามโนธรรม)" userId="4bf7b1b4-e1ae-4289-88c5-38bc21c8f4b1" providerId="ADAL" clId="{0E0673CF-7ED6-4016-8351-A1894BB565C3}" dt="2022-05-30T13:44:47.583" v="9157" actId="478"/>
          <ac:spMkLst>
            <pc:docMk/>
            <pc:sldMk cId="1058376339" sldId="319"/>
            <ac:spMk id="49" creationId="{9E36ECF3-A0CD-42AC-B1E3-B24CCF5C7AAD}"/>
          </ac:spMkLst>
        </pc:spChg>
        <pc:spChg chg="add del mod">
          <ac:chgData name="Godchagon Panyamanotham (กชกร ปัญญามโนธรรม)" userId="4bf7b1b4-e1ae-4289-88c5-38bc21c8f4b1" providerId="ADAL" clId="{0E0673CF-7ED6-4016-8351-A1894BB565C3}" dt="2022-05-30T13:44:47.583" v="9157" actId="478"/>
          <ac:spMkLst>
            <pc:docMk/>
            <pc:sldMk cId="1058376339" sldId="319"/>
            <ac:spMk id="50" creationId="{6EC4E9AA-42CC-4C8A-8D35-5C809CA84DD0}"/>
          </ac:spMkLst>
        </pc:spChg>
        <pc:spChg chg="add del mod">
          <ac:chgData name="Godchagon Panyamanotham (กชกร ปัญญามโนธรรม)" userId="4bf7b1b4-e1ae-4289-88c5-38bc21c8f4b1" providerId="ADAL" clId="{0E0673CF-7ED6-4016-8351-A1894BB565C3}" dt="2022-05-30T13:44:47.583" v="9157" actId="478"/>
          <ac:spMkLst>
            <pc:docMk/>
            <pc:sldMk cId="1058376339" sldId="319"/>
            <ac:spMk id="51" creationId="{362B2F1A-73F7-4758-A81E-E0A1AD2229C4}"/>
          </ac:spMkLst>
        </pc:spChg>
        <pc:spChg chg="add mod">
          <ac:chgData name="Godchagon Panyamanotham (กชกร ปัญญามโนธรรม)" userId="4bf7b1b4-e1ae-4289-88c5-38bc21c8f4b1" providerId="ADAL" clId="{0E0673CF-7ED6-4016-8351-A1894BB565C3}" dt="2022-05-30T14:27:42.199" v="10201" actId="1036"/>
          <ac:spMkLst>
            <pc:docMk/>
            <pc:sldMk cId="1058376339" sldId="319"/>
            <ac:spMk id="52" creationId="{9AD50302-E8AB-4BD1-B287-66B30F954D04}"/>
          </ac:spMkLst>
        </pc:spChg>
        <pc:spChg chg="add mod">
          <ac:chgData name="Godchagon Panyamanotham (กชกร ปัญญามโนธรรม)" userId="4bf7b1b4-e1ae-4289-88c5-38bc21c8f4b1" providerId="ADAL" clId="{0E0673CF-7ED6-4016-8351-A1894BB565C3}" dt="2022-05-30T14:27:42.199" v="10201" actId="1036"/>
          <ac:spMkLst>
            <pc:docMk/>
            <pc:sldMk cId="1058376339" sldId="319"/>
            <ac:spMk id="53" creationId="{EACA1E94-2565-4AEE-8444-899A16C014A8}"/>
          </ac:spMkLst>
        </pc:spChg>
        <pc:spChg chg="mod">
          <ac:chgData name="Godchagon Panyamanotham (กชกร ปัญญามโนธรรม)" userId="4bf7b1b4-e1ae-4289-88c5-38bc21c8f4b1" providerId="ADAL" clId="{0E0673CF-7ED6-4016-8351-A1894BB565C3}" dt="2022-05-30T13:43:22.391" v="9138" actId="20577"/>
          <ac:spMkLst>
            <pc:docMk/>
            <pc:sldMk cId="1058376339" sldId="319"/>
            <ac:spMk id="54" creationId="{8D7DBB37-80AB-4BAC-88E6-0AA56B37F83C}"/>
          </ac:spMkLst>
        </pc:spChg>
        <pc:spChg chg="del">
          <ac:chgData name="Godchagon Panyamanotham (กชกร ปัญญามโนธรรม)" userId="4bf7b1b4-e1ae-4289-88c5-38bc21c8f4b1" providerId="ADAL" clId="{0E0673CF-7ED6-4016-8351-A1894BB565C3}" dt="2022-05-30T13:44:01.163" v="9154" actId="478"/>
          <ac:spMkLst>
            <pc:docMk/>
            <pc:sldMk cId="1058376339" sldId="319"/>
            <ac:spMk id="55" creationId="{EFC7BACB-BBB9-4D63-9399-F2EAAE490A9C}"/>
          </ac:spMkLst>
        </pc:spChg>
        <pc:spChg chg="del">
          <ac:chgData name="Godchagon Panyamanotham (กชกร ปัญญามโนธรรม)" userId="4bf7b1b4-e1ae-4289-88c5-38bc21c8f4b1" providerId="ADAL" clId="{0E0673CF-7ED6-4016-8351-A1894BB565C3}" dt="2022-05-30T13:44:01.163" v="9154" actId="478"/>
          <ac:spMkLst>
            <pc:docMk/>
            <pc:sldMk cId="1058376339" sldId="319"/>
            <ac:spMk id="56" creationId="{29069914-E6AA-47B6-8FC3-B04638F45F8A}"/>
          </ac:spMkLst>
        </pc:spChg>
        <pc:spChg chg="add mod">
          <ac:chgData name="Godchagon Panyamanotham (กชกร ปัญญามโนธรรม)" userId="4bf7b1b4-e1ae-4289-88c5-38bc21c8f4b1" providerId="ADAL" clId="{0E0673CF-7ED6-4016-8351-A1894BB565C3}" dt="2022-05-30T14:27:42.199" v="10201" actId="1036"/>
          <ac:spMkLst>
            <pc:docMk/>
            <pc:sldMk cId="1058376339" sldId="319"/>
            <ac:spMk id="57" creationId="{5B3229F5-7E36-4139-9653-602A282138ED}"/>
          </ac:spMkLst>
        </pc:spChg>
        <pc:spChg chg="del">
          <ac:chgData name="Godchagon Panyamanotham (กชกร ปัญญามโนธรรม)" userId="4bf7b1b4-e1ae-4289-88c5-38bc21c8f4b1" providerId="ADAL" clId="{0E0673CF-7ED6-4016-8351-A1894BB565C3}" dt="2022-05-30T13:44:01.163" v="9154" actId="478"/>
          <ac:spMkLst>
            <pc:docMk/>
            <pc:sldMk cId="1058376339" sldId="319"/>
            <ac:spMk id="59" creationId="{9C19620A-0C29-49A3-BAE7-871FD12B1632}"/>
          </ac:spMkLst>
        </pc:spChg>
        <pc:spChg chg="del">
          <ac:chgData name="Godchagon Panyamanotham (กชกร ปัญญามโนธรรม)" userId="4bf7b1b4-e1ae-4289-88c5-38bc21c8f4b1" providerId="ADAL" clId="{0E0673CF-7ED6-4016-8351-A1894BB565C3}" dt="2022-05-30T13:44:01.163" v="9154" actId="478"/>
          <ac:spMkLst>
            <pc:docMk/>
            <pc:sldMk cId="1058376339" sldId="319"/>
            <ac:spMk id="60" creationId="{F00C640F-AC30-4F1F-9CDC-74F9CBFAF9D9}"/>
          </ac:spMkLst>
        </pc:spChg>
        <pc:spChg chg="add mod">
          <ac:chgData name="Godchagon Panyamanotham (กชกร ปัญญามโนธรรม)" userId="4bf7b1b4-e1ae-4289-88c5-38bc21c8f4b1" providerId="ADAL" clId="{0E0673CF-7ED6-4016-8351-A1894BB565C3}" dt="2022-05-30T14:27:42.199" v="10201" actId="1036"/>
          <ac:spMkLst>
            <pc:docMk/>
            <pc:sldMk cId="1058376339" sldId="319"/>
            <ac:spMk id="61" creationId="{D328386E-181A-459A-A72F-53A6B25E8866}"/>
          </ac:spMkLst>
        </pc:spChg>
        <pc:spChg chg="add del mod">
          <ac:chgData name="Godchagon Panyamanotham (กชกร ปัญญามโนธรรม)" userId="4bf7b1b4-e1ae-4289-88c5-38bc21c8f4b1" providerId="ADAL" clId="{0E0673CF-7ED6-4016-8351-A1894BB565C3}" dt="2022-05-30T13:44:47.583" v="9157" actId="478"/>
          <ac:spMkLst>
            <pc:docMk/>
            <pc:sldMk cId="1058376339" sldId="319"/>
            <ac:spMk id="62" creationId="{4B1BD161-8385-46E5-8EB3-89B700D0064B}"/>
          </ac:spMkLst>
        </pc:spChg>
        <pc:spChg chg="add del mod">
          <ac:chgData name="Godchagon Panyamanotham (กชกร ปัญญามโนธรรม)" userId="4bf7b1b4-e1ae-4289-88c5-38bc21c8f4b1" providerId="ADAL" clId="{0E0673CF-7ED6-4016-8351-A1894BB565C3}" dt="2022-05-30T13:44:47.583" v="9157" actId="478"/>
          <ac:spMkLst>
            <pc:docMk/>
            <pc:sldMk cId="1058376339" sldId="319"/>
            <ac:spMk id="63" creationId="{F3DDAA4F-38B4-4785-AD17-36640C86C95B}"/>
          </ac:spMkLst>
        </pc:spChg>
        <pc:spChg chg="add del mod">
          <ac:chgData name="Godchagon Panyamanotham (กชกร ปัญญามโนธรรม)" userId="4bf7b1b4-e1ae-4289-88c5-38bc21c8f4b1" providerId="ADAL" clId="{0E0673CF-7ED6-4016-8351-A1894BB565C3}" dt="2022-05-30T13:44:47.583" v="9157" actId="478"/>
          <ac:spMkLst>
            <pc:docMk/>
            <pc:sldMk cId="1058376339" sldId="319"/>
            <ac:spMk id="64" creationId="{D6DDC36C-07FB-42AA-A5F4-A393D20F9C68}"/>
          </ac:spMkLst>
        </pc:spChg>
        <pc:spChg chg="add del mod">
          <ac:chgData name="Godchagon Panyamanotham (กชกร ปัญญามโนธรรม)" userId="4bf7b1b4-e1ae-4289-88c5-38bc21c8f4b1" providerId="ADAL" clId="{0E0673CF-7ED6-4016-8351-A1894BB565C3}" dt="2022-05-30T13:44:47.583" v="9157" actId="478"/>
          <ac:spMkLst>
            <pc:docMk/>
            <pc:sldMk cId="1058376339" sldId="319"/>
            <ac:spMk id="65" creationId="{242A6357-3818-4AE8-A8C9-7FD24B1C5FB4}"/>
          </ac:spMkLst>
        </pc:spChg>
        <pc:spChg chg="add mod">
          <ac:chgData name="Godchagon Panyamanotham (กชกร ปัญญามโนธรรม)" userId="4bf7b1b4-e1ae-4289-88c5-38bc21c8f4b1" providerId="ADAL" clId="{0E0673CF-7ED6-4016-8351-A1894BB565C3}" dt="2022-05-30T14:27:42.199" v="10201" actId="1036"/>
          <ac:spMkLst>
            <pc:docMk/>
            <pc:sldMk cId="1058376339" sldId="319"/>
            <ac:spMk id="66" creationId="{CFF51D9C-89F3-484A-A40A-30AA2D00C854}"/>
          </ac:spMkLst>
        </pc:spChg>
        <pc:spChg chg="add mod">
          <ac:chgData name="Godchagon Panyamanotham (กชกร ปัญญามโนธรรม)" userId="4bf7b1b4-e1ae-4289-88c5-38bc21c8f4b1" providerId="ADAL" clId="{0E0673CF-7ED6-4016-8351-A1894BB565C3}" dt="2022-05-30T14:27:42.199" v="10201" actId="1036"/>
          <ac:spMkLst>
            <pc:docMk/>
            <pc:sldMk cId="1058376339" sldId="319"/>
            <ac:spMk id="67" creationId="{0853AA8C-5D46-448C-B0D4-597EBFED7EB7}"/>
          </ac:spMkLst>
        </pc:spChg>
        <pc:spChg chg="add mod">
          <ac:chgData name="Godchagon Panyamanotham (กชกร ปัญญามโนธรรม)" userId="4bf7b1b4-e1ae-4289-88c5-38bc21c8f4b1" providerId="ADAL" clId="{0E0673CF-7ED6-4016-8351-A1894BB565C3}" dt="2022-05-30T13:45:32.082" v="9168" actId="571"/>
          <ac:spMkLst>
            <pc:docMk/>
            <pc:sldMk cId="1058376339" sldId="319"/>
            <ac:spMk id="68" creationId="{90E38386-2AC0-480A-ABDB-B825354D4FCB}"/>
          </ac:spMkLst>
        </pc:spChg>
        <pc:spChg chg="add mod">
          <ac:chgData name="Godchagon Panyamanotham (กชกร ปัญญามโนธรรม)" userId="4bf7b1b4-e1ae-4289-88c5-38bc21c8f4b1" providerId="ADAL" clId="{0E0673CF-7ED6-4016-8351-A1894BB565C3}" dt="2022-05-30T14:27:42.199" v="10201" actId="1036"/>
          <ac:spMkLst>
            <pc:docMk/>
            <pc:sldMk cId="1058376339" sldId="319"/>
            <ac:spMk id="69" creationId="{90F14E20-4867-4771-862C-F7630F64D49A}"/>
          </ac:spMkLst>
        </pc:spChg>
        <pc:spChg chg="del">
          <ac:chgData name="Godchagon Panyamanotham (กชกร ปัญญามโนธรรม)" userId="4bf7b1b4-e1ae-4289-88c5-38bc21c8f4b1" providerId="ADAL" clId="{0E0673CF-7ED6-4016-8351-A1894BB565C3}" dt="2022-05-30T13:44:01.163" v="9154" actId="478"/>
          <ac:spMkLst>
            <pc:docMk/>
            <pc:sldMk cId="1058376339" sldId="319"/>
            <ac:spMk id="70" creationId="{9CC5B969-5D88-4CE1-8026-7F42D23CE3E2}"/>
          </ac:spMkLst>
        </pc:spChg>
        <pc:spChg chg="del">
          <ac:chgData name="Godchagon Panyamanotham (กชกร ปัญญามโนธรรม)" userId="4bf7b1b4-e1ae-4289-88c5-38bc21c8f4b1" providerId="ADAL" clId="{0E0673CF-7ED6-4016-8351-A1894BB565C3}" dt="2022-05-30T13:44:01.163" v="9154" actId="478"/>
          <ac:spMkLst>
            <pc:docMk/>
            <pc:sldMk cId="1058376339" sldId="319"/>
            <ac:spMk id="71" creationId="{26EF6D3B-D6B5-4893-AE5E-4B37D7DE71B5}"/>
          </ac:spMkLst>
        </pc:spChg>
        <pc:spChg chg="del">
          <ac:chgData name="Godchagon Panyamanotham (กชกร ปัญญามโนธรรม)" userId="4bf7b1b4-e1ae-4289-88c5-38bc21c8f4b1" providerId="ADAL" clId="{0E0673CF-7ED6-4016-8351-A1894BB565C3}" dt="2022-05-30T13:44:04.267" v="9155" actId="478"/>
          <ac:spMkLst>
            <pc:docMk/>
            <pc:sldMk cId="1058376339" sldId="319"/>
            <ac:spMk id="72" creationId="{19817384-DD3B-456F-A993-980C46BEB189}"/>
          </ac:spMkLst>
        </pc:spChg>
        <pc:spChg chg="add mod">
          <ac:chgData name="Godchagon Panyamanotham (กชกร ปัญญามโนธรรม)" userId="4bf7b1b4-e1ae-4289-88c5-38bc21c8f4b1" providerId="ADAL" clId="{0E0673CF-7ED6-4016-8351-A1894BB565C3}" dt="2022-05-30T14:27:42.199" v="10201" actId="1036"/>
          <ac:spMkLst>
            <pc:docMk/>
            <pc:sldMk cId="1058376339" sldId="319"/>
            <ac:spMk id="73" creationId="{B7E53394-9C60-44C8-9602-F896EF27BD4A}"/>
          </ac:spMkLst>
        </pc:spChg>
        <pc:grpChg chg="add mod">
          <ac:chgData name="Godchagon Panyamanotham (กชกร ปัญญามโนธรรม)" userId="4bf7b1b4-e1ae-4289-88c5-38bc21c8f4b1" providerId="ADAL" clId="{0E0673CF-7ED6-4016-8351-A1894BB565C3}" dt="2022-05-30T13:43:45.207" v="9152" actId="1076"/>
          <ac:grpSpMkLst>
            <pc:docMk/>
            <pc:sldMk cId="1058376339" sldId="319"/>
            <ac:grpSpMk id="28" creationId="{FA69126E-36E7-4F1C-9039-BE578E54ED26}"/>
          </ac:grpSpMkLst>
        </pc:grpChg>
        <pc:grpChg chg="del">
          <ac:chgData name="Godchagon Panyamanotham (กชกร ปัญญามโนธรรม)" userId="4bf7b1b4-e1ae-4289-88c5-38bc21c8f4b1" providerId="ADAL" clId="{0E0673CF-7ED6-4016-8351-A1894BB565C3}" dt="2022-05-30T13:43:37.972" v="9150" actId="478"/>
          <ac:grpSpMkLst>
            <pc:docMk/>
            <pc:sldMk cId="1058376339" sldId="319"/>
            <ac:grpSpMk id="41" creationId="{22AE0B84-1DEE-4C22-BCA6-E41CAF1A4EDF}"/>
          </ac:grpSpMkLst>
        </pc:grpChg>
        <pc:picChg chg="mod">
          <ac:chgData name="Godchagon Panyamanotham (กชกร ปัญญามโนธรรม)" userId="4bf7b1b4-e1ae-4289-88c5-38bc21c8f4b1" providerId="ADAL" clId="{0E0673CF-7ED6-4016-8351-A1894BB565C3}" dt="2022-05-30T13:43:38.360" v="9151"/>
          <ac:picMkLst>
            <pc:docMk/>
            <pc:sldMk cId="1058376339" sldId="319"/>
            <ac:picMk id="30" creationId="{FC457015-45FD-44CC-8371-FBF8F2854AD1}"/>
          </ac:picMkLst>
        </pc:picChg>
        <pc:picChg chg="mod">
          <ac:chgData name="Godchagon Panyamanotham (กชกร ปัญญามโนธรรม)" userId="4bf7b1b4-e1ae-4289-88c5-38bc21c8f4b1" providerId="ADAL" clId="{0E0673CF-7ED6-4016-8351-A1894BB565C3}" dt="2022-05-30T13:43:38.360" v="9151"/>
          <ac:picMkLst>
            <pc:docMk/>
            <pc:sldMk cId="1058376339" sldId="319"/>
            <ac:picMk id="32" creationId="{B6D03BF6-E3DB-486B-8514-4105A9AA348C}"/>
          </ac:picMkLst>
        </pc:picChg>
        <pc:picChg chg="mod">
          <ac:chgData name="Godchagon Panyamanotham (กชกร ปัญญามโนธรรม)" userId="4bf7b1b4-e1ae-4289-88c5-38bc21c8f4b1" providerId="ADAL" clId="{0E0673CF-7ED6-4016-8351-A1894BB565C3}" dt="2022-05-30T13:43:38.360" v="9151"/>
          <ac:picMkLst>
            <pc:docMk/>
            <pc:sldMk cId="1058376339" sldId="319"/>
            <ac:picMk id="34" creationId="{0524E70F-CFF7-4888-B57B-5338F102371C}"/>
          </ac:picMkLst>
        </pc:picChg>
        <pc:picChg chg="mod">
          <ac:chgData name="Godchagon Panyamanotham (กชกร ปัญญามโนธรรม)" userId="4bf7b1b4-e1ae-4289-88c5-38bc21c8f4b1" providerId="ADAL" clId="{0E0673CF-7ED6-4016-8351-A1894BB565C3}" dt="2022-05-30T13:43:38.360" v="9151"/>
          <ac:picMkLst>
            <pc:docMk/>
            <pc:sldMk cId="1058376339" sldId="319"/>
            <ac:picMk id="35" creationId="{24E166AA-B929-405D-970B-2FE5C34C996E}"/>
          </ac:picMkLst>
        </pc:picChg>
        <pc:picChg chg="mod">
          <ac:chgData name="Godchagon Panyamanotham (กชกร ปัญญามโนธรรม)" userId="4bf7b1b4-e1ae-4289-88c5-38bc21c8f4b1" providerId="ADAL" clId="{0E0673CF-7ED6-4016-8351-A1894BB565C3}" dt="2022-05-30T13:43:38.360" v="9151"/>
          <ac:picMkLst>
            <pc:docMk/>
            <pc:sldMk cId="1058376339" sldId="319"/>
            <ac:picMk id="36" creationId="{22C8F969-2465-4096-913D-516ECE320D75}"/>
          </ac:picMkLst>
        </pc:picChg>
      </pc:sldChg>
      <pc:sldChg chg="addSp delSp modSp add mod ord modAnim modNotesTx">
        <pc:chgData name="Godchagon Panyamanotham (กชกร ปัญญามโนธรรม)" userId="4bf7b1b4-e1ae-4289-88c5-38bc21c8f4b1" providerId="ADAL" clId="{0E0673CF-7ED6-4016-8351-A1894BB565C3}" dt="2022-05-30T15:17:02.560" v="11752" actId="20577"/>
        <pc:sldMkLst>
          <pc:docMk/>
          <pc:sldMk cId="2412381551" sldId="320"/>
        </pc:sldMkLst>
        <pc:spChg chg="add mod">
          <ac:chgData name="Godchagon Panyamanotham (กชกร ปัญญามโนธรรม)" userId="4bf7b1b4-e1ae-4289-88c5-38bc21c8f4b1" providerId="ADAL" clId="{0E0673CF-7ED6-4016-8351-A1894BB565C3}" dt="2022-05-30T14:46:47.769" v="10617" actId="208"/>
          <ac:spMkLst>
            <pc:docMk/>
            <pc:sldMk cId="2412381551" sldId="320"/>
            <ac:spMk id="3" creationId="{01AAC14B-D2BE-407C-B604-C3C754E92997}"/>
          </ac:spMkLst>
        </pc:spChg>
        <pc:spChg chg="mod">
          <ac:chgData name="Godchagon Panyamanotham (กชกร ปัญญามโนธรรม)" userId="4bf7b1b4-e1ae-4289-88c5-38bc21c8f4b1" providerId="ADAL" clId="{0E0673CF-7ED6-4016-8351-A1894BB565C3}" dt="2022-05-30T15:17:02.560" v="11752" actId="20577"/>
          <ac:spMkLst>
            <pc:docMk/>
            <pc:sldMk cId="2412381551" sldId="320"/>
            <ac:spMk id="10" creationId="{40A430E7-D202-433F-9F0E-813F40959574}"/>
          </ac:spMkLst>
        </pc:spChg>
        <pc:spChg chg="add mod">
          <ac:chgData name="Godchagon Panyamanotham (กชกร ปัญญามโนธรรม)" userId="4bf7b1b4-e1ae-4289-88c5-38bc21c8f4b1" providerId="ADAL" clId="{0E0673CF-7ED6-4016-8351-A1894BB565C3}" dt="2022-05-30T14:48:02.486" v="10634" actId="115"/>
          <ac:spMkLst>
            <pc:docMk/>
            <pc:sldMk cId="2412381551" sldId="320"/>
            <ac:spMk id="40" creationId="{9B390BC3-97CF-4AAE-89C0-57B481194F80}"/>
          </ac:spMkLst>
        </pc:spChg>
        <pc:spChg chg="add del mod">
          <ac:chgData name="Godchagon Panyamanotham (กชกร ปัญญามโนธรรม)" userId="4bf7b1b4-e1ae-4289-88c5-38bc21c8f4b1" providerId="ADAL" clId="{0E0673CF-7ED6-4016-8351-A1894BB565C3}" dt="2022-05-30T14:35:37.037" v="10294"/>
          <ac:spMkLst>
            <pc:docMk/>
            <pc:sldMk cId="2412381551" sldId="320"/>
            <ac:spMk id="41" creationId="{C9CFD371-FDFC-47B2-B88E-280BC3405964}"/>
          </ac:spMkLst>
        </pc:spChg>
        <pc:spChg chg="add del mod">
          <ac:chgData name="Godchagon Panyamanotham (กชกร ปัญญามโนธรรม)" userId="4bf7b1b4-e1ae-4289-88c5-38bc21c8f4b1" providerId="ADAL" clId="{0E0673CF-7ED6-4016-8351-A1894BB565C3}" dt="2022-05-30T14:35:31.915" v="10290"/>
          <ac:spMkLst>
            <pc:docMk/>
            <pc:sldMk cId="2412381551" sldId="320"/>
            <ac:spMk id="42" creationId="{F818DCFB-65C0-4580-8FF0-48E6929AA7F4}"/>
          </ac:spMkLst>
        </pc:spChg>
        <pc:spChg chg="add del mod">
          <ac:chgData name="Godchagon Panyamanotham (กชกร ปัญญามโนธรรม)" userId="4bf7b1b4-e1ae-4289-88c5-38bc21c8f4b1" providerId="ADAL" clId="{0E0673CF-7ED6-4016-8351-A1894BB565C3}" dt="2022-05-30T14:35:35.993" v="10292"/>
          <ac:spMkLst>
            <pc:docMk/>
            <pc:sldMk cId="2412381551" sldId="320"/>
            <ac:spMk id="43" creationId="{AD53EE50-C827-40FC-B836-22F428885ECC}"/>
          </ac:spMkLst>
        </pc:spChg>
        <pc:spChg chg="mod">
          <ac:chgData name="Godchagon Panyamanotham (กชกร ปัญญามโนธรรม)" userId="4bf7b1b4-e1ae-4289-88c5-38bc21c8f4b1" providerId="ADAL" clId="{0E0673CF-7ED6-4016-8351-A1894BB565C3}" dt="2022-05-30T14:28:08.751" v="10236" actId="20577"/>
          <ac:spMkLst>
            <pc:docMk/>
            <pc:sldMk cId="2412381551" sldId="320"/>
            <ac:spMk id="45" creationId="{2FC3535B-911F-45E7-AC9D-A66C98840A88}"/>
          </ac:spMkLst>
        </pc:spChg>
        <pc:spChg chg="add del mod">
          <ac:chgData name="Godchagon Panyamanotham (กชกร ปัญญามโนธรรม)" userId="4bf7b1b4-e1ae-4289-88c5-38bc21c8f4b1" providerId="ADAL" clId="{0E0673CF-7ED6-4016-8351-A1894BB565C3}" dt="2022-05-30T14:43:56.485" v="10560" actId="14100"/>
          <ac:spMkLst>
            <pc:docMk/>
            <pc:sldMk cId="2412381551" sldId="320"/>
            <ac:spMk id="46" creationId="{98088654-CA27-4D27-BA6C-0C3451F7EF53}"/>
          </ac:spMkLst>
        </pc:spChg>
        <pc:spChg chg="del">
          <ac:chgData name="Godchagon Panyamanotham (กชกร ปัญญามโนธรรม)" userId="4bf7b1b4-e1ae-4289-88c5-38bc21c8f4b1" providerId="ADAL" clId="{0E0673CF-7ED6-4016-8351-A1894BB565C3}" dt="2022-05-30T14:32:03.294" v="10237" actId="478"/>
          <ac:spMkLst>
            <pc:docMk/>
            <pc:sldMk cId="2412381551" sldId="320"/>
            <ac:spMk id="47" creationId="{35CB6CD9-232C-4B4C-9E04-9DF50B1E2E67}"/>
          </ac:spMkLst>
        </pc:spChg>
        <pc:spChg chg="del">
          <ac:chgData name="Godchagon Panyamanotham (กชกร ปัญญามโนธรรม)" userId="4bf7b1b4-e1ae-4289-88c5-38bc21c8f4b1" providerId="ADAL" clId="{0E0673CF-7ED6-4016-8351-A1894BB565C3}" dt="2022-05-30T14:32:03.294" v="10237" actId="478"/>
          <ac:spMkLst>
            <pc:docMk/>
            <pc:sldMk cId="2412381551" sldId="320"/>
            <ac:spMk id="48" creationId="{AEB041FA-0D27-41CA-8DC2-690E7F9AC877}"/>
          </ac:spMkLst>
        </pc:spChg>
        <pc:spChg chg="del">
          <ac:chgData name="Godchagon Panyamanotham (กชกร ปัญญามโนธรรม)" userId="4bf7b1b4-e1ae-4289-88c5-38bc21c8f4b1" providerId="ADAL" clId="{0E0673CF-7ED6-4016-8351-A1894BB565C3}" dt="2022-05-30T14:32:03.294" v="10237" actId="478"/>
          <ac:spMkLst>
            <pc:docMk/>
            <pc:sldMk cId="2412381551" sldId="320"/>
            <ac:spMk id="49" creationId="{3F2503A8-D0EA-4B54-BBA2-49EE567DECCD}"/>
          </ac:spMkLst>
        </pc:spChg>
        <pc:spChg chg="del">
          <ac:chgData name="Godchagon Panyamanotham (กชกร ปัญญามโนธรรม)" userId="4bf7b1b4-e1ae-4289-88c5-38bc21c8f4b1" providerId="ADAL" clId="{0E0673CF-7ED6-4016-8351-A1894BB565C3}" dt="2022-05-30T14:32:03.294" v="10237" actId="478"/>
          <ac:spMkLst>
            <pc:docMk/>
            <pc:sldMk cId="2412381551" sldId="320"/>
            <ac:spMk id="50" creationId="{2F35429D-8833-4301-982D-17BA2C9CB3A3}"/>
          </ac:spMkLst>
        </pc:spChg>
        <pc:spChg chg="add del mod">
          <ac:chgData name="Godchagon Panyamanotham (กชกร ปัญญามโนธรรม)" userId="4bf7b1b4-e1ae-4289-88c5-38bc21c8f4b1" providerId="ADAL" clId="{0E0673CF-7ED6-4016-8351-A1894BB565C3}" dt="2022-05-30T14:48:50.887" v="10649" actId="478"/>
          <ac:spMkLst>
            <pc:docMk/>
            <pc:sldMk cId="2412381551" sldId="320"/>
            <ac:spMk id="51" creationId="{41D25C22-2C73-4D83-B2D6-9932DA90A073}"/>
          </ac:spMkLst>
        </pc:spChg>
        <pc:spChg chg="del">
          <ac:chgData name="Godchagon Panyamanotham (กชกร ปัญญามโนธรรม)" userId="4bf7b1b4-e1ae-4289-88c5-38bc21c8f4b1" providerId="ADAL" clId="{0E0673CF-7ED6-4016-8351-A1894BB565C3}" dt="2022-05-30T14:32:03.294" v="10237" actId="478"/>
          <ac:spMkLst>
            <pc:docMk/>
            <pc:sldMk cId="2412381551" sldId="320"/>
            <ac:spMk id="52" creationId="{7A0729F4-7A3B-49B4-81A9-AFCC2B4B3C6A}"/>
          </ac:spMkLst>
        </pc:spChg>
        <pc:spChg chg="del">
          <ac:chgData name="Godchagon Panyamanotham (กชกร ปัญญามโนธรรม)" userId="4bf7b1b4-e1ae-4289-88c5-38bc21c8f4b1" providerId="ADAL" clId="{0E0673CF-7ED6-4016-8351-A1894BB565C3}" dt="2022-05-30T14:32:03.294" v="10237" actId="478"/>
          <ac:spMkLst>
            <pc:docMk/>
            <pc:sldMk cId="2412381551" sldId="320"/>
            <ac:spMk id="53" creationId="{E388D881-E550-456B-AA5F-539E48FAE201}"/>
          </ac:spMkLst>
        </pc:spChg>
        <pc:spChg chg="add mod">
          <ac:chgData name="Godchagon Panyamanotham (กชกร ปัญญามโนธรรม)" userId="4bf7b1b4-e1ae-4289-88c5-38bc21c8f4b1" providerId="ADAL" clId="{0E0673CF-7ED6-4016-8351-A1894BB565C3}" dt="2022-05-30T14:47:32.409" v="10628" actId="207"/>
          <ac:spMkLst>
            <pc:docMk/>
            <pc:sldMk cId="2412381551" sldId="320"/>
            <ac:spMk id="55" creationId="{21CE2CC8-2BF2-4DF3-AEEC-DD8AFA41DE3E}"/>
          </ac:spMkLst>
        </pc:spChg>
        <pc:spChg chg="add mod">
          <ac:chgData name="Godchagon Panyamanotham (กชกร ปัญญามโนธรรม)" userId="4bf7b1b4-e1ae-4289-88c5-38bc21c8f4b1" providerId="ADAL" clId="{0E0673CF-7ED6-4016-8351-A1894BB565C3}" dt="2022-05-30T14:48:47.458" v="10648" actId="1076"/>
          <ac:spMkLst>
            <pc:docMk/>
            <pc:sldMk cId="2412381551" sldId="320"/>
            <ac:spMk id="56" creationId="{0CB8092E-32F8-4973-9994-7612DFF9FA83}"/>
          </ac:spMkLst>
        </pc:spChg>
        <pc:spChg chg="del">
          <ac:chgData name="Godchagon Panyamanotham (กชกร ปัญญามโนธรรม)" userId="4bf7b1b4-e1ae-4289-88c5-38bc21c8f4b1" providerId="ADAL" clId="{0E0673CF-7ED6-4016-8351-A1894BB565C3}" dt="2022-05-30T14:32:03.294" v="10237" actId="478"/>
          <ac:spMkLst>
            <pc:docMk/>
            <pc:sldMk cId="2412381551" sldId="320"/>
            <ac:spMk id="57" creationId="{C4081FD5-0401-4D9C-852A-528953C5059C}"/>
          </ac:spMkLst>
        </pc:spChg>
        <pc:spChg chg="add mod">
          <ac:chgData name="Godchagon Panyamanotham (กชกร ปัญญามโนธรรม)" userId="4bf7b1b4-e1ae-4289-88c5-38bc21c8f4b1" providerId="ADAL" clId="{0E0673CF-7ED6-4016-8351-A1894BB565C3}" dt="2022-05-30T14:47:47.306" v="10631" actId="207"/>
          <ac:spMkLst>
            <pc:docMk/>
            <pc:sldMk cId="2412381551" sldId="320"/>
            <ac:spMk id="59" creationId="{7A49C9D4-6128-42F2-8290-7B9AC641E8B5}"/>
          </ac:spMkLst>
        </pc:spChg>
        <pc:spChg chg="del">
          <ac:chgData name="Godchagon Panyamanotham (กชกร ปัญญามโนธรรม)" userId="4bf7b1b4-e1ae-4289-88c5-38bc21c8f4b1" providerId="ADAL" clId="{0E0673CF-7ED6-4016-8351-A1894BB565C3}" dt="2022-05-30T14:32:03.294" v="10237" actId="478"/>
          <ac:spMkLst>
            <pc:docMk/>
            <pc:sldMk cId="2412381551" sldId="320"/>
            <ac:spMk id="61" creationId="{EF2F1C86-CC61-45BD-A87F-20F4D3A289FE}"/>
          </ac:spMkLst>
        </pc:spChg>
        <pc:spChg chg="del">
          <ac:chgData name="Godchagon Panyamanotham (กชกร ปัญญามโนธรรม)" userId="4bf7b1b4-e1ae-4289-88c5-38bc21c8f4b1" providerId="ADAL" clId="{0E0673CF-7ED6-4016-8351-A1894BB565C3}" dt="2022-05-30T14:32:03.294" v="10237" actId="478"/>
          <ac:spMkLst>
            <pc:docMk/>
            <pc:sldMk cId="2412381551" sldId="320"/>
            <ac:spMk id="62" creationId="{C0BD69AC-0C91-4BAF-A050-ED40109AA194}"/>
          </ac:spMkLst>
        </pc:spChg>
        <pc:spChg chg="del">
          <ac:chgData name="Godchagon Panyamanotham (กชกร ปัญญามโนธรรม)" userId="4bf7b1b4-e1ae-4289-88c5-38bc21c8f4b1" providerId="ADAL" clId="{0E0673CF-7ED6-4016-8351-A1894BB565C3}" dt="2022-05-30T14:32:03.294" v="10237" actId="478"/>
          <ac:spMkLst>
            <pc:docMk/>
            <pc:sldMk cId="2412381551" sldId="320"/>
            <ac:spMk id="63" creationId="{C71489B5-CA4E-4DAF-9765-42DAE7D82E99}"/>
          </ac:spMkLst>
        </pc:spChg>
        <pc:spChg chg="del">
          <ac:chgData name="Godchagon Panyamanotham (กชกร ปัญญามโนธรรม)" userId="4bf7b1b4-e1ae-4289-88c5-38bc21c8f4b1" providerId="ADAL" clId="{0E0673CF-7ED6-4016-8351-A1894BB565C3}" dt="2022-05-30T14:32:03.294" v="10237" actId="478"/>
          <ac:spMkLst>
            <pc:docMk/>
            <pc:sldMk cId="2412381551" sldId="320"/>
            <ac:spMk id="64" creationId="{B22D324E-6117-42A5-B1FA-FD38DF4711F1}"/>
          </ac:spMkLst>
        </pc:spChg>
        <pc:spChg chg="del">
          <ac:chgData name="Godchagon Panyamanotham (กชกร ปัญญามโนธรรม)" userId="4bf7b1b4-e1ae-4289-88c5-38bc21c8f4b1" providerId="ADAL" clId="{0E0673CF-7ED6-4016-8351-A1894BB565C3}" dt="2022-05-30T14:32:03.294" v="10237" actId="478"/>
          <ac:spMkLst>
            <pc:docMk/>
            <pc:sldMk cId="2412381551" sldId="320"/>
            <ac:spMk id="65" creationId="{50DA10FD-F94F-49CF-9F22-44904D314C68}"/>
          </ac:spMkLst>
        </pc:spChg>
        <pc:spChg chg="del">
          <ac:chgData name="Godchagon Panyamanotham (กชกร ปัญญามโนธรรม)" userId="4bf7b1b4-e1ae-4289-88c5-38bc21c8f4b1" providerId="ADAL" clId="{0E0673CF-7ED6-4016-8351-A1894BB565C3}" dt="2022-05-30T14:32:03.294" v="10237" actId="478"/>
          <ac:spMkLst>
            <pc:docMk/>
            <pc:sldMk cId="2412381551" sldId="320"/>
            <ac:spMk id="66" creationId="{0AED31B0-EE6E-44F0-AED8-D6CAE8D4C8AC}"/>
          </ac:spMkLst>
        </pc:spChg>
        <pc:spChg chg="del">
          <ac:chgData name="Godchagon Panyamanotham (กชกร ปัญญามโนธรรม)" userId="4bf7b1b4-e1ae-4289-88c5-38bc21c8f4b1" providerId="ADAL" clId="{0E0673CF-7ED6-4016-8351-A1894BB565C3}" dt="2022-05-30T14:32:03.294" v="10237" actId="478"/>
          <ac:spMkLst>
            <pc:docMk/>
            <pc:sldMk cId="2412381551" sldId="320"/>
            <ac:spMk id="67" creationId="{0DD35952-C66F-4677-8A02-B882217D79F9}"/>
          </ac:spMkLst>
        </pc:spChg>
        <pc:spChg chg="del">
          <ac:chgData name="Godchagon Panyamanotham (กชกร ปัญญามโนธรรม)" userId="4bf7b1b4-e1ae-4289-88c5-38bc21c8f4b1" providerId="ADAL" clId="{0E0673CF-7ED6-4016-8351-A1894BB565C3}" dt="2022-05-30T14:32:03.294" v="10237" actId="478"/>
          <ac:spMkLst>
            <pc:docMk/>
            <pc:sldMk cId="2412381551" sldId="320"/>
            <ac:spMk id="68" creationId="{0054125C-551E-4A8D-BE85-4E32AF709F65}"/>
          </ac:spMkLst>
        </pc:spChg>
        <pc:spChg chg="del">
          <ac:chgData name="Godchagon Panyamanotham (กชกร ปัญญามโนธรรม)" userId="4bf7b1b4-e1ae-4289-88c5-38bc21c8f4b1" providerId="ADAL" clId="{0E0673CF-7ED6-4016-8351-A1894BB565C3}" dt="2022-05-30T14:32:03.294" v="10237" actId="478"/>
          <ac:spMkLst>
            <pc:docMk/>
            <pc:sldMk cId="2412381551" sldId="320"/>
            <ac:spMk id="69" creationId="{D157D7AF-EA56-4182-9F87-1B79CA6507C7}"/>
          </ac:spMkLst>
        </pc:spChg>
        <pc:picChg chg="add mod">
          <ac:chgData name="Godchagon Panyamanotham (กชกร ปัญญามโนธรรม)" userId="4bf7b1b4-e1ae-4289-88c5-38bc21c8f4b1" providerId="ADAL" clId="{0E0673CF-7ED6-4016-8351-A1894BB565C3}" dt="2022-05-30T14:49:01.537" v="10650" actId="208"/>
          <ac:picMkLst>
            <pc:docMk/>
            <pc:sldMk cId="2412381551" sldId="320"/>
            <ac:picMk id="7" creationId="{0DB3AF7E-5A3A-4972-B5BF-FEEF3347C382}"/>
          </ac:picMkLst>
        </pc:picChg>
        <pc:picChg chg="add mod">
          <ac:chgData name="Godchagon Panyamanotham (กชกร ปัญญามโนธรรม)" userId="4bf7b1b4-e1ae-4289-88c5-38bc21c8f4b1" providerId="ADAL" clId="{0E0673CF-7ED6-4016-8351-A1894BB565C3}" dt="2022-05-30T14:49:01.537" v="10650" actId="208"/>
          <ac:picMkLst>
            <pc:docMk/>
            <pc:sldMk cId="2412381551" sldId="320"/>
            <ac:picMk id="60" creationId="{4A8FAAB4-437E-4F6B-B0C7-97B102E0B87A}"/>
          </ac:picMkLst>
        </pc:picChg>
        <pc:picChg chg="add mod">
          <ac:chgData name="Godchagon Panyamanotham (กชกร ปัญญามโนธรรม)" userId="4bf7b1b4-e1ae-4289-88c5-38bc21c8f4b1" providerId="ADAL" clId="{0E0673CF-7ED6-4016-8351-A1894BB565C3}" dt="2022-05-30T14:49:01.537" v="10650" actId="208"/>
          <ac:picMkLst>
            <pc:docMk/>
            <pc:sldMk cId="2412381551" sldId="320"/>
            <ac:picMk id="70" creationId="{C28399FD-AC5B-405A-B093-8D7536E2A7A0}"/>
          </ac:picMkLst>
        </pc:picChg>
      </pc:sldChg>
      <pc:sldChg chg="addSp delSp modSp add mod ord modAnim modNotesTx">
        <pc:chgData name="Godchagon Panyamanotham (กชกร ปัญญามโนธรรม)" userId="4bf7b1b4-e1ae-4289-88c5-38bc21c8f4b1" providerId="ADAL" clId="{0E0673CF-7ED6-4016-8351-A1894BB565C3}" dt="2022-05-30T15:17:15.057" v="11764" actId="20577"/>
        <pc:sldMkLst>
          <pc:docMk/>
          <pc:sldMk cId="2211558699" sldId="321"/>
        </pc:sldMkLst>
        <pc:spChg chg="mod">
          <ac:chgData name="Godchagon Panyamanotham (กชกร ปัญญามโนธรรม)" userId="4bf7b1b4-e1ae-4289-88c5-38bc21c8f4b1" providerId="ADAL" clId="{0E0673CF-7ED6-4016-8351-A1894BB565C3}" dt="2022-05-30T15:17:15.057" v="11764" actId="20577"/>
          <ac:spMkLst>
            <pc:docMk/>
            <pc:sldMk cId="2211558699" sldId="321"/>
            <ac:spMk id="10" creationId="{40A430E7-D202-433F-9F0E-813F40959574}"/>
          </ac:spMkLst>
        </pc:spChg>
        <pc:spChg chg="mod">
          <ac:chgData name="Godchagon Panyamanotham (กชกร ปัญญามโนธรรม)" userId="4bf7b1b4-e1ae-4289-88c5-38bc21c8f4b1" providerId="ADAL" clId="{0E0673CF-7ED6-4016-8351-A1894BB565C3}" dt="2022-05-30T14:40:22.117" v="10400"/>
          <ac:spMkLst>
            <pc:docMk/>
            <pc:sldMk cId="2211558699" sldId="321"/>
            <ac:spMk id="28" creationId="{FD496C9B-4763-4054-8751-0A0B35D81AB7}"/>
          </ac:spMkLst>
        </pc:spChg>
        <pc:spChg chg="mod">
          <ac:chgData name="Godchagon Panyamanotham (กชกร ปัญญามโนธรรม)" userId="4bf7b1b4-e1ae-4289-88c5-38bc21c8f4b1" providerId="ADAL" clId="{0E0673CF-7ED6-4016-8351-A1894BB565C3}" dt="2022-05-30T14:40:22.117" v="10400"/>
          <ac:spMkLst>
            <pc:docMk/>
            <pc:sldMk cId="2211558699" sldId="321"/>
            <ac:spMk id="30" creationId="{910272A6-C4E2-424F-A1FB-93FA39EADCFF}"/>
          </ac:spMkLst>
        </pc:spChg>
        <pc:spChg chg="mod">
          <ac:chgData name="Godchagon Panyamanotham (กชกร ปัญญามโนธรรม)" userId="4bf7b1b4-e1ae-4289-88c5-38bc21c8f4b1" providerId="ADAL" clId="{0E0673CF-7ED6-4016-8351-A1894BB565C3}" dt="2022-05-30T14:40:22.117" v="10400"/>
          <ac:spMkLst>
            <pc:docMk/>
            <pc:sldMk cId="2211558699" sldId="321"/>
            <ac:spMk id="32" creationId="{AF1CFC36-2A14-42B1-8671-C90542BAD90C}"/>
          </ac:spMkLst>
        </pc:spChg>
        <pc:spChg chg="add mod">
          <ac:chgData name="Godchagon Panyamanotham (กชกร ปัญญามโนธรรม)" userId="4bf7b1b4-e1ae-4289-88c5-38bc21c8f4b1" providerId="ADAL" clId="{0E0673CF-7ED6-4016-8351-A1894BB565C3}" dt="2022-05-30T14:40:22.117" v="10400"/>
          <ac:spMkLst>
            <pc:docMk/>
            <pc:sldMk cId="2211558699" sldId="321"/>
            <ac:spMk id="34" creationId="{836F85D7-9755-438E-9325-A5DE5393BAE6}"/>
          </ac:spMkLst>
        </pc:spChg>
        <pc:spChg chg="del">
          <ac:chgData name="Godchagon Panyamanotham (กชกร ปัญญามโนธรรม)" userId="4bf7b1b4-e1ae-4289-88c5-38bc21c8f4b1" providerId="ADAL" clId="{0E0673CF-7ED6-4016-8351-A1894BB565C3}" dt="2022-05-30T14:40:27.854" v="10401" actId="478"/>
          <ac:spMkLst>
            <pc:docMk/>
            <pc:sldMk cId="2211558699" sldId="321"/>
            <ac:spMk id="40" creationId="{9B390BC3-97CF-4AAE-89C0-57B481194F80}"/>
          </ac:spMkLst>
        </pc:spChg>
        <pc:spChg chg="add del mod">
          <ac:chgData name="Godchagon Panyamanotham (กชกร ปัญญามโนธรรม)" userId="4bf7b1b4-e1ae-4289-88c5-38bc21c8f4b1" providerId="ADAL" clId="{0E0673CF-7ED6-4016-8351-A1894BB565C3}" dt="2022-05-30T14:41:11.564" v="10454" actId="478"/>
          <ac:spMkLst>
            <pc:docMk/>
            <pc:sldMk cId="2211558699" sldId="321"/>
            <ac:spMk id="42" creationId="{F56888DC-D277-449D-889A-E6E0B9BF0C92}"/>
          </ac:spMkLst>
        </pc:spChg>
        <pc:spChg chg="add del mod">
          <ac:chgData name="Godchagon Panyamanotham (กชกร ปัญญามโนธรรม)" userId="4bf7b1b4-e1ae-4289-88c5-38bc21c8f4b1" providerId="ADAL" clId="{0E0673CF-7ED6-4016-8351-A1894BB565C3}" dt="2022-05-30T14:51:41.882" v="10681" actId="478"/>
          <ac:spMkLst>
            <pc:docMk/>
            <pc:sldMk cId="2211558699" sldId="321"/>
            <ac:spMk id="43" creationId="{81DC21EF-7EC2-4613-BA60-E810F57E17CC}"/>
          </ac:spMkLst>
        </pc:spChg>
        <pc:spChg chg="add del mod">
          <ac:chgData name="Godchagon Panyamanotham (กชกร ปัญญามโนธรรม)" userId="4bf7b1b4-e1ae-4289-88c5-38bc21c8f4b1" providerId="ADAL" clId="{0E0673CF-7ED6-4016-8351-A1894BB565C3}" dt="2022-05-30T14:40:37.069" v="10403" actId="478"/>
          <ac:spMkLst>
            <pc:docMk/>
            <pc:sldMk cId="2211558699" sldId="321"/>
            <ac:spMk id="44" creationId="{85B34D88-425E-49D6-9134-FA76A5DBA985}"/>
          </ac:spMkLst>
        </pc:spChg>
        <pc:spChg chg="del">
          <ac:chgData name="Godchagon Panyamanotham (กชกร ปัญญามโนธรรม)" userId="4bf7b1b4-e1ae-4289-88c5-38bc21c8f4b1" providerId="ADAL" clId="{0E0673CF-7ED6-4016-8351-A1894BB565C3}" dt="2022-05-30T14:40:27.854" v="10401" actId="478"/>
          <ac:spMkLst>
            <pc:docMk/>
            <pc:sldMk cId="2211558699" sldId="321"/>
            <ac:spMk id="45" creationId="{2FC3535B-911F-45E7-AC9D-A66C98840A88}"/>
          </ac:spMkLst>
        </pc:spChg>
        <pc:spChg chg="del">
          <ac:chgData name="Godchagon Panyamanotham (กชกร ปัญญามโนธรรม)" userId="4bf7b1b4-e1ae-4289-88c5-38bc21c8f4b1" providerId="ADAL" clId="{0E0673CF-7ED6-4016-8351-A1894BB565C3}" dt="2022-05-30T14:40:27.854" v="10401" actId="478"/>
          <ac:spMkLst>
            <pc:docMk/>
            <pc:sldMk cId="2211558699" sldId="321"/>
            <ac:spMk id="46" creationId="{98088654-CA27-4D27-BA6C-0C3451F7EF53}"/>
          </ac:spMkLst>
        </pc:spChg>
        <pc:spChg chg="add del mod">
          <ac:chgData name="Godchagon Panyamanotham (กชกร ปัญญามโนธรรม)" userId="4bf7b1b4-e1ae-4289-88c5-38bc21c8f4b1" providerId="ADAL" clId="{0E0673CF-7ED6-4016-8351-A1894BB565C3}" dt="2022-05-30T14:40:37.069" v="10403" actId="478"/>
          <ac:spMkLst>
            <pc:docMk/>
            <pc:sldMk cId="2211558699" sldId="321"/>
            <ac:spMk id="47" creationId="{218F3220-3C3B-4D43-BA75-EB6657862FBF}"/>
          </ac:spMkLst>
        </pc:spChg>
        <pc:spChg chg="add del mod">
          <ac:chgData name="Godchagon Panyamanotham (กชกร ปัญญามโนธรรม)" userId="4bf7b1b4-e1ae-4289-88c5-38bc21c8f4b1" providerId="ADAL" clId="{0E0673CF-7ED6-4016-8351-A1894BB565C3}" dt="2022-05-30T14:40:37.069" v="10403" actId="478"/>
          <ac:spMkLst>
            <pc:docMk/>
            <pc:sldMk cId="2211558699" sldId="321"/>
            <ac:spMk id="48" creationId="{83564B49-0B5F-49FB-AA14-C22AF5CE202E}"/>
          </ac:spMkLst>
        </pc:spChg>
        <pc:spChg chg="add del mod">
          <ac:chgData name="Godchagon Panyamanotham (กชกร ปัญญามโนธรรม)" userId="4bf7b1b4-e1ae-4289-88c5-38bc21c8f4b1" providerId="ADAL" clId="{0E0673CF-7ED6-4016-8351-A1894BB565C3}" dt="2022-05-30T14:40:37.069" v="10403" actId="478"/>
          <ac:spMkLst>
            <pc:docMk/>
            <pc:sldMk cId="2211558699" sldId="321"/>
            <ac:spMk id="49" creationId="{53ECC683-2BF5-4A05-9485-6CA26BB5B180}"/>
          </ac:spMkLst>
        </pc:spChg>
        <pc:spChg chg="add del mod">
          <ac:chgData name="Godchagon Panyamanotham (กชกร ปัญญามโนธรรม)" userId="4bf7b1b4-e1ae-4289-88c5-38bc21c8f4b1" providerId="ADAL" clId="{0E0673CF-7ED6-4016-8351-A1894BB565C3}" dt="2022-05-30T14:40:37.069" v="10403" actId="478"/>
          <ac:spMkLst>
            <pc:docMk/>
            <pc:sldMk cId="2211558699" sldId="321"/>
            <ac:spMk id="50" creationId="{3EB970DC-A90E-4BC6-B54A-F99B637EF09D}"/>
          </ac:spMkLst>
        </pc:spChg>
        <pc:spChg chg="del">
          <ac:chgData name="Godchagon Panyamanotham (กชกร ปัญญามโนธรรม)" userId="4bf7b1b4-e1ae-4289-88c5-38bc21c8f4b1" providerId="ADAL" clId="{0E0673CF-7ED6-4016-8351-A1894BB565C3}" dt="2022-05-30T14:40:27.854" v="10401" actId="478"/>
          <ac:spMkLst>
            <pc:docMk/>
            <pc:sldMk cId="2211558699" sldId="321"/>
            <ac:spMk id="51" creationId="{41D25C22-2C73-4D83-B2D6-9932DA90A073}"/>
          </ac:spMkLst>
        </pc:spChg>
        <pc:spChg chg="add del mod">
          <ac:chgData name="Godchagon Panyamanotham (กชกร ปัญญามโนธรรม)" userId="4bf7b1b4-e1ae-4289-88c5-38bc21c8f4b1" providerId="ADAL" clId="{0E0673CF-7ED6-4016-8351-A1894BB565C3}" dt="2022-05-30T14:40:37.069" v="10403" actId="478"/>
          <ac:spMkLst>
            <pc:docMk/>
            <pc:sldMk cId="2211558699" sldId="321"/>
            <ac:spMk id="52" creationId="{3F21D1F5-FCD9-4F8B-88C8-8AEA02ACC08A}"/>
          </ac:spMkLst>
        </pc:spChg>
        <pc:spChg chg="add del mod">
          <ac:chgData name="Godchagon Panyamanotham (กชกร ปัญญามโนธรรม)" userId="4bf7b1b4-e1ae-4289-88c5-38bc21c8f4b1" providerId="ADAL" clId="{0E0673CF-7ED6-4016-8351-A1894BB565C3}" dt="2022-05-30T14:40:37.069" v="10403" actId="478"/>
          <ac:spMkLst>
            <pc:docMk/>
            <pc:sldMk cId="2211558699" sldId="321"/>
            <ac:spMk id="53" creationId="{AEF56CDA-57E0-4F40-A293-B2F5B226FCA7}"/>
          </ac:spMkLst>
        </pc:spChg>
        <pc:spChg chg="add del mod">
          <ac:chgData name="Godchagon Panyamanotham (กชกร ปัญญามโนธรรม)" userId="4bf7b1b4-e1ae-4289-88c5-38bc21c8f4b1" providerId="ADAL" clId="{0E0673CF-7ED6-4016-8351-A1894BB565C3}" dt="2022-05-30T14:40:37.069" v="10403" actId="478"/>
          <ac:spMkLst>
            <pc:docMk/>
            <pc:sldMk cId="2211558699" sldId="321"/>
            <ac:spMk id="55" creationId="{3642A538-CC96-4EC7-B80C-ECB444A6F719}"/>
          </ac:spMkLst>
        </pc:spChg>
        <pc:spChg chg="add del mod">
          <ac:chgData name="Godchagon Panyamanotham (กชกร ปัญญามโนธรรม)" userId="4bf7b1b4-e1ae-4289-88c5-38bc21c8f4b1" providerId="ADAL" clId="{0E0673CF-7ED6-4016-8351-A1894BB565C3}" dt="2022-05-30T14:40:37.069" v="10403" actId="478"/>
          <ac:spMkLst>
            <pc:docMk/>
            <pc:sldMk cId="2211558699" sldId="321"/>
            <ac:spMk id="56" creationId="{371192ED-6EDA-4991-A5BA-7B2712DC8776}"/>
          </ac:spMkLst>
        </pc:spChg>
        <pc:spChg chg="add del mod">
          <ac:chgData name="Godchagon Panyamanotham (กชกร ปัญญามโนธรรม)" userId="4bf7b1b4-e1ae-4289-88c5-38bc21c8f4b1" providerId="ADAL" clId="{0E0673CF-7ED6-4016-8351-A1894BB565C3}" dt="2022-05-30T14:40:37.069" v="10403" actId="478"/>
          <ac:spMkLst>
            <pc:docMk/>
            <pc:sldMk cId="2211558699" sldId="321"/>
            <ac:spMk id="57" creationId="{284503CD-DE62-4FE0-A5E4-234836EE55C2}"/>
          </ac:spMkLst>
        </pc:spChg>
        <pc:spChg chg="add del mod">
          <ac:chgData name="Godchagon Panyamanotham (กชกร ปัญญามโนธรรม)" userId="4bf7b1b4-e1ae-4289-88c5-38bc21c8f4b1" providerId="ADAL" clId="{0E0673CF-7ED6-4016-8351-A1894BB565C3}" dt="2022-05-30T14:40:37.069" v="10403" actId="478"/>
          <ac:spMkLst>
            <pc:docMk/>
            <pc:sldMk cId="2211558699" sldId="321"/>
            <ac:spMk id="59" creationId="{DCAFBBB1-C01E-4F6B-86B5-EDB28ADFC43C}"/>
          </ac:spMkLst>
        </pc:spChg>
        <pc:spChg chg="add del mod">
          <ac:chgData name="Godchagon Panyamanotham (กชกร ปัญญามโนธรรม)" userId="4bf7b1b4-e1ae-4289-88c5-38bc21c8f4b1" providerId="ADAL" clId="{0E0673CF-7ED6-4016-8351-A1894BB565C3}" dt="2022-05-30T14:40:37.069" v="10403" actId="478"/>
          <ac:spMkLst>
            <pc:docMk/>
            <pc:sldMk cId="2211558699" sldId="321"/>
            <ac:spMk id="60" creationId="{3B8A3897-5E54-453D-BF0E-0185B5A8A76A}"/>
          </ac:spMkLst>
        </pc:spChg>
        <pc:spChg chg="add mod">
          <ac:chgData name="Godchagon Panyamanotham (กชกร ปัญญามโนธรรม)" userId="4bf7b1b4-e1ae-4289-88c5-38bc21c8f4b1" providerId="ADAL" clId="{0E0673CF-7ED6-4016-8351-A1894BB565C3}" dt="2022-05-30T14:41:22.641" v="10490" actId="20577"/>
          <ac:spMkLst>
            <pc:docMk/>
            <pc:sldMk cId="2211558699" sldId="321"/>
            <ac:spMk id="61" creationId="{0E4F69BB-DB6F-4946-909D-D6CA9680A9DB}"/>
          </ac:spMkLst>
        </pc:spChg>
        <pc:spChg chg="add mod">
          <ac:chgData name="Godchagon Panyamanotham (กชกร ปัญญามโนธรรม)" userId="4bf7b1b4-e1ae-4289-88c5-38bc21c8f4b1" providerId="ADAL" clId="{0E0673CF-7ED6-4016-8351-A1894BB565C3}" dt="2022-05-30T14:55:19.369" v="10804" actId="207"/>
          <ac:spMkLst>
            <pc:docMk/>
            <pc:sldMk cId="2211558699" sldId="321"/>
            <ac:spMk id="62" creationId="{483D73EA-9637-4251-92D3-843D3D20CD01}"/>
          </ac:spMkLst>
        </pc:spChg>
        <pc:spChg chg="add mod ord">
          <ac:chgData name="Godchagon Panyamanotham (กชกร ปัญญามโนธรรม)" userId="4bf7b1b4-e1ae-4289-88c5-38bc21c8f4b1" providerId="ADAL" clId="{0E0673CF-7ED6-4016-8351-A1894BB565C3}" dt="2022-05-30T14:51:39.937" v="10680" actId="171"/>
          <ac:spMkLst>
            <pc:docMk/>
            <pc:sldMk cId="2211558699" sldId="321"/>
            <ac:spMk id="63" creationId="{51FE3B20-5BE7-4CEB-9516-1F92E76DE1F5}"/>
          </ac:spMkLst>
        </pc:spChg>
        <pc:spChg chg="add mod">
          <ac:chgData name="Godchagon Panyamanotham (กชกร ปัญญามโนธรรม)" userId="4bf7b1b4-e1ae-4289-88c5-38bc21c8f4b1" providerId="ADAL" clId="{0E0673CF-7ED6-4016-8351-A1894BB565C3}" dt="2022-05-30T14:55:59.242" v="10815" actId="1076"/>
          <ac:spMkLst>
            <pc:docMk/>
            <pc:sldMk cId="2211558699" sldId="321"/>
            <ac:spMk id="64" creationId="{DB89D47F-5F8F-44C4-9BD7-C3264816D369}"/>
          </ac:spMkLst>
        </pc:spChg>
        <pc:spChg chg="add mod">
          <ac:chgData name="Godchagon Panyamanotham (กชกร ปัญญามโนธรรม)" userId="4bf7b1b4-e1ae-4289-88c5-38bc21c8f4b1" providerId="ADAL" clId="{0E0673CF-7ED6-4016-8351-A1894BB565C3}" dt="2022-05-30T14:55:35.999" v="10809" actId="1076"/>
          <ac:spMkLst>
            <pc:docMk/>
            <pc:sldMk cId="2211558699" sldId="321"/>
            <ac:spMk id="65" creationId="{69B2B791-F761-45B8-AAD5-BD581054E487}"/>
          </ac:spMkLst>
        </pc:spChg>
        <pc:spChg chg="add mod">
          <ac:chgData name="Godchagon Panyamanotham (กชกร ปัญญามโนธรรม)" userId="4bf7b1b4-e1ae-4289-88c5-38bc21c8f4b1" providerId="ADAL" clId="{0E0673CF-7ED6-4016-8351-A1894BB565C3}" dt="2022-05-30T14:55:50.617" v="10814" actId="1076"/>
          <ac:spMkLst>
            <pc:docMk/>
            <pc:sldMk cId="2211558699" sldId="321"/>
            <ac:spMk id="66" creationId="{AFE1F959-55A3-4D08-B4F3-2B220BD6EDED}"/>
          </ac:spMkLst>
        </pc:spChg>
        <pc:spChg chg="add mod">
          <ac:chgData name="Godchagon Panyamanotham (กชกร ปัญญามโนธรรม)" userId="4bf7b1b4-e1ae-4289-88c5-38bc21c8f4b1" providerId="ADAL" clId="{0E0673CF-7ED6-4016-8351-A1894BB565C3}" dt="2022-05-30T14:55:48.624" v="10813" actId="1076"/>
          <ac:spMkLst>
            <pc:docMk/>
            <pc:sldMk cId="2211558699" sldId="321"/>
            <ac:spMk id="67" creationId="{B60C40ED-38EB-43A1-BB63-CEF9141D8221}"/>
          </ac:spMkLst>
        </pc:spChg>
        <pc:spChg chg="add mod">
          <ac:chgData name="Godchagon Panyamanotham (กชกร ปัญญามโนธรรม)" userId="4bf7b1b4-e1ae-4289-88c5-38bc21c8f4b1" providerId="ADAL" clId="{0E0673CF-7ED6-4016-8351-A1894BB565C3}" dt="2022-05-30T14:55:46.120" v="10812" actId="1076"/>
          <ac:spMkLst>
            <pc:docMk/>
            <pc:sldMk cId="2211558699" sldId="321"/>
            <ac:spMk id="68" creationId="{E08D0123-57F5-4F34-9E1E-827DCA398DE5}"/>
          </ac:spMkLst>
        </pc:spChg>
        <pc:spChg chg="add mod">
          <ac:chgData name="Godchagon Panyamanotham (กชกร ปัญญามโนธรรม)" userId="4bf7b1b4-e1ae-4289-88c5-38bc21c8f4b1" providerId="ADAL" clId="{0E0673CF-7ED6-4016-8351-A1894BB565C3}" dt="2022-05-30T14:56:19.985" v="10835" actId="1037"/>
          <ac:spMkLst>
            <pc:docMk/>
            <pc:sldMk cId="2211558699" sldId="321"/>
            <ac:spMk id="69" creationId="{42563953-2391-4FEC-858D-C05C6C4D8873}"/>
          </ac:spMkLst>
        </pc:spChg>
        <pc:spChg chg="del">
          <ac:chgData name="Godchagon Panyamanotham (กชกร ปัญญามโนธรรม)" userId="4bf7b1b4-e1ae-4289-88c5-38bc21c8f4b1" providerId="ADAL" clId="{0E0673CF-7ED6-4016-8351-A1894BB565C3}" dt="2022-05-30T14:40:18.321" v="10399" actId="478"/>
          <ac:spMkLst>
            <pc:docMk/>
            <pc:sldMk cId="2211558699" sldId="321"/>
            <ac:spMk id="77" creationId="{A48020EF-BE52-4063-9A0F-D2D9CDB5D216}"/>
          </ac:spMkLst>
        </pc:spChg>
        <pc:grpChg chg="add mod">
          <ac:chgData name="Godchagon Panyamanotham (กชกร ปัญญามโนธรรม)" userId="4bf7b1b4-e1ae-4289-88c5-38bc21c8f4b1" providerId="ADAL" clId="{0E0673CF-7ED6-4016-8351-A1894BB565C3}" dt="2022-05-30T14:40:22.117" v="10400"/>
          <ac:grpSpMkLst>
            <pc:docMk/>
            <pc:sldMk cId="2211558699" sldId="321"/>
            <ac:grpSpMk id="26" creationId="{5F397F57-E2C8-4BB1-91FD-0E52F9003465}"/>
          </ac:grpSpMkLst>
        </pc:grpChg>
        <pc:grpChg chg="mod">
          <ac:chgData name="Godchagon Panyamanotham (กชกร ปัญญามโนธรรม)" userId="4bf7b1b4-e1ae-4289-88c5-38bc21c8f4b1" providerId="ADAL" clId="{0E0673CF-7ED6-4016-8351-A1894BB565C3}" dt="2022-05-30T14:40:22.117" v="10400"/>
          <ac:grpSpMkLst>
            <pc:docMk/>
            <pc:sldMk cId="2211558699" sldId="321"/>
            <ac:grpSpMk id="27" creationId="{B69997D5-C11B-4CE0-AECC-1244C0A7945E}"/>
          </ac:grpSpMkLst>
        </pc:grpChg>
        <pc:grpChg chg="add mod">
          <ac:chgData name="Godchagon Panyamanotham (กชกร ปัญญามโนธรรม)" userId="4bf7b1b4-e1ae-4289-88c5-38bc21c8f4b1" providerId="ADAL" clId="{0E0673CF-7ED6-4016-8351-A1894BB565C3}" dt="2022-05-30T14:40:22.117" v="10400"/>
          <ac:grpSpMkLst>
            <pc:docMk/>
            <pc:sldMk cId="2211558699" sldId="321"/>
            <ac:grpSpMk id="35" creationId="{43CC836F-498F-47EC-9CB4-847F857FCE3A}"/>
          </ac:grpSpMkLst>
        </pc:grpChg>
        <pc:grpChg chg="del">
          <ac:chgData name="Godchagon Panyamanotham (กชกร ปัญญามโนธรรม)" userId="4bf7b1b4-e1ae-4289-88c5-38bc21c8f4b1" providerId="ADAL" clId="{0E0673CF-7ED6-4016-8351-A1894BB565C3}" dt="2022-05-30T14:40:18.321" v="10399" actId="478"/>
          <ac:grpSpMkLst>
            <pc:docMk/>
            <pc:sldMk cId="2211558699" sldId="321"/>
            <ac:grpSpMk id="58" creationId="{1719C846-895C-477C-A3E3-E15483FC189E}"/>
          </ac:grpSpMkLst>
        </pc:grpChg>
        <pc:grpChg chg="del">
          <ac:chgData name="Godchagon Panyamanotham (กชกร ปัญญามโนธรรม)" userId="4bf7b1b4-e1ae-4289-88c5-38bc21c8f4b1" providerId="ADAL" clId="{0E0673CF-7ED6-4016-8351-A1894BB565C3}" dt="2022-05-30T14:40:18.321" v="10399" actId="478"/>
          <ac:grpSpMkLst>
            <pc:docMk/>
            <pc:sldMk cId="2211558699" sldId="321"/>
            <ac:grpSpMk id="104" creationId="{25C744A4-5360-494D-8B45-7F365E478656}"/>
          </ac:grpSpMkLst>
        </pc:grpChg>
        <pc:picChg chg="mod">
          <ac:chgData name="Godchagon Panyamanotham (กชกร ปัญญามโนธรรม)" userId="4bf7b1b4-e1ae-4289-88c5-38bc21c8f4b1" providerId="ADAL" clId="{0E0673CF-7ED6-4016-8351-A1894BB565C3}" dt="2022-05-30T14:40:22.117" v="10400"/>
          <ac:picMkLst>
            <pc:docMk/>
            <pc:sldMk cId="2211558699" sldId="321"/>
            <ac:picMk id="36" creationId="{5339E47D-1AFA-4E9A-BD6E-BC6AA99D9B72}"/>
          </ac:picMkLst>
        </pc:picChg>
        <pc:picChg chg="mod">
          <ac:chgData name="Godchagon Panyamanotham (กชกร ปัญญามโนธรรม)" userId="4bf7b1b4-e1ae-4289-88c5-38bc21c8f4b1" providerId="ADAL" clId="{0E0673CF-7ED6-4016-8351-A1894BB565C3}" dt="2022-05-30T14:40:22.117" v="10400"/>
          <ac:picMkLst>
            <pc:docMk/>
            <pc:sldMk cId="2211558699" sldId="321"/>
            <ac:picMk id="37" creationId="{FC65ED7B-0937-4CEF-A349-E27C45480375}"/>
          </ac:picMkLst>
        </pc:picChg>
        <pc:picChg chg="mod">
          <ac:chgData name="Godchagon Panyamanotham (กชกร ปัญญามโนธรรม)" userId="4bf7b1b4-e1ae-4289-88c5-38bc21c8f4b1" providerId="ADAL" clId="{0E0673CF-7ED6-4016-8351-A1894BB565C3}" dt="2022-05-30T14:40:22.117" v="10400"/>
          <ac:picMkLst>
            <pc:docMk/>
            <pc:sldMk cId="2211558699" sldId="321"/>
            <ac:picMk id="38" creationId="{9E0EDE2B-CAE4-495F-9DCE-EFBAEEBA6F81}"/>
          </ac:picMkLst>
        </pc:picChg>
        <pc:picChg chg="mod">
          <ac:chgData name="Godchagon Panyamanotham (กชกร ปัญญามโนธรรม)" userId="4bf7b1b4-e1ae-4289-88c5-38bc21c8f4b1" providerId="ADAL" clId="{0E0673CF-7ED6-4016-8351-A1894BB565C3}" dt="2022-05-30T14:40:22.117" v="10400"/>
          <ac:picMkLst>
            <pc:docMk/>
            <pc:sldMk cId="2211558699" sldId="321"/>
            <ac:picMk id="39" creationId="{CB021283-91CB-4014-9C50-8A1B6A361A36}"/>
          </ac:picMkLst>
        </pc:picChg>
        <pc:picChg chg="mod">
          <ac:chgData name="Godchagon Panyamanotham (กชกร ปัญญามโนธรรม)" userId="4bf7b1b4-e1ae-4289-88c5-38bc21c8f4b1" providerId="ADAL" clId="{0E0673CF-7ED6-4016-8351-A1894BB565C3}" dt="2022-05-30T14:40:22.117" v="10400"/>
          <ac:picMkLst>
            <pc:docMk/>
            <pc:sldMk cId="2211558699" sldId="321"/>
            <ac:picMk id="41" creationId="{6BA5FB41-9238-4054-91D2-AA6EB2DA86C2}"/>
          </ac:picMkLst>
        </pc:picChg>
        <pc:picChg chg="add mod">
          <ac:chgData name="Godchagon Panyamanotham (กชกร ปัญญามโนธรรม)" userId="4bf7b1b4-e1ae-4289-88c5-38bc21c8f4b1" providerId="ADAL" clId="{0E0673CF-7ED6-4016-8351-A1894BB565C3}" dt="2022-05-30T14:56:31.754" v="10840" actId="1076"/>
          <ac:picMkLst>
            <pc:docMk/>
            <pc:sldMk cId="2211558699" sldId="321"/>
            <ac:picMk id="70" creationId="{2DD7D6D2-3D65-4FFD-8694-F276FA7E518B}"/>
          </ac:picMkLst>
        </pc:picChg>
        <pc:picChg chg="add mod">
          <ac:chgData name="Godchagon Panyamanotham (กชกร ปัญญามโนธรรม)" userId="4bf7b1b4-e1ae-4289-88c5-38bc21c8f4b1" providerId="ADAL" clId="{0E0673CF-7ED6-4016-8351-A1894BB565C3}" dt="2022-05-30T14:56:37.178" v="10842" actId="1076"/>
          <ac:picMkLst>
            <pc:docMk/>
            <pc:sldMk cId="2211558699" sldId="321"/>
            <ac:picMk id="71" creationId="{8D20140C-64F7-4C80-86EB-354683AA4D35}"/>
          </ac:picMkLst>
        </pc:picChg>
        <pc:picChg chg="add mod">
          <ac:chgData name="Godchagon Panyamanotham (กชกร ปัญญามโนธรรม)" userId="4bf7b1b4-e1ae-4289-88c5-38bc21c8f4b1" providerId="ADAL" clId="{0E0673CF-7ED6-4016-8351-A1894BB565C3}" dt="2022-05-30T14:56:51.842" v="10847" actId="1076"/>
          <ac:picMkLst>
            <pc:docMk/>
            <pc:sldMk cId="2211558699" sldId="321"/>
            <ac:picMk id="72" creationId="{22C15CFE-FB41-4771-B2C1-650CE3BDAD01}"/>
          </ac:picMkLst>
        </pc:picChg>
        <pc:picChg chg="add mod">
          <ac:chgData name="Godchagon Panyamanotham (กชกร ปัญญามโนธรรม)" userId="4bf7b1b4-e1ae-4289-88c5-38bc21c8f4b1" providerId="ADAL" clId="{0E0673CF-7ED6-4016-8351-A1894BB565C3}" dt="2022-05-30T14:57:05.250" v="10852" actId="1076"/>
          <ac:picMkLst>
            <pc:docMk/>
            <pc:sldMk cId="2211558699" sldId="321"/>
            <ac:picMk id="73" creationId="{067FA805-B922-40BB-9B74-F6642AB94A6B}"/>
          </ac:picMkLst>
        </pc:picChg>
        <pc:picChg chg="add mod">
          <ac:chgData name="Godchagon Panyamanotham (กชกร ปัญญามโนธรรม)" userId="4bf7b1b4-e1ae-4289-88c5-38bc21c8f4b1" providerId="ADAL" clId="{0E0673CF-7ED6-4016-8351-A1894BB565C3}" dt="2022-05-30T14:57:15.737" v="10858" actId="1076"/>
          <ac:picMkLst>
            <pc:docMk/>
            <pc:sldMk cId="2211558699" sldId="321"/>
            <ac:picMk id="78" creationId="{E759F2EE-90F1-47E1-8673-B2E2B73A71A8}"/>
          </ac:picMkLst>
        </pc:picChg>
      </pc:sldChg>
      <pc:sldChg chg="addSp delSp modSp add mod ord addAnim delAnim modAnim modNotesTx">
        <pc:chgData name="Godchagon Panyamanotham (กชกร ปัญญามโนธรรม)" userId="4bf7b1b4-e1ae-4289-88c5-38bc21c8f4b1" providerId="ADAL" clId="{0E0673CF-7ED6-4016-8351-A1894BB565C3}" dt="2022-05-30T15:16:41.175" v="11723" actId="20577"/>
        <pc:sldMkLst>
          <pc:docMk/>
          <pc:sldMk cId="3330838487" sldId="322"/>
        </pc:sldMkLst>
        <pc:spChg chg="mod">
          <ac:chgData name="Godchagon Panyamanotham (กชกร ปัญญามโนธรรม)" userId="4bf7b1b4-e1ae-4289-88c5-38bc21c8f4b1" providerId="ADAL" clId="{0E0673CF-7ED6-4016-8351-A1894BB565C3}" dt="2022-05-30T15:16:41.175" v="11723" actId="20577"/>
          <ac:spMkLst>
            <pc:docMk/>
            <pc:sldMk cId="3330838487" sldId="322"/>
            <ac:spMk id="10" creationId="{40A430E7-D202-433F-9F0E-813F40959574}"/>
          </ac:spMkLst>
        </pc:spChg>
        <pc:spChg chg="mod">
          <ac:chgData name="Godchagon Panyamanotham (กชกร ปัญญามโนธรรม)" userId="4bf7b1b4-e1ae-4289-88c5-38bc21c8f4b1" providerId="ADAL" clId="{0E0673CF-7ED6-4016-8351-A1894BB565C3}" dt="2022-05-30T15:08:27.480" v="11311" actId="1076"/>
          <ac:spMkLst>
            <pc:docMk/>
            <pc:sldMk cId="3330838487" sldId="322"/>
            <ac:spMk id="43" creationId="{98C689C2-7084-434F-9890-8F1EF72BB95A}"/>
          </ac:spMkLst>
        </pc:spChg>
        <pc:spChg chg="mod">
          <ac:chgData name="Godchagon Panyamanotham (กชกร ปัญญามโนธรรม)" userId="4bf7b1b4-e1ae-4289-88c5-38bc21c8f4b1" providerId="ADAL" clId="{0E0673CF-7ED6-4016-8351-A1894BB565C3}" dt="2022-05-30T15:08:27.480" v="11311" actId="1076"/>
          <ac:spMkLst>
            <pc:docMk/>
            <pc:sldMk cId="3330838487" sldId="322"/>
            <ac:spMk id="44" creationId="{12730114-F670-4BDD-8EC6-DFC31A6343E7}"/>
          </ac:spMkLst>
        </pc:spChg>
        <pc:spChg chg="mod">
          <ac:chgData name="Godchagon Panyamanotham (กชกร ปัญญามโนธรรม)" userId="4bf7b1b4-e1ae-4289-88c5-38bc21c8f4b1" providerId="ADAL" clId="{0E0673CF-7ED6-4016-8351-A1894BB565C3}" dt="2022-05-30T15:03:49.443" v="11131" actId="20577"/>
          <ac:spMkLst>
            <pc:docMk/>
            <pc:sldMk cId="3330838487" sldId="322"/>
            <ac:spMk id="48" creationId="{E1A7BB05-E923-459D-B113-1902F567C939}"/>
          </ac:spMkLst>
        </pc:spChg>
        <pc:spChg chg="mod">
          <ac:chgData name="Godchagon Panyamanotham (กชกร ปัญญามโนธรรม)" userId="4bf7b1b4-e1ae-4289-88c5-38bc21c8f4b1" providerId="ADAL" clId="{0E0673CF-7ED6-4016-8351-A1894BB565C3}" dt="2022-05-30T15:08:09.469" v="11305" actId="14100"/>
          <ac:spMkLst>
            <pc:docMk/>
            <pc:sldMk cId="3330838487" sldId="322"/>
            <ac:spMk id="49" creationId="{E32FFC40-2493-465A-80D9-23BD93F95172}"/>
          </ac:spMkLst>
        </pc:spChg>
        <pc:spChg chg="mod">
          <ac:chgData name="Godchagon Panyamanotham (กชกร ปัญญามโนธรรม)" userId="4bf7b1b4-e1ae-4289-88c5-38bc21c8f4b1" providerId="ADAL" clId="{0E0673CF-7ED6-4016-8351-A1894BB565C3}" dt="2022-05-30T15:08:09.469" v="11305" actId="14100"/>
          <ac:spMkLst>
            <pc:docMk/>
            <pc:sldMk cId="3330838487" sldId="322"/>
            <ac:spMk id="50" creationId="{E92F0704-0A8E-4D92-826A-73B1789FC6F0}"/>
          </ac:spMkLst>
        </pc:spChg>
        <pc:spChg chg="add mod">
          <ac:chgData name="Godchagon Panyamanotham (กชกร ปัญญามโนธรรม)" userId="4bf7b1b4-e1ae-4289-88c5-38bc21c8f4b1" providerId="ADAL" clId="{0E0673CF-7ED6-4016-8351-A1894BB565C3}" dt="2022-05-30T15:08:15.148" v="11306" actId="1076"/>
          <ac:spMkLst>
            <pc:docMk/>
            <pc:sldMk cId="3330838487" sldId="322"/>
            <ac:spMk id="51" creationId="{06B49777-72BF-4236-8292-0AC823EC4748}"/>
          </ac:spMkLst>
        </pc:spChg>
        <pc:spChg chg="add mod">
          <ac:chgData name="Godchagon Panyamanotham (กชกร ปัญญามโนธรรม)" userId="4bf7b1b4-e1ae-4289-88c5-38bc21c8f4b1" providerId="ADAL" clId="{0E0673CF-7ED6-4016-8351-A1894BB565C3}" dt="2022-05-30T15:08:35.355" v="11313" actId="1076"/>
          <ac:spMkLst>
            <pc:docMk/>
            <pc:sldMk cId="3330838487" sldId="322"/>
            <ac:spMk id="52" creationId="{29BBB612-D533-4E14-B2E7-6122DDFE69FF}"/>
          </ac:spMkLst>
        </pc:spChg>
        <pc:spChg chg="add del mod">
          <ac:chgData name="Godchagon Panyamanotham (กชกร ปัญญามโนธรรม)" userId="4bf7b1b4-e1ae-4289-88c5-38bc21c8f4b1" providerId="ADAL" clId="{0E0673CF-7ED6-4016-8351-A1894BB565C3}" dt="2022-05-30T15:06:04.199" v="11275" actId="478"/>
          <ac:spMkLst>
            <pc:docMk/>
            <pc:sldMk cId="3330838487" sldId="322"/>
            <ac:spMk id="53" creationId="{5D2F8D4A-260D-4982-9BEE-62345B6B0181}"/>
          </ac:spMkLst>
        </pc:spChg>
        <pc:spChg chg="mod">
          <ac:chgData name="Godchagon Panyamanotham (กชกร ปัญญามโนธรรม)" userId="4bf7b1b4-e1ae-4289-88c5-38bc21c8f4b1" providerId="ADAL" clId="{0E0673CF-7ED6-4016-8351-A1894BB565C3}" dt="2022-05-30T15:07:26.741" v="11295" actId="571"/>
          <ac:spMkLst>
            <pc:docMk/>
            <pc:sldMk cId="3330838487" sldId="322"/>
            <ac:spMk id="56" creationId="{81917026-3D29-4240-B180-F035569019F7}"/>
          </ac:spMkLst>
        </pc:spChg>
        <pc:spChg chg="add mod">
          <ac:chgData name="Godchagon Panyamanotham (กชกร ปัญญามโนธรรม)" userId="4bf7b1b4-e1ae-4289-88c5-38bc21c8f4b1" providerId="ADAL" clId="{0E0673CF-7ED6-4016-8351-A1894BB565C3}" dt="2022-05-30T15:08:02.956" v="11304" actId="1076"/>
          <ac:spMkLst>
            <pc:docMk/>
            <pc:sldMk cId="3330838487" sldId="322"/>
            <ac:spMk id="57" creationId="{1F7D5409-4D07-4EAA-8245-A90471D82C67}"/>
          </ac:spMkLst>
        </pc:spChg>
        <pc:spChg chg="add mod">
          <ac:chgData name="Godchagon Panyamanotham (กชกร ปัญญามโนธรรม)" userId="4bf7b1b4-e1ae-4289-88c5-38bc21c8f4b1" providerId="ADAL" clId="{0E0673CF-7ED6-4016-8351-A1894BB565C3}" dt="2022-05-30T15:07:26.741" v="11295" actId="571"/>
          <ac:spMkLst>
            <pc:docMk/>
            <pc:sldMk cId="3330838487" sldId="322"/>
            <ac:spMk id="61" creationId="{10895F17-3E51-4FDE-9400-A550CB4BE30D}"/>
          </ac:spMkLst>
        </pc:spChg>
        <pc:spChg chg="add mod">
          <ac:chgData name="Godchagon Panyamanotham (กชกร ปัญญามโนธรรม)" userId="4bf7b1b4-e1ae-4289-88c5-38bc21c8f4b1" providerId="ADAL" clId="{0E0673CF-7ED6-4016-8351-A1894BB565C3}" dt="2022-05-30T15:07:26.741" v="11295" actId="571"/>
          <ac:spMkLst>
            <pc:docMk/>
            <pc:sldMk cId="3330838487" sldId="322"/>
            <ac:spMk id="62" creationId="{F6759C6C-654C-4256-A7F8-58EFF4BE77DA}"/>
          </ac:spMkLst>
        </pc:spChg>
        <pc:spChg chg="add del mod">
          <ac:chgData name="Godchagon Panyamanotham (กชกร ปัญญามโนธรรม)" userId="4bf7b1b4-e1ae-4289-88c5-38bc21c8f4b1" providerId="ADAL" clId="{0E0673CF-7ED6-4016-8351-A1894BB565C3}" dt="2022-05-30T15:10:05.245" v="11506" actId="1076"/>
          <ac:spMkLst>
            <pc:docMk/>
            <pc:sldMk cId="3330838487" sldId="322"/>
            <ac:spMk id="63" creationId="{695146DC-5F63-42DB-9EC9-67904E95C931}"/>
          </ac:spMkLst>
        </pc:spChg>
        <pc:spChg chg="add del mod">
          <ac:chgData name="Godchagon Panyamanotham (กชกร ปัญญามโนธรรม)" userId="4bf7b1b4-e1ae-4289-88c5-38bc21c8f4b1" providerId="ADAL" clId="{0E0673CF-7ED6-4016-8351-A1894BB565C3}" dt="2022-05-30T15:09:22.106" v="11396"/>
          <ac:spMkLst>
            <pc:docMk/>
            <pc:sldMk cId="3330838487" sldId="322"/>
            <ac:spMk id="64" creationId="{F1E6B14A-9CDB-4BDA-88AF-EC7EA6F140DC}"/>
          </ac:spMkLst>
        </pc:spChg>
        <pc:spChg chg="add mod">
          <ac:chgData name="Godchagon Panyamanotham (กชกร ปัญญามโนธรรม)" userId="4bf7b1b4-e1ae-4289-88c5-38bc21c8f4b1" providerId="ADAL" clId="{0E0673CF-7ED6-4016-8351-A1894BB565C3}" dt="2022-05-30T15:10:14.522" v="11511" actId="20577"/>
          <ac:spMkLst>
            <pc:docMk/>
            <pc:sldMk cId="3330838487" sldId="322"/>
            <ac:spMk id="65" creationId="{1C4ADA8A-4716-4783-B15A-0887FA2E9F53}"/>
          </ac:spMkLst>
        </pc:spChg>
        <pc:spChg chg="add mod">
          <ac:chgData name="Godchagon Panyamanotham (กชกร ปัญญามโนธรรม)" userId="4bf7b1b4-e1ae-4289-88c5-38bc21c8f4b1" providerId="ADAL" clId="{0E0673CF-7ED6-4016-8351-A1894BB565C3}" dt="2022-05-30T15:12:31.500" v="11536" actId="208"/>
          <ac:spMkLst>
            <pc:docMk/>
            <pc:sldMk cId="3330838487" sldId="322"/>
            <ac:spMk id="66" creationId="{6543DA21-306A-4ADC-812F-F28951B5BD48}"/>
          </ac:spMkLst>
        </pc:spChg>
        <pc:spChg chg="add mod">
          <ac:chgData name="Godchagon Panyamanotham (กชกร ปัญญามโนธรรม)" userId="4bf7b1b4-e1ae-4289-88c5-38bc21c8f4b1" providerId="ADAL" clId="{0E0673CF-7ED6-4016-8351-A1894BB565C3}" dt="2022-05-30T15:12:27.357" v="11535" actId="208"/>
          <ac:spMkLst>
            <pc:docMk/>
            <pc:sldMk cId="3330838487" sldId="322"/>
            <ac:spMk id="67" creationId="{AE8734C7-B75C-4ED2-8679-41ED61A7CED6}"/>
          </ac:spMkLst>
        </pc:spChg>
        <pc:spChg chg="del">
          <ac:chgData name="Godchagon Panyamanotham (กชกร ปัญญามโนธรรม)" userId="4bf7b1b4-e1ae-4289-88c5-38bc21c8f4b1" providerId="ADAL" clId="{0E0673CF-7ED6-4016-8351-A1894BB565C3}" dt="2022-05-30T15:00:58.643" v="10889" actId="478"/>
          <ac:spMkLst>
            <pc:docMk/>
            <pc:sldMk cId="3330838487" sldId="322"/>
            <ac:spMk id="77" creationId="{A48020EF-BE52-4063-9A0F-D2D9CDB5D216}"/>
          </ac:spMkLst>
        </pc:spChg>
        <pc:spChg chg="add del mod">
          <ac:chgData name="Godchagon Panyamanotham (กชกร ปัญญามโนธรรม)" userId="4bf7b1b4-e1ae-4289-88c5-38bc21c8f4b1" providerId="ADAL" clId="{0E0673CF-7ED6-4016-8351-A1894BB565C3}" dt="2022-05-30T15:03:47.112" v="11128" actId="478"/>
          <ac:spMkLst>
            <pc:docMk/>
            <pc:sldMk cId="3330838487" sldId="322"/>
            <ac:spMk id="80" creationId="{6BBA83ED-2C89-41A0-8CA6-41FA076D0BAD}"/>
          </ac:spMkLst>
        </pc:spChg>
        <pc:spChg chg="del">
          <ac:chgData name="Godchagon Panyamanotham (กชกร ปัญญามโนธรรม)" userId="4bf7b1b4-e1ae-4289-88c5-38bc21c8f4b1" providerId="ADAL" clId="{0E0673CF-7ED6-4016-8351-A1894BB565C3}" dt="2022-05-30T15:05:25.283" v="11243" actId="478"/>
          <ac:spMkLst>
            <pc:docMk/>
            <pc:sldMk cId="3330838487" sldId="322"/>
            <ac:spMk id="81" creationId="{5726C60E-9495-40CD-9CD1-FAC0101D7388}"/>
          </ac:spMkLst>
        </pc:spChg>
        <pc:grpChg chg="mod">
          <ac:chgData name="Godchagon Panyamanotham (กชกร ปัญญามโนธรรม)" userId="4bf7b1b4-e1ae-4289-88c5-38bc21c8f4b1" providerId="ADAL" clId="{0E0673CF-7ED6-4016-8351-A1894BB565C3}" dt="2022-05-30T15:07:26.741" v="11295" actId="571"/>
          <ac:grpSpMkLst>
            <pc:docMk/>
            <pc:sldMk cId="3330838487" sldId="322"/>
            <ac:grpSpMk id="42" creationId="{FA3EA1B2-C3D6-4A5C-8001-AAD5021436CE}"/>
          </ac:grpSpMkLst>
        </pc:grpChg>
        <pc:grpChg chg="add mod">
          <ac:chgData name="Godchagon Panyamanotham (กชกร ปัญญามโนธรรม)" userId="4bf7b1b4-e1ae-4289-88c5-38bc21c8f4b1" providerId="ADAL" clId="{0E0673CF-7ED6-4016-8351-A1894BB565C3}" dt="2022-05-30T15:03:47.516" v="11129"/>
          <ac:grpSpMkLst>
            <pc:docMk/>
            <pc:sldMk cId="3330838487" sldId="322"/>
            <ac:grpSpMk id="46" creationId="{5B373EF8-4369-4E84-A016-2CD2D4F072D5}"/>
          </ac:grpSpMkLst>
        </pc:grpChg>
        <pc:grpChg chg="mod">
          <ac:chgData name="Godchagon Panyamanotham (กชกร ปัญญามโนธรรม)" userId="4bf7b1b4-e1ae-4289-88c5-38bc21c8f4b1" providerId="ADAL" clId="{0E0673CF-7ED6-4016-8351-A1894BB565C3}" dt="2022-05-30T15:03:47.516" v="11129"/>
          <ac:grpSpMkLst>
            <pc:docMk/>
            <pc:sldMk cId="3330838487" sldId="322"/>
            <ac:grpSpMk id="47" creationId="{9D8617B1-80B1-4CDF-81C4-C1B4CA98FA0B}"/>
          </ac:grpSpMkLst>
        </pc:grpChg>
        <pc:grpChg chg="del">
          <ac:chgData name="Godchagon Panyamanotham (กชกร ปัญญามโนธรรม)" userId="4bf7b1b4-e1ae-4289-88c5-38bc21c8f4b1" providerId="ADAL" clId="{0E0673CF-7ED6-4016-8351-A1894BB565C3}" dt="2022-05-30T15:00:58.643" v="10889" actId="478"/>
          <ac:grpSpMkLst>
            <pc:docMk/>
            <pc:sldMk cId="3330838487" sldId="322"/>
            <ac:grpSpMk id="58" creationId="{1719C846-895C-477C-A3E3-E15483FC189E}"/>
          </ac:grpSpMkLst>
        </pc:grpChg>
        <pc:grpChg chg="del mod">
          <ac:chgData name="Godchagon Panyamanotham (กชกร ปัญญามโนธรรม)" userId="4bf7b1b4-e1ae-4289-88c5-38bc21c8f4b1" providerId="ADAL" clId="{0E0673CF-7ED6-4016-8351-A1894BB565C3}" dt="2022-05-30T15:03:44.475" v="11127" actId="478"/>
          <ac:grpSpMkLst>
            <pc:docMk/>
            <pc:sldMk cId="3330838487" sldId="322"/>
            <ac:grpSpMk id="59" creationId="{0C17E00F-57AA-40DC-9F3D-14AADC97C5EB}"/>
          </ac:grpSpMkLst>
        </pc:grpChg>
        <pc:grpChg chg="mod">
          <ac:chgData name="Godchagon Panyamanotham (กชกร ปัญญามโนธรรม)" userId="4bf7b1b4-e1ae-4289-88c5-38bc21c8f4b1" providerId="ADAL" clId="{0E0673CF-7ED6-4016-8351-A1894BB565C3}" dt="2022-05-30T15:08:31.956" v="11312" actId="1076"/>
          <ac:grpSpMkLst>
            <pc:docMk/>
            <pc:sldMk cId="3330838487" sldId="322"/>
            <ac:grpSpMk id="60" creationId="{D8AED8F3-8189-4605-B0E5-819195171F86}"/>
          </ac:grpSpMkLst>
        </pc:grpChg>
        <pc:grpChg chg="del mod">
          <ac:chgData name="Godchagon Panyamanotham (กชกร ปัญญามโนธรรม)" userId="4bf7b1b4-e1ae-4289-88c5-38bc21c8f4b1" providerId="ADAL" clId="{0E0673CF-7ED6-4016-8351-A1894BB565C3}" dt="2022-05-30T15:03:47.112" v="11128" actId="478"/>
          <ac:grpSpMkLst>
            <pc:docMk/>
            <pc:sldMk cId="3330838487" sldId="322"/>
            <ac:grpSpMk id="83" creationId="{4435134D-85ED-49CD-ABB4-B11CEB271AF9}"/>
          </ac:grpSpMkLst>
        </pc:grpChg>
        <pc:grpChg chg="del">
          <ac:chgData name="Godchagon Panyamanotham (กชกร ปัญญามโนธรรม)" userId="4bf7b1b4-e1ae-4289-88c5-38bc21c8f4b1" providerId="ADAL" clId="{0E0673CF-7ED6-4016-8351-A1894BB565C3}" dt="2022-05-30T15:04:06.694" v="11144" actId="478"/>
          <ac:grpSpMkLst>
            <pc:docMk/>
            <pc:sldMk cId="3330838487" sldId="322"/>
            <ac:grpSpMk id="97" creationId="{EB0D3BB4-3F34-4596-8C79-D9A8763A0453}"/>
          </ac:grpSpMkLst>
        </pc:grpChg>
        <pc:grpChg chg="del">
          <ac:chgData name="Godchagon Panyamanotham (กชกร ปัญญามโนธรรม)" userId="4bf7b1b4-e1ae-4289-88c5-38bc21c8f4b1" providerId="ADAL" clId="{0E0673CF-7ED6-4016-8351-A1894BB565C3}" dt="2022-05-30T15:00:58.643" v="10889" actId="478"/>
          <ac:grpSpMkLst>
            <pc:docMk/>
            <pc:sldMk cId="3330838487" sldId="322"/>
            <ac:grpSpMk id="104" creationId="{25C744A4-5360-494D-8B45-7F365E478656}"/>
          </ac:grpSpMkLst>
        </pc:grpChg>
        <pc:picChg chg="add mod">
          <ac:chgData name="Godchagon Panyamanotham (กชกร ปัญญามโนธรรม)" userId="4bf7b1b4-e1ae-4289-88c5-38bc21c8f4b1" providerId="ADAL" clId="{0E0673CF-7ED6-4016-8351-A1894BB565C3}" dt="2022-05-30T15:11:37.499" v="11523" actId="207"/>
          <ac:picMkLst>
            <pc:docMk/>
            <pc:sldMk cId="3330838487" sldId="322"/>
            <ac:picMk id="3" creationId="{5813A517-3D0D-4FBA-8B2F-F079E8D0EA2E}"/>
          </ac:picMkLst>
        </pc:picChg>
        <pc:picChg chg="add mod">
          <ac:chgData name="Godchagon Panyamanotham (กชกร ปัญญามโนธรรม)" userId="4bf7b1b4-e1ae-4289-88c5-38bc21c8f4b1" providerId="ADAL" clId="{0E0673CF-7ED6-4016-8351-A1894BB565C3}" dt="2022-05-30T15:11:34.157" v="11522" actId="207"/>
          <ac:picMkLst>
            <pc:docMk/>
            <pc:sldMk cId="3330838487" sldId="322"/>
            <ac:picMk id="5" creationId="{39C072C9-69B7-4C79-B6EC-98383162E7F1}"/>
          </ac:picMkLst>
        </pc:picChg>
        <pc:picChg chg="add mod">
          <ac:chgData name="Godchagon Panyamanotham (กชกร ปัญญามโนธรรม)" userId="4bf7b1b4-e1ae-4289-88c5-38bc21c8f4b1" providerId="ADAL" clId="{0E0673CF-7ED6-4016-8351-A1894BB565C3}" dt="2022-05-30T15:01:14.317" v="10895" actId="571"/>
          <ac:picMkLst>
            <pc:docMk/>
            <pc:sldMk cId="3330838487" sldId="322"/>
            <ac:picMk id="45" creationId="{29EF28C1-351D-4C1B-9DA6-67F9F83D236A}"/>
          </ac:picMkLst>
        </pc:picChg>
      </pc:sldChg>
      <pc:sldChg chg="addSp delSp modSp add mod delAnim modAnim modNotesTx">
        <pc:chgData name="Godchagon Panyamanotham (กชกร ปัญญามโนธรรม)" userId="4bf7b1b4-e1ae-4289-88c5-38bc21c8f4b1" providerId="ADAL" clId="{0E0673CF-7ED6-4016-8351-A1894BB565C3}" dt="2022-05-31T10:07:13.859" v="17168"/>
        <pc:sldMkLst>
          <pc:docMk/>
          <pc:sldMk cId="780789172" sldId="323"/>
        </pc:sldMkLst>
        <pc:spChg chg="add del mod">
          <ac:chgData name="Godchagon Panyamanotham (กชกร ปัญญามโนธรรม)" userId="4bf7b1b4-e1ae-4289-88c5-38bc21c8f4b1" providerId="ADAL" clId="{0E0673CF-7ED6-4016-8351-A1894BB565C3}" dt="2022-05-31T04:12:48.576" v="11987" actId="478"/>
          <ac:spMkLst>
            <pc:docMk/>
            <pc:sldMk cId="780789172" sldId="323"/>
            <ac:spMk id="2" creationId="{2C07727E-31DC-48A4-9CC9-BAEA188806F3}"/>
          </ac:spMkLst>
        </pc:spChg>
        <pc:spChg chg="add mod">
          <ac:chgData name="Godchagon Panyamanotham (กชกร ปัญญามโนธรรม)" userId="4bf7b1b4-e1ae-4289-88c5-38bc21c8f4b1" providerId="ADAL" clId="{0E0673CF-7ED6-4016-8351-A1894BB565C3}" dt="2022-05-31T04:16:21.487" v="12210" actId="1076"/>
          <ac:spMkLst>
            <pc:docMk/>
            <pc:sldMk cId="780789172" sldId="323"/>
            <ac:spMk id="5" creationId="{EDE2821A-5061-4809-94A6-6CEEF8110236}"/>
          </ac:spMkLst>
        </pc:spChg>
        <pc:spChg chg="add del">
          <ac:chgData name="Godchagon Panyamanotham (กชกร ปัญญามโนธรรม)" userId="4bf7b1b4-e1ae-4289-88c5-38bc21c8f4b1" providerId="ADAL" clId="{0E0673CF-7ED6-4016-8351-A1894BB565C3}" dt="2022-05-31T04:15:11.130" v="12196" actId="11529"/>
          <ac:spMkLst>
            <pc:docMk/>
            <pc:sldMk cId="780789172" sldId="323"/>
            <ac:spMk id="6" creationId="{E4B44D97-E531-4572-AD2D-B7ECFB914BB1}"/>
          </ac:spMkLst>
        </pc:spChg>
        <pc:spChg chg="add mod">
          <ac:chgData name="Godchagon Panyamanotham (กชกร ปัญญามโนธรรม)" userId="4bf7b1b4-e1ae-4289-88c5-38bc21c8f4b1" providerId="ADAL" clId="{0E0673CF-7ED6-4016-8351-A1894BB565C3}" dt="2022-05-31T04:16:21.487" v="12210" actId="1076"/>
          <ac:spMkLst>
            <pc:docMk/>
            <pc:sldMk cId="780789172" sldId="323"/>
            <ac:spMk id="7" creationId="{DA436068-7239-4213-B6AD-F11B9103DF3F}"/>
          </ac:spMkLst>
        </pc:spChg>
        <pc:spChg chg="add del">
          <ac:chgData name="Godchagon Panyamanotham (กชกร ปัญญามโนธรรม)" userId="4bf7b1b4-e1ae-4289-88c5-38bc21c8f4b1" providerId="ADAL" clId="{0E0673CF-7ED6-4016-8351-A1894BB565C3}" dt="2022-05-31T04:18:59.300" v="12378" actId="11529"/>
          <ac:spMkLst>
            <pc:docMk/>
            <pc:sldMk cId="780789172" sldId="323"/>
            <ac:spMk id="8" creationId="{9D0E8C90-922E-4231-93D9-CD245B6CF080}"/>
          </ac:spMkLst>
        </pc:spChg>
        <pc:spChg chg="add del mod">
          <ac:chgData name="Godchagon Panyamanotham (กชกร ปัญญามโนธรรม)" userId="4bf7b1b4-e1ae-4289-88c5-38bc21c8f4b1" providerId="ADAL" clId="{0E0673CF-7ED6-4016-8351-A1894BB565C3}" dt="2022-05-31T04:19:33.088" v="12388" actId="478"/>
          <ac:spMkLst>
            <pc:docMk/>
            <pc:sldMk cId="780789172" sldId="323"/>
            <ac:spMk id="9" creationId="{ABD017A4-2121-4B38-AEB5-4C3FA64679E3}"/>
          </ac:spMkLst>
        </pc:spChg>
        <pc:spChg chg="mod">
          <ac:chgData name="Godchagon Panyamanotham (กชกร ปัญญามโนธรรม)" userId="4bf7b1b4-e1ae-4289-88c5-38bc21c8f4b1" providerId="ADAL" clId="{0E0673CF-7ED6-4016-8351-A1894BB565C3}" dt="2022-05-31T04:19:19.969" v="12383" actId="1076"/>
          <ac:spMkLst>
            <pc:docMk/>
            <pc:sldMk cId="780789172" sldId="323"/>
            <ac:spMk id="10" creationId="{40A430E7-D202-433F-9F0E-813F40959574}"/>
          </ac:spMkLst>
        </pc:spChg>
        <pc:spChg chg="del mod topLvl">
          <ac:chgData name="Godchagon Panyamanotham (กชกร ปัญญามโนธรรม)" userId="4bf7b1b4-e1ae-4289-88c5-38bc21c8f4b1" providerId="ADAL" clId="{0E0673CF-7ED6-4016-8351-A1894BB565C3}" dt="2022-05-31T04:20:57.513" v="12419" actId="478"/>
          <ac:spMkLst>
            <pc:docMk/>
            <pc:sldMk cId="780789172" sldId="323"/>
            <ac:spMk id="19" creationId="{811F5D2B-978D-4E5E-ADAC-1AF0F3992823}"/>
          </ac:spMkLst>
        </pc:spChg>
        <pc:spChg chg="mod topLvl">
          <ac:chgData name="Godchagon Panyamanotham (กชกร ปัญญามโนธรรม)" userId="4bf7b1b4-e1ae-4289-88c5-38bc21c8f4b1" providerId="ADAL" clId="{0E0673CF-7ED6-4016-8351-A1894BB565C3}" dt="2022-05-31T04:16:29.171" v="12214" actId="21"/>
          <ac:spMkLst>
            <pc:docMk/>
            <pc:sldMk cId="780789172" sldId="323"/>
            <ac:spMk id="20" creationId="{7218AF0C-53EE-4703-9C19-05BBC6275704}"/>
          </ac:spMkLst>
        </pc:spChg>
        <pc:spChg chg="add del mod topLvl">
          <ac:chgData name="Godchagon Panyamanotham (กชกร ปัญญามโนธรรม)" userId="4bf7b1b4-e1ae-4289-88c5-38bc21c8f4b1" providerId="ADAL" clId="{0E0673CF-7ED6-4016-8351-A1894BB565C3}" dt="2022-05-31T04:16:29.171" v="12214" actId="21"/>
          <ac:spMkLst>
            <pc:docMk/>
            <pc:sldMk cId="780789172" sldId="323"/>
            <ac:spMk id="21" creationId="{B0C7C010-32EF-4FAB-BFB0-262EB457F53E}"/>
          </ac:spMkLst>
        </pc:spChg>
        <pc:spChg chg="mod">
          <ac:chgData name="Godchagon Panyamanotham (กชกร ปัญญามโนธรรม)" userId="4bf7b1b4-e1ae-4289-88c5-38bc21c8f4b1" providerId="ADAL" clId="{0E0673CF-7ED6-4016-8351-A1894BB565C3}" dt="2022-05-31T04:10:55.754" v="11926"/>
          <ac:spMkLst>
            <pc:docMk/>
            <pc:sldMk cId="780789172" sldId="323"/>
            <ac:spMk id="24" creationId="{5EFD760D-632B-41CB-9D71-CDB17A2010F9}"/>
          </ac:spMkLst>
        </pc:spChg>
        <pc:spChg chg="mod">
          <ac:chgData name="Godchagon Panyamanotham (กชกร ปัญญามโนธรรม)" userId="4bf7b1b4-e1ae-4289-88c5-38bc21c8f4b1" providerId="ADAL" clId="{0E0673CF-7ED6-4016-8351-A1894BB565C3}" dt="2022-05-31T04:11:04.357" v="11944" actId="20577"/>
          <ac:spMkLst>
            <pc:docMk/>
            <pc:sldMk cId="780789172" sldId="323"/>
            <ac:spMk id="25" creationId="{B56D8410-EE3E-4BF2-9D0E-64A3D37667E0}"/>
          </ac:spMkLst>
        </pc:spChg>
        <pc:spChg chg="mod">
          <ac:chgData name="Godchagon Panyamanotham (กชกร ปัญญามโนธรรม)" userId="4bf7b1b4-e1ae-4289-88c5-38bc21c8f4b1" providerId="ADAL" clId="{0E0673CF-7ED6-4016-8351-A1894BB565C3}" dt="2022-05-31T04:11:09.079" v="11946"/>
          <ac:spMkLst>
            <pc:docMk/>
            <pc:sldMk cId="780789172" sldId="323"/>
            <ac:spMk id="27" creationId="{53F9ABF1-5EF0-4A06-A0B0-0B4DBE9991C1}"/>
          </ac:spMkLst>
        </pc:spChg>
        <pc:spChg chg="mod">
          <ac:chgData name="Godchagon Panyamanotham (กชกร ปัญญามโนธรรม)" userId="4bf7b1b4-e1ae-4289-88c5-38bc21c8f4b1" providerId="ADAL" clId="{0E0673CF-7ED6-4016-8351-A1894BB565C3}" dt="2022-05-31T04:11:18.199" v="11963" actId="20577"/>
          <ac:spMkLst>
            <pc:docMk/>
            <pc:sldMk cId="780789172" sldId="323"/>
            <ac:spMk id="28" creationId="{CE35522B-6EF7-4519-87D3-6996485325F8}"/>
          </ac:spMkLst>
        </pc:spChg>
        <pc:spChg chg="mod">
          <ac:chgData name="Godchagon Panyamanotham (กชกร ปัญญามโนธรรม)" userId="4bf7b1b4-e1ae-4289-88c5-38bc21c8f4b1" providerId="ADAL" clId="{0E0673CF-7ED6-4016-8351-A1894BB565C3}" dt="2022-05-31T04:11:20.672" v="11964"/>
          <ac:spMkLst>
            <pc:docMk/>
            <pc:sldMk cId="780789172" sldId="323"/>
            <ac:spMk id="30" creationId="{2EF60133-0371-411F-8A1C-9F1C1D5C4134}"/>
          </ac:spMkLst>
        </pc:spChg>
        <pc:spChg chg="mod">
          <ac:chgData name="Godchagon Panyamanotham (กชกร ปัญญามโนธรรม)" userId="4bf7b1b4-e1ae-4289-88c5-38bc21c8f4b1" providerId="ADAL" clId="{0E0673CF-7ED6-4016-8351-A1894BB565C3}" dt="2022-05-31T04:11:29.120" v="11978" actId="20577"/>
          <ac:spMkLst>
            <pc:docMk/>
            <pc:sldMk cId="780789172" sldId="323"/>
            <ac:spMk id="31" creationId="{2BF862E9-6387-4CC6-93AF-C00F7A4BEE2E}"/>
          </ac:spMkLst>
        </pc:spChg>
        <pc:spChg chg="add mod">
          <ac:chgData name="Godchagon Panyamanotham (กชกร ปัญญามโนธรรม)" userId="4bf7b1b4-e1ae-4289-88c5-38bc21c8f4b1" providerId="ADAL" clId="{0E0673CF-7ED6-4016-8351-A1894BB565C3}" dt="2022-05-31T04:16:21.487" v="12210" actId="1076"/>
          <ac:spMkLst>
            <pc:docMk/>
            <pc:sldMk cId="780789172" sldId="323"/>
            <ac:spMk id="32" creationId="{2284708C-7E2B-4C39-B7C4-986896B3F455}"/>
          </ac:spMkLst>
        </pc:spChg>
        <pc:spChg chg="add mod">
          <ac:chgData name="Godchagon Panyamanotham (กชกร ปัญญามโนธรรม)" userId="4bf7b1b4-e1ae-4289-88c5-38bc21c8f4b1" providerId="ADAL" clId="{0E0673CF-7ED6-4016-8351-A1894BB565C3}" dt="2022-05-31T04:16:21.487" v="12210" actId="1076"/>
          <ac:spMkLst>
            <pc:docMk/>
            <pc:sldMk cId="780789172" sldId="323"/>
            <ac:spMk id="33" creationId="{2ED057AC-34E6-4858-BA86-81A6FCB1E485}"/>
          </ac:spMkLst>
        </pc:spChg>
        <pc:spChg chg="del">
          <ac:chgData name="Godchagon Panyamanotham (กชกร ปัญญามโนธรรม)" userId="4bf7b1b4-e1ae-4289-88c5-38bc21c8f4b1" providerId="ADAL" clId="{0E0673CF-7ED6-4016-8351-A1894BB565C3}" dt="2022-05-30T15:13:46.104" v="11542" actId="478"/>
          <ac:spMkLst>
            <pc:docMk/>
            <pc:sldMk cId="780789172" sldId="323"/>
            <ac:spMk id="34" creationId="{836F85D7-9755-438E-9325-A5DE5393BAE6}"/>
          </ac:spMkLst>
        </pc:spChg>
        <pc:spChg chg="add mod">
          <ac:chgData name="Godchagon Panyamanotham (กชกร ปัญญามโนธรรม)" userId="4bf7b1b4-e1ae-4289-88c5-38bc21c8f4b1" providerId="ADAL" clId="{0E0673CF-7ED6-4016-8351-A1894BB565C3}" dt="2022-05-31T04:16:21.487" v="12210" actId="1076"/>
          <ac:spMkLst>
            <pc:docMk/>
            <pc:sldMk cId="780789172" sldId="323"/>
            <ac:spMk id="34" creationId="{F9A7408E-35FB-460B-96F4-EC42AA488928}"/>
          </ac:spMkLst>
        </pc:spChg>
        <pc:spChg chg="add del mod">
          <ac:chgData name="Godchagon Panyamanotham (กชกร ปัญญามโนธรรม)" userId="4bf7b1b4-e1ae-4289-88c5-38bc21c8f4b1" providerId="ADAL" clId="{0E0673CF-7ED6-4016-8351-A1894BB565C3}" dt="2022-05-31T04:15:05.215" v="12194" actId="478"/>
          <ac:spMkLst>
            <pc:docMk/>
            <pc:sldMk cId="780789172" sldId="323"/>
            <ac:spMk id="35" creationId="{B807BA6F-BA59-48D1-8080-CEEBBA74FEDB}"/>
          </ac:spMkLst>
        </pc:spChg>
        <pc:spChg chg="add mod">
          <ac:chgData name="Godchagon Panyamanotham (กชกร ปัญญามโนธรรม)" userId="4bf7b1b4-e1ae-4289-88c5-38bc21c8f4b1" providerId="ADAL" clId="{0E0673CF-7ED6-4016-8351-A1894BB565C3}" dt="2022-05-31T04:16:21.487" v="12210" actId="1076"/>
          <ac:spMkLst>
            <pc:docMk/>
            <pc:sldMk cId="780789172" sldId="323"/>
            <ac:spMk id="36" creationId="{B489216B-3C0E-4C55-9783-BE2797F7095E}"/>
          </ac:spMkLst>
        </pc:spChg>
        <pc:spChg chg="add mod">
          <ac:chgData name="Godchagon Panyamanotham (กชกร ปัญญามโนธรรม)" userId="4bf7b1b4-e1ae-4289-88c5-38bc21c8f4b1" providerId="ADAL" clId="{0E0673CF-7ED6-4016-8351-A1894BB565C3}" dt="2022-05-31T04:16:21.487" v="12210" actId="1076"/>
          <ac:spMkLst>
            <pc:docMk/>
            <pc:sldMk cId="780789172" sldId="323"/>
            <ac:spMk id="37" creationId="{85A5C047-6768-4AFE-9E8B-855862F20732}"/>
          </ac:spMkLst>
        </pc:spChg>
        <pc:spChg chg="add mod">
          <ac:chgData name="Godchagon Panyamanotham (กชกร ปัญญามโนธรรม)" userId="4bf7b1b4-e1ae-4289-88c5-38bc21c8f4b1" providerId="ADAL" clId="{0E0673CF-7ED6-4016-8351-A1894BB565C3}" dt="2022-05-31T04:16:21.487" v="12210" actId="1076"/>
          <ac:spMkLst>
            <pc:docMk/>
            <pc:sldMk cId="780789172" sldId="323"/>
            <ac:spMk id="38" creationId="{134F68B9-2760-4891-B8CA-536098CDED07}"/>
          </ac:spMkLst>
        </pc:spChg>
        <pc:spChg chg="add del mod">
          <ac:chgData name="Godchagon Panyamanotham (กชกร ปัญญามโนธรรม)" userId="4bf7b1b4-e1ae-4289-88c5-38bc21c8f4b1" providerId="ADAL" clId="{0E0673CF-7ED6-4016-8351-A1894BB565C3}" dt="2022-05-31T04:16:26.020" v="12212"/>
          <ac:spMkLst>
            <pc:docMk/>
            <pc:sldMk cId="780789172" sldId="323"/>
            <ac:spMk id="39" creationId="{9FB2C419-4455-4664-A0DF-BDE073023C36}"/>
          </ac:spMkLst>
        </pc:spChg>
        <pc:spChg chg="add mod">
          <ac:chgData name="Godchagon Panyamanotham (กชกร ปัญญามโนธรรม)" userId="4bf7b1b4-e1ae-4289-88c5-38bc21c8f4b1" providerId="ADAL" clId="{0E0673CF-7ED6-4016-8351-A1894BB565C3}" dt="2022-05-31T04:17:31.226" v="12306" actId="404"/>
          <ac:spMkLst>
            <pc:docMk/>
            <pc:sldMk cId="780789172" sldId="323"/>
            <ac:spMk id="40" creationId="{614D03C7-DB00-407D-92BA-F60E2DD69230}"/>
          </ac:spMkLst>
        </pc:spChg>
        <pc:spChg chg="add mod">
          <ac:chgData name="Godchagon Panyamanotham (กชกร ปัญญามโนธรรม)" userId="4bf7b1b4-e1ae-4289-88c5-38bc21c8f4b1" providerId="ADAL" clId="{0E0673CF-7ED6-4016-8351-A1894BB565C3}" dt="2022-05-31T04:17:28.540" v="12305" actId="404"/>
          <ac:spMkLst>
            <pc:docMk/>
            <pc:sldMk cId="780789172" sldId="323"/>
            <ac:spMk id="41" creationId="{CE697099-C918-4B23-9E88-A98D6D360813}"/>
          </ac:spMkLst>
        </pc:spChg>
        <pc:spChg chg="add mod">
          <ac:chgData name="Godchagon Panyamanotham (กชกร ปัญญามโนธรรม)" userId="4bf7b1b4-e1ae-4289-88c5-38bc21c8f4b1" providerId="ADAL" clId="{0E0673CF-7ED6-4016-8351-A1894BB565C3}" dt="2022-05-31T04:17:50.731" v="12338" actId="20577"/>
          <ac:spMkLst>
            <pc:docMk/>
            <pc:sldMk cId="780789172" sldId="323"/>
            <ac:spMk id="42" creationId="{A25F8150-8BD5-4DAE-AD7B-F1E0A7E8AF56}"/>
          </ac:spMkLst>
        </pc:spChg>
        <pc:spChg chg="add mod">
          <ac:chgData name="Godchagon Panyamanotham (กชกร ปัญญามโนธรรม)" userId="4bf7b1b4-e1ae-4289-88c5-38bc21c8f4b1" providerId="ADAL" clId="{0E0673CF-7ED6-4016-8351-A1894BB565C3}" dt="2022-05-31T04:22:01.545" v="12420" actId="207"/>
          <ac:spMkLst>
            <pc:docMk/>
            <pc:sldMk cId="780789172" sldId="323"/>
            <ac:spMk id="43" creationId="{FABE7592-5109-474C-BA89-622E9024D29E}"/>
          </ac:spMkLst>
        </pc:spChg>
        <pc:spChg chg="add del">
          <ac:chgData name="Godchagon Panyamanotham (กชกร ปัญญามโนธรรม)" userId="4bf7b1b4-e1ae-4289-88c5-38bc21c8f4b1" providerId="ADAL" clId="{0E0673CF-7ED6-4016-8351-A1894BB565C3}" dt="2022-05-31T04:19:43.537" v="12390" actId="478"/>
          <ac:spMkLst>
            <pc:docMk/>
            <pc:sldMk cId="780789172" sldId="323"/>
            <ac:spMk id="44" creationId="{9682EE81-F759-466A-88BB-9F38818E61C2}"/>
          </ac:spMkLst>
        </pc:spChg>
        <pc:spChg chg="add mod">
          <ac:chgData name="Godchagon Panyamanotham (กชกร ปัญญามโนธรรม)" userId="4bf7b1b4-e1ae-4289-88c5-38bc21c8f4b1" providerId="ADAL" clId="{0E0673CF-7ED6-4016-8351-A1894BB565C3}" dt="2022-05-31T04:20:33.689" v="12411" actId="164"/>
          <ac:spMkLst>
            <pc:docMk/>
            <pc:sldMk cId="780789172" sldId="323"/>
            <ac:spMk id="45" creationId="{2B8CE090-B4E7-4CBF-94A4-1CB9D5025B1C}"/>
          </ac:spMkLst>
        </pc:spChg>
        <pc:spChg chg="add mod">
          <ac:chgData name="Godchagon Panyamanotham (กชกร ปัญญามโนธรรม)" userId="4bf7b1b4-e1ae-4289-88c5-38bc21c8f4b1" providerId="ADAL" clId="{0E0673CF-7ED6-4016-8351-A1894BB565C3}" dt="2022-05-31T04:20:33.689" v="12411" actId="164"/>
          <ac:spMkLst>
            <pc:docMk/>
            <pc:sldMk cId="780789172" sldId="323"/>
            <ac:spMk id="46" creationId="{61666110-E50A-4FD9-995B-7F9841393DE9}"/>
          </ac:spMkLst>
        </pc:spChg>
        <pc:spChg chg="mod">
          <ac:chgData name="Godchagon Panyamanotham (กชกร ปัญญามโนธรรม)" userId="4bf7b1b4-e1ae-4289-88c5-38bc21c8f4b1" providerId="ADAL" clId="{0E0673CF-7ED6-4016-8351-A1894BB565C3}" dt="2022-05-31T04:20:37.473" v="12413"/>
          <ac:spMkLst>
            <pc:docMk/>
            <pc:sldMk cId="780789172" sldId="323"/>
            <ac:spMk id="49" creationId="{CB4CE3D1-B3C3-4CED-BD28-3707034D83AF}"/>
          </ac:spMkLst>
        </pc:spChg>
        <pc:spChg chg="mod">
          <ac:chgData name="Godchagon Panyamanotham (กชกร ปัญญามโนธรรม)" userId="4bf7b1b4-e1ae-4289-88c5-38bc21c8f4b1" providerId="ADAL" clId="{0E0673CF-7ED6-4016-8351-A1894BB565C3}" dt="2022-05-31T04:20:37.473" v="12413"/>
          <ac:spMkLst>
            <pc:docMk/>
            <pc:sldMk cId="780789172" sldId="323"/>
            <ac:spMk id="50" creationId="{F80ABB9B-284A-41A0-A82E-00F1524A1D56}"/>
          </ac:spMkLst>
        </pc:spChg>
        <pc:spChg chg="mod">
          <ac:chgData name="Godchagon Panyamanotham (กชกร ปัญญามโนธรรม)" userId="4bf7b1b4-e1ae-4289-88c5-38bc21c8f4b1" providerId="ADAL" clId="{0E0673CF-7ED6-4016-8351-A1894BB565C3}" dt="2022-05-31T04:20:43.078" v="12415"/>
          <ac:spMkLst>
            <pc:docMk/>
            <pc:sldMk cId="780789172" sldId="323"/>
            <ac:spMk id="52" creationId="{D5B16304-F116-4574-B8CC-CB8349AE7151}"/>
          </ac:spMkLst>
        </pc:spChg>
        <pc:spChg chg="mod">
          <ac:chgData name="Godchagon Panyamanotham (กชกร ปัญญามโนธรรม)" userId="4bf7b1b4-e1ae-4289-88c5-38bc21c8f4b1" providerId="ADAL" clId="{0E0673CF-7ED6-4016-8351-A1894BB565C3}" dt="2022-05-31T04:20:43.078" v="12415"/>
          <ac:spMkLst>
            <pc:docMk/>
            <pc:sldMk cId="780789172" sldId="323"/>
            <ac:spMk id="53" creationId="{BD4D32F2-541B-4FBE-B288-4A9406301C27}"/>
          </ac:spMkLst>
        </pc:spChg>
        <pc:spChg chg="mod">
          <ac:chgData name="Godchagon Panyamanotham (กชกร ปัญญามโนธรรม)" userId="4bf7b1b4-e1ae-4289-88c5-38bc21c8f4b1" providerId="ADAL" clId="{0E0673CF-7ED6-4016-8351-A1894BB565C3}" dt="2022-05-31T04:20:48.573" v="12417"/>
          <ac:spMkLst>
            <pc:docMk/>
            <pc:sldMk cId="780789172" sldId="323"/>
            <ac:spMk id="55" creationId="{FE9247F1-F4AA-4F5E-85C7-FF522E268435}"/>
          </ac:spMkLst>
        </pc:spChg>
        <pc:spChg chg="mod">
          <ac:chgData name="Godchagon Panyamanotham (กชกร ปัญญามโนธรรม)" userId="4bf7b1b4-e1ae-4289-88c5-38bc21c8f4b1" providerId="ADAL" clId="{0E0673CF-7ED6-4016-8351-A1894BB565C3}" dt="2022-05-31T04:20:48.573" v="12417"/>
          <ac:spMkLst>
            <pc:docMk/>
            <pc:sldMk cId="780789172" sldId="323"/>
            <ac:spMk id="56" creationId="{FB322952-1653-40CF-8D89-E2DA73A092F7}"/>
          </ac:spMkLst>
        </pc:spChg>
        <pc:spChg chg="del">
          <ac:chgData name="Godchagon Panyamanotham (กชกร ปัญญามโนธรรม)" userId="4bf7b1b4-e1ae-4289-88c5-38bc21c8f4b1" providerId="ADAL" clId="{0E0673CF-7ED6-4016-8351-A1894BB565C3}" dt="2022-05-30T15:13:46.104" v="11542" actId="478"/>
          <ac:spMkLst>
            <pc:docMk/>
            <pc:sldMk cId="780789172" sldId="323"/>
            <ac:spMk id="61" creationId="{0E4F69BB-DB6F-4946-909D-D6CA9680A9DB}"/>
          </ac:spMkLst>
        </pc:spChg>
        <pc:spChg chg="del">
          <ac:chgData name="Godchagon Panyamanotham (กชกร ปัญญามโนธรรม)" userId="4bf7b1b4-e1ae-4289-88c5-38bc21c8f4b1" providerId="ADAL" clId="{0E0673CF-7ED6-4016-8351-A1894BB565C3}" dt="2022-05-30T15:13:46.104" v="11542" actId="478"/>
          <ac:spMkLst>
            <pc:docMk/>
            <pc:sldMk cId="780789172" sldId="323"/>
            <ac:spMk id="62" creationId="{483D73EA-9637-4251-92D3-843D3D20CD01}"/>
          </ac:spMkLst>
        </pc:spChg>
        <pc:spChg chg="del">
          <ac:chgData name="Godchagon Panyamanotham (กชกร ปัญญามโนธรรม)" userId="4bf7b1b4-e1ae-4289-88c5-38bc21c8f4b1" providerId="ADAL" clId="{0E0673CF-7ED6-4016-8351-A1894BB565C3}" dt="2022-05-30T15:13:46.104" v="11542" actId="478"/>
          <ac:spMkLst>
            <pc:docMk/>
            <pc:sldMk cId="780789172" sldId="323"/>
            <ac:spMk id="63" creationId="{51FE3B20-5BE7-4CEB-9516-1F92E76DE1F5}"/>
          </ac:spMkLst>
        </pc:spChg>
        <pc:spChg chg="del">
          <ac:chgData name="Godchagon Panyamanotham (กชกร ปัญญามโนธรรม)" userId="4bf7b1b4-e1ae-4289-88c5-38bc21c8f4b1" providerId="ADAL" clId="{0E0673CF-7ED6-4016-8351-A1894BB565C3}" dt="2022-05-30T15:13:46.104" v="11542" actId="478"/>
          <ac:spMkLst>
            <pc:docMk/>
            <pc:sldMk cId="780789172" sldId="323"/>
            <ac:spMk id="64" creationId="{DB89D47F-5F8F-44C4-9BD7-C3264816D369}"/>
          </ac:spMkLst>
        </pc:spChg>
        <pc:spChg chg="del">
          <ac:chgData name="Godchagon Panyamanotham (กชกร ปัญญามโนธรรม)" userId="4bf7b1b4-e1ae-4289-88c5-38bc21c8f4b1" providerId="ADAL" clId="{0E0673CF-7ED6-4016-8351-A1894BB565C3}" dt="2022-05-30T15:13:46.104" v="11542" actId="478"/>
          <ac:spMkLst>
            <pc:docMk/>
            <pc:sldMk cId="780789172" sldId="323"/>
            <ac:spMk id="65" creationId="{69B2B791-F761-45B8-AAD5-BD581054E487}"/>
          </ac:spMkLst>
        </pc:spChg>
        <pc:spChg chg="del">
          <ac:chgData name="Godchagon Panyamanotham (กชกร ปัญญามโนธรรม)" userId="4bf7b1b4-e1ae-4289-88c5-38bc21c8f4b1" providerId="ADAL" clId="{0E0673CF-7ED6-4016-8351-A1894BB565C3}" dt="2022-05-30T15:13:46.104" v="11542" actId="478"/>
          <ac:spMkLst>
            <pc:docMk/>
            <pc:sldMk cId="780789172" sldId="323"/>
            <ac:spMk id="66" creationId="{AFE1F959-55A3-4D08-B4F3-2B220BD6EDED}"/>
          </ac:spMkLst>
        </pc:spChg>
        <pc:spChg chg="del">
          <ac:chgData name="Godchagon Panyamanotham (กชกร ปัญญามโนธรรม)" userId="4bf7b1b4-e1ae-4289-88c5-38bc21c8f4b1" providerId="ADAL" clId="{0E0673CF-7ED6-4016-8351-A1894BB565C3}" dt="2022-05-30T15:13:46.104" v="11542" actId="478"/>
          <ac:spMkLst>
            <pc:docMk/>
            <pc:sldMk cId="780789172" sldId="323"/>
            <ac:spMk id="67" creationId="{B60C40ED-38EB-43A1-BB63-CEF9141D8221}"/>
          </ac:spMkLst>
        </pc:spChg>
        <pc:spChg chg="del">
          <ac:chgData name="Godchagon Panyamanotham (กชกร ปัญญามโนธรรม)" userId="4bf7b1b4-e1ae-4289-88c5-38bc21c8f4b1" providerId="ADAL" clId="{0E0673CF-7ED6-4016-8351-A1894BB565C3}" dt="2022-05-30T15:13:46.104" v="11542" actId="478"/>
          <ac:spMkLst>
            <pc:docMk/>
            <pc:sldMk cId="780789172" sldId="323"/>
            <ac:spMk id="68" creationId="{E08D0123-57F5-4F34-9E1E-827DCA398DE5}"/>
          </ac:spMkLst>
        </pc:spChg>
        <pc:spChg chg="del">
          <ac:chgData name="Godchagon Panyamanotham (กชกร ปัญญามโนธรรม)" userId="4bf7b1b4-e1ae-4289-88c5-38bc21c8f4b1" providerId="ADAL" clId="{0E0673CF-7ED6-4016-8351-A1894BB565C3}" dt="2022-05-30T15:13:46.104" v="11542" actId="478"/>
          <ac:spMkLst>
            <pc:docMk/>
            <pc:sldMk cId="780789172" sldId="323"/>
            <ac:spMk id="69" creationId="{42563953-2391-4FEC-858D-C05C6C4D8873}"/>
          </ac:spMkLst>
        </pc:spChg>
        <pc:grpChg chg="add del mod">
          <ac:chgData name="Godchagon Panyamanotham (กชกร ปัญญามโนธรรม)" userId="4bf7b1b4-e1ae-4289-88c5-38bc21c8f4b1" providerId="ADAL" clId="{0E0673CF-7ED6-4016-8351-A1894BB565C3}" dt="2022-05-31T04:10:26.986" v="11911" actId="165"/>
          <ac:grpSpMkLst>
            <pc:docMk/>
            <pc:sldMk cId="780789172" sldId="323"/>
            <ac:grpSpMk id="17" creationId="{82F3727D-3204-4C02-B7A6-3A21D51739C0}"/>
          </ac:grpSpMkLst>
        </pc:grpChg>
        <pc:grpChg chg="add del mod topLvl">
          <ac:chgData name="Godchagon Panyamanotham (กชกร ปัญญามโนธรรม)" userId="4bf7b1b4-e1ae-4289-88c5-38bc21c8f4b1" providerId="ADAL" clId="{0E0673CF-7ED6-4016-8351-A1894BB565C3}" dt="2022-05-31T04:16:29.171" v="12214" actId="21"/>
          <ac:grpSpMkLst>
            <pc:docMk/>
            <pc:sldMk cId="780789172" sldId="323"/>
            <ac:grpSpMk id="18" creationId="{21C0EB8C-9EB4-48CD-B750-271F5AFC89D4}"/>
          </ac:grpSpMkLst>
        </pc:grpChg>
        <pc:grpChg chg="add mod">
          <ac:chgData name="Godchagon Panyamanotham (กชกร ปัญญามโนธรรม)" userId="4bf7b1b4-e1ae-4289-88c5-38bc21c8f4b1" providerId="ADAL" clId="{0E0673CF-7ED6-4016-8351-A1894BB565C3}" dt="2022-05-31T04:16:21.487" v="12210" actId="1076"/>
          <ac:grpSpMkLst>
            <pc:docMk/>
            <pc:sldMk cId="780789172" sldId="323"/>
            <ac:grpSpMk id="23" creationId="{086E371B-A179-460E-9E21-54AC92D0D63B}"/>
          </ac:grpSpMkLst>
        </pc:grpChg>
        <pc:grpChg chg="del">
          <ac:chgData name="Godchagon Panyamanotham (กชกร ปัญญามโนธรรม)" userId="4bf7b1b4-e1ae-4289-88c5-38bc21c8f4b1" providerId="ADAL" clId="{0E0673CF-7ED6-4016-8351-A1894BB565C3}" dt="2022-05-30T15:13:46.104" v="11542" actId="478"/>
          <ac:grpSpMkLst>
            <pc:docMk/>
            <pc:sldMk cId="780789172" sldId="323"/>
            <ac:grpSpMk id="26" creationId="{5F397F57-E2C8-4BB1-91FD-0E52F9003465}"/>
          </ac:grpSpMkLst>
        </pc:grpChg>
        <pc:grpChg chg="add mod">
          <ac:chgData name="Godchagon Panyamanotham (กชกร ปัญญามโนธรรม)" userId="4bf7b1b4-e1ae-4289-88c5-38bc21c8f4b1" providerId="ADAL" clId="{0E0673CF-7ED6-4016-8351-A1894BB565C3}" dt="2022-05-31T04:16:21.487" v="12210" actId="1076"/>
          <ac:grpSpMkLst>
            <pc:docMk/>
            <pc:sldMk cId="780789172" sldId="323"/>
            <ac:grpSpMk id="26" creationId="{B08C68C9-1281-4C6E-BFB7-062D1E2DE86A}"/>
          </ac:grpSpMkLst>
        </pc:grpChg>
        <pc:grpChg chg="add mod">
          <ac:chgData name="Godchagon Panyamanotham (กชกร ปัญญามโนธรรม)" userId="4bf7b1b4-e1ae-4289-88c5-38bc21c8f4b1" providerId="ADAL" clId="{0E0673CF-7ED6-4016-8351-A1894BB565C3}" dt="2022-05-31T04:16:21.487" v="12210" actId="1076"/>
          <ac:grpSpMkLst>
            <pc:docMk/>
            <pc:sldMk cId="780789172" sldId="323"/>
            <ac:grpSpMk id="29" creationId="{D8990248-31F0-4CF2-89F2-46BABBF55DCF}"/>
          </ac:grpSpMkLst>
        </pc:grpChg>
        <pc:grpChg chg="del">
          <ac:chgData name="Godchagon Panyamanotham (กชกร ปัญญามโนธรรม)" userId="4bf7b1b4-e1ae-4289-88c5-38bc21c8f4b1" providerId="ADAL" clId="{0E0673CF-7ED6-4016-8351-A1894BB565C3}" dt="2022-05-30T15:13:46.104" v="11542" actId="478"/>
          <ac:grpSpMkLst>
            <pc:docMk/>
            <pc:sldMk cId="780789172" sldId="323"/>
            <ac:grpSpMk id="35" creationId="{43CC836F-498F-47EC-9CB4-847F857FCE3A}"/>
          </ac:grpSpMkLst>
        </pc:grpChg>
        <pc:grpChg chg="add mod">
          <ac:chgData name="Godchagon Panyamanotham (กชกร ปัญญามโนธรรม)" userId="4bf7b1b4-e1ae-4289-88c5-38bc21c8f4b1" providerId="ADAL" clId="{0E0673CF-7ED6-4016-8351-A1894BB565C3}" dt="2022-05-31T04:20:36.616" v="12412" actId="1076"/>
          <ac:grpSpMkLst>
            <pc:docMk/>
            <pc:sldMk cId="780789172" sldId="323"/>
            <ac:grpSpMk id="47" creationId="{CDDCFDE9-C183-4507-9917-C97A38DADB14}"/>
          </ac:grpSpMkLst>
        </pc:grpChg>
        <pc:grpChg chg="add mod">
          <ac:chgData name="Godchagon Panyamanotham (กชกร ปัญญามโนธรรม)" userId="4bf7b1b4-e1ae-4289-88c5-38bc21c8f4b1" providerId="ADAL" clId="{0E0673CF-7ED6-4016-8351-A1894BB565C3}" dt="2022-05-31T04:20:42.050" v="12414" actId="1076"/>
          <ac:grpSpMkLst>
            <pc:docMk/>
            <pc:sldMk cId="780789172" sldId="323"/>
            <ac:grpSpMk id="48" creationId="{4431E777-52CD-429B-A547-13F19289442A}"/>
          </ac:grpSpMkLst>
        </pc:grpChg>
        <pc:grpChg chg="add mod">
          <ac:chgData name="Godchagon Panyamanotham (กชกร ปัญญามโนธรรม)" userId="4bf7b1b4-e1ae-4289-88c5-38bc21c8f4b1" providerId="ADAL" clId="{0E0673CF-7ED6-4016-8351-A1894BB565C3}" dt="2022-05-31T04:20:47.058" v="12416" actId="1076"/>
          <ac:grpSpMkLst>
            <pc:docMk/>
            <pc:sldMk cId="780789172" sldId="323"/>
            <ac:grpSpMk id="51" creationId="{5895F7C9-3BEF-4BDE-9EBC-6EFEDE1DAEF0}"/>
          </ac:grpSpMkLst>
        </pc:grpChg>
        <pc:grpChg chg="add mod">
          <ac:chgData name="Godchagon Panyamanotham (กชกร ปัญญามโนธรรม)" userId="4bf7b1b4-e1ae-4289-88c5-38bc21c8f4b1" providerId="ADAL" clId="{0E0673CF-7ED6-4016-8351-A1894BB565C3}" dt="2022-05-31T04:20:53.321" v="12418" actId="1076"/>
          <ac:grpSpMkLst>
            <pc:docMk/>
            <pc:sldMk cId="780789172" sldId="323"/>
            <ac:grpSpMk id="54" creationId="{FD2B3396-8676-4CD9-9FDE-BCE4BFD477E4}"/>
          </ac:grpSpMkLst>
        </pc:grpChg>
        <pc:picChg chg="mod">
          <ac:chgData name="Godchagon Panyamanotham (กชกร ปัญญามโนธรรม)" userId="4bf7b1b4-e1ae-4289-88c5-38bc21c8f4b1" providerId="ADAL" clId="{0E0673CF-7ED6-4016-8351-A1894BB565C3}" dt="2022-05-31T04:19:22.524" v="12385" actId="1076"/>
          <ac:picMkLst>
            <pc:docMk/>
            <pc:sldMk cId="780789172" sldId="323"/>
            <ac:picMk id="11" creationId="{E678F219-0603-40B9-89FE-590744F0156D}"/>
          </ac:picMkLst>
        </pc:picChg>
        <pc:picChg chg="del">
          <ac:chgData name="Godchagon Panyamanotham (กชกร ปัญญามโนธรรม)" userId="4bf7b1b4-e1ae-4289-88c5-38bc21c8f4b1" providerId="ADAL" clId="{0E0673CF-7ED6-4016-8351-A1894BB565C3}" dt="2022-05-30T15:13:46.104" v="11542" actId="478"/>
          <ac:picMkLst>
            <pc:docMk/>
            <pc:sldMk cId="780789172" sldId="323"/>
            <ac:picMk id="70" creationId="{2DD7D6D2-3D65-4FFD-8694-F276FA7E518B}"/>
          </ac:picMkLst>
        </pc:picChg>
        <pc:picChg chg="del">
          <ac:chgData name="Godchagon Panyamanotham (กชกร ปัญญามโนธรรม)" userId="4bf7b1b4-e1ae-4289-88c5-38bc21c8f4b1" providerId="ADAL" clId="{0E0673CF-7ED6-4016-8351-A1894BB565C3}" dt="2022-05-30T15:13:46.104" v="11542" actId="478"/>
          <ac:picMkLst>
            <pc:docMk/>
            <pc:sldMk cId="780789172" sldId="323"/>
            <ac:picMk id="71" creationId="{8D20140C-64F7-4C80-86EB-354683AA4D35}"/>
          </ac:picMkLst>
        </pc:picChg>
        <pc:picChg chg="del">
          <ac:chgData name="Godchagon Panyamanotham (กชกร ปัญญามโนธรรม)" userId="4bf7b1b4-e1ae-4289-88c5-38bc21c8f4b1" providerId="ADAL" clId="{0E0673CF-7ED6-4016-8351-A1894BB565C3}" dt="2022-05-30T15:13:46.104" v="11542" actId="478"/>
          <ac:picMkLst>
            <pc:docMk/>
            <pc:sldMk cId="780789172" sldId="323"/>
            <ac:picMk id="72" creationId="{22C15CFE-FB41-4771-B2C1-650CE3BDAD01}"/>
          </ac:picMkLst>
        </pc:picChg>
        <pc:picChg chg="del">
          <ac:chgData name="Godchagon Panyamanotham (กชกร ปัญญามโนธรรม)" userId="4bf7b1b4-e1ae-4289-88c5-38bc21c8f4b1" providerId="ADAL" clId="{0E0673CF-7ED6-4016-8351-A1894BB565C3}" dt="2022-05-30T15:13:46.104" v="11542" actId="478"/>
          <ac:picMkLst>
            <pc:docMk/>
            <pc:sldMk cId="780789172" sldId="323"/>
            <ac:picMk id="73" creationId="{067FA805-B922-40BB-9B74-F6642AB94A6B}"/>
          </ac:picMkLst>
        </pc:picChg>
        <pc:picChg chg="del">
          <ac:chgData name="Godchagon Panyamanotham (กชกร ปัญญามโนธรรม)" userId="4bf7b1b4-e1ae-4289-88c5-38bc21c8f4b1" providerId="ADAL" clId="{0E0673CF-7ED6-4016-8351-A1894BB565C3}" dt="2022-05-30T15:13:46.104" v="11542" actId="478"/>
          <ac:picMkLst>
            <pc:docMk/>
            <pc:sldMk cId="780789172" sldId="323"/>
            <ac:picMk id="78" creationId="{E759F2EE-90F1-47E1-8673-B2E2B73A71A8}"/>
          </ac:picMkLst>
        </pc:picChg>
        <pc:cxnChg chg="add del">
          <ac:chgData name="Godchagon Panyamanotham (กชกร ปัญญามโนธรรม)" userId="4bf7b1b4-e1ae-4289-88c5-38bc21c8f4b1" providerId="ADAL" clId="{0E0673CF-7ED6-4016-8351-A1894BB565C3}" dt="2022-05-31T04:12:28.814" v="11985" actId="11529"/>
          <ac:cxnSpMkLst>
            <pc:docMk/>
            <pc:sldMk cId="780789172" sldId="323"/>
            <ac:cxnSpMk id="4" creationId="{75FAC8AE-701E-4D2A-80DF-573192921C11}"/>
          </ac:cxnSpMkLst>
        </pc:cxnChg>
      </pc:sldChg>
      <pc:sldChg chg="addSp delSp modSp add mod modNotesTx">
        <pc:chgData name="Godchagon Panyamanotham (กชกร ปัญญามโนธรรม)" userId="4bf7b1b4-e1ae-4289-88c5-38bc21c8f4b1" providerId="ADAL" clId="{0E0673CF-7ED6-4016-8351-A1894BB565C3}" dt="2022-05-31T04:34:57.659" v="13068" actId="207"/>
        <pc:sldMkLst>
          <pc:docMk/>
          <pc:sldMk cId="777386152" sldId="324"/>
        </pc:sldMkLst>
        <pc:spChg chg="mod">
          <ac:chgData name="Godchagon Panyamanotham (กชกร ปัญญามโนธรรม)" userId="4bf7b1b4-e1ae-4289-88c5-38bc21c8f4b1" providerId="ADAL" clId="{0E0673CF-7ED6-4016-8351-A1894BB565C3}" dt="2022-05-30T15:17:25.952" v="11804" actId="20577"/>
          <ac:spMkLst>
            <pc:docMk/>
            <pc:sldMk cId="777386152" sldId="324"/>
            <ac:spMk id="10" creationId="{40A430E7-D202-433F-9F0E-813F40959574}"/>
          </ac:spMkLst>
        </pc:spChg>
        <pc:spChg chg="add mod ord">
          <ac:chgData name="Godchagon Panyamanotham (กชกร ปัญญามโนธรรม)" userId="4bf7b1b4-e1ae-4289-88c5-38bc21c8f4b1" providerId="ADAL" clId="{0E0673CF-7ED6-4016-8351-A1894BB565C3}" dt="2022-05-31T04:33:17.801" v="12962" actId="1076"/>
          <ac:spMkLst>
            <pc:docMk/>
            <pc:sldMk cId="777386152" sldId="324"/>
            <ac:spMk id="17" creationId="{B66384BF-7C8C-418D-AFB5-AAEB43484E33}"/>
          </ac:spMkLst>
        </pc:spChg>
        <pc:spChg chg="add del mod">
          <ac:chgData name="Godchagon Panyamanotham (กชกร ปัญญามโนธรรม)" userId="4bf7b1b4-e1ae-4289-88c5-38bc21c8f4b1" providerId="ADAL" clId="{0E0673CF-7ED6-4016-8351-A1894BB565C3}" dt="2022-05-31T04:33:35.208" v="12964" actId="478"/>
          <ac:spMkLst>
            <pc:docMk/>
            <pc:sldMk cId="777386152" sldId="324"/>
            <ac:spMk id="18" creationId="{3C2BE791-3D6B-4B1B-881C-E0C47621F730}"/>
          </ac:spMkLst>
        </pc:spChg>
        <pc:spChg chg="add mod">
          <ac:chgData name="Godchagon Panyamanotham (กชกร ปัญญามโนธรรม)" userId="4bf7b1b4-e1ae-4289-88c5-38bc21c8f4b1" providerId="ADAL" clId="{0E0673CF-7ED6-4016-8351-A1894BB565C3}" dt="2022-05-31T04:34:29.164" v="13065" actId="1076"/>
          <ac:spMkLst>
            <pc:docMk/>
            <pc:sldMk cId="777386152" sldId="324"/>
            <ac:spMk id="19" creationId="{E783D397-785E-4F27-A662-216096D7476B}"/>
          </ac:spMkLst>
        </pc:spChg>
        <pc:graphicFrameChg chg="add mod modGraphic">
          <ac:chgData name="Godchagon Panyamanotham (กชกร ปัญญามโนธรรม)" userId="4bf7b1b4-e1ae-4289-88c5-38bc21c8f4b1" providerId="ADAL" clId="{0E0673CF-7ED6-4016-8351-A1894BB565C3}" dt="2022-05-31T04:34:57.659" v="13068" actId="207"/>
          <ac:graphicFrameMkLst>
            <pc:docMk/>
            <pc:sldMk cId="777386152" sldId="324"/>
            <ac:graphicFrameMk id="2" creationId="{0EA8643C-3333-4D88-B81A-61D30B1EBFCA}"/>
          </ac:graphicFrameMkLst>
        </pc:graphicFrameChg>
      </pc:sldChg>
      <pc:sldChg chg="addSp modSp add mod modAnim modNotesTx">
        <pc:chgData name="Godchagon Panyamanotham (กชกร ปัญญามโนธรรม)" userId="4bf7b1b4-e1ae-4289-88c5-38bc21c8f4b1" providerId="ADAL" clId="{0E0673CF-7ED6-4016-8351-A1894BB565C3}" dt="2022-05-31T10:08:12.838" v="17174"/>
        <pc:sldMkLst>
          <pc:docMk/>
          <pc:sldMk cId="1762578145" sldId="325"/>
        </pc:sldMkLst>
        <pc:spChg chg="mod">
          <ac:chgData name="Godchagon Panyamanotham (กชกร ปัญญามโนธรรม)" userId="4bf7b1b4-e1ae-4289-88c5-38bc21c8f4b1" providerId="ADAL" clId="{0E0673CF-7ED6-4016-8351-A1894BB565C3}" dt="2022-05-30T15:18:18.639" v="11855" actId="20577"/>
          <ac:spMkLst>
            <pc:docMk/>
            <pc:sldMk cId="1762578145" sldId="325"/>
            <ac:spMk id="10" creationId="{40A430E7-D202-433F-9F0E-813F40959574}"/>
          </ac:spMkLst>
        </pc:spChg>
        <pc:spChg chg="add mod">
          <ac:chgData name="Godchagon Panyamanotham (กชกร ปัญญามโนธรรม)" userId="4bf7b1b4-e1ae-4289-88c5-38bc21c8f4b1" providerId="ADAL" clId="{0E0673CF-7ED6-4016-8351-A1894BB565C3}" dt="2022-05-31T04:35:29.115" v="13069"/>
          <ac:spMkLst>
            <pc:docMk/>
            <pc:sldMk cId="1762578145" sldId="325"/>
            <ac:spMk id="17" creationId="{73C124B7-5D18-4859-B23F-9B4347B72A07}"/>
          </ac:spMkLst>
        </pc:spChg>
        <pc:spChg chg="add mod">
          <ac:chgData name="Godchagon Panyamanotham (กชกร ปัญญามโนธรรม)" userId="4bf7b1b4-e1ae-4289-88c5-38bc21c8f4b1" providerId="ADAL" clId="{0E0673CF-7ED6-4016-8351-A1894BB565C3}" dt="2022-05-31T04:42:15.763" v="13242" actId="207"/>
          <ac:spMkLst>
            <pc:docMk/>
            <pc:sldMk cId="1762578145" sldId="325"/>
            <ac:spMk id="19" creationId="{CFC58C23-38F3-4D13-B833-1FAB96328B5C}"/>
          </ac:spMkLst>
        </pc:spChg>
        <pc:spChg chg="add mod">
          <ac:chgData name="Godchagon Panyamanotham (กชกร ปัญญามโนธรรม)" userId="4bf7b1b4-e1ae-4289-88c5-38bc21c8f4b1" providerId="ADAL" clId="{0E0673CF-7ED6-4016-8351-A1894BB565C3}" dt="2022-05-31T04:38:19.280" v="13104" actId="14100"/>
          <ac:spMkLst>
            <pc:docMk/>
            <pc:sldMk cId="1762578145" sldId="325"/>
            <ac:spMk id="20" creationId="{5000029B-803C-428A-8965-96BACEFB8C6C}"/>
          </ac:spMkLst>
        </pc:spChg>
        <pc:spChg chg="add mod">
          <ac:chgData name="Godchagon Panyamanotham (กชกร ปัญญามโนธรรม)" userId="4bf7b1b4-e1ae-4289-88c5-38bc21c8f4b1" providerId="ADAL" clId="{0E0673CF-7ED6-4016-8351-A1894BB565C3}" dt="2022-05-31T04:38:41.702" v="13109" actId="14100"/>
          <ac:spMkLst>
            <pc:docMk/>
            <pc:sldMk cId="1762578145" sldId="325"/>
            <ac:spMk id="23" creationId="{F121938A-DAB0-45BB-B09C-EA6B2439D6C3}"/>
          </ac:spMkLst>
        </pc:spChg>
        <pc:spChg chg="add mod">
          <ac:chgData name="Godchagon Panyamanotham (กชกร ปัญญามโนธรรม)" userId="4bf7b1b4-e1ae-4289-88c5-38bc21c8f4b1" providerId="ADAL" clId="{0E0673CF-7ED6-4016-8351-A1894BB565C3}" dt="2022-05-31T04:39:02.166" v="13114" actId="208"/>
          <ac:spMkLst>
            <pc:docMk/>
            <pc:sldMk cId="1762578145" sldId="325"/>
            <ac:spMk id="24" creationId="{0672F5C9-E31E-4F77-B97F-2CA8C695664B}"/>
          </ac:spMkLst>
        </pc:spChg>
        <pc:spChg chg="add mod">
          <ac:chgData name="Godchagon Panyamanotham (กชกร ปัญญามโนธรรม)" userId="4bf7b1b4-e1ae-4289-88c5-38bc21c8f4b1" providerId="ADAL" clId="{0E0673CF-7ED6-4016-8351-A1894BB565C3}" dt="2022-05-31T04:39:46.066" v="13150" actId="207"/>
          <ac:spMkLst>
            <pc:docMk/>
            <pc:sldMk cId="1762578145" sldId="325"/>
            <ac:spMk id="25" creationId="{2D730C5B-77CE-41BC-86A1-43BFD1BAB360}"/>
          </ac:spMkLst>
        </pc:spChg>
        <pc:spChg chg="add mod">
          <ac:chgData name="Godchagon Panyamanotham (กชกร ปัญญามโนธรรม)" userId="4bf7b1b4-e1ae-4289-88c5-38bc21c8f4b1" providerId="ADAL" clId="{0E0673CF-7ED6-4016-8351-A1894BB565C3}" dt="2022-05-31T04:39:56.931" v="13167" actId="20577"/>
          <ac:spMkLst>
            <pc:docMk/>
            <pc:sldMk cId="1762578145" sldId="325"/>
            <ac:spMk id="26" creationId="{C3B6A863-4BD1-49D4-92A3-2DD24AA6937E}"/>
          </ac:spMkLst>
        </pc:spChg>
        <pc:spChg chg="add mod">
          <ac:chgData name="Godchagon Panyamanotham (กชกร ปัญญามโนธรรม)" userId="4bf7b1b4-e1ae-4289-88c5-38bc21c8f4b1" providerId="ADAL" clId="{0E0673CF-7ED6-4016-8351-A1894BB565C3}" dt="2022-05-31T04:40:35.545" v="13200" actId="207"/>
          <ac:spMkLst>
            <pc:docMk/>
            <pc:sldMk cId="1762578145" sldId="325"/>
            <ac:spMk id="27" creationId="{DD4CB5D1-C293-4C2E-8265-B021D1A8983A}"/>
          </ac:spMkLst>
        </pc:spChg>
        <pc:spChg chg="add mod">
          <ac:chgData name="Godchagon Panyamanotham (กชกร ปัญญามโนธรรม)" userId="4bf7b1b4-e1ae-4289-88c5-38bc21c8f4b1" providerId="ADAL" clId="{0E0673CF-7ED6-4016-8351-A1894BB565C3}" dt="2022-05-31T04:41:19.642" v="13237" actId="1076"/>
          <ac:spMkLst>
            <pc:docMk/>
            <pc:sldMk cId="1762578145" sldId="325"/>
            <ac:spMk id="28" creationId="{3EAFFA8D-0D46-44ED-9D4B-8AB6475128F9}"/>
          </ac:spMkLst>
        </pc:spChg>
        <pc:spChg chg="add mod">
          <ac:chgData name="Godchagon Panyamanotham (กชกร ปัญญามโนธรรม)" userId="4bf7b1b4-e1ae-4289-88c5-38bc21c8f4b1" providerId="ADAL" clId="{0E0673CF-7ED6-4016-8351-A1894BB565C3}" dt="2022-05-31T04:42:23.573" v="13243" actId="208"/>
          <ac:spMkLst>
            <pc:docMk/>
            <pc:sldMk cId="1762578145" sldId="325"/>
            <ac:spMk id="29" creationId="{7FD5D9D1-9748-488F-9173-90931B223F88}"/>
          </ac:spMkLst>
        </pc:spChg>
        <pc:graphicFrameChg chg="add mod">
          <ac:chgData name="Godchagon Panyamanotham (กชกร ปัญญามโนธรรม)" userId="4bf7b1b4-e1ae-4289-88c5-38bc21c8f4b1" providerId="ADAL" clId="{0E0673CF-7ED6-4016-8351-A1894BB565C3}" dt="2022-05-31T04:35:29.115" v="13069"/>
          <ac:graphicFrameMkLst>
            <pc:docMk/>
            <pc:sldMk cId="1762578145" sldId="325"/>
            <ac:graphicFrameMk id="18" creationId="{99AA96B5-03AB-48E2-BDAE-47EE3C386B7F}"/>
          </ac:graphicFrameMkLst>
        </pc:graphicFrameChg>
        <pc:picChg chg="add mod">
          <ac:chgData name="Godchagon Panyamanotham (กชกร ปัญญามโนธรรม)" userId="4bf7b1b4-e1ae-4289-88c5-38bc21c8f4b1" providerId="ADAL" clId="{0E0673CF-7ED6-4016-8351-A1894BB565C3}" dt="2022-05-31T04:37:40.747" v="13088" actId="571"/>
          <ac:picMkLst>
            <pc:docMk/>
            <pc:sldMk cId="1762578145" sldId="325"/>
            <ac:picMk id="21" creationId="{D69D7FF8-FB3E-4147-8B39-495486A434F4}"/>
          </ac:picMkLst>
        </pc:picChg>
      </pc:sldChg>
      <pc:sldChg chg="addSp delSp modSp add mod modAnim modNotesTx">
        <pc:chgData name="Godchagon Panyamanotham (กชกร ปัญญามโนธรรม)" userId="4bf7b1b4-e1ae-4289-88c5-38bc21c8f4b1" providerId="ADAL" clId="{0E0673CF-7ED6-4016-8351-A1894BB565C3}" dt="2022-05-31T10:03:50.537" v="17114"/>
        <pc:sldMkLst>
          <pc:docMk/>
          <pc:sldMk cId="3498630385" sldId="326"/>
        </pc:sldMkLst>
        <pc:spChg chg="add del">
          <ac:chgData name="Godchagon Panyamanotham (กชกร ปัญญามโนธรรม)" userId="4bf7b1b4-e1ae-4289-88c5-38bc21c8f4b1" providerId="ADAL" clId="{0E0673CF-7ED6-4016-8351-A1894BB565C3}" dt="2022-05-31T04:45:01.333" v="13414" actId="478"/>
          <ac:spMkLst>
            <pc:docMk/>
            <pc:sldMk cId="3498630385" sldId="326"/>
            <ac:spMk id="2" creationId="{2E8B5B32-777B-45BC-989E-AA88D2EC24F4}"/>
          </ac:spMkLst>
        </pc:spChg>
        <pc:spChg chg="mod">
          <ac:chgData name="Godchagon Panyamanotham (กชกร ปัญญามโนธรรม)" userId="4bf7b1b4-e1ae-4289-88c5-38bc21c8f4b1" providerId="ADAL" clId="{0E0673CF-7ED6-4016-8351-A1894BB565C3}" dt="2022-05-31T04:44:40.147" v="13412" actId="20577"/>
          <ac:spMkLst>
            <pc:docMk/>
            <pc:sldMk cId="3498630385" sldId="326"/>
            <ac:spMk id="10" creationId="{40A430E7-D202-433F-9F0E-813F40959574}"/>
          </ac:spMkLst>
        </pc:spChg>
        <pc:spChg chg="del">
          <ac:chgData name="Godchagon Panyamanotham (กชกร ปัญญามโนธรรม)" userId="4bf7b1b4-e1ae-4289-88c5-38bc21c8f4b1" providerId="ADAL" clId="{0E0673CF-7ED6-4016-8351-A1894BB565C3}" dt="2022-05-31T04:43:39.389" v="13254" actId="478"/>
          <ac:spMkLst>
            <pc:docMk/>
            <pc:sldMk cId="3498630385" sldId="326"/>
            <ac:spMk id="17" creationId="{73C124B7-5D18-4859-B23F-9B4347B72A07}"/>
          </ac:spMkLst>
        </pc:spChg>
        <pc:spChg chg="del">
          <ac:chgData name="Godchagon Panyamanotham (กชกร ปัญญามโนธรรม)" userId="4bf7b1b4-e1ae-4289-88c5-38bc21c8f4b1" providerId="ADAL" clId="{0E0673CF-7ED6-4016-8351-A1894BB565C3}" dt="2022-05-31T04:43:38.194" v="13253" actId="478"/>
          <ac:spMkLst>
            <pc:docMk/>
            <pc:sldMk cId="3498630385" sldId="326"/>
            <ac:spMk id="19" creationId="{CFC58C23-38F3-4D13-B833-1FAB96328B5C}"/>
          </ac:spMkLst>
        </pc:spChg>
        <pc:spChg chg="del">
          <ac:chgData name="Godchagon Panyamanotham (กชกร ปัญญามโนธรรม)" userId="4bf7b1b4-e1ae-4289-88c5-38bc21c8f4b1" providerId="ADAL" clId="{0E0673CF-7ED6-4016-8351-A1894BB565C3}" dt="2022-05-31T04:43:38.194" v="13253" actId="478"/>
          <ac:spMkLst>
            <pc:docMk/>
            <pc:sldMk cId="3498630385" sldId="326"/>
            <ac:spMk id="20" creationId="{5000029B-803C-428A-8965-96BACEFB8C6C}"/>
          </ac:spMkLst>
        </pc:spChg>
        <pc:spChg chg="del">
          <ac:chgData name="Godchagon Panyamanotham (กชกร ปัญญามโนธรรม)" userId="4bf7b1b4-e1ae-4289-88c5-38bc21c8f4b1" providerId="ADAL" clId="{0E0673CF-7ED6-4016-8351-A1894BB565C3}" dt="2022-05-31T04:43:38.194" v="13253" actId="478"/>
          <ac:spMkLst>
            <pc:docMk/>
            <pc:sldMk cId="3498630385" sldId="326"/>
            <ac:spMk id="23" creationId="{F121938A-DAB0-45BB-B09C-EA6B2439D6C3}"/>
          </ac:spMkLst>
        </pc:spChg>
        <pc:spChg chg="del">
          <ac:chgData name="Godchagon Panyamanotham (กชกร ปัญญามโนธรรม)" userId="4bf7b1b4-e1ae-4289-88c5-38bc21c8f4b1" providerId="ADAL" clId="{0E0673CF-7ED6-4016-8351-A1894BB565C3}" dt="2022-05-31T04:43:38.194" v="13253" actId="478"/>
          <ac:spMkLst>
            <pc:docMk/>
            <pc:sldMk cId="3498630385" sldId="326"/>
            <ac:spMk id="24" creationId="{0672F5C9-E31E-4F77-B97F-2CA8C695664B}"/>
          </ac:spMkLst>
        </pc:spChg>
        <pc:spChg chg="del">
          <ac:chgData name="Godchagon Panyamanotham (กชกร ปัญญามโนธรรม)" userId="4bf7b1b4-e1ae-4289-88c5-38bc21c8f4b1" providerId="ADAL" clId="{0E0673CF-7ED6-4016-8351-A1894BB565C3}" dt="2022-05-31T04:43:38.194" v="13253" actId="478"/>
          <ac:spMkLst>
            <pc:docMk/>
            <pc:sldMk cId="3498630385" sldId="326"/>
            <ac:spMk id="25" creationId="{2D730C5B-77CE-41BC-86A1-43BFD1BAB360}"/>
          </ac:spMkLst>
        </pc:spChg>
        <pc:spChg chg="del">
          <ac:chgData name="Godchagon Panyamanotham (กชกร ปัญญามโนธรรม)" userId="4bf7b1b4-e1ae-4289-88c5-38bc21c8f4b1" providerId="ADAL" clId="{0E0673CF-7ED6-4016-8351-A1894BB565C3}" dt="2022-05-31T04:43:38.194" v="13253" actId="478"/>
          <ac:spMkLst>
            <pc:docMk/>
            <pc:sldMk cId="3498630385" sldId="326"/>
            <ac:spMk id="26" creationId="{C3B6A863-4BD1-49D4-92A3-2DD24AA6937E}"/>
          </ac:spMkLst>
        </pc:spChg>
        <pc:spChg chg="del">
          <ac:chgData name="Godchagon Panyamanotham (กชกร ปัญญามโนธรรม)" userId="4bf7b1b4-e1ae-4289-88c5-38bc21c8f4b1" providerId="ADAL" clId="{0E0673CF-7ED6-4016-8351-A1894BB565C3}" dt="2022-05-31T04:43:38.194" v="13253" actId="478"/>
          <ac:spMkLst>
            <pc:docMk/>
            <pc:sldMk cId="3498630385" sldId="326"/>
            <ac:spMk id="27" creationId="{DD4CB5D1-C293-4C2E-8265-B021D1A8983A}"/>
          </ac:spMkLst>
        </pc:spChg>
        <pc:spChg chg="del">
          <ac:chgData name="Godchagon Panyamanotham (กชกร ปัญญามโนธรรม)" userId="4bf7b1b4-e1ae-4289-88c5-38bc21c8f4b1" providerId="ADAL" clId="{0E0673CF-7ED6-4016-8351-A1894BB565C3}" dt="2022-05-31T04:43:38.194" v="13253" actId="478"/>
          <ac:spMkLst>
            <pc:docMk/>
            <pc:sldMk cId="3498630385" sldId="326"/>
            <ac:spMk id="28" creationId="{3EAFFA8D-0D46-44ED-9D4B-8AB6475128F9}"/>
          </ac:spMkLst>
        </pc:spChg>
        <pc:spChg chg="add mod">
          <ac:chgData name="Godchagon Panyamanotham (กชกร ปัญญามโนธรรม)" userId="4bf7b1b4-e1ae-4289-88c5-38bc21c8f4b1" providerId="ADAL" clId="{0E0673CF-7ED6-4016-8351-A1894BB565C3}" dt="2022-05-31T08:38:28.210" v="15751" actId="1582"/>
          <ac:spMkLst>
            <pc:docMk/>
            <pc:sldMk cId="3498630385" sldId="326"/>
            <ac:spMk id="30" creationId="{5B4D7F02-F410-43BB-867A-C2DED4520E90}"/>
          </ac:spMkLst>
        </pc:spChg>
        <pc:spChg chg="add mod">
          <ac:chgData name="Godchagon Panyamanotham (กชกร ปัญญามโนธรรม)" userId="4bf7b1b4-e1ae-4289-88c5-38bc21c8f4b1" providerId="ADAL" clId="{0E0673CF-7ED6-4016-8351-A1894BB565C3}" dt="2022-05-31T08:17:07.137" v="15284" actId="14100"/>
          <ac:spMkLst>
            <pc:docMk/>
            <pc:sldMk cId="3498630385" sldId="326"/>
            <ac:spMk id="31" creationId="{1FBCB88B-0D4F-4A68-A816-9A95BFA6D55F}"/>
          </ac:spMkLst>
        </pc:spChg>
        <pc:spChg chg="add mod">
          <ac:chgData name="Godchagon Panyamanotham (กชกร ปัญญามโนธรรม)" userId="4bf7b1b4-e1ae-4289-88c5-38bc21c8f4b1" providerId="ADAL" clId="{0E0673CF-7ED6-4016-8351-A1894BB565C3}" dt="2022-05-31T08:38:28.210" v="15751" actId="1582"/>
          <ac:spMkLst>
            <pc:docMk/>
            <pc:sldMk cId="3498630385" sldId="326"/>
            <ac:spMk id="32" creationId="{BB86CAE8-1897-4FD4-A2E5-E23102817CDE}"/>
          </ac:spMkLst>
        </pc:spChg>
        <pc:spChg chg="add mod">
          <ac:chgData name="Godchagon Panyamanotham (กชกร ปัญญามโนธรรม)" userId="4bf7b1b4-e1ae-4289-88c5-38bc21c8f4b1" providerId="ADAL" clId="{0E0673CF-7ED6-4016-8351-A1894BB565C3}" dt="2022-05-31T08:21:18.370" v="15327" actId="1076"/>
          <ac:spMkLst>
            <pc:docMk/>
            <pc:sldMk cId="3498630385" sldId="326"/>
            <ac:spMk id="33" creationId="{EBE4ABBF-7D56-4C3C-9D87-9E4C3CAD9ED0}"/>
          </ac:spMkLst>
        </pc:spChg>
        <pc:spChg chg="add mod">
          <ac:chgData name="Godchagon Panyamanotham (กชกร ปัญญามโนธรรม)" userId="4bf7b1b4-e1ae-4289-88c5-38bc21c8f4b1" providerId="ADAL" clId="{0E0673CF-7ED6-4016-8351-A1894BB565C3}" dt="2022-05-31T08:25:16.818" v="15331" actId="14100"/>
          <ac:spMkLst>
            <pc:docMk/>
            <pc:sldMk cId="3498630385" sldId="326"/>
            <ac:spMk id="34" creationId="{1F1F6382-2C6A-4828-B277-4516780A2AD5}"/>
          </ac:spMkLst>
        </pc:spChg>
        <pc:spChg chg="add mod">
          <ac:chgData name="Godchagon Panyamanotham (กชกร ปัญญามโนธรรม)" userId="4bf7b1b4-e1ae-4289-88c5-38bc21c8f4b1" providerId="ADAL" clId="{0E0673CF-7ED6-4016-8351-A1894BB565C3}" dt="2022-05-31T08:25:30.556" v="15344" actId="20577"/>
          <ac:spMkLst>
            <pc:docMk/>
            <pc:sldMk cId="3498630385" sldId="326"/>
            <ac:spMk id="35" creationId="{5B5E9636-AC3F-434B-9BBB-2B4F7F6AE4B9}"/>
          </ac:spMkLst>
        </pc:spChg>
        <pc:spChg chg="add mod">
          <ac:chgData name="Godchagon Panyamanotham (กชกร ปัญญามโนธรรม)" userId="4bf7b1b4-e1ae-4289-88c5-38bc21c8f4b1" providerId="ADAL" clId="{0E0673CF-7ED6-4016-8351-A1894BB565C3}" dt="2022-05-31T08:25:42.273" v="15372" actId="20577"/>
          <ac:spMkLst>
            <pc:docMk/>
            <pc:sldMk cId="3498630385" sldId="326"/>
            <ac:spMk id="36" creationId="{CB99705B-F343-47F7-8E3C-82911FDE7B5C}"/>
          </ac:spMkLst>
        </pc:spChg>
        <pc:graphicFrameChg chg="del">
          <ac:chgData name="Godchagon Panyamanotham (กชกร ปัญญามโนธรรม)" userId="4bf7b1b4-e1ae-4289-88c5-38bc21c8f4b1" providerId="ADAL" clId="{0E0673CF-7ED6-4016-8351-A1894BB565C3}" dt="2022-05-31T04:43:38.194" v="13253" actId="478"/>
          <ac:graphicFrameMkLst>
            <pc:docMk/>
            <pc:sldMk cId="3498630385" sldId="326"/>
            <ac:graphicFrameMk id="18" creationId="{99AA96B5-03AB-48E2-BDAE-47EE3C386B7F}"/>
          </ac:graphicFrameMkLst>
        </pc:graphicFrameChg>
        <pc:picChg chg="add del mod">
          <ac:chgData name="Godchagon Panyamanotham (กชกร ปัญญามโนธรรม)" userId="4bf7b1b4-e1ae-4289-88c5-38bc21c8f4b1" providerId="ADAL" clId="{0E0673CF-7ED6-4016-8351-A1894BB565C3}" dt="2022-05-31T07:32:00.286" v="13417" actId="478"/>
          <ac:picMkLst>
            <pc:docMk/>
            <pc:sldMk cId="3498630385" sldId="326"/>
            <ac:picMk id="4" creationId="{6D9478A5-7795-4D4B-8B9A-8B364915B441}"/>
          </ac:picMkLst>
        </pc:picChg>
        <pc:picChg chg="add mod">
          <ac:chgData name="Godchagon Panyamanotham (กชกร ปัญญามโนธรรม)" userId="4bf7b1b4-e1ae-4289-88c5-38bc21c8f4b1" providerId="ADAL" clId="{0E0673CF-7ED6-4016-8351-A1894BB565C3}" dt="2022-05-31T08:06:32.790" v="15012"/>
          <ac:picMkLst>
            <pc:docMk/>
            <pc:sldMk cId="3498630385" sldId="326"/>
            <ac:picMk id="6" creationId="{8E5D94C9-D08E-40DD-B18D-216247D94D8E}"/>
          </ac:picMkLst>
        </pc:picChg>
        <pc:picChg chg="add del mod">
          <ac:chgData name="Godchagon Panyamanotham (กชกร ปัญญามโนธรรม)" userId="4bf7b1b4-e1ae-4289-88c5-38bc21c8f4b1" providerId="ADAL" clId="{0E0673CF-7ED6-4016-8351-A1894BB565C3}" dt="2022-05-31T07:37:57.479" v="13861" actId="478"/>
          <ac:picMkLst>
            <pc:docMk/>
            <pc:sldMk cId="3498630385" sldId="326"/>
            <ac:picMk id="8" creationId="{FDA9B751-7DDA-44F7-AB0E-829E8A646E4A}"/>
          </ac:picMkLst>
        </pc:picChg>
        <pc:picChg chg="add mod">
          <ac:chgData name="Godchagon Panyamanotham (กชกร ปัญญามโนธรรม)" userId="4bf7b1b4-e1ae-4289-88c5-38bc21c8f4b1" providerId="ADAL" clId="{0E0673CF-7ED6-4016-8351-A1894BB565C3}" dt="2022-05-31T08:06:28.519" v="15011"/>
          <ac:picMkLst>
            <pc:docMk/>
            <pc:sldMk cId="3498630385" sldId="326"/>
            <ac:picMk id="21" creationId="{732C3A6F-4BDC-4798-B724-A593734BFBD7}"/>
          </ac:picMkLst>
        </pc:picChg>
        <pc:picChg chg="add mod">
          <ac:chgData name="Godchagon Panyamanotham (กชกร ปัญญามโนธรรม)" userId="4bf7b1b4-e1ae-4289-88c5-38bc21c8f4b1" providerId="ADAL" clId="{0E0673CF-7ED6-4016-8351-A1894BB565C3}" dt="2022-05-31T08:06:25.730" v="15010"/>
          <ac:picMkLst>
            <pc:docMk/>
            <pc:sldMk cId="3498630385" sldId="326"/>
            <ac:picMk id="29" creationId="{C5734968-F7E8-4D16-9F5B-E98722ABC152}"/>
          </ac:picMkLst>
        </pc:picChg>
      </pc:sldChg>
      <pc:sldChg chg="modSp add del mod">
        <pc:chgData name="Godchagon Panyamanotham (กชกร ปัญญามโนธรรม)" userId="4bf7b1b4-e1ae-4289-88c5-38bc21c8f4b1" providerId="ADAL" clId="{0E0673CF-7ED6-4016-8351-A1894BB565C3}" dt="2022-05-30T15:21:32.184" v="11902" actId="47"/>
        <pc:sldMkLst>
          <pc:docMk/>
          <pc:sldMk cId="4106545453" sldId="326"/>
        </pc:sldMkLst>
        <pc:spChg chg="mod">
          <ac:chgData name="Godchagon Panyamanotham (กชกร ปัญญามโนธรรม)" userId="4bf7b1b4-e1ae-4289-88c5-38bc21c8f4b1" providerId="ADAL" clId="{0E0673CF-7ED6-4016-8351-A1894BB565C3}" dt="2022-05-30T15:21:29.073" v="11901" actId="20577"/>
          <ac:spMkLst>
            <pc:docMk/>
            <pc:sldMk cId="4106545453" sldId="326"/>
            <ac:spMk id="12" creationId="{72ECF7E3-09E9-4FA2-B139-9977F4BAF79E}"/>
          </ac:spMkLst>
        </pc:spChg>
      </pc:sldChg>
      <pc:sldChg chg="addSp delSp modSp add mod modAnim modNotesTx">
        <pc:chgData name="Godchagon Panyamanotham (กชกร ปัญญามโนธรรม)" userId="4bf7b1b4-e1ae-4289-88c5-38bc21c8f4b1" providerId="ADAL" clId="{0E0673CF-7ED6-4016-8351-A1894BB565C3}" dt="2022-05-31T10:03:56.543" v="17116"/>
        <pc:sldMkLst>
          <pc:docMk/>
          <pc:sldMk cId="300742860" sldId="327"/>
        </pc:sldMkLst>
        <pc:spChg chg="add mod">
          <ac:chgData name="Godchagon Panyamanotham (กชกร ปัญญามโนธรรม)" userId="4bf7b1b4-e1ae-4289-88c5-38bc21c8f4b1" providerId="ADAL" clId="{0E0673CF-7ED6-4016-8351-A1894BB565C3}" dt="2022-05-31T08:38:15.447" v="15749" actId="1582"/>
          <ac:spMkLst>
            <pc:docMk/>
            <pc:sldMk cId="300742860" sldId="327"/>
            <ac:spMk id="20" creationId="{547CD9D0-E5DA-4B87-A485-45ECFC0EB261}"/>
          </ac:spMkLst>
        </pc:spChg>
        <pc:spChg chg="add mod">
          <ac:chgData name="Godchagon Panyamanotham (กชกร ปัญญามโนธรรม)" userId="4bf7b1b4-e1ae-4289-88c5-38bc21c8f4b1" providerId="ADAL" clId="{0E0673CF-7ED6-4016-8351-A1894BB565C3}" dt="2022-05-31T08:30:37.190" v="15411" actId="1038"/>
          <ac:spMkLst>
            <pc:docMk/>
            <pc:sldMk cId="300742860" sldId="327"/>
            <ac:spMk id="23" creationId="{17F61015-4189-4022-AA32-69F476C87F9A}"/>
          </ac:spMkLst>
        </pc:spChg>
        <pc:spChg chg="add mod">
          <ac:chgData name="Godchagon Panyamanotham (กชกร ปัญญามโนธรรม)" userId="4bf7b1b4-e1ae-4289-88c5-38bc21c8f4b1" providerId="ADAL" clId="{0E0673CF-7ED6-4016-8351-A1894BB565C3}" dt="2022-05-31T08:30:58.267" v="15421" actId="1035"/>
          <ac:spMkLst>
            <pc:docMk/>
            <pc:sldMk cId="300742860" sldId="327"/>
            <ac:spMk id="24" creationId="{AA53F90E-0197-429E-868F-57DB58319749}"/>
          </ac:spMkLst>
        </pc:spChg>
        <pc:spChg chg="add mod">
          <ac:chgData name="Godchagon Panyamanotham (กชกร ปัญญามโนธรรม)" userId="4bf7b1b4-e1ae-4289-88c5-38bc21c8f4b1" providerId="ADAL" clId="{0E0673CF-7ED6-4016-8351-A1894BB565C3}" dt="2022-05-31T08:38:15.447" v="15749" actId="1582"/>
          <ac:spMkLst>
            <pc:docMk/>
            <pc:sldMk cId="300742860" sldId="327"/>
            <ac:spMk id="25" creationId="{3885ADEB-E040-42A3-941B-1B06BCF950FC}"/>
          </ac:spMkLst>
        </pc:spChg>
        <pc:spChg chg="add mod">
          <ac:chgData name="Godchagon Panyamanotham (กชกร ปัญญามโนธรรม)" userId="4bf7b1b4-e1ae-4289-88c5-38bc21c8f4b1" providerId="ADAL" clId="{0E0673CF-7ED6-4016-8351-A1894BB565C3}" dt="2022-05-31T08:38:15.447" v="15749" actId="1582"/>
          <ac:spMkLst>
            <pc:docMk/>
            <pc:sldMk cId="300742860" sldId="327"/>
            <ac:spMk id="26" creationId="{72D0968B-A0EC-48D8-97E8-E621AAB24046}"/>
          </ac:spMkLst>
        </pc:spChg>
        <pc:spChg chg="add mod">
          <ac:chgData name="Godchagon Panyamanotham (กชกร ปัญญามโนธรรม)" userId="4bf7b1b4-e1ae-4289-88c5-38bc21c8f4b1" providerId="ADAL" clId="{0E0673CF-7ED6-4016-8351-A1894BB565C3}" dt="2022-05-31T08:31:47.931" v="15459" actId="20577"/>
          <ac:spMkLst>
            <pc:docMk/>
            <pc:sldMk cId="300742860" sldId="327"/>
            <ac:spMk id="27" creationId="{9531BB3D-2666-4332-8F49-D12BA70B4C8C}"/>
          </ac:spMkLst>
        </pc:spChg>
        <pc:picChg chg="add del mod">
          <ac:chgData name="Godchagon Panyamanotham (กชกร ปัญญามโนธรรม)" userId="4bf7b1b4-e1ae-4289-88c5-38bc21c8f4b1" providerId="ADAL" clId="{0E0673CF-7ED6-4016-8351-A1894BB565C3}" dt="2022-05-31T07:38:52.326" v="13871" actId="478"/>
          <ac:picMkLst>
            <pc:docMk/>
            <pc:sldMk cId="300742860" sldId="327"/>
            <ac:picMk id="3" creationId="{A83B4BEB-5403-444F-9330-C7DF8A728CB9}"/>
          </ac:picMkLst>
        </pc:picChg>
        <pc:picChg chg="add mod">
          <ac:chgData name="Godchagon Panyamanotham (กชกร ปัญญามโนธรรม)" userId="4bf7b1b4-e1ae-4289-88c5-38bc21c8f4b1" providerId="ADAL" clId="{0E0673CF-7ED6-4016-8351-A1894BB565C3}" dt="2022-05-31T08:06:18.671" v="15008"/>
          <ac:picMkLst>
            <pc:docMk/>
            <pc:sldMk cId="300742860" sldId="327"/>
            <ac:picMk id="5" creationId="{B4746C5B-87E6-4C50-9BFF-999538D320AA}"/>
          </ac:picMkLst>
        </pc:picChg>
        <pc:picChg chg="del">
          <ac:chgData name="Godchagon Panyamanotham (กชกร ปัญญามโนธรรม)" userId="4bf7b1b4-e1ae-4289-88c5-38bc21c8f4b1" providerId="ADAL" clId="{0E0673CF-7ED6-4016-8351-A1894BB565C3}" dt="2022-05-31T07:37:06.706" v="13847" actId="478"/>
          <ac:picMkLst>
            <pc:docMk/>
            <pc:sldMk cId="300742860" sldId="327"/>
            <ac:picMk id="6" creationId="{8E5D94C9-D08E-40DD-B18D-216247D94D8E}"/>
          </ac:picMkLst>
        </pc:picChg>
        <pc:picChg chg="del">
          <ac:chgData name="Godchagon Panyamanotham (กชกร ปัญญามโนธรรม)" userId="4bf7b1b4-e1ae-4289-88c5-38bc21c8f4b1" providerId="ADAL" clId="{0E0673CF-7ED6-4016-8351-A1894BB565C3}" dt="2022-05-31T07:37:07.221" v="13848" actId="478"/>
          <ac:picMkLst>
            <pc:docMk/>
            <pc:sldMk cId="300742860" sldId="327"/>
            <ac:picMk id="8" creationId="{FDA9B751-7DDA-44F7-AB0E-829E8A646E4A}"/>
          </ac:picMkLst>
        </pc:picChg>
        <pc:picChg chg="add mod">
          <ac:chgData name="Godchagon Panyamanotham (กชกร ปัญญามโนธรรม)" userId="4bf7b1b4-e1ae-4289-88c5-38bc21c8f4b1" providerId="ADAL" clId="{0E0673CF-7ED6-4016-8351-A1894BB565C3}" dt="2022-05-31T08:11:52.961" v="15023" actId="1076"/>
          <ac:picMkLst>
            <pc:docMk/>
            <pc:sldMk cId="300742860" sldId="327"/>
            <ac:picMk id="9" creationId="{019C26B2-A528-4AA0-912F-44FCB8894608}"/>
          </ac:picMkLst>
        </pc:picChg>
        <pc:picChg chg="add mod">
          <ac:chgData name="Godchagon Panyamanotham (กชกร ปัญญามโนธรรม)" userId="4bf7b1b4-e1ae-4289-88c5-38bc21c8f4b1" providerId="ADAL" clId="{0E0673CF-7ED6-4016-8351-A1894BB565C3}" dt="2022-05-31T08:06:15.995" v="15007"/>
          <ac:picMkLst>
            <pc:docMk/>
            <pc:sldMk cId="300742860" sldId="327"/>
            <ac:picMk id="17" creationId="{A729B366-EFEA-4DD6-BC0B-2C6E166C66B3}"/>
          </ac:picMkLst>
        </pc:picChg>
        <pc:picChg chg="del">
          <ac:chgData name="Godchagon Panyamanotham (กชกร ปัญญามโนธรรม)" userId="4bf7b1b4-e1ae-4289-88c5-38bc21c8f4b1" providerId="ADAL" clId="{0E0673CF-7ED6-4016-8351-A1894BB565C3}" dt="2022-05-31T07:37:07.709" v="13849" actId="478"/>
          <ac:picMkLst>
            <pc:docMk/>
            <pc:sldMk cId="300742860" sldId="327"/>
            <ac:picMk id="21" creationId="{732C3A6F-4BDC-4798-B724-A593734BFBD7}"/>
          </ac:picMkLst>
        </pc:picChg>
      </pc:sldChg>
      <pc:sldChg chg="addSp delSp modSp add mod modAnim modNotesTx">
        <pc:chgData name="Godchagon Panyamanotham (กชกร ปัญญามโนธรรม)" userId="4bf7b1b4-e1ae-4289-88c5-38bc21c8f4b1" providerId="ADAL" clId="{0E0673CF-7ED6-4016-8351-A1894BB565C3}" dt="2022-05-31T10:04:00.154" v="17118"/>
        <pc:sldMkLst>
          <pc:docMk/>
          <pc:sldMk cId="2449671202" sldId="328"/>
        </pc:sldMkLst>
        <pc:spChg chg="add mod">
          <ac:chgData name="Godchagon Panyamanotham (กชกร ปัญญามโนธรรม)" userId="4bf7b1b4-e1ae-4289-88c5-38bc21c8f4b1" providerId="ADAL" clId="{0E0673CF-7ED6-4016-8351-A1894BB565C3}" dt="2022-05-31T08:33:38.119" v="15491" actId="313"/>
          <ac:spMkLst>
            <pc:docMk/>
            <pc:sldMk cId="2449671202" sldId="328"/>
            <ac:spMk id="19" creationId="{F5086D38-949C-470E-9EE6-D0D96AACBCFF}"/>
          </ac:spMkLst>
        </pc:spChg>
        <pc:spChg chg="add mod">
          <ac:chgData name="Godchagon Panyamanotham (กชกร ปัญญามโนธรรม)" userId="4bf7b1b4-e1ae-4289-88c5-38bc21c8f4b1" providerId="ADAL" clId="{0E0673CF-7ED6-4016-8351-A1894BB565C3}" dt="2022-05-31T08:38:37.928" v="15752" actId="1582"/>
          <ac:spMkLst>
            <pc:docMk/>
            <pc:sldMk cId="2449671202" sldId="328"/>
            <ac:spMk id="20" creationId="{24046D91-6D46-433C-A48B-08003BECA5A2}"/>
          </ac:spMkLst>
        </pc:spChg>
        <pc:spChg chg="add mod">
          <ac:chgData name="Godchagon Panyamanotham (กชกร ปัญญามโนธรรม)" userId="4bf7b1b4-e1ae-4289-88c5-38bc21c8f4b1" providerId="ADAL" clId="{0E0673CF-7ED6-4016-8351-A1894BB565C3}" dt="2022-05-31T08:33:26.166" v="15471" actId="1076"/>
          <ac:spMkLst>
            <pc:docMk/>
            <pc:sldMk cId="2449671202" sldId="328"/>
            <ac:spMk id="21" creationId="{65ADE00C-18F1-455D-BA1A-C3FDD573242A}"/>
          </ac:spMkLst>
        </pc:spChg>
        <pc:picChg chg="add mod">
          <ac:chgData name="Godchagon Panyamanotham (กชกร ปัญญามโนธรรม)" userId="4bf7b1b4-e1ae-4289-88c5-38bc21c8f4b1" providerId="ADAL" clId="{0E0673CF-7ED6-4016-8351-A1894BB565C3}" dt="2022-05-31T08:06:12.098" v="15006"/>
          <ac:picMkLst>
            <pc:docMk/>
            <pc:sldMk cId="2449671202" sldId="328"/>
            <ac:picMk id="3" creationId="{C020E22D-DAF0-491A-9C8A-D62F7B6A6CCA}"/>
          </ac:picMkLst>
        </pc:picChg>
        <pc:picChg chg="add del mod">
          <ac:chgData name="Godchagon Panyamanotham (กชกร ปัญญามโนธรรม)" userId="4bf7b1b4-e1ae-4289-88c5-38bc21c8f4b1" providerId="ADAL" clId="{0E0673CF-7ED6-4016-8351-A1894BB565C3}" dt="2022-05-31T07:44:33.863" v="14084" actId="478"/>
          <ac:picMkLst>
            <pc:docMk/>
            <pc:sldMk cId="2449671202" sldId="328"/>
            <ac:picMk id="5" creationId="{B4746C5B-87E6-4C50-9BFF-999538D320AA}"/>
          </ac:picMkLst>
        </pc:picChg>
        <pc:picChg chg="del">
          <ac:chgData name="Godchagon Panyamanotham (กชกร ปัญญามโนธรรม)" userId="4bf7b1b4-e1ae-4289-88c5-38bc21c8f4b1" providerId="ADAL" clId="{0E0673CF-7ED6-4016-8351-A1894BB565C3}" dt="2022-05-31T07:43:55.381" v="14073" actId="478"/>
          <ac:picMkLst>
            <pc:docMk/>
            <pc:sldMk cId="2449671202" sldId="328"/>
            <ac:picMk id="9" creationId="{019C26B2-A528-4AA0-912F-44FCB8894608}"/>
          </ac:picMkLst>
        </pc:picChg>
        <pc:picChg chg="add del mod">
          <ac:chgData name="Godchagon Panyamanotham (กชกร ปัญญามโนธรรม)" userId="4bf7b1b4-e1ae-4289-88c5-38bc21c8f4b1" providerId="ADAL" clId="{0E0673CF-7ED6-4016-8351-A1894BB565C3}" dt="2022-05-31T07:44:33.863" v="14084" actId="478"/>
          <ac:picMkLst>
            <pc:docMk/>
            <pc:sldMk cId="2449671202" sldId="328"/>
            <ac:picMk id="17" creationId="{A729B366-EFEA-4DD6-BC0B-2C6E166C66B3}"/>
          </ac:picMkLst>
        </pc:picChg>
        <pc:picChg chg="add del mod">
          <ac:chgData name="Godchagon Panyamanotham (กชกร ปัญญามโนธรรม)" userId="4bf7b1b4-e1ae-4289-88c5-38bc21c8f4b1" providerId="ADAL" clId="{0E0673CF-7ED6-4016-8351-A1894BB565C3}" dt="2022-05-31T08:12:20.160" v="15030" actId="21"/>
          <ac:picMkLst>
            <pc:docMk/>
            <pc:sldMk cId="2449671202" sldId="328"/>
            <ac:picMk id="18" creationId="{93CF3541-8BA2-421B-9458-81EC6196F48A}"/>
          </ac:picMkLst>
        </pc:picChg>
      </pc:sldChg>
      <pc:sldChg chg="addSp delSp modSp add mod modAnim modNotesTx">
        <pc:chgData name="Godchagon Panyamanotham (กชกร ปัญญามโนธรรม)" userId="4bf7b1b4-e1ae-4289-88c5-38bc21c8f4b1" providerId="ADAL" clId="{0E0673CF-7ED6-4016-8351-A1894BB565C3}" dt="2022-05-31T10:04:02.291" v="17120"/>
        <pc:sldMkLst>
          <pc:docMk/>
          <pc:sldMk cId="4040406479" sldId="329"/>
        </pc:sldMkLst>
        <pc:spChg chg="add mod">
          <ac:chgData name="Godchagon Panyamanotham (กชกร ปัญญามโนธรรม)" userId="4bf7b1b4-e1ae-4289-88c5-38bc21c8f4b1" providerId="ADAL" clId="{0E0673CF-7ED6-4016-8351-A1894BB565C3}" dt="2022-05-31T08:34:48.866" v="15562" actId="1076"/>
          <ac:spMkLst>
            <pc:docMk/>
            <pc:sldMk cId="4040406479" sldId="329"/>
            <ac:spMk id="19" creationId="{D604BFF6-9422-4586-A43F-0C59AA2C928B}"/>
          </ac:spMkLst>
        </pc:spChg>
        <pc:spChg chg="add mod">
          <ac:chgData name="Godchagon Panyamanotham (กชกร ปัญญามโนธรรม)" userId="4bf7b1b4-e1ae-4289-88c5-38bc21c8f4b1" providerId="ADAL" clId="{0E0673CF-7ED6-4016-8351-A1894BB565C3}" dt="2022-05-31T08:38:44.569" v="15753" actId="1582"/>
          <ac:spMkLst>
            <pc:docMk/>
            <pc:sldMk cId="4040406479" sldId="329"/>
            <ac:spMk id="20" creationId="{B27C6ABF-9075-4EC8-932C-FAB9A815EEAE}"/>
          </ac:spMkLst>
        </pc:spChg>
        <pc:spChg chg="add mod">
          <ac:chgData name="Godchagon Panyamanotham (กชกร ปัญญามโนธรรม)" userId="4bf7b1b4-e1ae-4289-88c5-38bc21c8f4b1" providerId="ADAL" clId="{0E0673CF-7ED6-4016-8351-A1894BB565C3}" dt="2022-05-31T08:34:10.113" v="15536" actId="1037"/>
          <ac:spMkLst>
            <pc:docMk/>
            <pc:sldMk cId="4040406479" sldId="329"/>
            <ac:spMk id="21" creationId="{7D56DB95-3CE5-47BD-B090-21FFF2EEE195}"/>
          </ac:spMkLst>
        </pc:spChg>
        <pc:picChg chg="del">
          <ac:chgData name="Godchagon Panyamanotham (กชกร ปัญญามโนธรรม)" userId="4bf7b1b4-e1ae-4289-88c5-38bc21c8f4b1" providerId="ADAL" clId="{0E0673CF-7ED6-4016-8351-A1894BB565C3}" dt="2022-05-31T07:49:03.753" v="14523" actId="478"/>
          <ac:picMkLst>
            <pc:docMk/>
            <pc:sldMk cId="4040406479" sldId="329"/>
            <ac:picMk id="3" creationId="{C020E22D-DAF0-491A-9C8A-D62F7B6A6CCA}"/>
          </ac:picMkLst>
        </pc:picChg>
        <pc:picChg chg="add del mod">
          <ac:chgData name="Godchagon Panyamanotham (กชกร ปัญญามโนธรรม)" userId="4bf7b1b4-e1ae-4289-88c5-38bc21c8f4b1" providerId="ADAL" clId="{0E0673CF-7ED6-4016-8351-A1894BB565C3}" dt="2022-05-31T08:12:23.136" v="15031" actId="478"/>
          <ac:picMkLst>
            <pc:docMk/>
            <pc:sldMk cId="4040406479" sldId="329"/>
            <ac:picMk id="4" creationId="{867378A4-0DE4-4229-85B1-939572C7A6B3}"/>
          </ac:picMkLst>
        </pc:picChg>
        <pc:picChg chg="add mod">
          <ac:chgData name="Godchagon Panyamanotham (กชกร ปัญญามโนธรรม)" userId="4bf7b1b4-e1ae-4289-88c5-38bc21c8f4b1" providerId="ADAL" clId="{0E0673CF-7ED6-4016-8351-A1894BB565C3}" dt="2022-05-31T08:12:23.524" v="15032"/>
          <ac:picMkLst>
            <pc:docMk/>
            <pc:sldMk cId="4040406479" sldId="329"/>
            <ac:picMk id="17" creationId="{0D228667-B685-408E-95F7-875C74256301}"/>
          </ac:picMkLst>
        </pc:picChg>
        <pc:picChg chg="add del mod">
          <ac:chgData name="Godchagon Panyamanotham (กชกร ปัญญามโนธรรม)" userId="4bf7b1b4-e1ae-4289-88c5-38bc21c8f4b1" providerId="ADAL" clId="{0E0673CF-7ED6-4016-8351-A1894BB565C3}" dt="2022-05-31T08:12:48.273" v="15037" actId="21"/>
          <ac:picMkLst>
            <pc:docMk/>
            <pc:sldMk cId="4040406479" sldId="329"/>
            <ac:picMk id="18" creationId="{7B1589AB-D3CD-4E06-B6A2-67ED094A2025}"/>
          </ac:picMkLst>
        </pc:picChg>
      </pc:sldChg>
      <pc:sldChg chg="addSp delSp modSp add mod modNotesTx">
        <pc:chgData name="Godchagon Panyamanotham (กชกร ปัญญามโนธรรม)" userId="4bf7b1b4-e1ae-4289-88c5-38bc21c8f4b1" providerId="ADAL" clId="{0E0673CF-7ED6-4016-8351-A1894BB565C3}" dt="2022-05-31T10:09:47.981" v="17207" actId="20577"/>
        <pc:sldMkLst>
          <pc:docMk/>
          <pc:sldMk cId="2220073542" sldId="330"/>
        </pc:sldMkLst>
        <pc:spChg chg="add mod">
          <ac:chgData name="Godchagon Panyamanotham (กชกร ปัญญามโนธรรม)" userId="4bf7b1b4-e1ae-4289-88c5-38bc21c8f4b1" providerId="ADAL" clId="{0E0673CF-7ED6-4016-8351-A1894BB565C3}" dt="2022-05-31T10:09:47.981" v="17207" actId="20577"/>
          <ac:spMkLst>
            <pc:docMk/>
            <pc:sldMk cId="2220073542" sldId="330"/>
            <ac:spMk id="19" creationId="{1063CC90-E407-4F2A-858D-85556306BD06}"/>
          </ac:spMkLst>
        </pc:spChg>
        <pc:spChg chg="add mod">
          <ac:chgData name="Godchagon Panyamanotham (กชกร ปัญญามโนธรรม)" userId="4bf7b1b4-e1ae-4289-88c5-38bc21c8f4b1" providerId="ADAL" clId="{0E0673CF-7ED6-4016-8351-A1894BB565C3}" dt="2022-05-31T08:38:50.162" v="15754" actId="1582"/>
          <ac:spMkLst>
            <pc:docMk/>
            <pc:sldMk cId="2220073542" sldId="330"/>
            <ac:spMk id="20" creationId="{93D97449-43F7-4BEE-A274-E760BD4956B8}"/>
          </ac:spMkLst>
        </pc:spChg>
        <pc:spChg chg="add mod">
          <ac:chgData name="Godchagon Panyamanotham (กชกร ปัญญามโนธรรม)" userId="4bf7b1b4-e1ae-4289-88c5-38bc21c8f4b1" providerId="ADAL" clId="{0E0673CF-7ED6-4016-8351-A1894BB565C3}" dt="2022-05-31T08:35:02.762" v="15604" actId="1038"/>
          <ac:spMkLst>
            <pc:docMk/>
            <pc:sldMk cId="2220073542" sldId="330"/>
            <ac:spMk id="21" creationId="{A4F3B5F2-6154-4650-91B3-FC1AB6B140A4}"/>
          </ac:spMkLst>
        </pc:spChg>
        <pc:picChg chg="add del mod">
          <ac:chgData name="Godchagon Panyamanotham (กชกร ปัญญามโนธรรม)" userId="4bf7b1b4-e1ae-4289-88c5-38bc21c8f4b1" providerId="ADAL" clId="{0E0673CF-7ED6-4016-8351-A1894BB565C3}" dt="2022-05-31T08:12:38.193" v="15033" actId="21"/>
          <ac:picMkLst>
            <pc:docMk/>
            <pc:sldMk cId="2220073542" sldId="330"/>
            <ac:picMk id="3" creationId="{688B50E9-B930-407C-90E0-8961C938F82D}"/>
          </ac:picMkLst>
        </pc:picChg>
        <pc:picChg chg="del">
          <ac:chgData name="Godchagon Panyamanotham (กชกร ปัญญามโนธรรม)" userId="4bf7b1b4-e1ae-4289-88c5-38bc21c8f4b1" providerId="ADAL" clId="{0E0673CF-7ED6-4016-8351-A1894BB565C3}" dt="2022-05-31T08:11:26.390" v="15017" actId="478"/>
          <ac:picMkLst>
            <pc:docMk/>
            <pc:sldMk cId="2220073542" sldId="330"/>
            <ac:picMk id="4" creationId="{867378A4-0DE4-4229-85B1-939572C7A6B3}"/>
          </ac:picMkLst>
        </pc:picChg>
        <pc:picChg chg="add mod">
          <ac:chgData name="Godchagon Panyamanotham (กชกร ปัญญามโนธรรม)" userId="4bf7b1b4-e1ae-4289-88c5-38bc21c8f4b1" providerId="ADAL" clId="{0E0673CF-7ED6-4016-8351-A1894BB565C3}" dt="2022-05-31T08:12:55.593" v="15041"/>
          <ac:picMkLst>
            <pc:docMk/>
            <pc:sldMk cId="2220073542" sldId="330"/>
            <ac:picMk id="17" creationId="{E347E932-9196-4E71-9152-CC2D6B5137EC}"/>
          </ac:picMkLst>
        </pc:picChg>
        <pc:picChg chg="add del mod">
          <ac:chgData name="Godchagon Panyamanotham (กชกร ปัญญามโนธรรม)" userId="4bf7b1b4-e1ae-4289-88c5-38bc21c8f4b1" providerId="ADAL" clId="{0E0673CF-7ED6-4016-8351-A1894BB565C3}" dt="2022-05-31T08:15:45.281" v="15264" actId="21"/>
          <ac:picMkLst>
            <pc:docMk/>
            <pc:sldMk cId="2220073542" sldId="330"/>
            <ac:picMk id="18" creationId="{D8D05F83-ADED-4F57-BC94-51F6499D9ADF}"/>
          </ac:picMkLst>
        </pc:picChg>
      </pc:sldChg>
      <pc:sldChg chg="addSp delSp modSp add mod modNotesTx">
        <pc:chgData name="Godchagon Panyamanotham (กชกร ปัญญามโนธรรม)" userId="4bf7b1b4-e1ae-4289-88c5-38bc21c8f4b1" providerId="ADAL" clId="{0E0673CF-7ED6-4016-8351-A1894BB565C3}" dt="2022-05-31T10:04:07.779" v="17124"/>
        <pc:sldMkLst>
          <pc:docMk/>
          <pc:sldMk cId="654757273" sldId="331"/>
        </pc:sldMkLst>
        <pc:spChg chg="add mod">
          <ac:chgData name="Godchagon Panyamanotham (กชกร ปัญญามโนธรรม)" userId="4bf7b1b4-e1ae-4289-88c5-38bc21c8f4b1" providerId="ADAL" clId="{0E0673CF-7ED6-4016-8351-A1894BB565C3}" dt="2022-05-31T08:36:54.557" v="15715" actId="20577"/>
          <ac:spMkLst>
            <pc:docMk/>
            <pc:sldMk cId="654757273" sldId="331"/>
            <ac:spMk id="19" creationId="{353BFCBB-DB35-4F21-A559-4AA6943FD0D5}"/>
          </ac:spMkLst>
        </pc:spChg>
        <pc:spChg chg="add mod">
          <ac:chgData name="Godchagon Panyamanotham (กชกร ปัญญามโนธรรม)" userId="4bf7b1b4-e1ae-4289-88c5-38bc21c8f4b1" providerId="ADAL" clId="{0E0673CF-7ED6-4016-8351-A1894BB565C3}" dt="2022-05-31T08:38:58.162" v="15755" actId="1582"/>
          <ac:spMkLst>
            <pc:docMk/>
            <pc:sldMk cId="654757273" sldId="331"/>
            <ac:spMk id="20" creationId="{3022F38D-5B86-46E9-9CAC-A77366DC9B9B}"/>
          </ac:spMkLst>
        </pc:spChg>
        <pc:spChg chg="add mod">
          <ac:chgData name="Godchagon Panyamanotham (กชกร ปัญญามโนธรรม)" userId="4bf7b1b4-e1ae-4289-88c5-38bc21c8f4b1" providerId="ADAL" clId="{0E0673CF-7ED6-4016-8351-A1894BB565C3}" dt="2022-05-31T08:36:10.337" v="15657" actId="1038"/>
          <ac:spMkLst>
            <pc:docMk/>
            <pc:sldMk cId="654757273" sldId="331"/>
            <ac:spMk id="21" creationId="{67A15032-1BB9-4474-9523-227BF48A0E9B}"/>
          </ac:spMkLst>
        </pc:spChg>
        <pc:spChg chg="add mod">
          <ac:chgData name="Godchagon Panyamanotham (กชกร ปัญญามโนธรรม)" userId="4bf7b1b4-e1ae-4289-88c5-38bc21c8f4b1" providerId="ADAL" clId="{0E0673CF-7ED6-4016-8351-A1894BB565C3}" dt="2022-05-31T08:48:10.505" v="15819" actId="20577"/>
          <ac:spMkLst>
            <pc:docMk/>
            <pc:sldMk cId="654757273" sldId="331"/>
            <ac:spMk id="23" creationId="{90053126-307C-4761-826F-9F9A45412CCF}"/>
          </ac:spMkLst>
        </pc:spChg>
        <pc:spChg chg="add mod">
          <ac:chgData name="Godchagon Panyamanotham (กชกร ปัญญามโนธรรม)" userId="4bf7b1b4-e1ae-4289-88c5-38bc21c8f4b1" providerId="ADAL" clId="{0E0673CF-7ED6-4016-8351-A1894BB565C3}" dt="2022-05-31T08:38:58.162" v="15755" actId="1582"/>
          <ac:spMkLst>
            <pc:docMk/>
            <pc:sldMk cId="654757273" sldId="331"/>
            <ac:spMk id="24" creationId="{C8B48DBB-E373-40CA-A999-6F1DA9B59F62}"/>
          </ac:spMkLst>
        </pc:spChg>
        <pc:picChg chg="add del mod">
          <ac:chgData name="Godchagon Panyamanotham (กชกร ปัญญามโนธรรม)" userId="4bf7b1b4-e1ae-4289-88c5-38bc21c8f4b1" providerId="ADAL" clId="{0E0673CF-7ED6-4016-8351-A1894BB565C3}" dt="2022-05-31T08:15:27.403" v="15257" actId="21"/>
          <ac:picMkLst>
            <pc:docMk/>
            <pc:sldMk cId="654757273" sldId="331"/>
            <ac:picMk id="3" creationId="{D3838D4E-D5B5-4779-AB02-6D3A3812D36C}"/>
          </ac:picMkLst>
        </pc:picChg>
        <pc:picChg chg="del">
          <ac:chgData name="Godchagon Panyamanotham (กชกร ปัญญามโนธรรม)" userId="4bf7b1b4-e1ae-4289-88c5-38bc21c8f4b1" providerId="ADAL" clId="{0E0673CF-7ED6-4016-8351-A1894BB565C3}" dt="2022-05-31T08:15:23.865" v="15256" actId="478"/>
          <ac:picMkLst>
            <pc:docMk/>
            <pc:sldMk cId="654757273" sldId="331"/>
            <ac:picMk id="17" creationId="{E347E932-9196-4E71-9152-CC2D6B5137EC}"/>
          </ac:picMkLst>
        </pc:picChg>
        <pc:picChg chg="add mod">
          <ac:chgData name="Godchagon Panyamanotham (กชกร ปัญญามโนธรรม)" userId="4bf7b1b4-e1ae-4289-88c5-38bc21c8f4b1" providerId="ADAL" clId="{0E0673CF-7ED6-4016-8351-A1894BB565C3}" dt="2022-05-31T08:15:45.987" v="15265"/>
          <ac:picMkLst>
            <pc:docMk/>
            <pc:sldMk cId="654757273" sldId="331"/>
            <ac:picMk id="18" creationId="{3DD8CE4E-7868-4A7D-9B2A-9466BD736DA7}"/>
          </ac:picMkLst>
        </pc:picChg>
      </pc:sldChg>
      <pc:sldChg chg="delSp modSp add mod">
        <pc:chgData name="Godchagon Panyamanotham (กชกร ปัญญามโนธรรม)" userId="4bf7b1b4-e1ae-4289-88c5-38bc21c8f4b1" providerId="ADAL" clId="{0E0673CF-7ED6-4016-8351-A1894BB565C3}" dt="2022-05-31T10:05:27.844" v="17164" actId="478"/>
        <pc:sldMkLst>
          <pc:docMk/>
          <pc:sldMk cId="1404928279" sldId="332"/>
        </pc:sldMkLst>
        <pc:spChg chg="mod">
          <ac:chgData name="Godchagon Panyamanotham (กชกร ปัญญามโนธรรม)" userId="4bf7b1b4-e1ae-4289-88c5-38bc21c8f4b1" providerId="ADAL" clId="{0E0673CF-7ED6-4016-8351-A1894BB565C3}" dt="2022-05-31T10:03:07.942" v="17093" actId="20577"/>
          <ac:spMkLst>
            <pc:docMk/>
            <pc:sldMk cId="1404928279" sldId="332"/>
            <ac:spMk id="9" creationId="{2C744498-4A5B-4D3B-B7CE-CB37635ED03C}"/>
          </ac:spMkLst>
        </pc:spChg>
        <pc:spChg chg="del mod">
          <ac:chgData name="Godchagon Panyamanotham (กชกร ปัญญามโนธรรม)" userId="4bf7b1b4-e1ae-4289-88c5-38bc21c8f4b1" providerId="ADAL" clId="{0E0673CF-7ED6-4016-8351-A1894BB565C3}" dt="2022-05-31T10:05:27.844" v="17164" actId="478"/>
          <ac:spMkLst>
            <pc:docMk/>
            <pc:sldMk cId="1404928279" sldId="332"/>
            <ac:spMk id="10" creationId="{90F2E4BD-66BF-42CB-8290-30033E8CBE83}"/>
          </ac:spMkLst>
        </pc:spChg>
        <pc:spChg chg="mod">
          <ac:chgData name="Godchagon Panyamanotham (กชกร ปัญญามโนธรรม)" userId="4bf7b1b4-e1ae-4289-88c5-38bc21c8f4b1" providerId="ADAL" clId="{0E0673CF-7ED6-4016-8351-A1894BB565C3}" dt="2022-05-31T10:02:54.470" v="17089" actId="20577"/>
          <ac:spMkLst>
            <pc:docMk/>
            <pc:sldMk cId="1404928279" sldId="332"/>
            <ac:spMk id="14" creationId="{376E52CA-66AA-4A0F-8CF9-3F7608D0AC49}"/>
          </ac:spMkLst>
        </pc:spChg>
      </pc:sldChg>
    </pc:docChg>
  </pc:docChgLst>
  <pc:docChgLst>
    <pc:chgData name="Godchagon Panyamanotham (กชกร ปัญญามโนธรรม)" userId="4bf7b1b4-e1ae-4289-88c5-38bc21c8f4b1" providerId="ADAL" clId="{379BDC50-94BC-4029-9672-5511CA6C7F8D}"/>
    <pc:docChg chg="undo custSel addSld delSld modSld sldOrd">
      <pc:chgData name="Godchagon Panyamanotham (กชกร ปัญญามโนธรรม)" userId="4bf7b1b4-e1ae-4289-88c5-38bc21c8f4b1" providerId="ADAL" clId="{379BDC50-94BC-4029-9672-5511CA6C7F8D}" dt="2022-04-21T10:33:20.260" v="866" actId="20577"/>
      <pc:docMkLst>
        <pc:docMk/>
      </pc:docMkLst>
      <pc:sldChg chg="modSp mod">
        <pc:chgData name="Godchagon Panyamanotham (กชกร ปัญญามโนธรรม)" userId="4bf7b1b4-e1ae-4289-88c5-38bc21c8f4b1" providerId="ADAL" clId="{379BDC50-94BC-4029-9672-5511CA6C7F8D}" dt="2022-04-21T07:13:28.548" v="56" actId="20577"/>
        <pc:sldMkLst>
          <pc:docMk/>
          <pc:sldMk cId="2868947554" sldId="256"/>
        </pc:sldMkLst>
        <pc:spChg chg="mod">
          <ac:chgData name="Godchagon Panyamanotham (กชกร ปัญญามโนธรรม)" userId="4bf7b1b4-e1ae-4289-88c5-38bc21c8f4b1" providerId="ADAL" clId="{379BDC50-94BC-4029-9672-5511CA6C7F8D}" dt="2022-04-21T07:13:17.822" v="25" actId="20577"/>
          <ac:spMkLst>
            <pc:docMk/>
            <pc:sldMk cId="2868947554" sldId="256"/>
            <ac:spMk id="6" creationId="{D463F26F-E83C-4D3A-984E-FFF6FB1ED1A6}"/>
          </ac:spMkLst>
        </pc:spChg>
        <pc:spChg chg="mod">
          <ac:chgData name="Godchagon Panyamanotham (กชกร ปัญญามโนธรรม)" userId="4bf7b1b4-e1ae-4289-88c5-38bc21c8f4b1" providerId="ADAL" clId="{379BDC50-94BC-4029-9672-5511CA6C7F8D}" dt="2022-04-21T07:13:28.548" v="56" actId="20577"/>
          <ac:spMkLst>
            <pc:docMk/>
            <pc:sldMk cId="2868947554" sldId="256"/>
            <ac:spMk id="7" creationId="{1FA8A8A3-3207-466C-A916-8E1243804532}"/>
          </ac:spMkLst>
        </pc:spChg>
      </pc:sldChg>
      <pc:sldChg chg="addSp delSp modSp mod">
        <pc:chgData name="Godchagon Panyamanotham (กชกร ปัญญามโนธรรม)" userId="4bf7b1b4-e1ae-4289-88c5-38bc21c8f4b1" providerId="ADAL" clId="{379BDC50-94BC-4029-9672-5511CA6C7F8D}" dt="2022-04-21T09:44:04.807" v="555" actId="20577"/>
        <pc:sldMkLst>
          <pc:docMk/>
          <pc:sldMk cId="3093737915" sldId="257"/>
        </pc:sldMkLst>
        <pc:spChg chg="del mod">
          <ac:chgData name="Godchagon Panyamanotham (กชกร ปัญญามโนธรรม)" userId="4bf7b1b4-e1ae-4289-88c5-38bc21c8f4b1" providerId="ADAL" clId="{379BDC50-94BC-4029-9672-5511CA6C7F8D}" dt="2022-04-21T09:43:37.087" v="485" actId="478"/>
          <ac:spMkLst>
            <pc:docMk/>
            <pc:sldMk cId="3093737915" sldId="257"/>
            <ac:spMk id="6" creationId="{DC991F29-9C65-4DD1-A067-674EB30C047D}"/>
          </ac:spMkLst>
        </pc:spChg>
        <pc:spChg chg="del mod">
          <ac:chgData name="Godchagon Panyamanotham (กชกร ปัญญามโนธรรม)" userId="4bf7b1b4-e1ae-4289-88c5-38bc21c8f4b1" providerId="ADAL" clId="{379BDC50-94BC-4029-9672-5511CA6C7F8D}" dt="2022-04-21T09:43:37.087" v="485" actId="478"/>
          <ac:spMkLst>
            <pc:docMk/>
            <pc:sldMk cId="3093737915" sldId="257"/>
            <ac:spMk id="7" creationId="{6814A625-A630-4834-AF0A-803D471EC1B5}"/>
          </ac:spMkLst>
        </pc:spChg>
        <pc:spChg chg="add mod">
          <ac:chgData name="Godchagon Panyamanotham (กชกร ปัญญามโนธรรม)" userId="4bf7b1b4-e1ae-4289-88c5-38bc21c8f4b1" providerId="ADAL" clId="{379BDC50-94BC-4029-9672-5511CA6C7F8D}" dt="2022-04-21T09:43:51.116" v="508" actId="20577"/>
          <ac:spMkLst>
            <pc:docMk/>
            <pc:sldMk cId="3093737915" sldId="257"/>
            <ac:spMk id="9" creationId="{2C744498-4A5B-4D3B-B7CE-CB37635ED03C}"/>
          </ac:spMkLst>
        </pc:spChg>
        <pc:spChg chg="add mod">
          <ac:chgData name="Godchagon Panyamanotham (กชกร ปัญญามโนธรรม)" userId="4bf7b1b4-e1ae-4289-88c5-38bc21c8f4b1" providerId="ADAL" clId="{379BDC50-94BC-4029-9672-5511CA6C7F8D}" dt="2022-04-21T09:44:04.807" v="555" actId="20577"/>
          <ac:spMkLst>
            <pc:docMk/>
            <pc:sldMk cId="3093737915" sldId="257"/>
            <ac:spMk id="10" creationId="{90F2E4BD-66BF-42CB-8290-30033E8CBE83}"/>
          </ac:spMkLst>
        </pc:spChg>
        <pc:spChg chg="mod">
          <ac:chgData name="Godchagon Panyamanotham (กชกร ปัญญามโนธรรม)" userId="4bf7b1b4-e1ae-4289-88c5-38bc21c8f4b1" providerId="ADAL" clId="{379BDC50-94BC-4029-9672-5511CA6C7F8D}" dt="2022-04-21T09:43:44.206" v="486"/>
          <ac:spMkLst>
            <pc:docMk/>
            <pc:sldMk cId="3093737915" sldId="257"/>
            <ac:spMk id="12" creationId="{4688A976-8BE9-4FA9-8031-C137B1584FAA}"/>
          </ac:spMkLst>
        </pc:spChg>
        <pc:spChg chg="mod">
          <ac:chgData name="Godchagon Panyamanotham (กชกร ปัญญามโนธรรม)" userId="4bf7b1b4-e1ae-4289-88c5-38bc21c8f4b1" providerId="ADAL" clId="{379BDC50-94BC-4029-9672-5511CA6C7F8D}" dt="2022-04-21T09:43:44.206" v="486"/>
          <ac:spMkLst>
            <pc:docMk/>
            <pc:sldMk cId="3093737915" sldId="257"/>
            <ac:spMk id="13" creationId="{DA318E88-A228-4D8A-8C57-5ECF969433DB}"/>
          </ac:spMkLst>
        </pc:spChg>
        <pc:spChg chg="mod">
          <ac:chgData name="Godchagon Panyamanotham (กชกร ปัญญามโนธรรม)" userId="4bf7b1b4-e1ae-4289-88c5-38bc21c8f4b1" providerId="ADAL" clId="{379BDC50-94BC-4029-9672-5511CA6C7F8D}" dt="2022-04-21T09:43:44.206" v="486"/>
          <ac:spMkLst>
            <pc:docMk/>
            <pc:sldMk cId="3093737915" sldId="257"/>
            <ac:spMk id="14" creationId="{376E52CA-66AA-4A0F-8CF9-3F7608D0AC49}"/>
          </ac:spMkLst>
        </pc:spChg>
        <pc:grpChg chg="add mod">
          <ac:chgData name="Godchagon Panyamanotham (กชกร ปัญญามโนธรรม)" userId="4bf7b1b4-e1ae-4289-88c5-38bc21c8f4b1" providerId="ADAL" clId="{379BDC50-94BC-4029-9672-5511CA6C7F8D}" dt="2022-04-21T09:43:44.206" v="486"/>
          <ac:grpSpMkLst>
            <pc:docMk/>
            <pc:sldMk cId="3093737915" sldId="257"/>
            <ac:grpSpMk id="11" creationId="{38003541-B923-40AA-9752-1C13C80B5554}"/>
          </ac:grpSpMkLst>
        </pc:grpChg>
        <pc:picChg chg="del">
          <ac:chgData name="Godchagon Panyamanotham (กชกร ปัญญามโนธรรม)" userId="4bf7b1b4-e1ae-4289-88c5-38bc21c8f4b1" providerId="ADAL" clId="{379BDC50-94BC-4029-9672-5511CA6C7F8D}" dt="2022-04-21T09:42:20.077" v="475" actId="478"/>
          <ac:picMkLst>
            <pc:docMk/>
            <pc:sldMk cId="3093737915" sldId="257"/>
            <ac:picMk id="5" creationId="{535F0E1C-CFBD-4524-91B8-855E3D31EE6C}"/>
          </ac:picMkLst>
        </pc:picChg>
        <pc:picChg chg="add mod ord">
          <ac:chgData name="Godchagon Panyamanotham (กชกร ปัญญามโนธรรม)" userId="4bf7b1b4-e1ae-4289-88c5-38bc21c8f4b1" providerId="ADAL" clId="{379BDC50-94BC-4029-9672-5511CA6C7F8D}" dt="2022-04-21T09:42:53.920" v="482" actId="167"/>
          <ac:picMkLst>
            <pc:docMk/>
            <pc:sldMk cId="3093737915" sldId="257"/>
            <ac:picMk id="8" creationId="{35624FA5-116F-479D-8F2D-2D145EC211A9}"/>
          </ac:picMkLst>
        </pc:picChg>
      </pc:sldChg>
      <pc:sldChg chg="addSp delSp modSp mod">
        <pc:chgData name="Godchagon Panyamanotham (กชกร ปัญญามโนธรรม)" userId="4bf7b1b4-e1ae-4289-88c5-38bc21c8f4b1" providerId="ADAL" clId="{379BDC50-94BC-4029-9672-5511CA6C7F8D}" dt="2022-04-21T10:28:31.779" v="637" actId="27636"/>
        <pc:sldMkLst>
          <pc:docMk/>
          <pc:sldMk cId="3530405812" sldId="258"/>
        </pc:sldMkLst>
        <pc:spChg chg="del mod">
          <ac:chgData name="Godchagon Panyamanotham (กชกร ปัญญามโนธรรม)" userId="4bf7b1b4-e1ae-4289-88c5-38bc21c8f4b1" providerId="ADAL" clId="{379BDC50-94BC-4029-9672-5511CA6C7F8D}" dt="2022-04-21T09:44:20.335" v="556" actId="478"/>
          <ac:spMkLst>
            <pc:docMk/>
            <pc:sldMk cId="3530405812" sldId="258"/>
            <ac:spMk id="6" creationId="{D88D8C27-04F0-45A6-8EEB-80A75E304DFA}"/>
          </ac:spMkLst>
        </pc:spChg>
        <pc:spChg chg="del mod">
          <ac:chgData name="Godchagon Panyamanotham (กชกร ปัญญามโนธรรม)" userId="4bf7b1b4-e1ae-4289-88c5-38bc21c8f4b1" providerId="ADAL" clId="{379BDC50-94BC-4029-9672-5511CA6C7F8D}" dt="2022-04-21T09:44:20.335" v="556" actId="478"/>
          <ac:spMkLst>
            <pc:docMk/>
            <pc:sldMk cId="3530405812" sldId="258"/>
            <ac:spMk id="7" creationId="{61200883-F96F-413C-9E4D-F3D1C4384DFC}"/>
          </ac:spMkLst>
        </pc:spChg>
        <pc:spChg chg="add mod">
          <ac:chgData name="Godchagon Panyamanotham (กชกร ปัญญามโนธรรม)" userId="4bf7b1b4-e1ae-4289-88c5-38bc21c8f4b1" providerId="ADAL" clId="{379BDC50-94BC-4029-9672-5511CA6C7F8D}" dt="2022-04-21T09:45:56.915" v="623" actId="403"/>
          <ac:spMkLst>
            <pc:docMk/>
            <pc:sldMk cId="3530405812" sldId="258"/>
            <ac:spMk id="8" creationId="{90433604-261C-453B-8380-006541780494}"/>
          </ac:spMkLst>
        </pc:spChg>
        <pc:spChg chg="add mod">
          <ac:chgData name="Godchagon Panyamanotham (กชกร ปัญญามโนธรรม)" userId="4bf7b1b4-e1ae-4289-88c5-38bc21c8f4b1" providerId="ADAL" clId="{379BDC50-94BC-4029-9672-5511CA6C7F8D}" dt="2022-04-21T09:45:56.915" v="623" actId="403"/>
          <ac:spMkLst>
            <pc:docMk/>
            <pc:sldMk cId="3530405812" sldId="258"/>
            <ac:spMk id="9" creationId="{FDE024C5-DD3C-402F-BF82-479119317377}"/>
          </ac:spMkLst>
        </pc:spChg>
        <pc:spChg chg="add mod">
          <ac:chgData name="Godchagon Panyamanotham (กชกร ปัญญามโนธรรม)" userId="4bf7b1b4-e1ae-4289-88c5-38bc21c8f4b1" providerId="ADAL" clId="{379BDC50-94BC-4029-9672-5511CA6C7F8D}" dt="2022-04-21T09:45:56.915" v="623" actId="403"/>
          <ac:spMkLst>
            <pc:docMk/>
            <pc:sldMk cId="3530405812" sldId="258"/>
            <ac:spMk id="10" creationId="{92D4D963-55D1-4EBD-A73F-49DBB3EB3855}"/>
          </ac:spMkLst>
        </pc:spChg>
        <pc:spChg chg="add mod ord">
          <ac:chgData name="Godchagon Panyamanotham (กชกร ปัญญามโนธรรม)" userId="4bf7b1b4-e1ae-4289-88c5-38bc21c8f4b1" providerId="ADAL" clId="{379BDC50-94BC-4029-9672-5511CA6C7F8D}" dt="2022-04-21T09:44:39.724" v="578" actId="20577"/>
          <ac:spMkLst>
            <pc:docMk/>
            <pc:sldMk cId="3530405812" sldId="258"/>
            <ac:spMk id="12" creationId="{72ECF7E3-09E9-4FA2-B139-9977F4BAF79E}"/>
          </ac:spMkLst>
        </pc:spChg>
        <pc:spChg chg="mod">
          <ac:chgData name="Godchagon Panyamanotham (กชกร ปัญญามโนธรรม)" userId="4bf7b1b4-e1ae-4289-88c5-38bc21c8f4b1" providerId="ADAL" clId="{379BDC50-94BC-4029-9672-5511CA6C7F8D}" dt="2022-04-21T09:44:28.643" v="557"/>
          <ac:spMkLst>
            <pc:docMk/>
            <pc:sldMk cId="3530405812" sldId="258"/>
            <ac:spMk id="14" creationId="{9C52EF95-AA18-4E18-B14F-441A1583A7DB}"/>
          </ac:spMkLst>
        </pc:spChg>
        <pc:spChg chg="mod">
          <ac:chgData name="Godchagon Panyamanotham (กชกร ปัญญามโนธรรม)" userId="4bf7b1b4-e1ae-4289-88c5-38bc21c8f4b1" providerId="ADAL" clId="{379BDC50-94BC-4029-9672-5511CA6C7F8D}" dt="2022-04-21T09:44:28.643" v="557"/>
          <ac:spMkLst>
            <pc:docMk/>
            <pc:sldMk cId="3530405812" sldId="258"/>
            <ac:spMk id="15" creationId="{4EA72297-EC46-43C8-A4FC-59E1C4CF224A}"/>
          </ac:spMkLst>
        </pc:spChg>
        <pc:spChg chg="mod">
          <ac:chgData name="Godchagon Panyamanotham (กชกร ปัญญามโนธรรม)" userId="4bf7b1b4-e1ae-4289-88c5-38bc21c8f4b1" providerId="ADAL" clId="{379BDC50-94BC-4029-9672-5511CA6C7F8D}" dt="2022-04-21T09:44:28.643" v="557"/>
          <ac:spMkLst>
            <pc:docMk/>
            <pc:sldMk cId="3530405812" sldId="258"/>
            <ac:spMk id="16" creationId="{3DE1415C-6362-40B7-B6BF-16655E4C1822}"/>
          </ac:spMkLst>
        </pc:spChg>
        <pc:spChg chg="add mod">
          <ac:chgData name="Godchagon Panyamanotham (กชกร ปัญญามโนธรรม)" userId="4bf7b1b4-e1ae-4289-88c5-38bc21c8f4b1" providerId="ADAL" clId="{379BDC50-94BC-4029-9672-5511CA6C7F8D}" dt="2022-04-21T10:28:31.779" v="637" actId="27636"/>
          <ac:spMkLst>
            <pc:docMk/>
            <pc:sldMk cId="3530405812" sldId="258"/>
            <ac:spMk id="17" creationId="{CC7768C2-47FB-4EA1-A882-FD76B5AA8C6A}"/>
          </ac:spMkLst>
        </pc:spChg>
        <pc:grpChg chg="add mod ord">
          <ac:chgData name="Godchagon Panyamanotham (กชกร ปัญญามโนธรรม)" userId="4bf7b1b4-e1ae-4289-88c5-38bc21c8f4b1" providerId="ADAL" clId="{379BDC50-94BC-4029-9672-5511CA6C7F8D}" dt="2022-04-21T09:46:15.019" v="626" actId="1076"/>
          <ac:grpSpMkLst>
            <pc:docMk/>
            <pc:sldMk cId="3530405812" sldId="258"/>
            <ac:grpSpMk id="4" creationId="{CD9E3C4E-C546-4642-8D02-7BA3C412E214}"/>
          </ac:grpSpMkLst>
        </pc:grpChg>
        <pc:grpChg chg="add mod ord">
          <ac:chgData name="Godchagon Panyamanotham (กชกร ปัญญามโนธรรม)" userId="4bf7b1b4-e1ae-4289-88c5-38bc21c8f4b1" providerId="ADAL" clId="{379BDC50-94BC-4029-9672-5511CA6C7F8D}" dt="2022-04-21T09:44:30.675" v="558" actId="167"/>
          <ac:grpSpMkLst>
            <pc:docMk/>
            <pc:sldMk cId="3530405812" sldId="258"/>
            <ac:grpSpMk id="13" creationId="{48D2CA1E-F6C6-47DD-A724-61ED17C15CA9}"/>
          </ac:grpSpMkLst>
        </pc:grpChg>
        <pc:picChg chg="add mod">
          <ac:chgData name="Godchagon Panyamanotham (กชกร ปัญญามโนธรรม)" userId="4bf7b1b4-e1ae-4289-88c5-38bc21c8f4b1" providerId="ADAL" clId="{379BDC50-94BC-4029-9672-5511CA6C7F8D}" dt="2022-04-21T08:04:27.936" v="433" actId="164"/>
          <ac:picMkLst>
            <pc:docMk/>
            <pc:sldMk cId="3530405812" sldId="258"/>
            <ac:picMk id="3" creationId="{90728F81-44AD-4A1B-9EFA-EF83FD322EB3}"/>
          </ac:picMkLst>
        </pc:picChg>
        <pc:picChg chg="del mod ord">
          <ac:chgData name="Godchagon Panyamanotham (กชกร ปัญญามโนธรรม)" userId="4bf7b1b4-e1ae-4289-88c5-38bc21c8f4b1" providerId="ADAL" clId="{379BDC50-94BC-4029-9672-5511CA6C7F8D}" dt="2022-04-21T09:42:27.694" v="477" actId="478"/>
          <ac:picMkLst>
            <pc:docMk/>
            <pc:sldMk cId="3530405812" sldId="258"/>
            <ac:picMk id="5" creationId="{E58F5ECE-C715-4837-9702-512CDFB57B74}"/>
          </ac:picMkLst>
        </pc:picChg>
        <pc:picChg chg="add mod ord">
          <ac:chgData name="Godchagon Panyamanotham (กชกร ปัญญามโนธรรม)" userId="4bf7b1b4-e1ae-4289-88c5-38bc21c8f4b1" providerId="ADAL" clId="{379BDC50-94BC-4029-9672-5511CA6C7F8D}" dt="2022-04-21T09:44:30.675" v="558" actId="167"/>
          <ac:picMkLst>
            <pc:docMk/>
            <pc:sldMk cId="3530405812" sldId="258"/>
            <ac:picMk id="11" creationId="{E678F219-0603-40B9-89FE-590744F0156D}"/>
          </ac:picMkLst>
        </pc:picChg>
      </pc:sldChg>
      <pc:sldChg chg="add del">
        <pc:chgData name="Godchagon Panyamanotham (กชกร ปัญญามโนธรรม)" userId="4bf7b1b4-e1ae-4289-88c5-38bc21c8f4b1" providerId="ADAL" clId="{379BDC50-94BC-4029-9672-5511CA6C7F8D}" dt="2022-04-21T07:27:10.124" v="289" actId="47"/>
        <pc:sldMkLst>
          <pc:docMk/>
          <pc:sldMk cId="24065048" sldId="260"/>
        </pc:sldMkLst>
      </pc:sldChg>
      <pc:sldChg chg="addSp delSp modSp add mod">
        <pc:chgData name="Godchagon Panyamanotham (กชกร ปัญญามโนธรรม)" userId="4bf7b1b4-e1ae-4289-88c5-38bc21c8f4b1" providerId="ADAL" clId="{379BDC50-94BC-4029-9672-5511CA6C7F8D}" dt="2022-04-21T09:43:32.057" v="484"/>
        <pc:sldMkLst>
          <pc:docMk/>
          <pc:sldMk cId="1660640674" sldId="261"/>
        </pc:sldMkLst>
        <pc:spChg chg="mod">
          <ac:chgData name="Godchagon Panyamanotham (กชกร ปัญญามโนธรรม)" userId="4bf7b1b4-e1ae-4289-88c5-38bc21c8f4b1" providerId="ADAL" clId="{379BDC50-94BC-4029-9672-5511CA6C7F8D}" dt="2022-04-21T07:24:42.666" v="106" actId="20577"/>
          <ac:spMkLst>
            <pc:docMk/>
            <pc:sldMk cId="1660640674" sldId="261"/>
            <ac:spMk id="2" creationId="{08228659-BAA0-4D4A-84D3-4494B554ECF7}"/>
          </ac:spMkLst>
        </pc:spChg>
        <pc:spChg chg="del">
          <ac:chgData name="Godchagon Panyamanotham (กชกร ปัญญามโนธรรม)" userId="4bf7b1b4-e1ae-4289-88c5-38bc21c8f4b1" providerId="ADAL" clId="{379BDC50-94BC-4029-9672-5511CA6C7F8D}" dt="2022-04-21T09:42:59.431" v="483" actId="478"/>
          <ac:spMkLst>
            <pc:docMk/>
            <pc:sldMk cId="1660640674" sldId="261"/>
            <ac:spMk id="4" creationId="{1E05A9A9-DAF5-4972-B748-104E8E474FAB}"/>
          </ac:spMkLst>
        </pc:spChg>
        <pc:spChg chg="mod">
          <ac:chgData name="Godchagon Panyamanotham (กชกร ปัญญามโนธรรม)" userId="4bf7b1b4-e1ae-4289-88c5-38bc21c8f4b1" providerId="ADAL" clId="{379BDC50-94BC-4029-9672-5511CA6C7F8D}" dt="2022-04-21T07:24:58.914" v="129" actId="20577"/>
          <ac:spMkLst>
            <pc:docMk/>
            <pc:sldMk cId="1660640674" sldId="261"/>
            <ac:spMk id="8" creationId="{BE9C3EFB-EC87-47F8-B176-506887187701}"/>
          </ac:spMkLst>
        </pc:spChg>
        <pc:spChg chg="del">
          <ac:chgData name="Godchagon Panyamanotham (กชกร ปัญญามโนธรรม)" userId="4bf7b1b4-e1ae-4289-88c5-38bc21c8f4b1" providerId="ADAL" clId="{379BDC50-94BC-4029-9672-5511CA6C7F8D}" dt="2022-04-21T09:42:59.431" v="483" actId="478"/>
          <ac:spMkLst>
            <pc:docMk/>
            <pc:sldMk cId="1660640674" sldId="261"/>
            <ac:spMk id="9" creationId="{65762396-4675-4050-8D6E-C04FFA3827D4}"/>
          </ac:spMkLst>
        </pc:spChg>
        <pc:spChg chg="mod">
          <ac:chgData name="Godchagon Panyamanotham (กชกร ปัญญามโนธรรม)" userId="4bf7b1b4-e1ae-4289-88c5-38bc21c8f4b1" providerId="ADAL" clId="{379BDC50-94BC-4029-9672-5511CA6C7F8D}" dt="2022-04-21T07:25:07.286" v="141" actId="20577"/>
          <ac:spMkLst>
            <pc:docMk/>
            <pc:sldMk cId="1660640674" sldId="261"/>
            <ac:spMk id="10" creationId="{E4A94F40-3F2C-4FFC-A42E-8B01A06DC12B}"/>
          </ac:spMkLst>
        </pc:spChg>
        <pc:spChg chg="del">
          <ac:chgData name="Godchagon Panyamanotham (กชกร ปัญญามโนธรรม)" userId="4bf7b1b4-e1ae-4289-88c5-38bc21c8f4b1" providerId="ADAL" clId="{379BDC50-94BC-4029-9672-5511CA6C7F8D}" dt="2022-04-21T09:42:59.431" v="483" actId="478"/>
          <ac:spMkLst>
            <pc:docMk/>
            <pc:sldMk cId="1660640674" sldId="261"/>
            <ac:spMk id="11" creationId="{6C93CDE0-7A69-4097-A1AE-EF5C9D98D3BD}"/>
          </ac:spMkLst>
        </pc:spChg>
        <pc:spChg chg="mod">
          <ac:chgData name="Godchagon Panyamanotham (กชกร ปัญญามโนธรรม)" userId="4bf7b1b4-e1ae-4289-88c5-38bc21c8f4b1" providerId="ADAL" clId="{379BDC50-94BC-4029-9672-5511CA6C7F8D}" dt="2022-04-21T07:25:21.794" v="168" actId="20577"/>
          <ac:spMkLst>
            <pc:docMk/>
            <pc:sldMk cId="1660640674" sldId="261"/>
            <ac:spMk id="12" creationId="{CE6F320B-8208-467C-AF07-65B8ECD28BD2}"/>
          </ac:spMkLst>
        </pc:spChg>
        <pc:spChg chg="del">
          <ac:chgData name="Godchagon Panyamanotham (กชกร ปัญญามโนธรรม)" userId="4bf7b1b4-e1ae-4289-88c5-38bc21c8f4b1" providerId="ADAL" clId="{379BDC50-94BC-4029-9672-5511CA6C7F8D}" dt="2022-04-21T09:42:59.431" v="483" actId="478"/>
          <ac:spMkLst>
            <pc:docMk/>
            <pc:sldMk cId="1660640674" sldId="261"/>
            <ac:spMk id="13" creationId="{67365284-9E93-4A8A-8F0D-728DC6EC5D2C}"/>
          </ac:spMkLst>
        </pc:spChg>
        <pc:spChg chg="mod">
          <ac:chgData name="Godchagon Panyamanotham (กชกร ปัญญามโนธรรม)" userId="4bf7b1b4-e1ae-4289-88c5-38bc21c8f4b1" providerId="ADAL" clId="{379BDC50-94BC-4029-9672-5511CA6C7F8D}" dt="2022-04-21T09:43:32.057" v="484"/>
          <ac:spMkLst>
            <pc:docMk/>
            <pc:sldMk cId="1660640674" sldId="261"/>
            <ac:spMk id="17" creationId="{E4ED33A5-C343-4506-892B-9B033E436981}"/>
          </ac:spMkLst>
        </pc:spChg>
        <pc:spChg chg="mod">
          <ac:chgData name="Godchagon Panyamanotham (กชกร ปัญญามโนธรรม)" userId="4bf7b1b4-e1ae-4289-88c5-38bc21c8f4b1" providerId="ADAL" clId="{379BDC50-94BC-4029-9672-5511CA6C7F8D}" dt="2022-04-21T09:43:32.057" v="484"/>
          <ac:spMkLst>
            <pc:docMk/>
            <pc:sldMk cId="1660640674" sldId="261"/>
            <ac:spMk id="18" creationId="{66B013F8-DF95-45CE-B0DD-066908353A08}"/>
          </ac:spMkLst>
        </pc:spChg>
        <pc:spChg chg="mod">
          <ac:chgData name="Godchagon Panyamanotham (กชกร ปัญญามโนธรรม)" userId="4bf7b1b4-e1ae-4289-88c5-38bc21c8f4b1" providerId="ADAL" clId="{379BDC50-94BC-4029-9672-5511CA6C7F8D}" dt="2022-04-21T09:43:32.057" v="484"/>
          <ac:spMkLst>
            <pc:docMk/>
            <pc:sldMk cId="1660640674" sldId="261"/>
            <ac:spMk id="19" creationId="{F80659D9-8B2A-4482-B226-4471F7F69626}"/>
          </ac:spMkLst>
        </pc:spChg>
        <pc:spChg chg="mod">
          <ac:chgData name="Godchagon Panyamanotham (กชกร ปัญญามโนธรรม)" userId="4bf7b1b4-e1ae-4289-88c5-38bc21c8f4b1" providerId="ADAL" clId="{379BDC50-94BC-4029-9672-5511CA6C7F8D}" dt="2022-04-21T09:43:32.057" v="484"/>
          <ac:spMkLst>
            <pc:docMk/>
            <pc:sldMk cId="1660640674" sldId="261"/>
            <ac:spMk id="21" creationId="{9DD6ECC0-C2C8-44D6-86EA-B78806847DBC}"/>
          </ac:spMkLst>
        </pc:spChg>
        <pc:spChg chg="mod">
          <ac:chgData name="Godchagon Panyamanotham (กชกร ปัญญามโนธรรม)" userId="4bf7b1b4-e1ae-4289-88c5-38bc21c8f4b1" providerId="ADAL" clId="{379BDC50-94BC-4029-9672-5511CA6C7F8D}" dt="2022-04-21T09:43:32.057" v="484"/>
          <ac:spMkLst>
            <pc:docMk/>
            <pc:sldMk cId="1660640674" sldId="261"/>
            <ac:spMk id="22" creationId="{C099E454-59D3-4F6D-B605-EB13D52510F4}"/>
          </ac:spMkLst>
        </pc:spChg>
        <pc:spChg chg="mod">
          <ac:chgData name="Godchagon Panyamanotham (กชกร ปัญญามโนธรรม)" userId="4bf7b1b4-e1ae-4289-88c5-38bc21c8f4b1" providerId="ADAL" clId="{379BDC50-94BC-4029-9672-5511CA6C7F8D}" dt="2022-04-21T09:43:32.057" v="484"/>
          <ac:spMkLst>
            <pc:docMk/>
            <pc:sldMk cId="1660640674" sldId="261"/>
            <ac:spMk id="23" creationId="{C7BD673B-7C5E-4671-8C21-90B2DC5E1E3D}"/>
          </ac:spMkLst>
        </pc:spChg>
        <pc:spChg chg="mod">
          <ac:chgData name="Godchagon Panyamanotham (กชกร ปัญญามโนธรรม)" userId="4bf7b1b4-e1ae-4289-88c5-38bc21c8f4b1" providerId="ADAL" clId="{379BDC50-94BC-4029-9672-5511CA6C7F8D}" dt="2022-04-21T09:43:32.057" v="484"/>
          <ac:spMkLst>
            <pc:docMk/>
            <pc:sldMk cId="1660640674" sldId="261"/>
            <ac:spMk id="25" creationId="{2A091E81-EAC5-4556-BAC5-A416F7D50430}"/>
          </ac:spMkLst>
        </pc:spChg>
        <pc:spChg chg="mod">
          <ac:chgData name="Godchagon Panyamanotham (กชกร ปัญญามโนธรรม)" userId="4bf7b1b4-e1ae-4289-88c5-38bc21c8f4b1" providerId="ADAL" clId="{379BDC50-94BC-4029-9672-5511CA6C7F8D}" dt="2022-04-21T09:43:32.057" v="484"/>
          <ac:spMkLst>
            <pc:docMk/>
            <pc:sldMk cId="1660640674" sldId="261"/>
            <ac:spMk id="26" creationId="{173808E1-A27A-4ACD-8ACD-DD784C567FCE}"/>
          </ac:spMkLst>
        </pc:spChg>
        <pc:spChg chg="mod">
          <ac:chgData name="Godchagon Panyamanotham (กชกร ปัญญามโนธรรม)" userId="4bf7b1b4-e1ae-4289-88c5-38bc21c8f4b1" providerId="ADAL" clId="{379BDC50-94BC-4029-9672-5511CA6C7F8D}" dt="2022-04-21T09:43:32.057" v="484"/>
          <ac:spMkLst>
            <pc:docMk/>
            <pc:sldMk cId="1660640674" sldId="261"/>
            <ac:spMk id="27" creationId="{7F14B676-DE47-4315-976A-F1D2D90CBA38}"/>
          </ac:spMkLst>
        </pc:spChg>
        <pc:spChg chg="mod">
          <ac:chgData name="Godchagon Panyamanotham (กชกร ปัญญามโนธรรม)" userId="4bf7b1b4-e1ae-4289-88c5-38bc21c8f4b1" providerId="ADAL" clId="{379BDC50-94BC-4029-9672-5511CA6C7F8D}" dt="2022-04-21T09:43:32.057" v="484"/>
          <ac:spMkLst>
            <pc:docMk/>
            <pc:sldMk cId="1660640674" sldId="261"/>
            <ac:spMk id="29" creationId="{AD4D887A-74CD-443A-B172-7B70542CE5C4}"/>
          </ac:spMkLst>
        </pc:spChg>
        <pc:spChg chg="mod">
          <ac:chgData name="Godchagon Panyamanotham (กชกร ปัญญามโนธรรม)" userId="4bf7b1b4-e1ae-4289-88c5-38bc21c8f4b1" providerId="ADAL" clId="{379BDC50-94BC-4029-9672-5511CA6C7F8D}" dt="2022-04-21T09:43:32.057" v="484"/>
          <ac:spMkLst>
            <pc:docMk/>
            <pc:sldMk cId="1660640674" sldId="261"/>
            <ac:spMk id="30" creationId="{2B304CF8-F053-4129-A910-B85FF2B3E249}"/>
          </ac:spMkLst>
        </pc:spChg>
        <pc:spChg chg="mod">
          <ac:chgData name="Godchagon Panyamanotham (กชกร ปัญญามโนธรรม)" userId="4bf7b1b4-e1ae-4289-88c5-38bc21c8f4b1" providerId="ADAL" clId="{379BDC50-94BC-4029-9672-5511CA6C7F8D}" dt="2022-04-21T09:43:32.057" v="484"/>
          <ac:spMkLst>
            <pc:docMk/>
            <pc:sldMk cId="1660640674" sldId="261"/>
            <ac:spMk id="31" creationId="{9AFDE46A-2215-4DA6-9E02-78CCF982A6AD}"/>
          </ac:spMkLst>
        </pc:spChg>
        <pc:grpChg chg="add mod">
          <ac:chgData name="Godchagon Panyamanotham (กชกร ปัญญามโนธรรม)" userId="4bf7b1b4-e1ae-4289-88c5-38bc21c8f4b1" providerId="ADAL" clId="{379BDC50-94BC-4029-9672-5511CA6C7F8D}" dt="2022-04-21T09:43:32.057" v="484"/>
          <ac:grpSpMkLst>
            <pc:docMk/>
            <pc:sldMk cId="1660640674" sldId="261"/>
            <ac:grpSpMk id="16" creationId="{286C60D8-D82A-4194-A2BF-2FBBE8103144}"/>
          </ac:grpSpMkLst>
        </pc:grpChg>
        <pc:grpChg chg="add mod">
          <ac:chgData name="Godchagon Panyamanotham (กชกร ปัญญามโนธรรม)" userId="4bf7b1b4-e1ae-4289-88c5-38bc21c8f4b1" providerId="ADAL" clId="{379BDC50-94BC-4029-9672-5511CA6C7F8D}" dt="2022-04-21T09:43:32.057" v="484"/>
          <ac:grpSpMkLst>
            <pc:docMk/>
            <pc:sldMk cId="1660640674" sldId="261"/>
            <ac:grpSpMk id="20" creationId="{6B6E41C2-DFB0-4518-80B8-07BD54970808}"/>
          </ac:grpSpMkLst>
        </pc:grpChg>
        <pc:grpChg chg="add mod">
          <ac:chgData name="Godchagon Panyamanotham (กชกร ปัญญามโนธรรม)" userId="4bf7b1b4-e1ae-4289-88c5-38bc21c8f4b1" providerId="ADAL" clId="{379BDC50-94BC-4029-9672-5511CA6C7F8D}" dt="2022-04-21T09:43:32.057" v="484"/>
          <ac:grpSpMkLst>
            <pc:docMk/>
            <pc:sldMk cId="1660640674" sldId="261"/>
            <ac:grpSpMk id="24" creationId="{D51E9613-1ADC-4E47-8FA8-7CC4A7015FE8}"/>
          </ac:grpSpMkLst>
        </pc:grpChg>
        <pc:grpChg chg="add mod">
          <ac:chgData name="Godchagon Panyamanotham (กชกร ปัญญามโนธรรม)" userId="4bf7b1b4-e1ae-4289-88c5-38bc21c8f4b1" providerId="ADAL" clId="{379BDC50-94BC-4029-9672-5511CA6C7F8D}" dt="2022-04-21T09:43:32.057" v="484"/>
          <ac:grpSpMkLst>
            <pc:docMk/>
            <pc:sldMk cId="1660640674" sldId="261"/>
            <ac:grpSpMk id="28" creationId="{7EBD9362-B270-4E13-A80F-F000312C7E6E}"/>
          </ac:grpSpMkLst>
        </pc:grpChg>
        <pc:picChg chg="del">
          <ac:chgData name="Godchagon Panyamanotham (กชกร ปัญญามโนธรรม)" userId="4bf7b1b4-e1ae-4289-88c5-38bc21c8f4b1" providerId="ADAL" clId="{379BDC50-94BC-4029-9672-5511CA6C7F8D}" dt="2022-04-21T09:42:24.097" v="476" actId="478"/>
          <ac:picMkLst>
            <pc:docMk/>
            <pc:sldMk cId="1660640674" sldId="261"/>
            <ac:picMk id="14" creationId="{A0BA1BAE-B9C5-4133-A258-642618BD1C34}"/>
          </ac:picMkLst>
        </pc:picChg>
        <pc:picChg chg="add mod ord">
          <ac:chgData name="Godchagon Panyamanotham (กชกร ปัญญามโนธรรม)" userId="4bf7b1b4-e1ae-4289-88c5-38bc21c8f4b1" providerId="ADAL" clId="{379BDC50-94BC-4029-9672-5511CA6C7F8D}" dt="2022-04-21T09:42:42.825" v="480" actId="167"/>
          <ac:picMkLst>
            <pc:docMk/>
            <pc:sldMk cId="1660640674" sldId="261"/>
            <ac:picMk id="15" creationId="{58B028FD-83ED-40D3-93CC-3FEA20709316}"/>
          </ac:picMkLst>
        </pc:picChg>
      </pc:sldChg>
      <pc:sldChg chg="addSp delSp modSp add mod">
        <pc:chgData name="Godchagon Panyamanotham (กชกร ปัญญามโนธรรม)" userId="4bf7b1b4-e1ae-4289-88c5-38bc21c8f4b1" providerId="ADAL" clId="{379BDC50-94BC-4029-9672-5511CA6C7F8D}" dt="2022-04-21T10:28:40.197" v="657" actId="20577"/>
        <pc:sldMkLst>
          <pc:docMk/>
          <pc:sldMk cId="169718162" sldId="262"/>
        </pc:sldMkLst>
        <pc:spChg chg="del">
          <ac:chgData name="Godchagon Panyamanotham (กชกร ปัญญามโนธรรม)" userId="4bf7b1b4-e1ae-4289-88c5-38bc21c8f4b1" providerId="ADAL" clId="{379BDC50-94BC-4029-9672-5511CA6C7F8D}" dt="2022-04-21T09:45:30.061" v="618" actId="478"/>
          <ac:spMkLst>
            <pc:docMk/>
            <pc:sldMk cId="169718162" sldId="262"/>
            <ac:spMk id="6" creationId="{D88D8C27-04F0-45A6-8EEB-80A75E304DFA}"/>
          </ac:spMkLst>
        </pc:spChg>
        <pc:spChg chg="del mod">
          <ac:chgData name="Godchagon Panyamanotham (กชกร ปัญญามโนธรรม)" userId="4bf7b1b4-e1ae-4289-88c5-38bc21c8f4b1" providerId="ADAL" clId="{379BDC50-94BC-4029-9672-5511CA6C7F8D}" dt="2022-04-21T09:45:30.061" v="618" actId="478"/>
          <ac:spMkLst>
            <pc:docMk/>
            <pc:sldMk cId="169718162" sldId="262"/>
            <ac:spMk id="7" creationId="{61200883-F96F-413C-9E4D-F3D1C4384DFC}"/>
          </ac:spMkLst>
        </pc:spChg>
        <pc:spChg chg="add mod ord">
          <ac:chgData name="Godchagon Panyamanotham (กชกร ปัญญามโนธรรม)" userId="4bf7b1b4-e1ae-4289-88c5-38bc21c8f4b1" providerId="ADAL" clId="{379BDC50-94BC-4029-9672-5511CA6C7F8D}" dt="2022-04-21T09:45:37.221" v="620" actId="167"/>
          <ac:spMkLst>
            <pc:docMk/>
            <pc:sldMk cId="169718162" sldId="262"/>
            <ac:spMk id="15" creationId="{1372EFB7-1625-4491-A154-1BA068C6EEFE}"/>
          </ac:spMkLst>
        </pc:spChg>
        <pc:spChg chg="mod">
          <ac:chgData name="Godchagon Panyamanotham (กชกร ปัญญามโนธรรม)" userId="4bf7b1b4-e1ae-4289-88c5-38bc21c8f4b1" providerId="ADAL" clId="{379BDC50-94BC-4029-9672-5511CA6C7F8D}" dt="2022-04-21T09:45:35.817" v="619"/>
          <ac:spMkLst>
            <pc:docMk/>
            <pc:sldMk cId="169718162" sldId="262"/>
            <ac:spMk id="17" creationId="{537A53AA-A13C-49A7-98CC-5431948DB215}"/>
          </ac:spMkLst>
        </pc:spChg>
        <pc:spChg chg="mod">
          <ac:chgData name="Godchagon Panyamanotham (กชกร ปัญญามโนธรรม)" userId="4bf7b1b4-e1ae-4289-88c5-38bc21c8f4b1" providerId="ADAL" clId="{379BDC50-94BC-4029-9672-5511CA6C7F8D}" dt="2022-04-21T09:45:35.817" v="619"/>
          <ac:spMkLst>
            <pc:docMk/>
            <pc:sldMk cId="169718162" sldId="262"/>
            <ac:spMk id="18" creationId="{003B5C9F-9429-4529-9AAF-DC5B5A793C34}"/>
          </ac:spMkLst>
        </pc:spChg>
        <pc:spChg chg="mod">
          <ac:chgData name="Godchagon Panyamanotham (กชกร ปัญญามโนธรรม)" userId="4bf7b1b4-e1ae-4289-88c5-38bc21c8f4b1" providerId="ADAL" clId="{379BDC50-94BC-4029-9672-5511CA6C7F8D}" dt="2022-04-21T09:45:35.817" v="619"/>
          <ac:spMkLst>
            <pc:docMk/>
            <pc:sldMk cId="169718162" sldId="262"/>
            <ac:spMk id="19" creationId="{9E6C6077-F20F-4B37-88A2-F5F1A6F2FA6B}"/>
          </ac:spMkLst>
        </pc:spChg>
        <pc:spChg chg="add mod ord">
          <ac:chgData name="Godchagon Panyamanotham (กชกร ปัญญามโนธรรม)" userId="4bf7b1b4-e1ae-4289-88c5-38bc21c8f4b1" providerId="ADAL" clId="{379BDC50-94BC-4029-9672-5511CA6C7F8D}" dt="2022-04-21T10:28:40.197" v="657" actId="20577"/>
          <ac:spMkLst>
            <pc:docMk/>
            <pc:sldMk cId="169718162" sldId="262"/>
            <ac:spMk id="20" creationId="{FAFD0BBC-83E5-4DA1-BDE2-9D7F98CECC73}"/>
          </ac:spMkLst>
        </pc:spChg>
        <pc:grpChg chg="del">
          <ac:chgData name="Godchagon Panyamanotham (กชกร ปัญญามโนธรรม)" userId="4bf7b1b4-e1ae-4289-88c5-38bc21c8f4b1" providerId="ADAL" clId="{379BDC50-94BC-4029-9672-5511CA6C7F8D}" dt="2022-04-21T08:09:33.828" v="437" actId="478"/>
          <ac:grpSpMkLst>
            <pc:docMk/>
            <pc:sldMk cId="169718162" sldId="262"/>
            <ac:grpSpMk id="4" creationId="{CD9E3C4E-C546-4642-8D02-7BA3C412E214}"/>
          </ac:grpSpMkLst>
        </pc:grpChg>
        <pc:grpChg chg="add mod">
          <ac:chgData name="Godchagon Panyamanotham (กชกร ปัญญามโนธรรม)" userId="4bf7b1b4-e1ae-4289-88c5-38bc21c8f4b1" providerId="ADAL" clId="{379BDC50-94BC-4029-9672-5511CA6C7F8D}" dt="2022-04-21T09:45:41.401" v="621" actId="1076"/>
          <ac:grpSpMkLst>
            <pc:docMk/>
            <pc:sldMk cId="169718162" sldId="262"/>
            <ac:grpSpMk id="13" creationId="{C8DB7192-630A-4C7C-AB02-0330E385B0C9}"/>
          </ac:grpSpMkLst>
        </pc:grpChg>
        <pc:grpChg chg="add mod ord">
          <ac:chgData name="Godchagon Panyamanotham (กชกร ปัญญามโนธรรม)" userId="4bf7b1b4-e1ae-4289-88c5-38bc21c8f4b1" providerId="ADAL" clId="{379BDC50-94BC-4029-9672-5511CA6C7F8D}" dt="2022-04-21T09:45:37.221" v="620" actId="167"/>
          <ac:grpSpMkLst>
            <pc:docMk/>
            <pc:sldMk cId="169718162" sldId="262"/>
            <ac:grpSpMk id="16" creationId="{6732A27C-5B45-4C36-8737-FBC125960929}"/>
          </ac:grpSpMkLst>
        </pc:grpChg>
        <pc:picChg chg="del">
          <ac:chgData name="Godchagon Panyamanotham (กชกร ปัญญามโนธรรม)" userId="4bf7b1b4-e1ae-4289-88c5-38bc21c8f4b1" providerId="ADAL" clId="{379BDC50-94BC-4029-9672-5511CA6C7F8D}" dt="2022-04-21T09:42:29.812" v="478" actId="478"/>
          <ac:picMkLst>
            <pc:docMk/>
            <pc:sldMk cId="169718162" sldId="262"/>
            <ac:picMk id="5" creationId="{E58F5ECE-C715-4837-9702-512CDFB57B74}"/>
          </ac:picMkLst>
        </pc:picChg>
        <pc:picChg chg="add mod modCrop">
          <ac:chgData name="Godchagon Panyamanotham (กชกร ปัญญามโนธรรม)" userId="4bf7b1b4-e1ae-4289-88c5-38bc21c8f4b1" providerId="ADAL" clId="{379BDC50-94BC-4029-9672-5511CA6C7F8D}" dt="2022-04-21T08:17:17.979" v="474" actId="164"/>
          <ac:picMkLst>
            <pc:docMk/>
            <pc:sldMk cId="169718162" sldId="262"/>
            <ac:picMk id="11" creationId="{5FA89326-F581-4E6B-A921-E687C9864990}"/>
          </ac:picMkLst>
        </pc:picChg>
        <pc:picChg chg="add mod modCrop">
          <ac:chgData name="Godchagon Panyamanotham (กชกร ปัญญามโนธรรม)" userId="4bf7b1b4-e1ae-4289-88c5-38bc21c8f4b1" providerId="ADAL" clId="{379BDC50-94BC-4029-9672-5511CA6C7F8D}" dt="2022-04-21T08:17:17.979" v="474" actId="164"/>
          <ac:picMkLst>
            <pc:docMk/>
            <pc:sldMk cId="169718162" sldId="262"/>
            <ac:picMk id="12" creationId="{B47029A1-3EA0-490D-B01B-04D230391C86}"/>
          </ac:picMkLst>
        </pc:picChg>
        <pc:picChg chg="add mod ord">
          <ac:chgData name="Godchagon Panyamanotham (กชกร ปัญญามโนธรรม)" userId="4bf7b1b4-e1ae-4289-88c5-38bc21c8f4b1" providerId="ADAL" clId="{379BDC50-94BC-4029-9672-5511CA6C7F8D}" dt="2022-04-21T09:45:37.221" v="620" actId="167"/>
          <ac:picMkLst>
            <pc:docMk/>
            <pc:sldMk cId="169718162" sldId="262"/>
            <ac:picMk id="14" creationId="{9AE9916C-CA81-4B94-B0E8-F6D27ADAB6A1}"/>
          </ac:picMkLst>
        </pc:picChg>
      </pc:sldChg>
      <pc:sldChg chg="addSp delSp modSp add mod">
        <pc:chgData name="Godchagon Panyamanotham (กชกร ปัญญามโนธรรม)" userId="4bf7b1b4-e1ae-4289-88c5-38bc21c8f4b1" providerId="ADAL" clId="{379BDC50-94BC-4029-9672-5511CA6C7F8D}" dt="2022-04-21T10:29:13.335" v="689" actId="20577"/>
        <pc:sldMkLst>
          <pc:docMk/>
          <pc:sldMk cId="729846739" sldId="263"/>
        </pc:sldMkLst>
        <pc:spChg chg="mod">
          <ac:chgData name="Godchagon Panyamanotham (กชกร ปัญญามโนธรรม)" userId="4bf7b1b4-e1ae-4289-88c5-38bc21c8f4b1" providerId="ADAL" clId="{379BDC50-94BC-4029-9672-5511CA6C7F8D}" dt="2022-04-21T10:29:13.335" v="689" actId="20577"/>
          <ac:spMkLst>
            <pc:docMk/>
            <pc:sldMk cId="729846739" sldId="263"/>
            <ac:spMk id="20" creationId="{FAFD0BBC-83E5-4DA1-BDE2-9D7F98CECC73}"/>
          </ac:spMkLst>
        </pc:spChg>
        <pc:grpChg chg="del">
          <ac:chgData name="Godchagon Panyamanotham (กชกร ปัญญามโนธรรม)" userId="4bf7b1b4-e1ae-4289-88c5-38bc21c8f4b1" providerId="ADAL" clId="{379BDC50-94BC-4029-9672-5511CA6C7F8D}" dt="2022-04-21T09:46:25.028" v="628" actId="478"/>
          <ac:grpSpMkLst>
            <pc:docMk/>
            <pc:sldMk cId="729846739" sldId="263"/>
            <ac:grpSpMk id="13" creationId="{C8DB7192-630A-4C7C-AB02-0330E385B0C9}"/>
          </ac:grpSpMkLst>
        </pc:grpChg>
        <pc:picChg chg="add mod">
          <ac:chgData name="Godchagon Panyamanotham (กชกร ปัญญามโนธรรม)" userId="4bf7b1b4-e1ae-4289-88c5-38bc21c8f4b1" providerId="ADAL" clId="{379BDC50-94BC-4029-9672-5511CA6C7F8D}" dt="2022-04-21T10:17:47.680" v="633" actId="1076"/>
          <ac:picMkLst>
            <pc:docMk/>
            <pc:sldMk cId="729846739" sldId="263"/>
            <ac:picMk id="3" creationId="{67511CDD-932B-4D62-AC4E-42BAB41F03B8}"/>
          </ac:picMkLst>
        </pc:picChg>
      </pc:sldChg>
      <pc:sldChg chg="delSp add del mod">
        <pc:chgData name="Godchagon Panyamanotham (กชกร ปัญญามโนธรรม)" userId="4bf7b1b4-e1ae-4289-88c5-38bc21c8f4b1" providerId="ADAL" clId="{379BDC50-94BC-4029-9672-5511CA6C7F8D}" dt="2022-04-21T10:29:21.321" v="692" actId="47"/>
        <pc:sldMkLst>
          <pc:docMk/>
          <pc:sldMk cId="1409000731" sldId="264"/>
        </pc:sldMkLst>
        <pc:picChg chg="del">
          <ac:chgData name="Godchagon Panyamanotham (กชกร ปัญญามโนธรรม)" userId="4bf7b1b4-e1ae-4289-88c5-38bc21c8f4b1" providerId="ADAL" clId="{379BDC50-94BC-4029-9672-5511CA6C7F8D}" dt="2022-04-21T10:28:12.084" v="635" actId="478"/>
          <ac:picMkLst>
            <pc:docMk/>
            <pc:sldMk cId="1409000731" sldId="264"/>
            <ac:picMk id="3" creationId="{67511CDD-932B-4D62-AC4E-42BAB41F03B8}"/>
          </ac:picMkLst>
        </pc:picChg>
      </pc:sldChg>
      <pc:sldChg chg="addSp delSp modSp add mod">
        <pc:chgData name="Godchagon Panyamanotham (กชกร ปัญญามโนธรรม)" userId="4bf7b1b4-e1ae-4289-88c5-38bc21c8f4b1" providerId="ADAL" clId="{379BDC50-94BC-4029-9672-5511CA6C7F8D}" dt="2022-04-21T10:30:41.603" v="699" actId="1076"/>
        <pc:sldMkLst>
          <pc:docMk/>
          <pc:sldMk cId="1533785461" sldId="265"/>
        </pc:sldMkLst>
        <pc:picChg chg="del">
          <ac:chgData name="Godchagon Panyamanotham (กชกร ปัญญามโนธรรม)" userId="4bf7b1b4-e1ae-4289-88c5-38bc21c8f4b1" providerId="ADAL" clId="{379BDC50-94BC-4029-9672-5511CA6C7F8D}" dt="2022-04-21T10:29:19.206" v="691" actId="478"/>
          <ac:picMkLst>
            <pc:docMk/>
            <pc:sldMk cId="1533785461" sldId="265"/>
            <ac:picMk id="3" creationId="{67511CDD-932B-4D62-AC4E-42BAB41F03B8}"/>
          </ac:picMkLst>
        </pc:picChg>
        <pc:picChg chg="add mod">
          <ac:chgData name="Godchagon Panyamanotham (กชกร ปัญญามโนธรรม)" userId="4bf7b1b4-e1ae-4289-88c5-38bc21c8f4b1" providerId="ADAL" clId="{379BDC50-94BC-4029-9672-5511CA6C7F8D}" dt="2022-04-21T10:30:41.603" v="699" actId="1076"/>
          <ac:picMkLst>
            <pc:docMk/>
            <pc:sldMk cId="1533785461" sldId="265"/>
            <ac:picMk id="4" creationId="{42316204-B747-4D63-B715-9A43B40CF505}"/>
          </ac:picMkLst>
        </pc:picChg>
      </pc:sldChg>
      <pc:sldChg chg="addSp delSp modSp add mod">
        <pc:chgData name="Godchagon Panyamanotham (กชกร ปัญญามโนธรรม)" userId="4bf7b1b4-e1ae-4289-88c5-38bc21c8f4b1" providerId="ADAL" clId="{379BDC50-94BC-4029-9672-5511CA6C7F8D}" dt="2022-04-21T10:32:05.231" v="762" actId="1076"/>
        <pc:sldMkLst>
          <pc:docMk/>
          <pc:sldMk cId="3988076045" sldId="266"/>
        </pc:sldMkLst>
        <pc:spChg chg="mod">
          <ac:chgData name="Godchagon Panyamanotham (กชกร ปัญญามโนธรรม)" userId="4bf7b1b4-e1ae-4289-88c5-38bc21c8f4b1" providerId="ADAL" clId="{379BDC50-94BC-4029-9672-5511CA6C7F8D}" dt="2022-04-21T10:31:11.767" v="755" actId="20577"/>
          <ac:spMkLst>
            <pc:docMk/>
            <pc:sldMk cId="3988076045" sldId="266"/>
            <ac:spMk id="20" creationId="{FAFD0BBC-83E5-4DA1-BDE2-9D7F98CECC73}"/>
          </ac:spMkLst>
        </pc:spChg>
        <pc:picChg chg="add mod">
          <ac:chgData name="Godchagon Panyamanotham (กชกร ปัญญามโนธรรม)" userId="4bf7b1b4-e1ae-4289-88c5-38bc21c8f4b1" providerId="ADAL" clId="{379BDC50-94BC-4029-9672-5511CA6C7F8D}" dt="2022-04-21T10:32:05.231" v="762" actId="1076"/>
          <ac:picMkLst>
            <pc:docMk/>
            <pc:sldMk cId="3988076045" sldId="266"/>
            <ac:picMk id="3" creationId="{8CC1D6EB-3D64-402D-B3AC-1FD39E2D031B}"/>
          </ac:picMkLst>
        </pc:picChg>
        <pc:picChg chg="del">
          <ac:chgData name="Godchagon Panyamanotham (กชกร ปัญญามโนธรรม)" userId="4bf7b1b4-e1ae-4289-88c5-38bc21c8f4b1" providerId="ADAL" clId="{379BDC50-94BC-4029-9672-5511CA6C7F8D}" dt="2022-04-21T10:30:50.678" v="701" actId="478"/>
          <ac:picMkLst>
            <pc:docMk/>
            <pc:sldMk cId="3988076045" sldId="266"/>
            <ac:picMk id="4" creationId="{42316204-B747-4D63-B715-9A43B40CF505}"/>
          </ac:picMkLst>
        </pc:picChg>
      </pc:sldChg>
      <pc:sldChg chg="modSp add mod ord">
        <pc:chgData name="Godchagon Panyamanotham (กชกร ปัญญามโนธรรม)" userId="4bf7b1b4-e1ae-4289-88c5-38bc21c8f4b1" providerId="ADAL" clId="{379BDC50-94BC-4029-9672-5511CA6C7F8D}" dt="2022-04-21T10:33:20.260" v="866" actId="20577"/>
        <pc:sldMkLst>
          <pc:docMk/>
          <pc:sldMk cId="3264578619" sldId="267"/>
        </pc:sldMkLst>
        <pc:spChg chg="mod">
          <ac:chgData name="Godchagon Panyamanotham (กชกร ปัญญามโนธรรม)" userId="4bf7b1b4-e1ae-4289-88c5-38bc21c8f4b1" providerId="ADAL" clId="{379BDC50-94BC-4029-9672-5511CA6C7F8D}" dt="2022-04-21T10:32:36.164" v="784" actId="20577"/>
          <ac:spMkLst>
            <pc:docMk/>
            <pc:sldMk cId="3264578619" sldId="267"/>
            <ac:spMk id="9" creationId="{2C744498-4A5B-4D3B-B7CE-CB37635ED03C}"/>
          </ac:spMkLst>
        </pc:spChg>
        <pc:spChg chg="mod">
          <ac:chgData name="Godchagon Panyamanotham (กชกร ปัญญามโนธรรม)" userId="4bf7b1b4-e1ae-4289-88c5-38bc21c8f4b1" providerId="ADAL" clId="{379BDC50-94BC-4029-9672-5511CA6C7F8D}" dt="2022-04-21T10:33:20.260" v="866" actId="20577"/>
          <ac:spMkLst>
            <pc:docMk/>
            <pc:sldMk cId="3264578619" sldId="267"/>
            <ac:spMk id="10" creationId="{90F2E4BD-66BF-42CB-8290-30033E8CBE83}"/>
          </ac:spMkLst>
        </pc:spChg>
        <pc:spChg chg="mod">
          <ac:chgData name="Godchagon Panyamanotham (กชกร ปัญญามโนธรรม)" userId="4bf7b1b4-e1ae-4289-88c5-38bc21c8f4b1" providerId="ADAL" clId="{379BDC50-94BC-4029-9672-5511CA6C7F8D}" dt="2022-04-21T10:32:29.846" v="770" actId="20577"/>
          <ac:spMkLst>
            <pc:docMk/>
            <pc:sldMk cId="3264578619" sldId="267"/>
            <ac:spMk id="14" creationId="{376E52CA-66AA-4A0F-8CF9-3F7608D0AC49}"/>
          </ac:spMkLst>
        </pc:spChg>
      </pc:sldChg>
      <pc:sldChg chg="delSp add del mod">
        <pc:chgData name="Godchagon Panyamanotham (กชกร ปัญญามโนธรรม)" userId="4bf7b1b4-e1ae-4289-88c5-38bc21c8f4b1" providerId="ADAL" clId="{379BDC50-94BC-4029-9672-5511CA6C7F8D}" dt="2022-04-21T10:32:20.541" v="765" actId="47"/>
        <pc:sldMkLst>
          <pc:docMk/>
          <pc:sldMk cId="3426137319" sldId="267"/>
        </pc:sldMkLst>
        <pc:picChg chg="del">
          <ac:chgData name="Godchagon Panyamanotham (กชกร ปัญญามโนธรรม)" userId="4bf7b1b4-e1ae-4289-88c5-38bc21c8f4b1" providerId="ADAL" clId="{379BDC50-94BC-4029-9672-5511CA6C7F8D}" dt="2022-04-21T10:32:12.242" v="764" actId="478"/>
          <ac:picMkLst>
            <pc:docMk/>
            <pc:sldMk cId="3426137319" sldId="267"/>
            <ac:picMk id="3" creationId="{8CC1D6EB-3D64-402D-B3AC-1FD39E2D031B}"/>
          </ac:picMkLst>
        </pc:picChg>
      </pc:sldChg>
    </pc:docChg>
  </pc:docChgLst>
  <pc:docChgLst>
    <pc:chgData name="Godchagon Panyamanotham (กชกร ปัญญามโนธรรม)" userId="4bf7b1b4-e1ae-4289-88c5-38bc21c8f4b1" providerId="ADAL" clId="{5E34479F-B6A8-4E22-8F39-01850594707A}"/>
    <pc:docChg chg="undo custSel addSld delSld modSld sldOrd">
      <pc:chgData name="Godchagon Panyamanotham (กชกร ปัญญามโนธรรม)" userId="4bf7b1b4-e1ae-4289-88c5-38bc21c8f4b1" providerId="ADAL" clId="{5E34479F-B6A8-4E22-8F39-01850594707A}" dt="2022-04-26T10:26:48.016" v="1036" actId="20577"/>
      <pc:docMkLst>
        <pc:docMk/>
      </pc:docMkLst>
      <pc:sldChg chg="addSp delSp modSp mod">
        <pc:chgData name="Godchagon Panyamanotham (กชกร ปัญญามโนธรรม)" userId="4bf7b1b4-e1ae-4289-88c5-38bc21c8f4b1" providerId="ADAL" clId="{5E34479F-B6A8-4E22-8F39-01850594707A}" dt="2022-04-26T09:07:47.069" v="432"/>
        <pc:sldMkLst>
          <pc:docMk/>
          <pc:sldMk cId="2868947554" sldId="256"/>
        </pc:sldMkLst>
        <pc:spChg chg="del mod">
          <ac:chgData name="Godchagon Panyamanotham (กชกร ปัญญามโนธรรม)" userId="4bf7b1b4-e1ae-4289-88c5-38bc21c8f4b1" providerId="ADAL" clId="{5E34479F-B6A8-4E22-8F39-01850594707A}" dt="2022-04-26T09:07:32.928" v="430" actId="478"/>
          <ac:spMkLst>
            <pc:docMk/>
            <pc:sldMk cId="2868947554" sldId="256"/>
            <ac:spMk id="6" creationId="{D463F26F-E83C-4D3A-984E-FFF6FB1ED1A6}"/>
          </ac:spMkLst>
        </pc:spChg>
        <pc:spChg chg="del mod">
          <ac:chgData name="Godchagon Panyamanotham (กชกร ปัญญามโนธรรม)" userId="4bf7b1b4-e1ae-4289-88c5-38bc21c8f4b1" providerId="ADAL" clId="{5E34479F-B6A8-4E22-8F39-01850594707A}" dt="2022-04-26T09:07:32.928" v="430" actId="478"/>
          <ac:spMkLst>
            <pc:docMk/>
            <pc:sldMk cId="2868947554" sldId="256"/>
            <ac:spMk id="7" creationId="{1FA8A8A3-3207-466C-A916-8E1243804532}"/>
          </ac:spMkLst>
        </pc:spChg>
        <pc:spChg chg="add del mod">
          <ac:chgData name="Godchagon Panyamanotham (กชกร ปัญญามโนธรรม)" userId="4bf7b1b4-e1ae-4289-88c5-38bc21c8f4b1" providerId="ADAL" clId="{5E34479F-B6A8-4E22-8F39-01850594707A}" dt="2022-04-26T09:07:38.613" v="431" actId="478"/>
          <ac:spMkLst>
            <pc:docMk/>
            <pc:sldMk cId="2868947554" sldId="256"/>
            <ac:spMk id="11" creationId="{482459D3-A4B9-4885-AD0F-6B301CA000D7}"/>
          </ac:spMkLst>
        </pc:spChg>
        <pc:spChg chg="add del mod">
          <ac:chgData name="Godchagon Panyamanotham (กชกร ปัญญามโนธรรม)" userId="4bf7b1b4-e1ae-4289-88c5-38bc21c8f4b1" providerId="ADAL" clId="{5E34479F-B6A8-4E22-8F39-01850594707A}" dt="2022-04-26T09:07:38.613" v="431" actId="478"/>
          <ac:spMkLst>
            <pc:docMk/>
            <pc:sldMk cId="2868947554" sldId="256"/>
            <ac:spMk id="13" creationId="{F538949F-9497-452E-96C5-9B72F2FAAD7F}"/>
          </ac:spMkLst>
        </pc:spChg>
        <pc:spChg chg="add mod">
          <ac:chgData name="Godchagon Panyamanotham (กชกร ปัญญามโนธรรม)" userId="4bf7b1b4-e1ae-4289-88c5-38bc21c8f4b1" providerId="ADAL" clId="{5E34479F-B6A8-4E22-8F39-01850594707A}" dt="2022-04-26T09:07:47.069" v="432"/>
          <ac:spMkLst>
            <pc:docMk/>
            <pc:sldMk cId="2868947554" sldId="256"/>
            <ac:spMk id="14" creationId="{F2B9FD9A-EA62-489A-87DD-7993872719F8}"/>
          </ac:spMkLst>
        </pc:spChg>
        <pc:spChg chg="add mod">
          <ac:chgData name="Godchagon Panyamanotham (กชกร ปัญญามโนธรรม)" userId="4bf7b1b4-e1ae-4289-88c5-38bc21c8f4b1" providerId="ADAL" clId="{5E34479F-B6A8-4E22-8F39-01850594707A}" dt="2022-04-26T09:07:47.069" v="432"/>
          <ac:spMkLst>
            <pc:docMk/>
            <pc:sldMk cId="2868947554" sldId="256"/>
            <ac:spMk id="15" creationId="{32A1362D-B004-44D0-8F38-939084162571}"/>
          </ac:spMkLst>
        </pc:spChg>
        <pc:picChg chg="add ord">
          <ac:chgData name="Godchagon Panyamanotham (กชกร ปัญญามโนธรรม)" userId="4bf7b1b4-e1ae-4289-88c5-38bc21c8f4b1" providerId="ADAL" clId="{5E34479F-B6A8-4E22-8F39-01850594707A}" dt="2022-04-26T09:07:27.438" v="429" actId="167"/>
          <ac:picMkLst>
            <pc:docMk/>
            <pc:sldMk cId="2868947554" sldId="256"/>
            <ac:picMk id="3" creationId="{769E17C7-6764-4E94-9B94-5C9836B81903}"/>
          </ac:picMkLst>
        </pc:picChg>
        <pc:picChg chg="del mod">
          <ac:chgData name="Godchagon Panyamanotham (กชกร ปัญญามโนธรรม)" userId="4bf7b1b4-e1ae-4289-88c5-38bc21c8f4b1" providerId="ADAL" clId="{5E34479F-B6A8-4E22-8F39-01850594707A}" dt="2022-04-26T09:07:24.616" v="427" actId="478"/>
          <ac:picMkLst>
            <pc:docMk/>
            <pc:sldMk cId="2868947554" sldId="256"/>
            <ac:picMk id="5" creationId="{A4F2C0AD-9D47-46FF-81E3-56F09D9BE72D}"/>
          </ac:picMkLst>
        </pc:picChg>
        <pc:picChg chg="add del mod">
          <ac:chgData name="Godchagon Panyamanotham (กชกร ปัญญามโนธรรม)" userId="4bf7b1b4-e1ae-4289-88c5-38bc21c8f4b1" providerId="ADAL" clId="{5E34479F-B6A8-4E22-8F39-01850594707A}" dt="2022-04-26T08:30:56.147" v="424" actId="21"/>
          <ac:picMkLst>
            <pc:docMk/>
            <pc:sldMk cId="2868947554" sldId="256"/>
            <ac:picMk id="8" creationId="{B7743223-5076-4CCB-AB92-1A18B12E8031}"/>
          </ac:picMkLst>
        </pc:picChg>
        <pc:picChg chg="add del mod">
          <ac:chgData name="Godchagon Panyamanotham (กชกร ปัญญามโนธรรม)" userId="4bf7b1b4-e1ae-4289-88c5-38bc21c8f4b1" providerId="ADAL" clId="{5E34479F-B6A8-4E22-8F39-01850594707A}" dt="2022-04-26T08:30:56.147" v="424" actId="21"/>
          <ac:picMkLst>
            <pc:docMk/>
            <pc:sldMk cId="2868947554" sldId="256"/>
            <ac:picMk id="9" creationId="{6814235F-8788-4D81-9004-DB254A0ECFAE}"/>
          </ac:picMkLst>
        </pc:picChg>
        <pc:picChg chg="add del mod">
          <ac:chgData name="Godchagon Panyamanotham (กชกร ปัญญามโนธรรม)" userId="4bf7b1b4-e1ae-4289-88c5-38bc21c8f4b1" providerId="ADAL" clId="{5E34479F-B6A8-4E22-8F39-01850594707A}" dt="2022-04-26T08:30:56.147" v="424" actId="21"/>
          <ac:picMkLst>
            <pc:docMk/>
            <pc:sldMk cId="2868947554" sldId="256"/>
            <ac:picMk id="10" creationId="{98D1B3DE-BD2C-4CD5-96E5-7A538E3CE394}"/>
          </ac:picMkLst>
        </pc:picChg>
      </pc:sldChg>
      <pc:sldChg chg="modSp mod modNotesTx">
        <pc:chgData name="Godchagon Panyamanotham (กชกร ปัญญามโนธรรม)" userId="4bf7b1b4-e1ae-4289-88c5-38bc21c8f4b1" providerId="ADAL" clId="{5E34479F-B6A8-4E22-8F39-01850594707A}" dt="2022-04-26T09:59:05.256" v="991" actId="20577"/>
        <pc:sldMkLst>
          <pc:docMk/>
          <pc:sldMk cId="3093737915" sldId="257"/>
        </pc:sldMkLst>
        <pc:spChg chg="mod">
          <ac:chgData name="Godchagon Panyamanotham (กชกร ปัญญามโนธรรม)" userId="4bf7b1b4-e1ae-4289-88c5-38bc21c8f4b1" providerId="ADAL" clId="{5E34479F-B6A8-4E22-8F39-01850594707A}" dt="2022-04-25T09:59:35.024" v="238" actId="20577"/>
          <ac:spMkLst>
            <pc:docMk/>
            <pc:sldMk cId="3093737915" sldId="257"/>
            <ac:spMk id="9" creationId="{2C744498-4A5B-4D3B-B7CE-CB37635ED03C}"/>
          </ac:spMkLst>
        </pc:spChg>
        <pc:spChg chg="mod">
          <ac:chgData name="Godchagon Panyamanotham (กชกร ปัญญามโนธรรม)" userId="4bf7b1b4-e1ae-4289-88c5-38bc21c8f4b1" providerId="ADAL" clId="{5E34479F-B6A8-4E22-8F39-01850594707A}" dt="2022-04-25T09:59:32.436" v="237"/>
          <ac:spMkLst>
            <pc:docMk/>
            <pc:sldMk cId="3093737915" sldId="257"/>
            <ac:spMk id="10" creationId="{90F2E4BD-66BF-42CB-8290-30033E8CBE83}"/>
          </ac:spMkLst>
        </pc:spChg>
      </pc:sldChg>
      <pc:sldChg chg="addSp delSp modSp mod modNotesTx">
        <pc:chgData name="Godchagon Panyamanotham (กชกร ปัญญามโนธรรม)" userId="4bf7b1b4-e1ae-4289-88c5-38bc21c8f4b1" providerId="ADAL" clId="{5E34479F-B6A8-4E22-8F39-01850594707A}" dt="2022-04-26T09:59:16.333" v="992"/>
        <pc:sldMkLst>
          <pc:docMk/>
          <pc:sldMk cId="3530405812" sldId="258"/>
        </pc:sldMkLst>
        <pc:spChg chg="mod">
          <ac:chgData name="Godchagon Panyamanotham (กชกร ปัญญามโนธรรม)" userId="4bf7b1b4-e1ae-4289-88c5-38bc21c8f4b1" providerId="ADAL" clId="{5E34479F-B6A8-4E22-8F39-01850594707A}" dt="2022-04-25T10:56:51.679" v="252" actId="20577"/>
          <ac:spMkLst>
            <pc:docMk/>
            <pc:sldMk cId="3530405812" sldId="258"/>
            <ac:spMk id="12" creationId="{72ECF7E3-09E9-4FA2-B139-9977F4BAF79E}"/>
          </ac:spMkLst>
        </pc:spChg>
        <pc:spChg chg="mod">
          <ac:chgData name="Godchagon Panyamanotham (กชกร ปัญญามโนธรรม)" userId="4bf7b1b4-e1ae-4289-88c5-38bc21c8f4b1" providerId="ADAL" clId="{5E34479F-B6A8-4E22-8F39-01850594707A}" dt="2022-04-25T10:57:07.953" v="265" actId="20577"/>
          <ac:spMkLst>
            <pc:docMk/>
            <pc:sldMk cId="3530405812" sldId="258"/>
            <ac:spMk id="17" creationId="{CC7768C2-47FB-4EA1-A882-FD76B5AA8C6A}"/>
          </ac:spMkLst>
        </pc:spChg>
        <pc:grpChg chg="del">
          <ac:chgData name="Godchagon Panyamanotham (กชกร ปัญญามโนธรรม)" userId="4bf7b1b4-e1ae-4289-88c5-38bc21c8f4b1" providerId="ADAL" clId="{5E34479F-B6A8-4E22-8F39-01850594707A}" dt="2022-04-25T10:56:43.979" v="240" actId="478"/>
          <ac:grpSpMkLst>
            <pc:docMk/>
            <pc:sldMk cId="3530405812" sldId="258"/>
            <ac:grpSpMk id="4" creationId="{CD9E3C4E-C546-4642-8D02-7BA3C412E214}"/>
          </ac:grpSpMkLst>
        </pc:grpChg>
        <pc:picChg chg="add del mod">
          <ac:chgData name="Godchagon Panyamanotham (กชกร ปัญญามโนธรรม)" userId="4bf7b1b4-e1ae-4289-88c5-38bc21c8f4b1" providerId="ADAL" clId="{5E34479F-B6A8-4E22-8F39-01850594707A}" dt="2022-04-25T10:59:34.709" v="270" actId="478"/>
          <ac:picMkLst>
            <pc:docMk/>
            <pc:sldMk cId="3530405812" sldId="258"/>
            <ac:picMk id="5" creationId="{08ACB7A2-C2D8-491A-9D0D-FE8B77014715}"/>
          </ac:picMkLst>
        </pc:picChg>
        <pc:picChg chg="add mod">
          <ac:chgData name="Godchagon Panyamanotham (กชกร ปัญญามโนธรรม)" userId="4bf7b1b4-e1ae-4289-88c5-38bc21c8f4b1" providerId="ADAL" clId="{5E34479F-B6A8-4E22-8F39-01850594707A}" dt="2022-04-25T11:00:45.762" v="277" actId="1076"/>
          <ac:picMkLst>
            <pc:docMk/>
            <pc:sldMk cId="3530405812" sldId="258"/>
            <ac:picMk id="7" creationId="{D9660CEC-E590-4CE9-97D2-2F74BDB8D10E}"/>
          </ac:picMkLst>
        </pc:picChg>
      </pc:sldChg>
      <pc:sldChg chg="del">
        <pc:chgData name="Godchagon Panyamanotham (กชกร ปัญญามโนธรรม)" userId="4bf7b1b4-e1ae-4289-88c5-38bc21c8f4b1" providerId="ADAL" clId="{5E34479F-B6A8-4E22-8F39-01850594707A}" dt="2022-04-26T09:55:17.522" v="958" actId="47"/>
        <pc:sldMkLst>
          <pc:docMk/>
          <pc:sldMk cId="3265166470" sldId="259"/>
        </pc:sldMkLst>
      </pc:sldChg>
      <pc:sldChg chg="delSp modSp mod modNotesTx">
        <pc:chgData name="Godchagon Panyamanotham (กชกร ปัญญามโนธรรม)" userId="4bf7b1b4-e1ae-4289-88c5-38bc21c8f4b1" providerId="ADAL" clId="{5E34479F-B6A8-4E22-8F39-01850594707A}" dt="2022-04-26T09:58:47.467" v="989"/>
        <pc:sldMkLst>
          <pc:docMk/>
          <pc:sldMk cId="1660640674" sldId="261"/>
        </pc:sldMkLst>
        <pc:spChg chg="mod">
          <ac:chgData name="Godchagon Panyamanotham (กชกร ปัญญามโนธรรม)" userId="4bf7b1b4-e1ae-4289-88c5-38bc21c8f4b1" providerId="ADAL" clId="{5E34479F-B6A8-4E22-8F39-01850594707A}" dt="2022-04-25T09:59:28.410" v="236" actId="20577"/>
          <ac:spMkLst>
            <pc:docMk/>
            <pc:sldMk cId="1660640674" sldId="261"/>
            <ac:spMk id="2" creationId="{08228659-BAA0-4D4A-84D3-4494B554ECF7}"/>
          </ac:spMkLst>
        </pc:spChg>
        <pc:spChg chg="mod">
          <ac:chgData name="Godchagon Panyamanotham (กชกร ปัญญามโนธรรม)" userId="4bf7b1b4-e1ae-4289-88c5-38bc21c8f4b1" providerId="ADAL" clId="{5E34479F-B6A8-4E22-8F39-01850594707A}" dt="2022-04-26T09:16:58.185" v="525" actId="21"/>
          <ac:spMkLst>
            <pc:docMk/>
            <pc:sldMk cId="1660640674" sldId="261"/>
            <ac:spMk id="8" creationId="{BE9C3EFB-EC87-47F8-B176-506887187701}"/>
          </ac:spMkLst>
        </pc:spChg>
        <pc:spChg chg="mod">
          <ac:chgData name="Godchagon Panyamanotham (กชกร ปัญญามโนธรรม)" userId="4bf7b1b4-e1ae-4289-88c5-38bc21c8f4b1" providerId="ADAL" clId="{5E34479F-B6A8-4E22-8F39-01850594707A}" dt="2022-04-26T09:42:48.002" v="734" actId="21"/>
          <ac:spMkLst>
            <pc:docMk/>
            <pc:sldMk cId="1660640674" sldId="261"/>
            <ac:spMk id="10" creationId="{E4A94F40-3F2C-4FFC-A42E-8B01A06DC12B}"/>
          </ac:spMkLst>
        </pc:spChg>
        <pc:spChg chg="del">
          <ac:chgData name="Godchagon Panyamanotham (กชกร ปัญญามโนธรรม)" userId="4bf7b1b4-e1ae-4289-88c5-38bc21c8f4b1" providerId="ADAL" clId="{5E34479F-B6A8-4E22-8F39-01850594707A}" dt="2022-04-25T09:53:45.061" v="70" actId="478"/>
          <ac:spMkLst>
            <pc:docMk/>
            <pc:sldMk cId="1660640674" sldId="261"/>
            <ac:spMk id="12" creationId="{CE6F320B-8208-467C-AF07-65B8ECD28BD2}"/>
          </ac:spMkLst>
        </pc:spChg>
        <pc:grpChg chg="del">
          <ac:chgData name="Godchagon Panyamanotham (กชกร ปัญญามโนธรรม)" userId="4bf7b1b4-e1ae-4289-88c5-38bc21c8f4b1" providerId="ADAL" clId="{5E34479F-B6A8-4E22-8F39-01850594707A}" dt="2022-04-25T09:53:45.061" v="70" actId="478"/>
          <ac:grpSpMkLst>
            <pc:docMk/>
            <pc:sldMk cId="1660640674" sldId="261"/>
            <ac:grpSpMk id="28" creationId="{7EBD9362-B270-4E13-A80F-F000312C7E6E}"/>
          </ac:grpSpMkLst>
        </pc:grpChg>
      </pc:sldChg>
      <pc:sldChg chg="del">
        <pc:chgData name="Godchagon Panyamanotham (กชกร ปัญญามโนธรรม)" userId="4bf7b1b4-e1ae-4289-88c5-38bc21c8f4b1" providerId="ADAL" clId="{5E34479F-B6A8-4E22-8F39-01850594707A}" dt="2022-04-25T10:00:04.604" v="239" actId="47"/>
        <pc:sldMkLst>
          <pc:docMk/>
          <pc:sldMk cId="169718162" sldId="262"/>
        </pc:sldMkLst>
      </pc:sldChg>
      <pc:sldChg chg="addSp delSp modSp add mod modNotesTx">
        <pc:chgData name="Godchagon Panyamanotham (กชกร ปัญญามโนธรรม)" userId="4bf7b1b4-e1ae-4289-88c5-38bc21c8f4b1" providerId="ADAL" clId="{5E34479F-B6A8-4E22-8F39-01850594707A}" dt="2022-04-26T09:59:27.718" v="993"/>
        <pc:sldMkLst>
          <pc:docMk/>
          <pc:sldMk cId="3360988859" sldId="262"/>
        </pc:sldMkLst>
        <pc:spChg chg="mod">
          <ac:chgData name="Godchagon Panyamanotham (กชกร ปัญญามโนธรรม)" userId="4bf7b1b4-e1ae-4289-88c5-38bc21c8f4b1" providerId="ADAL" clId="{5E34479F-B6A8-4E22-8F39-01850594707A}" dt="2022-04-25T11:01:09.519" v="301" actId="20577"/>
          <ac:spMkLst>
            <pc:docMk/>
            <pc:sldMk cId="3360988859" sldId="262"/>
            <ac:spMk id="17" creationId="{CC7768C2-47FB-4EA1-A882-FD76B5AA8C6A}"/>
          </ac:spMkLst>
        </pc:spChg>
        <pc:spChg chg="add del mod">
          <ac:chgData name="Godchagon Panyamanotham (กชกร ปัญญามโนธรรม)" userId="4bf7b1b4-e1ae-4289-88c5-38bc21c8f4b1" providerId="ADAL" clId="{5E34479F-B6A8-4E22-8F39-01850594707A}" dt="2022-04-26T09:10:37.547" v="490" actId="478"/>
          <ac:spMkLst>
            <pc:docMk/>
            <pc:sldMk cId="3360988859" sldId="262"/>
            <ac:spMk id="18" creationId="{D969C68D-5D2B-4460-88C7-C9DD41B3D08C}"/>
          </ac:spMkLst>
        </pc:spChg>
        <pc:spChg chg="add mod">
          <ac:chgData name="Godchagon Panyamanotham (กชกร ปัญญามโนธรรม)" userId="4bf7b1b4-e1ae-4289-88c5-38bc21c8f4b1" providerId="ADAL" clId="{5E34479F-B6A8-4E22-8F39-01850594707A}" dt="2022-04-26T09:10:39.380" v="491"/>
          <ac:spMkLst>
            <pc:docMk/>
            <pc:sldMk cId="3360988859" sldId="262"/>
            <ac:spMk id="19" creationId="{093FF5BB-95D6-4AA3-B81F-1CD6C13C5632}"/>
          </ac:spMkLst>
        </pc:spChg>
        <pc:picChg chg="add mod">
          <ac:chgData name="Godchagon Panyamanotham (กชกร ปัญญามโนธรรม)" userId="4bf7b1b4-e1ae-4289-88c5-38bc21c8f4b1" providerId="ADAL" clId="{5E34479F-B6A8-4E22-8F39-01850594707A}" dt="2022-04-25T11:02:32.425" v="305" actId="27614"/>
          <ac:picMkLst>
            <pc:docMk/>
            <pc:sldMk cId="3360988859" sldId="262"/>
            <ac:picMk id="3" creationId="{A0CC50A2-2135-47A4-8A4D-BAC8154D902C}"/>
          </ac:picMkLst>
        </pc:picChg>
        <pc:picChg chg="del">
          <ac:chgData name="Godchagon Panyamanotham (กชกร ปัญญามโนธรรม)" userId="4bf7b1b4-e1ae-4289-88c5-38bc21c8f4b1" providerId="ADAL" clId="{5E34479F-B6A8-4E22-8F39-01850594707A}" dt="2022-04-25T11:01:00.541" v="279" actId="478"/>
          <ac:picMkLst>
            <pc:docMk/>
            <pc:sldMk cId="3360988859" sldId="262"/>
            <ac:picMk id="7" creationId="{D9660CEC-E590-4CE9-97D2-2F74BDB8D10E}"/>
          </ac:picMkLst>
        </pc:picChg>
      </pc:sldChg>
      <pc:sldChg chg="del">
        <pc:chgData name="Godchagon Panyamanotham (กชกร ปัญญามโนธรรม)" userId="4bf7b1b4-e1ae-4289-88c5-38bc21c8f4b1" providerId="ADAL" clId="{5E34479F-B6A8-4E22-8F39-01850594707A}" dt="2022-04-25T10:00:04.604" v="239" actId="47"/>
        <pc:sldMkLst>
          <pc:docMk/>
          <pc:sldMk cId="729846739" sldId="263"/>
        </pc:sldMkLst>
      </pc:sldChg>
      <pc:sldChg chg="addSp delSp modSp add mod ord delAnim modAnim modNotesTx">
        <pc:chgData name="Godchagon Panyamanotham (กชกร ปัญญามโนธรรม)" userId="4bf7b1b4-e1ae-4289-88c5-38bc21c8f4b1" providerId="ADAL" clId="{5E34479F-B6A8-4E22-8F39-01850594707A}" dt="2022-04-26T10:00:54.471" v="1000"/>
        <pc:sldMkLst>
          <pc:docMk/>
          <pc:sldMk cId="2881610932" sldId="263"/>
        </pc:sldMkLst>
        <pc:spChg chg="add del mod">
          <ac:chgData name="Godchagon Panyamanotham (กชกร ปัญญามโนธรรม)" userId="4bf7b1b4-e1ae-4289-88c5-38bc21c8f4b1" providerId="ADAL" clId="{5E34479F-B6A8-4E22-8F39-01850594707A}" dt="2022-04-26T09:09:28.476" v="434" actId="478"/>
          <ac:spMkLst>
            <pc:docMk/>
            <pc:sldMk cId="2881610932" sldId="263"/>
            <ac:spMk id="10" creationId="{D7703996-43D9-41AA-A677-0DB239A9F34E}"/>
          </ac:spMkLst>
        </pc:spChg>
        <pc:spChg chg="del">
          <ac:chgData name="Godchagon Panyamanotham (กชกร ปัญญามโนธรรม)" userId="4bf7b1b4-e1ae-4289-88c5-38bc21c8f4b1" providerId="ADAL" clId="{5E34479F-B6A8-4E22-8F39-01850594707A}" dt="2022-04-26T08:24:30.998" v="385" actId="478"/>
          <ac:spMkLst>
            <pc:docMk/>
            <pc:sldMk cId="2881610932" sldId="263"/>
            <ac:spMk id="17" creationId="{CC7768C2-47FB-4EA1-A882-FD76B5AA8C6A}"/>
          </ac:spMkLst>
        </pc:spChg>
        <pc:spChg chg="add mod">
          <ac:chgData name="Godchagon Panyamanotham (กชกร ปัญญามโนธรรม)" userId="4bf7b1b4-e1ae-4289-88c5-38bc21c8f4b1" providerId="ADAL" clId="{5E34479F-B6A8-4E22-8F39-01850594707A}" dt="2022-04-26T09:10:25.229" v="487" actId="14100"/>
          <ac:spMkLst>
            <pc:docMk/>
            <pc:sldMk cId="2881610932" sldId="263"/>
            <ac:spMk id="18" creationId="{11E229A7-D66C-4C52-B6C8-9FFAE5668F37}"/>
          </ac:spMkLst>
        </pc:spChg>
        <pc:spChg chg="del">
          <ac:chgData name="Godchagon Panyamanotham (กชกร ปัญญามโนธรรม)" userId="4bf7b1b4-e1ae-4289-88c5-38bc21c8f4b1" providerId="ADAL" clId="{5E34479F-B6A8-4E22-8F39-01850594707A}" dt="2022-04-25T11:03:11.011" v="322" actId="478"/>
          <ac:spMkLst>
            <pc:docMk/>
            <pc:sldMk cId="2881610932" sldId="263"/>
            <ac:spMk id="18" creationId="{D969C68D-5D2B-4460-88C7-C9DD41B3D08C}"/>
          </ac:spMkLst>
        </pc:spChg>
        <pc:picChg chg="add mod">
          <ac:chgData name="Godchagon Panyamanotham (กชกร ปัญญามโนธรรม)" userId="4bf7b1b4-e1ae-4289-88c5-38bc21c8f4b1" providerId="ADAL" clId="{5E34479F-B6A8-4E22-8F39-01850594707A}" dt="2022-04-26T09:10:14.685" v="482" actId="14100"/>
          <ac:picMkLst>
            <pc:docMk/>
            <pc:sldMk cId="2881610932" sldId="263"/>
            <ac:picMk id="2" creationId="{97462D7F-33F2-4C57-BA97-2D8F691C6DCA}"/>
          </ac:picMkLst>
        </pc:picChg>
        <pc:picChg chg="del">
          <ac:chgData name="Godchagon Panyamanotham (กชกร ปัญญามโนธรรม)" userId="4bf7b1b4-e1ae-4289-88c5-38bc21c8f4b1" providerId="ADAL" clId="{5E34479F-B6A8-4E22-8F39-01850594707A}" dt="2022-04-25T11:03:09.228" v="321" actId="478"/>
          <ac:picMkLst>
            <pc:docMk/>
            <pc:sldMk cId="2881610932" sldId="263"/>
            <ac:picMk id="3" creationId="{A0CC50A2-2135-47A4-8A4D-BAC8154D902C}"/>
          </ac:picMkLst>
        </pc:picChg>
        <pc:picChg chg="add del mod">
          <ac:chgData name="Godchagon Panyamanotham (กชกร ปัญญามโนธรรม)" userId="4bf7b1b4-e1ae-4289-88c5-38bc21c8f4b1" providerId="ADAL" clId="{5E34479F-B6A8-4E22-8F39-01850594707A}" dt="2022-04-26T09:13:15.628" v="494" actId="478"/>
          <ac:picMkLst>
            <pc:docMk/>
            <pc:sldMk cId="2881610932" sldId="263"/>
            <ac:picMk id="3" creationId="{CB7057AC-EDA8-4B79-A7C4-E4C80118722E}"/>
          </ac:picMkLst>
        </pc:picChg>
        <pc:picChg chg="add del mod">
          <ac:chgData name="Godchagon Panyamanotham (กชกร ปัญญามโนธรรม)" userId="4bf7b1b4-e1ae-4289-88c5-38bc21c8f4b1" providerId="ADAL" clId="{5E34479F-B6A8-4E22-8F39-01850594707A}" dt="2022-04-26T08:24:41.746" v="386" actId="21"/>
          <ac:picMkLst>
            <pc:docMk/>
            <pc:sldMk cId="2881610932" sldId="263"/>
            <ac:picMk id="9" creationId="{FD994BDA-B4ED-4015-AD36-D6778C5E6AB3}"/>
          </ac:picMkLst>
        </pc:picChg>
        <pc:picChg chg="add del mod">
          <ac:chgData name="Godchagon Panyamanotham (กชกร ปัญญามโนธรรม)" userId="4bf7b1b4-e1ae-4289-88c5-38bc21c8f4b1" providerId="ADAL" clId="{5E34479F-B6A8-4E22-8F39-01850594707A}" dt="2022-04-26T09:18:22.282" v="556" actId="21"/>
          <ac:picMkLst>
            <pc:docMk/>
            <pc:sldMk cId="2881610932" sldId="263"/>
            <ac:picMk id="19" creationId="{C586BBA7-38AD-4FC7-9CED-7D1AFC2158EE}"/>
          </ac:picMkLst>
        </pc:picChg>
      </pc:sldChg>
      <pc:sldChg chg="addSp modSp add mod modNotesTx">
        <pc:chgData name="Godchagon Panyamanotham (กชกร ปัญญามโนธรรม)" userId="4bf7b1b4-e1ae-4289-88c5-38bc21c8f4b1" providerId="ADAL" clId="{5E34479F-B6A8-4E22-8F39-01850594707A}" dt="2022-04-26T10:00:01.740" v="994"/>
        <pc:sldMkLst>
          <pc:docMk/>
          <pc:sldMk cId="1874599171" sldId="264"/>
        </pc:sldMkLst>
        <pc:spChg chg="mod">
          <ac:chgData name="Godchagon Panyamanotham (กชกร ปัญญามโนธรรม)" userId="4bf7b1b4-e1ae-4289-88c5-38bc21c8f4b1" providerId="ADAL" clId="{5E34479F-B6A8-4E22-8F39-01850594707A}" dt="2022-04-26T09:15:40.669" v="506" actId="20577"/>
          <ac:spMkLst>
            <pc:docMk/>
            <pc:sldMk cId="1874599171" sldId="264"/>
            <ac:spMk id="17" creationId="{CC7768C2-47FB-4EA1-A882-FD76B5AA8C6A}"/>
          </ac:spMkLst>
        </pc:spChg>
        <pc:picChg chg="add mod">
          <ac:chgData name="Godchagon Panyamanotham (กชกร ปัญญามโนธรรม)" userId="4bf7b1b4-e1ae-4289-88c5-38bc21c8f4b1" providerId="ADAL" clId="{5E34479F-B6A8-4E22-8F39-01850594707A}" dt="2022-04-26T09:14:29.075" v="499" actId="1076"/>
          <ac:picMkLst>
            <pc:docMk/>
            <pc:sldMk cId="1874599171" sldId="264"/>
            <ac:picMk id="3" creationId="{A8BDC092-9486-4D7D-BD71-397CEC1826EF}"/>
          </ac:picMkLst>
        </pc:picChg>
      </pc:sldChg>
      <pc:sldChg chg="del">
        <pc:chgData name="Godchagon Panyamanotham (กชกร ปัญญามโนธรรม)" userId="4bf7b1b4-e1ae-4289-88c5-38bc21c8f4b1" providerId="ADAL" clId="{5E34479F-B6A8-4E22-8F39-01850594707A}" dt="2022-04-25T10:00:04.604" v="239" actId="47"/>
        <pc:sldMkLst>
          <pc:docMk/>
          <pc:sldMk cId="1533785461" sldId="265"/>
        </pc:sldMkLst>
      </pc:sldChg>
      <pc:sldChg chg="addSp delSp modSp add mod modNotesTx">
        <pc:chgData name="Godchagon Panyamanotham (กชกร ปัญญามโนธรรม)" userId="4bf7b1b4-e1ae-4289-88c5-38bc21c8f4b1" providerId="ADAL" clId="{5E34479F-B6A8-4E22-8F39-01850594707A}" dt="2022-04-26T10:00:14.409" v="995"/>
        <pc:sldMkLst>
          <pc:docMk/>
          <pc:sldMk cId="4009902934" sldId="265"/>
        </pc:sldMkLst>
        <pc:spChg chg="mod">
          <ac:chgData name="Godchagon Panyamanotham (กชกร ปัญญามโนธรรม)" userId="4bf7b1b4-e1ae-4289-88c5-38bc21c8f4b1" providerId="ADAL" clId="{5E34479F-B6A8-4E22-8F39-01850594707A}" dt="2022-04-26T09:15:32.396" v="503" actId="20577"/>
          <ac:spMkLst>
            <pc:docMk/>
            <pc:sldMk cId="4009902934" sldId="265"/>
            <ac:spMk id="17" creationId="{CC7768C2-47FB-4EA1-A882-FD76B5AA8C6A}"/>
          </ac:spMkLst>
        </pc:spChg>
        <pc:picChg chg="del">
          <ac:chgData name="Godchagon Panyamanotham (กชกร ปัญญามโนธรรม)" userId="4bf7b1b4-e1ae-4289-88c5-38bc21c8f4b1" providerId="ADAL" clId="{5E34479F-B6A8-4E22-8F39-01850594707A}" dt="2022-04-26T09:15:10.116" v="501" actId="478"/>
          <ac:picMkLst>
            <pc:docMk/>
            <pc:sldMk cId="4009902934" sldId="265"/>
            <ac:picMk id="3" creationId="{A8BDC092-9486-4D7D-BD71-397CEC1826EF}"/>
          </ac:picMkLst>
        </pc:picChg>
        <pc:picChg chg="add mod">
          <ac:chgData name="Godchagon Panyamanotham (กชกร ปัญญามโนธรรม)" userId="4bf7b1b4-e1ae-4289-88c5-38bc21c8f4b1" providerId="ADAL" clId="{5E34479F-B6A8-4E22-8F39-01850594707A}" dt="2022-04-26T09:16:32.461" v="511" actId="1076"/>
          <ac:picMkLst>
            <pc:docMk/>
            <pc:sldMk cId="4009902934" sldId="265"/>
            <ac:picMk id="4" creationId="{7B3ADAD7-01D2-4709-884A-36B1293509AA}"/>
          </ac:picMkLst>
        </pc:picChg>
      </pc:sldChg>
      <pc:sldChg chg="del">
        <pc:chgData name="Godchagon Panyamanotham (กชกร ปัญญามโนธรรม)" userId="4bf7b1b4-e1ae-4289-88c5-38bc21c8f4b1" providerId="ADAL" clId="{5E34479F-B6A8-4E22-8F39-01850594707A}" dt="2022-04-25T10:00:04.604" v="239" actId="47"/>
        <pc:sldMkLst>
          <pc:docMk/>
          <pc:sldMk cId="3988076045" sldId="266"/>
        </pc:sldMkLst>
      </pc:sldChg>
      <pc:sldChg chg="modSp add mod ord modNotesTx">
        <pc:chgData name="Godchagon Panyamanotham (กชกร ปัญญามโนธรรม)" userId="4bf7b1b4-e1ae-4289-88c5-38bc21c8f4b1" providerId="ADAL" clId="{5E34479F-B6A8-4E22-8F39-01850594707A}" dt="2022-04-26T10:00:23.630" v="996"/>
        <pc:sldMkLst>
          <pc:docMk/>
          <pc:sldMk cId="4250701630" sldId="266"/>
        </pc:sldMkLst>
        <pc:spChg chg="mod">
          <ac:chgData name="Godchagon Panyamanotham (กชกร ปัญญามโนธรรม)" userId="4bf7b1b4-e1ae-4289-88c5-38bc21c8f4b1" providerId="ADAL" clId="{5E34479F-B6A8-4E22-8F39-01850594707A}" dt="2022-04-26T09:17:05.715" v="537" actId="20577"/>
          <ac:spMkLst>
            <pc:docMk/>
            <pc:sldMk cId="4250701630" sldId="266"/>
            <ac:spMk id="9" creationId="{2C744498-4A5B-4D3B-B7CE-CB37635ED03C}"/>
          </ac:spMkLst>
        </pc:spChg>
        <pc:spChg chg="mod">
          <ac:chgData name="Godchagon Panyamanotham (กชกร ปัญญามโนธรรม)" userId="4bf7b1b4-e1ae-4289-88c5-38bc21c8f4b1" providerId="ADAL" clId="{5E34479F-B6A8-4E22-8F39-01850594707A}" dt="2022-04-26T09:17:09.655" v="539" actId="20577"/>
          <ac:spMkLst>
            <pc:docMk/>
            <pc:sldMk cId="4250701630" sldId="266"/>
            <ac:spMk id="10" creationId="{90F2E4BD-66BF-42CB-8290-30033E8CBE83}"/>
          </ac:spMkLst>
        </pc:spChg>
        <pc:spChg chg="mod">
          <ac:chgData name="Godchagon Panyamanotham (กชกร ปัญญามโนธรรม)" userId="4bf7b1b4-e1ae-4289-88c5-38bc21c8f4b1" providerId="ADAL" clId="{5E34479F-B6A8-4E22-8F39-01850594707A}" dt="2022-04-26T09:16:42.400" v="516" actId="20577"/>
          <ac:spMkLst>
            <pc:docMk/>
            <pc:sldMk cId="4250701630" sldId="266"/>
            <ac:spMk id="14" creationId="{376E52CA-66AA-4A0F-8CF9-3F7608D0AC49}"/>
          </ac:spMkLst>
        </pc:spChg>
      </pc:sldChg>
      <pc:sldChg chg="del">
        <pc:chgData name="Godchagon Panyamanotham (กชกร ปัญญามโนธรรม)" userId="4bf7b1b4-e1ae-4289-88c5-38bc21c8f4b1" providerId="ADAL" clId="{5E34479F-B6A8-4E22-8F39-01850594707A}" dt="2022-04-25T10:00:04.604" v="239" actId="47"/>
        <pc:sldMkLst>
          <pc:docMk/>
          <pc:sldMk cId="3264578619" sldId="267"/>
        </pc:sldMkLst>
      </pc:sldChg>
      <pc:sldChg chg="addSp delSp modSp add mod ord modNotesTx">
        <pc:chgData name="Godchagon Panyamanotham (กชกร ปัญญามโนธรรม)" userId="4bf7b1b4-e1ae-4289-88c5-38bc21c8f4b1" providerId="ADAL" clId="{5E34479F-B6A8-4E22-8F39-01850594707A}" dt="2022-04-26T10:01:13.295" v="1001"/>
        <pc:sldMkLst>
          <pc:docMk/>
          <pc:sldMk cId="4141338470" sldId="267"/>
        </pc:sldMkLst>
        <pc:spChg chg="mod">
          <ac:chgData name="Godchagon Panyamanotham (กชกร ปัญญามโนธรรม)" userId="4bf7b1b4-e1ae-4289-88c5-38bc21c8f4b1" providerId="ADAL" clId="{5E34479F-B6A8-4E22-8F39-01850594707A}" dt="2022-04-26T09:17:28.281" v="545"/>
          <ac:spMkLst>
            <pc:docMk/>
            <pc:sldMk cId="4141338470" sldId="267"/>
            <ac:spMk id="12" creationId="{72ECF7E3-09E9-4FA2-B139-9977F4BAF79E}"/>
          </ac:spMkLst>
        </pc:spChg>
        <pc:spChg chg="mod">
          <ac:chgData name="Godchagon Panyamanotham (กชกร ปัญญามโนธรรม)" userId="4bf7b1b4-e1ae-4289-88c5-38bc21c8f4b1" providerId="ADAL" clId="{5E34479F-B6A8-4E22-8F39-01850594707A}" dt="2022-04-26T09:17:22.054" v="544" actId="20577"/>
          <ac:spMkLst>
            <pc:docMk/>
            <pc:sldMk cId="4141338470" sldId="267"/>
            <ac:spMk id="16" creationId="{3DE1415C-6362-40B7-B6BF-16655E4C1822}"/>
          </ac:spMkLst>
        </pc:spChg>
        <pc:spChg chg="del">
          <ac:chgData name="Godchagon Panyamanotham (กชกร ปัญญามโนธรรม)" userId="4bf7b1b4-e1ae-4289-88c5-38bc21c8f4b1" providerId="ADAL" clId="{5E34479F-B6A8-4E22-8F39-01850594707A}" dt="2022-04-26T09:17:59.716" v="549" actId="478"/>
          <ac:spMkLst>
            <pc:docMk/>
            <pc:sldMk cId="4141338470" sldId="267"/>
            <ac:spMk id="17" creationId="{CC7768C2-47FB-4EA1-A882-FD76B5AA8C6A}"/>
          </ac:spMkLst>
        </pc:spChg>
        <pc:spChg chg="add mod">
          <ac:chgData name="Godchagon Panyamanotham (กชกร ปัญญามโนธรรม)" userId="4bf7b1b4-e1ae-4289-88c5-38bc21c8f4b1" providerId="ADAL" clId="{5E34479F-B6A8-4E22-8F39-01850594707A}" dt="2022-04-26T09:19:12.464" v="592" actId="20577"/>
          <ac:spMkLst>
            <pc:docMk/>
            <pc:sldMk cId="4141338470" sldId="267"/>
            <ac:spMk id="18" creationId="{0E014041-32E7-43A3-B7BE-C8076C639003}"/>
          </ac:spMkLst>
        </pc:spChg>
        <pc:picChg chg="del">
          <ac:chgData name="Godchagon Panyamanotham (กชกร ปัญญามโนธรรม)" userId="4bf7b1b4-e1ae-4289-88c5-38bc21c8f4b1" providerId="ADAL" clId="{5E34479F-B6A8-4E22-8F39-01850594707A}" dt="2022-04-26T09:17:30.823" v="546" actId="478"/>
          <ac:picMkLst>
            <pc:docMk/>
            <pc:sldMk cId="4141338470" sldId="267"/>
            <ac:picMk id="4" creationId="{7B3ADAD7-01D2-4709-884A-36B1293509AA}"/>
          </ac:picMkLst>
        </pc:picChg>
        <pc:picChg chg="add del mod">
          <ac:chgData name="Godchagon Panyamanotham (กชกร ปัญญามโนธรรม)" userId="4bf7b1b4-e1ae-4289-88c5-38bc21c8f4b1" providerId="ADAL" clId="{5E34479F-B6A8-4E22-8F39-01850594707A}" dt="2022-04-26T09:18:09.794" v="552" actId="21"/>
          <ac:picMkLst>
            <pc:docMk/>
            <pc:sldMk cId="4141338470" sldId="267"/>
            <ac:picMk id="10" creationId="{0AB8B19F-EE65-440B-AAD6-8238C122340E}"/>
          </ac:picMkLst>
        </pc:picChg>
        <pc:picChg chg="add mod">
          <ac:chgData name="Godchagon Panyamanotham (กชกร ปัญญามโนธรรม)" userId="4bf7b1b4-e1ae-4289-88c5-38bc21c8f4b1" providerId="ADAL" clId="{5E34479F-B6A8-4E22-8F39-01850594707A}" dt="2022-04-26T09:18:31.951" v="559" actId="1076"/>
          <ac:picMkLst>
            <pc:docMk/>
            <pc:sldMk cId="4141338470" sldId="267"/>
            <ac:picMk id="19" creationId="{91224DE8-333F-4506-9F57-2D1B32392B74}"/>
          </ac:picMkLst>
        </pc:picChg>
      </pc:sldChg>
      <pc:sldChg chg="del">
        <pc:chgData name="Godchagon Panyamanotham (กชกร ปัญญามโนธรรม)" userId="4bf7b1b4-e1ae-4289-88c5-38bc21c8f4b1" providerId="ADAL" clId="{5E34479F-B6A8-4E22-8F39-01850594707A}" dt="2022-04-25T10:00:04.604" v="239" actId="47"/>
        <pc:sldMkLst>
          <pc:docMk/>
          <pc:sldMk cId="2528071088" sldId="268"/>
        </pc:sldMkLst>
      </pc:sldChg>
      <pc:sldChg chg="addSp delSp modSp add mod ord modNotesTx">
        <pc:chgData name="Godchagon Panyamanotham (กชกร ปัญญามโนธรรม)" userId="4bf7b1b4-e1ae-4289-88c5-38bc21c8f4b1" providerId="ADAL" clId="{5E34479F-B6A8-4E22-8F39-01850594707A}" dt="2022-04-26T10:01:21.494" v="1002"/>
        <pc:sldMkLst>
          <pc:docMk/>
          <pc:sldMk cId="2710292469" sldId="268"/>
        </pc:sldMkLst>
        <pc:spChg chg="mod">
          <ac:chgData name="Godchagon Panyamanotham (กชกร ปัญญามโนธรรม)" userId="4bf7b1b4-e1ae-4289-88c5-38bc21c8f4b1" providerId="ADAL" clId="{5E34479F-B6A8-4E22-8F39-01850594707A}" dt="2022-04-26T09:20:06.101" v="598"/>
          <ac:spMkLst>
            <pc:docMk/>
            <pc:sldMk cId="2710292469" sldId="268"/>
            <ac:spMk id="12" creationId="{72ECF7E3-09E9-4FA2-B139-9977F4BAF79E}"/>
          </ac:spMkLst>
        </pc:spChg>
        <pc:spChg chg="mod">
          <ac:chgData name="Godchagon Panyamanotham (กชกร ปัญญามโนธรรม)" userId="4bf7b1b4-e1ae-4289-88c5-38bc21c8f4b1" providerId="ADAL" clId="{5E34479F-B6A8-4E22-8F39-01850594707A}" dt="2022-04-26T09:19:59.669" v="597" actId="20577"/>
          <ac:spMkLst>
            <pc:docMk/>
            <pc:sldMk cId="2710292469" sldId="268"/>
            <ac:spMk id="16" creationId="{3DE1415C-6362-40B7-B6BF-16655E4C1822}"/>
          </ac:spMkLst>
        </pc:spChg>
        <pc:spChg chg="mod">
          <ac:chgData name="Godchagon Panyamanotham (กชกร ปัญญามโนธรรม)" userId="4bf7b1b4-e1ae-4289-88c5-38bc21c8f4b1" providerId="ADAL" clId="{5E34479F-B6A8-4E22-8F39-01850594707A}" dt="2022-04-26T09:20:32.010" v="640" actId="20577"/>
          <ac:spMkLst>
            <pc:docMk/>
            <pc:sldMk cId="2710292469" sldId="268"/>
            <ac:spMk id="17" creationId="{CC7768C2-47FB-4EA1-A882-FD76B5AA8C6A}"/>
          </ac:spMkLst>
        </pc:spChg>
        <pc:picChg chg="add mod">
          <ac:chgData name="Godchagon Panyamanotham (กชกร ปัญญามโนธรรม)" userId="4bf7b1b4-e1ae-4289-88c5-38bc21c8f4b1" providerId="ADAL" clId="{5E34479F-B6A8-4E22-8F39-01850594707A}" dt="2022-04-26T09:21:10.239" v="645" actId="1076"/>
          <ac:picMkLst>
            <pc:docMk/>
            <pc:sldMk cId="2710292469" sldId="268"/>
            <ac:picMk id="3" creationId="{6B205CB2-35F1-4298-B775-333D1622BE66}"/>
          </ac:picMkLst>
        </pc:picChg>
        <pc:picChg chg="del">
          <ac:chgData name="Godchagon Panyamanotham (กชกร ปัญญามโนธรรม)" userId="4bf7b1b4-e1ae-4289-88c5-38bc21c8f4b1" providerId="ADAL" clId="{5E34479F-B6A8-4E22-8F39-01850594707A}" dt="2022-04-26T09:20:07.675" v="599" actId="478"/>
          <ac:picMkLst>
            <pc:docMk/>
            <pc:sldMk cId="2710292469" sldId="268"/>
            <ac:picMk id="4" creationId="{7B3ADAD7-01D2-4709-884A-36B1293509AA}"/>
          </ac:picMkLst>
        </pc:picChg>
      </pc:sldChg>
      <pc:sldChg chg="addSp delSp modSp add mod modNotesTx">
        <pc:chgData name="Godchagon Panyamanotham (กชกร ปัญญามโนธรรม)" userId="4bf7b1b4-e1ae-4289-88c5-38bc21c8f4b1" providerId="ADAL" clId="{5E34479F-B6A8-4E22-8F39-01850594707A}" dt="2022-04-26T10:01:32.618" v="1003"/>
        <pc:sldMkLst>
          <pc:docMk/>
          <pc:sldMk cId="1264696777" sldId="269"/>
        </pc:sldMkLst>
        <pc:spChg chg="mod">
          <ac:chgData name="Godchagon Panyamanotham (กชกร ปัญญามโนธรรม)" userId="4bf7b1b4-e1ae-4289-88c5-38bc21c8f4b1" providerId="ADAL" clId="{5E34479F-B6A8-4E22-8F39-01850594707A}" dt="2022-04-26T09:26:14.847" v="689" actId="20577"/>
          <ac:spMkLst>
            <pc:docMk/>
            <pc:sldMk cId="1264696777" sldId="269"/>
            <ac:spMk id="17" creationId="{CC7768C2-47FB-4EA1-A882-FD76B5AA8C6A}"/>
          </ac:spMkLst>
        </pc:spChg>
        <pc:picChg chg="del">
          <ac:chgData name="Godchagon Panyamanotham (กชกร ปัญญามโนธรรม)" userId="4bf7b1b4-e1ae-4289-88c5-38bc21c8f4b1" providerId="ADAL" clId="{5E34479F-B6A8-4E22-8F39-01850594707A}" dt="2022-04-26T09:25:13.922" v="647" actId="478"/>
          <ac:picMkLst>
            <pc:docMk/>
            <pc:sldMk cId="1264696777" sldId="269"/>
            <ac:picMk id="3" creationId="{6B205CB2-35F1-4298-B775-333D1622BE66}"/>
          </ac:picMkLst>
        </pc:picChg>
        <pc:picChg chg="add mod">
          <ac:chgData name="Godchagon Panyamanotham (กชกร ปัญญามโนธรรม)" userId="4bf7b1b4-e1ae-4289-88c5-38bc21c8f4b1" providerId="ADAL" clId="{5E34479F-B6A8-4E22-8F39-01850594707A}" dt="2022-04-26T09:25:54.512" v="652" actId="1076"/>
          <ac:picMkLst>
            <pc:docMk/>
            <pc:sldMk cId="1264696777" sldId="269"/>
            <ac:picMk id="4" creationId="{DC96C434-881E-49A5-805C-A2813279D609}"/>
          </ac:picMkLst>
        </pc:picChg>
      </pc:sldChg>
      <pc:sldChg chg="del">
        <pc:chgData name="Godchagon Panyamanotham (กชกร ปัญญามโนธรรม)" userId="4bf7b1b4-e1ae-4289-88c5-38bc21c8f4b1" providerId="ADAL" clId="{5E34479F-B6A8-4E22-8F39-01850594707A}" dt="2022-04-25T10:00:04.604" v="239" actId="47"/>
        <pc:sldMkLst>
          <pc:docMk/>
          <pc:sldMk cId="1471189755" sldId="269"/>
        </pc:sldMkLst>
      </pc:sldChg>
      <pc:sldChg chg="del">
        <pc:chgData name="Godchagon Panyamanotham (กชกร ปัญญามโนธรรม)" userId="4bf7b1b4-e1ae-4289-88c5-38bc21c8f4b1" providerId="ADAL" clId="{5E34479F-B6A8-4E22-8F39-01850594707A}" dt="2022-04-25T10:00:04.604" v="239" actId="47"/>
        <pc:sldMkLst>
          <pc:docMk/>
          <pc:sldMk cId="1421483596" sldId="270"/>
        </pc:sldMkLst>
      </pc:sldChg>
      <pc:sldChg chg="addSp delSp modSp add mod modNotesTx">
        <pc:chgData name="Godchagon Panyamanotham (กชกร ปัญญามโนธรรม)" userId="4bf7b1b4-e1ae-4289-88c5-38bc21c8f4b1" providerId="ADAL" clId="{5E34479F-B6A8-4E22-8F39-01850594707A}" dt="2022-04-26T10:01:47.491" v="1004"/>
        <pc:sldMkLst>
          <pc:docMk/>
          <pc:sldMk cId="3406881587" sldId="270"/>
        </pc:sldMkLst>
        <pc:spChg chg="mod">
          <ac:chgData name="Godchagon Panyamanotham (กชกร ปัญญามโนธรรม)" userId="4bf7b1b4-e1ae-4289-88c5-38bc21c8f4b1" providerId="ADAL" clId="{5E34479F-B6A8-4E22-8F39-01850594707A}" dt="2022-04-26T09:27:16.507" v="693" actId="20577"/>
          <ac:spMkLst>
            <pc:docMk/>
            <pc:sldMk cId="3406881587" sldId="270"/>
            <ac:spMk id="17" creationId="{CC7768C2-47FB-4EA1-A882-FD76B5AA8C6A}"/>
          </ac:spMkLst>
        </pc:spChg>
        <pc:picChg chg="add mod">
          <ac:chgData name="Godchagon Panyamanotham (กชกร ปัญญามโนธรรม)" userId="4bf7b1b4-e1ae-4289-88c5-38bc21c8f4b1" providerId="ADAL" clId="{5E34479F-B6A8-4E22-8F39-01850594707A}" dt="2022-04-26T09:27:48.575" v="696" actId="1076"/>
          <ac:picMkLst>
            <pc:docMk/>
            <pc:sldMk cId="3406881587" sldId="270"/>
            <ac:picMk id="3" creationId="{0C1C56A5-1497-4C81-BA53-FF5B901CED71}"/>
          </ac:picMkLst>
        </pc:picChg>
        <pc:picChg chg="del">
          <ac:chgData name="Godchagon Panyamanotham (กชกร ปัญญามโนธรรม)" userId="4bf7b1b4-e1ae-4289-88c5-38bc21c8f4b1" providerId="ADAL" clId="{5E34479F-B6A8-4E22-8F39-01850594707A}" dt="2022-04-26T09:27:03.138" v="691" actId="478"/>
          <ac:picMkLst>
            <pc:docMk/>
            <pc:sldMk cId="3406881587" sldId="270"/>
            <ac:picMk id="4" creationId="{DC96C434-881E-49A5-805C-A2813279D609}"/>
          </ac:picMkLst>
        </pc:picChg>
      </pc:sldChg>
      <pc:sldChg chg="del">
        <pc:chgData name="Godchagon Panyamanotham (กชกร ปัญญามโนธรรม)" userId="4bf7b1b4-e1ae-4289-88c5-38bc21c8f4b1" providerId="ADAL" clId="{5E34479F-B6A8-4E22-8F39-01850594707A}" dt="2022-04-25T10:00:04.604" v="239" actId="47"/>
        <pc:sldMkLst>
          <pc:docMk/>
          <pc:sldMk cId="532054137" sldId="271"/>
        </pc:sldMkLst>
      </pc:sldChg>
      <pc:sldChg chg="addSp delSp modSp add mod modAnim modNotesTx">
        <pc:chgData name="Godchagon Panyamanotham (กชกร ปัญญามโนธรรม)" userId="4bf7b1b4-e1ae-4289-88c5-38bc21c8f4b1" providerId="ADAL" clId="{5E34479F-B6A8-4E22-8F39-01850594707A}" dt="2022-04-26T10:02:32.662" v="1007"/>
        <pc:sldMkLst>
          <pc:docMk/>
          <pc:sldMk cId="3893379356" sldId="271"/>
        </pc:sldMkLst>
        <pc:spChg chg="mod">
          <ac:chgData name="Godchagon Panyamanotham (กชกร ปัญญามโนธรรม)" userId="4bf7b1b4-e1ae-4289-88c5-38bc21c8f4b1" providerId="ADAL" clId="{5E34479F-B6A8-4E22-8F39-01850594707A}" dt="2022-04-26T09:43:34.131" v="770"/>
          <ac:spMkLst>
            <pc:docMk/>
            <pc:sldMk cId="3893379356" sldId="271"/>
            <ac:spMk id="12" creationId="{72ECF7E3-09E9-4FA2-B139-9977F4BAF79E}"/>
          </ac:spMkLst>
        </pc:spChg>
        <pc:spChg chg="mod">
          <ac:chgData name="Godchagon Panyamanotham (กชกร ปัญญามโนธรรม)" userId="4bf7b1b4-e1ae-4289-88c5-38bc21c8f4b1" providerId="ADAL" clId="{5E34479F-B6A8-4E22-8F39-01850594707A}" dt="2022-04-26T09:37:40.939" v="700" actId="20577"/>
          <ac:spMkLst>
            <pc:docMk/>
            <pc:sldMk cId="3893379356" sldId="271"/>
            <ac:spMk id="16" creationId="{3DE1415C-6362-40B7-B6BF-16655E4C1822}"/>
          </ac:spMkLst>
        </pc:spChg>
        <pc:spChg chg="del">
          <ac:chgData name="Godchagon Panyamanotham (กชกร ปัญญามโนธรรม)" userId="4bf7b1b4-e1ae-4289-88c5-38bc21c8f4b1" providerId="ADAL" clId="{5E34479F-B6A8-4E22-8F39-01850594707A}" dt="2022-04-26T09:37:47.492" v="702" actId="478"/>
          <ac:spMkLst>
            <pc:docMk/>
            <pc:sldMk cId="3893379356" sldId="271"/>
            <ac:spMk id="17" creationId="{CC7768C2-47FB-4EA1-A882-FD76B5AA8C6A}"/>
          </ac:spMkLst>
        </pc:spChg>
        <pc:spChg chg="add mod">
          <ac:chgData name="Godchagon Panyamanotham (กชกร ปัญญามโนธรรม)" userId="4bf7b1b4-e1ae-4289-88c5-38bc21c8f4b1" providerId="ADAL" clId="{5E34479F-B6A8-4E22-8F39-01850594707A}" dt="2022-04-26T09:38:20.432" v="709" actId="20577"/>
          <ac:spMkLst>
            <pc:docMk/>
            <pc:sldMk cId="3893379356" sldId="271"/>
            <ac:spMk id="18" creationId="{CC7EA958-C290-40B7-8B7D-894013B22AD8}"/>
          </ac:spMkLst>
        </pc:spChg>
        <pc:picChg chg="del">
          <ac:chgData name="Godchagon Panyamanotham (กชกร ปัญญามโนธรรม)" userId="4bf7b1b4-e1ae-4289-88c5-38bc21c8f4b1" providerId="ADAL" clId="{5E34479F-B6A8-4E22-8F39-01850594707A}" dt="2022-04-26T09:37:38.777" v="698" actId="478"/>
          <ac:picMkLst>
            <pc:docMk/>
            <pc:sldMk cId="3893379356" sldId="271"/>
            <ac:picMk id="3" creationId="{0C1C56A5-1497-4C81-BA53-FF5B901CED71}"/>
          </ac:picMkLst>
        </pc:picChg>
        <pc:picChg chg="add mod">
          <ac:chgData name="Godchagon Panyamanotham (กชกร ปัญญามโนธรรม)" userId="4bf7b1b4-e1ae-4289-88c5-38bc21c8f4b1" providerId="ADAL" clId="{5E34479F-B6A8-4E22-8F39-01850594707A}" dt="2022-04-26T09:37:52.257" v="704" actId="1076"/>
          <ac:picMkLst>
            <pc:docMk/>
            <pc:sldMk cId="3893379356" sldId="271"/>
            <ac:picMk id="10" creationId="{C158AFB9-0220-4660-A025-703B9341CA21}"/>
          </ac:picMkLst>
        </pc:picChg>
      </pc:sldChg>
      <pc:sldChg chg="addSp delSp modSp add mod delAnim modNotesTx">
        <pc:chgData name="Godchagon Panyamanotham (กชกร ปัญญามโนธรรม)" userId="4bf7b1b4-e1ae-4289-88c5-38bc21c8f4b1" providerId="ADAL" clId="{5E34479F-B6A8-4E22-8F39-01850594707A}" dt="2022-04-26T10:02:43.163" v="1008"/>
        <pc:sldMkLst>
          <pc:docMk/>
          <pc:sldMk cId="2460349996" sldId="272"/>
        </pc:sldMkLst>
        <pc:spChg chg="mod">
          <ac:chgData name="Godchagon Panyamanotham (กชกร ปัญญามโนธรรม)" userId="4bf7b1b4-e1ae-4289-88c5-38bc21c8f4b1" providerId="ADAL" clId="{5E34479F-B6A8-4E22-8F39-01850594707A}" dt="2022-04-26T09:43:36.853" v="771"/>
          <ac:spMkLst>
            <pc:docMk/>
            <pc:sldMk cId="2460349996" sldId="272"/>
            <ac:spMk id="12" creationId="{72ECF7E3-09E9-4FA2-B139-9977F4BAF79E}"/>
          </ac:spMkLst>
        </pc:spChg>
        <pc:spChg chg="add mod">
          <ac:chgData name="Godchagon Panyamanotham (กชกร ปัญญามโนธรรม)" userId="4bf7b1b4-e1ae-4289-88c5-38bc21c8f4b1" providerId="ADAL" clId="{5E34479F-B6A8-4E22-8F39-01850594707A}" dt="2022-04-26T09:43:24.461" v="769" actId="20577"/>
          <ac:spMkLst>
            <pc:docMk/>
            <pc:sldMk cId="2460349996" sldId="272"/>
            <ac:spMk id="17" creationId="{78249BD2-E509-4287-91A1-330CC2F8EDAA}"/>
          </ac:spMkLst>
        </pc:spChg>
        <pc:spChg chg="del">
          <ac:chgData name="Godchagon Panyamanotham (กชกร ปัญญามโนธรรม)" userId="4bf7b1b4-e1ae-4289-88c5-38bc21c8f4b1" providerId="ADAL" clId="{5E34479F-B6A8-4E22-8F39-01850594707A}" dt="2022-04-26T09:43:02.039" v="738" actId="478"/>
          <ac:spMkLst>
            <pc:docMk/>
            <pc:sldMk cId="2460349996" sldId="272"/>
            <ac:spMk id="18" creationId="{CC7EA958-C290-40B7-8B7D-894013B22AD8}"/>
          </ac:spMkLst>
        </pc:spChg>
        <pc:picChg chg="add mod">
          <ac:chgData name="Godchagon Panyamanotham (กชกร ปัญญามโนธรรม)" userId="4bf7b1b4-e1ae-4289-88c5-38bc21c8f4b1" providerId="ADAL" clId="{5E34479F-B6A8-4E22-8F39-01850594707A}" dt="2022-04-26T09:44:15.913" v="775" actId="27614"/>
          <ac:picMkLst>
            <pc:docMk/>
            <pc:sldMk cId="2460349996" sldId="272"/>
            <ac:picMk id="3" creationId="{436B65E8-0119-4367-B36B-69B700C3BB40}"/>
          </ac:picMkLst>
        </pc:picChg>
        <pc:picChg chg="del">
          <ac:chgData name="Godchagon Panyamanotham (กชกร ปัญญามโนธรรม)" userId="4bf7b1b4-e1ae-4289-88c5-38bc21c8f4b1" providerId="ADAL" clId="{5E34479F-B6A8-4E22-8F39-01850594707A}" dt="2022-04-26T09:43:00.037" v="737" actId="478"/>
          <ac:picMkLst>
            <pc:docMk/>
            <pc:sldMk cId="2460349996" sldId="272"/>
            <ac:picMk id="10" creationId="{C158AFB9-0220-4660-A025-703B9341CA21}"/>
          </ac:picMkLst>
        </pc:picChg>
        <pc:picChg chg="add del mod">
          <ac:chgData name="Godchagon Panyamanotham (กชกร ปัญญามโนธรรม)" userId="4bf7b1b4-e1ae-4289-88c5-38bc21c8f4b1" providerId="ADAL" clId="{5E34479F-B6A8-4E22-8F39-01850594707A}" dt="2022-04-26T09:50:15.696" v="910" actId="21"/>
          <ac:picMkLst>
            <pc:docMk/>
            <pc:sldMk cId="2460349996" sldId="272"/>
            <ac:picMk id="19" creationId="{8151C2BA-30A7-4F29-9860-68EE2066A952}"/>
          </ac:picMkLst>
        </pc:picChg>
      </pc:sldChg>
      <pc:sldChg chg="modSp add mod ord modNotesTx">
        <pc:chgData name="Godchagon Panyamanotham (กชกร ปัญญามโนธรรม)" userId="4bf7b1b4-e1ae-4289-88c5-38bc21c8f4b1" providerId="ADAL" clId="{5E34479F-B6A8-4E22-8F39-01850594707A}" dt="2022-04-26T10:01:58.919" v="1006" actId="20577"/>
        <pc:sldMkLst>
          <pc:docMk/>
          <pc:sldMk cId="2050234197" sldId="273"/>
        </pc:sldMkLst>
        <pc:spChg chg="mod">
          <ac:chgData name="Godchagon Panyamanotham (กชกร ปัญญามโนธรรม)" userId="4bf7b1b4-e1ae-4289-88c5-38bc21c8f4b1" providerId="ADAL" clId="{5E34479F-B6A8-4E22-8F39-01850594707A}" dt="2022-04-26T09:42:40.607" v="733" actId="20577"/>
          <ac:spMkLst>
            <pc:docMk/>
            <pc:sldMk cId="2050234197" sldId="273"/>
            <ac:spMk id="9" creationId="{2C744498-4A5B-4D3B-B7CE-CB37635ED03C}"/>
          </ac:spMkLst>
        </pc:spChg>
        <pc:spChg chg="mod">
          <ac:chgData name="Godchagon Panyamanotham (กชกร ปัญญามโนธรรม)" userId="4bf7b1b4-e1ae-4289-88c5-38bc21c8f4b1" providerId="ADAL" clId="{5E34479F-B6A8-4E22-8F39-01850594707A}" dt="2022-04-26T09:42:55.122" v="736" actId="20577"/>
          <ac:spMkLst>
            <pc:docMk/>
            <pc:sldMk cId="2050234197" sldId="273"/>
            <ac:spMk id="10" creationId="{90F2E4BD-66BF-42CB-8290-30033E8CBE83}"/>
          </ac:spMkLst>
        </pc:spChg>
        <pc:spChg chg="mod">
          <ac:chgData name="Godchagon Panyamanotham (กชกร ปัญญามโนธรรม)" userId="4bf7b1b4-e1ae-4289-88c5-38bc21c8f4b1" providerId="ADAL" clId="{5E34479F-B6A8-4E22-8F39-01850594707A}" dt="2022-04-26T09:42:33.578" v="715" actId="20577"/>
          <ac:spMkLst>
            <pc:docMk/>
            <pc:sldMk cId="2050234197" sldId="273"/>
            <ac:spMk id="14" creationId="{376E52CA-66AA-4A0F-8CF9-3F7608D0AC49}"/>
          </ac:spMkLst>
        </pc:spChg>
      </pc:sldChg>
      <pc:sldChg chg="addSp delSp modSp add mod modNotesTx">
        <pc:chgData name="Godchagon Panyamanotham (กชกร ปัญญามโนธรรม)" userId="4bf7b1b4-e1ae-4289-88c5-38bc21c8f4b1" providerId="ADAL" clId="{5E34479F-B6A8-4E22-8F39-01850594707A}" dt="2022-04-26T10:02:54.293" v="1009"/>
        <pc:sldMkLst>
          <pc:docMk/>
          <pc:sldMk cId="1238233400" sldId="274"/>
        </pc:sldMkLst>
        <pc:spChg chg="mod">
          <ac:chgData name="Godchagon Panyamanotham (กชกร ปัญญามโนธรรม)" userId="4bf7b1b4-e1ae-4289-88c5-38bc21c8f4b1" providerId="ADAL" clId="{5E34479F-B6A8-4E22-8F39-01850594707A}" dt="2022-04-26T09:45:39.497" v="792" actId="20577"/>
          <ac:spMkLst>
            <pc:docMk/>
            <pc:sldMk cId="1238233400" sldId="274"/>
            <ac:spMk id="17" creationId="{78249BD2-E509-4287-91A1-330CC2F8EDAA}"/>
          </ac:spMkLst>
        </pc:spChg>
        <pc:spChg chg="add mod">
          <ac:chgData name="Godchagon Panyamanotham (กชกร ปัญญามโนธรรม)" userId="4bf7b1b4-e1ae-4289-88c5-38bc21c8f4b1" providerId="ADAL" clId="{5E34479F-B6A8-4E22-8F39-01850594707A}" dt="2022-04-26T09:46:37.768" v="866" actId="27636"/>
          <ac:spMkLst>
            <pc:docMk/>
            <pc:sldMk cId="1238233400" sldId="274"/>
            <ac:spMk id="18" creationId="{1D170706-8726-4137-965E-68481E622B7D}"/>
          </ac:spMkLst>
        </pc:spChg>
        <pc:picChg chg="del">
          <ac:chgData name="Godchagon Panyamanotham (กชกร ปัญญามโนธรรม)" userId="4bf7b1b4-e1ae-4289-88c5-38bc21c8f4b1" providerId="ADAL" clId="{5E34479F-B6A8-4E22-8F39-01850594707A}" dt="2022-04-26T09:44:18.207" v="777" actId="478"/>
          <ac:picMkLst>
            <pc:docMk/>
            <pc:sldMk cId="1238233400" sldId="274"/>
            <ac:picMk id="3" creationId="{436B65E8-0119-4367-B36B-69B700C3BB40}"/>
          </ac:picMkLst>
        </pc:picChg>
        <pc:picChg chg="add del">
          <ac:chgData name="Godchagon Panyamanotham (กชกร ปัญญามโนธรรม)" userId="4bf7b1b4-e1ae-4289-88c5-38bc21c8f4b1" providerId="ADAL" clId="{5E34479F-B6A8-4E22-8F39-01850594707A}" dt="2022-04-26T09:44:41.984" v="779" actId="22"/>
          <ac:picMkLst>
            <pc:docMk/>
            <pc:sldMk cId="1238233400" sldId="274"/>
            <ac:picMk id="4" creationId="{E44C3B47-FB04-41FD-8973-F10B67460BFB}"/>
          </ac:picMkLst>
        </pc:picChg>
        <pc:picChg chg="add mod">
          <ac:chgData name="Godchagon Panyamanotham (กชกร ปัญญามโนธรรม)" userId="4bf7b1b4-e1ae-4289-88c5-38bc21c8f4b1" providerId="ADAL" clId="{5E34479F-B6A8-4E22-8F39-01850594707A}" dt="2022-04-26T09:45:50.927" v="793" actId="1076"/>
          <ac:picMkLst>
            <pc:docMk/>
            <pc:sldMk cId="1238233400" sldId="274"/>
            <ac:picMk id="6" creationId="{266B7B29-E02A-47EC-865C-D6478241FFC4}"/>
          </ac:picMkLst>
        </pc:picChg>
      </pc:sldChg>
      <pc:sldChg chg="addSp delSp modSp add mod modNotesTx">
        <pc:chgData name="Godchagon Panyamanotham (กชกร ปัญญามโนธรรม)" userId="4bf7b1b4-e1ae-4289-88c5-38bc21c8f4b1" providerId="ADAL" clId="{5E34479F-B6A8-4E22-8F39-01850594707A}" dt="2022-04-26T10:03:02.717" v="1010"/>
        <pc:sldMkLst>
          <pc:docMk/>
          <pc:sldMk cId="732994204" sldId="275"/>
        </pc:sldMkLst>
        <pc:spChg chg="del">
          <ac:chgData name="Godchagon Panyamanotham (กชกร ปัญญามโนธรรม)" userId="4bf7b1b4-e1ae-4289-88c5-38bc21c8f4b1" providerId="ADAL" clId="{5E34479F-B6A8-4E22-8F39-01850594707A}" dt="2022-04-26T09:48:22.487" v="875" actId="478"/>
          <ac:spMkLst>
            <pc:docMk/>
            <pc:sldMk cId="732994204" sldId="275"/>
            <ac:spMk id="17" creationId="{78249BD2-E509-4287-91A1-330CC2F8EDAA}"/>
          </ac:spMkLst>
        </pc:spChg>
        <pc:spChg chg="del">
          <ac:chgData name="Godchagon Panyamanotham (กชกร ปัญญามโนธรรม)" userId="4bf7b1b4-e1ae-4289-88c5-38bc21c8f4b1" providerId="ADAL" clId="{5E34479F-B6A8-4E22-8F39-01850594707A}" dt="2022-04-26T09:46:46.775" v="869" actId="478"/>
          <ac:spMkLst>
            <pc:docMk/>
            <pc:sldMk cId="732994204" sldId="275"/>
            <ac:spMk id="18" creationId="{1D170706-8726-4137-965E-68481E622B7D}"/>
          </ac:spMkLst>
        </pc:spChg>
        <pc:picChg chg="add mod">
          <ac:chgData name="Godchagon Panyamanotham (กชกร ปัญญามโนธรรม)" userId="4bf7b1b4-e1ae-4289-88c5-38bc21c8f4b1" providerId="ADAL" clId="{5E34479F-B6A8-4E22-8F39-01850594707A}" dt="2022-04-26T09:49:15.651" v="898" actId="14100"/>
          <ac:picMkLst>
            <pc:docMk/>
            <pc:sldMk cId="732994204" sldId="275"/>
            <ac:picMk id="3" creationId="{4222B472-88A7-4C87-90FC-7EE0F765D87A}"/>
          </ac:picMkLst>
        </pc:picChg>
        <pc:picChg chg="del">
          <ac:chgData name="Godchagon Panyamanotham (กชกร ปัญญามโนธรรม)" userId="4bf7b1b4-e1ae-4289-88c5-38bc21c8f4b1" providerId="ADAL" clId="{5E34479F-B6A8-4E22-8F39-01850594707A}" dt="2022-04-26T09:46:45.753" v="868" actId="478"/>
          <ac:picMkLst>
            <pc:docMk/>
            <pc:sldMk cId="732994204" sldId="275"/>
            <ac:picMk id="6" creationId="{266B7B29-E02A-47EC-865C-D6478241FFC4}"/>
          </ac:picMkLst>
        </pc:picChg>
      </pc:sldChg>
      <pc:sldChg chg="addSp delSp modSp add mod ord modNotesTx">
        <pc:chgData name="Godchagon Panyamanotham (กชกร ปัญญามโนธรรม)" userId="4bf7b1b4-e1ae-4289-88c5-38bc21c8f4b1" providerId="ADAL" clId="{5E34479F-B6A8-4E22-8F39-01850594707A}" dt="2022-04-26T10:03:14.636" v="1011"/>
        <pc:sldMkLst>
          <pc:docMk/>
          <pc:sldMk cId="3152983476" sldId="276"/>
        </pc:sldMkLst>
        <pc:picChg chg="del">
          <ac:chgData name="Godchagon Panyamanotham (กชกร ปัญญามโนธรรม)" userId="4bf7b1b4-e1ae-4289-88c5-38bc21c8f4b1" providerId="ADAL" clId="{5E34479F-B6A8-4E22-8F39-01850594707A}" dt="2022-04-26T09:49:28.825" v="902" actId="478"/>
          <ac:picMkLst>
            <pc:docMk/>
            <pc:sldMk cId="3152983476" sldId="276"/>
            <ac:picMk id="3" creationId="{436B65E8-0119-4367-B36B-69B700C3BB40}"/>
          </ac:picMkLst>
        </pc:picChg>
        <pc:picChg chg="add del mod">
          <ac:chgData name="Godchagon Panyamanotham (กชกร ปัญญามโนธรรม)" userId="4bf7b1b4-e1ae-4289-88c5-38bc21c8f4b1" providerId="ADAL" clId="{5E34479F-B6A8-4E22-8F39-01850594707A}" dt="2022-04-26T09:50:00.157" v="904" actId="21"/>
          <ac:picMkLst>
            <pc:docMk/>
            <pc:sldMk cId="3152983476" sldId="276"/>
            <ac:picMk id="4" creationId="{F4A9C5C0-4A3E-4A92-B983-09CF71B3D35A}"/>
          </ac:picMkLst>
        </pc:picChg>
        <pc:picChg chg="add mod">
          <ac:chgData name="Godchagon Panyamanotham (กชกร ปัญญามโนธรรม)" userId="4bf7b1b4-e1ae-4289-88c5-38bc21c8f4b1" providerId="ADAL" clId="{5E34479F-B6A8-4E22-8F39-01850594707A}" dt="2022-04-26T09:50:16.797" v="911"/>
          <ac:picMkLst>
            <pc:docMk/>
            <pc:sldMk cId="3152983476" sldId="276"/>
            <ac:picMk id="18" creationId="{DB5D66D7-135F-4E39-B151-3096D0757BDC}"/>
          </ac:picMkLst>
        </pc:picChg>
        <pc:picChg chg="add del mod">
          <ac:chgData name="Godchagon Panyamanotham (กชกร ปัญญามโนธรรม)" userId="4bf7b1b4-e1ae-4289-88c5-38bc21c8f4b1" providerId="ADAL" clId="{5E34479F-B6A8-4E22-8F39-01850594707A}" dt="2022-04-26T09:50:59.550" v="922" actId="21"/>
          <ac:picMkLst>
            <pc:docMk/>
            <pc:sldMk cId="3152983476" sldId="276"/>
            <ac:picMk id="19" creationId="{D8C1E238-3360-4F2D-9CE1-3A72D1961017}"/>
          </ac:picMkLst>
        </pc:picChg>
      </pc:sldChg>
      <pc:sldChg chg="addSp delSp modSp add mod modNotesTx">
        <pc:chgData name="Godchagon Panyamanotham (กชกร ปัญญามโนธรรม)" userId="4bf7b1b4-e1ae-4289-88c5-38bc21c8f4b1" providerId="ADAL" clId="{5E34479F-B6A8-4E22-8F39-01850594707A}" dt="2022-04-26T10:03:26.206" v="1012"/>
        <pc:sldMkLst>
          <pc:docMk/>
          <pc:sldMk cId="572234475" sldId="277"/>
        </pc:sldMkLst>
        <pc:picChg chg="add del mod">
          <ac:chgData name="Godchagon Panyamanotham (กชกร ปัญญามโนธรรม)" userId="4bf7b1b4-e1ae-4289-88c5-38bc21c8f4b1" providerId="ADAL" clId="{5E34479F-B6A8-4E22-8F39-01850594707A}" dt="2022-04-26T09:50:47.607" v="917" actId="21"/>
          <ac:picMkLst>
            <pc:docMk/>
            <pc:sldMk cId="572234475" sldId="277"/>
            <ac:picMk id="3" creationId="{1340453B-D15B-476F-BD9B-105C98A105C1}"/>
          </ac:picMkLst>
        </pc:picChg>
        <pc:picChg chg="del">
          <ac:chgData name="Godchagon Panyamanotham (กชกร ปัญญามโนธรรม)" userId="4bf7b1b4-e1ae-4289-88c5-38bc21c8f4b1" providerId="ADAL" clId="{5E34479F-B6A8-4E22-8F39-01850594707A}" dt="2022-04-26T09:50:22.210" v="913" actId="478"/>
          <ac:picMkLst>
            <pc:docMk/>
            <pc:sldMk cId="572234475" sldId="277"/>
            <ac:picMk id="18" creationId="{DB5D66D7-135F-4E39-B151-3096D0757BDC}"/>
          </ac:picMkLst>
        </pc:picChg>
        <pc:picChg chg="add mod">
          <ac:chgData name="Godchagon Panyamanotham (กชกร ปัญญามโนธรรม)" userId="4bf7b1b4-e1ae-4289-88c5-38bc21c8f4b1" providerId="ADAL" clId="{5E34479F-B6A8-4E22-8F39-01850594707A}" dt="2022-04-26T09:51:14.240" v="925" actId="1076"/>
          <ac:picMkLst>
            <pc:docMk/>
            <pc:sldMk cId="572234475" sldId="277"/>
            <ac:picMk id="19" creationId="{8D0A4C44-0097-4909-B07E-DD55A621C397}"/>
          </ac:picMkLst>
        </pc:picChg>
      </pc:sldChg>
      <pc:sldChg chg="addSp delSp modSp add mod modNotesTx">
        <pc:chgData name="Godchagon Panyamanotham (กชกร ปัญญามโนธรรม)" userId="4bf7b1b4-e1ae-4289-88c5-38bc21c8f4b1" providerId="ADAL" clId="{5E34479F-B6A8-4E22-8F39-01850594707A}" dt="2022-04-26T10:03:35.856" v="1013"/>
        <pc:sldMkLst>
          <pc:docMk/>
          <pc:sldMk cId="4271495593" sldId="278"/>
        </pc:sldMkLst>
        <pc:spChg chg="mod">
          <ac:chgData name="Godchagon Panyamanotham (กชกร ปัญญามโนธรรม)" userId="4bf7b1b4-e1ae-4289-88c5-38bc21c8f4b1" providerId="ADAL" clId="{5E34479F-B6A8-4E22-8F39-01850594707A}" dt="2022-04-26T09:51:39.009" v="930" actId="20577"/>
          <ac:spMkLst>
            <pc:docMk/>
            <pc:sldMk cId="4271495593" sldId="278"/>
            <ac:spMk id="17" creationId="{78249BD2-E509-4287-91A1-330CC2F8EDAA}"/>
          </ac:spMkLst>
        </pc:spChg>
        <pc:picChg chg="add mod">
          <ac:chgData name="Godchagon Panyamanotham (กชกร ปัญญามโนธรรม)" userId="4bf7b1b4-e1ae-4289-88c5-38bc21c8f4b1" providerId="ADAL" clId="{5E34479F-B6A8-4E22-8F39-01850594707A}" dt="2022-04-26T09:52:15.688" v="935" actId="1076"/>
          <ac:picMkLst>
            <pc:docMk/>
            <pc:sldMk cId="4271495593" sldId="278"/>
            <ac:picMk id="3" creationId="{E91000CE-3B16-41BF-9FA2-AE783CA21B13}"/>
          </ac:picMkLst>
        </pc:picChg>
        <pc:picChg chg="del">
          <ac:chgData name="Godchagon Panyamanotham (กชกร ปัญญามโนธรรม)" userId="4bf7b1b4-e1ae-4289-88c5-38bc21c8f4b1" providerId="ADAL" clId="{5E34479F-B6A8-4E22-8F39-01850594707A}" dt="2022-04-26T09:51:23.086" v="927" actId="478"/>
          <ac:picMkLst>
            <pc:docMk/>
            <pc:sldMk cId="4271495593" sldId="278"/>
            <ac:picMk id="19" creationId="{8D0A4C44-0097-4909-B07E-DD55A621C397}"/>
          </ac:picMkLst>
        </pc:picChg>
      </pc:sldChg>
      <pc:sldChg chg="new del">
        <pc:chgData name="Godchagon Panyamanotham (กชกร ปัญญามโนธรรม)" userId="4bf7b1b4-e1ae-4289-88c5-38bc21c8f4b1" providerId="ADAL" clId="{5E34479F-B6A8-4E22-8F39-01850594707A}" dt="2022-04-26T09:52:59.020" v="938" actId="47"/>
        <pc:sldMkLst>
          <pc:docMk/>
          <pc:sldMk cId="3085834276" sldId="279"/>
        </pc:sldMkLst>
      </pc:sldChg>
      <pc:sldChg chg="addSp delSp modSp add mod modNotesTx">
        <pc:chgData name="Godchagon Panyamanotham (กชกร ปัญญามโนธรรม)" userId="4bf7b1b4-e1ae-4289-88c5-38bc21c8f4b1" providerId="ADAL" clId="{5E34479F-B6A8-4E22-8F39-01850594707A}" dt="2022-04-26T10:03:52.353" v="1014"/>
        <pc:sldMkLst>
          <pc:docMk/>
          <pc:sldMk cId="4229813642" sldId="280"/>
        </pc:sldMkLst>
        <pc:spChg chg="del">
          <ac:chgData name="Godchagon Panyamanotham (กชกร ปัญญามโนธรรม)" userId="4bf7b1b4-e1ae-4289-88c5-38bc21c8f4b1" providerId="ADAL" clId="{5E34479F-B6A8-4E22-8F39-01850594707A}" dt="2022-04-26T09:53:21.345" v="945" actId="478"/>
          <ac:spMkLst>
            <pc:docMk/>
            <pc:sldMk cId="4229813642" sldId="280"/>
            <ac:spMk id="17" creationId="{78249BD2-E509-4287-91A1-330CC2F8EDAA}"/>
          </ac:spMkLst>
        </pc:spChg>
        <pc:spChg chg="add del mod">
          <ac:chgData name="Godchagon Panyamanotham (กชกร ปัญญามโนธรรม)" userId="4bf7b1b4-e1ae-4289-88c5-38bc21c8f4b1" providerId="ADAL" clId="{5E34479F-B6A8-4E22-8F39-01850594707A}" dt="2022-04-26T09:54:55.070" v="949"/>
          <ac:spMkLst>
            <pc:docMk/>
            <pc:sldMk cId="4229813642" sldId="280"/>
            <ac:spMk id="19" creationId="{94A0C440-35D8-442C-A825-73114906EF22}"/>
          </ac:spMkLst>
        </pc:spChg>
        <pc:picChg chg="del">
          <ac:chgData name="Godchagon Panyamanotham (กชกร ปัญญามโนธรรม)" userId="4bf7b1b4-e1ae-4289-88c5-38bc21c8f4b1" providerId="ADAL" clId="{5E34479F-B6A8-4E22-8F39-01850594707A}" dt="2022-04-26T09:53:01.100" v="939" actId="478"/>
          <ac:picMkLst>
            <pc:docMk/>
            <pc:sldMk cId="4229813642" sldId="280"/>
            <ac:picMk id="3" creationId="{E91000CE-3B16-41BF-9FA2-AE783CA21B13}"/>
          </ac:picMkLst>
        </pc:picChg>
        <pc:picChg chg="add mod">
          <ac:chgData name="Godchagon Panyamanotham (กชกร ปัญญามโนธรรม)" userId="4bf7b1b4-e1ae-4289-88c5-38bc21c8f4b1" providerId="ADAL" clId="{5E34479F-B6A8-4E22-8F39-01850594707A}" dt="2022-04-26T09:53:25.959" v="947" actId="1076"/>
          <ac:picMkLst>
            <pc:docMk/>
            <pc:sldMk cId="4229813642" sldId="280"/>
            <ac:picMk id="4" creationId="{CF9E8118-236B-4F00-82C6-337A0C6AE7B3}"/>
          </ac:picMkLst>
        </pc:picChg>
        <pc:picChg chg="add del mod">
          <ac:chgData name="Godchagon Panyamanotham (กชกร ปัญญามโนธรรม)" userId="4bf7b1b4-e1ae-4289-88c5-38bc21c8f4b1" providerId="ADAL" clId="{5E34479F-B6A8-4E22-8F39-01850594707A}" dt="2022-04-26T09:54:55.070" v="949"/>
          <ac:picMkLst>
            <pc:docMk/>
            <pc:sldMk cId="4229813642" sldId="280"/>
            <ac:picMk id="18" creationId="{B26D2BDB-BF06-4C7C-980E-3FD5FE62ADA1}"/>
          </ac:picMkLst>
        </pc:picChg>
      </pc:sldChg>
      <pc:sldChg chg="addSp delSp modSp add mod modNotesTx">
        <pc:chgData name="Godchagon Panyamanotham (กชกร ปัญญามโนธรรม)" userId="4bf7b1b4-e1ae-4289-88c5-38bc21c8f4b1" providerId="ADAL" clId="{5E34479F-B6A8-4E22-8F39-01850594707A}" dt="2022-04-26T10:03:59.813" v="1015"/>
        <pc:sldMkLst>
          <pc:docMk/>
          <pc:sldMk cId="1120838222" sldId="281"/>
        </pc:sldMkLst>
        <pc:spChg chg="add mod">
          <ac:chgData name="Godchagon Panyamanotham (กชกร ปัญญามโนธรรม)" userId="4bf7b1b4-e1ae-4289-88c5-38bc21c8f4b1" providerId="ADAL" clId="{5E34479F-B6A8-4E22-8F39-01850594707A}" dt="2022-04-26T09:55:12.230" v="957"/>
          <ac:spMkLst>
            <pc:docMk/>
            <pc:sldMk cId="1120838222" sldId="281"/>
            <ac:spMk id="10" creationId="{4070723F-A4E2-47DC-BA45-5372D4B9F9A1}"/>
          </ac:spMkLst>
        </pc:spChg>
        <pc:spChg chg="del">
          <ac:chgData name="Godchagon Panyamanotham (กชกร ปัญญามโนธรรม)" userId="4bf7b1b4-e1ae-4289-88c5-38bc21c8f4b1" providerId="ADAL" clId="{5E34479F-B6A8-4E22-8F39-01850594707A}" dt="2022-04-26T09:55:01.332" v="953" actId="478"/>
          <ac:spMkLst>
            <pc:docMk/>
            <pc:sldMk cId="1120838222" sldId="281"/>
            <ac:spMk id="12" creationId="{72ECF7E3-09E9-4FA2-B139-9977F4BAF79E}"/>
          </ac:spMkLst>
        </pc:spChg>
        <pc:grpChg chg="del">
          <ac:chgData name="Godchagon Panyamanotham (กชกร ปัญญามโนธรรม)" userId="4bf7b1b4-e1ae-4289-88c5-38bc21c8f4b1" providerId="ADAL" clId="{5E34479F-B6A8-4E22-8F39-01850594707A}" dt="2022-04-26T09:55:01.991" v="954" actId="478"/>
          <ac:grpSpMkLst>
            <pc:docMk/>
            <pc:sldMk cId="1120838222" sldId="281"/>
            <ac:grpSpMk id="13" creationId="{48D2CA1E-F6C6-47DD-A724-61ED17C15CA9}"/>
          </ac:grpSpMkLst>
        </pc:grpChg>
        <pc:picChg chg="add mod modCrop">
          <ac:chgData name="Godchagon Panyamanotham (กชกร ปัญญามโนธรรม)" userId="4bf7b1b4-e1ae-4289-88c5-38bc21c8f4b1" providerId="ADAL" clId="{5E34479F-B6A8-4E22-8F39-01850594707A}" dt="2022-04-26T09:58:05.496" v="987" actId="1076"/>
          <ac:picMkLst>
            <pc:docMk/>
            <pc:sldMk cId="1120838222" sldId="281"/>
            <ac:picMk id="3" creationId="{6ECDBE88-36C4-4661-94C1-B6B0DCD0F85A}"/>
          </ac:picMkLst>
        </pc:picChg>
        <pc:picChg chg="del">
          <ac:chgData name="Godchagon Panyamanotham (กชกร ปัญญามโนธรรม)" userId="4bf7b1b4-e1ae-4289-88c5-38bc21c8f4b1" providerId="ADAL" clId="{5E34479F-B6A8-4E22-8F39-01850594707A}" dt="2022-04-26T09:54:59.119" v="951" actId="478"/>
          <ac:picMkLst>
            <pc:docMk/>
            <pc:sldMk cId="1120838222" sldId="281"/>
            <ac:picMk id="4" creationId="{CF9E8118-236B-4F00-82C6-337A0C6AE7B3}"/>
          </ac:picMkLst>
        </pc:picChg>
        <pc:picChg chg="add mod">
          <ac:chgData name="Godchagon Panyamanotham (กชกร ปัญญามโนธรรม)" userId="4bf7b1b4-e1ae-4289-88c5-38bc21c8f4b1" providerId="ADAL" clId="{5E34479F-B6A8-4E22-8F39-01850594707A}" dt="2022-04-26T09:57:58.755" v="985" actId="1076"/>
          <ac:picMkLst>
            <pc:docMk/>
            <pc:sldMk cId="1120838222" sldId="281"/>
            <ac:picMk id="6" creationId="{86336C81-2104-40D6-9C83-06EC5030197F}"/>
          </ac:picMkLst>
        </pc:picChg>
        <pc:picChg chg="add mod">
          <ac:chgData name="Godchagon Panyamanotham (กชกร ปัญญามโนธรรม)" userId="4bf7b1b4-e1ae-4289-88c5-38bc21c8f4b1" providerId="ADAL" clId="{5E34479F-B6A8-4E22-8F39-01850594707A}" dt="2022-04-26T09:57:58.755" v="985" actId="1076"/>
          <ac:picMkLst>
            <pc:docMk/>
            <pc:sldMk cId="1120838222" sldId="281"/>
            <ac:picMk id="8" creationId="{2438C628-B8E4-42E5-8813-19D6E4389BEF}"/>
          </ac:picMkLst>
        </pc:picChg>
        <pc:picChg chg="add mod">
          <ac:chgData name="Godchagon Panyamanotham (กชกร ปัญญามโนธรรม)" userId="4bf7b1b4-e1ae-4289-88c5-38bc21c8f4b1" providerId="ADAL" clId="{5E34479F-B6A8-4E22-8F39-01850594707A}" dt="2022-04-26T09:55:12.230" v="957"/>
          <ac:picMkLst>
            <pc:docMk/>
            <pc:sldMk cId="1120838222" sldId="281"/>
            <ac:picMk id="9" creationId="{563D53B1-C2D6-4224-AE64-7A609C7CCABA}"/>
          </ac:picMkLst>
        </pc:picChg>
        <pc:picChg chg="del">
          <ac:chgData name="Godchagon Panyamanotham (กชกร ปัญญามโนธรรม)" userId="4bf7b1b4-e1ae-4289-88c5-38bc21c8f4b1" providerId="ADAL" clId="{5E34479F-B6A8-4E22-8F39-01850594707A}" dt="2022-04-26T09:54:59.699" v="952" actId="478"/>
          <ac:picMkLst>
            <pc:docMk/>
            <pc:sldMk cId="1120838222" sldId="281"/>
            <ac:picMk id="11" creationId="{E678F219-0603-40B9-89FE-590744F0156D}"/>
          </ac:picMkLst>
        </pc:picChg>
        <pc:picChg chg="add mod modCrop">
          <ac:chgData name="Godchagon Panyamanotham (กชกร ปัญญามโนธรรม)" userId="4bf7b1b4-e1ae-4289-88c5-38bc21c8f4b1" providerId="ADAL" clId="{5E34479F-B6A8-4E22-8F39-01850594707A}" dt="2022-04-26T09:58:02.680" v="986" actId="1076"/>
          <ac:picMkLst>
            <pc:docMk/>
            <pc:sldMk cId="1120838222" sldId="281"/>
            <ac:picMk id="17" creationId="{B9D63E03-B3EF-4C25-92A0-692EE0FAF37B}"/>
          </ac:picMkLst>
        </pc:picChg>
      </pc:sldChg>
      <pc:sldChg chg="modSp add mod">
        <pc:chgData name="Godchagon Panyamanotham (กชกร ปัญญามโนธรรม)" userId="4bf7b1b4-e1ae-4289-88c5-38bc21c8f4b1" providerId="ADAL" clId="{5E34479F-B6A8-4E22-8F39-01850594707A}" dt="2022-04-26T10:26:48.016" v="1036" actId="20577"/>
        <pc:sldMkLst>
          <pc:docMk/>
          <pc:sldMk cId="948705828" sldId="282"/>
        </pc:sldMkLst>
        <pc:spChg chg="mod">
          <ac:chgData name="Godchagon Panyamanotham (กชกร ปัญญามโนธรรม)" userId="4bf7b1b4-e1ae-4289-88c5-38bc21c8f4b1" providerId="ADAL" clId="{5E34479F-B6A8-4E22-8F39-01850594707A}" dt="2022-04-26T10:26:48.016" v="1036" actId="20577"/>
          <ac:spMkLst>
            <pc:docMk/>
            <pc:sldMk cId="948705828" sldId="282"/>
            <ac:spMk id="32" creationId="{DB5B65BD-7AA9-44EF-9F7A-D0DB6D0D1636}"/>
          </ac:spMkLst>
        </pc:spChg>
      </pc:sldChg>
      <pc:sldChg chg="add del">
        <pc:chgData name="Godchagon Panyamanotham (กชกร ปัญญามโนธรรม)" userId="4bf7b1b4-e1ae-4289-88c5-38bc21c8f4b1" providerId="ADAL" clId="{5E34479F-B6A8-4E22-8F39-01850594707A}" dt="2022-04-26T09:55:05.782" v="956"/>
        <pc:sldMkLst>
          <pc:docMk/>
          <pc:sldMk cId="1391981826" sldId="28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h-T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E7CEE7-0E86-43DC-B976-BE8EAAEC97BC}" type="datetimeFigureOut">
              <a:rPr lang="th-TH" smtClean="0"/>
              <a:t>02/06/65</a:t>
            </a:fld>
            <a:endParaRPr lang="th-T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h-T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h-T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781DD8-3831-43B5-A4D2-85C4B385383E}" type="slidenum">
              <a:rPr lang="th-TH" smtClean="0"/>
              <a:t>‹#›</a:t>
            </a:fld>
            <a:endParaRPr lang="th-TH"/>
          </a:p>
        </p:txBody>
      </p:sp>
    </p:spTree>
    <p:extLst>
      <p:ext uri="{BB962C8B-B14F-4D97-AF65-F5344CB8AC3E}">
        <p14:creationId xmlns:p14="http://schemas.microsoft.com/office/powerpoint/2010/main" val="1881693812"/>
      </p:ext>
    </p:extLst>
  </p:cSld>
  <p:clrMap bg1="lt1" tx1="dk1" bg2="lt2" tx2="dk2" accent1="accent1" accent2="accent2" accent3="accent3" accent4="accent4" accent5="accent5" accent6="accent6" hlink="hlink" folHlink="folHlink"/>
  <p:notes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sz="1400" b="1" u="sng">
                <a:latin typeface="DB Helvethaica X 55 Regular" panose="02000506090000020004" pitchFamily="2" charset="-34"/>
                <a:cs typeface="DB Helvethaica X 55 Regular" panose="02000506090000020004" pitchFamily="2" charset="-34"/>
              </a:rPr>
              <a:t>บทพูด</a:t>
            </a:r>
          </a:p>
        </p:txBody>
      </p:sp>
      <p:sp>
        <p:nvSpPr>
          <p:cNvPr id="4" name="Slide Number Placeholder 3"/>
          <p:cNvSpPr>
            <a:spLocks noGrp="1"/>
          </p:cNvSpPr>
          <p:nvPr>
            <p:ph type="sldNum" sz="quarter" idx="5"/>
          </p:nvPr>
        </p:nvSpPr>
        <p:spPr/>
        <p:txBody>
          <a:bodyPr/>
          <a:lstStyle/>
          <a:p>
            <a:fld id="{35781DD8-3831-43B5-A4D2-85C4B385383E}" type="slidenum">
              <a:rPr lang="th-TH" smtClean="0"/>
              <a:t>1</a:t>
            </a:fld>
            <a:endParaRPr lang="th-TH"/>
          </a:p>
        </p:txBody>
      </p:sp>
    </p:spTree>
    <p:extLst>
      <p:ext uri="{BB962C8B-B14F-4D97-AF65-F5344CB8AC3E}">
        <p14:creationId xmlns:p14="http://schemas.microsoft.com/office/powerpoint/2010/main" val="19762420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sz="1400" b="1" u="sng" dirty="0">
                <a:solidFill>
                  <a:schemeClr val="tx1"/>
                </a:solidFill>
                <a:latin typeface="DB Helvethaica X 55 Regular" panose="02000506090000020004" pitchFamily="2" charset="-34"/>
                <a:cs typeface="DB Helvethaica X 55 Regular" panose="02000506090000020004" pitchFamily="2" charset="-34"/>
              </a:rPr>
              <a:t>บทพูด</a:t>
            </a:r>
          </a:p>
          <a:p>
            <a:pPr marL="0" indent="0">
              <a:buFont typeface="Arial" panose="020B0604020202020204" pitchFamily="34" charset="0"/>
              <a:buNone/>
            </a:pPr>
            <a:r>
              <a:rPr lang="th-TH" sz="1400" b="0">
                <a:effectLst/>
                <a:latin typeface="DB Helvethaica X 55 Regular" panose="02000506090000020004" pitchFamily="2" charset="-34"/>
                <a:cs typeface="DB Helvethaica X 55 Regular" panose="02000506090000020004" pitchFamily="2" charset="-34"/>
              </a:rPr>
              <a:t>ชวนผู้เรียนคิดและตอบคำถาม “</a:t>
            </a: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ภาษีอะไรที่เราทุกคนต้องเจอ เมื่อมีรายได้?</a:t>
            </a:r>
            <a:r>
              <a:rPr lang="th-TH" sz="1400" b="0">
                <a:effectLst/>
                <a:latin typeface="DB Helvethaica X 55 Regular" panose="02000506090000020004" pitchFamily="2" charset="-34"/>
                <a:cs typeface="DB Helvethaica X 55 Regular" panose="02000506090000020004" pitchFamily="2" charset="-34"/>
              </a:rPr>
              <a:t>”</a:t>
            </a:r>
          </a:p>
          <a:p>
            <a:pPr marL="0" indent="0">
              <a:buFont typeface="Arial" panose="020B0604020202020204" pitchFamily="34" charset="0"/>
              <a:buNone/>
            </a:pP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คำตอบก็คือ ภาษีเงินได้ ซึ่งเป็นภาษีที่รัฐบาลจะเรียกเก็บจากผู้มีรายได้ทุกคน</a:t>
            </a:r>
            <a:endParaRPr lang="th-TH" sz="1400" b="0" dirty="0">
              <a:effectLst/>
              <a:latin typeface="DB Helvethaica X 55 Regular" panose="02000506090000020004" pitchFamily="2" charset="-34"/>
              <a:cs typeface="DB Helvethaica X 55 Regular" panose="02000506090000020004" pitchFamily="2" charset="-34"/>
            </a:endParaRPr>
          </a:p>
        </p:txBody>
      </p:sp>
      <p:sp>
        <p:nvSpPr>
          <p:cNvPr id="4" name="Slide Number Placeholder 3"/>
          <p:cNvSpPr>
            <a:spLocks noGrp="1"/>
          </p:cNvSpPr>
          <p:nvPr>
            <p:ph type="sldNum" sz="quarter" idx="5"/>
          </p:nvPr>
        </p:nvSpPr>
        <p:spPr/>
        <p:txBody>
          <a:bodyPr/>
          <a:lstStyle/>
          <a:p>
            <a:fld id="{35781DD8-3831-43B5-A4D2-85C4B385383E}" type="slidenum">
              <a:rPr lang="th-TH" smtClean="0"/>
              <a:t>10</a:t>
            </a:fld>
            <a:endParaRPr lang="th-TH"/>
          </a:p>
        </p:txBody>
      </p:sp>
    </p:spTree>
    <p:extLst>
      <p:ext uri="{BB962C8B-B14F-4D97-AF65-F5344CB8AC3E}">
        <p14:creationId xmlns:p14="http://schemas.microsoft.com/office/powerpoint/2010/main" val="14311592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sz="1400" b="1" u="sng">
                <a:solidFill>
                  <a:schemeClr val="tx1"/>
                </a:solidFill>
                <a:latin typeface="DB Helvethaica X 55 Regular" panose="02000506090000020004" pitchFamily="2" charset="-34"/>
                <a:cs typeface="DB Helvethaica X 55 Regular" panose="02000506090000020004" pitchFamily="2" charset="-34"/>
              </a:rPr>
              <a:t>บทพูด</a:t>
            </a:r>
          </a:p>
          <a:p>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ภาษีเงินได้แบ่งออกเป็น </a:t>
            </a:r>
            <a:r>
              <a:rPr lang="en-US" sz="1400">
                <a:effectLst/>
                <a:latin typeface="DB Helvethaica X 55 Regular" panose="02000506090000020004" pitchFamily="2" charset="-34"/>
                <a:ea typeface="Calibri" panose="020F0502020204030204" pitchFamily="34" charset="0"/>
                <a:cs typeface="DB Helvethaica X 55 Regular" panose="02000506090000020004" pitchFamily="2" charset="-34"/>
              </a:rPr>
              <a:t>2 </a:t>
            </a: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ประเภท ได้แก่ </a:t>
            </a:r>
            <a:endParaRPr lang="en-US" sz="1400">
              <a:effectLst/>
              <a:latin typeface="DB Helvethaica X 55 Regular" panose="02000506090000020004" pitchFamily="2" charset="-34"/>
              <a:ea typeface="Calibri" panose="020F0502020204030204" pitchFamily="34" charset="0"/>
              <a:cs typeface="DB Helvethaica X 55 Regular" panose="02000506090000020004" pitchFamily="2" charset="-34"/>
            </a:endParaRPr>
          </a:p>
          <a:p>
            <a:pPr marL="342900" indent="-342900">
              <a:buAutoNum type="arabicParenR"/>
            </a:pP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ภาษีเงินได้นิติบุคคล เป็นภาษีที่เรียกเก็บจากรายได้ของนิติบุคคลที่มีการจดทะเบียนตามประมวลกฎหมายแพ่งและพาณิชย์ เช่น บริษัท ห้างหุ้นส่วนจำกัด เป็นต้น ซึ่งรวมไปถึงองค์กรของรัฐ มูลนิธิต่าง ๆ ด้วย </a:t>
            </a:r>
            <a:endParaRPr lang="en-US" sz="1400">
              <a:effectLst/>
              <a:latin typeface="DB Helvethaica X 55 Regular" panose="02000506090000020004" pitchFamily="2" charset="-34"/>
              <a:ea typeface="Calibri" panose="020F0502020204030204" pitchFamily="34" charset="0"/>
              <a:cs typeface="DB Helvethaica X 55 Regular" panose="02000506090000020004" pitchFamily="2" charset="-34"/>
            </a:endParaRPr>
          </a:p>
          <a:p>
            <a:pPr marL="342900" indent="-342900">
              <a:buAutoNum type="arabicParenR"/>
            </a:pP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ภาษีเงินได้บุคคลธรรมดา เป็นภาษีที่เรียกเก็บจากรายได้ของบุคคลทั่วไป เป็นบุคคลคนเดียวที่ไม่ได้มีการจัดตั้งเป็นกลุ่มคณะใด ๆ ตามกฎหมายกำหนด</a:t>
            </a:r>
          </a:p>
          <a:p>
            <a:pPr marL="0" indent="0">
              <a:buNone/>
            </a:pPr>
            <a:endParaRPr lang="th-TH" sz="1400" b="0" u="none">
              <a:solidFill>
                <a:schemeClr val="tx1"/>
              </a:solidFill>
              <a:effectLst/>
              <a:latin typeface="DB Helvethaica X 55 Regular" panose="02000506090000020004" pitchFamily="2" charset="-34"/>
              <a:cs typeface="DB Helvethaica X 55 Regular" panose="02000506090000020004" pitchFamily="2" charset="-34"/>
            </a:endParaRPr>
          </a:p>
          <a:p>
            <a:pPr marL="0" indent="0">
              <a:buNone/>
            </a:pPr>
            <a:r>
              <a:rPr lang="th-TH" sz="1800">
                <a:effectLst/>
                <a:ea typeface="Calibri" panose="020F0502020204030204" pitchFamily="34" charset="0"/>
                <a:cs typeface="TH SarabunPSK" panose="020B0500040200020003" pitchFamily="34" charset="-34"/>
              </a:rPr>
              <a:t>สำหรับการเรียนรู้เรื่องการเงินในเบื้องต้น จะขอเน้นไปที่ภาษีเงินได้บุคคลธรรมดาเป็นหลัก เนื่องจากช่วงเริ่มต้นการทำงานของเราทุกคน ส่วนใหญ่จะเริ่มทำงานในฐานะของพนักงาน/ประกอบวิชาชีพ </a:t>
            </a:r>
            <a:br>
              <a:rPr lang="th-TH" sz="1800">
                <a:effectLst/>
                <a:ea typeface="Calibri" panose="020F0502020204030204" pitchFamily="34" charset="0"/>
                <a:cs typeface="TH SarabunPSK" panose="020B0500040200020003" pitchFamily="34" charset="-34"/>
              </a:rPr>
            </a:br>
            <a:r>
              <a:rPr lang="th-TH" sz="1800">
                <a:effectLst/>
                <a:ea typeface="Calibri" panose="020F0502020204030204" pitchFamily="34" charset="0"/>
                <a:cs typeface="TH SarabunPSK" panose="020B0500040200020003" pitchFamily="34" charset="-34"/>
              </a:rPr>
              <a:t>ไม่ว่าจะเป็นพนักงานของรัฐหรือพนักงานเอกชน ก็มีหน้าที่ที่จะต้องเสียภาษีเงินได้บุคคลธรรมดานี้</a:t>
            </a:r>
            <a:endParaRPr lang="th-TH" sz="1400" b="0" u="none" dirty="0">
              <a:solidFill>
                <a:schemeClr val="tx1"/>
              </a:solidFill>
              <a:effectLst/>
              <a:latin typeface="DB Helvethaica X 55 Regular" panose="02000506090000020004" pitchFamily="2" charset="-34"/>
              <a:cs typeface="DB Helvethaica X 55 Regular" panose="02000506090000020004" pitchFamily="2" charset="-34"/>
            </a:endParaRPr>
          </a:p>
        </p:txBody>
      </p:sp>
      <p:sp>
        <p:nvSpPr>
          <p:cNvPr id="4" name="Slide Number Placeholder 3"/>
          <p:cNvSpPr>
            <a:spLocks noGrp="1"/>
          </p:cNvSpPr>
          <p:nvPr>
            <p:ph type="sldNum" sz="quarter" idx="5"/>
          </p:nvPr>
        </p:nvSpPr>
        <p:spPr/>
        <p:txBody>
          <a:bodyPr/>
          <a:lstStyle/>
          <a:p>
            <a:fld id="{35781DD8-3831-43B5-A4D2-85C4B385383E}" type="slidenum">
              <a:rPr lang="th-TH" smtClean="0"/>
              <a:t>11</a:t>
            </a:fld>
            <a:endParaRPr lang="th-TH"/>
          </a:p>
        </p:txBody>
      </p:sp>
    </p:spTree>
    <p:extLst>
      <p:ext uri="{BB962C8B-B14F-4D97-AF65-F5344CB8AC3E}">
        <p14:creationId xmlns:p14="http://schemas.microsoft.com/office/powerpoint/2010/main" val="3077391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sz="1400" b="1" u="sng">
                <a:solidFill>
                  <a:schemeClr val="tx1"/>
                </a:solidFill>
                <a:latin typeface="DB Helvethaica X 55 Regular" panose="02000506090000020004" pitchFamily="2" charset="-34"/>
                <a:cs typeface="DB Helvethaica X 55 Regular" panose="02000506090000020004" pitchFamily="2" charset="-34"/>
              </a:rPr>
              <a:t>บทพูด</a:t>
            </a:r>
          </a:p>
          <a:p>
            <a:pPr marL="285750" indent="-285750">
              <a:buFont typeface="Arial" panose="020B0604020202020204" pitchFamily="34" charset="0"/>
              <a:buChar char="•"/>
            </a:pP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สำหรับการคำนวณภาษีเงินได้บุคคลธรรมดา ปัจจุบันกรมสรรพากรกำหนดให้ผู้มีเงินได้สามารถยื่นเสียภาษีออนไลน์ได้แล้วผ่านเว็บไซต์ของกรมสรรพากร (</a:t>
            </a:r>
            <a:r>
              <a:rPr lang="en-US" sz="1400">
                <a:effectLst/>
                <a:latin typeface="DB Helvethaica X 55 Regular" panose="02000506090000020004" pitchFamily="2" charset="-34"/>
                <a:ea typeface="Calibri" panose="020F0502020204030204" pitchFamily="34" charset="0"/>
                <a:cs typeface="DB Helvethaica X 55 Regular" panose="02000506090000020004" pitchFamily="2" charset="-34"/>
              </a:rPr>
              <a:t>www.rd.go.th)</a:t>
            </a: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 </a:t>
            </a:r>
            <a:b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b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เพื่ออำนวยความสะดวกให้กับผู้มีเงินได้และสามารถบูรณาการฐานข้อมูลที่เกี่ยวข้องของบุคคลนั้น ๆ ในการคำนวณภาษีด้วย ซึ่งในระบบจะมีแบบฟอร์มให้กรอกรายละเอียดและคำนวณภาษีเงินได้บุคคลธรรมดาให้อัตโนมัติ </a:t>
            </a:r>
          </a:p>
          <a:p>
            <a:pPr marL="285750" indent="-285750">
              <a:buFont typeface="Arial" panose="020B0604020202020204" pitchFamily="34" charset="0"/>
              <a:buChar char="•"/>
            </a:pP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ทั้งนี้ แม้กรมสรรพากรจะอำนวยความสะดวกให้เราแล้ว แต่เราควรเข้าใจที่มาที่ไปด้วยว่า กรมสรรพากรมีขั้นตอนการคำนวณภาษีเงินได้บุคคลธรรมดาของเราอย่างไร </a:t>
            </a:r>
            <a:b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b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ซึ่งสิ่งที่กรมสรรพากรจะนำมาใช้ในการคำนวณภาษีเงินได้บุคคลธรรมดา ได้แก่ </a:t>
            </a:r>
            <a:r>
              <a:rPr lang="en-US" sz="1400">
                <a:effectLst/>
                <a:latin typeface="DB Helvethaica X 55 Regular" panose="02000506090000020004" pitchFamily="2" charset="-34"/>
                <a:ea typeface="Calibri" panose="020F0502020204030204" pitchFamily="34" charset="0"/>
                <a:cs typeface="DB Helvethaica X 55 Regular" panose="02000506090000020004" pitchFamily="2" charset="-34"/>
              </a:rPr>
              <a:t>1) </a:t>
            </a: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เงินได้พึงประเมิน </a:t>
            </a:r>
            <a:r>
              <a:rPr lang="en-US" sz="1400">
                <a:effectLst/>
                <a:latin typeface="DB Helvethaica X 55 Regular" panose="02000506090000020004" pitchFamily="2" charset="-34"/>
                <a:ea typeface="Calibri" panose="020F0502020204030204" pitchFamily="34" charset="0"/>
                <a:cs typeface="DB Helvethaica X 55 Regular" panose="02000506090000020004" pitchFamily="2" charset="-34"/>
              </a:rPr>
              <a:t>2) </a:t>
            </a: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ค่าใช้จ่าย และ </a:t>
            </a:r>
            <a:r>
              <a:rPr lang="en-US" sz="1400">
                <a:effectLst/>
                <a:latin typeface="DB Helvethaica X 55 Regular" panose="02000506090000020004" pitchFamily="2" charset="-34"/>
                <a:ea typeface="Calibri" panose="020F0502020204030204" pitchFamily="34" charset="0"/>
                <a:cs typeface="DB Helvethaica X 55 Regular" panose="02000506090000020004" pitchFamily="2" charset="-34"/>
              </a:rPr>
              <a:t>3) </a:t>
            </a: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ค่าลดหย่อน</a:t>
            </a:r>
            <a:endParaRPr lang="en-US" sz="1400">
              <a:effectLst/>
              <a:latin typeface="DB Helvethaica X 55 Regular" panose="02000506090000020004" pitchFamily="2" charset="-34"/>
              <a:ea typeface="Calibri" panose="020F0502020204030204" pitchFamily="34" charset="0"/>
              <a:cs typeface="DB Helvethaica X 55 Regular" panose="02000506090000020004" pitchFamily="2" charset="-34"/>
            </a:endParaRPr>
          </a:p>
        </p:txBody>
      </p:sp>
      <p:sp>
        <p:nvSpPr>
          <p:cNvPr id="4" name="Slide Number Placeholder 3"/>
          <p:cNvSpPr>
            <a:spLocks noGrp="1"/>
          </p:cNvSpPr>
          <p:nvPr>
            <p:ph type="sldNum" sz="quarter" idx="5"/>
          </p:nvPr>
        </p:nvSpPr>
        <p:spPr/>
        <p:txBody>
          <a:bodyPr/>
          <a:lstStyle/>
          <a:p>
            <a:fld id="{35781DD8-3831-43B5-A4D2-85C4B385383E}" type="slidenum">
              <a:rPr lang="th-TH" smtClean="0"/>
              <a:t>12</a:t>
            </a:fld>
            <a:endParaRPr lang="th-TH"/>
          </a:p>
        </p:txBody>
      </p:sp>
    </p:spTree>
    <p:extLst>
      <p:ext uri="{BB962C8B-B14F-4D97-AF65-F5344CB8AC3E}">
        <p14:creationId xmlns:p14="http://schemas.microsoft.com/office/powerpoint/2010/main" val="1084794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sz="1400" b="1" u="sng">
                <a:solidFill>
                  <a:schemeClr val="tx1"/>
                </a:solidFill>
                <a:latin typeface="DB Helvethaica X 55 Regular" panose="02000506090000020004" pitchFamily="2" charset="-34"/>
                <a:cs typeface="DB Helvethaica X 55 Regular" panose="02000506090000020004" pitchFamily="2" charset="-34"/>
              </a:rPr>
              <a:t>บทพูด</a:t>
            </a:r>
          </a:p>
          <a:p>
            <a:r>
              <a:rPr lang="th-TH" sz="1400" b="0" i="0" u="none" strike="noStrike" baseline="0">
                <a:solidFill>
                  <a:srgbClr val="000000"/>
                </a:solidFill>
                <a:latin typeface="DB Helvethaica X 55 Regular" panose="02000506090000020004" pitchFamily="2" charset="-34"/>
                <a:cs typeface="DB Helvethaica X 55 Regular" panose="02000506090000020004" pitchFamily="2" charset="-34"/>
              </a:rPr>
              <a:t>ทำความรู้จัก “เงินได้พึงประเมิน”</a:t>
            </a:r>
          </a:p>
          <a:p>
            <a:pPr marL="285750" indent="-285750">
              <a:buFont typeface="Arial" panose="020B0604020202020204" pitchFamily="34" charset="0"/>
              <a:buChar char="•"/>
            </a:pPr>
            <a:r>
              <a:rPr lang="th-TH" sz="1400" b="0" i="0" u="none" strike="noStrike" baseline="0">
                <a:solidFill>
                  <a:srgbClr val="000000"/>
                </a:solidFill>
                <a:latin typeface="DB Helvethaica X 55 Regular" panose="02000506090000020004" pitchFamily="2" charset="-34"/>
                <a:cs typeface="DB Helvethaica X 55 Regular" panose="02000506090000020004" pitchFamily="2" charset="-34"/>
              </a:rPr>
              <a:t>เนื่องจากผู้มีเงินได้ประกอบอาชีพแตกต่างกัน มีความยากง่ายหรือต้นทุนที่แตกต่างกัน เพื่อความเป็นธรรมในการคำนวณภาษี ในกฎหมายจึงได้แบ่งลักษณะเงินได้ออกเป็นกลุ่ม ๆ ตามความเหมาะสม ซึ่งเงินได้ที่ต้องเสียภาษี มีด้วยกัน 8 ประเภทดังนี้ </a:t>
            </a:r>
            <a:r>
              <a:rPr lang="th-TH" sz="1400" b="1" i="0" u="none" strike="noStrike" baseline="0">
                <a:solidFill>
                  <a:srgbClr val="000000"/>
                </a:solidFill>
                <a:latin typeface="DB Helvethaica X 55 Regular" panose="02000506090000020004" pitchFamily="2" charset="-34"/>
                <a:cs typeface="DB Helvethaica X 55 Regular" panose="02000506090000020004" pitchFamily="2" charset="-34"/>
              </a:rPr>
              <a:t>(ในแต่ละประเภทเงินได้ ลองให้ผู้เรียยกตัวอย่างอาชีพที่มีเงินได้ลักษณะนั้น ๆ ด้วย) </a:t>
            </a:r>
            <a:endParaRPr lang="th-TH" sz="1400" b="0" i="0" u="none" strike="noStrike" baseline="0">
              <a:solidFill>
                <a:srgbClr val="000000"/>
              </a:solidFill>
              <a:latin typeface="DB Helvethaica X 55 Regular" panose="02000506090000020004" pitchFamily="2" charset="-34"/>
              <a:cs typeface="DB Helvethaica X 55 Regular" panose="02000506090000020004" pitchFamily="2" charset="-34"/>
            </a:endParaRPr>
          </a:p>
          <a:p>
            <a:pPr marL="800100" lvl="1" indent="-342900">
              <a:buFont typeface="+mj-lt"/>
              <a:buAutoNum type="arabicPeriod"/>
            </a:pPr>
            <a:r>
              <a:rPr lang="th-TH" sz="1400" b="0" i="0" u="none" strike="noStrike" baseline="0">
                <a:solidFill>
                  <a:srgbClr val="000000"/>
                </a:solidFill>
                <a:latin typeface="DB Helvethaica X 55 Regular" panose="02000506090000020004" pitchFamily="2" charset="-34"/>
                <a:cs typeface="DB Helvethaica X 55 Regular" panose="02000506090000020004" pitchFamily="2" charset="-34"/>
              </a:rPr>
              <a:t>เงินได้จากการจ้างแรงงาน พูดง่าย ๆ คือ เงินจากงานประจาก งานที่มีการทำสัญญาจ้างแรงงาน เช่น เงินเดือน, เบี้ยเลี้ยง, โบนัส, บำเหน็จ, บำนาญ, เงินค่าที่พัก ค่าอาหาร หรือสวัสดิการอื่นๆ ที่ได้รับจากนายจ้าง เป็นต้น </a:t>
            </a:r>
          </a:p>
          <a:p>
            <a:pPr marL="800100" lvl="1" indent="-342900">
              <a:buFont typeface="+mj-lt"/>
              <a:buAutoNum type="arabicPeriod"/>
            </a:pPr>
            <a:r>
              <a:rPr lang="th-TH" sz="1400" b="0" i="0" u="none" strike="noStrike" baseline="0">
                <a:solidFill>
                  <a:srgbClr val="000000"/>
                </a:solidFill>
                <a:latin typeface="DB Helvethaica X 55 Regular" panose="02000506090000020004" pitchFamily="2" charset="-34"/>
                <a:cs typeface="DB Helvethaica X 55 Regular" panose="02000506090000020004" pitchFamily="2" charset="-34"/>
              </a:rPr>
              <a:t>เงินได้เนื่องจากหน้าที่หรือตำแหน่งงานที่ทำ หรือจากการรับทำงานให้เป็นครั้งคราว เช่น ค่าคอมมิชชัน, ค่าธรรมเนียม, ค่านายหน้า, เบี้ยประชุม, ค่าจ้างรับรีวิวสินค้า, ค่าจ้างวิทยากร/พิธีกร เป็นต้น </a:t>
            </a:r>
          </a:p>
          <a:p>
            <a:pPr marL="800100" lvl="1" indent="-342900">
              <a:buFont typeface="+mj-lt"/>
              <a:buAutoNum type="arabicPeriod"/>
            </a:pPr>
            <a:r>
              <a:rPr lang="th-TH" sz="1400" b="0" i="0" u="none" strike="noStrike" baseline="0">
                <a:solidFill>
                  <a:srgbClr val="000000"/>
                </a:solidFill>
                <a:latin typeface="DB Helvethaica X 55 Regular" panose="02000506090000020004" pitchFamily="2" charset="-34"/>
                <a:cs typeface="DB Helvethaica X 55 Regular" panose="02000506090000020004" pitchFamily="2" charset="-34"/>
              </a:rPr>
              <a:t>เงินได้จากค่าแห่งกู๊ดวิลล์ (</a:t>
            </a:r>
            <a:r>
              <a:rPr lang="en-US" sz="1400" b="0" i="0" u="none" strike="noStrike" baseline="0">
                <a:solidFill>
                  <a:srgbClr val="000000"/>
                </a:solidFill>
                <a:latin typeface="DB Helvethaica X 55 Regular" panose="02000506090000020004" pitchFamily="2" charset="-34"/>
                <a:cs typeface="DB Helvethaica X 55 Regular" panose="02000506090000020004" pitchFamily="2" charset="-34"/>
              </a:rPr>
              <a:t>Goodwill), </a:t>
            </a:r>
            <a:r>
              <a:rPr lang="th-TH" sz="1400" b="0" i="0" u="none" strike="noStrike" baseline="0">
                <a:solidFill>
                  <a:srgbClr val="000000"/>
                </a:solidFill>
                <a:latin typeface="DB Helvethaica X 55 Regular" panose="02000506090000020004" pitchFamily="2" charset="-34"/>
                <a:cs typeface="DB Helvethaica X 55 Regular" panose="02000506090000020004" pitchFamily="2" charset="-34"/>
              </a:rPr>
              <a:t>ค่าลิขสิทธิ์และทรัพย์สินทางปัญญา เช่น เงินได้จากงานเพลง งานเขียน ค่าสูตรลับอาหาร เครื่องหมายการค้า ค่าเฟรนไชส์ เป็นต้น และยังรวมถึงเงินที่ได้รับจากพินัยกรรม นิติกรรม หรือจากการพิพากษาของศาลด้วย </a:t>
            </a:r>
            <a:r>
              <a:rPr lang="th-TH" sz="1400" b="0" i="0" u="none" strike="noStrike" baseline="0">
                <a:solidFill>
                  <a:srgbClr val="006FC0"/>
                </a:solidFill>
                <a:latin typeface="DB Helvethaica X 55 Regular" panose="02000506090000020004" pitchFamily="2" charset="-34"/>
                <a:cs typeface="DB Helvethaica X 55 Regular" panose="02000506090000020004" pitchFamily="2" charset="-34"/>
              </a:rPr>
              <a:t>(อธิบายเพิ่มเติมเรื่องค่า </a:t>
            </a:r>
            <a:r>
              <a:rPr lang="en-US" sz="1400" b="0" i="0" u="none" strike="noStrike" baseline="0">
                <a:solidFill>
                  <a:srgbClr val="006FC0"/>
                </a:solidFill>
                <a:latin typeface="DB Helvethaica X 55 Regular" panose="02000506090000020004" pitchFamily="2" charset="-34"/>
                <a:cs typeface="DB Helvethaica X 55 Regular" panose="02000506090000020004" pitchFamily="2" charset="-34"/>
              </a:rPr>
              <a:t>Goodwill </a:t>
            </a:r>
            <a:r>
              <a:rPr lang="th-TH" sz="1400" b="0" i="0" u="none" strike="noStrike" baseline="0">
                <a:solidFill>
                  <a:srgbClr val="006FC0"/>
                </a:solidFill>
                <a:latin typeface="DB Helvethaica X 55 Regular" panose="02000506090000020004" pitchFamily="2" charset="-34"/>
                <a:cs typeface="DB Helvethaica X 55 Regular" panose="02000506090000020004" pitchFamily="2" charset="-34"/>
              </a:rPr>
              <a:t>กรณีที่ </a:t>
            </a:r>
            <a:r>
              <a:rPr lang="en-US" sz="1400" b="0" i="0" u="none" strike="noStrike" baseline="0">
                <a:solidFill>
                  <a:srgbClr val="006FC0"/>
                </a:solidFill>
                <a:latin typeface="DB Helvethaica X 55 Regular" panose="02000506090000020004" pitchFamily="2" charset="-34"/>
                <a:cs typeface="DB Helvethaica X 55 Regular" panose="02000506090000020004" pitchFamily="2" charset="-34"/>
              </a:rPr>
              <a:t>Facebook </a:t>
            </a:r>
            <a:r>
              <a:rPr lang="th-TH" sz="1400" b="0" i="0" u="none" strike="noStrike" baseline="0">
                <a:solidFill>
                  <a:srgbClr val="006FC0"/>
                </a:solidFill>
                <a:latin typeface="DB Helvethaica X 55 Regular" panose="02000506090000020004" pitchFamily="2" charset="-34"/>
                <a:cs typeface="DB Helvethaica X 55 Regular" panose="02000506090000020004" pitchFamily="2" charset="-34"/>
              </a:rPr>
              <a:t>ซื้อ </a:t>
            </a:r>
            <a:r>
              <a:rPr lang="en-US" sz="1400" b="0" i="0" u="none" strike="noStrike" baseline="0">
                <a:solidFill>
                  <a:srgbClr val="006FC0"/>
                </a:solidFill>
                <a:latin typeface="DB Helvethaica X 55 Regular" panose="02000506090000020004" pitchFamily="2" charset="-34"/>
                <a:cs typeface="DB Helvethaica X 55 Regular" panose="02000506090000020004" pitchFamily="2" charset="-34"/>
              </a:rPr>
              <a:t>Instagram $1 billion </a:t>
            </a:r>
            <a:r>
              <a:rPr lang="th-TH" sz="1400" b="0" i="0" u="none" strike="noStrike" baseline="0">
                <a:solidFill>
                  <a:srgbClr val="006FC0"/>
                </a:solidFill>
                <a:latin typeface="DB Helvethaica X 55 Regular" panose="02000506090000020004" pitchFamily="2" charset="-34"/>
                <a:cs typeface="DB Helvethaica X 55 Regular" panose="02000506090000020004" pitchFamily="2" charset="-34"/>
              </a:rPr>
              <a:t>ซึ่งเป็นมูลค่ากิจการจริง ๆ แค่ $521 </a:t>
            </a:r>
            <a:r>
              <a:rPr lang="en-US" sz="1400" b="0" i="0" u="none" strike="noStrike" baseline="0">
                <a:solidFill>
                  <a:srgbClr val="006FC0"/>
                </a:solidFill>
                <a:latin typeface="DB Helvethaica X 55 Regular" panose="02000506090000020004" pitchFamily="2" charset="-34"/>
                <a:cs typeface="DB Helvethaica X 55 Regular" panose="02000506090000020004" pitchFamily="2" charset="-34"/>
              </a:rPr>
              <a:t>million </a:t>
            </a:r>
            <a:r>
              <a:rPr lang="th-TH" sz="1400" b="0" i="0" u="none" strike="noStrike" baseline="0">
                <a:solidFill>
                  <a:srgbClr val="006FC0"/>
                </a:solidFill>
                <a:latin typeface="DB Helvethaica X 55 Regular" panose="02000506090000020004" pitchFamily="2" charset="-34"/>
                <a:cs typeface="DB Helvethaica X 55 Regular" panose="02000506090000020004" pitchFamily="2" charset="-34"/>
              </a:rPr>
              <a:t>ที่เหลืออีก $433 </a:t>
            </a:r>
            <a:r>
              <a:rPr lang="en-US" sz="1400" b="0" i="0" u="none" strike="noStrike" baseline="0">
                <a:solidFill>
                  <a:srgbClr val="006FC0"/>
                </a:solidFill>
                <a:latin typeface="DB Helvethaica X 55 Regular" panose="02000506090000020004" pitchFamily="2" charset="-34"/>
                <a:cs typeface="DB Helvethaica X 55 Regular" panose="02000506090000020004" pitchFamily="2" charset="-34"/>
              </a:rPr>
              <a:t>million </a:t>
            </a:r>
            <a:r>
              <a:rPr lang="th-TH" sz="1400" b="0" i="0" u="none" strike="noStrike" baseline="0">
                <a:solidFill>
                  <a:srgbClr val="006FC0"/>
                </a:solidFill>
                <a:latin typeface="DB Helvethaica X 55 Regular" panose="02000506090000020004" pitchFamily="2" charset="-34"/>
                <a:cs typeface="DB Helvethaica X 55 Regular" panose="02000506090000020004" pitchFamily="2" charset="-34"/>
              </a:rPr>
              <a:t>เป็นค่า </a:t>
            </a:r>
            <a:r>
              <a:rPr lang="en-US" sz="1400" b="0" i="0" u="none" strike="noStrike" baseline="0">
                <a:solidFill>
                  <a:srgbClr val="006FC0"/>
                </a:solidFill>
                <a:latin typeface="DB Helvethaica X 55 Regular" panose="02000506090000020004" pitchFamily="2" charset="-34"/>
                <a:cs typeface="DB Helvethaica X 55 Regular" panose="02000506090000020004" pitchFamily="2" charset="-34"/>
              </a:rPr>
              <a:t>goodwill </a:t>
            </a:r>
            <a:r>
              <a:rPr lang="th-TH" sz="1400" b="0" i="0" u="none" strike="noStrike" baseline="0">
                <a:solidFill>
                  <a:srgbClr val="006FC0"/>
                </a:solidFill>
                <a:latin typeface="DB Helvethaica X 55 Regular" panose="02000506090000020004" pitchFamily="2" charset="-34"/>
                <a:cs typeface="DB Helvethaica X 55 Regular" panose="02000506090000020004" pitchFamily="2" charset="-34"/>
              </a:rPr>
              <a:t>ที่ </a:t>
            </a:r>
            <a:r>
              <a:rPr lang="en-US" sz="1400" b="0" i="0" u="none" strike="noStrike" baseline="0">
                <a:solidFill>
                  <a:srgbClr val="006FC0"/>
                </a:solidFill>
                <a:latin typeface="DB Helvethaica X 55 Regular" panose="02000506090000020004" pitchFamily="2" charset="-34"/>
                <a:cs typeface="DB Helvethaica X 55 Regular" panose="02000506090000020004" pitchFamily="2" charset="-34"/>
              </a:rPr>
              <a:t>Facebook </a:t>
            </a:r>
            <a:r>
              <a:rPr lang="th-TH" sz="1400" b="0" i="0" u="none" strike="noStrike" baseline="0">
                <a:solidFill>
                  <a:srgbClr val="006FC0"/>
                </a:solidFill>
                <a:latin typeface="DB Helvethaica X 55 Regular" panose="02000506090000020004" pitchFamily="2" charset="-34"/>
                <a:cs typeface="DB Helvethaica X 55 Regular" panose="02000506090000020004" pitchFamily="2" charset="-34"/>
              </a:rPr>
              <a:t>เล็งเห็นโอกาสในการสร้างมูลค่าในอนาคต) </a:t>
            </a:r>
          </a:p>
          <a:p>
            <a:pPr marL="800100" lvl="1" indent="-342900">
              <a:buFont typeface="+mj-lt"/>
              <a:buAutoNum type="arabicPeriod"/>
            </a:pPr>
            <a:r>
              <a:rPr lang="th-TH" sz="1400" b="0" i="0" u="none" strike="noStrike" baseline="0">
                <a:solidFill>
                  <a:srgbClr val="000000"/>
                </a:solidFill>
                <a:latin typeface="DB Helvethaica X 55 Regular" panose="02000506090000020004" pitchFamily="2" charset="-34"/>
                <a:cs typeface="DB Helvethaica X 55 Regular" panose="02000506090000020004" pitchFamily="2" charset="-34"/>
              </a:rPr>
              <a:t>เงินได้จากการลงทุน เช่น ดอกเบี้ย, เงินปันผล, เงินแบ่งส่วนจากกำไร, ผลประโยชน์จาการโอนหุ้น เป็นต้น</a:t>
            </a:r>
          </a:p>
          <a:p>
            <a:pPr marL="800100" lvl="1" indent="-342900">
              <a:buFont typeface="+mj-lt"/>
              <a:buAutoNum type="arabicPeriod"/>
            </a:pPr>
            <a:r>
              <a:rPr lang="th-TH" sz="1400" b="0" i="0" u="none" strike="noStrike" baseline="0">
                <a:solidFill>
                  <a:srgbClr val="000000"/>
                </a:solidFill>
                <a:latin typeface="DB Helvethaica X 55 Regular" panose="02000506090000020004" pitchFamily="2" charset="-34"/>
                <a:cs typeface="DB Helvethaica X 55 Regular" panose="02000506090000020004" pitchFamily="2" charset="-34"/>
              </a:rPr>
              <a:t>เงินได้จากการให้เช่าทรัพย์สินประเภทต่าง ๆ เช่น ค่าเช่าบ้าน, ค่าเช่ารถ, ค่าเช่าที่ดินเพื่อการเกษตร, ค่าเช่าที่ดินทั่วไป เป็นต้น </a:t>
            </a:r>
            <a:br>
              <a:rPr lang="th-TH" sz="1400" b="0" i="0" u="none" strike="noStrike" baseline="0">
                <a:solidFill>
                  <a:srgbClr val="000000"/>
                </a:solidFill>
                <a:latin typeface="DB Helvethaica X 55 Regular" panose="02000506090000020004" pitchFamily="2" charset="-34"/>
                <a:cs typeface="DB Helvethaica X 55 Regular" panose="02000506090000020004" pitchFamily="2" charset="-34"/>
              </a:rPr>
            </a:br>
            <a:r>
              <a:rPr lang="th-TH" sz="1400" b="0" i="0" u="none" strike="noStrike" baseline="0">
                <a:solidFill>
                  <a:srgbClr val="000000"/>
                </a:solidFill>
                <a:latin typeface="DB Helvethaica X 55 Regular" panose="02000506090000020004" pitchFamily="2" charset="-34"/>
                <a:cs typeface="DB Helvethaica X 55 Regular" panose="02000506090000020004" pitchFamily="2" charset="-34"/>
              </a:rPr>
              <a:t>รวมถึงรายได้จากการผิดสัญญาซื้อขาย สัญญาเช่าซื้อ สัญญาซื้อผ่อน </a:t>
            </a:r>
          </a:p>
          <a:p>
            <a:pPr marL="800100" lvl="1" indent="-342900">
              <a:buFont typeface="+mj-lt"/>
              <a:buAutoNum type="arabicPeriod"/>
            </a:pPr>
            <a:r>
              <a:rPr lang="th-TH" sz="1400" b="0" i="0" u="none" strike="noStrike" baseline="0">
                <a:solidFill>
                  <a:srgbClr val="000000"/>
                </a:solidFill>
                <a:latin typeface="DB Helvethaica X 55 Regular" panose="02000506090000020004" pitchFamily="2" charset="-34"/>
                <a:cs typeface="DB Helvethaica X 55 Regular" panose="02000506090000020004" pitchFamily="2" charset="-34"/>
              </a:rPr>
              <a:t>เงินได้จากการประกอบวิชาชีพอิสระ ซึ่งตามกฎหมายกาหนดวิชาชีพดังกล่าวมีอยู่ด้วยกัน 6 อาชีพเท่านั้น ได้แก่ 1. วิชากฎหมาย (ค่าว่าความ ค่าที่ปรึกษาทางกฎหมาย) 2. การประกอบโรคศิลป (ทันตกรรม เภสัชกรรม เวชกรรม เทคนิคการแพทย์ กายภาพบาบัด ผดุงครรภ์ และพยาบาล) 3. วิศวกรรม 4. สถาปัตยกรรม 5. การบัญชี (ค่ารับจ้างทาบัญชี ค่าสอบบัญชีของผู้สอบบัญชี) 6. ประณีตศิลปกรรม (ช่างปั้น ช่างวาด ช่างหล่อ) </a:t>
            </a:r>
          </a:p>
          <a:p>
            <a:pPr marL="800100" lvl="1" indent="-342900">
              <a:buFont typeface="+mj-lt"/>
              <a:buAutoNum type="arabicPeriod"/>
            </a:pPr>
            <a:r>
              <a:rPr lang="th-TH" sz="1400" b="0" i="0" u="none" strike="noStrike" baseline="0">
                <a:solidFill>
                  <a:srgbClr val="000000"/>
                </a:solidFill>
                <a:latin typeface="DB Helvethaica X 55 Regular" panose="02000506090000020004" pitchFamily="2" charset="-34"/>
                <a:cs typeface="DB Helvethaica X 55 Regular" panose="02000506090000020004" pitchFamily="2" charset="-34"/>
              </a:rPr>
              <a:t>เงินได้จากการรับเหมาที่ต้องจัดหาสัมภาระในส่วนสำคัญนอกจากเครื่องมือ เช่น ค่ารับเหมาก่อสร้างของผู้รับเหมา </a:t>
            </a:r>
          </a:p>
          <a:p>
            <a:pPr marL="800100" lvl="1" indent="-342900">
              <a:buFont typeface="+mj-lt"/>
              <a:buAutoNum type="arabicPeriod"/>
            </a:pPr>
            <a:r>
              <a:rPr lang="th-TH" sz="1400" b="0" i="0" u="none" strike="noStrike" baseline="0">
                <a:solidFill>
                  <a:srgbClr val="000000"/>
                </a:solidFill>
                <a:latin typeface="DB Helvethaica X 55 Regular" panose="02000506090000020004" pitchFamily="2" charset="-34"/>
                <a:cs typeface="DB Helvethaica X 55 Regular" panose="02000506090000020004" pitchFamily="2" charset="-34"/>
              </a:rPr>
              <a:t>เงินได้อื่น ๆ เช่น เงินได้จากการธุรกิจ การพาณิชย์ การเกษตร การอุตสาหกรรม การขนส่ง การขายอสังหาริมทรัพย์ หรือการอื่นนอกจากที่ระบุไว้ในประเภทที่ 1 ถึงประเภทที่ 7 เช่น เงินรางวัลจากการประกวดหรือชิงโชค, การรักษาสัตว์ของสัตวแพทย์, นักแสดงสาธารณะ ที่กินความไปถึงนักแสดงเพื่อความบันเทิงใด ๆ หรือนักกีฬาอาชีพต่าง ๆ เช่น นักฟุตบอลอาชีพ นักแบดมินตันอาชีพ นักมวยสากลอาชีพ </a:t>
            </a:r>
            <a:endParaRPr lang="en-US" sz="1400">
              <a:effectLst/>
              <a:latin typeface="DB Helvethaica X 55 Regular" panose="02000506090000020004" pitchFamily="2" charset="-34"/>
              <a:ea typeface="Calibri" panose="020F0502020204030204" pitchFamily="34" charset="0"/>
              <a:cs typeface="DB Helvethaica X 55 Regular" panose="02000506090000020004" pitchFamily="2" charset="-34"/>
            </a:endParaRPr>
          </a:p>
        </p:txBody>
      </p:sp>
      <p:sp>
        <p:nvSpPr>
          <p:cNvPr id="4" name="Slide Number Placeholder 3"/>
          <p:cNvSpPr>
            <a:spLocks noGrp="1"/>
          </p:cNvSpPr>
          <p:nvPr>
            <p:ph type="sldNum" sz="quarter" idx="5"/>
          </p:nvPr>
        </p:nvSpPr>
        <p:spPr/>
        <p:txBody>
          <a:bodyPr/>
          <a:lstStyle/>
          <a:p>
            <a:fld id="{35781DD8-3831-43B5-A4D2-85C4B385383E}" type="slidenum">
              <a:rPr lang="th-TH" smtClean="0"/>
              <a:t>13</a:t>
            </a:fld>
            <a:endParaRPr lang="th-TH"/>
          </a:p>
        </p:txBody>
      </p:sp>
    </p:spTree>
    <p:extLst>
      <p:ext uri="{BB962C8B-B14F-4D97-AF65-F5344CB8AC3E}">
        <p14:creationId xmlns:p14="http://schemas.microsoft.com/office/powerpoint/2010/main" val="3489132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sz="1400" b="1" u="sng">
                <a:solidFill>
                  <a:schemeClr val="tx1"/>
                </a:solidFill>
                <a:latin typeface="DB Helvethaica X 55 Regular" panose="02000506090000020004" pitchFamily="2" charset="-34"/>
                <a:cs typeface="DB Helvethaica X 55 Regular" panose="02000506090000020004" pitchFamily="2" charset="-34"/>
              </a:rPr>
              <a:t>บทพูด</a:t>
            </a:r>
          </a:p>
          <a:p>
            <a:r>
              <a:rPr lang="th-TH" sz="1400" b="0" i="0" u="none" strike="noStrike" baseline="0">
                <a:solidFill>
                  <a:srgbClr val="000000"/>
                </a:solidFill>
                <a:latin typeface="DB Helvethaica X 55 Regular" panose="02000506090000020004" pitchFamily="2" charset="-34"/>
                <a:cs typeface="DB Helvethaica X 55 Regular" panose="02000506090000020004" pitchFamily="2" charset="-34"/>
              </a:rPr>
              <a:t>ทำความรู้จัก “เงินได้พึงประเมิน”</a:t>
            </a:r>
          </a:p>
          <a:p>
            <a:pPr marL="285750" indent="-285750">
              <a:buFont typeface="Arial" panose="020B0604020202020204" pitchFamily="34" charset="0"/>
              <a:buChar char="•"/>
            </a:pPr>
            <a:r>
              <a:rPr lang="th-TH" sz="1800" b="0" i="0" u="none" strike="noStrike">
                <a:solidFill>
                  <a:srgbClr val="000000"/>
                </a:solidFill>
                <a:effectLst/>
                <a:latin typeface="Sarabun"/>
              </a:rPr>
              <a:t>ยกตัวอย่าง น.ส. มั่งมี เป็นพนักงานออฟฟิศ มีความสามารถในการวาดรูป จึงรับออกแบบงานดีไซน์ต่าง ๆ ด้วย และมีความรักในการทำขนม จึงอบเบเกอรี่ขายใน </a:t>
            </a:r>
            <a:r>
              <a:rPr lang="en-US" sz="1800" b="0" i="0" u="none" strike="noStrike">
                <a:solidFill>
                  <a:srgbClr val="000000"/>
                </a:solidFill>
                <a:effectLst/>
                <a:latin typeface="Sarabun"/>
              </a:rPr>
              <a:t>Instagram </a:t>
            </a:r>
            <a:r>
              <a:rPr lang="th-TH" sz="1800" b="0" i="0" u="none" strike="noStrike">
                <a:solidFill>
                  <a:srgbClr val="000000"/>
                </a:solidFill>
                <a:effectLst/>
                <a:latin typeface="Sarabun"/>
              </a:rPr>
              <a:t>ด้วย</a:t>
            </a:r>
          </a:p>
          <a:p>
            <a:pPr marL="285750" indent="-285750">
              <a:buFont typeface="Arial" panose="020B0604020202020204" pitchFamily="34" charset="0"/>
              <a:buChar char="•"/>
            </a:pPr>
            <a:r>
              <a:rPr lang="th-TH" sz="1800" b="0" i="0" u="none" strike="noStrike">
                <a:solidFill>
                  <a:srgbClr val="000000"/>
                </a:solidFill>
                <a:effectLst/>
                <a:latin typeface="Sarabun"/>
              </a:rPr>
              <a:t>จากตัวอย่าง น.ส. มั่งมี มีรายได้ที่จัดเป็นประเภทเงินได้ทั้งหมด 3 ประเภท ได้แก่ </a:t>
            </a:r>
            <a:br>
              <a:rPr lang="th-TH" sz="1800" b="0" i="0" u="none" strike="noStrike">
                <a:solidFill>
                  <a:srgbClr val="000000"/>
                </a:solidFill>
                <a:effectLst/>
                <a:latin typeface="Sarabun"/>
              </a:rPr>
            </a:br>
            <a:r>
              <a:rPr lang="th-TH" sz="1800" b="0" i="0" u="none" strike="noStrike">
                <a:solidFill>
                  <a:srgbClr val="000000"/>
                </a:solidFill>
                <a:effectLst/>
                <a:latin typeface="Sarabun"/>
              </a:rPr>
              <a:t>1) เงินเดือนจากการเป็นพนักงานออฟฟิศจัดเป็นเงินได้ประเภทที่ 1 คือ เงินได้จากการจ้างแรงงาน </a:t>
            </a:r>
            <a:br>
              <a:rPr lang="th-TH" sz="1800" b="0" i="0" u="none" strike="noStrike">
                <a:solidFill>
                  <a:srgbClr val="000000"/>
                </a:solidFill>
                <a:effectLst/>
                <a:latin typeface="Sarabun"/>
              </a:rPr>
            </a:br>
            <a:r>
              <a:rPr lang="th-TH" sz="1800" b="0" i="0" u="none" strike="noStrike">
                <a:solidFill>
                  <a:srgbClr val="000000"/>
                </a:solidFill>
                <a:effectLst/>
                <a:latin typeface="Sarabun"/>
              </a:rPr>
              <a:t>2) เงินค่าจ้างรับออกแบบงานดีไซน์จัดเป็นเงินได้ประเภทที่ 2 คือ เงินได้จากการรับทำงานให้ และ </a:t>
            </a:r>
            <a:br>
              <a:rPr lang="th-TH" sz="1800" b="0" i="0" u="none" strike="noStrike">
                <a:solidFill>
                  <a:srgbClr val="000000"/>
                </a:solidFill>
                <a:effectLst/>
                <a:latin typeface="Sarabun"/>
              </a:rPr>
            </a:br>
            <a:r>
              <a:rPr lang="th-TH" sz="1800" b="0" i="0" u="none" strike="noStrike">
                <a:solidFill>
                  <a:srgbClr val="000000"/>
                </a:solidFill>
                <a:effectLst/>
                <a:latin typeface="Sarabun"/>
              </a:rPr>
              <a:t>3) รายได้จากการขายเบเกอรี่ออนไลน์จัดเป็นเงินได้ประเภทที่ 8 คือ เงินได้อื่น ๆ จากการพาณิชย์</a:t>
            </a:r>
          </a:p>
        </p:txBody>
      </p:sp>
      <p:sp>
        <p:nvSpPr>
          <p:cNvPr id="4" name="Slide Number Placeholder 3"/>
          <p:cNvSpPr>
            <a:spLocks noGrp="1"/>
          </p:cNvSpPr>
          <p:nvPr>
            <p:ph type="sldNum" sz="quarter" idx="5"/>
          </p:nvPr>
        </p:nvSpPr>
        <p:spPr/>
        <p:txBody>
          <a:bodyPr/>
          <a:lstStyle/>
          <a:p>
            <a:fld id="{35781DD8-3831-43B5-A4D2-85C4B385383E}" type="slidenum">
              <a:rPr lang="th-TH" smtClean="0"/>
              <a:t>14</a:t>
            </a:fld>
            <a:endParaRPr lang="th-TH"/>
          </a:p>
        </p:txBody>
      </p:sp>
    </p:spTree>
    <p:extLst>
      <p:ext uri="{BB962C8B-B14F-4D97-AF65-F5344CB8AC3E}">
        <p14:creationId xmlns:p14="http://schemas.microsoft.com/office/powerpoint/2010/main" val="3436730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sz="1400" b="1" u="sng">
                <a:solidFill>
                  <a:schemeClr val="tx1"/>
                </a:solidFill>
                <a:latin typeface="DB Helvethaica X 55 Regular" panose="02000506090000020004" pitchFamily="2" charset="-34"/>
                <a:cs typeface="DB Helvethaica X 55 Regular" panose="02000506090000020004" pitchFamily="2" charset="-34"/>
              </a:rPr>
              <a:t>บทพูด</a:t>
            </a:r>
          </a:p>
          <a:p>
            <a:pPr marL="0" indent="0">
              <a:buFont typeface="Arial" panose="020B0604020202020204" pitchFamily="34" charset="0"/>
              <a:buNone/>
            </a:pPr>
            <a:r>
              <a:rPr lang="th-TH" sz="1400" b="0" i="0" u="none" strike="noStrike" baseline="0">
                <a:solidFill>
                  <a:srgbClr val="000000"/>
                </a:solidFill>
                <a:latin typeface="DB Helvethaica X 55 Regular" panose="02000506090000020004" pitchFamily="2" charset="-34"/>
                <a:cs typeface="DB Helvethaica X 55 Regular" panose="02000506090000020004" pitchFamily="2" charset="-34"/>
              </a:rPr>
              <a:t>เมื่อเรารู้แล้วว่า เราเข้าข่ายเงินได้ประเภทไหน เรื่องต่อไปที่ควรรู้เกี่ยวกับภาษีเงินได้คือ ค่าใช้จ่าย และ ค่าลดหย่อน 2 คำนี้ ฟังดูคล้ายกัน หรือหลายคนทุกวันนี้ก็ยังสับสนความต่างคือ </a:t>
            </a:r>
          </a:p>
          <a:p>
            <a:pPr marL="285750" indent="-285750">
              <a:buFont typeface="Arial" panose="020B0604020202020204" pitchFamily="34" charset="0"/>
              <a:buChar char="•"/>
            </a:pPr>
            <a:r>
              <a:rPr lang="th-TH" sz="1400" b="0" i="0" u="none" strike="noStrike" baseline="0">
                <a:solidFill>
                  <a:srgbClr val="000000"/>
                </a:solidFill>
                <a:latin typeface="DB Helvethaica X 55 Regular" panose="02000506090000020004" pitchFamily="2" charset="-34"/>
                <a:cs typeface="DB Helvethaica X 55 Regular" panose="02000506090000020004" pitchFamily="2" charset="-34"/>
              </a:rPr>
              <a:t>ค่าใช้จ่าย คือ สิทธิประโยชน์ทางภาษีที่กฎหมายกำหนดให้ โดยขึ้นอยู่กับประเภทของเงินได้ที่เราได้รับ </a:t>
            </a:r>
            <a:br>
              <a:rPr lang="th-TH" sz="1400" b="0" i="0" u="none" strike="noStrike" baseline="0">
                <a:solidFill>
                  <a:srgbClr val="000000"/>
                </a:solidFill>
                <a:latin typeface="DB Helvethaica X 55 Regular" panose="02000506090000020004" pitchFamily="2" charset="-34"/>
                <a:cs typeface="DB Helvethaica X 55 Regular" panose="02000506090000020004" pitchFamily="2" charset="-34"/>
              </a:rPr>
            </a:br>
            <a:r>
              <a:rPr lang="th-TH" sz="1400" b="0" i="0" u="none" strike="noStrike" baseline="0">
                <a:solidFill>
                  <a:srgbClr val="000000"/>
                </a:solidFill>
                <a:latin typeface="DB Helvethaica X 55 Regular" panose="02000506090000020004" pitchFamily="2" charset="-34"/>
                <a:cs typeface="DB Helvethaica X 55 Regular" panose="02000506090000020004" pitchFamily="2" charset="-34"/>
              </a:rPr>
              <a:t>เช่น พนักงานออฟฟิศมีค่าใช้จ่ายที่ต้องหักจากเงินได้ไม่เท่ากับหมอ เนื่องจากมีเงินได้คนละประเภทกัน </a:t>
            </a:r>
          </a:p>
          <a:p>
            <a:pPr marL="285750" indent="-285750">
              <a:buFont typeface="Arial" panose="020B0604020202020204" pitchFamily="34" charset="0"/>
              <a:buChar char="•"/>
            </a:pPr>
            <a:r>
              <a:rPr lang="th-TH" sz="1400" b="0" i="0" u="none" strike="noStrike" baseline="0">
                <a:solidFill>
                  <a:srgbClr val="000000"/>
                </a:solidFill>
                <a:latin typeface="DB Helvethaica X 55 Regular" panose="02000506090000020004" pitchFamily="2" charset="-34"/>
                <a:cs typeface="DB Helvethaica X 55 Regular" panose="02000506090000020004" pitchFamily="2" charset="-34"/>
              </a:rPr>
              <a:t>ค่าลดหย่อน คือ สิทธิประโยชน์ทางภาษีที่กฎหมายกำหนดให้ โดยขึ้นอยู่กับสถานภาพหรือภาระของตัวผู้เสียภาษีคนนั้น ๆ </a:t>
            </a:r>
            <a:endParaRPr lang="en-US" sz="1400">
              <a:effectLst/>
              <a:latin typeface="DB Helvethaica X 55 Regular" panose="02000506090000020004" pitchFamily="2" charset="-34"/>
              <a:ea typeface="Calibri" panose="020F0502020204030204" pitchFamily="34" charset="0"/>
              <a:cs typeface="DB Helvethaica X 55 Regular" panose="02000506090000020004" pitchFamily="2" charset="-34"/>
            </a:endParaRPr>
          </a:p>
        </p:txBody>
      </p:sp>
      <p:sp>
        <p:nvSpPr>
          <p:cNvPr id="4" name="Slide Number Placeholder 3"/>
          <p:cNvSpPr>
            <a:spLocks noGrp="1"/>
          </p:cNvSpPr>
          <p:nvPr>
            <p:ph type="sldNum" sz="quarter" idx="5"/>
          </p:nvPr>
        </p:nvSpPr>
        <p:spPr/>
        <p:txBody>
          <a:bodyPr/>
          <a:lstStyle/>
          <a:p>
            <a:fld id="{35781DD8-3831-43B5-A4D2-85C4B385383E}" type="slidenum">
              <a:rPr lang="th-TH" smtClean="0"/>
              <a:t>15</a:t>
            </a:fld>
            <a:endParaRPr lang="th-TH"/>
          </a:p>
        </p:txBody>
      </p:sp>
    </p:spTree>
    <p:extLst>
      <p:ext uri="{BB962C8B-B14F-4D97-AF65-F5344CB8AC3E}">
        <p14:creationId xmlns:p14="http://schemas.microsoft.com/office/powerpoint/2010/main" val="27944568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sz="1400" b="1" u="sng">
                <a:solidFill>
                  <a:schemeClr val="tx1"/>
                </a:solidFill>
                <a:latin typeface="DB Helvethaica X 55 Regular" panose="02000506090000020004" pitchFamily="2" charset="-34"/>
                <a:cs typeface="DB Helvethaica X 55 Regular" panose="02000506090000020004" pitchFamily="2" charset="-34"/>
              </a:rPr>
              <a:t>บทพูด</a:t>
            </a:r>
          </a:p>
          <a:p>
            <a:r>
              <a:rPr lang="th-TH" sz="1400" b="0" i="0" u="none" strike="noStrike" baseline="0">
                <a:solidFill>
                  <a:srgbClr val="000000"/>
                </a:solidFill>
                <a:latin typeface="DB Helvethaica X 55 Regular" panose="02000506090000020004" pitchFamily="2" charset="-34"/>
                <a:cs typeface="DB Helvethaica X 55 Regular" panose="02000506090000020004" pitchFamily="2" charset="-34"/>
              </a:rPr>
              <a:t>ทำความรู้จัก “ค่าใช้จ่าย”</a:t>
            </a:r>
          </a:p>
          <a:p>
            <a:pPr marL="285750" indent="-285750">
              <a:buFont typeface="Arial" panose="020B0604020202020204" pitchFamily="34" charset="0"/>
              <a:buChar char="•"/>
            </a:pPr>
            <a:r>
              <a:rPr lang="th-TH" sz="1800">
                <a:effectLst/>
                <a:ea typeface="Calibri" panose="020F0502020204030204" pitchFamily="34" charset="0"/>
                <a:cs typeface="TH SarabunPSK" panose="020B0500040200020003" pitchFamily="34" charset="-34"/>
              </a:rPr>
              <a:t>ค่าใช้จ่าย คือ สิทธิประโยชน์ทางภาษีที่กฎหมายกำหนดให้ โดยขึ้นอยู่กับประเภทเงินได้ที่เราได้รับ</a:t>
            </a:r>
            <a:r>
              <a:rPr lang="th-TH" sz="1800" b="1">
                <a:effectLst/>
                <a:ea typeface="Calibri" panose="020F0502020204030204" pitchFamily="34" charset="0"/>
                <a:cs typeface="TH SarabunPSK" panose="020B0500040200020003" pitchFamily="34" charset="-34"/>
              </a:rPr>
              <a:t> </a:t>
            </a:r>
            <a:r>
              <a:rPr lang="th-TH" sz="1800" b="0">
                <a:effectLst/>
                <a:ea typeface="Calibri" panose="020F0502020204030204" pitchFamily="34" charset="0"/>
                <a:cs typeface="TH SarabunPSK" panose="020B0500040200020003" pitchFamily="34" charset="-34"/>
              </a:rPr>
              <a:t>หรือเปรียบเสมือนต้นทุนในการทำมาหาได้ของเรา </a:t>
            </a:r>
            <a:br>
              <a:rPr lang="th-TH" sz="1800" b="0">
                <a:effectLst/>
                <a:ea typeface="Calibri" panose="020F0502020204030204" pitchFamily="34" charset="0"/>
                <a:cs typeface="TH SarabunPSK" panose="020B0500040200020003" pitchFamily="34" charset="-34"/>
              </a:rPr>
            </a:br>
            <a:r>
              <a:rPr lang="th-TH" sz="1800" b="0">
                <a:effectLst/>
                <a:ea typeface="Calibri" panose="020F0502020204030204" pitchFamily="34" charset="0"/>
                <a:cs typeface="TH SarabunPSK" panose="020B0500040200020003" pitchFamily="34" charset="-34"/>
              </a:rPr>
              <a:t>เพราะแทบทุกอาชีพที่สร้างรายได้ย่อมมีค่าใช้จ่ายในการสร้างรายได้เสมอ</a:t>
            </a:r>
          </a:p>
          <a:p>
            <a:pPr marL="285750" indent="-285750">
              <a:buFont typeface="Arial" panose="020B0604020202020204" pitchFamily="34" charset="0"/>
              <a:buChar char="•"/>
            </a:pPr>
            <a:r>
              <a:rPr lang="th-TH" sz="1800" b="0" i="1">
                <a:effectLst/>
                <a:ea typeface="Calibri" panose="020F0502020204030204" pitchFamily="34" charset="0"/>
                <a:cs typeface="TH SarabunPSK" panose="020B0500040200020003" pitchFamily="34" charset="-34"/>
              </a:rPr>
              <a:t>ให้ผู้เรียนลองยกตัวอย่างต้นทุนหรือค่าใช้จ่ายของแต่ละอาชีพ เช่น พนักงานบริษัท มีค่าใช้จ่ายอะไรในการทำงาน คนทำไร่ทำสวน มีค่าใช้จ่ายอะไรในการประกอบอาชีพนั้น</a:t>
            </a:r>
          </a:p>
          <a:p>
            <a:pPr marL="285750" indent="-285750">
              <a:buFont typeface="Arial" panose="020B0604020202020204" pitchFamily="34" charset="0"/>
              <a:buChar char="•"/>
            </a:pPr>
            <a:r>
              <a:rPr lang="th-TH" sz="1800">
                <a:effectLst/>
                <a:ea typeface="Calibri" panose="020F0502020204030204" pitchFamily="34" charset="0"/>
                <a:cs typeface="TH SarabunPSK" panose="020B0500040200020003" pitchFamily="34" charset="-34"/>
              </a:rPr>
              <a:t>ค่าใช้จ่ายเป็นรายการคำนวณภาษีที่เราไม่สามารถบริหารจัดการเองได้ ซึ่งแต่ละประเภทเงินได้จะมีการกำหนดค่าใช้จ่ายที่ใช้หักออกจากเงินได้พึงประเมินก่อนนำมาคำนวณภาษีเป็น </a:t>
            </a:r>
            <a:r>
              <a:rPr lang="en-US" sz="1800">
                <a:effectLst/>
                <a:latin typeface="TH SarabunPSK" panose="020B0500040200020003" pitchFamily="34" charset="-34"/>
                <a:ea typeface="Calibri" panose="020F0502020204030204" pitchFamily="34" charset="0"/>
              </a:rPr>
              <a:t>2 </a:t>
            </a:r>
            <a:r>
              <a:rPr lang="th-TH" sz="1800">
                <a:effectLst/>
                <a:latin typeface="TH SarabunPSK" panose="020B0500040200020003" pitchFamily="34" charset="-34"/>
                <a:ea typeface="Calibri" panose="020F0502020204030204" pitchFamily="34" charset="0"/>
              </a:rPr>
              <a:t>ประเภท คือ </a:t>
            </a:r>
            <a:r>
              <a:rPr lang="en-US" sz="1800">
                <a:effectLst/>
                <a:latin typeface="TH SarabunPSK" panose="020B0500040200020003" pitchFamily="34" charset="-34"/>
                <a:ea typeface="Calibri" panose="020F0502020204030204" pitchFamily="34" charset="0"/>
              </a:rPr>
              <a:t>1. </a:t>
            </a:r>
            <a:r>
              <a:rPr lang="th-TH" sz="1800">
                <a:effectLst/>
                <a:latin typeface="TH SarabunPSK" panose="020B0500040200020003" pitchFamily="34" charset="-34"/>
                <a:ea typeface="Calibri" panose="020F0502020204030204" pitchFamily="34" charset="0"/>
              </a:rPr>
              <a:t>หักค่าใช้จ่ายแบบเหมา กับ </a:t>
            </a:r>
            <a:r>
              <a:rPr lang="en-US" sz="1800">
                <a:effectLst/>
                <a:latin typeface="TH SarabunPSK" panose="020B0500040200020003" pitchFamily="34" charset="-34"/>
                <a:ea typeface="Calibri" panose="020F0502020204030204" pitchFamily="34" charset="0"/>
              </a:rPr>
              <a:t>2. </a:t>
            </a:r>
            <a:r>
              <a:rPr lang="th-TH" sz="1800">
                <a:effectLst/>
                <a:latin typeface="TH SarabunPSK" panose="020B0500040200020003" pitchFamily="34" charset="-34"/>
                <a:ea typeface="Calibri" panose="020F0502020204030204" pitchFamily="34" charset="0"/>
              </a:rPr>
              <a:t>หักค่าใช้จ่ายแบบตามจ่ายจริง</a:t>
            </a:r>
            <a:endParaRPr lang="en-US" sz="1400">
              <a:effectLst/>
              <a:latin typeface="DB Helvethaica X 55 Regular" panose="02000506090000020004" pitchFamily="2" charset="-34"/>
              <a:ea typeface="Calibri" panose="020F0502020204030204" pitchFamily="34" charset="0"/>
              <a:cs typeface="DB Helvethaica X 55 Regular" panose="02000506090000020004" pitchFamily="2" charset="-34"/>
            </a:endParaRPr>
          </a:p>
        </p:txBody>
      </p:sp>
      <p:sp>
        <p:nvSpPr>
          <p:cNvPr id="4" name="Slide Number Placeholder 3"/>
          <p:cNvSpPr>
            <a:spLocks noGrp="1"/>
          </p:cNvSpPr>
          <p:nvPr>
            <p:ph type="sldNum" sz="quarter" idx="5"/>
          </p:nvPr>
        </p:nvSpPr>
        <p:spPr/>
        <p:txBody>
          <a:bodyPr/>
          <a:lstStyle/>
          <a:p>
            <a:fld id="{35781DD8-3831-43B5-A4D2-85C4B385383E}" type="slidenum">
              <a:rPr lang="th-TH" smtClean="0"/>
              <a:t>16</a:t>
            </a:fld>
            <a:endParaRPr lang="th-TH"/>
          </a:p>
        </p:txBody>
      </p:sp>
    </p:spTree>
    <p:extLst>
      <p:ext uri="{BB962C8B-B14F-4D97-AF65-F5344CB8AC3E}">
        <p14:creationId xmlns:p14="http://schemas.microsoft.com/office/powerpoint/2010/main" val="2328985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sz="1400" b="1" u="sng">
                <a:solidFill>
                  <a:schemeClr val="tx1"/>
                </a:solidFill>
                <a:latin typeface="DB Helvethaica X 55 Regular" panose="02000506090000020004" pitchFamily="2" charset="-34"/>
                <a:cs typeface="DB Helvethaica X 55 Regular" panose="02000506090000020004" pitchFamily="2" charset="-34"/>
              </a:rPr>
              <a:t>บทพูด</a:t>
            </a:r>
          </a:p>
          <a:p>
            <a:r>
              <a:rPr lang="th-TH" sz="1400" b="0" i="0" u="none" strike="noStrike" baseline="0">
                <a:solidFill>
                  <a:srgbClr val="000000"/>
                </a:solidFill>
                <a:latin typeface="DB Helvethaica X 55 Regular" panose="02000506090000020004" pitchFamily="2" charset="-34"/>
                <a:cs typeface="DB Helvethaica X 55 Regular" panose="02000506090000020004" pitchFamily="2" charset="-34"/>
              </a:rPr>
              <a:t>ทำความรู้จัก “ค่าลดหย่อน”</a:t>
            </a:r>
          </a:p>
          <a:p>
            <a:pPr marL="285750" indent="-285750">
              <a:buFont typeface="Arial" panose="020B0604020202020204" pitchFamily="34" charset="0"/>
              <a:buChar char="•"/>
            </a:pP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สิทธิประโยชน์ทางภาษีที่กฎหมายกำหนดให้ โดยขึ้นอยู่กับสถานภาพหรือภาระของผู้มีเงินได้คนนั้น ๆ</a:t>
            </a:r>
          </a:p>
          <a:p>
            <a:pPr marL="285750" indent="-285750">
              <a:buFont typeface="Arial" panose="020B0604020202020204" pitchFamily="34" charset="0"/>
              <a:buChar char="•"/>
            </a:pP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ค่าลดหย่อนถือเป็นรายการคำนวณภาษีที่เราสามารถบริหารจัดการหรือวางแผนค่าลดหย่อนภาษีเองได้</a:t>
            </a:r>
            <a:r>
              <a:rPr lang="th-TH" sz="1400" b="1">
                <a:effectLst/>
                <a:latin typeface="DB Helvethaica X 55 Regular" panose="02000506090000020004" pitchFamily="2" charset="-34"/>
                <a:ea typeface="Calibri" panose="020F0502020204030204" pitchFamily="34" charset="0"/>
                <a:cs typeface="DB Helvethaica X 55 Regular" panose="02000506090000020004" pitchFamily="2" charset="-34"/>
              </a:rPr>
              <a:t> </a:t>
            </a: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ซึ่งค่าลดหย่อนมีด้วยกันหลายรายการ เพื่อให้ง่ายต่อการทำความเข้าใจ รายการลดหย่อนสามารถแบ่งเป็น </a:t>
            </a:r>
            <a:r>
              <a:rPr lang="en-US" sz="1400">
                <a:effectLst/>
                <a:latin typeface="DB Helvethaica X 55 Regular" panose="02000506090000020004" pitchFamily="2" charset="-34"/>
                <a:ea typeface="Calibri" panose="020F0502020204030204" pitchFamily="34" charset="0"/>
                <a:cs typeface="DB Helvethaica X 55 Regular" panose="02000506090000020004" pitchFamily="2" charset="-34"/>
              </a:rPr>
              <a:t>5 </a:t>
            </a: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กลุ่มด้วยกันดังนี้</a:t>
            </a:r>
          </a:p>
          <a:p>
            <a:pPr marL="800100" lvl="1" indent="-342900">
              <a:buFont typeface="+mj-lt"/>
              <a:buAutoNum type="arabicPeriod"/>
            </a:pP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กลุ่มที่ </a:t>
            </a:r>
            <a:r>
              <a:rPr lang="en-US" sz="1400">
                <a:effectLst/>
                <a:latin typeface="DB Helvethaica X 55 Regular" panose="02000506090000020004" pitchFamily="2" charset="-34"/>
                <a:ea typeface="Calibri" panose="020F0502020204030204" pitchFamily="34" charset="0"/>
                <a:cs typeface="DB Helvethaica X 55 Regular" panose="02000506090000020004" pitchFamily="2" charset="-34"/>
              </a:rPr>
              <a:t>1 </a:t>
            </a: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กลุ่มค่าลดหย่อนส่วนตัว เป็นรายการลดหย่อนที่พิจารณาจากสถานภาพของผู้มีเงินได้ </a:t>
            </a:r>
            <a:b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b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เช่น เราโสดหรือสมรสหรือสมรสแล้วแต่คู่สมรสไม่มีรายได้ มีภาระต้องเลี้ยงดูบุพการีหรือบุตรหรือไม่ รวมถึงบุพการีของคู่สมรสด้วย เป็นต้น</a:t>
            </a:r>
          </a:p>
          <a:p>
            <a:pPr marL="800100" lvl="1" indent="-342900">
              <a:buFont typeface="+mj-lt"/>
              <a:buAutoNum type="arabicPeriod"/>
            </a:pP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กลุ่มที่ </a:t>
            </a:r>
            <a:r>
              <a:rPr lang="en-US" sz="1400">
                <a:effectLst/>
                <a:latin typeface="DB Helvethaica X 55 Regular" panose="02000506090000020004" pitchFamily="2" charset="-34"/>
                <a:ea typeface="Calibri" panose="020F0502020204030204" pitchFamily="34" charset="0"/>
                <a:cs typeface="DB Helvethaica X 55 Regular" panose="02000506090000020004" pitchFamily="2" charset="-34"/>
              </a:rPr>
              <a:t>2 </a:t>
            </a: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กลุ่มเงินประกันเพื่อป้องกันความเสี่ยง เป็นรายการลดหย่อนจากการจ่ายเบี้ยประกันประเภทต่าง ๆ </a:t>
            </a:r>
            <a:b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b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เช่น เบี้ยประกันชีวิตของเราและคู่สมรสที่ไม่มีรายได้ เบี้ยประกันสุขภาพ เงินสะสมประกันสังคม เป็นต้น</a:t>
            </a:r>
          </a:p>
          <a:p>
            <a:pPr marL="800100" lvl="1" indent="-342900">
              <a:buFont typeface="+mj-lt"/>
              <a:buAutoNum type="arabicPeriod"/>
            </a:pP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กลุ่มที่ </a:t>
            </a:r>
            <a:r>
              <a:rPr lang="en-US" sz="1400">
                <a:effectLst/>
                <a:latin typeface="DB Helvethaica X 55 Regular" panose="02000506090000020004" pitchFamily="2" charset="-34"/>
                <a:ea typeface="Calibri" panose="020F0502020204030204" pitchFamily="34" charset="0"/>
                <a:cs typeface="DB Helvethaica X 55 Regular" panose="02000506090000020004" pitchFamily="2" charset="-34"/>
              </a:rPr>
              <a:t>3 </a:t>
            </a: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กลุ่มเงินลงทุนเพื่อการเกษียณ เป็นรายการลดหย่อนจากการลงทุนในสินทรัพย์ทางการเงินเพื่อการเกษียณในปีนั้น ๆ </a:t>
            </a:r>
            <a:b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b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เช่น กองทุนสำรองเลี้ยงชีพ กบข</a:t>
            </a:r>
            <a:r>
              <a:rPr lang="en-US" sz="1400">
                <a:effectLst/>
                <a:latin typeface="DB Helvethaica X 55 Regular" panose="02000506090000020004" pitchFamily="2" charset="-34"/>
                <a:ea typeface="Calibri" panose="020F0502020204030204" pitchFamily="34" charset="0"/>
                <a:cs typeface="DB Helvethaica X 55 Regular" panose="02000506090000020004" pitchFamily="2" charset="-34"/>
              </a:rPr>
              <a:t>. </a:t>
            </a: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กอช</a:t>
            </a:r>
            <a:r>
              <a:rPr lang="en-US" sz="1400">
                <a:effectLst/>
                <a:latin typeface="DB Helvethaica X 55 Regular" panose="02000506090000020004" pitchFamily="2" charset="-34"/>
                <a:ea typeface="Calibri" panose="020F0502020204030204" pitchFamily="34" charset="0"/>
                <a:cs typeface="DB Helvethaica X 55 Regular" panose="02000506090000020004" pitchFamily="2" charset="-34"/>
              </a:rPr>
              <a:t>. RMF SSF </a:t>
            </a: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ประกันแบบบำนาญ เป็นต้น</a:t>
            </a:r>
          </a:p>
          <a:p>
            <a:pPr marL="800100" lvl="1" indent="-342900">
              <a:buFont typeface="+mj-lt"/>
              <a:buAutoNum type="arabicPeriod"/>
            </a:pP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กลุ่มที่ </a:t>
            </a:r>
            <a:r>
              <a:rPr lang="en-US" sz="1400">
                <a:effectLst/>
                <a:latin typeface="DB Helvethaica X 55 Regular" panose="02000506090000020004" pitchFamily="2" charset="-34"/>
                <a:ea typeface="Calibri" panose="020F0502020204030204" pitchFamily="34" charset="0"/>
                <a:cs typeface="DB Helvethaica X 55 Regular" panose="02000506090000020004" pitchFamily="2" charset="-34"/>
              </a:rPr>
              <a:t>4 </a:t>
            </a: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กลุ่มเงินบริจาค เช่น เงินบริจาคการศึกษา โรงพยาบาลรัฐ เงินบริจาคให้พรรคการเมือง เงินบริจาคทั่วไป เป็นต้น </a:t>
            </a:r>
            <a:b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b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ซึ่งในการยื่นค่าลดหย่อนกลุ่มนี้จะต้องมีใบเสร็จรับเงินหรือใบอนุโมทนาบุญเท่านั้น </a:t>
            </a:r>
            <a:b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b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และการหักลดหย่อนของกลุ่มนี้จะมีวิธีหัก </a:t>
            </a:r>
            <a:r>
              <a:rPr lang="en-US" sz="1400">
                <a:effectLst/>
                <a:latin typeface="DB Helvethaica X 55 Regular" panose="02000506090000020004" pitchFamily="2" charset="-34"/>
                <a:ea typeface="Calibri" panose="020F0502020204030204" pitchFamily="34" charset="0"/>
                <a:cs typeface="DB Helvethaica X 55 Regular" panose="02000506090000020004" pitchFamily="2" charset="-34"/>
              </a:rPr>
              <a:t>2 </a:t>
            </a: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แบบคือ หักแบบตามจ่ายจริงกับหักเป็น </a:t>
            </a:r>
            <a:r>
              <a:rPr lang="en-US" sz="1400">
                <a:effectLst/>
                <a:latin typeface="DB Helvethaica X 55 Regular" panose="02000506090000020004" pitchFamily="2" charset="-34"/>
                <a:ea typeface="Calibri" panose="020F0502020204030204" pitchFamily="34" charset="0"/>
                <a:cs typeface="DB Helvethaica X 55 Regular" panose="02000506090000020004" pitchFamily="2" charset="-34"/>
              </a:rPr>
              <a:t>2 </a:t>
            </a: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เท่าของยอดที่จ่ายจริง </a:t>
            </a:r>
            <a:b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b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นอกจากนี้ กรมสรรพากรยังได้จัดทำระบบการบริจาคที่เรียกว่า </a:t>
            </a:r>
            <a:r>
              <a:rPr lang="en-US" sz="1400">
                <a:effectLst/>
                <a:latin typeface="DB Helvethaica X 55 Regular" panose="02000506090000020004" pitchFamily="2" charset="-34"/>
                <a:ea typeface="Calibri" panose="020F0502020204030204" pitchFamily="34" charset="0"/>
                <a:cs typeface="DB Helvethaica X 55 Regular" panose="02000506090000020004" pitchFamily="2" charset="-34"/>
              </a:rPr>
              <a:t>E-donation </a:t>
            </a: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ซึ่งเป็นระบบที่เชื่อมโยงข้อมูลการบริจาคจากหน่วยงานต่าง ๆ ส่งตรงไปยังกรมสรรพากรเลย </a:t>
            </a:r>
            <a:b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b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หากบริจาคผ่านช่องทางนี้ก็จะช่วยอำนวยความสะดวกเราในการจัดเก็บข้อมูลเพื่อประกอบการยื่นภาษีด้วย</a:t>
            </a:r>
          </a:p>
          <a:p>
            <a:pPr marL="800100" lvl="1" indent="-342900">
              <a:buFont typeface="+mj-lt"/>
              <a:buAutoNum type="arabicPeriod"/>
            </a:pP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กลุ่มที่ </a:t>
            </a:r>
            <a:r>
              <a:rPr lang="en-US" sz="1400">
                <a:effectLst/>
                <a:latin typeface="DB Helvethaica X 55 Regular" panose="02000506090000020004" pitchFamily="2" charset="-34"/>
                <a:ea typeface="Calibri" panose="020F0502020204030204" pitchFamily="34" charset="0"/>
                <a:cs typeface="DB Helvethaica X 55 Regular" panose="02000506090000020004" pitchFamily="2" charset="-34"/>
              </a:rPr>
              <a:t>5 </a:t>
            </a: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ดอกเบี้ยของสินเชื่อเพื่อที่อยู่อาศัย เป็นรายการลดหย่อนสำหรับผู้ที่กู้ซื้อที่อยู่อาศัยและมีค่าใช้จ่ายด้านดอกเบี้ยที่ต้องเสียในปีนั้น ๆ สามารถนำมาคำนวณเป็นค่าลดหย่อนได้</a:t>
            </a:r>
            <a:endParaRPr lang="en-US" sz="1400">
              <a:effectLst/>
              <a:latin typeface="DB Helvethaica X 55 Regular" panose="02000506090000020004" pitchFamily="2" charset="-34"/>
              <a:ea typeface="Calibri" panose="020F0502020204030204" pitchFamily="34" charset="0"/>
              <a:cs typeface="DB Helvethaica X 55 Regular" panose="02000506090000020004" pitchFamily="2" charset="-34"/>
            </a:endParaRPr>
          </a:p>
          <a:p>
            <a:pPr marL="285750" indent="-285750">
              <a:buFont typeface="Arial" panose="020B0604020202020204" pitchFamily="34" charset="0"/>
              <a:buChar char="•"/>
            </a:pP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นอกจากค่าลดหย่อน </a:t>
            </a:r>
            <a:r>
              <a:rPr lang="en-US" sz="1400">
                <a:effectLst/>
                <a:latin typeface="DB Helvethaica X 55 Regular" panose="02000506090000020004" pitchFamily="2" charset="-34"/>
                <a:ea typeface="Calibri" panose="020F0502020204030204" pitchFamily="34" charset="0"/>
                <a:cs typeface="DB Helvethaica X 55 Regular" panose="02000506090000020004" pitchFamily="2" charset="-34"/>
              </a:rPr>
              <a:t>5 </a:t>
            </a:r>
            <a:r>
              <a:rPr lang="th-TH" sz="1400">
                <a:effectLst/>
                <a:latin typeface="DB Helvethaica X 55 Regular" panose="02000506090000020004" pitchFamily="2" charset="-34"/>
                <a:ea typeface="Calibri" panose="020F0502020204030204" pitchFamily="34" charset="0"/>
                <a:cs typeface="DB Helvethaica X 55 Regular" panose="02000506090000020004" pitchFamily="2" charset="-34"/>
              </a:rPr>
              <a:t>กลุ่มที่กล่าวมา ยังมีค่าลดหย่อนที่เกิดจากมาตรการทางภาษีของภาครัฐ ซึ่งออกมาเพื่อกระตุ้นเศรษฐกิจในแต่ละปี ค่าลดหย่อนกลุ่มนี้จึงเปลี่ยนไปมาตรการในแต่ละปี เช่น ค่าซื้อหนังสือ ค่าซื้อยางรถยนต์ ค่าซ่อมรถ ค่าซ่อมบ้านกรณีบ้านอยู่ในพื้นที่ประสบเหตุตามประกาศของภาครัฐ (น้ำท่วม ภัยแล้ง) ค่าจองโรงแรมที่พัก โครงการช้อปช่วยชาติ เป็นต้น</a:t>
            </a:r>
          </a:p>
        </p:txBody>
      </p:sp>
      <p:sp>
        <p:nvSpPr>
          <p:cNvPr id="4" name="Slide Number Placeholder 3"/>
          <p:cNvSpPr>
            <a:spLocks noGrp="1"/>
          </p:cNvSpPr>
          <p:nvPr>
            <p:ph type="sldNum" sz="quarter" idx="5"/>
          </p:nvPr>
        </p:nvSpPr>
        <p:spPr/>
        <p:txBody>
          <a:bodyPr/>
          <a:lstStyle/>
          <a:p>
            <a:fld id="{35781DD8-3831-43B5-A4D2-85C4B385383E}" type="slidenum">
              <a:rPr lang="th-TH" smtClean="0"/>
              <a:t>17</a:t>
            </a:fld>
            <a:endParaRPr lang="th-TH"/>
          </a:p>
        </p:txBody>
      </p:sp>
    </p:spTree>
    <p:extLst>
      <p:ext uri="{BB962C8B-B14F-4D97-AF65-F5344CB8AC3E}">
        <p14:creationId xmlns:p14="http://schemas.microsoft.com/office/powerpoint/2010/main" val="1845465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sz="1400" b="1" u="sng">
                <a:solidFill>
                  <a:schemeClr val="tx1"/>
                </a:solidFill>
                <a:latin typeface="DB Helvethaica X 55 Regular" panose="02000506090000020004" pitchFamily="2" charset="-34"/>
                <a:cs typeface="DB Helvethaica X 55 Regular" panose="02000506090000020004" pitchFamily="2" charset="-34"/>
              </a:rPr>
              <a:t>บทพูด</a:t>
            </a:r>
          </a:p>
          <a:p>
            <a:r>
              <a:rPr lang="th-TH" sz="1400" b="0" i="0" u="none" strike="noStrike" baseline="0">
                <a:solidFill>
                  <a:srgbClr val="000000"/>
                </a:solidFill>
                <a:latin typeface="DB Helvethaica X 55 Regular" panose="02000506090000020004" pitchFamily="2" charset="-34"/>
                <a:cs typeface="DB Helvethaica X 55 Regular" panose="02000506090000020004" pitchFamily="2" charset="-34"/>
              </a:rPr>
              <a:t>ทำความรู้จัก “ค่าลดหย่อน”</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ยกตัวอย่าง </a:t>
            </a:r>
            <a:r>
              <a:rPr lang="th-TH" sz="1400">
                <a:solidFill>
                  <a:srgbClr val="162F65"/>
                </a:solidFill>
                <a:latin typeface="DB Helvethaica X 55 Regular" panose="02000506090000020004" pitchFamily="2" charset="-34"/>
                <a:cs typeface="DB Helvethaica X 55 Regular" panose="02000506090000020004" pitchFamily="2" charset="-34"/>
              </a:rPr>
              <a:t>คุณเอ</a:t>
            </a:r>
            <a:r>
              <a:rPr lang="th-TH" sz="1400">
                <a:solidFill>
                  <a:srgbClr val="FF3D42"/>
                </a:solidFill>
                <a:latin typeface="DB Helvethaica X 55 Regular" panose="02000506090000020004" pitchFamily="2" charset="-34"/>
                <a:cs typeface="DB Helvethaica X 55 Regular" panose="02000506090000020004" pitchFamily="2" charset="-34"/>
              </a:rPr>
              <a:t>มีคู่สมรสเป็นพนักงานออฟฟิศ ไม่มีบุตร พ่อแม่ของคุณเอและคู่สมรสอายุยังไม่เกิน 60 ปี </a:t>
            </a:r>
            <a:r>
              <a:rPr lang="en-US" sz="1400">
                <a:solidFill>
                  <a:srgbClr val="FF3D42"/>
                </a:solidFill>
                <a:latin typeface="DB Helvethaica X 55 Regular" panose="02000506090000020004" pitchFamily="2" charset="-34"/>
                <a:cs typeface="DB Helvethaica X 55 Regular" panose="02000506090000020004" pitchFamily="2" charset="-34"/>
                <a:sym typeface="Wingdings" panose="05000000000000000000" pitchFamily="2" charset="2"/>
              </a:rPr>
              <a:t></a:t>
            </a:r>
            <a:r>
              <a:rPr lang="th-TH" sz="1400">
                <a:solidFill>
                  <a:srgbClr val="FF3D42"/>
                </a:solidFill>
                <a:latin typeface="DB Helvethaica X 55 Regular" panose="02000506090000020004" pitchFamily="2" charset="-34"/>
                <a:cs typeface="DB Helvethaica X 55 Regular" panose="02000506090000020004" pitchFamily="2" charset="-34"/>
              </a:rPr>
              <a:t> </a:t>
            </a:r>
            <a:r>
              <a:rPr lang="th-TH" sz="1400">
                <a:solidFill>
                  <a:srgbClr val="FF3D42"/>
                </a:solidFill>
                <a:latin typeface="DB Helvethaica X 55 Regular" panose="02000506090000020004" pitchFamily="2" charset="-34"/>
                <a:ea typeface="+mj-ea"/>
                <a:cs typeface="DB Helvethaica X 55 Regular" panose="02000506090000020004" pitchFamily="2" charset="-34"/>
              </a:rPr>
              <a:t>กลุ่มค่าลดหย่อนส่วนตัว</a:t>
            </a:r>
            <a:endParaRPr lang="th-TH" sz="1400">
              <a:solidFill>
                <a:srgbClr val="FF3D42"/>
              </a:solidFill>
              <a:latin typeface="DB Helvethaica X 55 Regular" panose="02000506090000020004" pitchFamily="2" charset="-34"/>
              <a:cs typeface="DB Helvethaica X 55 Regular" panose="02000506090000020004" pitchFamily="2" charset="-34"/>
            </a:endParaRPr>
          </a:p>
          <a:p>
            <a:r>
              <a:rPr lang="th-TH" sz="1400">
                <a:solidFill>
                  <a:srgbClr val="162F65"/>
                </a:solidFill>
                <a:latin typeface="DB Helvethaica X 55 Regular" panose="02000506090000020004" pitchFamily="2" charset="-34"/>
                <a:cs typeface="DB Helvethaica X 55 Regular" panose="02000506090000020004" pitchFamily="2" charset="-34"/>
              </a:rPr>
              <a:t>คุณเอทำงานในองค์กรที่มีสวัสดิการด้านการรักษาพยาบาลดีเลย</a:t>
            </a:r>
            <a:r>
              <a:rPr lang="th-TH" sz="1400">
                <a:solidFill>
                  <a:srgbClr val="8E4700"/>
                </a:solidFill>
                <a:latin typeface="DB Helvethaica X 55 Regular" panose="02000506090000020004" pitchFamily="2" charset="-34"/>
                <a:cs typeface="DB Helvethaica X 55 Regular" panose="02000506090000020004" pitchFamily="2" charset="-34"/>
              </a:rPr>
              <a:t>ไม่เคยซื้อประกันสุขภาพใด ๆ </a:t>
            </a:r>
            <a:r>
              <a:rPr lang="en-US" sz="1400">
                <a:solidFill>
                  <a:srgbClr val="FF3D42"/>
                </a:solidFill>
                <a:latin typeface="DB Helvethaica X 55 Regular" panose="02000506090000020004" pitchFamily="2" charset="-34"/>
                <a:cs typeface="DB Helvethaica X 55 Regular" panose="02000506090000020004" pitchFamily="2" charset="-34"/>
                <a:sym typeface="Wingdings" panose="05000000000000000000" pitchFamily="2" charset="2"/>
              </a:rPr>
              <a:t> </a:t>
            </a:r>
            <a:r>
              <a:rPr lang="th-TH" sz="1400">
                <a:solidFill>
                  <a:srgbClr val="8E4700"/>
                </a:solidFill>
                <a:latin typeface="DB Helvethaica X 55 Regular" panose="02000506090000020004" pitchFamily="2" charset="-34"/>
                <a:cs typeface="DB Helvethaica X 55 Regular" panose="02000506090000020004" pitchFamily="2" charset="-34"/>
              </a:rPr>
              <a:t>กลุ่มเงินประกันเพื่อป้องกันความเสี่ยง</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h-TH" sz="1400">
                <a:solidFill>
                  <a:srgbClr val="8E4700"/>
                </a:solidFill>
                <a:latin typeface="DB Helvethaica X 55 Regular" panose="02000506090000020004" pitchFamily="2" charset="-34"/>
                <a:cs typeface="DB Helvethaica X 55 Regular" panose="02000506090000020004" pitchFamily="2" charset="-34"/>
              </a:rPr>
              <a:t> </a:t>
            </a:r>
            <a:r>
              <a:rPr lang="th-TH" sz="1400">
                <a:solidFill>
                  <a:srgbClr val="008675"/>
                </a:solidFill>
                <a:latin typeface="DB Helvethaica X 55 Regular" panose="02000506090000020004" pitchFamily="2" charset="-34"/>
                <a:cs typeface="DB Helvethaica X 55 Regular" panose="02000506090000020004" pitchFamily="2" charset="-34"/>
              </a:rPr>
              <a:t>มีการสะสมเงินในกองทุนสำรองเลี้ยงชีพ</a:t>
            </a:r>
            <a:r>
              <a:rPr lang="th-TH" sz="1400">
                <a:solidFill>
                  <a:srgbClr val="162F65"/>
                </a:solidFill>
                <a:latin typeface="DB Helvethaica X 55 Regular" panose="02000506090000020004" pitchFamily="2" charset="-34"/>
                <a:cs typeface="DB Helvethaica X 55 Regular" panose="02000506090000020004" pitchFamily="2" charset="-34"/>
              </a:rPr>
              <a:t>ขององค์กร และ</a:t>
            </a:r>
            <a:r>
              <a:rPr lang="th-TH" sz="1400">
                <a:solidFill>
                  <a:srgbClr val="008675"/>
                </a:solidFill>
                <a:latin typeface="DB Helvethaica X 55 Regular" panose="02000506090000020004" pitchFamily="2" charset="-34"/>
                <a:cs typeface="DB Helvethaica X 55 Regular" panose="02000506090000020004" pitchFamily="2" charset="-34"/>
              </a:rPr>
              <a:t>ลงทุนซื้อ </a:t>
            </a:r>
            <a:r>
              <a:rPr lang="en-US" sz="1400">
                <a:solidFill>
                  <a:srgbClr val="008675"/>
                </a:solidFill>
                <a:latin typeface="DB Helvethaica X 55 Regular" panose="02000506090000020004" pitchFamily="2" charset="-34"/>
                <a:cs typeface="DB Helvethaica X 55 Regular" panose="02000506090000020004" pitchFamily="2" charset="-34"/>
              </a:rPr>
              <a:t>RMF </a:t>
            </a:r>
            <a:r>
              <a:rPr lang="th-TH" sz="1400">
                <a:solidFill>
                  <a:srgbClr val="008675"/>
                </a:solidFill>
                <a:latin typeface="DB Helvethaica X 55 Regular" panose="02000506090000020004" pitchFamily="2" charset="-34"/>
                <a:cs typeface="DB Helvethaica X 55 Regular" panose="02000506090000020004" pitchFamily="2" charset="-34"/>
              </a:rPr>
              <a:t>ทุกปี </a:t>
            </a:r>
            <a:r>
              <a:rPr lang="en-US" sz="1400">
                <a:solidFill>
                  <a:srgbClr val="FF3D42"/>
                </a:solidFill>
                <a:latin typeface="DB Helvethaica X 55 Regular" panose="02000506090000020004" pitchFamily="2" charset="-34"/>
                <a:cs typeface="DB Helvethaica X 55 Regular" panose="02000506090000020004" pitchFamily="2" charset="-34"/>
                <a:sym typeface="Wingdings" panose="05000000000000000000" pitchFamily="2" charset="2"/>
              </a:rPr>
              <a:t> </a:t>
            </a:r>
            <a:r>
              <a:rPr lang="th-TH" sz="1400">
                <a:solidFill>
                  <a:srgbClr val="008675"/>
                </a:solidFill>
                <a:latin typeface="DB Helvethaica X 55 Regular" panose="02000506090000020004" pitchFamily="2" charset="-34"/>
                <a:cs typeface="DB Helvethaica X 55 Regular" panose="02000506090000020004" pitchFamily="2" charset="-34"/>
              </a:rPr>
              <a:t>กลุ่มเงินลงทุนเพื่อการเกษียณ</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h-TH" sz="1400">
                <a:solidFill>
                  <a:srgbClr val="162F65"/>
                </a:solidFill>
                <a:latin typeface="DB Helvethaica X 55 Regular" panose="02000506090000020004" pitchFamily="2" charset="-34"/>
                <a:cs typeface="DB Helvethaica X 55 Regular" panose="02000506090000020004" pitchFamily="2" charset="-34"/>
              </a:rPr>
              <a:t>นอกจากนี้ ยัง</a:t>
            </a:r>
            <a:r>
              <a:rPr lang="th-TH" sz="1400">
                <a:solidFill>
                  <a:srgbClr val="0070C0"/>
                </a:solidFill>
                <a:latin typeface="DB Helvethaica X 55 Regular" panose="02000506090000020004" pitchFamily="2" charset="-34"/>
                <a:cs typeface="DB Helvethaica X 55 Regular" panose="02000506090000020004" pitchFamily="2" charset="-34"/>
              </a:rPr>
              <a:t>บริจาคเงินให้กับ ร.พ.รัฐแห่งหนึ่งทุกเดือน</a:t>
            </a:r>
            <a:r>
              <a:rPr lang="th-TH" sz="1400">
                <a:solidFill>
                  <a:srgbClr val="162F65"/>
                </a:solidFill>
                <a:latin typeface="DB Helvethaica X 55 Regular" panose="02000506090000020004" pitchFamily="2" charset="-34"/>
                <a:cs typeface="DB Helvethaica X 55 Regular" panose="02000506090000020004" pitchFamily="2" charset="-34"/>
              </a:rPr>
              <a:t> </a:t>
            </a:r>
            <a:r>
              <a:rPr lang="en-US" sz="1400">
                <a:solidFill>
                  <a:srgbClr val="FF3D42"/>
                </a:solidFill>
                <a:latin typeface="DB Helvethaica X 55 Regular" panose="02000506090000020004" pitchFamily="2" charset="-34"/>
                <a:cs typeface="DB Helvethaica X 55 Regular" panose="02000506090000020004" pitchFamily="2" charset="-34"/>
                <a:sym typeface="Wingdings" panose="05000000000000000000" pitchFamily="2" charset="2"/>
              </a:rPr>
              <a:t> </a:t>
            </a:r>
            <a:r>
              <a:rPr lang="th-TH" sz="1400">
                <a:solidFill>
                  <a:srgbClr val="0070C0"/>
                </a:solidFill>
                <a:latin typeface="DB Helvethaica X 55 Regular" panose="02000506090000020004" pitchFamily="2" charset="-34"/>
                <a:cs typeface="DB Helvethaica X 55 Regular" panose="02000506090000020004" pitchFamily="2" charset="-34"/>
              </a:rPr>
              <a:t>กลุ่มเงินบริจาค</a:t>
            </a:r>
            <a:endParaRPr lang="th-TH" sz="1400">
              <a:solidFill>
                <a:srgbClr val="162F65"/>
              </a:solidFill>
              <a:latin typeface="DB Helvethaica X 55 Regular" panose="02000506090000020004" pitchFamily="2" charset="-34"/>
              <a:cs typeface="DB Helvethaica X 55 Regular" panose="02000506090000020004" pitchFamily="2" charset="-34"/>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th-TH" sz="1400">
                <a:solidFill>
                  <a:srgbClr val="162F65"/>
                </a:solidFill>
                <a:latin typeface="DB Helvethaica X 55 Regular" panose="02000506090000020004" pitchFamily="2" charset="-34"/>
                <a:cs typeface="DB Helvethaica X 55 Regular" panose="02000506090000020004" pitchFamily="2" charset="-34"/>
              </a:rPr>
              <a:t>และตอนนี้กำลัง</a:t>
            </a:r>
            <a:r>
              <a:rPr lang="th-TH" sz="1400">
                <a:solidFill>
                  <a:srgbClr val="7030A0"/>
                </a:solidFill>
                <a:latin typeface="DB Helvethaica X 55 Regular" panose="02000506090000020004" pitchFamily="2" charset="-34"/>
                <a:cs typeface="DB Helvethaica X 55 Regular" panose="02000506090000020004" pitchFamily="2" charset="-34"/>
              </a:rPr>
              <a:t>ผ่อนคอนโด</a:t>
            </a:r>
            <a:r>
              <a:rPr lang="th-TH" sz="1400">
                <a:solidFill>
                  <a:srgbClr val="162F65"/>
                </a:solidFill>
                <a:latin typeface="DB Helvethaica X 55 Regular" panose="02000506090000020004" pitchFamily="2" charset="-34"/>
                <a:cs typeface="DB Helvethaica X 55 Regular" panose="02000506090000020004" pitchFamily="2" charset="-34"/>
              </a:rPr>
              <a:t>อยู่ด้วย </a:t>
            </a:r>
            <a:r>
              <a:rPr lang="en-US" sz="1400">
                <a:solidFill>
                  <a:srgbClr val="FF3D42"/>
                </a:solidFill>
                <a:latin typeface="DB Helvethaica X 55 Regular" panose="02000506090000020004" pitchFamily="2" charset="-34"/>
                <a:cs typeface="DB Helvethaica X 55 Regular" panose="02000506090000020004" pitchFamily="2" charset="-34"/>
                <a:sym typeface="Wingdings" panose="05000000000000000000" pitchFamily="2" charset="2"/>
              </a:rPr>
              <a:t> </a:t>
            </a:r>
            <a:r>
              <a:rPr lang="th-TH" sz="1400">
                <a:solidFill>
                  <a:srgbClr val="7030A0"/>
                </a:solidFill>
                <a:latin typeface="DB Helvethaica X 55 Regular" panose="02000506090000020004" pitchFamily="2" charset="-34"/>
                <a:cs typeface="DB Helvethaica X 55 Regular" panose="02000506090000020004" pitchFamily="2" charset="-34"/>
              </a:rPr>
              <a:t>ดอกเบี้ยสินเชื่อเพื่อที่อยู่อาศัย</a:t>
            </a:r>
          </a:p>
        </p:txBody>
      </p:sp>
      <p:sp>
        <p:nvSpPr>
          <p:cNvPr id="4" name="Slide Number Placeholder 3"/>
          <p:cNvSpPr>
            <a:spLocks noGrp="1"/>
          </p:cNvSpPr>
          <p:nvPr>
            <p:ph type="sldNum" sz="quarter" idx="5"/>
          </p:nvPr>
        </p:nvSpPr>
        <p:spPr/>
        <p:txBody>
          <a:bodyPr/>
          <a:lstStyle/>
          <a:p>
            <a:fld id="{35781DD8-3831-43B5-A4D2-85C4B385383E}" type="slidenum">
              <a:rPr lang="th-TH" smtClean="0"/>
              <a:t>18</a:t>
            </a:fld>
            <a:endParaRPr lang="th-TH"/>
          </a:p>
        </p:txBody>
      </p:sp>
    </p:spTree>
    <p:extLst>
      <p:ext uri="{BB962C8B-B14F-4D97-AF65-F5344CB8AC3E}">
        <p14:creationId xmlns:p14="http://schemas.microsoft.com/office/powerpoint/2010/main" val="34246172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sz="1400" b="1" u="sng">
                <a:solidFill>
                  <a:schemeClr val="tx1"/>
                </a:solidFill>
                <a:latin typeface="DB Helvethaica X 55 Regular" panose="02000506090000020004" pitchFamily="2" charset="-34"/>
                <a:cs typeface="DB Helvethaica X 55 Regular" panose="02000506090000020004" pitchFamily="2" charset="-34"/>
              </a:rPr>
              <a:t>บทพูด</a:t>
            </a:r>
          </a:p>
          <a:p>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การคำนวณภาษีเงินได้บุคคลธรรมดาเป็นการคำนวณจากเงินได้พึงประเมินหรือรายได้ที่เราหามาได้ตลอดทั้งปี หักด้วยค่าใช้จ่าย </a:t>
            </a:r>
            <a:b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b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ซึ่งจะเป็นแบบอัตราแบบเหมาหรือตามจ่ายจริงขึ้นอยู่กับประเภทเงินได้ของเรา และหักด้วยค่าลดหย่อนต่าง ๆ เราจะได้เงินได้สุทธินำไปคำนวณภาษีต่อในอัตราก้าวหน้า </a:t>
            </a:r>
            <a:endParaRPr lang="th-TH" sz="1400" b="0" i="0" u="none" strike="noStrike">
              <a:solidFill>
                <a:schemeClr val="tx1"/>
              </a:solidFill>
              <a:effectLst/>
              <a:latin typeface="DB Helvethaica X 55 Regular" panose="02000506090000020004" pitchFamily="2" charset="-34"/>
              <a:cs typeface="DB Helvethaica X 55 Regular" panose="02000506090000020004" pitchFamily="2" charset="-34"/>
            </a:endParaRPr>
          </a:p>
          <a:p>
            <a:r>
              <a:rPr lang="th-TH" sz="1400" b="1" i="0" u="none" strike="noStrike">
                <a:solidFill>
                  <a:srgbClr val="000000"/>
                </a:solidFill>
                <a:effectLst/>
                <a:latin typeface="DB Helvethaica X 55 Regular" panose="02000506090000020004" pitchFamily="2" charset="-34"/>
                <a:cs typeface="DB Helvethaica X 55 Regular" panose="02000506090000020004" pitchFamily="2" charset="-34"/>
              </a:rPr>
              <a:t>สูตรคำนวณ</a:t>
            </a:r>
            <a:r>
              <a:rPr lang="en-US" sz="1400" b="1" i="0" u="none" strike="noStrike">
                <a:solidFill>
                  <a:srgbClr val="000000"/>
                </a:solidFill>
                <a:effectLst/>
                <a:latin typeface="DB Helvethaica X 55 Regular" panose="02000506090000020004" pitchFamily="2" charset="-34"/>
                <a:cs typeface="DB Helvethaica X 55 Regular" panose="02000506090000020004" pitchFamily="2" charset="-34"/>
              </a:rPr>
              <a:t>: </a:t>
            </a:r>
            <a:r>
              <a:rPr lang="th-TH" sz="1400" b="1" i="0" u="none" strike="noStrike">
                <a:solidFill>
                  <a:srgbClr val="000000"/>
                </a:solidFill>
                <a:effectLst/>
                <a:latin typeface="DB Helvethaica X 55 Regular" panose="02000506090000020004" pitchFamily="2" charset="-34"/>
                <a:cs typeface="DB Helvethaica X 55 Regular" panose="02000506090000020004" pitchFamily="2" charset="-34"/>
              </a:rPr>
              <a:t>เงินได้พึงประเมิน (ต่อปี) – ค่าใช้จ่าย - ค่าลดหย่อน = เงินได้สุทธิ</a:t>
            </a:r>
          </a:p>
        </p:txBody>
      </p:sp>
      <p:sp>
        <p:nvSpPr>
          <p:cNvPr id="4" name="Slide Number Placeholder 3"/>
          <p:cNvSpPr>
            <a:spLocks noGrp="1"/>
          </p:cNvSpPr>
          <p:nvPr>
            <p:ph type="sldNum" sz="quarter" idx="5"/>
          </p:nvPr>
        </p:nvSpPr>
        <p:spPr/>
        <p:txBody>
          <a:bodyPr/>
          <a:lstStyle/>
          <a:p>
            <a:fld id="{35781DD8-3831-43B5-A4D2-85C4B385383E}" type="slidenum">
              <a:rPr lang="th-TH" smtClean="0"/>
              <a:t>19</a:t>
            </a:fld>
            <a:endParaRPr lang="th-TH"/>
          </a:p>
        </p:txBody>
      </p:sp>
    </p:spTree>
    <p:extLst>
      <p:ext uri="{BB962C8B-B14F-4D97-AF65-F5344CB8AC3E}">
        <p14:creationId xmlns:p14="http://schemas.microsoft.com/office/powerpoint/2010/main" val="34643562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defRPr/>
            </a:pPr>
            <a:r>
              <a:rPr lang="th-TH" sz="1400" b="1" u="sng" kern="1200" dirty="0">
                <a:solidFill>
                  <a:schemeClr val="tx1"/>
                </a:solidFill>
                <a:latin typeface="DB Helvethaica X 55 Regular" panose="02000506090000020004" pitchFamily="2" charset="-34"/>
                <a:ea typeface="+mn-ea"/>
                <a:cs typeface="DB Helvethaica X 55 Regular" panose="02000506090000020004" pitchFamily="2" charset="-34"/>
              </a:rPr>
              <a:t>บทพูด</a:t>
            </a:r>
          </a:p>
          <a:p>
            <a:pPr marL="418167" indent="-418167" defTabSz="1338133">
              <a:spcBef>
                <a:spcPts val="878"/>
              </a:spcBef>
              <a:buFont typeface="Arial" panose="020B0604020202020204" pitchFamily="34" charset="0"/>
              <a:buChar char="•"/>
              <a:defRPr/>
            </a:pPr>
            <a:endParaRPr lang="th-TH" dirty="0"/>
          </a:p>
        </p:txBody>
      </p:sp>
      <p:sp>
        <p:nvSpPr>
          <p:cNvPr id="4" name="Slide Number Placeholder 3"/>
          <p:cNvSpPr>
            <a:spLocks noGrp="1"/>
          </p:cNvSpPr>
          <p:nvPr>
            <p:ph type="sldNum" sz="quarter" idx="5"/>
          </p:nvPr>
        </p:nvSpPr>
        <p:spPr/>
        <p:txBody>
          <a:bodyPr/>
          <a:lstStyle/>
          <a:p>
            <a:fld id="{35781DD8-3831-43B5-A4D2-85C4B385383E}" type="slidenum">
              <a:rPr lang="th-TH" smtClean="0"/>
              <a:t>2</a:t>
            </a:fld>
            <a:endParaRPr lang="th-TH"/>
          </a:p>
        </p:txBody>
      </p:sp>
    </p:spTree>
    <p:extLst>
      <p:ext uri="{BB962C8B-B14F-4D97-AF65-F5344CB8AC3E}">
        <p14:creationId xmlns:p14="http://schemas.microsoft.com/office/powerpoint/2010/main" val="1590718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sz="1400" b="1" u="sng">
                <a:solidFill>
                  <a:schemeClr val="tx1"/>
                </a:solidFill>
                <a:latin typeface="DB Helvethaica X 55 Regular" panose="02000506090000020004" pitchFamily="2" charset="-34"/>
                <a:cs typeface="DB Helvethaica X 55 Regular" panose="02000506090000020004" pitchFamily="2" charset="-34"/>
              </a:rPr>
              <a:t>บทพูด</a:t>
            </a:r>
          </a:p>
          <a:p>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อัตราภาษีแบบก้าวหน้าหรือเรียกอีกอย่างว่าขั้นบันได คือ ในแต่ละช่วงเงินได้สุทธิจะมีอัตราภาษีที่นำมาใช้คำนวณไม่เท่ากัน </a:t>
            </a:r>
            <a:b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b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ยิ่งมีเงินได้สุทธิมากก็จะถูกเก็บภาษีมาก ยิ่งมีเงินได้สุทธิน้อยก็จะถูกเก็บภาษีน้อย </a:t>
            </a:r>
            <a:b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b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การคิดภาษีจะคิดทีละขั้นตามส่วนที่เพิ่มขึ้นของเงินได้สุทธิในแต่ละช่วงตามตารางนี้</a:t>
            </a:r>
            <a:endParaRPr lang="th-TH" sz="1400" b="1" i="0" u="none" strike="noStrike">
              <a:solidFill>
                <a:srgbClr val="000000"/>
              </a:solidFill>
              <a:effectLst/>
              <a:latin typeface="DB Helvethaica X 55 Regular" panose="02000506090000020004" pitchFamily="2" charset="-34"/>
              <a:cs typeface="DB Helvethaica X 55 Regular" panose="02000506090000020004" pitchFamily="2" charset="-34"/>
            </a:endParaRPr>
          </a:p>
        </p:txBody>
      </p:sp>
      <p:sp>
        <p:nvSpPr>
          <p:cNvPr id="4" name="Slide Number Placeholder 3"/>
          <p:cNvSpPr>
            <a:spLocks noGrp="1"/>
          </p:cNvSpPr>
          <p:nvPr>
            <p:ph type="sldNum" sz="quarter" idx="5"/>
          </p:nvPr>
        </p:nvSpPr>
        <p:spPr/>
        <p:txBody>
          <a:bodyPr/>
          <a:lstStyle/>
          <a:p>
            <a:fld id="{35781DD8-3831-43B5-A4D2-85C4B385383E}" type="slidenum">
              <a:rPr lang="th-TH" smtClean="0"/>
              <a:t>20</a:t>
            </a:fld>
            <a:endParaRPr lang="th-TH"/>
          </a:p>
        </p:txBody>
      </p:sp>
    </p:spTree>
    <p:extLst>
      <p:ext uri="{BB962C8B-B14F-4D97-AF65-F5344CB8AC3E}">
        <p14:creationId xmlns:p14="http://schemas.microsoft.com/office/powerpoint/2010/main" val="4288930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sz="1400" b="1" u="sng">
                <a:solidFill>
                  <a:schemeClr val="tx1"/>
                </a:solidFill>
                <a:latin typeface="DB Helvethaica X 55 Regular" panose="02000506090000020004" pitchFamily="2" charset="-34"/>
                <a:cs typeface="DB Helvethaica X 55 Regular" panose="02000506090000020004" pitchFamily="2" charset="-34"/>
              </a:rPr>
              <a:t>บทพูด</a:t>
            </a:r>
          </a:p>
          <a:p>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ตัวอย่าง คุณเอมีเงินได้สุทธิต่อปี (หลังหักค่าใช้จ่ายและค่าลดหย่อนแล้ว) 600,000 บาท แบ่งคำนวณ 2 ส่วน ดังนี้</a:t>
            </a:r>
            <a:endParaRPr lang="th-TH" sz="1400" b="0" i="0" u="none" strike="noStrike">
              <a:solidFill>
                <a:schemeClr val="tx1"/>
              </a:solidFill>
              <a:effectLst/>
              <a:latin typeface="DB Helvethaica X 55 Regular" panose="02000506090000020004" pitchFamily="2" charset="-34"/>
              <a:cs typeface="DB Helvethaica X 55 Regular" panose="02000506090000020004" pitchFamily="2" charset="-34"/>
            </a:endParaRPr>
          </a:p>
          <a:p>
            <a:pPr marL="285750" indent="-285750">
              <a:buFont typeface="Arial" panose="020B0604020202020204" pitchFamily="34" charset="0"/>
              <a:buChar char="•"/>
            </a:pP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ส่วนที่ 1 เงินได้สุทธิ 600,000 บาท อยู่ในขั้นที่ 4 (เกิน 500,000 – 750,000 บาท) ซึ่ง 500,000 บาทแรกจะถูกคิดภาษีมาแล้ว 3 ขั้น </a:t>
            </a:r>
            <a:b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b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โดยขั้นที่ 1 ไม่เสียภาษี ขั้นที่ 2 อัตราภาษี 5% เป็นเงิน 7,500 บาท และขั้นที่ 3 อัตราภาษี 10% เป็นเงิน 20,000 บาท รวมภาษีสะสมทั้งหมด 3 ขั้นแรก 27,500 บาท </a:t>
            </a:r>
          </a:p>
          <a:p>
            <a:pPr marL="285750" indent="-285750">
              <a:buFont typeface="Arial" panose="020B0604020202020204" pitchFamily="34" charset="0"/>
              <a:buChar char="•"/>
            </a:pP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ส่วนที่ 2 ส่วนที่เพิ่มขึ้นคือ 600,000 – 500,000 = 100,000 บาท เอามาคูณกับอัตราภาษีในขั้นนั้นคือ อัตราภาษี 15% จะเท่ากับ 15,000 บาท </a:t>
            </a:r>
          </a:p>
          <a:p>
            <a:pPr marL="285750" indent="-285750">
              <a:buFont typeface="Arial" panose="020B0604020202020204" pitchFamily="34" charset="0"/>
              <a:buChar char="•"/>
            </a:pP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รวมทั้ง 2 ส่วน คือ ภาษีสะสมของ 500,000 บาทแรก จำนวน 27,5000 บาท บวกกับภาษีที่คิดจากส่วนที่เพิ่มขึ้นของเงินได้สุทธิ 15,000 บาท เท่ากับน.ส. มั่งมี ต้องเสียภาษีทั้งหมด 42,500 บาท </a:t>
            </a:r>
          </a:p>
          <a:p>
            <a:pPr marL="285750" indent="-285750">
              <a:buFont typeface="Arial" panose="020B0604020202020204" pitchFamily="34" charset="0"/>
              <a:buChar char="•"/>
            </a:pPr>
            <a:r>
              <a:rPr lang="th-TH" sz="1400" b="1" i="0" u="none" strike="noStrike">
                <a:solidFill>
                  <a:srgbClr val="000000"/>
                </a:solidFill>
                <a:effectLst/>
                <a:latin typeface="DB Helvethaica X 55 Regular" panose="02000506090000020004" pitchFamily="2" charset="-34"/>
                <a:cs typeface="DB Helvethaica X 55 Regular" panose="02000506090000020004" pitchFamily="2" charset="-34"/>
              </a:rPr>
              <a:t>สูตรคำนวณ 27,500 + ((600,000 - 500,000) </a:t>
            </a:r>
            <a:r>
              <a:rPr lang="en-US" sz="1400" b="1" i="0" u="none" strike="noStrike">
                <a:solidFill>
                  <a:srgbClr val="000000"/>
                </a:solidFill>
                <a:effectLst/>
                <a:latin typeface="DB Helvethaica X 55 Regular" panose="02000506090000020004" pitchFamily="2" charset="-34"/>
                <a:cs typeface="DB Helvethaica X 55 Regular" panose="02000506090000020004" pitchFamily="2" charset="-34"/>
              </a:rPr>
              <a:t>x 15%) = 42,500 </a:t>
            </a:r>
            <a:r>
              <a:rPr lang="th-TH" sz="1400" b="1" i="0" u="none" strike="noStrike">
                <a:solidFill>
                  <a:srgbClr val="000000"/>
                </a:solidFill>
                <a:effectLst/>
                <a:latin typeface="DB Helvethaica X 55 Regular" panose="02000506090000020004" pitchFamily="2" charset="-34"/>
                <a:cs typeface="DB Helvethaica X 55 Regular" panose="02000506090000020004" pitchFamily="2" charset="-34"/>
              </a:rPr>
              <a:t>บาท</a:t>
            </a:r>
          </a:p>
        </p:txBody>
      </p:sp>
      <p:sp>
        <p:nvSpPr>
          <p:cNvPr id="4" name="Slide Number Placeholder 3"/>
          <p:cNvSpPr>
            <a:spLocks noGrp="1"/>
          </p:cNvSpPr>
          <p:nvPr>
            <p:ph type="sldNum" sz="quarter" idx="5"/>
          </p:nvPr>
        </p:nvSpPr>
        <p:spPr/>
        <p:txBody>
          <a:bodyPr/>
          <a:lstStyle/>
          <a:p>
            <a:fld id="{35781DD8-3831-43B5-A4D2-85C4B385383E}" type="slidenum">
              <a:rPr lang="th-TH" smtClean="0"/>
              <a:t>21</a:t>
            </a:fld>
            <a:endParaRPr lang="th-TH"/>
          </a:p>
        </p:txBody>
      </p:sp>
    </p:spTree>
    <p:extLst>
      <p:ext uri="{BB962C8B-B14F-4D97-AF65-F5344CB8AC3E}">
        <p14:creationId xmlns:p14="http://schemas.microsoft.com/office/powerpoint/2010/main" val="15636977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sz="1400" b="1" u="sng">
                <a:solidFill>
                  <a:schemeClr val="tx1"/>
                </a:solidFill>
                <a:latin typeface="DB Helvethaica X 55 Regular" panose="02000506090000020004" pitchFamily="2" charset="-34"/>
                <a:cs typeface="DB Helvethaica X 55 Regular" panose="02000506090000020004" pitchFamily="2" charset="-34"/>
              </a:rPr>
              <a:t>บทพูด</a:t>
            </a:r>
            <a:r>
              <a:rPr lang="th-TH" sz="1400" b="0" u="none">
                <a:solidFill>
                  <a:schemeClr val="tx1"/>
                </a:solidFill>
                <a:latin typeface="DB Helvethaica X 55 Regular" panose="02000506090000020004" pitchFamily="2" charset="-34"/>
                <a:cs typeface="DB Helvethaica X 55 Regular" panose="02000506090000020004" pitchFamily="2" charset="-34"/>
              </a:rPr>
              <a:t> ที่มา</a:t>
            </a:r>
            <a:r>
              <a:rPr lang="en-US" sz="1400" b="0" u="none">
                <a:solidFill>
                  <a:schemeClr val="tx1"/>
                </a:solidFill>
                <a:latin typeface="DB Helvethaica X 55 Regular" panose="02000506090000020004" pitchFamily="2" charset="-34"/>
                <a:cs typeface="DB Helvethaica X 55 Regular" panose="02000506090000020004" pitchFamily="2" charset="-34"/>
              </a:rPr>
              <a:t>: https://www.bangkokbiznews.com/business/987392</a:t>
            </a:r>
            <a:endParaRPr lang="th-TH" sz="1400" b="1" u="sng">
              <a:solidFill>
                <a:schemeClr val="tx1"/>
              </a:solidFill>
              <a:latin typeface="DB Helvethaica X 55 Regular" panose="02000506090000020004" pitchFamily="2" charset="-34"/>
              <a:cs typeface="DB Helvethaica X 55 Regular" panose="02000506090000020004" pitchFamily="2" charset="-34"/>
            </a:endParaRPr>
          </a:p>
          <a:p>
            <a:r>
              <a:rPr lang="th-TH" sz="1400" b="0" u="none">
                <a:solidFill>
                  <a:schemeClr val="tx1"/>
                </a:solidFill>
                <a:latin typeface="DB Helvethaica X 55 Regular" panose="02000506090000020004" pitchFamily="2" charset="-34"/>
                <a:cs typeface="DB Helvethaica X 55 Regular" panose="02000506090000020004" pitchFamily="2" charset="-34"/>
              </a:rPr>
              <a:t>ตัวอย่างหน้าเว็บไซต์ของกรมสรรพากรที่คำนวณภาษีเงินได้ให้ เพื่อความสะดวกของประชาชน</a:t>
            </a:r>
          </a:p>
          <a:p>
            <a:pPr marL="342900" indent="-342900">
              <a:buAutoNum type="arabicPeriod"/>
            </a:pPr>
            <a:r>
              <a:rPr lang="th-TH" sz="1400" b="0" u="none">
                <a:solidFill>
                  <a:schemeClr val="tx1"/>
                </a:solidFill>
                <a:latin typeface="DB Helvethaica X 55 Regular" panose="02000506090000020004" pitchFamily="2" charset="-34"/>
                <a:cs typeface="DB Helvethaica X 55 Regular" panose="02000506090000020004" pitchFamily="2" charset="-34"/>
              </a:rPr>
              <a:t>สมัครสมาชิกโดยใช้ข้อมูลเลขบัตรประจำตัวประชาชน</a:t>
            </a:r>
          </a:p>
          <a:p>
            <a:pPr marL="342900" indent="-342900">
              <a:buAutoNum type="arabicPeriod"/>
            </a:pPr>
            <a:r>
              <a:rPr lang="th-TH" sz="1400" b="0" u="none">
                <a:solidFill>
                  <a:schemeClr val="tx1"/>
                </a:solidFill>
                <a:latin typeface="DB Helvethaica X 55 Regular" panose="02000506090000020004" pitchFamily="2" charset="-34"/>
                <a:cs typeface="DB Helvethaica X 55 Regular" panose="02000506090000020004" pitchFamily="2" charset="-34"/>
              </a:rPr>
              <a:t>ศึกษาขั้นตอนการยื่นภาษีออนไลน์ก่อนว่า มีขั้นตอนอะไรบ้าง เราจะต้องยื่นเงินได้ประเภทใดบ้าง ค่าลดหย่อนมีอะไร เตรียมเอกสารสำรับแนบไฟล์ให้เรียบร้อย</a:t>
            </a:r>
          </a:p>
        </p:txBody>
      </p:sp>
      <p:sp>
        <p:nvSpPr>
          <p:cNvPr id="4" name="Slide Number Placeholder 3"/>
          <p:cNvSpPr>
            <a:spLocks noGrp="1"/>
          </p:cNvSpPr>
          <p:nvPr>
            <p:ph type="sldNum" sz="quarter" idx="5"/>
          </p:nvPr>
        </p:nvSpPr>
        <p:spPr/>
        <p:txBody>
          <a:bodyPr/>
          <a:lstStyle/>
          <a:p>
            <a:fld id="{35781DD8-3831-43B5-A4D2-85C4B385383E}" type="slidenum">
              <a:rPr lang="th-TH" smtClean="0"/>
              <a:t>22</a:t>
            </a:fld>
            <a:endParaRPr lang="th-TH"/>
          </a:p>
        </p:txBody>
      </p:sp>
    </p:spTree>
    <p:extLst>
      <p:ext uri="{BB962C8B-B14F-4D97-AF65-F5344CB8AC3E}">
        <p14:creationId xmlns:p14="http://schemas.microsoft.com/office/powerpoint/2010/main" val="5285193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sz="1400" b="1" u="sng">
                <a:solidFill>
                  <a:schemeClr val="tx1"/>
                </a:solidFill>
                <a:latin typeface="DB Helvethaica X 55 Regular" panose="02000506090000020004" pitchFamily="2" charset="-34"/>
                <a:cs typeface="DB Helvethaica X 55 Regular" panose="02000506090000020004" pitchFamily="2" charset="-34"/>
              </a:rPr>
              <a:t>บทพูด </a:t>
            </a:r>
            <a:r>
              <a:rPr lang="th-TH" sz="1400" b="0" u="none">
                <a:solidFill>
                  <a:schemeClr val="tx1"/>
                </a:solidFill>
                <a:latin typeface="DB Helvethaica X 55 Regular" panose="02000506090000020004" pitchFamily="2" charset="-34"/>
                <a:cs typeface="DB Helvethaica X 55 Regular" panose="02000506090000020004" pitchFamily="2" charset="-34"/>
              </a:rPr>
              <a:t>ที่มา</a:t>
            </a:r>
            <a:r>
              <a:rPr lang="en-US" sz="1400" b="0" u="none">
                <a:solidFill>
                  <a:schemeClr val="tx1"/>
                </a:solidFill>
                <a:latin typeface="DB Helvethaica X 55 Regular" panose="02000506090000020004" pitchFamily="2" charset="-34"/>
                <a:cs typeface="DB Helvethaica X 55 Regular" panose="02000506090000020004" pitchFamily="2" charset="-34"/>
              </a:rPr>
              <a:t>: https://www.bangkokbiznews.com/business/987392</a:t>
            </a:r>
            <a:endParaRPr lang="th-TH" sz="1400" b="1" u="sng">
              <a:solidFill>
                <a:schemeClr val="tx1"/>
              </a:solidFill>
              <a:latin typeface="DB Helvethaica X 55 Regular" panose="02000506090000020004" pitchFamily="2" charset="-34"/>
              <a:cs typeface="DB Helvethaica X 55 Regular" panose="02000506090000020004" pitchFamily="2" charset="-34"/>
            </a:endParaRPr>
          </a:p>
          <a:p>
            <a:r>
              <a:rPr lang="th-TH" sz="1400" b="0" u="none">
                <a:solidFill>
                  <a:schemeClr val="tx1"/>
                </a:solidFill>
                <a:latin typeface="DB Helvethaica X 55 Regular" panose="02000506090000020004" pitchFamily="2" charset="-34"/>
                <a:cs typeface="DB Helvethaica X 55 Regular" panose="02000506090000020004" pitchFamily="2" charset="-34"/>
              </a:rPr>
              <a:t>ตัวอย่างหน้าเว็บไซต์ของกรมสรรพากรที่คำนวณภาษีเงินได้ให้ เพื่อความสะดวกของประชาชน</a:t>
            </a:r>
          </a:p>
          <a:p>
            <a:r>
              <a:rPr lang="en-US" sz="1400" b="0" u="none">
                <a:solidFill>
                  <a:schemeClr val="tx1"/>
                </a:solidFill>
                <a:latin typeface="DB Helvethaica X 55 Regular" panose="02000506090000020004" pitchFamily="2" charset="-34"/>
                <a:cs typeface="DB Helvethaica X 55 Regular" panose="02000506090000020004" pitchFamily="2" charset="-34"/>
              </a:rPr>
              <a:t>3. </a:t>
            </a:r>
            <a:r>
              <a:rPr lang="th-TH" sz="1400" b="0" u="none">
                <a:solidFill>
                  <a:schemeClr val="tx1"/>
                </a:solidFill>
                <a:latin typeface="DB Helvethaica X 55 Regular" panose="02000506090000020004" pitchFamily="2" charset="-34"/>
                <a:cs typeface="DB Helvethaica X 55 Regular" panose="02000506090000020004" pitchFamily="2" charset="-34"/>
              </a:rPr>
              <a:t>เลือก “ยื่นแบบอนไลน์”</a:t>
            </a:r>
          </a:p>
          <a:p>
            <a:r>
              <a:rPr lang="en-US" sz="1400" b="0" u="none">
                <a:solidFill>
                  <a:schemeClr val="tx1"/>
                </a:solidFill>
                <a:latin typeface="DB Helvethaica X 55 Regular" panose="02000506090000020004" pitchFamily="2" charset="-34"/>
                <a:cs typeface="DB Helvethaica X 55 Regular" panose="02000506090000020004" pitchFamily="2" charset="-34"/>
              </a:rPr>
              <a:t>4. </a:t>
            </a:r>
            <a:r>
              <a:rPr lang="th-TH" sz="1400" b="0" u="none">
                <a:solidFill>
                  <a:schemeClr val="tx1"/>
                </a:solidFill>
                <a:latin typeface="DB Helvethaica X 55 Regular" panose="02000506090000020004" pitchFamily="2" charset="-34"/>
                <a:cs typeface="DB Helvethaica X 55 Regular" panose="02000506090000020004" pitchFamily="2" charset="-34"/>
              </a:rPr>
              <a:t>เลือก “ยื่นแบบ” ตรงแถบของ ภ</a:t>
            </a:r>
            <a:r>
              <a:rPr lang="en-US" sz="1400" b="0" u="none">
                <a:solidFill>
                  <a:schemeClr val="tx1"/>
                </a:solidFill>
                <a:latin typeface="DB Helvethaica X 55 Regular" panose="02000506090000020004" pitchFamily="2" charset="-34"/>
                <a:cs typeface="DB Helvethaica X 55 Regular" panose="02000506090000020004" pitchFamily="2" charset="-34"/>
              </a:rPr>
              <a:t>.</a:t>
            </a:r>
            <a:r>
              <a:rPr lang="th-TH" sz="1400" b="0" u="none">
                <a:solidFill>
                  <a:schemeClr val="tx1"/>
                </a:solidFill>
                <a:latin typeface="DB Helvethaica X 55 Regular" panose="02000506090000020004" pitchFamily="2" charset="-34"/>
                <a:cs typeface="DB Helvethaica X 55 Regular" panose="02000506090000020004" pitchFamily="2" charset="-34"/>
              </a:rPr>
              <a:t>ง</a:t>
            </a:r>
            <a:r>
              <a:rPr lang="en-US" sz="1400" b="0" u="none">
                <a:solidFill>
                  <a:schemeClr val="tx1"/>
                </a:solidFill>
                <a:latin typeface="DB Helvethaica X 55 Regular" panose="02000506090000020004" pitchFamily="2" charset="-34"/>
                <a:cs typeface="DB Helvethaica X 55 Regular" panose="02000506090000020004" pitchFamily="2" charset="-34"/>
              </a:rPr>
              <a:t>.</a:t>
            </a:r>
            <a:r>
              <a:rPr lang="th-TH" sz="1400" b="0" u="none">
                <a:solidFill>
                  <a:schemeClr val="tx1"/>
                </a:solidFill>
                <a:latin typeface="DB Helvethaica X 55 Regular" panose="02000506090000020004" pitchFamily="2" charset="-34"/>
                <a:cs typeface="DB Helvethaica X 55 Regular" panose="02000506090000020004" pitchFamily="2" charset="-34"/>
              </a:rPr>
              <a:t>ด</a:t>
            </a:r>
            <a:r>
              <a:rPr lang="en-US" sz="1400" b="0" u="none">
                <a:solidFill>
                  <a:schemeClr val="tx1"/>
                </a:solidFill>
                <a:latin typeface="DB Helvethaica X 55 Regular" panose="02000506090000020004" pitchFamily="2" charset="-34"/>
                <a:cs typeface="DB Helvethaica X 55 Regular" panose="02000506090000020004" pitchFamily="2" charset="-34"/>
              </a:rPr>
              <a:t>.90/91</a:t>
            </a:r>
            <a:endParaRPr lang="th-TH" sz="1400" b="0" u="none">
              <a:solidFill>
                <a:schemeClr val="tx1"/>
              </a:solidFill>
              <a:latin typeface="DB Helvethaica X 55 Regular" panose="02000506090000020004" pitchFamily="2" charset="-34"/>
              <a:cs typeface="DB Helvethaica X 55 Regular" panose="02000506090000020004" pitchFamily="2" charset="-34"/>
            </a:endParaRPr>
          </a:p>
          <a:p>
            <a:r>
              <a:rPr lang="en-US" sz="1400" b="0" u="none">
                <a:solidFill>
                  <a:schemeClr val="tx1"/>
                </a:solidFill>
                <a:latin typeface="DB Helvethaica X 55 Regular" panose="02000506090000020004" pitchFamily="2" charset="-34"/>
                <a:cs typeface="DB Helvethaica X 55 Regular" panose="02000506090000020004" pitchFamily="2" charset="-34"/>
              </a:rPr>
              <a:t>5. </a:t>
            </a:r>
            <a:r>
              <a:rPr lang="th-TH" sz="1400" b="0" u="none">
                <a:solidFill>
                  <a:schemeClr val="tx1"/>
                </a:solidFill>
                <a:latin typeface="DB Helvethaica X 55 Regular" panose="02000506090000020004" pitchFamily="2" charset="-34"/>
                <a:cs typeface="DB Helvethaica X 55 Regular" panose="02000506090000020004" pitchFamily="2" charset="-34"/>
              </a:rPr>
              <a:t>ตรวจสอบความถูกต้องของข้อมูลส่วนบุคคลของเราและคู่สมรส หากไม่ถูกต้องให้แก้ไข</a:t>
            </a:r>
          </a:p>
        </p:txBody>
      </p:sp>
      <p:sp>
        <p:nvSpPr>
          <p:cNvPr id="4" name="Slide Number Placeholder 3"/>
          <p:cNvSpPr>
            <a:spLocks noGrp="1"/>
          </p:cNvSpPr>
          <p:nvPr>
            <p:ph type="sldNum" sz="quarter" idx="5"/>
          </p:nvPr>
        </p:nvSpPr>
        <p:spPr/>
        <p:txBody>
          <a:bodyPr/>
          <a:lstStyle/>
          <a:p>
            <a:fld id="{35781DD8-3831-43B5-A4D2-85C4B385383E}" type="slidenum">
              <a:rPr lang="th-TH" smtClean="0"/>
              <a:t>23</a:t>
            </a:fld>
            <a:endParaRPr lang="th-TH"/>
          </a:p>
        </p:txBody>
      </p:sp>
    </p:spTree>
    <p:extLst>
      <p:ext uri="{BB962C8B-B14F-4D97-AF65-F5344CB8AC3E}">
        <p14:creationId xmlns:p14="http://schemas.microsoft.com/office/powerpoint/2010/main" val="7687278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sz="1400" b="1" u="sng">
                <a:solidFill>
                  <a:schemeClr val="tx1"/>
                </a:solidFill>
                <a:latin typeface="DB Helvethaica X 55 Regular" panose="02000506090000020004" pitchFamily="2" charset="-34"/>
                <a:cs typeface="DB Helvethaica X 55 Regular" panose="02000506090000020004" pitchFamily="2" charset="-34"/>
              </a:rPr>
              <a:t>บทพูด </a:t>
            </a:r>
            <a:r>
              <a:rPr lang="th-TH" sz="1400" b="0" u="none">
                <a:solidFill>
                  <a:schemeClr val="tx1"/>
                </a:solidFill>
                <a:latin typeface="DB Helvethaica X 55 Regular" panose="02000506090000020004" pitchFamily="2" charset="-34"/>
                <a:cs typeface="DB Helvethaica X 55 Regular" panose="02000506090000020004" pitchFamily="2" charset="-34"/>
              </a:rPr>
              <a:t>ที่มา</a:t>
            </a:r>
            <a:r>
              <a:rPr lang="en-US" sz="1400" b="0" u="none">
                <a:solidFill>
                  <a:schemeClr val="tx1"/>
                </a:solidFill>
                <a:latin typeface="DB Helvethaica X 55 Regular" panose="02000506090000020004" pitchFamily="2" charset="-34"/>
                <a:cs typeface="DB Helvethaica X 55 Regular" panose="02000506090000020004" pitchFamily="2" charset="-34"/>
              </a:rPr>
              <a:t>: https://www.bangkokbiznews.com/business/987392</a:t>
            </a:r>
            <a:endParaRPr lang="th-TH" sz="1400" b="1" u="sng">
              <a:solidFill>
                <a:schemeClr val="tx1"/>
              </a:solidFill>
              <a:latin typeface="DB Helvethaica X 55 Regular" panose="02000506090000020004" pitchFamily="2" charset="-34"/>
              <a:cs typeface="DB Helvethaica X 55 Regular" panose="02000506090000020004" pitchFamily="2" charset="-34"/>
            </a:endParaRPr>
          </a:p>
          <a:p>
            <a:r>
              <a:rPr lang="th-TH" sz="1400" b="0" u="none">
                <a:solidFill>
                  <a:schemeClr val="tx1"/>
                </a:solidFill>
                <a:latin typeface="DB Helvethaica X 55 Regular" panose="02000506090000020004" pitchFamily="2" charset="-34"/>
                <a:cs typeface="DB Helvethaica X 55 Regular" panose="02000506090000020004" pitchFamily="2" charset="-34"/>
              </a:rPr>
              <a:t>ตัวอย่างหน้าเว็บไซต์ของกรมสรรพากรที่คำนวณภาษีเงินได้ให้ เพื่อความสะดวกของประชาชน</a:t>
            </a:r>
          </a:p>
          <a:p>
            <a:r>
              <a:rPr lang="en-US" sz="1400" b="0" u="none">
                <a:solidFill>
                  <a:schemeClr val="tx1"/>
                </a:solidFill>
                <a:latin typeface="DB Helvethaica X 55 Regular" panose="02000506090000020004" pitchFamily="2" charset="-34"/>
                <a:cs typeface="DB Helvethaica X 55 Regular" panose="02000506090000020004" pitchFamily="2" charset="-34"/>
              </a:rPr>
              <a:t>6. </a:t>
            </a:r>
            <a:r>
              <a:rPr lang="th-TH" sz="1400" b="0" u="none">
                <a:solidFill>
                  <a:schemeClr val="tx1"/>
                </a:solidFill>
                <a:latin typeface="DB Helvethaica X 55 Regular" panose="02000506090000020004" pitchFamily="2" charset="-34"/>
                <a:cs typeface="DB Helvethaica X 55 Regular" panose="02000506090000020004" pitchFamily="2" charset="-34"/>
              </a:rPr>
              <a:t>กรอก “เงินได้” โดยเลือกประเภทเงินได้ตามที่เราได้รับ จากตัวอย่างในรูปเป็นเงินได้มาตรา </a:t>
            </a:r>
            <a:r>
              <a:rPr lang="en-US" sz="1400" b="0" u="none">
                <a:solidFill>
                  <a:schemeClr val="tx1"/>
                </a:solidFill>
                <a:latin typeface="DB Helvethaica X 55 Regular" panose="02000506090000020004" pitchFamily="2" charset="-34"/>
                <a:cs typeface="DB Helvethaica X 55 Regular" panose="02000506090000020004" pitchFamily="2" charset="-34"/>
              </a:rPr>
              <a:t>40(2) </a:t>
            </a:r>
            <a:r>
              <a:rPr lang="th-TH" sz="1400" b="0" u="none">
                <a:solidFill>
                  <a:schemeClr val="tx1"/>
                </a:solidFill>
                <a:latin typeface="DB Helvethaica X 55 Regular" panose="02000506090000020004" pitchFamily="2" charset="-34"/>
                <a:cs typeface="DB Helvethaica X 55 Regular" panose="02000506090000020004" pitchFamily="2" charset="-34"/>
              </a:rPr>
              <a:t>หรือก็คือเงินได้ประเภทที่ </a:t>
            </a:r>
            <a:r>
              <a:rPr lang="en-US" sz="1400" b="0" u="none">
                <a:solidFill>
                  <a:schemeClr val="tx1"/>
                </a:solidFill>
                <a:latin typeface="DB Helvethaica X 55 Regular" panose="02000506090000020004" pitchFamily="2" charset="-34"/>
                <a:cs typeface="DB Helvethaica X 55 Regular" panose="02000506090000020004" pitchFamily="2" charset="-34"/>
              </a:rPr>
              <a:t>2 </a:t>
            </a:r>
            <a:r>
              <a:rPr lang="th-TH" sz="1400" b="0" u="none">
                <a:solidFill>
                  <a:schemeClr val="tx1"/>
                </a:solidFill>
                <a:latin typeface="DB Helvethaica X 55 Regular" panose="02000506090000020004" pitchFamily="2" charset="-34"/>
                <a:cs typeface="DB Helvethaica X 55 Regular" panose="02000506090000020004" pitchFamily="2" charset="-34"/>
              </a:rPr>
              <a:t>เงินได้จากการรับทำงานให้ นั่นเอง</a:t>
            </a:r>
          </a:p>
          <a:p>
            <a:pPr marL="742950" lvl="1" indent="-285750">
              <a:buFont typeface="Arial" panose="020B0604020202020204" pitchFamily="34" charset="0"/>
              <a:buChar char="•"/>
            </a:pPr>
            <a:r>
              <a:rPr lang="th-TH" sz="1400" b="0" u="none">
                <a:solidFill>
                  <a:schemeClr val="tx1"/>
                </a:solidFill>
                <a:latin typeface="DB Helvethaica X 55 Regular" panose="02000506090000020004" pitchFamily="2" charset="-34"/>
                <a:cs typeface="DB Helvethaica X 55 Regular" panose="02000506090000020004" pitchFamily="2" charset="-34"/>
              </a:rPr>
              <a:t>หากคลิกที่ “ดูรายละเอียดการคำนวณ” จะแสดงให้เห็นการคำนวณเงินได้พึงประเมิน การหักค่าใช้จ่ายตามประเภทของเงินได้ และรายการหักต่าง ๆ ที่ระบบมีฐานข้อมูลไว้ </a:t>
            </a:r>
            <a:br>
              <a:rPr lang="th-TH" sz="1400" b="0" u="none">
                <a:solidFill>
                  <a:schemeClr val="tx1"/>
                </a:solidFill>
                <a:latin typeface="DB Helvethaica X 55 Regular" panose="02000506090000020004" pitchFamily="2" charset="-34"/>
                <a:cs typeface="DB Helvethaica X 55 Regular" panose="02000506090000020004" pitchFamily="2" charset="-34"/>
              </a:rPr>
            </a:br>
            <a:r>
              <a:rPr lang="th-TH" sz="1400" b="0" u="none">
                <a:solidFill>
                  <a:schemeClr val="tx1"/>
                </a:solidFill>
                <a:latin typeface="DB Helvethaica X 55 Regular" panose="02000506090000020004" pitchFamily="2" charset="-34"/>
                <a:cs typeface="DB Helvethaica X 55 Regular" panose="02000506090000020004" pitchFamily="2" charset="-34"/>
              </a:rPr>
              <a:t>เช่น ภาษีหัก ณ ที่จ่าย ซึ่งเป็นภาษีที่นายจ้างหรือผู้ว่าจ้างเราหักไว้ก่อนจ่ายเงินเดือนหรือค่าจ้างให้เราแล้ว </a:t>
            </a:r>
          </a:p>
          <a:p>
            <a:pPr marL="742950" lvl="1" indent="-285750">
              <a:buFont typeface="Arial" panose="020B0604020202020204" pitchFamily="34" charset="0"/>
              <a:buChar char="•"/>
            </a:pPr>
            <a:r>
              <a:rPr lang="th-TH" sz="1400" b="0" u="none">
                <a:solidFill>
                  <a:schemeClr val="tx1"/>
                </a:solidFill>
                <a:latin typeface="DB Helvethaica X 55 Regular" panose="02000506090000020004" pitchFamily="2" charset="-34"/>
                <a:cs typeface="DB Helvethaica X 55 Regular" panose="02000506090000020004" pitchFamily="2" charset="-34"/>
              </a:rPr>
              <a:t>ส่วนในกรอบสีแดงใหญ่ด้านบนจะยังไม่แสดงรายการหักค่าลดหย่อนต่าง ๆ เนื่องจากจะต้องกรอกรายการลดหย่อนในขั้นตอนถัดไป</a:t>
            </a:r>
          </a:p>
          <a:p>
            <a:pPr marL="742950" lvl="1" indent="-285750">
              <a:buFont typeface="Arial" panose="020B0604020202020204" pitchFamily="34" charset="0"/>
              <a:buChar char="•"/>
            </a:pPr>
            <a:r>
              <a:rPr lang="th-TH" sz="1400" b="0" u="none">
                <a:solidFill>
                  <a:schemeClr val="tx1"/>
                </a:solidFill>
                <a:latin typeface="DB Helvethaica X 55 Regular" panose="02000506090000020004" pitchFamily="2" charset="-34"/>
                <a:cs typeface="DB Helvethaica X 55 Regular" panose="02000506090000020004" pitchFamily="2" charset="-34"/>
              </a:rPr>
              <a:t>ส่วนกรอบสีแดงเล็กด้านล่างจะแสดงให้เห็นรายการหักค่าใช้จ่าย</a:t>
            </a:r>
          </a:p>
        </p:txBody>
      </p:sp>
      <p:sp>
        <p:nvSpPr>
          <p:cNvPr id="4" name="Slide Number Placeholder 3"/>
          <p:cNvSpPr>
            <a:spLocks noGrp="1"/>
          </p:cNvSpPr>
          <p:nvPr>
            <p:ph type="sldNum" sz="quarter" idx="5"/>
          </p:nvPr>
        </p:nvSpPr>
        <p:spPr/>
        <p:txBody>
          <a:bodyPr/>
          <a:lstStyle/>
          <a:p>
            <a:fld id="{35781DD8-3831-43B5-A4D2-85C4B385383E}" type="slidenum">
              <a:rPr lang="th-TH" smtClean="0"/>
              <a:t>24</a:t>
            </a:fld>
            <a:endParaRPr lang="th-TH"/>
          </a:p>
        </p:txBody>
      </p:sp>
    </p:spTree>
    <p:extLst>
      <p:ext uri="{BB962C8B-B14F-4D97-AF65-F5344CB8AC3E}">
        <p14:creationId xmlns:p14="http://schemas.microsoft.com/office/powerpoint/2010/main" val="21403444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sz="1400" b="1" u="sng">
                <a:solidFill>
                  <a:schemeClr val="tx1"/>
                </a:solidFill>
                <a:latin typeface="DB Helvethaica X 55 Regular" panose="02000506090000020004" pitchFamily="2" charset="-34"/>
                <a:cs typeface="DB Helvethaica X 55 Regular" panose="02000506090000020004" pitchFamily="2" charset="-34"/>
              </a:rPr>
              <a:t>บทพูด </a:t>
            </a:r>
            <a:r>
              <a:rPr lang="th-TH" sz="1400" b="0" u="none">
                <a:solidFill>
                  <a:schemeClr val="tx1"/>
                </a:solidFill>
                <a:latin typeface="DB Helvethaica X 55 Regular" panose="02000506090000020004" pitchFamily="2" charset="-34"/>
                <a:cs typeface="DB Helvethaica X 55 Regular" panose="02000506090000020004" pitchFamily="2" charset="-34"/>
              </a:rPr>
              <a:t>ที่มา</a:t>
            </a:r>
            <a:r>
              <a:rPr lang="en-US" sz="1400" b="0" u="none">
                <a:solidFill>
                  <a:schemeClr val="tx1"/>
                </a:solidFill>
                <a:latin typeface="DB Helvethaica X 55 Regular" panose="02000506090000020004" pitchFamily="2" charset="-34"/>
                <a:cs typeface="DB Helvethaica X 55 Regular" panose="02000506090000020004" pitchFamily="2" charset="-34"/>
              </a:rPr>
              <a:t>: https://www.bangkokbiznews.com/business/987392</a:t>
            </a:r>
            <a:endParaRPr lang="th-TH" sz="1400" b="1" u="sng">
              <a:solidFill>
                <a:schemeClr val="tx1"/>
              </a:solidFill>
              <a:latin typeface="DB Helvethaica X 55 Regular" panose="02000506090000020004" pitchFamily="2" charset="-34"/>
              <a:cs typeface="DB Helvethaica X 55 Regular" panose="02000506090000020004" pitchFamily="2" charset="-34"/>
            </a:endParaRPr>
          </a:p>
          <a:p>
            <a:r>
              <a:rPr lang="th-TH" sz="1400" b="0" u="none">
                <a:solidFill>
                  <a:schemeClr val="tx1"/>
                </a:solidFill>
                <a:latin typeface="DB Helvethaica X 55 Regular" panose="02000506090000020004" pitchFamily="2" charset="-34"/>
                <a:cs typeface="DB Helvethaica X 55 Regular" panose="02000506090000020004" pitchFamily="2" charset="-34"/>
              </a:rPr>
              <a:t>ตัวอย่างหน้าเว็บไซต์ของกรมสรรพากรที่คำนวณภาษีเงินได้ให้ เพื่อความสะดวกของประชาชน</a:t>
            </a:r>
          </a:p>
          <a:p>
            <a:r>
              <a:rPr lang="en-US" sz="1400" b="0" u="none">
                <a:solidFill>
                  <a:schemeClr val="tx1"/>
                </a:solidFill>
                <a:latin typeface="DB Helvethaica X 55 Regular" panose="02000506090000020004" pitchFamily="2" charset="-34"/>
                <a:cs typeface="DB Helvethaica X 55 Regular" panose="02000506090000020004" pitchFamily="2" charset="-34"/>
              </a:rPr>
              <a:t>7.</a:t>
            </a:r>
            <a:r>
              <a:rPr lang="th-TH" sz="1400" b="0" u="none">
                <a:solidFill>
                  <a:schemeClr val="tx1"/>
                </a:solidFill>
                <a:latin typeface="DB Helvethaica X 55 Regular" panose="02000506090000020004" pitchFamily="2" charset="-34"/>
                <a:cs typeface="DB Helvethaica X 55 Regular" panose="02000506090000020004" pitchFamily="2" charset="-34"/>
              </a:rPr>
              <a:t> </a:t>
            </a:r>
            <a:r>
              <a:rPr lang="th-TH" sz="1400" b="0" i="0">
                <a:solidFill>
                  <a:srgbClr val="212529"/>
                </a:solidFill>
                <a:effectLst/>
                <a:latin typeface="DB Helvethaica X 55 Regular" panose="02000506090000020004" pitchFamily="2" charset="-34"/>
                <a:cs typeface="DB Helvethaica X 55 Regular" panose="02000506090000020004" pitchFamily="2" charset="-34"/>
              </a:rPr>
              <a:t>บันทึกรายการค่าลดหย่อนที่เรามีทั้งหมดลงไปตามหัวข้อ</a:t>
            </a:r>
            <a:endParaRPr lang="th-TH" sz="1400" b="0" u="none">
              <a:solidFill>
                <a:schemeClr val="tx1"/>
              </a:solidFill>
              <a:latin typeface="DB Helvethaica X 55 Regular" panose="02000506090000020004" pitchFamily="2" charset="-34"/>
              <a:cs typeface="DB Helvethaica X 55 Regular" panose="02000506090000020004" pitchFamily="2" charset="-34"/>
            </a:endParaRPr>
          </a:p>
        </p:txBody>
      </p:sp>
      <p:sp>
        <p:nvSpPr>
          <p:cNvPr id="4" name="Slide Number Placeholder 3"/>
          <p:cNvSpPr>
            <a:spLocks noGrp="1"/>
          </p:cNvSpPr>
          <p:nvPr>
            <p:ph type="sldNum" sz="quarter" idx="5"/>
          </p:nvPr>
        </p:nvSpPr>
        <p:spPr/>
        <p:txBody>
          <a:bodyPr/>
          <a:lstStyle/>
          <a:p>
            <a:fld id="{35781DD8-3831-43B5-A4D2-85C4B385383E}" type="slidenum">
              <a:rPr lang="th-TH" smtClean="0"/>
              <a:t>25</a:t>
            </a:fld>
            <a:endParaRPr lang="th-TH"/>
          </a:p>
        </p:txBody>
      </p:sp>
    </p:spTree>
    <p:extLst>
      <p:ext uri="{BB962C8B-B14F-4D97-AF65-F5344CB8AC3E}">
        <p14:creationId xmlns:p14="http://schemas.microsoft.com/office/powerpoint/2010/main" val="10811675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sz="1400" b="1" u="sng">
                <a:solidFill>
                  <a:schemeClr val="tx1"/>
                </a:solidFill>
                <a:latin typeface="DB Helvethaica X 55 Regular" panose="02000506090000020004" pitchFamily="2" charset="-34"/>
                <a:cs typeface="DB Helvethaica X 55 Regular" panose="02000506090000020004" pitchFamily="2" charset="-34"/>
              </a:rPr>
              <a:t>บทพูด </a:t>
            </a:r>
            <a:r>
              <a:rPr lang="th-TH" sz="1400" b="0" u="none">
                <a:solidFill>
                  <a:schemeClr val="tx1"/>
                </a:solidFill>
                <a:latin typeface="DB Helvethaica X 55 Regular" panose="02000506090000020004" pitchFamily="2" charset="-34"/>
                <a:cs typeface="DB Helvethaica X 55 Regular" panose="02000506090000020004" pitchFamily="2" charset="-34"/>
              </a:rPr>
              <a:t>ที่มา</a:t>
            </a:r>
            <a:r>
              <a:rPr lang="en-US" sz="1400" b="0" u="none">
                <a:solidFill>
                  <a:schemeClr val="tx1"/>
                </a:solidFill>
                <a:latin typeface="DB Helvethaica X 55 Regular" panose="02000506090000020004" pitchFamily="2" charset="-34"/>
                <a:cs typeface="DB Helvethaica X 55 Regular" panose="02000506090000020004" pitchFamily="2" charset="-34"/>
              </a:rPr>
              <a:t>: https://www.bangkokbiznews.com/business/987392</a:t>
            </a:r>
            <a:endParaRPr lang="th-TH" sz="1400" b="1" u="sng">
              <a:solidFill>
                <a:schemeClr val="tx1"/>
              </a:solidFill>
              <a:latin typeface="DB Helvethaica X 55 Regular" panose="02000506090000020004" pitchFamily="2" charset="-34"/>
              <a:cs typeface="DB Helvethaica X 55 Regular" panose="02000506090000020004" pitchFamily="2" charset="-34"/>
            </a:endParaRPr>
          </a:p>
          <a:p>
            <a:r>
              <a:rPr lang="th-TH" sz="1400" b="0" u="none">
                <a:solidFill>
                  <a:schemeClr val="tx1"/>
                </a:solidFill>
                <a:latin typeface="DB Helvethaica X 55 Regular" panose="02000506090000020004" pitchFamily="2" charset="-34"/>
                <a:cs typeface="DB Helvethaica X 55 Regular" panose="02000506090000020004" pitchFamily="2" charset="-34"/>
              </a:rPr>
              <a:t>ตัวอย่างหน้าเว็บไซต์ของกรมสรรพากรที่คำนวณภาษีเงินได้ให้ เพื่อความสะดวกของประชาชน</a:t>
            </a:r>
          </a:p>
          <a:p>
            <a:r>
              <a:rPr lang="th-TH" sz="1400" b="0" i="0">
                <a:solidFill>
                  <a:srgbClr val="212529"/>
                </a:solidFill>
                <a:effectLst/>
                <a:latin typeface="Sarabun"/>
              </a:rPr>
              <a:t>8. ตรวจสอบข้อมูลการคำนวณภาษี โดยระบบของกรมสรรพากรจะคำนวณให้อัตโนมัติ</a:t>
            </a:r>
          </a:p>
          <a:p>
            <a:pPr marL="742950" lvl="1" indent="-285750">
              <a:buFont typeface="Arial" panose="020B0604020202020204" pitchFamily="34" charset="0"/>
              <a:buChar char="•"/>
            </a:pPr>
            <a:r>
              <a:rPr lang="th-TH" sz="1400" b="0" i="0" u="none">
                <a:solidFill>
                  <a:srgbClr val="212529"/>
                </a:solidFill>
                <a:effectLst/>
                <a:latin typeface="Sarabun"/>
                <a:cs typeface="DB Helvethaica X 55 Regular" panose="02000506090000020004" pitchFamily="2" charset="-34"/>
              </a:rPr>
              <a:t>ทั้งนี้ หากระบบคำนวณออกมาแล้วว่า เราไม่ต้องเสียภาษีเพิ่มเติมและยังได้รับเงินคืนอีก เราสามารถเลือกได้ว่า เงินคืนนั้นจะขอรับคืนหรือไม่ หรือจะบริจาคเพื่ออุดหนุนพรรคการเมืองที่เราสนับสนุนก็ได้</a:t>
            </a:r>
            <a:endParaRPr lang="th-TH" sz="1400" b="0" u="none">
              <a:solidFill>
                <a:schemeClr val="tx1"/>
              </a:solidFill>
              <a:latin typeface="DB Helvethaica X 55 Regular" panose="02000506090000020004" pitchFamily="2" charset="-34"/>
              <a:cs typeface="DB Helvethaica X 55 Regular" panose="02000506090000020004" pitchFamily="2" charset="-34"/>
            </a:endParaRPr>
          </a:p>
        </p:txBody>
      </p:sp>
      <p:sp>
        <p:nvSpPr>
          <p:cNvPr id="4" name="Slide Number Placeholder 3"/>
          <p:cNvSpPr>
            <a:spLocks noGrp="1"/>
          </p:cNvSpPr>
          <p:nvPr>
            <p:ph type="sldNum" sz="quarter" idx="5"/>
          </p:nvPr>
        </p:nvSpPr>
        <p:spPr/>
        <p:txBody>
          <a:bodyPr/>
          <a:lstStyle/>
          <a:p>
            <a:fld id="{35781DD8-3831-43B5-A4D2-85C4B385383E}" type="slidenum">
              <a:rPr lang="th-TH" smtClean="0"/>
              <a:t>26</a:t>
            </a:fld>
            <a:endParaRPr lang="th-TH"/>
          </a:p>
        </p:txBody>
      </p:sp>
    </p:spTree>
    <p:extLst>
      <p:ext uri="{BB962C8B-B14F-4D97-AF65-F5344CB8AC3E}">
        <p14:creationId xmlns:p14="http://schemas.microsoft.com/office/powerpoint/2010/main" val="2612728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sz="1400" b="1" u="sng">
                <a:solidFill>
                  <a:schemeClr val="tx1"/>
                </a:solidFill>
                <a:latin typeface="DB Helvethaica X 55 Regular" panose="02000506090000020004" pitchFamily="2" charset="-34"/>
                <a:cs typeface="DB Helvethaica X 55 Regular" panose="02000506090000020004" pitchFamily="2" charset="-34"/>
              </a:rPr>
              <a:t>บทพูด </a:t>
            </a:r>
            <a:r>
              <a:rPr lang="th-TH" sz="1400" b="0" u="none">
                <a:solidFill>
                  <a:schemeClr val="tx1"/>
                </a:solidFill>
                <a:latin typeface="DB Helvethaica X 55 Regular" panose="02000506090000020004" pitchFamily="2" charset="-34"/>
                <a:cs typeface="DB Helvethaica X 55 Regular" panose="02000506090000020004" pitchFamily="2" charset="-34"/>
              </a:rPr>
              <a:t>ที่มา</a:t>
            </a:r>
            <a:r>
              <a:rPr lang="en-US" sz="1400" b="0" u="none">
                <a:solidFill>
                  <a:schemeClr val="tx1"/>
                </a:solidFill>
                <a:latin typeface="DB Helvethaica X 55 Regular" panose="02000506090000020004" pitchFamily="2" charset="-34"/>
                <a:cs typeface="DB Helvethaica X 55 Regular" panose="02000506090000020004" pitchFamily="2" charset="-34"/>
              </a:rPr>
              <a:t>: https://www.bangkokbiznews.com/business/987392</a:t>
            </a:r>
            <a:endParaRPr lang="th-TH" sz="1400" b="1" u="sng">
              <a:solidFill>
                <a:schemeClr val="tx1"/>
              </a:solidFill>
              <a:latin typeface="DB Helvethaica X 55 Regular" panose="02000506090000020004" pitchFamily="2" charset="-34"/>
              <a:cs typeface="DB Helvethaica X 55 Regular" panose="02000506090000020004" pitchFamily="2" charset="-34"/>
            </a:endParaRPr>
          </a:p>
          <a:p>
            <a:r>
              <a:rPr lang="th-TH" sz="1400" b="0" u="none">
                <a:solidFill>
                  <a:schemeClr val="tx1"/>
                </a:solidFill>
                <a:latin typeface="DB Helvethaica X 55 Regular" panose="02000506090000020004" pitchFamily="2" charset="-34"/>
                <a:cs typeface="DB Helvethaica X 55 Regular" panose="02000506090000020004" pitchFamily="2" charset="-34"/>
              </a:rPr>
              <a:t>ตัวอย่างหน้าเว็บไซต์ของกรมสรรพากรที่คำนวณภาษีเงินได้ให้ เพื่อความสะดวกของประชาชน</a:t>
            </a:r>
          </a:p>
          <a:p>
            <a:r>
              <a:rPr lang="th-TH" sz="1400" b="0" i="0">
                <a:solidFill>
                  <a:srgbClr val="212529"/>
                </a:solidFill>
                <a:effectLst/>
                <a:latin typeface="Sarabun"/>
              </a:rPr>
              <a:t>9. หากข้อมูลทุกอย่างถูกต้องให้ทำการ "ยืนยัน" เพื่อยื่นแบบภาษี</a:t>
            </a:r>
            <a:endParaRPr lang="th-TH" sz="1400" b="0" i="0" u="none">
              <a:solidFill>
                <a:schemeClr val="tx1"/>
              </a:solidFill>
              <a:effectLst/>
              <a:latin typeface="DB Helvethaica X 55 Regular" panose="02000506090000020004" pitchFamily="2" charset="-34"/>
              <a:cs typeface="DB Helvethaica X 55 Regular" panose="02000506090000020004" pitchFamily="2" charset="-34"/>
            </a:endParaRPr>
          </a:p>
          <a:p>
            <a:r>
              <a:rPr lang="th-TH" sz="1400" b="0" i="0">
                <a:solidFill>
                  <a:srgbClr val="212529"/>
                </a:solidFill>
                <a:effectLst/>
                <a:latin typeface="Sarabun"/>
              </a:rPr>
              <a:t>10. กดยืนยันการจ่ายเงินหรือตรวจสอบการคืนภาษี และเลือกช่องทางทำธุรกรรมการเงินที่สะดวกที่สุด</a:t>
            </a:r>
            <a:endParaRPr lang="th-TH" sz="1400" b="0" u="none">
              <a:solidFill>
                <a:schemeClr val="tx1"/>
              </a:solidFill>
              <a:latin typeface="DB Helvethaica X 55 Regular" panose="02000506090000020004" pitchFamily="2" charset="-34"/>
              <a:cs typeface="DB Helvethaica X 55 Regular" panose="02000506090000020004" pitchFamily="2" charset="-34"/>
            </a:endParaRPr>
          </a:p>
        </p:txBody>
      </p:sp>
      <p:sp>
        <p:nvSpPr>
          <p:cNvPr id="4" name="Slide Number Placeholder 3"/>
          <p:cNvSpPr>
            <a:spLocks noGrp="1"/>
          </p:cNvSpPr>
          <p:nvPr>
            <p:ph type="sldNum" sz="quarter" idx="5"/>
          </p:nvPr>
        </p:nvSpPr>
        <p:spPr/>
        <p:txBody>
          <a:bodyPr/>
          <a:lstStyle/>
          <a:p>
            <a:fld id="{35781DD8-3831-43B5-A4D2-85C4B385383E}" type="slidenum">
              <a:rPr lang="th-TH" smtClean="0"/>
              <a:t>27</a:t>
            </a:fld>
            <a:endParaRPr lang="th-TH"/>
          </a:p>
        </p:txBody>
      </p:sp>
    </p:spTree>
    <p:extLst>
      <p:ext uri="{BB962C8B-B14F-4D97-AF65-F5344CB8AC3E}">
        <p14:creationId xmlns:p14="http://schemas.microsoft.com/office/powerpoint/2010/main" val="404146493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1338133">
              <a:spcBef>
                <a:spcPts val="878"/>
              </a:spcBef>
              <a:buFont typeface="Arial" panose="020B0604020202020204" pitchFamily="34" charset="0"/>
              <a:buNone/>
              <a:defRPr/>
            </a:pPr>
            <a:r>
              <a:rPr lang="th-TH" sz="1400" b="1" u="sng" dirty="0">
                <a:latin typeface="DB Helvethaica X 55 Regular" panose="02000506090000020004" pitchFamily="2" charset="-34"/>
                <a:cs typeface="DB Helvethaica X 55 Regular" panose="02000506090000020004" pitchFamily="2" charset="-34"/>
              </a:rPr>
              <a:t>บทพูด</a:t>
            </a:r>
            <a:endParaRPr lang="th-TH" sz="1400" u="sng" baseline="0" dirty="0">
              <a:latin typeface="DB Helvethaica X 55 Regular" panose="02000506090000020004" pitchFamily="2" charset="-34"/>
              <a:cs typeface="DB Helvethaica X 55 Regular" panose="02000506090000020004" pitchFamily="2" charset="-34"/>
            </a:endParaRPr>
          </a:p>
          <a:p>
            <a:pPr marL="285750" indent="-285750">
              <a:spcBef>
                <a:spcPts val="878"/>
              </a:spcBef>
              <a:buFont typeface="Arial" panose="020B0604020202020204" pitchFamily="34" charset="0"/>
              <a:buChar char="•"/>
              <a:tabLst>
                <a:tab pos="267163" algn="l"/>
              </a:tabLst>
            </a:pP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การเรียนรู้เรื่องการวางแผนการเงินส่วนบุคคลช่วยให้เราสามารถบริหารจัดการเงินของเราได้ โดยเฉพาะการรับรู้ว่า เงินเข้าและเงินออกจากกระเป๋าเราไปเป็นเท่าไหร่ เป็นค่าอะไรบ้าง จะต้องจัดการยังไง ซึ่งภาษีก็เป็นเงินส่วนหนึ่งที่ออกจากกระเป๋าเราเป็นจำนวนมาก การเรียนรู้เรื่องภาษีในเบื้องต้นจึงเป็นสิ่งสำคัญ </a:t>
            </a:r>
          </a:p>
          <a:p>
            <a:pPr marL="285750" indent="-285750">
              <a:spcBef>
                <a:spcPts val="878"/>
              </a:spcBef>
              <a:buFont typeface="Arial" panose="020B0604020202020204" pitchFamily="34" charset="0"/>
              <a:buChar char="•"/>
              <a:tabLst>
                <a:tab pos="267163" algn="l"/>
              </a:tabLst>
            </a:pP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นอกจาก “การจ่ายภาษี” เป็นหนึ่งในหน้าที่ของพลเมืองที่ต้องรู้แล้ว ยังมีส่วนช่วยให้เราสามารถวางแผนและบริหารจัดการภาษีที่จะเกิดขึ้นในอนาคตได้ </a:t>
            </a:r>
            <a:b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br>
            <a:r>
              <a:rPr lang="th-TH" sz="1400" b="0" i="0" u="none" strike="noStrike">
                <a:solidFill>
                  <a:srgbClr val="FF0000"/>
                </a:solidFill>
                <a:effectLst/>
                <a:latin typeface="DB Helvethaica X 55 Regular" panose="02000506090000020004" pitchFamily="2" charset="-34"/>
                <a:cs typeface="DB Helvethaica X 55 Regular" panose="02000506090000020004" pitchFamily="2" charset="-34"/>
              </a:rPr>
              <a:t>รวมทั้งเป็นการวางแผนทางการเงินระยะยาว</a:t>
            </a:r>
            <a:endPar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endParaRPr>
          </a:p>
          <a:p>
            <a:pPr marL="285750" indent="-285750">
              <a:spcBef>
                <a:spcPts val="878"/>
              </a:spcBef>
              <a:buFont typeface="Arial" panose="020B0604020202020204" pitchFamily="34" charset="0"/>
              <a:buChar char="•"/>
              <a:tabLst>
                <a:tab pos="267163" algn="l"/>
              </a:tabLst>
            </a:pP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ซึ่งจากสมการการคำนวณภาษีเงินได้บุคคลธรรมดาไป เราจะสามารถประหยัดภาษีได้อย่างไรบ้าง</a:t>
            </a:r>
          </a:p>
          <a:p>
            <a:pPr marL="285750" indent="-285750">
              <a:spcBef>
                <a:spcPts val="878"/>
              </a:spcBef>
              <a:buFont typeface="Arial" panose="020B0604020202020204" pitchFamily="34" charset="0"/>
              <a:buChar char="•"/>
              <a:tabLst>
                <a:tab pos="267163" algn="l"/>
              </a:tabLst>
            </a:pPr>
            <a:r>
              <a:rPr lang="th-TH" sz="1400" b="0" i="0" u="none" strike="noStrike" baseline="0">
                <a:solidFill>
                  <a:srgbClr val="000000"/>
                </a:solidFill>
                <a:effectLst/>
                <a:latin typeface="DB Helvethaica X 55 Regular" panose="02000506090000020004" pitchFamily="2" charset="-34"/>
                <a:cs typeface="DB Helvethaica X 55 Regular" panose="02000506090000020004" pitchFamily="2" charset="-34"/>
              </a:rPr>
              <a:t>ลดรายได้? เพิ่มรายจ่าย? </a:t>
            </a:r>
            <a:r>
              <a:rPr lang="en-US" sz="1400" b="0" i="0" u="none" strike="noStrike" baseline="0">
                <a:solidFill>
                  <a:srgbClr val="000000"/>
                </a:solidFill>
                <a:effectLst/>
                <a:latin typeface="DB Helvethaica X 55 Regular" panose="02000506090000020004" pitchFamily="2" charset="-34"/>
                <a:cs typeface="DB Helvethaica X 55 Regular" panose="02000506090000020004" pitchFamily="2" charset="-34"/>
              </a:rPr>
              <a:t>&gt;&gt; 2 </a:t>
            </a:r>
            <a:r>
              <a:rPr lang="th-TH" sz="1400" b="0" i="0" u="none" strike="noStrike" baseline="0">
                <a:solidFill>
                  <a:srgbClr val="000000"/>
                </a:solidFill>
                <a:effectLst/>
                <a:latin typeface="DB Helvethaica X 55 Regular" panose="02000506090000020004" pitchFamily="2" charset="-34"/>
                <a:cs typeface="DB Helvethaica X 55 Regular" panose="02000506090000020004" pitchFamily="2" charset="-34"/>
              </a:rPr>
              <a:t>ส่วนนี้ เราไม่สามารถวางแผนหรือบริหารจัดการได้มาก อาจทำได้เพียงเลือกวิธีการหักค่าใช้จ่ายแบบเหมาหรือตามจริง (ขึ้นอยู่กับประเภทเงินได้ด้วย)</a:t>
            </a:r>
          </a:p>
          <a:p>
            <a:pPr marL="285750" indent="-285750">
              <a:spcBef>
                <a:spcPts val="878"/>
              </a:spcBef>
              <a:buFont typeface="Arial" panose="020B0604020202020204" pitchFamily="34" charset="0"/>
              <a:buChar char="•"/>
              <a:tabLst>
                <a:tab pos="267163" algn="l"/>
              </a:tabLst>
            </a:pPr>
            <a:r>
              <a:rPr lang="th-TH" sz="1400" b="0" i="0" u="none" strike="noStrike" baseline="0">
                <a:solidFill>
                  <a:srgbClr val="000000"/>
                </a:solidFill>
                <a:effectLst/>
                <a:latin typeface="DB Helvethaica X 55 Regular" panose="02000506090000020004" pitchFamily="2" charset="-34"/>
                <a:cs typeface="DB Helvethaica X 55 Regular" panose="02000506090000020004" pitchFamily="2" charset="-34"/>
              </a:rPr>
              <a:t>ส่วนที่เราสามารถวางแผนและบริหารจัดการได้ นั่นก็คือ การเพิ่มค่าลดหย่อน เช่น ค่าลดหย่อนกลุ่มเบี้ยประกันเพื่อป้องกันความเสี่ยง กลุ่มการลงทุนเพื่อการเกษียณ</a:t>
            </a:r>
            <a:br>
              <a:rPr lang="th-TH" sz="1400" b="0" i="0" u="none" strike="noStrike" baseline="0">
                <a:solidFill>
                  <a:srgbClr val="000000"/>
                </a:solidFill>
                <a:effectLst/>
                <a:latin typeface="DB Helvethaica X 55 Regular" panose="02000506090000020004" pitchFamily="2" charset="-34"/>
                <a:cs typeface="DB Helvethaica X 55 Regular" panose="02000506090000020004" pitchFamily="2" charset="-34"/>
              </a:rPr>
            </a:br>
            <a:r>
              <a:rPr lang="th-TH" sz="1400" b="0" i="0" u="none" strike="noStrike" baseline="0">
                <a:solidFill>
                  <a:srgbClr val="000000"/>
                </a:solidFill>
                <a:effectLst/>
                <a:latin typeface="DB Helvethaica X 55 Regular" panose="02000506090000020004" pitchFamily="2" charset="-34"/>
                <a:cs typeface="DB Helvethaica X 55 Regular" panose="02000506090000020004" pitchFamily="2" charset="-34"/>
              </a:rPr>
              <a:t>ซึ่งจะส่งผลดีต่อเป้าหมายเงินออมระยะยาวของเรา ทำให้ถึงเป้าหมายได้เร็วยิ่งขึ้นด้วย</a:t>
            </a:r>
            <a:endParaRPr lang="th-TH" sz="1400" b="1" baseline="0" dirty="0">
              <a:solidFill>
                <a:schemeClr val="tx1"/>
              </a:solidFill>
              <a:latin typeface="DB Helvethaica X 55 Regular" panose="02000506090000020004" pitchFamily="2" charset="-34"/>
              <a:cs typeface="DB Helvethaica X 55 Regular" panose="02000506090000020004" pitchFamily="2" charset="-34"/>
            </a:endParaRPr>
          </a:p>
          <a:p>
            <a:pPr marL="0" indent="0">
              <a:spcBef>
                <a:spcPts val="878"/>
              </a:spcBef>
              <a:buFont typeface="Arial" panose="020B0604020202020204" pitchFamily="34" charset="0"/>
              <a:buNone/>
              <a:tabLst>
                <a:tab pos="267163" algn="l"/>
              </a:tabLst>
            </a:pPr>
            <a:r>
              <a:rPr lang="th-TH" sz="1400" b="1" baseline="0">
                <a:solidFill>
                  <a:schemeClr val="tx1"/>
                </a:solidFill>
                <a:latin typeface="DB Helvethaica X 55 Regular" panose="02000506090000020004" pitchFamily="2" charset="-34"/>
                <a:cs typeface="DB Helvethaica X 55 Regular" panose="02000506090000020004" pitchFamily="2" charset="-34"/>
              </a:rPr>
              <a:t>สามารถ</a:t>
            </a:r>
            <a:r>
              <a:rPr lang="th-TH" sz="1400" b="1" baseline="0" dirty="0">
                <a:solidFill>
                  <a:schemeClr val="tx1"/>
                </a:solidFill>
                <a:latin typeface="DB Helvethaica X 55 Regular" panose="02000506090000020004" pitchFamily="2" charset="-34"/>
                <a:cs typeface="DB Helvethaica X 55 Regular" panose="02000506090000020004" pitchFamily="2" charset="-34"/>
              </a:rPr>
              <a:t>ติดตามข่าวสารและข้อมูลทางการเงินต่าง ๆ ได้ที่เว็บไซต์ </a:t>
            </a:r>
            <a:r>
              <a:rPr lang="en-US" sz="1400" b="1" baseline="0" dirty="0">
                <a:solidFill>
                  <a:schemeClr val="tx1"/>
                </a:solidFill>
                <a:latin typeface="DB Helvethaica X 55 Regular" panose="02000506090000020004" pitchFamily="2" charset="-34"/>
                <a:cs typeface="DB Helvethaica X 55 Regular" panose="02000506090000020004" pitchFamily="2" charset="-34"/>
              </a:rPr>
              <a:t>1213 </a:t>
            </a:r>
            <a:r>
              <a:rPr lang="th-TH" sz="1400" b="1" baseline="0" dirty="0">
                <a:solidFill>
                  <a:schemeClr val="tx1"/>
                </a:solidFill>
                <a:latin typeface="DB Helvethaica X 55 Regular" panose="02000506090000020004" pitchFamily="2" charset="-34"/>
                <a:cs typeface="DB Helvethaica X 55 Regular" panose="02000506090000020004" pitchFamily="2" charset="-34"/>
              </a:rPr>
              <a:t>และ </a:t>
            </a:r>
            <a:r>
              <a:rPr lang="en-US" sz="1400" b="1" baseline="0" dirty="0">
                <a:solidFill>
                  <a:schemeClr val="tx1"/>
                </a:solidFill>
                <a:latin typeface="DB Helvethaica X 55 Regular" panose="02000506090000020004" pitchFamily="2" charset="-34"/>
                <a:cs typeface="DB Helvethaica X 55 Regular" panose="02000506090000020004" pitchFamily="2" charset="-34"/>
              </a:rPr>
              <a:t>Facebook hotline 1213</a:t>
            </a:r>
            <a:endParaRPr lang="th-TH" sz="1400" dirty="0">
              <a:latin typeface="DB Helvethaica X 55 Regular" panose="02000506090000020004" pitchFamily="2" charset="-34"/>
              <a:cs typeface="DB Helvethaica X 55 Regular" panose="02000506090000020004" pitchFamily="2" charset="-34"/>
            </a:endParaRPr>
          </a:p>
          <a:p>
            <a:endParaRPr lang="th-TH" sz="1400" dirty="0">
              <a:latin typeface="DB Helvethaica X 55 Regular" panose="02000506090000020004" pitchFamily="2" charset="-34"/>
              <a:cs typeface="DB Helvethaica X 55 Regular" panose="02000506090000020004" pitchFamily="2" charset="-34"/>
            </a:endParaRPr>
          </a:p>
        </p:txBody>
      </p:sp>
      <p:sp>
        <p:nvSpPr>
          <p:cNvPr id="4" name="Slide Number Placeholder 3"/>
          <p:cNvSpPr>
            <a:spLocks noGrp="1"/>
          </p:cNvSpPr>
          <p:nvPr>
            <p:ph type="sldNum" sz="quarter" idx="5"/>
          </p:nvPr>
        </p:nvSpPr>
        <p:spPr/>
        <p:txBody>
          <a:bodyPr/>
          <a:lstStyle/>
          <a:p>
            <a:fld id="{35781DD8-3831-43B5-A4D2-85C4B385383E}" type="slidenum">
              <a:rPr lang="th-TH" smtClean="0"/>
              <a:t>28</a:t>
            </a:fld>
            <a:endParaRPr lang="th-TH"/>
          </a:p>
        </p:txBody>
      </p:sp>
    </p:spTree>
    <p:extLst>
      <p:ext uri="{BB962C8B-B14F-4D97-AF65-F5344CB8AC3E}">
        <p14:creationId xmlns:p14="http://schemas.microsoft.com/office/powerpoint/2010/main" val="29463358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h-TH"/>
          </a:p>
        </p:txBody>
      </p:sp>
      <p:sp>
        <p:nvSpPr>
          <p:cNvPr id="4" name="Slide Number Placeholder 3"/>
          <p:cNvSpPr>
            <a:spLocks noGrp="1"/>
          </p:cNvSpPr>
          <p:nvPr>
            <p:ph type="sldNum" sz="quarter" idx="5"/>
          </p:nvPr>
        </p:nvSpPr>
        <p:spPr/>
        <p:txBody>
          <a:bodyPr/>
          <a:lstStyle/>
          <a:p>
            <a:fld id="{35781DD8-3831-43B5-A4D2-85C4B385383E}" type="slidenum">
              <a:rPr lang="th-TH" smtClean="0"/>
              <a:t>29</a:t>
            </a:fld>
            <a:endParaRPr lang="th-TH"/>
          </a:p>
        </p:txBody>
      </p:sp>
    </p:spTree>
    <p:extLst>
      <p:ext uri="{BB962C8B-B14F-4D97-AF65-F5344CB8AC3E}">
        <p14:creationId xmlns:p14="http://schemas.microsoft.com/office/powerpoint/2010/main" val="2582301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defRPr/>
            </a:pPr>
            <a:r>
              <a:rPr lang="th-TH" sz="1400" b="1" u="sng" kern="1200" dirty="0">
                <a:solidFill>
                  <a:schemeClr val="tx1"/>
                </a:solidFill>
                <a:latin typeface="DB Helvethaica X 55 Regular" panose="02000506090000020004" pitchFamily="2" charset="-34"/>
                <a:ea typeface="+mn-ea"/>
                <a:cs typeface="DB Helvethaica X 55 Regular" panose="02000506090000020004" pitchFamily="2" charset="-34"/>
              </a:rPr>
              <a:t>บทพูด</a:t>
            </a:r>
          </a:p>
          <a:p>
            <a:pPr marL="418167" indent="-418167" defTabSz="1338133">
              <a:spcBef>
                <a:spcPts val="878"/>
              </a:spcBef>
              <a:buFont typeface="Arial" panose="020B0604020202020204" pitchFamily="34" charset="0"/>
              <a:buChar char="•"/>
              <a:defRPr/>
            </a:pPr>
            <a:endParaRPr lang="th-TH" sz="1800" b="0" dirty="0">
              <a:solidFill>
                <a:schemeClr val="tx1"/>
              </a:solidFill>
            </a:endParaRPr>
          </a:p>
        </p:txBody>
      </p:sp>
      <p:sp>
        <p:nvSpPr>
          <p:cNvPr id="4" name="Slide Number Placeholder 3"/>
          <p:cNvSpPr>
            <a:spLocks noGrp="1"/>
          </p:cNvSpPr>
          <p:nvPr>
            <p:ph type="sldNum" sz="quarter" idx="5"/>
          </p:nvPr>
        </p:nvSpPr>
        <p:spPr/>
        <p:txBody>
          <a:bodyPr/>
          <a:lstStyle/>
          <a:p>
            <a:fld id="{35781DD8-3831-43B5-A4D2-85C4B385383E}" type="slidenum">
              <a:rPr lang="th-TH" smtClean="0"/>
              <a:t>3</a:t>
            </a:fld>
            <a:endParaRPr lang="th-TH"/>
          </a:p>
        </p:txBody>
      </p:sp>
    </p:spTree>
    <p:extLst>
      <p:ext uri="{BB962C8B-B14F-4D97-AF65-F5344CB8AC3E}">
        <p14:creationId xmlns:p14="http://schemas.microsoft.com/office/powerpoint/2010/main" val="616979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sz="1400" b="1" u="sng">
                <a:solidFill>
                  <a:schemeClr val="tx1"/>
                </a:solidFill>
                <a:latin typeface="DB Helvethaica X 55 Regular" panose="02000506090000020004" pitchFamily="2" charset="-34"/>
                <a:cs typeface="DB Helvethaica X 55 Regular" panose="02000506090000020004" pitchFamily="2" charset="-34"/>
              </a:rPr>
              <a:t>บทพูด</a:t>
            </a:r>
          </a:p>
          <a:p>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ชวนคิดชวนคุย ถามผู้เรียน</a:t>
            </a:r>
          </a:p>
          <a:p>
            <a:pPr marL="342900" indent="-342900">
              <a:buAutoNum type="arabicPeriod"/>
            </a:pP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ในชีวิตประจำวันของผู้เรียน ผู้เรียนเคยเสียภาษีหรือไม่ ถ้าเคยคิดว่าเป็นภาษีอะไร? (เช่น ภาษีมูลค่าเพิ่ม) </a:t>
            </a:r>
          </a:p>
          <a:p>
            <a:pPr marL="800100" lvl="1" indent="-342900">
              <a:buFont typeface="Arial" panose="020B0604020202020204" pitchFamily="34" charset="0"/>
              <a:buChar char="•"/>
            </a:pP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อธิบายเพิ่มเติม แม้เราจะยังไม่มีรายได้ แต่ทุกวันนี้เราก็ยังต้องเสียภาษี เช่น ภาษีมูลค่าเพิ่ม ดังนั้น การเรียนรู้เรื่องภาษีจึงเป็นสิ่งสำคัญ เพราะเกี่ยวข้องกับเราในการดำรงชีวิตประจำวันอยู่แล้ว</a:t>
            </a:r>
          </a:p>
        </p:txBody>
      </p:sp>
      <p:sp>
        <p:nvSpPr>
          <p:cNvPr id="4" name="Slide Number Placeholder 3"/>
          <p:cNvSpPr>
            <a:spLocks noGrp="1"/>
          </p:cNvSpPr>
          <p:nvPr>
            <p:ph type="sldNum" sz="quarter" idx="5"/>
          </p:nvPr>
        </p:nvSpPr>
        <p:spPr/>
        <p:txBody>
          <a:bodyPr/>
          <a:lstStyle/>
          <a:p>
            <a:fld id="{35781DD8-3831-43B5-A4D2-85C4B385383E}" type="slidenum">
              <a:rPr lang="th-TH" smtClean="0"/>
              <a:t>4</a:t>
            </a:fld>
            <a:endParaRPr lang="th-TH"/>
          </a:p>
        </p:txBody>
      </p:sp>
    </p:spTree>
    <p:extLst>
      <p:ext uri="{BB962C8B-B14F-4D97-AF65-F5344CB8AC3E}">
        <p14:creationId xmlns:p14="http://schemas.microsoft.com/office/powerpoint/2010/main" val="976405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sz="1400" b="1" u="sng">
                <a:solidFill>
                  <a:schemeClr val="tx1"/>
                </a:solidFill>
                <a:latin typeface="DB Helvethaica X 55 Regular" panose="02000506090000020004" pitchFamily="2" charset="-34"/>
                <a:cs typeface="DB Helvethaica X 55 Regular" panose="02000506090000020004" pitchFamily="2" charset="-34"/>
              </a:rPr>
              <a:t>บทพูด</a:t>
            </a:r>
          </a:p>
          <a:p>
            <a:pPr marL="0" indent="0">
              <a:buNone/>
            </a:pP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ทำความรู้จักภาษีมูลค่า ภาษีที่ทุกคนต้องเสีย แม้ไม่มีรายได้</a:t>
            </a:r>
          </a:p>
          <a:p>
            <a:pPr marL="0" indent="0">
              <a:buNone/>
            </a:pPr>
            <a:r>
              <a:rPr lang="th-TH" sz="1400">
                <a:latin typeface="DB Helvethaica X 55 Regular" panose="02000506090000020004" pitchFamily="2" charset="-34"/>
                <a:cs typeface="DB Helvethaica X 55 Regular" panose="02000506090000020004" pitchFamily="2" charset="-34"/>
              </a:rPr>
              <a:t>ที่มา</a:t>
            </a:r>
            <a:r>
              <a:rPr lang="en-US" sz="1400">
                <a:latin typeface="DB Helvethaica X 55 Regular" panose="02000506090000020004" pitchFamily="2" charset="-34"/>
                <a:cs typeface="DB Helvethaica X 55 Regular" panose="02000506090000020004" pitchFamily="2" charset="-34"/>
              </a:rPr>
              <a:t>: https://www.youtube.com/watch?v=Y5vwNSvN64A</a:t>
            </a:r>
          </a:p>
          <a:p>
            <a:pPr marL="0" indent="0">
              <a:buNone/>
            </a:pPr>
            <a:endParaRPr lang="en-US" sz="1400" b="0" i="0" u="none" strike="noStrike">
              <a:solidFill>
                <a:srgbClr val="000000"/>
              </a:solidFill>
              <a:effectLst/>
              <a:latin typeface="DB Helvethaica X 55 Regular" panose="02000506090000020004" pitchFamily="2" charset="-34"/>
              <a:cs typeface="DB Helvethaica X 55 Regular" panose="02000506090000020004" pitchFamily="2" charset="-34"/>
            </a:endParaRPr>
          </a:p>
          <a:p>
            <a:pPr marL="0" indent="0">
              <a:buNone/>
            </a:pP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สรุปเนื้อหาจากคลิปวิดีโอ</a:t>
            </a:r>
            <a:r>
              <a:rPr lang="en-US" sz="1400" b="0" i="0" u="none" strike="noStrike">
                <a:solidFill>
                  <a:srgbClr val="000000"/>
                </a:solidFill>
                <a:effectLst/>
                <a:latin typeface="DB Helvethaica X 55 Regular" panose="02000506090000020004" pitchFamily="2" charset="-34"/>
                <a:cs typeface="DB Helvethaica X 55 Regular" panose="02000506090000020004" pitchFamily="2" charset="-34"/>
              </a:rPr>
              <a:t>: </a:t>
            </a: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ภาษีที่ทุกวันนี้เราจะต้องเสีย ไม่ว่าเราจะมีรายได้หรือยังไม่มีรายได้ นั่นก็คือ </a:t>
            </a:r>
            <a:r>
              <a:rPr lang="th-TH" sz="1400" b="1" i="0" u="none" strike="noStrike">
                <a:solidFill>
                  <a:srgbClr val="000000"/>
                </a:solidFill>
                <a:effectLst/>
                <a:latin typeface="DB Helvethaica X 55 Regular" panose="02000506090000020004" pitchFamily="2" charset="-34"/>
                <a:cs typeface="DB Helvethaica X 55 Regular" panose="02000506090000020004" pitchFamily="2" charset="-34"/>
              </a:rPr>
              <a:t>ภาษีมูลค่าเพิ่ม</a:t>
            </a: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 ซึ่งเป็นภาษีที่คิดจากราคาสินค้าและบริการ ที่เรียกว่า มูลค่าเพิ่ม เพราะเป็นการเก็บภาษีจากมูลค่าที่เพิ่มขึ้นในแต่ละขั้นตอนการผลิต โดยภาษีมูลค่าเพิ่มเริ่มเก็บครั้งแรกในปี พ.ศ. 2535 โดยกำหนดให้จัดเก็บอยู่ที่อัตรา 10% แต่เพื่อเป็นการกระตุ้นการใช้จ่าย จึงมีลดลงเหลืออัตรา 7% แต่การลดอัตราจัดเก็บนี้เป็นการออกกฎหมายแบบปีต่อปี ซึ่งรัฐบาลที่ผ่านมาก็ยังต่ออายุกฎหมายนี้มาอย่างต่อเนื่อง</a:t>
            </a:r>
          </a:p>
        </p:txBody>
      </p:sp>
      <p:sp>
        <p:nvSpPr>
          <p:cNvPr id="4" name="Slide Number Placeholder 3"/>
          <p:cNvSpPr>
            <a:spLocks noGrp="1"/>
          </p:cNvSpPr>
          <p:nvPr>
            <p:ph type="sldNum" sz="quarter" idx="5"/>
          </p:nvPr>
        </p:nvSpPr>
        <p:spPr/>
        <p:txBody>
          <a:bodyPr/>
          <a:lstStyle/>
          <a:p>
            <a:fld id="{35781DD8-3831-43B5-A4D2-85C4B385383E}" type="slidenum">
              <a:rPr lang="th-TH" smtClean="0"/>
              <a:t>5</a:t>
            </a:fld>
            <a:endParaRPr lang="th-TH"/>
          </a:p>
        </p:txBody>
      </p:sp>
    </p:spTree>
    <p:extLst>
      <p:ext uri="{BB962C8B-B14F-4D97-AF65-F5344CB8AC3E}">
        <p14:creationId xmlns:p14="http://schemas.microsoft.com/office/powerpoint/2010/main" val="39701524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sz="1400" b="1" u="sng">
                <a:solidFill>
                  <a:schemeClr val="tx1"/>
                </a:solidFill>
                <a:latin typeface="DB Helvethaica X 55 Regular" panose="02000506090000020004" pitchFamily="2" charset="-34"/>
                <a:cs typeface="DB Helvethaica X 55 Regular" panose="02000506090000020004" pitchFamily="2" charset="-34"/>
              </a:rPr>
              <a:t>บทพูด</a:t>
            </a:r>
          </a:p>
          <a:p>
            <a:pPr marL="0" indent="0">
              <a:buNone/>
            </a:pP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แล้วภาษีคืออะไรล่ะ? ทำไมเราต้องเสียภาษี?</a:t>
            </a:r>
          </a:p>
          <a:p>
            <a:pPr marL="0" indent="0">
              <a:buNone/>
            </a:pPr>
            <a:r>
              <a:rPr lang="th-TH" sz="1400">
                <a:latin typeface="DB Helvethaica X 55 Regular" panose="02000506090000020004" pitchFamily="2" charset="-34"/>
                <a:cs typeface="DB Helvethaica X 55 Regular" panose="02000506090000020004" pitchFamily="2" charset="-34"/>
              </a:rPr>
              <a:t>ที่มา</a:t>
            </a:r>
            <a:r>
              <a:rPr lang="en-US" sz="1400">
                <a:latin typeface="DB Helvethaica X 55 Regular" panose="02000506090000020004" pitchFamily="2" charset="-34"/>
                <a:cs typeface="DB Helvethaica X 55 Regular" panose="02000506090000020004" pitchFamily="2" charset="-34"/>
              </a:rPr>
              <a:t>: https://www.youtube.com/watch?v=N6RWrTWjA94</a:t>
            </a:r>
          </a:p>
          <a:p>
            <a:pPr marL="0" indent="0">
              <a:buNone/>
            </a:pPr>
            <a:r>
              <a:rPr lang="th-TH" sz="1400" u="sng">
                <a:latin typeface="DB Helvethaica X 55 Regular" panose="02000506090000020004" pitchFamily="2" charset="-34"/>
                <a:cs typeface="DB Helvethaica X 55 Regular" panose="02000506090000020004" pitchFamily="2" charset="-34"/>
              </a:rPr>
              <a:t>สรุปเนื้อหาจากคลิปวิดีโอ</a:t>
            </a:r>
            <a:endParaRPr lang="en-US" sz="1400" u="sng">
              <a:latin typeface="DB Helvethaica X 55 Regular" panose="02000506090000020004" pitchFamily="2" charset="-34"/>
              <a:cs typeface="DB Helvethaica X 55 Regular" panose="02000506090000020004" pitchFamily="2" charset="-34"/>
            </a:endParaRPr>
          </a:p>
          <a:p>
            <a:pPr marL="285750" indent="-285750">
              <a:buFont typeface="Arial" panose="020B0604020202020204" pitchFamily="34" charset="0"/>
              <a:buChar char="•"/>
            </a:pP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รัฐบาลมีหน้าที่อำนวยความสะดวกและจัดสรรสวัสดิการให้กับประชาชนในประเทศ โดยให้บริการสาธารณะ เช่น ถนน ขนส่งสาธารณะ ระบบน้ำ ระบบไฟฟ้า หรือที่เรียกว่า สาธารณูปโภคขั้นพื้นฐาน ซึ่งใช้เงินลงทุนสูง และภาคเอกชนไม่กล้าลงทุนเนื่องจากอาจไม่คุ้มกับที่ลงทุนไป รัฐบาลจึงต้องหาเงินมาลงทุนเอง โดยเก็บจากผู้ที่ได้รับประโยชน์โดยตรง นั่นก็คือ ประชาชน</a:t>
            </a:r>
          </a:p>
          <a:p>
            <a:pPr marL="285750" indent="-285750">
              <a:buFont typeface="Arial" panose="020B0604020202020204" pitchFamily="34" charset="0"/>
              <a:buChar char="•"/>
            </a:pP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ภาษีจึงเปรียบเสมือนค่าส่วนกลางที่ประชาชนจะต้องจ่าย หรือกล่าวอีกทางหนึ่งก็คือ ภาษีเป็นหน้าที่ของประชาชนทุกคนในประเทศที่ต้องจ่าย เพื่อจะได้รับบริการสาธารณะเหล่านั้นจากรัฐบาล ซึ่งแต่ละคนจะจ่ายภาษีมากหรือน้อยก็ขึ้นอยู่กับรายได้ การใช้จ่าย และทรัพย์สินที่มี</a:t>
            </a:r>
          </a:p>
          <a:p>
            <a:pPr marL="285750" indent="-285750">
              <a:buFont typeface="Arial" panose="020B0604020202020204" pitchFamily="34" charset="0"/>
              <a:buChar char="•"/>
            </a:pP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ภาษียังเป็นเครื่องมือหนึ่งทางเศรษฐกิจ เมื่อใดที่เศรษฐกิจไม่ดี รัฐบาลจะลดอัตราภาษีลง ทำให้ประชาชนมีกำลังซื้อเพื่อไปจับจ่ายใช้สอยได้มากขึ้น รวมถึงรัฐบาลยังใช้ภาษีในการสร้างหรือเปลี่ยนแปลงแรงจูงใจทางเศรษฐกิจได้อีกด้วย เช่น ลดภาษีให้กับธุรกิจที่ต้องการส่งเสริม เพื่อกระตุ้นให้มีผู้ลงทุนมากขึ้น หรือเพิ่มภาษีให้กับสินค้าที่ไม่ต้องการให้ประชาชนบริโภคมาก (ตัวอย่าง สินค้าฟุ่มเฟือย สินค้านำเข้า หรือสินค้าที่ไม่ดีต่อสุภาพ)</a:t>
            </a:r>
          </a:p>
          <a:p>
            <a:pPr marL="285750" indent="-285750">
              <a:buFont typeface="Arial" panose="020B0604020202020204" pitchFamily="34" charset="0"/>
              <a:buChar char="•"/>
            </a:pP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นอกจากนี้ ภาษียังเป็นเครื่องมือในการช่วยกระจายรายได้ของประชาชนในประเทศ เพราะจะเก็บจากผู้ที่มีรายได้มากไปทำสวัสดิการให้กับผู้ที่มีรายได้น้อย เช่น ภาษีที่ดิน ภาษีมรดก</a:t>
            </a:r>
            <a:endParaRPr lang="en-US" sz="1400">
              <a:latin typeface="DB Helvethaica X 55 Regular" panose="02000506090000020004" pitchFamily="2" charset="-34"/>
              <a:cs typeface="DB Helvethaica X 55 Regular" panose="02000506090000020004" pitchFamily="2" charset="-34"/>
            </a:endParaRPr>
          </a:p>
          <a:p>
            <a:pPr marL="0" indent="0">
              <a:buNone/>
            </a:pPr>
            <a:endParaRPr lang="en-US" sz="1400">
              <a:latin typeface="DB Helvethaica X 55 Regular" panose="02000506090000020004" pitchFamily="2" charset="-34"/>
              <a:cs typeface="DB Helvethaica X 55 Regular" panose="02000506090000020004" pitchFamily="2" charset="-34"/>
            </a:endParaRPr>
          </a:p>
        </p:txBody>
      </p:sp>
      <p:sp>
        <p:nvSpPr>
          <p:cNvPr id="4" name="Slide Number Placeholder 3"/>
          <p:cNvSpPr>
            <a:spLocks noGrp="1"/>
          </p:cNvSpPr>
          <p:nvPr>
            <p:ph type="sldNum" sz="quarter" idx="5"/>
          </p:nvPr>
        </p:nvSpPr>
        <p:spPr/>
        <p:txBody>
          <a:bodyPr/>
          <a:lstStyle/>
          <a:p>
            <a:fld id="{35781DD8-3831-43B5-A4D2-85C4B385383E}" type="slidenum">
              <a:rPr lang="th-TH" smtClean="0"/>
              <a:t>6</a:t>
            </a:fld>
            <a:endParaRPr lang="th-TH"/>
          </a:p>
        </p:txBody>
      </p:sp>
    </p:spTree>
    <p:extLst>
      <p:ext uri="{BB962C8B-B14F-4D97-AF65-F5344CB8AC3E}">
        <p14:creationId xmlns:p14="http://schemas.microsoft.com/office/powerpoint/2010/main" val="1161740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sz="1400" b="1" u="sng">
                <a:solidFill>
                  <a:schemeClr val="tx1"/>
                </a:solidFill>
                <a:latin typeface="DB Helvethaica X 55 Regular" panose="02000506090000020004" pitchFamily="2" charset="-34"/>
                <a:cs typeface="DB Helvethaica X 55 Regular" panose="02000506090000020004" pitchFamily="2" charset="-34"/>
              </a:rPr>
              <a:t>บทพูด</a:t>
            </a:r>
          </a:p>
          <a:p>
            <a:pPr marL="0" indent="0">
              <a:buNone/>
            </a:pP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ภาษีมีกี่ประเภท? อะไรบ้าง? </a:t>
            </a:r>
            <a:r>
              <a:rPr lang="en-US" sz="1400" b="0" i="0" u="none" strike="noStrike">
                <a:solidFill>
                  <a:srgbClr val="000000"/>
                </a:solidFill>
                <a:effectLst/>
                <a:latin typeface="DB Helvethaica X 55 Regular" panose="02000506090000020004" pitchFamily="2" charset="-34"/>
                <a:cs typeface="DB Helvethaica X 55 Regular" panose="02000506090000020004" pitchFamily="2" charset="-34"/>
              </a:rPr>
              <a:t>- </a:t>
            </a: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ภาษีแบ่งออกเป็น 2 ประเภทหลักคือ ภาษีทางตรงและภาษีทางอ้อม</a:t>
            </a:r>
            <a:endParaRPr lang="th-TH" sz="1400" b="1" i="0" u="none" strike="noStrike">
              <a:solidFill>
                <a:srgbClr val="000000"/>
              </a:solidFill>
              <a:effectLst/>
              <a:latin typeface="DB Helvethaica X 55 Regular" panose="02000506090000020004" pitchFamily="2" charset="-34"/>
              <a:cs typeface="DB Helvethaica X 55 Regular" panose="02000506090000020004" pitchFamily="2" charset="-34"/>
            </a:endParaRPr>
          </a:p>
          <a:p>
            <a:pPr marL="342900" indent="-342900">
              <a:buFont typeface="+mj-lt"/>
              <a:buAutoNum type="arabicPeriod"/>
            </a:pP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ภาษีทางตรง คือ ภาษีที่เรียกเก็บจากรายได้และทรัพย์สินต่างๆของบุคคล หรือนิติบุคคล โดยส่วนใหญ่จะไม่สามารถผลักภาระภาษีไปยังผู้อื่นได้</a:t>
            </a:r>
            <a:endParaRPr lang="th-TH" sz="1400" b="1" i="0" u="none" strike="noStrike">
              <a:solidFill>
                <a:srgbClr val="000000"/>
              </a:solidFill>
              <a:effectLst/>
              <a:latin typeface="DB Helvethaica X 55 Regular" panose="02000506090000020004" pitchFamily="2" charset="-34"/>
              <a:cs typeface="DB Helvethaica X 55 Regular" panose="02000506090000020004" pitchFamily="2" charset="-34"/>
            </a:endParaRPr>
          </a:p>
          <a:p>
            <a:pPr marL="0" indent="0">
              <a:buFont typeface="+mj-lt"/>
              <a:buNone/>
            </a:pPr>
            <a:r>
              <a:rPr lang="th-TH" sz="1400" b="0" i="0" u="sng" strike="noStrike">
                <a:solidFill>
                  <a:srgbClr val="000000"/>
                </a:solidFill>
                <a:effectLst/>
                <a:latin typeface="DB Helvethaica X 55 Regular" panose="02000506090000020004" pitchFamily="2" charset="-34"/>
                <a:cs typeface="DB Helvethaica X 55 Regular" panose="02000506090000020004" pitchFamily="2" charset="-34"/>
              </a:rPr>
              <a:t>อธิบายเสริม</a:t>
            </a:r>
            <a:r>
              <a:rPr lang="en-US" sz="1400" b="0" i="0" u="sng" strike="noStrike">
                <a:solidFill>
                  <a:srgbClr val="000000"/>
                </a:solidFill>
                <a:effectLst/>
                <a:latin typeface="DB Helvethaica X 55 Regular" panose="02000506090000020004" pitchFamily="2" charset="-34"/>
                <a:cs typeface="DB Helvethaica X 55 Regular" panose="02000506090000020004" pitchFamily="2" charset="-34"/>
              </a:rPr>
              <a:t>: </a:t>
            </a: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ความแตกต่างของบุคคลกับนิติบุคคล คือ บุคคลคือคน </a:t>
            </a:r>
            <a:r>
              <a:rPr lang="en-US" sz="1400" b="0" i="0" u="none" strike="noStrike">
                <a:solidFill>
                  <a:srgbClr val="000000"/>
                </a:solidFill>
                <a:effectLst/>
                <a:latin typeface="DB Helvethaica X 55 Regular" panose="02000506090000020004" pitchFamily="2" charset="-34"/>
                <a:cs typeface="DB Helvethaica X 55 Regular" panose="02000506090000020004" pitchFamily="2" charset="-34"/>
              </a:rPr>
              <a:t>1 </a:t>
            </a: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คน คนธรรมดาทั่วไป ส่วนนิติบุคคลคือบุคคลที่สมมติขึ้นในทางกฎหมายให้มีสิทธิและหน้าที่เหมือนบุคคล เช่น ตั้งขึ้นเป็นรูปแบบบริษัทจำกัด ห้างหุ้นส่วนจำกัด สมาคม มูลนิธิ เป็นต้น</a:t>
            </a:r>
            <a:endParaRPr lang="th-TH" sz="1400" b="1" i="0" u="none" strike="noStrike" kern="1200">
              <a:solidFill>
                <a:srgbClr val="000000"/>
              </a:solidFill>
              <a:effectLst/>
              <a:latin typeface="DB Helvethaica X 55 Regular" panose="02000506090000020004" pitchFamily="2" charset="-34"/>
              <a:ea typeface="+mn-ea"/>
              <a:cs typeface="DB Helvethaica X 55 Regular" panose="02000506090000020004" pitchFamily="2" charset="-34"/>
            </a:endParaRPr>
          </a:p>
          <a:p>
            <a:pPr marL="0" indent="0">
              <a:buFont typeface="+mj-lt"/>
              <a:buNone/>
            </a:pPr>
            <a:endPar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endParaRPr>
          </a:p>
          <a:p>
            <a:pPr marL="0" indent="0">
              <a:buFont typeface="+mj-lt"/>
              <a:buNone/>
            </a:pP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ตัวอย่างภาษีได้แก่</a:t>
            </a:r>
            <a:endParaRPr lang="th-TH" sz="1400" b="1" i="0" u="none" strike="noStrike">
              <a:solidFill>
                <a:srgbClr val="000000"/>
              </a:solidFill>
              <a:effectLst/>
              <a:latin typeface="DB Helvethaica X 55 Regular" panose="02000506090000020004" pitchFamily="2" charset="-34"/>
              <a:cs typeface="DB Helvethaica X 55 Regular" panose="02000506090000020004" pitchFamily="2" charset="-34"/>
            </a:endParaRPr>
          </a:p>
          <a:p>
            <a:pPr marL="457200" lvl="1" indent="0">
              <a:buFont typeface="Arial" panose="020B0604020202020204" pitchFamily="34" charset="0"/>
              <a:buNone/>
            </a:pP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ภาษีที่เก็บจากทรัพย์สินของบุคคลหรือนิติบุคคล เช่น</a:t>
            </a:r>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ภาษีมรดก</a:t>
            </a:r>
            <a:r>
              <a:rPr lang="en-US" sz="1400" b="0" i="0" u="none" strike="noStrike">
                <a:solidFill>
                  <a:srgbClr val="000000"/>
                </a:solidFill>
                <a:effectLst/>
                <a:latin typeface="DB Helvethaica X 55 Regular" panose="02000506090000020004" pitchFamily="2" charset="-34"/>
                <a:cs typeface="DB Helvethaica X 55 Regular" panose="02000506090000020004" pitchFamily="2" charset="-34"/>
              </a:rPr>
              <a:t>: </a:t>
            </a: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เป็นภาษีที่เก็บจากผู้รับมรดกจากเจ้ามรดก ซึ่งทรัพย์สินที่ต้องเสียภาษี เช่น อสังหาริมทรัพย์ หลักทรัพย์ เงินฝาก ยานพาหนะ</a:t>
            </a:r>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ภาษีโรงเรือนและสิ่งปลูกสร้าง</a:t>
            </a:r>
            <a:r>
              <a:rPr lang="en-US" sz="1400" b="0" i="0" u="none" strike="noStrike">
                <a:solidFill>
                  <a:srgbClr val="000000"/>
                </a:solidFill>
                <a:effectLst/>
                <a:latin typeface="DB Helvethaica X 55 Regular" panose="02000506090000020004" pitchFamily="2" charset="-34"/>
                <a:cs typeface="DB Helvethaica X 55 Regular" panose="02000506090000020004" pitchFamily="2" charset="-34"/>
              </a:rPr>
              <a:t>: </a:t>
            </a: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เป็นภาษีที่เก็บตามมูลค่าของที่ดินและสิ่งปลูกสร้างที่ครอบครอง</a:t>
            </a:r>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ภาษีบำรุงท้องที่</a:t>
            </a:r>
            <a:r>
              <a:rPr lang="en-US" sz="1400" b="0" i="0" u="none" strike="noStrike">
                <a:solidFill>
                  <a:srgbClr val="000000"/>
                </a:solidFill>
                <a:effectLst/>
                <a:latin typeface="DB Helvethaica X 55 Regular" panose="02000506090000020004" pitchFamily="2" charset="-34"/>
                <a:cs typeface="DB Helvethaica X 55 Regular" panose="02000506090000020004" pitchFamily="2" charset="-34"/>
              </a:rPr>
              <a:t>: </a:t>
            </a: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เป็น</a:t>
            </a:r>
            <a:r>
              <a:rPr lang="th-TH" sz="1400" b="0" i="0">
                <a:solidFill>
                  <a:srgbClr val="636363"/>
                </a:solidFill>
                <a:effectLst/>
                <a:latin typeface="DB Helvethaica X 55 Regular" panose="02000506090000020004" pitchFamily="2" charset="-34"/>
                <a:cs typeface="DB Helvethaica X 55 Regular" panose="02000506090000020004" pitchFamily="2" charset="-34"/>
              </a:rPr>
              <a:t>ภาษีที่จัดเก็บจากเจ้าของที่ดินทุกประเภท ไม่ว่าจะมีเอกสารสิทธิ์ หรือไม่มีเอกสารสิทธิ์เป็นที่ว่างเปล่าหรือสิ่งปลูกสร้างอยู่หรือไม่ นอกจากนี้ยังหมายความรวมถึงพื้นที่ที่เป็นภูเขาและแม่น้ำด้วย</a:t>
            </a:r>
            <a:endPar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endParaRPr>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ภาษีป้าย</a:t>
            </a:r>
            <a:r>
              <a:rPr lang="en-US" sz="1400" b="0" i="0" u="none" strike="noStrike">
                <a:solidFill>
                  <a:srgbClr val="000000"/>
                </a:solidFill>
                <a:effectLst/>
                <a:latin typeface="DB Helvethaica X 55 Regular" panose="02000506090000020004" pitchFamily="2" charset="-34"/>
                <a:cs typeface="DB Helvethaica X 55 Regular" panose="02000506090000020004" pitchFamily="2" charset="-34"/>
              </a:rPr>
              <a:t>: </a:t>
            </a: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เป็นภาษีที่ที่เก็บจากป้ายที่แสดงชื่อ ยี่ห้อ หรือเครื่องหมายประกอบการค้าหรือประกอบกิจการอื่นเพื่อหารายได้ หรือโฆษณาการค้าหรือกิจการอื่น เพื่อหารายได้</a:t>
            </a:r>
          </a:p>
          <a:p>
            <a:pPr marL="742950" lvl="1" indent="-285750" rtl="0" fontAlgn="base">
              <a:spcBef>
                <a:spcPts val="0"/>
              </a:spcBef>
              <a:spcAft>
                <a:spcPts val="0"/>
              </a:spcAft>
              <a:buFont typeface="Arial" panose="020B0604020202020204" pitchFamily="34" charset="0"/>
              <a:buChar char="•"/>
            </a:pP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ภาษีเงินได้บุคคลธรรมดา / นิติบุคคล</a:t>
            </a:r>
            <a:r>
              <a:rPr lang="en-US" sz="1400" b="0" i="0" u="none" strike="noStrike">
                <a:solidFill>
                  <a:srgbClr val="000000"/>
                </a:solidFill>
                <a:effectLst/>
                <a:latin typeface="DB Helvethaica X 55 Regular" panose="02000506090000020004" pitchFamily="2" charset="-34"/>
                <a:cs typeface="DB Helvethaica X 55 Regular" panose="02000506090000020004" pitchFamily="2" charset="-34"/>
              </a:rPr>
              <a:t>: </a:t>
            </a: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เป็นภาษีที่เก็บจากเงินได้ พูดง่าย ๆ คือ ใครมีรายได้ต้องเสียภาษีเงินได้ ไม่ว่าจะเป็นบุคคลธรรมดาหรือนิติบุคคล</a:t>
            </a:r>
          </a:p>
        </p:txBody>
      </p:sp>
      <p:sp>
        <p:nvSpPr>
          <p:cNvPr id="4" name="Slide Number Placeholder 3"/>
          <p:cNvSpPr>
            <a:spLocks noGrp="1"/>
          </p:cNvSpPr>
          <p:nvPr>
            <p:ph type="sldNum" sz="quarter" idx="5"/>
          </p:nvPr>
        </p:nvSpPr>
        <p:spPr/>
        <p:txBody>
          <a:bodyPr/>
          <a:lstStyle/>
          <a:p>
            <a:fld id="{35781DD8-3831-43B5-A4D2-85C4B385383E}" type="slidenum">
              <a:rPr lang="th-TH" smtClean="0"/>
              <a:t>7</a:t>
            </a:fld>
            <a:endParaRPr lang="th-TH"/>
          </a:p>
        </p:txBody>
      </p:sp>
    </p:spTree>
    <p:extLst>
      <p:ext uri="{BB962C8B-B14F-4D97-AF65-F5344CB8AC3E}">
        <p14:creationId xmlns:p14="http://schemas.microsoft.com/office/powerpoint/2010/main" val="1522777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h-TH" sz="1400" b="0" u="sng">
                <a:solidFill>
                  <a:schemeClr val="tx1"/>
                </a:solidFill>
                <a:latin typeface="DB Helvethaica X 55 Regular" panose="02000506090000020004" pitchFamily="2" charset="-34"/>
                <a:cs typeface="DB Helvethaica X 55 Regular" panose="02000506090000020004" pitchFamily="2" charset="-34"/>
              </a:rPr>
              <a:t>บทพูด</a:t>
            </a:r>
          </a:p>
          <a:p>
            <a:r>
              <a:rPr lang="en-US" sz="1400" b="0" i="0" u="none" strike="noStrike">
                <a:solidFill>
                  <a:schemeClr val="tx1"/>
                </a:solidFill>
                <a:effectLst/>
                <a:latin typeface="DB Helvethaica X 55 Regular" panose="02000506090000020004" pitchFamily="2" charset="-34"/>
                <a:cs typeface="DB Helvethaica X 55 Regular" panose="02000506090000020004" pitchFamily="2" charset="-34"/>
              </a:rPr>
              <a:t>2. </a:t>
            </a: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ภาษีทางอ้อม คือ ภาษีที่เรียกเก็บจากผู้บริโภค เมื่อขายสินค้าและบริการต่างๆ โดยเป็นภาษีที่สามารถผลักภาระทางภาษีทั้งหมด หรือบางส่วนไปยังผู้ซื้อหรือผู้บริโภคให้เป็นผู้รับชำระภาษีอากรแทนผู้ขายได้ หรือกล่าวได้ว่า เป็นภาษีที่จะเรียกเก็บจากรายจ่ายของบุคคล โดยมิได้พิจารณาฐานะความมั่งคั่งของบุคคล หรือนิติบุคคลนั้น</a:t>
            </a:r>
          </a:p>
          <a:p>
            <a:pPr marL="0" marR="0" lvl="0" indent="0" algn="l" defTabSz="914400" rtl="0" eaLnBrk="1" fontAlgn="auto" latinLnBrk="0" hangingPunct="1">
              <a:lnSpc>
                <a:spcPct val="100000"/>
              </a:lnSpc>
              <a:spcBef>
                <a:spcPts val="0"/>
              </a:spcBef>
              <a:spcAft>
                <a:spcPts val="0"/>
              </a:spcAft>
              <a:buClrTx/>
              <a:buSzTx/>
              <a:buFontTx/>
              <a:buNone/>
              <a:tabLst/>
              <a:defRPr/>
            </a:pPr>
            <a:endPar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ตัวอย่างภาษีได้แก่</a:t>
            </a:r>
          </a:p>
          <a:p>
            <a:pPr marL="742950" lvl="1" indent="-285750" rtl="0" fontAlgn="base">
              <a:spcBef>
                <a:spcPts val="0"/>
              </a:spcBef>
              <a:spcAft>
                <a:spcPts val="0"/>
              </a:spcAft>
              <a:buFont typeface="Arial" panose="020B0604020202020204" pitchFamily="34" charset="0"/>
              <a:buChar char="•"/>
            </a:pP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ภาษีมูลค่าเพิ่ม</a:t>
            </a:r>
            <a:r>
              <a:rPr lang="en-US" sz="1400" b="0" i="0" u="none" strike="noStrike">
                <a:solidFill>
                  <a:srgbClr val="000000"/>
                </a:solidFill>
                <a:effectLst/>
                <a:latin typeface="DB Helvethaica X 55 Regular" panose="02000506090000020004" pitchFamily="2" charset="-34"/>
                <a:cs typeface="DB Helvethaica X 55 Regular" panose="02000506090000020004" pitchFamily="2" charset="-34"/>
              </a:rPr>
              <a:t>: </a:t>
            </a: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เป็นภาษีที่คิดจากราคาสินค้าและบริการ ที่เรียกว่า มูลค่าเพิ่ม เพราะเป็นการเก็บภาษีจากมูลค่าที่เพิ่มขึ้นในแต่ละขั้นตอนการผลิต</a:t>
            </a:r>
          </a:p>
          <a:p>
            <a:pPr marL="742950" lvl="1" indent="-285750" rtl="0" fontAlgn="base">
              <a:spcBef>
                <a:spcPts val="0"/>
              </a:spcBef>
              <a:spcAft>
                <a:spcPts val="0"/>
              </a:spcAft>
              <a:buFont typeface="Arial" panose="020B0604020202020204" pitchFamily="34" charset="0"/>
              <a:buChar char="•"/>
            </a:pP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ภาษีสรรพสามิต</a:t>
            </a:r>
            <a:r>
              <a:rPr lang="en-US" sz="1400" b="0" i="0" u="none" strike="noStrike">
                <a:solidFill>
                  <a:srgbClr val="000000"/>
                </a:solidFill>
                <a:effectLst/>
                <a:latin typeface="DB Helvethaica X 55 Regular" panose="02000506090000020004" pitchFamily="2" charset="-34"/>
                <a:cs typeface="DB Helvethaica X 55 Regular" panose="02000506090000020004" pitchFamily="2" charset="-34"/>
              </a:rPr>
              <a:t>:</a:t>
            </a: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 เป็น</a:t>
            </a:r>
            <a:r>
              <a:rPr lang="th-TH" sz="1400" b="0" i="0">
                <a:effectLst/>
                <a:latin typeface="DB Helvethaica X 55 Regular" panose="02000506090000020004" pitchFamily="2" charset="-34"/>
                <a:cs typeface="DB Helvethaica X 55 Regular" panose="02000506090000020004" pitchFamily="2" charset="-34"/>
              </a:rPr>
              <a:t>ภาษีการขายเฉพาะที่เรียกเก็บจากสินค้าและบริการบางประเภท ซึ่งมีเหตุผลสมควรที่จะต้องรับภาระภาษีสูงกว่าปกติ เช่น สินค้าที่บริโภคแล้วอาจก่อให้เกิดผลเสียต่อสุขภาพและศีลธรรมอันดี สินค้าและบริการที่มีลักษณะเป็นการฟุ่มเฟือย หรือสินค้าที่ได้รับผลประโยชน์เป็นพิเศษจากรัฐ หรือสินค้าที่ก่อให้เกิดภาระต่อรัฐบาล (</a:t>
            </a:r>
            <a:r>
              <a:rPr lang="th-TH" sz="1400" b="0" i="1">
                <a:effectLst/>
                <a:latin typeface="DB Helvethaica X 55 Regular" panose="02000506090000020004" pitchFamily="2" charset="-34"/>
                <a:cs typeface="DB Helvethaica X 55 Regular" panose="02000506090000020004" pitchFamily="2" charset="-34"/>
              </a:rPr>
              <a:t>ลองถามผู้เรียนให้ยกตัวอย่างสินค้าและบริการของภาษีประเภทนี้ ตัวอย่างเช่น </a:t>
            </a:r>
            <a:r>
              <a:rPr lang="en-US" sz="1400" b="0" i="1">
                <a:effectLst/>
                <a:latin typeface="DB Helvethaica X 55 Regular" panose="02000506090000020004" pitchFamily="2" charset="-34"/>
                <a:cs typeface="DB Helvethaica X 55 Regular" panose="02000506090000020004" pitchFamily="2" charset="-34"/>
              </a:rPr>
              <a:t>1. </a:t>
            </a:r>
            <a:r>
              <a:rPr lang="th-TH" sz="1400" b="0" i="1">
                <a:solidFill>
                  <a:srgbClr val="404040"/>
                </a:solidFill>
                <a:effectLst/>
                <a:latin typeface="DB Helvethaica X 55 Regular" panose="02000506090000020004" pitchFamily="2" charset="-34"/>
                <a:cs typeface="DB Helvethaica X 55 Regular" panose="02000506090000020004" pitchFamily="2" charset="-34"/>
              </a:rPr>
              <a:t>น้ำมันและผลิตภัณฑ์น้ำมัน </a:t>
            </a:r>
            <a:r>
              <a:rPr lang="en-US" sz="1400" b="0" i="1">
                <a:solidFill>
                  <a:srgbClr val="404040"/>
                </a:solidFill>
                <a:effectLst/>
                <a:latin typeface="DB Helvethaica X 55 Regular" panose="02000506090000020004" pitchFamily="2" charset="-34"/>
                <a:cs typeface="DB Helvethaica X 55 Regular" panose="02000506090000020004" pitchFamily="2" charset="-34"/>
              </a:rPr>
              <a:t>2</a:t>
            </a:r>
            <a:r>
              <a:rPr lang="th-TH" sz="1400" b="0" i="1">
                <a:solidFill>
                  <a:srgbClr val="404040"/>
                </a:solidFill>
                <a:effectLst/>
                <a:latin typeface="DB Helvethaica X 55 Regular" panose="02000506090000020004" pitchFamily="2" charset="-34"/>
                <a:cs typeface="DB Helvethaica X 55 Regular" panose="02000506090000020004" pitchFamily="2" charset="-34"/>
              </a:rPr>
              <a:t>. เครื่องดื่ม 3. เครื่องใช้ไฟฟ้า 4. แบตเตอรี่ 5. แก้วและเครื่องแก้ว 6. รถยนต์ (รถยนต์นั่ง รถยนต์กระบะ รถยนต์โดยสารที่มีที่นั่งไม่เกิน 10 คน) 7. รถจักรยานยนต์ 8. เริอยอชต์ และยานพาหนะทางน้ำที่ใช้เพื่อความสำราญ 9. น้ำหอม หัวน้ำหอม และน้ำมันหอม 10. พรมและสิ่งทอปูพื้นอื่น(เฉพาะที่ทำด้วยขนสัตว์) 11. หินอ่อนและหินแกรนิต 12. สินค้าสารทำลายชั้นบรรยากาศ ได้แก่ สารเคมีประเภทไฮโดรคาร์บอนที่มีคลอรีน ฟลูออรีนหรือโบรมีนเป็นองค์ประกอบ หรือฮาโลเจเนเต็ดไฮโดรคาร์บอน 13. สุรา 14. ยาสูบ 15. ไพ่ 16. กิจการบันเทิงหรือหย่อนใจ ได้แก่ สถานมหรสพ สถานที่ฉายภาพยนตร์ ไนต์คลับ สถานน้ำหรืออบตัวและนวด เป็นต้น)</a:t>
            </a:r>
            <a:endParaRPr lang="th-TH" sz="1400" b="0" i="1" u="none" strike="noStrike">
              <a:solidFill>
                <a:srgbClr val="000000"/>
              </a:solidFill>
              <a:effectLst/>
              <a:latin typeface="DB Helvethaica X 55 Regular" panose="02000506090000020004" pitchFamily="2" charset="-34"/>
              <a:cs typeface="DB Helvethaica X 55 Regular" panose="02000506090000020004" pitchFamily="2" charset="-34"/>
            </a:endParaRPr>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ภาษีศุลกากร</a:t>
            </a:r>
            <a:r>
              <a:rPr lang="en-US" sz="1400" b="0" i="0" u="none" strike="noStrike">
                <a:solidFill>
                  <a:srgbClr val="000000"/>
                </a:solidFill>
                <a:effectLst/>
                <a:latin typeface="DB Helvethaica X 55 Regular" panose="02000506090000020004" pitchFamily="2" charset="-34"/>
                <a:cs typeface="DB Helvethaica X 55 Regular" panose="02000506090000020004" pitchFamily="2" charset="-34"/>
              </a:rPr>
              <a:t>: </a:t>
            </a:r>
            <a:r>
              <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rPr>
              <a:t>เป็น</a:t>
            </a:r>
            <a:r>
              <a:rPr lang="th-TH" sz="1400" b="0" i="0">
                <a:solidFill>
                  <a:srgbClr val="BDC1C6"/>
                </a:solidFill>
                <a:effectLst/>
                <a:latin typeface="DB Helvethaica X 55 Regular" panose="02000506090000020004" pitchFamily="2" charset="-34"/>
                <a:cs typeface="DB Helvethaica X 55 Regular" panose="02000506090000020004" pitchFamily="2" charset="-34"/>
              </a:rPr>
              <a:t>ภาษีจากสิ่งของที่นำเข้าหรือส่งออกไปนอกราชอาณาจักร ไม่ว่าโดยทางอากาศ ทางน้ำ หรือทางบก ก็ตาม</a:t>
            </a:r>
          </a:p>
          <a:p>
            <a:pPr marL="742950" marR="0" lvl="1" indent="-2857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th-TH" sz="1400" b="0" i="0" u="none" strike="noStrike">
                <a:solidFill>
                  <a:srgbClr val="BDC1C6"/>
                </a:solidFill>
                <a:effectLst/>
                <a:latin typeface="DB Helvethaica X 55 Regular" panose="02000506090000020004" pitchFamily="2" charset="-34"/>
                <a:cs typeface="DB Helvethaica X 55 Regular" panose="02000506090000020004" pitchFamily="2" charset="-34"/>
              </a:rPr>
              <a:t>อากรแสตมป์</a:t>
            </a:r>
            <a:r>
              <a:rPr lang="en-US" sz="1400" b="0" i="0" u="none" strike="noStrike">
                <a:solidFill>
                  <a:srgbClr val="BDC1C6"/>
                </a:solidFill>
                <a:effectLst/>
                <a:latin typeface="DB Helvethaica X 55 Regular" panose="02000506090000020004" pitchFamily="2" charset="-34"/>
                <a:cs typeface="DB Helvethaica X 55 Regular" panose="02000506090000020004" pitchFamily="2" charset="-34"/>
              </a:rPr>
              <a:t>: </a:t>
            </a:r>
            <a:r>
              <a:rPr lang="th-TH" sz="1400" b="0" i="0" u="none" strike="noStrike">
                <a:solidFill>
                  <a:srgbClr val="BDC1C6"/>
                </a:solidFill>
                <a:effectLst/>
                <a:latin typeface="DB Helvethaica X 55 Regular" panose="02000506090000020004" pitchFamily="2" charset="-34"/>
                <a:cs typeface="DB Helvethaica X 55 Regular" panose="02000506090000020004" pitchFamily="2" charset="-34"/>
              </a:rPr>
              <a:t>เป็น</a:t>
            </a:r>
            <a:r>
              <a:rPr lang="th-TH" sz="1400" b="0" i="0">
                <a:solidFill>
                  <a:srgbClr val="636363"/>
                </a:solidFill>
                <a:effectLst/>
                <a:latin typeface="DB Helvethaica X 55 Regular" panose="02000506090000020004" pitchFamily="2" charset="-34"/>
                <a:cs typeface="DB Helvethaica X 55 Regular" panose="02000506090000020004" pitchFamily="2" charset="-34"/>
              </a:rPr>
              <a:t>ภาษีประเภทหนึ่งที่จัดเก็บจากการทำตราสารหรือธุรกรรมบางอย่าง เช่น ตราสารเช่าที่กับโรงเรือน เช่าซื้อทรัพย์สิน จ้างทำของ กู้ยืมเงิน ฯลฯ เป็นต้น</a:t>
            </a:r>
            <a:endParaRPr lang="th-TH" sz="1400" b="0" i="0" u="none" strike="noStrike">
              <a:solidFill>
                <a:srgbClr val="000000"/>
              </a:solidFill>
              <a:effectLst/>
              <a:latin typeface="DB Helvethaica X 55 Regular" panose="02000506090000020004" pitchFamily="2" charset="-34"/>
              <a:cs typeface="DB Helvethaica X 55 Regular" panose="02000506090000020004" pitchFamily="2" charset="-34"/>
            </a:endParaRPr>
          </a:p>
        </p:txBody>
      </p:sp>
      <p:sp>
        <p:nvSpPr>
          <p:cNvPr id="4" name="Slide Number Placeholder 3"/>
          <p:cNvSpPr>
            <a:spLocks noGrp="1"/>
          </p:cNvSpPr>
          <p:nvPr>
            <p:ph type="sldNum" sz="quarter" idx="5"/>
          </p:nvPr>
        </p:nvSpPr>
        <p:spPr/>
        <p:txBody>
          <a:bodyPr/>
          <a:lstStyle/>
          <a:p>
            <a:fld id="{35781DD8-3831-43B5-A4D2-85C4B385383E}" type="slidenum">
              <a:rPr lang="th-TH" smtClean="0"/>
              <a:t>8</a:t>
            </a:fld>
            <a:endParaRPr lang="th-TH"/>
          </a:p>
        </p:txBody>
      </p:sp>
    </p:spTree>
    <p:extLst>
      <p:ext uri="{BB962C8B-B14F-4D97-AF65-F5344CB8AC3E}">
        <p14:creationId xmlns:p14="http://schemas.microsoft.com/office/powerpoint/2010/main" val="2434867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defTabSz="914400" rtl="0" eaLnBrk="1" latinLnBrk="0" hangingPunct="1">
              <a:defRPr/>
            </a:pPr>
            <a:r>
              <a:rPr lang="th-TH" sz="1400" b="1" u="sng" kern="1200" dirty="0">
                <a:solidFill>
                  <a:schemeClr val="tx1"/>
                </a:solidFill>
                <a:latin typeface="DB Helvethaica X 55 Regular" panose="02000506090000020004" pitchFamily="2" charset="-34"/>
                <a:ea typeface="+mn-ea"/>
                <a:cs typeface="DB Helvethaica X 55 Regular" panose="02000506090000020004" pitchFamily="2" charset="-34"/>
              </a:rPr>
              <a:t>บทพูด</a:t>
            </a:r>
          </a:p>
          <a:p>
            <a:pPr marL="418167" indent="-418167" defTabSz="1338133">
              <a:spcBef>
                <a:spcPts val="878"/>
              </a:spcBef>
              <a:buFont typeface="Arial" panose="020B0604020202020204" pitchFamily="34" charset="0"/>
              <a:buChar char="•"/>
              <a:defRPr/>
            </a:pPr>
            <a:endParaRPr lang="th-TH" sz="1800" b="0" dirty="0">
              <a:solidFill>
                <a:schemeClr val="tx1"/>
              </a:solidFill>
            </a:endParaRPr>
          </a:p>
        </p:txBody>
      </p:sp>
      <p:sp>
        <p:nvSpPr>
          <p:cNvPr id="4" name="Slide Number Placeholder 3"/>
          <p:cNvSpPr>
            <a:spLocks noGrp="1"/>
          </p:cNvSpPr>
          <p:nvPr>
            <p:ph type="sldNum" sz="quarter" idx="5"/>
          </p:nvPr>
        </p:nvSpPr>
        <p:spPr/>
        <p:txBody>
          <a:bodyPr/>
          <a:lstStyle/>
          <a:p>
            <a:fld id="{35781DD8-3831-43B5-A4D2-85C4B385383E}" type="slidenum">
              <a:rPr lang="th-TH" smtClean="0"/>
              <a:t>9</a:t>
            </a:fld>
            <a:endParaRPr lang="th-TH"/>
          </a:p>
        </p:txBody>
      </p:sp>
    </p:spTree>
    <p:extLst>
      <p:ext uri="{BB962C8B-B14F-4D97-AF65-F5344CB8AC3E}">
        <p14:creationId xmlns:p14="http://schemas.microsoft.com/office/powerpoint/2010/main" val="2218406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3BF0F3-ECB0-439F-95AA-6FE1425613B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h-TH"/>
          </a:p>
        </p:txBody>
      </p:sp>
      <p:sp>
        <p:nvSpPr>
          <p:cNvPr id="3" name="Subtitle 2">
            <a:extLst>
              <a:ext uri="{FF2B5EF4-FFF2-40B4-BE49-F238E27FC236}">
                <a16:creationId xmlns:a16="http://schemas.microsoft.com/office/drawing/2014/main" id="{F7D52E0F-0405-41DA-96CF-065BDBDF782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h-TH"/>
          </a:p>
        </p:txBody>
      </p:sp>
      <p:sp>
        <p:nvSpPr>
          <p:cNvPr id="4" name="Date Placeholder 3">
            <a:extLst>
              <a:ext uri="{FF2B5EF4-FFF2-40B4-BE49-F238E27FC236}">
                <a16:creationId xmlns:a16="http://schemas.microsoft.com/office/drawing/2014/main" id="{12A8E6C1-6994-4733-A461-42151EB91322}"/>
              </a:ext>
            </a:extLst>
          </p:cNvPr>
          <p:cNvSpPr>
            <a:spLocks noGrp="1"/>
          </p:cNvSpPr>
          <p:nvPr>
            <p:ph type="dt" sz="half" idx="10"/>
          </p:nvPr>
        </p:nvSpPr>
        <p:spPr/>
        <p:txBody>
          <a:bodyPr/>
          <a:lstStyle/>
          <a:p>
            <a:fld id="{A5CC7911-DA59-43EA-963C-B0D1967D27D6}" type="datetimeFigureOut">
              <a:rPr lang="th-TH" smtClean="0"/>
              <a:t>02/06/65</a:t>
            </a:fld>
            <a:endParaRPr lang="th-TH"/>
          </a:p>
        </p:txBody>
      </p:sp>
      <p:sp>
        <p:nvSpPr>
          <p:cNvPr id="5" name="Footer Placeholder 4">
            <a:extLst>
              <a:ext uri="{FF2B5EF4-FFF2-40B4-BE49-F238E27FC236}">
                <a16:creationId xmlns:a16="http://schemas.microsoft.com/office/drawing/2014/main" id="{A43DC578-CF5D-4C0C-A577-EDD4F309E1AD}"/>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68EAA990-4B16-462A-A3E0-15F823FD8732}"/>
              </a:ext>
            </a:extLst>
          </p:cNvPr>
          <p:cNvSpPr>
            <a:spLocks noGrp="1"/>
          </p:cNvSpPr>
          <p:nvPr>
            <p:ph type="sldNum" sz="quarter" idx="12"/>
          </p:nvPr>
        </p:nvSpPr>
        <p:spPr/>
        <p:txBody>
          <a:bodyPr/>
          <a:lstStyle/>
          <a:p>
            <a:fld id="{62631943-355F-401C-9427-1BBC6031CCC5}" type="slidenum">
              <a:rPr lang="th-TH" smtClean="0"/>
              <a:t>‹#›</a:t>
            </a:fld>
            <a:endParaRPr lang="th-TH"/>
          </a:p>
        </p:txBody>
      </p:sp>
    </p:spTree>
    <p:extLst>
      <p:ext uri="{BB962C8B-B14F-4D97-AF65-F5344CB8AC3E}">
        <p14:creationId xmlns:p14="http://schemas.microsoft.com/office/powerpoint/2010/main" val="3781178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086B63-F236-4D55-BE09-79AC5203ADA3}"/>
              </a:ext>
            </a:extLst>
          </p:cNvPr>
          <p:cNvSpPr>
            <a:spLocks noGrp="1"/>
          </p:cNvSpPr>
          <p:nvPr>
            <p:ph type="title"/>
          </p:nvPr>
        </p:nvSpPr>
        <p:spPr/>
        <p:txBody>
          <a:bodyPr/>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5B56BBB0-D416-4A6D-8B6F-0DAFDEC1AF0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850FD969-8B54-4F89-A3D4-AB22462749B0}"/>
              </a:ext>
            </a:extLst>
          </p:cNvPr>
          <p:cNvSpPr>
            <a:spLocks noGrp="1"/>
          </p:cNvSpPr>
          <p:nvPr>
            <p:ph type="dt" sz="half" idx="10"/>
          </p:nvPr>
        </p:nvSpPr>
        <p:spPr/>
        <p:txBody>
          <a:bodyPr/>
          <a:lstStyle/>
          <a:p>
            <a:fld id="{A5CC7911-DA59-43EA-963C-B0D1967D27D6}" type="datetimeFigureOut">
              <a:rPr lang="th-TH" smtClean="0"/>
              <a:t>02/06/65</a:t>
            </a:fld>
            <a:endParaRPr lang="th-TH"/>
          </a:p>
        </p:txBody>
      </p:sp>
      <p:sp>
        <p:nvSpPr>
          <p:cNvPr id="5" name="Footer Placeholder 4">
            <a:extLst>
              <a:ext uri="{FF2B5EF4-FFF2-40B4-BE49-F238E27FC236}">
                <a16:creationId xmlns:a16="http://schemas.microsoft.com/office/drawing/2014/main" id="{B8C5D16F-FB09-4DEF-935F-BFCA5C1239ED}"/>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2FC837EC-A3F3-4622-A811-AB162113A13C}"/>
              </a:ext>
            </a:extLst>
          </p:cNvPr>
          <p:cNvSpPr>
            <a:spLocks noGrp="1"/>
          </p:cNvSpPr>
          <p:nvPr>
            <p:ph type="sldNum" sz="quarter" idx="12"/>
          </p:nvPr>
        </p:nvSpPr>
        <p:spPr/>
        <p:txBody>
          <a:bodyPr/>
          <a:lstStyle/>
          <a:p>
            <a:fld id="{62631943-355F-401C-9427-1BBC6031CCC5}" type="slidenum">
              <a:rPr lang="th-TH" smtClean="0"/>
              <a:t>‹#›</a:t>
            </a:fld>
            <a:endParaRPr lang="th-TH"/>
          </a:p>
        </p:txBody>
      </p:sp>
    </p:spTree>
    <p:extLst>
      <p:ext uri="{BB962C8B-B14F-4D97-AF65-F5344CB8AC3E}">
        <p14:creationId xmlns:p14="http://schemas.microsoft.com/office/powerpoint/2010/main" val="3917383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D08E00-5C2A-4DB0-9157-D51D627A705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8C72E722-241A-4228-AB45-7020A86E72C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D30BA99D-C7A5-4FC9-A65C-C535DDAB9549}"/>
              </a:ext>
            </a:extLst>
          </p:cNvPr>
          <p:cNvSpPr>
            <a:spLocks noGrp="1"/>
          </p:cNvSpPr>
          <p:nvPr>
            <p:ph type="dt" sz="half" idx="10"/>
          </p:nvPr>
        </p:nvSpPr>
        <p:spPr/>
        <p:txBody>
          <a:bodyPr/>
          <a:lstStyle/>
          <a:p>
            <a:fld id="{A5CC7911-DA59-43EA-963C-B0D1967D27D6}" type="datetimeFigureOut">
              <a:rPr lang="th-TH" smtClean="0"/>
              <a:t>02/06/65</a:t>
            </a:fld>
            <a:endParaRPr lang="th-TH"/>
          </a:p>
        </p:txBody>
      </p:sp>
      <p:sp>
        <p:nvSpPr>
          <p:cNvPr id="5" name="Footer Placeholder 4">
            <a:extLst>
              <a:ext uri="{FF2B5EF4-FFF2-40B4-BE49-F238E27FC236}">
                <a16:creationId xmlns:a16="http://schemas.microsoft.com/office/drawing/2014/main" id="{F92CE3DF-034D-459F-BCCC-8B0C7BFF9998}"/>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7CF867AC-C767-4DDB-8BD5-1B884C2CD717}"/>
              </a:ext>
            </a:extLst>
          </p:cNvPr>
          <p:cNvSpPr>
            <a:spLocks noGrp="1"/>
          </p:cNvSpPr>
          <p:nvPr>
            <p:ph type="sldNum" sz="quarter" idx="12"/>
          </p:nvPr>
        </p:nvSpPr>
        <p:spPr/>
        <p:txBody>
          <a:bodyPr/>
          <a:lstStyle/>
          <a:p>
            <a:fld id="{62631943-355F-401C-9427-1BBC6031CCC5}" type="slidenum">
              <a:rPr lang="th-TH" smtClean="0"/>
              <a:t>‹#›</a:t>
            </a:fld>
            <a:endParaRPr lang="th-TH"/>
          </a:p>
        </p:txBody>
      </p:sp>
    </p:spTree>
    <p:extLst>
      <p:ext uri="{BB962C8B-B14F-4D97-AF65-F5344CB8AC3E}">
        <p14:creationId xmlns:p14="http://schemas.microsoft.com/office/powerpoint/2010/main" val="3455798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36CED-9F45-42EA-9E54-13EB7C6F0473}"/>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B155F0A2-87E9-4D21-AFED-41B54C0C54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0E410873-91C8-47A3-85CC-4856F1EF637F}"/>
              </a:ext>
            </a:extLst>
          </p:cNvPr>
          <p:cNvSpPr>
            <a:spLocks noGrp="1"/>
          </p:cNvSpPr>
          <p:nvPr>
            <p:ph type="dt" sz="half" idx="10"/>
          </p:nvPr>
        </p:nvSpPr>
        <p:spPr/>
        <p:txBody>
          <a:bodyPr/>
          <a:lstStyle/>
          <a:p>
            <a:fld id="{A5CC7911-DA59-43EA-963C-B0D1967D27D6}" type="datetimeFigureOut">
              <a:rPr lang="th-TH" smtClean="0"/>
              <a:t>02/06/65</a:t>
            </a:fld>
            <a:endParaRPr lang="th-TH"/>
          </a:p>
        </p:txBody>
      </p:sp>
      <p:sp>
        <p:nvSpPr>
          <p:cNvPr id="5" name="Footer Placeholder 4">
            <a:extLst>
              <a:ext uri="{FF2B5EF4-FFF2-40B4-BE49-F238E27FC236}">
                <a16:creationId xmlns:a16="http://schemas.microsoft.com/office/drawing/2014/main" id="{A474025C-D2AC-4BFF-9359-8C213F163B7B}"/>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42B16BF0-0360-49CE-A39D-8E379CB190F4}"/>
              </a:ext>
            </a:extLst>
          </p:cNvPr>
          <p:cNvSpPr>
            <a:spLocks noGrp="1"/>
          </p:cNvSpPr>
          <p:nvPr>
            <p:ph type="sldNum" sz="quarter" idx="12"/>
          </p:nvPr>
        </p:nvSpPr>
        <p:spPr/>
        <p:txBody>
          <a:bodyPr/>
          <a:lstStyle/>
          <a:p>
            <a:fld id="{62631943-355F-401C-9427-1BBC6031CCC5}" type="slidenum">
              <a:rPr lang="th-TH" smtClean="0"/>
              <a:t>‹#›</a:t>
            </a:fld>
            <a:endParaRPr lang="th-TH"/>
          </a:p>
        </p:txBody>
      </p:sp>
    </p:spTree>
    <p:extLst>
      <p:ext uri="{BB962C8B-B14F-4D97-AF65-F5344CB8AC3E}">
        <p14:creationId xmlns:p14="http://schemas.microsoft.com/office/powerpoint/2010/main" val="3011210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530336-1B83-4964-B1E7-023BEFC0F5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h-TH"/>
          </a:p>
        </p:txBody>
      </p:sp>
      <p:sp>
        <p:nvSpPr>
          <p:cNvPr id="3" name="Text Placeholder 2">
            <a:extLst>
              <a:ext uri="{FF2B5EF4-FFF2-40B4-BE49-F238E27FC236}">
                <a16:creationId xmlns:a16="http://schemas.microsoft.com/office/drawing/2014/main" id="{8B928AC3-8937-4A55-BF7A-217CDCB133F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00EFFD-7492-46DF-9CE7-7A5ADB8C25A8}"/>
              </a:ext>
            </a:extLst>
          </p:cNvPr>
          <p:cNvSpPr>
            <a:spLocks noGrp="1"/>
          </p:cNvSpPr>
          <p:nvPr>
            <p:ph type="dt" sz="half" idx="10"/>
          </p:nvPr>
        </p:nvSpPr>
        <p:spPr/>
        <p:txBody>
          <a:bodyPr/>
          <a:lstStyle/>
          <a:p>
            <a:fld id="{A5CC7911-DA59-43EA-963C-B0D1967D27D6}" type="datetimeFigureOut">
              <a:rPr lang="th-TH" smtClean="0"/>
              <a:t>02/06/65</a:t>
            </a:fld>
            <a:endParaRPr lang="th-TH"/>
          </a:p>
        </p:txBody>
      </p:sp>
      <p:sp>
        <p:nvSpPr>
          <p:cNvPr id="5" name="Footer Placeholder 4">
            <a:extLst>
              <a:ext uri="{FF2B5EF4-FFF2-40B4-BE49-F238E27FC236}">
                <a16:creationId xmlns:a16="http://schemas.microsoft.com/office/drawing/2014/main" id="{965C2C92-4C20-4285-B44F-B6F66A94B83C}"/>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6E413AEA-24A2-496F-8578-DB3D40A31DCC}"/>
              </a:ext>
            </a:extLst>
          </p:cNvPr>
          <p:cNvSpPr>
            <a:spLocks noGrp="1"/>
          </p:cNvSpPr>
          <p:nvPr>
            <p:ph type="sldNum" sz="quarter" idx="12"/>
          </p:nvPr>
        </p:nvSpPr>
        <p:spPr/>
        <p:txBody>
          <a:bodyPr/>
          <a:lstStyle/>
          <a:p>
            <a:fld id="{62631943-355F-401C-9427-1BBC6031CCC5}" type="slidenum">
              <a:rPr lang="th-TH" smtClean="0"/>
              <a:t>‹#›</a:t>
            </a:fld>
            <a:endParaRPr lang="th-TH"/>
          </a:p>
        </p:txBody>
      </p:sp>
    </p:spTree>
    <p:extLst>
      <p:ext uri="{BB962C8B-B14F-4D97-AF65-F5344CB8AC3E}">
        <p14:creationId xmlns:p14="http://schemas.microsoft.com/office/powerpoint/2010/main" val="2473981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5B2D6-6932-4578-9690-E1218AFCDC02}"/>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C2DC4E6F-BDD1-4D20-865C-25D53AC0B95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a:extLst>
              <a:ext uri="{FF2B5EF4-FFF2-40B4-BE49-F238E27FC236}">
                <a16:creationId xmlns:a16="http://schemas.microsoft.com/office/drawing/2014/main" id="{C56576E3-7C6E-4C5E-BAF4-04501E0DDE5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a:extLst>
              <a:ext uri="{FF2B5EF4-FFF2-40B4-BE49-F238E27FC236}">
                <a16:creationId xmlns:a16="http://schemas.microsoft.com/office/drawing/2014/main" id="{3F5BC67D-E236-4CDE-B375-7A7E30C4C111}"/>
              </a:ext>
            </a:extLst>
          </p:cNvPr>
          <p:cNvSpPr>
            <a:spLocks noGrp="1"/>
          </p:cNvSpPr>
          <p:nvPr>
            <p:ph type="dt" sz="half" idx="10"/>
          </p:nvPr>
        </p:nvSpPr>
        <p:spPr/>
        <p:txBody>
          <a:bodyPr/>
          <a:lstStyle/>
          <a:p>
            <a:fld id="{A5CC7911-DA59-43EA-963C-B0D1967D27D6}" type="datetimeFigureOut">
              <a:rPr lang="th-TH" smtClean="0"/>
              <a:t>02/06/65</a:t>
            </a:fld>
            <a:endParaRPr lang="th-TH"/>
          </a:p>
        </p:txBody>
      </p:sp>
      <p:sp>
        <p:nvSpPr>
          <p:cNvPr id="6" name="Footer Placeholder 5">
            <a:extLst>
              <a:ext uri="{FF2B5EF4-FFF2-40B4-BE49-F238E27FC236}">
                <a16:creationId xmlns:a16="http://schemas.microsoft.com/office/drawing/2014/main" id="{6DA25EF2-F7AA-41D7-B120-DC905FFA3578}"/>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418EBB1C-7E0A-4E8D-BAF5-78ADCDA83B06}"/>
              </a:ext>
            </a:extLst>
          </p:cNvPr>
          <p:cNvSpPr>
            <a:spLocks noGrp="1"/>
          </p:cNvSpPr>
          <p:nvPr>
            <p:ph type="sldNum" sz="quarter" idx="12"/>
          </p:nvPr>
        </p:nvSpPr>
        <p:spPr/>
        <p:txBody>
          <a:bodyPr/>
          <a:lstStyle/>
          <a:p>
            <a:fld id="{62631943-355F-401C-9427-1BBC6031CCC5}" type="slidenum">
              <a:rPr lang="th-TH" smtClean="0"/>
              <a:t>‹#›</a:t>
            </a:fld>
            <a:endParaRPr lang="th-TH"/>
          </a:p>
        </p:txBody>
      </p:sp>
    </p:spTree>
    <p:extLst>
      <p:ext uri="{BB962C8B-B14F-4D97-AF65-F5344CB8AC3E}">
        <p14:creationId xmlns:p14="http://schemas.microsoft.com/office/powerpoint/2010/main" val="683780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F45091-3D83-4B2C-8078-1CE61CA06821}"/>
              </a:ext>
            </a:extLst>
          </p:cNvPr>
          <p:cNvSpPr>
            <a:spLocks noGrp="1"/>
          </p:cNvSpPr>
          <p:nvPr>
            <p:ph type="title"/>
          </p:nvPr>
        </p:nvSpPr>
        <p:spPr>
          <a:xfrm>
            <a:off x="839788" y="365125"/>
            <a:ext cx="10515600" cy="1325563"/>
          </a:xfrm>
        </p:spPr>
        <p:txBody>
          <a:bodyPr/>
          <a:lstStyle/>
          <a:p>
            <a:r>
              <a:rPr lang="en-US"/>
              <a:t>Click to edit Master title style</a:t>
            </a:r>
            <a:endParaRPr lang="th-TH"/>
          </a:p>
        </p:txBody>
      </p:sp>
      <p:sp>
        <p:nvSpPr>
          <p:cNvPr id="3" name="Text Placeholder 2">
            <a:extLst>
              <a:ext uri="{FF2B5EF4-FFF2-40B4-BE49-F238E27FC236}">
                <a16:creationId xmlns:a16="http://schemas.microsoft.com/office/drawing/2014/main" id="{D0E49938-8102-468D-B804-F7D3B625D5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ECCC26-767B-423F-AC0C-47EFF1FDEC9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a:extLst>
              <a:ext uri="{FF2B5EF4-FFF2-40B4-BE49-F238E27FC236}">
                <a16:creationId xmlns:a16="http://schemas.microsoft.com/office/drawing/2014/main" id="{BC5E175A-7C76-4C6F-B0D8-CD55A4A58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58C14E-91B2-4112-B8EF-495467635BE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a:extLst>
              <a:ext uri="{FF2B5EF4-FFF2-40B4-BE49-F238E27FC236}">
                <a16:creationId xmlns:a16="http://schemas.microsoft.com/office/drawing/2014/main" id="{7C8E412E-7C14-4D6D-86E8-20CBEA48E061}"/>
              </a:ext>
            </a:extLst>
          </p:cNvPr>
          <p:cNvSpPr>
            <a:spLocks noGrp="1"/>
          </p:cNvSpPr>
          <p:nvPr>
            <p:ph type="dt" sz="half" idx="10"/>
          </p:nvPr>
        </p:nvSpPr>
        <p:spPr/>
        <p:txBody>
          <a:bodyPr/>
          <a:lstStyle/>
          <a:p>
            <a:fld id="{A5CC7911-DA59-43EA-963C-B0D1967D27D6}" type="datetimeFigureOut">
              <a:rPr lang="th-TH" smtClean="0"/>
              <a:t>02/06/65</a:t>
            </a:fld>
            <a:endParaRPr lang="th-TH"/>
          </a:p>
        </p:txBody>
      </p:sp>
      <p:sp>
        <p:nvSpPr>
          <p:cNvPr id="8" name="Footer Placeholder 7">
            <a:extLst>
              <a:ext uri="{FF2B5EF4-FFF2-40B4-BE49-F238E27FC236}">
                <a16:creationId xmlns:a16="http://schemas.microsoft.com/office/drawing/2014/main" id="{B9FBE9A9-DA2B-41C5-B9BB-90390ADCC95A}"/>
              </a:ext>
            </a:extLst>
          </p:cNvPr>
          <p:cNvSpPr>
            <a:spLocks noGrp="1"/>
          </p:cNvSpPr>
          <p:nvPr>
            <p:ph type="ftr" sz="quarter" idx="11"/>
          </p:nvPr>
        </p:nvSpPr>
        <p:spPr/>
        <p:txBody>
          <a:bodyPr/>
          <a:lstStyle/>
          <a:p>
            <a:endParaRPr lang="th-TH"/>
          </a:p>
        </p:txBody>
      </p:sp>
      <p:sp>
        <p:nvSpPr>
          <p:cNvPr id="9" name="Slide Number Placeholder 8">
            <a:extLst>
              <a:ext uri="{FF2B5EF4-FFF2-40B4-BE49-F238E27FC236}">
                <a16:creationId xmlns:a16="http://schemas.microsoft.com/office/drawing/2014/main" id="{47C91C71-D5C5-4744-8077-1EB7845564F4}"/>
              </a:ext>
            </a:extLst>
          </p:cNvPr>
          <p:cNvSpPr>
            <a:spLocks noGrp="1"/>
          </p:cNvSpPr>
          <p:nvPr>
            <p:ph type="sldNum" sz="quarter" idx="12"/>
          </p:nvPr>
        </p:nvSpPr>
        <p:spPr/>
        <p:txBody>
          <a:bodyPr/>
          <a:lstStyle/>
          <a:p>
            <a:fld id="{62631943-355F-401C-9427-1BBC6031CCC5}" type="slidenum">
              <a:rPr lang="th-TH" smtClean="0"/>
              <a:t>‹#›</a:t>
            </a:fld>
            <a:endParaRPr lang="th-TH"/>
          </a:p>
        </p:txBody>
      </p:sp>
    </p:spTree>
    <p:extLst>
      <p:ext uri="{BB962C8B-B14F-4D97-AF65-F5344CB8AC3E}">
        <p14:creationId xmlns:p14="http://schemas.microsoft.com/office/powerpoint/2010/main" val="3182983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389FA8-27C6-4010-8567-338558D3E19F}"/>
              </a:ext>
            </a:extLst>
          </p:cNvPr>
          <p:cNvSpPr>
            <a:spLocks noGrp="1"/>
          </p:cNvSpPr>
          <p:nvPr>
            <p:ph type="title"/>
          </p:nvPr>
        </p:nvSpPr>
        <p:spPr/>
        <p:txBody>
          <a:bodyPr/>
          <a:lstStyle/>
          <a:p>
            <a:r>
              <a:rPr lang="en-US"/>
              <a:t>Click to edit Master title style</a:t>
            </a:r>
            <a:endParaRPr lang="th-TH"/>
          </a:p>
        </p:txBody>
      </p:sp>
      <p:sp>
        <p:nvSpPr>
          <p:cNvPr id="3" name="Date Placeholder 2">
            <a:extLst>
              <a:ext uri="{FF2B5EF4-FFF2-40B4-BE49-F238E27FC236}">
                <a16:creationId xmlns:a16="http://schemas.microsoft.com/office/drawing/2014/main" id="{519ECEF7-7FEA-45EC-95D6-F88F8039BBA4}"/>
              </a:ext>
            </a:extLst>
          </p:cNvPr>
          <p:cNvSpPr>
            <a:spLocks noGrp="1"/>
          </p:cNvSpPr>
          <p:nvPr>
            <p:ph type="dt" sz="half" idx="10"/>
          </p:nvPr>
        </p:nvSpPr>
        <p:spPr/>
        <p:txBody>
          <a:bodyPr/>
          <a:lstStyle/>
          <a:p>
            <a:fld id="{A5CC7911-DA59-43EA-963C-B0D1967D27D6}" type="datetimeFigureOut">
              <a:rPr lang="th-TH" smtClean="0"/>
              <a:t>02/06/65</a:t>
            </a:fld>
            <a:endParaRPr lang="th-TH"/>
          </a:p>
        </p:txBody>
      </p:sp>
      <p:sp>
        <p:nvSpPr>
          <p:cNvPr id="4" name="Footer Placeholder 3">
            <a:extLst>
              <a:ext uri="{FF2B5EF4-FFF2-40B4-BE49-F238E27FC236}">
                <a16:creationId xmlns:a16="http://schemas.microsoft.com/office/drawing/2014/main" id="{D28D4B4D-7E99-47D6-AE27-FF6FA9EA6C97}"/>
              </a:ext>
            </a:extLst>
          </p:cNvPr>
          <p:cNvSpPr>
            <a:spLocks noGrp="1"/>
          </p:cNvSpPr>
          <p:nvPr>
            <p:ph type="ftr" sz="quarter" idx="11"/>
          </p:nvPr>
        </p:nvSpPr>
        <p:spPr/>
        <p:txBody>
          <a:bodyPr/>
          <a:lstStyle/>
          <a:p>
            <a:endParaRPr lang="th-TH"/>
          </a:p>
        </p:txBody>
      </p:sp>
      <p:sp>
        <p:nvSpPr>
          <p:cNvPr id="5" name="Slide Number Placeholder 4">
            <a:extLst>
              <a:ext uri="{FF2B5EF4-FFF2-40B4-BE49-F238E27FC236}">
                <a16:creationId xmlns:a16="http://schemas.microsoft.com/office/drawing/2014/main" id="{86BD909F-20B2-41AD-BECE-7521AFD842A8}"/>
              </a:ext>
            </a:extLst>
          </p:cNvPr>
          <p:cNvSpPr>
            <a:spLocks noGrp="1"/>
          </p:cNvSpPr>
          <p:nvPr>
            <p:ph type="sldNum" sz="quarter" idx="12"/>
          </p:nvPr>
        </p:nvSpPr>
        <p:spPr/>
        <p:txBody>
          <a:bodyPr/>
          <a:lstStyle/>
          <a:p>
            <a:fld id="{62631943-355F-401C-9427-1BBC6031CCC5}" type="slidenum">
              <a:rPr lang="th-TH" smtClean="0"/>
              <a:t>‹#›</a:t>
            </a:fld>
            <a:endParaRPr lang="th-TH"/>
          </a:p>
        </p:txBody>
      </p:sp>
    </p:spTree>
    <p:extLst>
      <p:ext uri="{BB962C8B-B14F-4D97-AF65-F5344CB8AC3E}">
        <p14:creationId xmlns:p14="http://schemas.microsoft.com/office/powerpoint/2010/main" val="3505527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1EA1F04-A11F-4AEE-92D9-14EC9115F3B2}"/>
              </a:ext>
            </a:extLst>
          </p:cNvPr>
          <p:cNvSpPr>
            <a:spLocks noGrp="1"/>
          </p:cNvSpPr>
          <p:nvPr>
            <p:ph type="dt" sz="half" idx="10"/>
          </p:nvPr>
        </p:nvSpPr>
        <p:spPr/>
        <p:txBody>
          <a:bodyPr/>
          <a:lstStyle/>
          <a:p>
            <a:fld id="{A5CC7911-DA59-43EA-963C-B0D1967D27D6}" type="datetimeFigureOut">
              <a:rPr lang="th-TH" smtClean="0"/>
              <a:t>02/06/65</a:t>
            </a:fld>
            <a:endParaRPr lang="th-TH"/>
          </a:p>
        </p:txBody>
      </p:sp>
      <p:sp>
        <p:nvSpPr>
          <p:cNvPr id="3" name="Footer Placeholder 2">
            <a:extLst>
              <a:ext uri="{FF2B5EF4-FFF2-40B4-BE49-F238E27FC236}">
                <a16:creationId xmlns:a16="http://schemas.microsoft.com/office/drawing/2014/main" id="{BD01A4F6-8090-4459-B059-5189B7A20345}"/>
              </a:ext>
            </a:extLst>
          </p:cNvPr>
          <p:cNvSpPr>
            <a:spLocks noGrp="1"/>
          </p:cNvSpPr>
          <p:nvPr>
            <p:ph type="ftr" sz="quarter" idx="11"/>
          </p:nvPr>
        </p:nvSpPr>
        <p:spPr/>
        <p:txBody>
          <a:bodyPr/>
          <a:lstStyle/>
          <a:p>
            <a:endParaRPr lang="th-TH"/>
          </a:p>
        </p:txBody>
      </p:sp>
      <p:sp>
        <p:nvSpPr>
          <p:cNvPr id="4" name="Slide Number Placeholder 3">
            <a:extLst>
              <a:ext uri="{FF2B5EF4-FFF2-40B4-BE49-F238E27FC236}">
                <a16:creationId xmlns:a16="http://schemas.microsoft.com/office/drawing/2014/main" id="{E1FC1ADD-0DFF-4A8E-8197-2FC32B2BA47F}"/>
              </a:ext>
            </a:extLst>
          </p:cNvPr>
          <p:cNvSpPr>
            <a:spLocks noGrp="1"/>
          </p:cNvSpPr>
          <p:nvPr>
            <p:ph type="sldNum" sz="quarter" idx="12"/>
          </p:nvPr>
        </p:nvSpPr>
        <p:spPr/>
        <p:txBody>
          <a:bodyPr/>
          <a:lstStyle/>
          <a:p>
            <a:fld id="{62631943-355F-401C-9427-1BBC6031CCC5}" type="slidenum">
              <a:rPr lang="th-TH" smtClean="0"/>
              <a:t>‹#›</a:t>
            </a:fld>
            <a:endParaRPr lang="th-TH"/>
          </a:p>
        </p:txBody>
      </p:sp>
    </p:spTree>
    <p:extLst>
      <p:ext uri="{BB962C8B-B14F-4D97-AF65-F5344CB8AC3E}">
        <p14:creationId xmlns:p14="http://schemas.microsoft.com/office/powerpoint/2010/main" val="2708012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26853-04DC-4FD6-97DD-1DF71AD04D1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Content Placeholder 2">
            <a:extLst>
              <a:ext uri="{FF2B5EF4-FFF2-40B4-BE49-F238E27FC236}">
                <a16:creationId xmlns:a16="http://schemas.microsoft.com/office/drawing/2014/main" id="{986FFFFE-B555-481A-A169-53A6EC0E5D4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a:extLst>
              <a:ext uri="{FF2B5EF4-FFF2-40B4-BE49-F238E27FC236}">
                <a16:creationId xmlns:a16="http://schemas.microsoft.com/office/drawing/2014/main" id="{C40FC5B6-0C6A-4341-9C36-3A3673CD7D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094406-D2EA-496E-922F-11912B1D46B4}"/>
              </a:ext>
            </a:extLst>
          </p:cNvPr>
          <p:cNvSpPr>
            <a:spLocks noGrp="1"/>
          </p:cNvSpPr>
          <p:nvPr>
            <p:ph type="dt" sz="half" idx="10"/>
          </p:nvPr>
        </p:nvSpPr>
        <p:spPr/>
        <p:txBody>
          <a:bodyPr/>
          <a:lstStyle/>
          <a:p>
            <a:fld id="{A5CC7911-DA59-43EA-963C-B0D1967D27D6}" type="datetimeFigureOut">
              <a:rPr lang="th-TH" smtClean="0"/>
              <a:t>02/06/65</a:t>
            </a:fld>
            <a:endParaRPr lang="th-TH"/>
          </a:p>
        </p:txBody>
      </p:sp>
      <p:sp>
        <p:nvSpPr>
          <p:cNvPr id="6" name="Footer Placeholder 5">
            <a:extLst>
              <a:ext uri="{FF2B5EF4-FFF2-40B4-BE49-F238E27FC236}">
                <a16:creationId xmlns:a16="http://schemas.microsoft.com/office/drawing/2014/main" id="{4ED0DBB1-95A4-45BA-83AA-97F9907976AE}"/>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98E8F56F-C927-4CD4-8D4D-0CE6DEB837FE}"/>
              </a:ext>
            </a:extLst>
          </p:cNvPr>
          <p:cNvSpPr>
            <a:spLocks noGrp="1"/>
          </p:cNvSpPr>
          <p:nvPr>
            <p:ph type="sldNum" sz="quarter" idx="12"/>
          </p:nvPr>
        </p:nvSpPr>
        <p:spPr/>
        <p:txBody>
          <a:bodyPr/>
          <a:lstStyle/>
          <a:p>
            <a:fld id="{62631943-355F-401C-9427-1BBC6031CCC5}" type="slidenum">
              <a:rPr lang="th-TH" smtClean="0"/>
              <a:t>‹#›</a:t>
            </a:fld>
            <a:endParaRPr lang="th-TH"/>
          </a:p>
        </p:txBody>
      </p:sp>
    </p:spTree>
    <p:extLst>
      <p:ext uri="{BB962C8B-B14F-4D97-AF65-F5344CB8AC3E}">
        <p14:creationId xmlns:p14="http://schemas.microsoft.com/office/powerpoint/2010/main" val="19523009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85207-E63F-4FF3-8202-AC71916761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Picture Placeholder 2">
            <a:extLst>
              <a:ext uri="{FF2B5EF4-FFF2-40B4-BE49-F238E27FC236}">
                <a16:creationId xmlns:a16="http://schemas.microsoft.com/office/drawing/2014/main" id="{157D1858-92C4-4564-87FD-EE84B024BA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a:extLst>
              <a:ext uri="{FF2B5EF4-FFF2-40B4-BE49-F238E27FC236}">
                <a16:creationId xmlns:a16="http://schemas.microsoft.com/office/drawing/2014/main" id="{0BF08BCB-6EC5-49AE-A11C-66BBC271C5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7C1DA3-0233-4AEF-AA0F-BEBAA4B6F367}"/>
              </a:ext>
            </a:extLst>
          </p:cNvPr>
          <p:cNvSpPr>
            <a:spLocks noGrp="1"/>
          </p:cNvSpPr>
          <p:nvPr>
            <p:ph type="dt" sz="half" idx="10"/>
          </p:nvPr>
        </p:nvSpPr>
        <p:spPr/>
        <p:txBody>
          <a:bodyPr/>
          <a:lstStyle/>
          <a:p>
            <a:fld id="{A5CC7911-DA59-43EA-963C-B0D1967D27D6}" type="datetimeFigureOut">
              <a:rPr lang="th-TH" smtClean="0"/>
              <a:t>02/06/65</a:t>
            </a:fld>
            <a:endParaRPr lang="th-TH"/>
          </a:p>
        </p:txBody>
      </p:sp>
      <p:sp>
        <p:nvSpPr>
          <p:cNvPr id="6" name="Footer Placeholder 5">
            <a:extLst>
              <a:ext uri="{FF2B5EF4-FFF2-40B4-BE49-F238E27FC236}">
                <a16:creationId xmlns:a16="http://schemas.microsoft.com/office/drawing/2014/main" id="{1B11EC2F-BFB7-47D4-9D7C-E74663756F73}"/>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796AADB4-E2BC-4749-9AAE-59CD4651F4C3}"/>
              </a:ext>
            </a:extLst>
          </p:cNvPr>
          <p:cNvSpPr>
            <a:spLocks noGrp="1"/>
          </p:cNvSpPr>
          <p:nvPr>
            <p:ph type="sldNum" sz="quarter" idx="12"/>
          </p:nvPr>
        </p:nvSpPr>
        <p:spPr/>
        <p:txBody>
          <a:bodyPr/>
          <a:lstStyle/>
          <a:p>
            <a:fld id="{62631943-355F-401C-9427-1BBC6031CCC5}" type="slidenum">
              <a:rPr lang="th-TH" smtClean="0"/>
              <a:t>‹#›</a:t>
            </a:fld>
            <a:endParaRPr lang="th-TH"/>
          </a:p>
        </p:txBody>
      </p:sp>
    </p:spTree>
    <p:extLst>
      <p:ext uri="{BB962C8B-B14F-4D97-AF65-F5344CB8AC3E}">
        <p14:creationId xmlns:p14="http://schemas.microsoft.com/office/powerpoint/2010/main" val="1190458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8F230C7-A1FA-4410-99F3-837A606839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h-TH"/>
          </a:p>
        </p:txBody>
      </p:sp>
      <p:sp>
        <p:nvSpPr>
          <p:cNvPr id="3" name="Text Placeholder 2">
            <a:extLst>
              <a:ext uri="{FF2B5EF4-FFF2-40B4-BE49-F238E27FC236}">
                <a16:creationId xmlns:a16="http://schemas.microsoft.com/office/drawing/2014/main" id="{046EE612-4CCF-496A-A01F-642C5450634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93FDDFF9-BDF5-4972-A13A-BA5B05F656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CC7911-DA59-43EA-963C-B0D1967D27D6}" type="datetimeFigureOut">
              <a:rPr lang="th-TH" smtClean="0"/>
              <a:t>02/06/65</a:t>
            </a:fld>
            <a:endParaRPr lang="th-TH"/>
          </a:p>
        </p:txBody>
      </p:sp>
      <p:sp>
        <p:nvSpPr>
          <p:cNvPr id="5" name="Footer Placeholder 4">
            <a:extLst>
              <a:ext uri="{FF2B5EF4-FFF2-40B4-BE49-F238E27FC236}">
                <a16:creationId xmlns:a16="http://schemas.microsoft.com/office/drawing/2014/main" id="{BD00DD6B-DA30-4E81-A79C-C4C6CB1895E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a:extLst>
              <a:ext uri="{FF2B5EF4-FFF2-40B4-BE49-F238E27FC236}">
                <a16:creationId xmlns:a16="http://schemas.microsoft.com/office/drawing/2014/main" id="{54ECFE4F-031E-4A39-9C8A-25A877C77C2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631943-355F-401C-9427-1BBC6031CCC5}" type="slidenum">
              <a:rPr lang="th-TH" smtClean="0"/>
              <a:t>‹#›</a:t>
            </a:fld>
            <a:endParaRPr lang="th-TH"/>
          </a:p>
        </p:txBody>
      </p:sp>
    </p:spTree>
    <p:extLst>
      <p:ext uri="{BB962C8B-B14F-4D97-AF65-F5344CB8AC3E}">
        <p14:creationId xmlns:p14="http://schemas.microsoft.com/office/powerpoint/2010/main" val="14172876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image" Target="../media/image3.png"/><Relationship Id="rId7" Type="http://schemas.openxmlformats.org/officeDocument/2006/relationships/image" Target="../media/image56.png"/><Relationship Id="rId12"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5.png"/><Relationship Id="rId11" Type="http://schemas.openxmlformats.org/officeDocument/2006/relationships/image" Target="../media/image59.png"/><Relationship Id="rId5" Type="http://schemas.openxmlformats.org/officeDocument/2006/relationships/image" Target="../media/image54.pn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58.png"/></Relationships>
</file>

<file path=ppt/slides/_rels/slide12.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62.png"/><Relationship Id="rId12"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66.png"/><Relationship Id="rId5" Type="http://schemas.openxmlformats.org/officeDocument/2006/relationships/image" Target="../media/image61.png"/><Relationship Id="rId15" Type="http://schemas.openxmlformats.org/officeDocument/2006/relationships/image" Target="../media/image68.svg"/><Relationship Id="rId10" Type="http://schemas.openxmlformats.org/officeDocument/2006/relationships/image" Target="../media/image65.png"/><Relationship Id="rId4" Type="http://schemas.openxmlformats.org/officeDocument/2006/relationships/image" Target="../media/image6.png"/><Relationship Id="rId9" Type="http://schemas.openxmlformats.org/officeDocument/2006/relationships/image" Target="../media/image64.png"/><Relationship Id="rId14" Type="http://schemas.openxmlformats.org/officeDocument/2006/relationships/image" Target="../media/image67.png"/></Relationships>
</file>

<file path=ppt/slides/_rels/slide13.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66.png"/><Relationship Id="rId4" Type="http://schemas.openxmlformats.org/officeDocument/2006/relationships/image" Target="../media/image6.png"/><Relationship Id="rId9" Type="http://schemas.openxmlformats.org/officeDocument/2006/relationships/image" Target="../media/image68.svg"/></Relationships>
</file>

<file path=ppt/slides/_rels/slide1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3.png"/><Relationship Id="rId7"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image" Target="../media/image70.svg"/><Relationship Id="rId5" Type="http://schemas.openxmlformats.org/officeDocument/2006/relationships/image" Target="../media/image66.png"/><Relationship Id="rId10" Type="http://schemas.openxmlformats.org/officeDocument/2006/relationships/image" Target="../media/image69.png"/><Relationship Id="rId4" Type="http://schemas.openxmlformats.org/officeDocument/2006/relationships/image" Target="../media/image6.png"/><Relationship Id="rId9" Type="http://schemas.openxmlformats.org/officeDocument/2006/relationships/image" Target="../media/image68.svg"/></Relationships>
</file>

<file path=ppt/slides/_rels/slide15.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3.png"/><Relationship Id="rId7" Type="http://schemas.openxmlformats.org/officeDocument/2006/relationships/image" Target="../media/image7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61.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3.png"/><Relationship Id="rId7"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image" Target="../media/image3.png"/><Relationship Id="rId7"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10" Type="http://schemas.openxmlformats.org/officeDocument/2006/relationships/image" Target="../media/image70.svg"/><Relationship Id="rId4" Type="http://schemas.openxmlformats.org/officeDocument/2006/relationships/image" Target="../media/image6.png"/><Relationship Id="rId9" Type="http://schemas.openxmlformats.org/officeDocument/2006/relationships/image" Target="../media/image69.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3.png"/><Relationship Id="rId7" Type="http://schemas.openxmlformats.org/officeDocument/2006/relationships/image" Target="../media/image76.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5.png"/><Relationship Id="rId10" Type="http://schemas.microsoft.com/office/2007/relationships/hdphoto" Target="../media/hdphoto4.wdp"/><Relationship Id="rId4" Type="http://schemas.openxmlformats.org/officeDocument/2006/relationships/image" Target="../media/image6.png"/><Relationship Id="rId9" Type="http://schemas.openxmlformats.org/officeDocument/2006/relationships/image" Target="../media/image77.png"/></Relationships>
</file>

<file path=ppt/slides/_rels/slide23.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3.png"/><Relationship Id="rId7" Type="http://schemas.openxmlformats.org/officeDocument/2006/relationships/image" Target="../media/image78.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microsoft.com/office/2007/relationships/hdphoto" Target="../media/hdphoto4.wdp"/><Relationship Id="rId5" Type="http://schemas.openxmlformats.org/officeDocument/2006/relationships/image" Target="../media/image77.png"/><Relationship Id="rId10" Type="http://schemas.microsoft.com/office/2007/relationships/hdphoto" Target="../media/hdphoto6.wdp"/><Relationship Id="rId4" Type="http://schemas.openxmlformats.org/officeDocument/2006/relationships/image" Target="../media/image6.png"/><Relationship Id="rId9" Type="http://schemas.openxmlformats.org/officeDocument/2006/relationships/image" Target="../media/image79.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microsoft.com/office/2007/relationships/hdphoto" Target="../media/hdphoto7.wdp"/><Relationship Id="rId5" Type="http://schemas.openxmlformats.org/officeDocument/2006/relationships/image" Target="../media/image80.png"/><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microsoft.com/office/2007/relationships/hdphoto" Target="../media/hdphoto8.wdp"/><Relationship Id="rId5" Type="http://schemas.openxmlformats.org/officeDocument/2006/relationships/image" Target="../media/image81.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microsoft.com/office/2007/relationships/hdphoto" Target="../media/hdphoto9.wdp"/><Relationship Id="rId5" Type="http://schemas.openxmlformats.org/officeDocument/2006/relationships/image" Target="../media/image82.png"/><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microsoft.com/office/2007/relationships/hdphoto" Target="../media/hdphoto10.wdp"/><Relationship Id="rId5" Type="http://schemas.openxmlformats.org/officeDocument/2006/relationships/image" Target="../media/image83.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8" Type="http://schemas.openxmlformats.org/officeDocument/2006/relationships/image" Target="../media/image72.svg"/><Relationship Id="rId3" Type="http://schemas.openxmlformats.org/officeDocument/2006/relationships/image" Target="../media/image2.png"/><Relationship Id="rId7"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6.png"/><Relationship Id="rId5" Type="http://schemas.openxmlformats.org/officeDocument/2006/relationships/image" Target="../media/image85.png"/><Relationship Id="rId10" Type="http://schemas.openxmlformats.org/officeDocument/2006/relationships/image" Target="../media/image74.svg"/><Relationship Id="rId4" Type="http://schemas.openxmlformats.org/officeDocument/2006/relationships/image" Target="../media/image84.png"/><Relationship Id="rId9" Type="http://schemas.openxmlformats.org/officeDocument/2006/relationships/image" Target="../media/image73.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Y5vwNSvN64A?feature=oembed" TargetMode="Externa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N6RWrTWjA94?feature=oembed" TargetMode="External"/><Relationship Id="rId6" Type="http://schemas.openxmlformats.org/officeDocument/2006/relationships/image" Target="../media/image8.jpeg"/><Relationship Id="rId5" Type="http://schemas.openxmlformats.org/officeDocument/2006/relationships/image" Target="../media/image6.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6.png"/><Relationship Id="rId9" Type="http://schemas.openxmlformats.org/officeDocument/2006/relationships/image" Target="../media/image13.png"/></Relationships>
</file>

<file path=ppt/slides/_rels/slide8.xml.rels><?xml version="1.0" encoding="UTF-8" standalone="yes"?>
<Relationships xmlns="http://schemas.openxmlformats.org/package/2006/relationships"><Relationship Id="rId13" Type="http://schemas.openxmlformats.org/officeDocument/2006/relationships/image" Target="../media/image24.png"/><Relationship Id="rId18" Type="http://schemas.openxmlformats.org/officeDocument/2006/relationships/image" Target="../media/image29.svg"/><Relationship Id="rId26" Type="http://schemas.openxmlformats.org/officeDocument/2006/relationships/image" Target="../media/image37.svg"/><Relationship Id="rId39" Type="http://schemas.openxmlformats.org/officeDocument/2006/relationships/image" Target="../media/image50.png"/><Relationship Id="rId21" Type="http://schemas.openxmlformats.org/officeDocument/2006/relationships/image" Target="../media/image32.png"/><Relationship Id="rId34" Type="http://schemas.openxmlformats.org/officeDocument/2006/relationships/image" Target="../media/image45.svg"/><Relationship Id="rId42" Type="http://schemas.openxmlformats.org/officeDocument/2006/relationships/image" Target="../media/image53.svg"/><Relationship Id="rId7" Type="http://schemas.openxmlformats.org/officeDocument/2006/relationships/image" Target="../media/image19.png"/><Relationship Id="rId2" Type="http://schemas.openxmlformats.org/officeDocument/2006/relationships/notesSlide" Target="../notesSlides/notesSlide8.xml"/><Relationship Id="rId16" Type="http://schemas.openxmlformats.org/officeDocument/2006/relationships/image" Target="../media/image27.svg"/><Relationship Id="rId20" Type="http://schemas.openxmlformats.org/officeDocument/2006/relationships/image" Target="../media/image31.svg"/><Relationship Id="rId29" Type="http://schemas.openxmlformats.org/officeDocument/2006/relationships/image" Target="../media/image40.png"/><Relationship Id="rId41"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2.png"/><Relationship Id="rId24" Type="http://schemas.openxmlformats.org/officeDocument/2006/relationships/image" Target="../media/image35.svg"/><Relationship Id="rId32" Type="http://schemas.openxmlformats.org/officeDocument/2006/relationships/image" Target="../media/image43.svg"/><Relationship Id="rId37" Type="http://schemas.openxmlformats.org/officeDocument/2006/relationships/image" Target="../media/image48.png"/><Relationship Id="rId40" Type="http://schemas.openxmlformats.org/officeDocument/2006/relationships/image" Target="../media/image51.svg"/><Relationship Id="rId5" Type="http://schemas.openxmlformats.org/officeDocument/2006/relationships/image" Target="../media/image17.png"/><Relationship Id="rId15" Type="http://schemas.openxmlformats.org/officeDocument/2006/relationships/image" Target="../media/image26.png"/><Relationship Id="rId23" Type="http://schemas.openxmlformats.org/officeDocument/2006/relationships/image" Target="../media/image34.png"/><Relationship Id="rId28" Type="http://schemas.openxmlformats.org/officeDocument/2006/relationships/image" Target="../media/image39.svg"/><Relationship Id="rId36" Type="http://schemas.openxmlformats.org/officeDocument/2006/relationships/image" Target="../media/image47.svg"/><Relationship Id="rId10" Type="http://schemas.microsoft.com/office/2007/relationships/hdphoto" Target="../media/hdphoto1.wdp"/><Relationship Id="rId19" Type="http://schemas.openxmlformats.org/officeDocument/2006/relationships/image" Target="../media/image30.png"/><Relationship Id="rId31" Type="http://schemas.openxmlformats.org/officeDocument/2006/relationships/image" Target="../media/image42.png"/><Relationship Id="rId4" Type="http://schemas.openxmlformats.org/officeDocument/2006/relationships/image" Target="../media/image6.png"/><Relationship Id="rId9" Type="http://schemas.openxmlformats.org/officeDocument/2006/relationships/image" Target="../media/image21.png"/><Relationship Id="rId14" Type="http://schemas.openxmlformats.org/officeDocument/2006/relationships/image" Target="../media/image25.svg"/><Relationship Id="rId22" Type="http://schemas.openxmlformats.org/officeDocument/2006/relationships/image" Target="../media/image33.svg"/><Relationship Id="rId27" Type="http://schemas.openxmlformats.org/officeDocument/2006/relationships/image" Target="../media/image38.png"/><Relationship Id="rId30" Type="http://schemas.openxmlformats.org/officeDocument/2006/relationships/image" Target="../media/image41.svg"/><Relationship Id="rId35" Type="http://schemas.openxmlformats.org/officeDocument/2006/relationships/image" Target="../media/image46.png"/><Relationship Id="rId8" Type="http://schemas.openxmlformats.org/officeDocument/2006/relationships/image" Target="../media/image20.png"/><Relationship Id="rId3" Type="http://schemas.openxmlformats.org/officeDocument/2006/relationships/image" Target="../media/image3.png"/><Relationship Id="rId12" Type="http://schemas.openxmlformats.org/officeDocument/2006/relationships/image" Target="../media/image23.svg"/><Relationship Id="rId17" Type="http://schemas.openxmlformats.org/officeDocument/2006/relationships/image" Target="../media/image28.png"/><Relationship Id="rId25" Type="http://schemas.openxmlformats.org/officeDocument/2006/relationships/image" Target="../media/image36.png"/><Relationship Id="rId33" Type="http://schemas.openxmlformats.org/officeDocument/2006/relationships/image" Target="../media/image44.png"/><Relationship Id="rId38" Type="http://schemas.openxmlformats.org/officeDocument/2006/relationships/image" Target="../media/image49.sv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9E17C7-6764-4E94-9B94-5C9836B81903}"/>
              </a:ext>
            </a:extLst>
          </p:cNvPr>
          <p:cNvPicPr>
            <a:picLocks noChangeAspect="1"/>
          </p:cNvPicPr>
          <p:nvPr/>
        </p:nvPicPr>
        <p:blipFill>
          <a:blip r:embed="rId3"/>
          <a:stretch>
            <a:fillRect/>
          </a:stretch>
        </p:blipFill>
        <p:spPr>
          <a:xfrm>
            <a:off x="0" y="0"/>
            <a:ext cx="12192000" cy="6858000"/>
          </a:xfrm>
          <a:prstGeom prst="rect">
            <a:avLst/>
          </a:prstGeom>
        </p:spPr>
      </p:pic>
      <p:sp>
        <p:nvSpPr>
          <p:cNvPr id="14" name="Title 1">
            <a:extLst>
              <a:ext uri="{FF2B5EF4-FFF2-40B4-BE49-F238E27FC236}">
                <a16:creationId xmlns:a16="http://schemas.microsoft.com/office/drawing/2014/main" id="{F2B9FD9A-EA62-489A-87DD-7993872719F8}"/>
              </a:ext>
            </a:extLst>
          </p:cNvPr>
          <p:cNvSpPr>
            <a:spLocks noGrp="1"/>
          </p:cNvSpPr>
          <p:nvPr>
            <p:ph type="ctrTitle"/>
          </p:nvPr>
        </p:nvSpPr>
        <p:spPr>
          <a:xfrm>
            <a:off x="3168123" y="1188644"/>
            <a:ext cx="7810500" cy="2387600"/>
          </a:xfrm>
        </p:spPr>
        <p:txBody>
          <a:bodyPr>
            <a:normAutofit/>
          </a:bodyPr>
          <a:lstStyle/>
          <a:p>
            <a:pPr algn="r"/>
            <a:r>
              <a:rPr lang="th-TH" sz="8000">
                <a:solidFill>
                  <a:srgbClr val="0F2043"/>
                </a:solidFill>
                <a:latin typeface="DB Helvethaica X 55 Regular" panose="02000506090000020004" pitchFamily="2" charset="-34"/>
                <a:cs typeface="DB Helvethaica X 55 Regular" panose="02000506090000020004" pitchFamily="2" charset="-34"/>
              </a:rPr>
              <a:t>ภาษี</a:t>
            </a:r>
            <a:endParaRPr lang="th-TH" sz="8000" dirty="0">
              <a:solidFill>
                <a:srgbClr val="0F2043"/>
              </a:solidFill>
              <a:latin typeface="DB Helvethaica X 55 Regular" panose="02000506090000020004" pitchFamily="2" charset="-34"/>
              <a:cs typeface="DB Helvethaica X 55 Regular" panose="02000506090000020004" pitchFamily="2" charset="-34"/>
            </a:endParaRPr>
          </a:p>
        </p:txBody>
      </p:sp>
      <p:sp>
        <p:nvSpPr>
          <p:cNvPr id="15" name="Subtitle 2">
            <a:extLst>
              <a:ext uri="{FF2B5EF4-FFF2-40B4-BE49-F238E27FC236}">
                <a16:creationId xmlns:a16="http://schemas.microsoft.com/office/drawing/2014/main" id="{32A1362D-B004-44D0-8F38-939084162571}"/>
              </a:ext>
            </a:extLst>
          </p:cNvPr>
          <p:cNvSpPr>
            <a:spLocks noGrp="1"/>
          </p:cNvSpPr>
          <p:nvPr>
            <p:ph type="subTitle" idx="1"/>
          </p:nvPr>
        </p:nvSpPr>
        <p:spPr>
          <a:xfrm>
            <a:off x="3168123" y="3659336"/>
            <a:ext cx="7810500" cy="1655762"/>
          </a:xfrm>
        </p:spPr>
        <p:txBody>
          <a:bodyPr>
            <a:normAutofit/>
          </a:bodyPr>
          <a:lstStyle/>
          <a:p>
            <a:pPr algn="r"/>
            <a:r>
              <a:rPr lang="th-TH" sz="4400">
                <a:solidFill>
                  <a:srgbClr val="162F65"/>
                </a:solidFill>
                <a:latin typeface="DB Helvethaica X 55 Regular" panose="02000506090000020004" pitchFamily="2" charset="-34"/>
                <a:cs typeface="DB Helvethaica X 55 Regular" panose="02000506090000020004" pitchFamily="2" charset="-34"/>
              </a:rPr>
              <a:t>รายจ่ายจำเป็น (เมื่อมีรายได้) ที่วางแผนได้</a:t>
            </a:r>
            <a:endParaRPr lang="th-TH" sz="4400" dirty="0">
              <a:solidFill>
                <a:srgbClr val="162F65"/>
              </a:solidFill>
              <a:latin typeface="DB Helvethaica X 55 Regular" panose="02000506090000020004" pitchFamily="2" charset="-34"/>
              <a:cs typeface="DB Helvethaica X 55 Regular" panose="02000506090000020004" pitchFamily="2" charset="-34"/>
            </a:endParaRPr>
          </a:p>
        </p:txBody>
      </p:sp>
    </p:spTree>
    <p:extLst>
      <p:ext uri="{BB962C8B-B14F-4D97-AF65-F5344CB8AC3E}">
        <p14:creationId xmlns:p14="http://schemas.microsoft.com/office/powerpoint/2010/main" val="28689475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78F219-0603-40B9-89FE-590744F0156D}"/>
              </a:ext>
            </a:extLst>
          </p:cNvPr>
          <p:cNvPicPr>
            <a:picLocks noChangeAspect="1"/>
          </p:cNvPicPr>
          <p:nvPr/>
        </p:nvPicPr>
        <p:blipFill>
          <a:blip r:embed="rId3"/>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72ECF7E3-09E9-4FA2-B139-9977F4BAF79E}"/>
              </a:ext>
            </a:extLst>
          </p:cNvPr>
          <p:cNvSpPr txBox="1">
            <a:spLocks/>
          </p:cNvSpPr>
          <p:nvPr/>
        </p:nvSpPr>
        <p:spPr>
          <a:xfrm>
            <a:off x="1252364" y="435816"/>
            <a:ext cx="9762986" cy="7743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h-TH" sz="4000">
                <a:solidFill>
                  <a:srgbClr val="0F2043"/>
                </a:solidFill>
                <a:latin typeface="DB Helvethaica X 55 Regular" panose="02000506090000020004" pitchFamily="2" charset="-34"/>
                <a:cs typeface="DB Helvethaica X 55 Regular" panose="02000506090000020004" pitchFamily="2" charset="-34"/>
              </a:rPr>
              <a:t>ภาษีที่ทุกคนที่มีรายได้ต้องเจอ</a:t>
            </a:r>
          </a:p>
        </p:txBody>
      </p:sp>
      <p:grpSp>
        <p:nvGrpSpPr>
          <p:cNvPr id="13" name="Group 12">
            <a:extLst>
              <a:ext uri="{FF2B5EF4-FFF2-40B4-BE49-F238E27FC236}">
                <a16:creationId xmlns:a16="http://schemas.microsoft.com/office/drawing/2014/main" id="{48D2CA1E-F6C6-47DD-A724-61ED17C15CA9}"/>
              </a:ext>
            </a:extLst>
          </p:cNvPr>
          <p:cNvGrpSpPr/>
          <p:nvPr/>
        </p:nvGrpSpPr>
        <p:grpSpPr>
          <a:xfrm>
            <a:off x="368861" y="504264"/>
            <a:ext cx="826337" cy="614346"/>
            <a:chOff x="368861" y="504264"/>
            <a:chExt cx="826337" cy="614346"/>
          </a:xfrm>
        </p:grpSpPr>
        <p:sp>
          <p:nvSpPr>
            <p:cNvPr id="14" name="Oval 13">
              <a:extLst>
                <a:ext uri="{FF2B5EF4-FFF2-40B4-BE49-F238E27FC236}">
                  <a16:creationId xmlns:a16="http://schemas.microsoft.com/office/drawing/2014/main" id="{9C52EF95-AA18-4E18-B14F-441A1583A7DB}"/>
                </a:ext>
              </a:extLst>
            </p:cNvPr>
            <p:cNvSpPr/>
            <p:nvPr/>
          </p:nvSpPr>
          <p:spPr>
            <a:xfrm rot="21304149">
              <a:off x="449992" y="504264"/>
              <a:ext cx="723590" cy="443879"/>
            </a:xfrm>
            <a:prstGeom prst="ellipse">
              <a:avLst/>
            </a:prstGeom>
            <a:noFill/>
            <a:ln>
              <a:solidFill>
                <a:srgbClr val="33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5" name="Oval 14">
              <a:extLst>
                <a:ext uri="{FF2B5EF4-FFF2-40B4-BE49-F238E27FC236}">
                  <a16:creationId xmlns:a16="http://schemas.microsoft.com/office/drawing/2014/main" id="{4EA72297-EC46-43C8-A4FC-59E1C4CF224A}"/>
                </a:ext>
              </a:extLst>
            </p:cNvPr>
            <p:cNvSpPr/>
            <p:nvPr/>
          </p:nvSpPr>
          <p:spPr>
            <a:xfrm rot="20655398">
              <a:off x="569608" y="670254"/>
              <a:ext cx="625590" cy="448356"/>
            </a:xfrm>
            <a:prstGeom prst="ellipse">
              <a:avLst/>
            </a:prstGeom>
            <a:noFill/>
            <a:ln>
              <a:solidFill>
                <a:srgbClr val="E8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6" name="Oval 15">
              <a:extLst>
                <a:ext uri="{FF2B5EF4-FFF2-40B4-BE49-F238E27FC236}">
                  <a16:creationId xmlns:a16="http://schemas.microsoft.com/office/drawing/2014/main" id="{3DE1415C-6362-40B7-B6BF-16655E4C1822}"/>
                </a:ext>
              </a:extLst>
            </p:cNvPr>
            <p:cNvSpPr/>
            <p:nvPr/>
          </p:nvSpPr>
          <p:spPr>
            <a:xfrm>
              <a:off x="368861" y="564616"/>
              <a:ext cx="731849" cy="531406"/>
            </a:xfrm>
            <a:prstGeom prst="ellipse">
              <a:avLst/>
            </a:prstGeom>
            <a:solidFill>
              <a:srgbClr val="162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DB Helvethaica X 55 Regular" panose="02000506090000020004" pitchFamily="2" charset="-34"/>
                  <a:cs typeface="DB Helvethaica X 55 Regular" panose="02000506090000020004" pitchFamily="2" charset="-34"/>
                </a:rPr>
                <a:t>2</a:t>
              </a:r>
              <a:endParaRPr lang="th-TH" sz="3600">
                <a:latin typeface="DB Helvethaica X 55 Regular" panose="02000506090000020004" pitchFamily="2" charset="-34"/>
                <a:cs typeface="DB Helvethaica X 55 Regular" panose="02000506090000020004" pitchFamily="2" charset="-34"/>
              </a:endParaRPr>
            </a:p>
          </p:txBody>
        </p:sp>
      </p:grpSp>
      <p:sp>
        <p:nvSpPr>
          <p:cNvPr id="10" name="Content Placeholder 2">
            <a:extLst>
              <a:ext uri="{FF2B5EF4-FFF2-40B4-BE49-F238E27FC236}">
                <a16:creationId xmlns:a16="http://schemas.microsoft.com/office/drawing/2014/main" id="{40A430E7-D202-433F-9F0E-813F40959574}"/>
              </a:ext>
            </a:extLst>
          </p:cNvPr>
          <p:cNvSpPr txBox="1">
            <a:spLocks/>
          </p:cNvSpPr>
          <p:nvPr/>
        </p:nvSpPr>
        <p:spPr>
          <a:xfrm>
            <a:off x="1255330" y="1232279"/>
            <a:ext cx="9757053" cy="4559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h-TH" sz="2800">
                <a:solidFill>
                  <a:srgbClr val="162F65"/>
                </a:solidFill>
                <a:latin typeface="DB Helvethaica X 55 Regular" panose="02000506090000020004" pitchFamily="2" charset="-34"/>
                <a:cs typeface="DB Helvethaica X 55 Regular" panose="02000506090000020004" pitchFamily="2" charset="-34"/>
              </a:rPr>
              <a:t>ชวนคิดชวนคุย</a:t>
            </a:r>
          </a:p>
        </p:txBody>
      </p:sp>
      <p:sp>
        <p:nvSpPr>
          <p:cNvPr id="17" name="Title 1">
            <a:extLst>
              <a:ext uri="{FF2B5EF4-FFF2-40B4-BE49-F238E27FC236}">
                <a16:creationId xmlns:a16="http://schemas.microsoft.com/office/drawing/2014/main" id="{5B09D8C2-E895-4639-8510-74BD0C4348DE}"/>
              </a:ext>
            </a:extLst>
          </p:cNvPr>
          <p:cNvSpPr txBox="1">
            <a:spLocks/>
          </p:cNvSpPr>
          <p:nvPr/>
        </p:nvSpPr>
        <p:spPr>
          <a:xfrm>
            <a:off x="1124976" y="1900752"/>
            <a:ext cx="9941859" cy="774319"/>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buFont typeface="Arial" panose="020B0604020202020204" pitchFamily="34" charset="0"/>
              <a:buNone/>
            </a:pPr>
            <a:r>
              <a:rPr lang="th-TH">
                <a:solidFill>
                  <a:srgbClr val="162F65"/>
                </a:solidFill>
                <a:latin typeface="DB Helvethaica X 55 Regular" panose="02000506090000020004" pitchFamily="2" charset="-34"/>
                <a:cs typeface="DB Helvethaica X 55 Regular" panose="02000506090000020004" pitchFamily="2" charset="-34"/>
              </a:rPr>
              <a:t>ภาษีอะไรที่ทุกคนต้องเจอ เมื่อทำงานมีรายได้แล้ว?</a:t>
            </a:r>
            <a:endParaRPr lang="th-TH" dirty="0">
              <a:solidFill>
                <a:srgbClr val="162F65"/>
              </a:solidFill>
              <a:latin typeface="DB Helvethaica X 55 Regular" panose="02000506090000020004" pitchFamily="2" charset="-34"/>
              <a:cs typeface="DB Helvethaica X 55 Regular" panose="02000506090000020004" pitchFamily="2" charset="-34"/>
            </a:endParaRPr>
          </a:p>
        </p:txBody>
      </p:sp>
      <p:grpSp>
        <p:nvGrpSpPr>
          <p:cNvPr id="2" name="Group 1">
            <a:extLst>
              <a:ext uri="{FF2B5EF4-FFF2-40B4-BE49-F238E27FC236}">
                <a16:creationId xmlns:a16="http://schemas.microsoft.com/office/drawing/2014/main" id="{CC6F6223-ECA5-46D3-B97E-EE0337AD9361}"/>
              </a:ext>
            </a:extLst>
          </p:cNvPr>
          <p:cNvGrpSpPr/>
          <p:nvPr/>
        </p:nvGrpSpPr>
        <p:grpSpPr>
          <a:xfrm>
            <a:off x="4250958" y="2959895"/>
            <a:ext cx="3765793" cy="1331104"/>
            <a:chOff x="4250959" y="2954136"/>
            <a:chExt cx="3765793" cy="1331104"/>
          </a:xfrm>
        </p:grpSpPr>
        <p:sp>
          <p:nvSpPr>
            <p:cNvPr id="18" name="Rectangle 50">
              <a:extLst>
                <a:ext uri="{FF2B5EF4-FFF2-40B4-BE49-F238E27FC236}">
                  <a16:creationId xmlns:a16="http://schemas.microsoft.com/office/drawing/2014/main" id="{0CF66783-9E6A-483C-BA2C-C2848FC4BC41}"/>
                </a:ext>
              </a:extLst>
            </p:cNvPr>
            <p:cNvSpPr/>
            <p:nvPr/>
          </p:nvSpPr>
          <p:spPr>
            <a:xfrm flipH="1">
              <a:off x="4250959" y="2954136"/>
              <a:ext cx="3765793" cy="1331104"/>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
          <p:nvSpPr>
            <p:cNvPr id="24" name="Title 1">
              <a:extLst>
                <a:ext uri="{FF2B5EF4-FFF2-40B4-BE49-F238E27FC236}">
                  <a16:creationId xmlns:a16="http://schemas.microsoft.com/office/drawing/2014/main" id="{9A86A893-C927-462F-8F55-8A1CE1A523E3}"/>
                </a:ext>
              </a:extLst>
            </p:cNvPr>
            <p:cNvSpPr txBox="1">
              <a:spLocks/>
            </p:cNvSpPr>
            <p:nvPr/>
          </p:nvSpPr>
          <p:spPr>
            <a:xfrm>
              <a:off x="4533805" y="2980813"/>
              <a:ext cx="3124200" cy="1277750"/>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6000">
                  <a:solidFill>
                    <a:srgbClr val="162F65"/>
                  </a:solidFill>
                  <a:latin typeface="DB Helvethaica X 55 Regular" panose="02000506090000020004" pitchFamily="2" charset="-34"/>
                  <a:cs typeface="DB Helvethaica X 55 Regular" panose="02000506090000020004" pitchFamily="2" charset="-34"/>
                </a:rPr>
                <a:t>“ภาษีเงินได้”</a:t>
              </a:r>
            </a:p>
          </p:txBody>
        </p:sp>
      </p:grpSp>
      <p:sp>
        <p:nvSpPr>
          <p:cNvPr id="21" name="Title 1">
            <a:extLst>
              <a:ext uri="{FF2B5EF4-FFF2-40B4-BE49-F238E27FC236}">
                <a16:creationId xmlns:a16="http://schemas.microsoft.com/office/drawing/2014/main" id="{A70F7455-9CBE-45DF-B058-CEEDECC701AB}"/>
              </a:ext>
            </a:extLst>
          </p:cNvPr>
          <p:cNvSpPr txBox="1">
            <a:spLocks/>
          </p:cNvSpPr>
          <p:nvPr/>
        </p:nvSpPr>
        <p:spPr>
          <a:xfrm>
            <a:off x="2679406" y="4677423"/>
            <a:ext cx="6908896" cy="1277750"/>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6000">
                <a:solidFill>
                  <a:srgbClr val="162F65"/>
                </a:solidFill>
                <a:latin typeface="DB Helvethaica X 55 Regular" panose="02000506090000020004" pitchFamily="2" charset="-34"/>
                <a:cs typeface="DB Helvethaica X 55 Regular" panose="02000506090000020004" pitchFamily="2" charset="-34"/>
              </a:rPr>
              <a:t>“ใครมีรายได้ ก็ต้องเสียภาษีนี้”</a:t>
            </a:r>
          </a:p>
        </p:txBody>
      </p:sp>
      <p:pic>
        <p:nvPicPr>
          <p:cNvPr id="22" name="Picture 21">
            <a:extLst>
              <a:ext uri="{FF2B5EF4-FFF2-40B4-BE49-F238E27FC236}">
                <a16:creationId xmlns:a16="http://schemas.microsoft.com/office/drawing/2014/main" id="{FA672495-ED46-4372-AA56-6624D2E0D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4620" y="311482"/>
            <a:ext cx="1395126" cy="1334469"/>
          </a:xfrm>
          <a:prstGeom prst="rect">
            <a:avLst/>
          </a:prstGeom>
        </p:spPr>
      </p:pic>
      <p:pic>
        <p:nvPicPr>
          <p:cNvPr id="6" name="Picture 5">
            <a:extLst>
              <a:ext uri="{FF2B5EF4-FFF2-40B4-BE49-F238E27FC236}">
                <a16:creationId xmlns:a16="http://schemas.microsoft.com/office/drawing/2014/main" id="{50E7A576-0C36-4FA6-89D8-853D22A436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01851" y="2793225"/>
            <a:ext cx="1102864" cy="3507621"/>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B26D90D9-1110-49D0-9E13-34ECFEC7E5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62994" y="2801295"/>
            <a:ext cx="1087030" cy="3371921"/>
          </a:xfrm>
          <a:prstGeom prst="rect">
            <a:avLst/>
          </a:prstGeom>
        </p:spPr>
      </p:pic>
    </p:spTree>
    <p:extLst>
      <p:ext uri="{BB962C8B-B14F-4D97-AF65-F5344CB8AC3E}">
        <p14:creationId xmlns:p14="http://schemas.microsoft.com/office/powerpoint/2010/main" val="340719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78F219-0603-40B9-89FE-590744F0156D}"/>
              </a:ext>
            </a:extLst>
          </p:cNvPr>
          <p:cNvPicPr>
            <a:picLocks noChangeAspect="1"/>
          </p:cNvPicPr>
          <p:nvPr/>
        </p:nvPicPr>
        <p:blipFill>
          <a:blip r:embed="rId3"/>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72ECF7E3-09E9-4FA2-B139-9977F4BAF79E}"/>
              </a:ext>
            </a:extLst>
          </p:cNvPr>
          <p:cNvSpPr txBox="1">
            <a:spLocks/>
          </p:cNvSpPr>
          <p:nvPr/>
        </p:nvSpPr>
        <p:spPr>
          <a:xfrm>
            <a:off x="1252364" y="435816"/>
            <a:ext cx="9762986" cy="7743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h-TH" sz="4000">
                <a:solidFill>
                  <a:srgbClr val="0F2043"/>
                </a:solidFill>
                <a:latin typeface="DB Helvethaica X 55 Regular" panose="02000506090000020004" pitchFamily="2" charset="-34"/>
                <a:cs typeface="DB Helvethaica X 55 Regular" panose="02000506090000020004" pitchFamily="2" charset="-34"/>
              </a:rPr>
              <a:t>ภาษีที่ทุกคนที่มีรายได้ต้องเจอ</a:t>
            </a:r>
          </a:p>
        </p:txBody>
      </p:sp>
      <p:grpSp>
        <p:nvGrpSpPr>
          <p:cNvPr id="13" name="Group 12">
            <a:extLst>
              <a:ext uri="{FF2B5EF4-FFF2-40B4-BE49-F238E27FC236}">
                <a16:creationId xmlns:a16="http://schemas.microsoft.com/office/drawing/2014/main" id="{48D2CA1E-F6C6-47DD-A724-61ED17C15CA9}"/>
              </a:ext>
            </a:extLst>
          </p:cNvPr>
          <p:cNvGrpSpPr/>
          <p:nvPr/>
        </p:nvGrpSpPr>
        <p:grpSpPr>
          <a:xfrm>
            <a:off x="368861" y="504264"/>
            <a:ext cx="826337" cy="614346"/>
            <a:chOff x="368861" y="504264"/>
            <a:chExt cx="826337" cy="614346"/>
          </a:xfrm>
        </p:grpSpPr>
        <p:sp>
          <p:nvSpPr>
            <p:cNvPr id="14" name="Oval 13">
              <a:extLst>
                <a:ext uri="{FF2B5EF4-FFF2-40B4-BE49-F238E27FC236}">
                  <a16:creationId xmlns:a16="http://schemas.microsoft.com/office/drawing/2014/main" id="{9C52EF95-AA18-4E18-B14F-441A1583A7DB}"/>
                </a:ext>
              </a:extLst>
            </p:cNvPr>
            <p:cNvSpPr/>
            <p:nvPr/>
          </p:nvSpPr>
          <p:spPr>
            <a:xfrm rot="21304149">
              <a:off x="449992" y="504264"/>
              <a:ext cx="723590" cy="443879"/>
            </a:xfrm>
            <a:prstGeom prst="ellipse">
              <a:avLst/>
            </a:prstGeom>
            <a:noFill/>
            <a:ln>
              <a:solidFill>
                <a:srgbClr val="33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5" name="Oval 14">
              <a:extLst>
                <a:ext uri="{FF2B5EF4-FFF2-40B4-BE49-F238E27FC236}">
                  <a16:creationId xmlns:a16="http://schemas.microsoft.com/office/drawing/2014/main" id="{4EA72297-EC46-43C8-A4FC-59E1C4CF224A}"/>
                </a:ext>
              </a:extLst>
            </p:cNvPr>
            <p:cNvSpPr/>
            <p:nvPr/>
          </p:nvSpPr>
          <p:spPr>
            <a:xfrm rot="20655398">
              <a:off x="569608" y="670254"/>
              <a:ext cx="625590" cy="448356"/>
            </a:xfrm>
            <a:prstGeom prst="ellipse">
              <a:avLst/>
            </a:prstGeom>
            <a:noFill/>
            <a:ln>
              <a:solidFill>
                <a:srgbClr val="E8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6" name="Oval 15">
              <a:extLst>
                <a:ext uri="{FF2B5EF4-FFF2-40B4-BE49-F238E27FC236}">
                  <a16:creationId xmlns:a16="http://schemas.microsoft.com/office/drawing/2014/main" id="{3DE1415C-6362-40B7-B6BF-16655E4C1822}"/>
                </a:ext>
              </a:extLst>
            </p:cNvPr>
            <p:cNvSpPr/>
            <p:nvPr/>
          </p:nvSpPr>
          <p:spPr>
            <a:xfrm>
              <a:off x="368861" y="564616"/>
              <a:ext cx="731849" cy="531406"/>
            </a:xfrm>
            <a:prstGeom prst="ellipse">
              <a:avLst/>
            </a:prstGeom>
            <a:solidFill>
              <a:srgbClr val="162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DB Helvethaica X 55 Regular" panose="02000506090000020004" pitchFamily="2" charset="-34"/>
                  <a:cs typeface="DB Helvethaica X 55 Regular" panose="02000506090000020004" pitchFamily="2" charset="-34"/>
                </a:rPr>
                <a:t>2</a:t>
              </a:r>
              <a:endParaRPr lang="th-TH" sz="3600">
                <a:latin typeface="DB Helvethaica X 55 Regular" panose="02000506090000020004" pitchFamily="2" charset="-34"/>
                <a:cs typeface="DB Helvethaica X 55 Regular" panose="02000506090000020004" pitchFamily="2" charset="-34"/>
              </a:endParaRPr>
            </a:p>
          </p:txBody>
        </p:sp>
      </p:grpSp>
      <p:sp>
        <p:nvSpPr>
          <p:cNvPr id="10" name="Content Placeholder 2">
            <a:extLst>
              <a:ext uri="{FF2B5EF4-FFF2-40B4-BE49-F238E27FC236}">
                <a16:creationId xmlns:a16="http://schemas.microsoft.com/office/drawing/2014/main" id="{40A430E7-D202-433F-9F0E-813F40959574}"/>
              </a:ext>
            </a:extLst>
          </p:cNvPr>
          <p:cNvSpPr txBox="1">
            <a:spLocks/>
          </p:cNvSpPr>
          <p:nvPr/>
        </p:nvSpPr>
        <p:spPr>
          <a:xfrm>
            <a:off x="1255330" y="1232279"/>
            <a:ext cx="9757053" cy="4559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h-TH" sz="2800">
                <a:solidFill>
                  <a:srgbClr val="162F65"/>
                </a:solidFill>
                <a:latin typeface="DB Helvethaica X 55 Regular" panose="02000506090000020004" pitchFamily="2" charset="-34"/>
                <a:cs typeface="DB Helvethaica X 55 Regular" panose="02000506090000020004" pitchFamily="2" charset="-34"/>
              </a:rPr>
              <a:t>ภาษีเงินได้ แบ่งออกเป็น </a:t>
            </a:r>
            <a:r>
              <a:rPr lang="en-US" sz="2800">
                <a:solidFill>
                  <a:srgbClr val="162F65"/>
                </a:solidFill>
                <a:latin typeface="DB Helvethaica X 55 Regular" panose="02000506090000020004" pitchFamily="2" charset="-34"/>
                <a:cs typeface="DB Helvethaica X 55 Regular" panose="02000506090000020004" pitchFamily="2" charset="-34"/>
              </a:rPr>
              <a:t>2 </a:t>
            </a:r>
            <a:r>
              <a:rPr lang="th-TH" sz="2800">
                <a:solidFill>
                  <a:srgbClr val="162F65"/>
                </a:solidFill>
                <a:latin typeface="DB Helvethaica X 55 Regular" panose="02000506090000020004" pitchFamily="2" charset="-34"/>
                <a:cs typeface="DB Helvethaica X 55 Regular" panose="02000506090000020004" pitchFamily="2" charset="-34"/>
              </a:rPr>
              <a:t>ประเภท</a:t>
            </a:r>
          </a:p>
        </p:txBody>
      </p:sp>
      <p:grpSp>
        <p:nvGrpSpPr>
          <p:cNvPr id="2" name="Group 1">
            <a:extLst>
              <a:ext uri="{FF2B5EF4-FFF2-40B4-BE49-F238E27FC236}">
                <a16:creationId xmlns:a16="http://schemas.microsoft.com/office/drawing/2014/main" id="{CC6F6223-ECA5-46D3-B97E-EE0337AD9361}"/>
              </a:ext>
            </a:extLst>
          </p:cNvPr>
          <p:cNvGrpSpPr/>
          <p:nvPr/>
        </p:nvGrpSpPr>
        <p:grpSpPr>
          <a:xfrm>
            <a:off x="1420202" y="2127700"/>
            <a:ext cx="4130509" cy="1057593"/>
            <a:chOff x="4250959" y="3007488"/>
            <a:chExt cx="5456568" cy="1277751"/>
          </a:xfrm>
        </p:grpSpPr>
        <p:sp>
          <p:nvSpPr>
            <p:cNvPr id="18" name="Rectangle 50">
              <a:extLst>
                <a:ext uri="{FF2B5EF4-FFF2-40B4-BE49-F238E27FC236}">
                  <a16:creationId xmlns:a16="http://schemas.microsoft.com/office/drawing/2014/main" id="{0CF66783-9E6A-483C-BA2C-C2848FC4BC41}"/>
                </a:ext>
              </a:extLst>
            </p:cNvPr>
            <p:cNvSpPr/>
            <p:nvPr/>
          </p:nvSpPr>
          <p:spPr>
            <a:xfrm flipH="1">
              <a:off x="4250959" y="3007488"/>
              <a:ext cx="5456568" cy="1277751"/>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
          <p:nvSpPr>
            <p:cNvPr id="24" name="Title 1">
              <a:extLst>
                <a:ext uri="{FF2B5EF4-FFF2-40B4-BE49-F238E27FC236}">
                  <a16:creationId xmlns:a16="http://schemas.microsoft.com/office/drawing/2014/main" id="{9A86A893-C927-462F-8F55-8A1CE1A523E3}"/>
                </a:ext>
              </a:extLst>
            </p:cNvPr>
            <p:cNvSpPr txBox="1">
              <a:spLocks/>
            </p:cNvSpPr>
            <p:nvPr/>
          </p:nvSpPr>
          <p:spPr>
            <a:xfrm>
              <a:off x="4518372" y="3146299"/>
              <a:ext cx="4921741" cy="1000127"/>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3600">
                  <a:solidFill>
                    <a:srgbClr val="162F65"/>
                  </a:solidFill>
                  <a:latin typeface="DB Helvethaica X 55 Regular" panose="02000506090000020004" pitchFamily="2" charset="-34"/>
                  <a:cs typeface="DB Helvethaica X 55 Regular" panose="02000506090000020004" pitchFamily="2" charset="-34"/>
                </a:rPr>
                <a:t>“ภาษีเงินได้บุคคลธรรมดา”</a:t>
              </a:r>
            </a:p>
          </p:txBody>
        </p:sp>
      </p:grpSp>
      <p:pic>
        <p:nvPicPr>
          <p:cNvPr id="22" name="Picture 21">
            <a:extLst>
              <a:ext uri="{FF2B5EF4-FFF2-40B4-BE49-F238E27FC236}">
                <a16:creationId xmlns:a16="http://schemas.microsoft.com/office/drawing/2014/main" id="{FA672495-ED46-4372-AA56-6624D2E0D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4620" y="311482"/>
            <a:ext cx="1395126" cy="1334469"/>
          </a:xfrm>
          <a:prstGeom prst="rect">
            <a:avLst/>
          </a:prstGeom>
        </p:spPr>
      </p:pic>
      <p:grpSp>
        <p:nvGrpSpPr>
          <p:cNvPr id="19" name="Group 18">
            <a:extLst>
              <a:ext uri="{FF2B5EF4-FFF2-40B4-BE49-F238E27FC236}">
                <a16:creationId xmlns:a16="http://schemas.microsoft.com/office/drawing/2014/main" id="{CAE70EC0-26B5-4F87-9F39-A0548FCB5468}"/>
              </a:ext>
            </a:extLst>
          </p:cNvPr>
          <p:cNvGrpSpPr/>
          <p:nvPr/>
        </p:nvGrpSpPr>
        <p:grpSpPr>
          <a:xfrm>
            <a:off x="6541269" y="2163052"/>
            <a:ext cx="4130509" cy="1057593"/>
            <a:chOff x="4250959" y="3007488"/>
            <a:chExt cx="5456568" cy="1277751"/>
          </a:xfrm>
        </p:grpSpPr>
        <p:sp>
          <p:nvSpPr>
            <p:cNvPr id="20" name="Rectangle 50">
              <a:extLst>
                <a:ext uri="{FF2B5EF4-FFF2-40B4-BE49-F238E27FC236}">
                  <a16:creationId xmlns:a16="http://schemas.microsoft.com/office/drawing/2014/main" id="{203E2B81-E96C-4195-8E01-07FA72FB9ABD}"/>
                </a:ext>
              </a:extLst>
            </p:cNvPr>
            <p:cNvSpPr/>
            <p:nvPr/>
          </p:nvSpPr>
          <p:spPr>
            <a:xfrm flipH="1">
              <a:off x="4250959" y="3007488"/>
              <a:ext cx="5456568" cy="1277751"/>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
          <p:nvSpPr>
            <p:cNvPr id="23" name="Title 1">
              <a:extLst>
                <a:ext uri="{FF2B5EF4-FFF2-40B4-BE49-F238E27FC236}">
                  <a16:creationId xmlns:a16="http://schemas.microsoft.com/office/drawing/2014/main" id="{00931CAB-82AC-4638-ABD1-4A3D8951DB31}"/>
                </a:ext>
              </a:extLst>
            </p:cNvPr>
            <p:cNvSpPr txBox="1">
              <a:spLocks/>
            </p:cNvSpPr>
            <p:nvPr/>
          </p:nvSpPr>
          <p:spPr>
            <a:xfrm>
              <a:off x="4518372" y="3146299"/>
              <a:ext cx="4921741" cy="1000127"/>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3600">
                  <a:solidFill>
                    <a:srgbClr val="162F65"/>
                  </a:solidFill>
                  <a:latin typeface="DB Helvethaica X 55 Regular" panose="02000506090000020004" pitchFamily="2" charset="-34"/>
                  <a:cs typeface="DB Helvethaica X 55 Regular" panose="02000506090000020004" pitchFamily="2" charset="-34"/>
                </a:rPr>
                <a:t>“ภาษีเงินได้นิติบุคคล”</a:t>
              </a:r>
            </a:p>
          </p:txBody>
        </p:sp>
      </p:grpSp>
      <p:grpSp>
        <p:nvGrpSpPr>
          <p:cNvPr id="28" name="Group 27">
            <a:extLst>
              <a:ext uri="{FF2B5EF4-FFF2-40B4-BE49-F238E27FC236}">
                <a16:creationId xmlns:a16="http://schemas.microsoft.com/office/drawing/2014/main" id="{27D97FA0-E0E9-4AA6-A0E4-5FD9B62A4EEA}"/>
              </a:ext>
            </a:extLst>
          </p:cNvPr>
          <p:cNvGrpSpPr/>
          <p:nvPr/>
        </p:nvGrpSpPr>
        <p:grpSpPr>
          <a:xfrm>
            <a:off x="1058314" y="3845092"/>
            <a:ext cx="4619844" cy="2448291"/>
            <a:chOff x="265658" y="3595603"/>
            <a:chExt cx="5035567" cy="2668604"/>
          </a:xfrm>
        </p:grpSpPr>
        <p:pic>
          <p:nvPicPr>
            <p:cNvPr id="25" name="Picture 24">
              <a:extLst>
                <a:ext uri="{FF2B5EF4-FFF2-40B4-BE49-F238E27FC236}">
                  <a16:creationId xmlns:a16="http://schemas.microsoft.com/office/drawing/2014/main" id="{6AEBD0F8-2F5A-487B-8F52-E0C12AB28D0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57302" y="3650727"/>
              <a:ext cx="816317" cy="2596270"/>
            </a:xfrm>
            <a:prstGeom prst="rect">
              <a:avLst/>
            </a:prstGeom>
          </p:spPr>
        </p:pic>
        <p:pic>
          <p:nvPicPr>
            <p:cNvPr id="26" name="Picture 25" descr="A picture containing text&#10;&#10;Description automatically generated">
              <a:extLst>
                <a:ext uri="{FF2B5EF4-FFF2-40B4-BE49-F238E27FC236}">
                  <a16:creationId xmlns:a16="http://schemas.microsoft.com/office/drawing/2014/main" id="{CB6217AF-A301-48ED-8DC0-6649CB96BAB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52222" y="3641055"/>
              <a:ext cx="804598" cy="2495827"/>
            </a:xfrm>
            <a:prstGeom prst="rect">
              <a:avLst/>
            </a:prstGeom>
          </p:spPr>
        </p:pic>
        <p:pic>
          <p:nvPicPr>
            <p:cNvPr id="4" name="Picture 3" descr="A picture containing text, toy, doll&#10;&#10;Description automatically generated">
              <a:extLst>
                <a:ext uri="{FF2B5EF4-FFF2-40B4-BE49-F238E27FC236}">
                  <a16:creationId xmlns:a16="http://schemas.microsoft.com/office/drawing/2014/main" id="{A413882E-7266-4D66-BDD1-10D47AA858E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265658" y="3628899"/>
              <a:ext cx="1163024" cy="2635307"/>
            </a:xfrm>
            <a:prstGeom prst="rect">
              <a:avLst/>
            </a:prstGeom>
          </p:spPr>
        </p:pic>
        <p:pic>
          <p:nvPicPr>
            <p:cNvPr id="7" name="Picture 6" descr="Icon&#10;&#10;Description automatically generated with low confidence">
              <a:extLst>
                <a:ext uri="{FF2B5EF4-FFF2-40B4-BE49-F238E27FC236}">
                  <a16:creationId xmlns:a16="http://schemas.microsoft.com/office/drawing/2014/main" id="{91E2116A-D861-414D-8FEA-4BABEF1453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318004" y="3625141"/>
              <a:ext cx="803316" cy="2596270"/>
            </a:xfrm>
            <a:prstGeom prst="rect">
              <a:avLst/>
            </a:prstGeom>
          </p:spPr>
        </p:pic>
        <p:pic>
          <p:nvPicPr>
            <p:cNvPr id="27" name="Picture 26">
              <a:extLst>
                <a:ext uri="{FF2B5EF4-FFF2-40B4-BE49-F238E27FC236}">
                  <a16:creationId xmlns:a16="http://schemas.microsoft.com/office/drawing/2014/main" id="{7A6E0F3D-B2B7-4137-B287-FDF88ECA0D1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138200" y="3595603"/>
              <a:ext cx="1163025" cy="2668604"/>
            </a:xfrm>
            <a:prstGeom prst="rect">
              <a:avLst/>
            </a:prstGeom>
          </p:spPr>
        </p:pic>
      </p:grpSp>
      <p:grpSp>
        <p:nvGrpSpPr>
          <p:cNvPr id="38" name="Group 37">
            <a:extLst>
              <a:ext uri="{FF2B5EF4-FFF2-40B4-BE49-F238E27FC236}">
                <a16:creationId xmlns:a16="http://schemas.microsoft.com/office/drawing/2014/main" id="{F79FA10D-F9E4-4D3A-AEF5-981D098ED864}"/>
              </a:ext>
            </a:extLst>
          </p:cNvPr>
          <p:cNvGrpSpPr/>
          <p:nvPr/>
        </p:nvGrpSpPr>
        <p:grpSpPr>
          <a:xfrm>
            <a:off x="6213637" y="3980184"/>
            <a:ext cx="4400092" cy="2442000"/>
            <a:chOff x="6543690" y="3905811"/>
            <a:chExt cx="4400092" cy="2442000"/>
          </a:xfrm>
        </p:grpSpPr>
        <p:pic>
          <p:nvPicPr>
            <p:cNvPr id="30" name="Picture 29" descr="Icon&#10;&#10;Description automatically generated">
              <a:extLst>
                <a:ext uri="{FF2B5EF4-FFF2-40B4-BE49-F238E27FC236}">
                  <a16:creationId xmlns:a16="http://schemas.microsoft.com/office/drawing/2014/main" id="{0DC67FC7-0EA1-4118-B5ED-42077EDFE2BC}"/>
                </a:ext>
              </a:extLst>
            </p:cNvPr>
            <p:cNvPicPr>
              <a:picLocks noChangeAspect="1"/>
            </p:cNvPicPr>
            <p:nvPr/>
          </p:nvPicPr>
          <p:blipFill rotWithShape="1">
            <a:blip r:embed="rId10">
              <a:extLst>
                <a:ext uri="{28A0092B-C50C-407E-A947-70E740481C1C}">
                  <a14:useLocalDpi xmlns:a14="http://schemas.microsoft.com/office/drawing/2010/main" val="0"/>
                </a:ext>
              </a:extLst>
            </a:blip>
            <a:srcRect l="12952"/>
            <a:stretch/>
          </p:blipFill>
          <p:spPr>
            <a:xfrm>
              <a:off x="6543690" y="3905811"/>
              <a:ext cx="2754447" cy="2442000"/>
            </a:xfrm>
            <a:prstGeom prst="rect">
              <a:avLst/>
            </a:prstGeom>
          </p:spPr>
        </p:pic>
        <p:pic>
          <p:nvPicPr>
            <p:cNvPr id="32" name="Picture 31" descr="A picture containing graphical user interface&#10;&#10;Description automatically generated">
              <a:extLst>
                <a:ext uri="{FF2B5EF4-FFF2-40B4-BE49-F238E27FC236}">
                  <a16:creationId xmlns:a16="http://schemas.microsoft.com/office/drawing/2014/main" id="{59FD2CF0-952B-495A-B8FE-C12EE53B330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213709" y="4193026"/>
              <a:ext cx="1729767" cy="1286564"/>
            </a:xfrm>
            <a:prstGeom prst="rect">
              <a:avLst/>
            </a:prstGeom>
          </p:spPr>
        </p:pic>
        <p:pic>
          <p:nvPicPr>
            <p:cNvPr id="34" name="Picture 33" descr="Icon&#10;&#10;Description automatically generated with medium confidence">
              <a:extLst>
                <a:ext uri="{FF2B5EF4-FFF2-40B4-BE49-F238E27FC236}">
                  <a16:creationId xmlns:a16="http://schemas.microsoft.com/office/drawing/2014/main" id="{5A39D224-A4BB-4E8A-AA1A-7F6011C4913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72112" y="4784849"/>
              <a:ext cx="1692508" cy="1389482"/>
            </a:xfrm>
            <a:prstGeom prst="rect">
              <a:avLst/>
            </a:prstGeom>
          </p:spPr>
        </p:pic>
        <p:sp>
          <p:nvSpPr>
            <p:cNvPr id="35" name="Title 1">
              <a:extLst>
                <a:ext uri="{FF2B5EF4-FFF2-40B4-BE49-F238E27FC236}">
                  <a16:creationId xmlns:a16="http://schemas.microsoft.com/office/drawing/2014/main" id="{D5070350-4768-43D3-AFAA-007C665C9936}"/>
                </a:ext>
              </a:extLst>
            </p:cNvPr>
            <p:cNvSpPr txBox="1">
              <a:spLocks/>
            </p:cNvSpPr>
            <p:nvPr/>
          </p:nvSpPr>
          <p:spPr>
            <a:xfrm>
              <a:off x="9237748" y="4078131"/>
              <a:ext cx="1706034" cy="548727"/>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en-US" sz="2000">
                  <a:solidFill>
                    <a:schemeClr val="bg1"/>
                  </a:solidFill>
                  <a:latin typeface="DB Helvethaica X 55 Regular" panose="02000506090000020004" pitchFamily="2" charset="-34"/>
                  <a:cs typeface="DB Helvethaica X 55 Regular" panose="02000506090000020004" pitchFamily="2" charset="-34"/>
                </a:rPr>
                <a:t>FOUNDATION</a:t>
              </a:r>
              <a:endParaRPr lang="th-TH" sz="2000">
                <a:solidFill>
                  <a:schemeClr val="bg1"/>
                </a:solidFill>
                <a:latin typeface="DB Helvethaica X 55 Regular" panose="02000506090000020004" pitchFamily="2" charset="-34"/>
                <a:cs typeface="DB Helvethaica X 55 Regular" panose="02000506090000020004" pitchFamily="2" charset="-34"/>
              </a:endParaRPr>
            </a:p>
          </p:txBody>
        </p:sp>
        <p:sp>
          <p:nvSpPr>
            <p:cNvPr id="37" name="Title 1">
              <a:extLst>
                <a:ext uri="{FF2B5EF4-FFF2-40B4-BE49-F238E27FC236}">
                  <a16:creationId xmlns:a16="http://schemas.microsoft.com/office/drawing/2014/main" id="{F564D253-9D8A-4716-82E9-A0D5FFEAE76D}"/>
                </a:ext>
              </a:extLst>
            </p:cNvPr>
            <p:cNvSpPr txBox="1">
              <a:spLocks/>
            </p:cNvSpPr>
            <p:nvPr/>
          </p:nvSpPr>
          <p:spPr>
            <a:xfrm>
              <a:off x="7276521" y="5348177"/>
              <a:ext cx="1165729" cy="522065"/>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en-US" sz="2000">
                  <a:solidFill>
                    <a:schemeClr val="bg2">
                      <a:lumMod val="25000"/>
                    </a:schemeClr>
                  </a:solidFill>
                  <a:latin typeface="DB Helvethaica X 55 Regular" panose="02000506090000020004" pitchFamily="2" charset="-34"/>
                  <a:cs typeface="DB Helvethaica X 55 Regular" panose="02000506090000020004" pitchFamily="2" charset="-34"/>
                </a:rPr>
                <a:t>COMPANY</a:t>
              </a:r>
              <a:endParaRPr lang="th-TH" sz="2000">
                <a:solidFill>
                  <a:schemeClr val="bg2">
                    <a:lumMod val="25000"/>
                  </a:schemeClr>
                </a:solidFill>
                <a:latin typeface="DB Helvethaica X 55 Regular" panose="02000506090000020004" pitchFamily="2" charset="-34"/>
                <a:cs typeface="DB Helvethaica X 55 Regular" panose="02000506090000020004" pitchFamily="2" charset="-34"/>
              </a:endParaRPr>
            </a:p>
          </p:txBody>
        </p:sp>
      </p:grpSp>
      <p:sp>
        <p:nvSpPr>
          <p:cNvPr id="41" name="Rectangle 50">
            <a:extLst>
              <a:ext uri="{FF2B5EF4-FFF2-40B4-BE49-F238E27FC236}">
                <a16:creationId xmlns:a16="http://schemas.microsoft.com/office/drawing/2014/main" id="{752BE803-4191-443A-966E-22B8908ED70E}"/>
              </a:ext>
            </a:extLst>
          </p:cNvPr>
          <p:cNvSpPr/>
          <p:nvPr/>
        </p:nvSpPr>
        <p:spPr>
          <a:xfrm flipH="1">
            <a:off x="956930" y="1900482"/>
            <a:ext cx="5054280" cy="4649174"/>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noFill/>
          <a:ln w="38100">
            <a:solidFill>
              <a:srgbClr val="FF3D4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Tree>
    <p:extLst>
      <p:ext uri="{BB962C8B-B14F-4D97-AF65-F5344CB8AC3E}">
        <p14:creationId xmlns:p14="http://schemas.microsoft.com/office/powerpoint/2010/main" val="309684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78F219-0603-40B9-89FE-590744F0156D}"/>
              </a:ext>
            </a:extLst>
          </p:cNvPr>
          <p:cNvPicPr>
            <a:picLocks noChangeAspect="1"/>
          </p:cNvPicPr>
          <p:nvPr/>
        </p:nvPicPr>
        <p:blipFill>
          <a:blip r:embed="rId3"/>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72ECF7E3-09E9-4FA2-B139-9977F4BAF79E}"/>
              </a:ext>
            </a:extLst>
          </p:cNvPr>
          <p:cNvSpPr txBox="1">
            <a:spLocks/>
          </p:cNvSpPr>
          <p:nvPr/>
        </p:nvSpPr>
        <p:spPr>
          <a:xfrm>
            <a:off x="1252364" y="435816"/>
            <a:ext cx="9762986" cy="7743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h-TH" sz="4000">
                <a:solidFill>
                  <a:srgbClr val="0F2043"/>
                </a:solidFill>
                <a:latin typeface="DB Helvethaica X 55 Regular" panose="02000506090000020004" pitchFamily="2" charset="-34"/>
                <a:cs typeface="DB Helvethaica X 55 Regular" panose="02000506090000020004" pitchFamily="2" charset="-34"/>
              </a:rPr>
              <a:t>ภาษีที่ทุกคนที่มีรายได้ต้องเจอ</a:t>
            </a:r>
          </a:p>
        </p:txBody>
      </p:sp>
      <p:grpSp>
        <p:nvGrpSpPr>
          <p:cNvPr id="13" name="Group 12">
            <a:extLst>
              <a:ext uri="{FF2B5EF4-FFF2-40B4-BE49-F238E27FC236}">
                <a16:creationId xmlns:a16="http://schemas.microsoft.com/office/drawing/2014/main" id="{48D2CA1E-F6C6-47DD-A724-61ED17C15CA9}"/>
              </a:ext>
            </a:extLst>
          </p:cNvPr>
          <p:cNvGrpSpPr/>
          <p:nvPr/>
        </p:nvGrpSpPr>
        <p:grpSpPr>
          <a:xfrm>
            <a:off x="368861" y="504264"/>
            <a:ext cx="826337" cy="614346"/>
            <a:chOff x="368861" y="504264"/>
            <a:chExt cx="826337" cy="614346"/>
          </a:xfrm>
        </p:grpSpPr>
        <p:sp>
          <p:nvSpPr>
            <p:cNvPr id="14" name="Oval 13">
              <a:extLst>
                <a:ext uri="{FF2B5EF4-FFF2-40B4-BE49-F238E27FC236}">
                  <a16:creationId xmlns:a16="http://schemas.microsoft.com/office/drawing/2014/main" id="{9C52EF95-AA18-4E18-B14F-441A1583A7DB}"/>
                </a:ext>
              </a:extLst>
            </p:cNvPr>
            <p:cNvSpPr/>
            <p:nvPr/>
          </p:nvSpPr>
          <p:spPr>
            <a:xfrm rot="21304149">
              <a:off x="449992" y="504264"/>
              <a:ext cx="723590" cy="443879"/>
            </a:xfrm>
            <a:prstGeom prst="ellipse">
              <a:avLst/>
            </a:prstGeom>
            <a:noFill/>
            <a:ln>
              <a:solidFill>
                <a:srgbClr val="33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5" name="Oval 14">
              <a:extLst>
                <a:ext uri="{FF2B5EF4-FFF2-40B4-BE49-F238E27FC236}">
                  <a16:creationId xmlns:a16="http://schemas.microsoft.com/office/drawing/2014/main" id="{4EA72297-EC46-43C8-A4FC-59E1C4CF224A}"/>
                </a:ext>
              </a:extLst>
            </p:cNvPr>
            <p:cNvSpPr/>
            <p:nvPr/>
          </p:nvSpPr>
          <p:spPr>
            <a:xfrm rot="20655398">
              <a:off x="569608" y="670254"/>
              <a:ext cx="625590" cy="448356"/>
            </a:xfrm>
            <a:prstGeom prst="ellipse">
              <a:avLst/>
            </a:prstGeom>
            <a:noFill/>
            <a:ln>
              <a:solidFill>
                <a:srgbClr val="E8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6" name="Oval 15">
              <a:extLst>
                <a:ext uri="{FF2B5EF4-FFF2-40B4-BE49-F238E27FC236}">
                  <a16:creationId xmlns:a16="http://schemas.microsoft.com/office/drawing/2014/main" id="{3DE1415C-6362-40B7-B6BF-16655E4C1822}"/>
                </a:ext>
              </a:extLst>
            </p:cNvPr>
            <p:cNvSpPr/>
            <p:nvPr/>
          </p:nvSpPr>
          <p:spPr>
            <a:xfrm>
              <a:off x="368861" y="564616"/>
              <a:ext cx="731849" cy="531406"/>
            </a:xfrm>
            <a:prstGeom prst="ellipse">
              <a:avLst/>
            </a:prstGeom>
            <a:solidFill>
              <a:srgbClr val="162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DB Helvethaica X 55 Regular" panose="02000506090000020004" pitchFamily="2" charset="-34"/>
                  <a:cs typeface="DB Helvethaica X 55 Regular" panose="02000506090000020004" pitchFamily="2" charset="-34"/>
                </a:rPr>
                <a:t>2</a:t>
              </a:r>
              <a:endParaRPr lang="th-TH" sz="3600">
                <a:latin typeface="DB Helvethaica X 55 Regular" panose="02000506090000020004" pitchFamily="2" charset="-34"/>
                <a:cs typeface="DB Helvethaica X 55 Regular" panose="02000506090000020004" pitchFamily="2" charset="-34"/>
              </a:endParaRPr>
            </a:p>
          </p:txBody>
        </p:sp>
      </p:grpSp>
      <p:sp>
        <p:nvSpPr>
          <p:cNvPr id="10" name="Content Placeholder 2">
            <a:extLst>
              <a:ext uri="{FF2B5EF4-FFF2-40B4-BE49-F238E27FC236}">
                <a16:creationId xmlns:a16="http://schemas.microsoft.com/office/drawing/2014/main" id="{40A430E7-D202-433F-9F0E-813F40959574}"/>
              </a:ext>
            </a:extLst>
          </p:cNvPr>
          <p:cNvSpPr txBox="1">
            <a:spLocks/>
          </p:cNvSpPr>
          <p:nvPr/>
        </p:nvSpPr>
        <p:spPr>
          <a:xfrm>
            <a:off x="1255330" y="1232279"/>
            <a:ext cx="9757053" cy="4559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h-TH" sz="2800">
                <a:solidFill>
                  <a:srgbClr val="162F65"/>
                </a:solidFill>
                <a:latin typeface="DB Helvethaica X 55 Regular" panose="02000506090000020004" pitchFamily="2" charset="-34"/>
                <a:cs typeface="DB Helvethaica X 55 Regular" panose="02000506090000020004" pitchFamily="2" charset="-34"/>
              </a:rPr>
              <a:t>การคำนวณภาษีเงินได้บุคคลธรรมดา</a:t>
            </a:r>
          </a:p>
        </p:txBody>
      </p:sp>
      <p:pic>
        <p:nvPicPr>
          <p:cNvPr id="22" name="Picture 21">
            <a:extLst>
              <a:ext uri="{FF2B5EF4-FFF2-40B4-BE49-F238E27FC236}">
                <a16:creationId xmlns:a16="http://schemas.microsoft.com/office/drawing/2014/main" id="{FA672495-ED46-4372-AA56-6624D2E0D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4620" y="311482"/>
            <a:ext cx="1395126" cy="1334469"/>
          </a:xfrm>
          <a:prstGeom prst="rect">
            <a:avLst/>
          </a:prstGeom>
        </p:spPr>
      </p:pic>
      <p:grpSp>
        <p:nvGrpSpPr>
          <p:cNvPr id="58" name="Group 57">
            <a:extLst>
              <a:ext uri="{FF2B5EF4-FFF2-40B4-BE49-F238E27FC236}">
                <a16:creationId xmlns:a16="http://schemas.microsoft.com/office/drawing/2014/main" id="{1719C846-895C-477C-A3E3-E15483FC189E}"/>
              </a:ext>
            </a:extLst>
          </p:cNvPr>
          <p:cNvGrpSpPr/>
          <p:nvPr/>
        </p:nvGrpSpPr>
        <p:grpSpPr>
          <a:xfrm>
            <a:off x="978237" y="2267475"/>
            <a:ext cx="3300100" cy="1260716"/>
            <a:chOff x="978237" y="1924575"/>
            <a:chExt cx="3300100" cy="1260716"/>
          </a:xfrm>
        </p:grpSpPr>
        <p:grpSp>
          <p:nvGrpSpPr>
            <p:cNvPr id="29" name="Group 28">
              <a:extLst>
                <a:ext uri="{FF2B5EF4-FFF2-40B4-BE49-F238E27FC236}">
                  <a16:creationId xmlns:a16="http://schemas.microsoft.com/office/drawing/2014/main" id="{52F68F51-06CA-4C82-9ABC-BEA8085068C9}"/>
                </a:ext>
              </a:extLst>
            </p:cNvPr>
            <p:cNvGrpSpPr/>
            <p:nvPr/>
          </p:nvGrpSpPr>
          <p:grpSpPr>
            <a:xfrm>
              <a:off x="1291639" y="2127698"/>
              <a:ext cx="2986698" cy="1057593"/>
              <a:chOff x="4250959" y="3007488"/>
              <a:chExt cx="5456568" cy="1277751"/>
            </a:xfrm>
          </p:grpSpPr>
          <p:sp>
            <p:nvSpPr>
              <p:cNvPr id="31" name="Rectangle 50">
                <a:extLst>
                  <a:ext uri="{FF2B5EF4-FFF2-40B4-BE49-F238E27FC236}">
                    <a16:creationId xmlns:a16="http://schemas.microsoft.com/office/drawing/2014/main" id="{1A56D97A-1CCB-463D-8137-076144573664}"/>
                  </a:ext>
                </a:extLst>
              </p:cNvPr>
              <p:cNvSpPr/>
              <p:nvPr/>
            </p:nvSpPr>
            <p:spPr>
              <a:xfrm flipH="1">
                <a:off x="4250959" y="3007488"/>
                <a:ext cx="5456568" cy="1277751"/>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
            <p:nvSpPr>
              <p:cNvPr id="33" name="Title 1">
                <a:extLst>
                  <a:ext uri="{FF2B5EF4-FFF2-40B4-BE49-F238E27FC236}">
                    <a16:creationId xmlns:a16="http://schemas.microsoft.com/office/drawing/2014/main" id="{4B5E6C21-80D6-4139-8DC3-86C4EC4DEB32}"/>
                  </a:ext>
                </a:extLst>
              </p:cNvPr>
              <p:cNvSpPr txBox="1">
                <a:spLocks/>
              </p:cNvSpPr>
              <p:nvPr/>
            </p:nvSpPr>
            <p:spPr>
              <a:xfrm>
                <a:off x="4518372" y="3146299"/>
                <a:ext cx="4921741" cy="1000127"/>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3600">
                    <a:solidFill>
                      <a:srgbClr val="162F65"/>
                    </a:solidFill>
                    <a:latin typeface="DB Helvethaica X 55 Regular" panose="02000506090000020004" pitchFamily="2" charset="-34"/>
                    <a:cs typeface="DB Helvethaica X 55 Regular" panose="02000506090000020004" pitchFamily="2" charset="-34"/>
                  </a:rPr>
                  <a:t>เงินได้พึงประเมิน</a:t>
                </a:r>
              </a:p>
            </p:txBody>
          </p:sp>
        </p:grpSp>
        <p:sp>
          <p:nvSpPr>
            <p:cNvPr id="54" name="Freeform: Shape 53">
              <a:extLst>
                <a:ext uri="{FF2B5EF4-FFF2-40B4-BE49-F238E27FC236}">
                  <a16:creationId xmlns:a16="http://schemas.microsoft.com/office/drawing/2014/main" id="{8D7DBB37-80AB-4BAC-88E6-0AA56B37F83C}"/>
                </a:ext>
              </a:extLst>
            </p:cNvPr>
            <p:cNvSpPr/>
            <p:nvPr/>
          </p:nvSpPr>
          <p:spPr>
            <a:xfrm>
              <a:off x="978237" y="1924575"/>
              <a:ext cx="626803" cy="700089"/>
            </a:xfrm>
            <a:custGeom>
              <a:avLst/>
              <a:gdLst>
                <a:gd name="connsiteX0" fmla="*/ 793377 w 1438835"/>
                <a:gd name="connsiteY0" fmla="*/ 13586 h 1607063"/>
                <a:gd name="connsiteX1" fmla="*/ 578224 w 1438835"/>
                <a:gd name="connsiteY1" fmla="*/ 6863 h 1607063"/>
                <a:gd name="connsiteX2" fmla="*/ 443753 w 1438835"/>
                <a:gd name="connsiteY2" fmla="*/ 13586 h 1607063"/>
                <a:gd name="connsiteX3" fmla="*/ 349624 w 1438835"/>
                <a:gd name="connsiteY3" fmla="*/ 60651 h 1607063"/>
                <a:gd name="connsiteX4" fmla="*/ 127747 w 1438835"/>
                <a:gd name="connsiteY4" fmla="*/ 289251 h 1607063"/>
                <a:gd name="connsiteX5" fmla="*/ 13447 w 1438835"/>
                <a:gd name="connsiteY5" fmla="*/ 591810 h 1607063"/>
                <a:gd name="connsiteX6" fmla="*/ 0 w 1438835"/>
                <a:gd name="connsiteY6" fmla="*/ 679216 h 1607063"/>
                <a:gd name="connsiteX7" fmla="*/ 6724 w 1438835"/>
                <a:gd name="connsiteY7" fmla="*/ 995222 h 1607063"/>
                <a:gd name="connsiteX8" fmla="*/ 40341 w 1438835"/>
                <a:gd name="connsiteY8" fmla="*/ 1116245 h 1607063"/>
                <a:gd name="connsiteX9" fmla="*/ 60512 w 1438835"/>
                <a:gd name="connsiteY9" fmla="*/ 1203651 h 1607063"/>
                <a:gd name="connsiteX10" fmla="*/ 73959 w 1438835"/>
                <a:gd name="connsiteY10" fmla="*/ 1250716 h 1607063"/>
                <a:gd name="connsiteX11" fmla="*/ 316006 w 1438835"/>
                <a:gd name="connsiteY11" fmla="*/ 1499486 h 1607063"/>
                <a:gd name="connsiteX12" fmla="*/ 524435 w 1438835"/>
                <a:gd name="connsiteY12" fmla="*/ 1600339 h 1607063"/>
                <a:gd name="connsiteX13" fmla="*/ 584947 w 1438835"/>
                <a:gd name="connsiteY13" fmla="*/ 1607063 h 1607063"/>
                <a:gd name="connsiteX14" fmla="*/ 853888 w 1438835"/>
                <a:gd name="connsiteY14" fmla="*/ 1580169 h 1607063"/>
                <a:gd name="connsiteX15" fmla="*/ 974912 w 1438835"/>
                <a:gd name="connsiteY15" fmla="*/ 1553274 h 1607063"/>
                <a:gd name="connsiteX16" fmla="*/ 1102659 w 1438835"/>
                <a:gd name="connsiteY16" fmla="*/ 1486039 h 1607063"/>
                <a:gd name="connsiteX17" fmla="*/ 1277471 w 1438835"/>
                <a:gd name="connsiteY17" fmla="*/ 1311227 h 1607063"/>
                <a:gd name="connsiteX18" fmla="*/ 1364877 w 1438835"/>
                <a:gd name="connsiteY18" fmla="*/ 1116245 h 1607063"/>
                <a:gd name="connsiteX19" fmla="*/ 1385047 w 1438835"/>
                <a:gd name="connsiteY19" fmla="*/ 1015392 h 1607063"/>
                <a:gd name="connsiteX20" fmla="*/ 1398494 w 1438835"/>
                <a:gd name="connsiteY20" fmla="*/ 975051 h 1607063"/>
                <a:gd name="connsiteX21" fmla="*/ 1411941 w 1438835"/>
                <a:gd name="connsiteY21" fmla="*/ 901092 h 1607063"/>
                <a:gd name="connsiteX22" fmla="*/ 1425388 w 1438835"/>
                <a:gd name="connsiteY22" fmla="*/ 719557 h 1607063"/>
                <a:gd name="connsiteX23" fmla="*/ 1438835 w 1438835"/>
                <a:gd name="connsiteY23" fmla="*/ 477510 h 1607063"/>
                <a:gd name="connsiteX24" fmla="*/ 1432112 w 1438835"/>
                <a:gd name="connsiteY24" fmla="*/ 416998 h 1607063"/>
                <a:gd name="connsiteX25" fmla="*/ 1398494 w 1438835"/>
                <a:gd name="connsiteY25" fmla="*/ 336316 h 1607063"/>
                <a:gd name="connsiteX26" fmla="*/ 1378324 w 1438835"/>
                <a:gd name="connsiteY26" fmla="*/ 309422 h 1607063"/>
                <a:gd name="connsiteX27" fmla="*/ 1364877 w 1438835"/>
                <a:gd name="connsiteY27" fmla="*/ 275804 h 1607063"/>
                <a:gd name="connsiteX28" fmla="*/ 1284194 w 1438835"/>
                <a:gd name="connsiteY28" fmla="*/ 141333 h 1607063"/>
                <a:gd name="connsiteX29" fmla="*/ 1243853 w 1438835"/>
                <a:gd name="connsiteY29" fmla="*/ 100992 h 1607063"/>
                <a:gd name="connsiteX30" fmla="*/ 1223683 w 1438835"/>
                <a:gd name="connsiteY30" fmla="*/ 87545 h 1607063"/>
                <a:gd name="connsiteX31" fmla="*/ 1116106 w 1438835"/>
                <a:gd name="connsiteY31" fmla="*/ 74098 h 1607063"/>
                <a:gd name="connsiteX32" fmla="*/ 1089212 w 1438835"/>
                <a:gd name="connsiteY32" fmla="*/ 60651 h 1607063"/>
                <a:gd name="connsiteX33" fmla="*/ 1069041 w 1438835"/>
                <a:gd name="connsiteY33" fmla="*/ 47204 h 1607063"/>
                <a:gd name="connsiteX34" fmla="*/ 1001806 w 1438835"/>
                <a:gd name="connsiteY34" fmla="*/ 20310 h 1607063"/>
                <a:gd name="connsiteX35" fmla="*/ 927847 w 1438835"/>
                <a:gd name="connsiteY35" fmla="*/ 139 h 1607063"/>
                <a:gd name="connsiteX36" fmla="*/ 793377 w 1438835"/>
                <a:gd name="connsiteY36" fmla="*/ 13586 h 16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38835" h="1607063">
                  <a:moveTo>
                    <a:pt x="793377" y="13586"/>
                  </a:moveTo>
                  <a:cubicBezTo>
                    <a:pt x="735107" y="14707"/>
                    <a:pt x="826463" y="12380"/>
                    <a:pt x="578224" y="6863"/>
                  </a:cubicBezTo>
                  <a:cubicBezTo>
                    <a:pt x="533355" y="5866"/>
                    <a:pt x="488577" y="11345"/>
                    <a:pt x="443753" y="13586"/>
                  </a:cubicBezTo>
                  <a:cubicBezTo>
                    <a:pt x="412377" y="29274"/>
                    <a:pt x="376806" y="38476"/>
                    <a:pt x="349624" y="60651"/>
                  </a:cubicBezTo>
                  <a:cubicBezTo>
                    <a:pt x="280894" y="116721"/>
                    <a:pt x="193977" y="215663"/>
                    <a:pt x="127747" y="289251"/>
                  </a:cubicBezTo>
                  <a:cubicBezTo>
                    <a:pt x="72665" y="417775"/>
                    <a:pt x="42338" y="467991"/>
                    <a:pt x="13447" y="591810"/>
                  </a:cubicBezTo>
                  <a:cubicBezTo>
                    <a:pt x="6749" y="620517"/>
                    <a:pt x="4482" y="650081"/>
                    <a:pt x="0" y="679216"/>
                  </a:cubicBezTo>
                  <a:cubicBezTo>
                    <a:pt x="2241" y="784551"/>
                    <a:pt x="-2960" y="890309"/>
                    <a:pt x="6724" y="995222"/>
                  </a:cubicBezTo>
                  <a:cubicBezTo>
                    <a:pt x="10572" y="1036913"/>
                    <a:pt x="29879" y="1075705"/>
                    <a:pt x="40341" y="1116245"/>
                  </a:cubicBezTo>
                  <a:cubicBezTo>
                    <a:pt x="47813" y="1145198"/>
                    <a:pt x="53260" y="1174643"/>
                    <a:pt x="60512" y="1203651"/>
                  </a:cubicBezTo>
                  <a:cubicBezTo>
                    <a:pt x="64469" y="1219480"/>
                    <a:pt x="65371" y="1236843"/>
                    <a:pt x="73959" y="1250716"/>
                  </a:cubicBezTo>
                  <a:cubicBezTo>
                    <a:pt x="126715" y="1335937"/>
                    <a:pt x="248753" y="1449047"/>
                    <a:pt x="316006" y="1499486"/>
                  </a:cubicBezTo>
                  <a:cubicBezTo>
                    <a:pt x="386043" y="1552014"/>
                    <a:pt x="444632" y="1586256"/>
                    <a:pt x="524435" y="1600339"/>
                  </a:cubicBezTo>
                  <a:cubicBezTo>
                    <a:pt x="544421" y="1603866"/>
                    <a:pt x="564776" y="1604822"/>
                    <a:pt x="584947" y="1607063"/>
                  </a:cubicBezTo>
                  <a:cubicBezTo>
                    <a:pt x="674594" y="1598098"/>
                    <a:pt x="764639" y="1592479"/>
                    <a:pt x="853888" y="1580169"/>
                  </a:cubicBezTo>
                  <a:cubicBezTo>
                    <a:pt x="894826" y="1574522"/>
                    <a:pt x="935289" y="1565014"/>
                    <a:pt x="974912" y="1553274"/>
                  </a:cubicBezTo>
                  <a:cubicBezTo>
                    <a:pt x="1007693" y="1543561"/>
                    <a:pt x="1077612" y="1504824"/>
                    <a:pt x="1102659" y="1486039"/>
                  </a:cubicBezTo>
                  <a:cubicBezTo>
                    <a:pt x="1189861" y="1420637"/>
                    <a:pt x="1226024" y="1395747"/>
                    <a:pt x="1277471" y="1311227"/>
                  </a:cubicBezTo>
                  <a:cubicBezTo>
                    <a:pt x="1309526" y="1258565"/>
                    <a:pt x="1342969" y="1169450"/>
                    <a:pt x="1364877" y="1116245"/>
                  </a:cubicBezTo>
                  <a:cubicBezTo>
                    <a:pt x="1371600" y="1082627"/>
                    <a:pt x="1377106" y="1048743"/>
                    <a:pt x="1385047" y="1015392"/>
                  </a:cubicBezTo>
                  <a:cubicBezTo>
                    <a:pt x="1388330" y="1001603"/>
                    <a:pt x="1395248" y="988849"/>
                    <a:pt x="1398494" y="975051"/>
                  </a:cubicBezTo>
                  <a:cubicBezTo>
                    <a:pt x="1404233" y="950660"/>
                    <a:pt x="1407459" y="925745"/>
                    <a:pt x="1411941" y="901092"/>
                  </a:cubicBezTo>
                  <a:cubicBezTo>
                    <a:pt x="1416423" y="840580"/>
                    <a:pt x="1422633" y="780172"/>
                    <a:pt x="1425388" y="719557"/>
                  </a:cubicBezTo>
                  <a:cubicBezTo>
                    <a:pt x="1433540" y="540215"/>
                    <a:pt x="1428596" y="620871"/>
                    <a:pt x="1438835" y="477510"/>
                  </a:cubicBezTo>
                  <a:cubicBezTo>
                    <a:pt x="1436594" y="457339"/>
                    <a:pt x="1436092" y="436899"/>
                    <a:pt x="1432112" y="416998"/>
                  </a:cubicBezTo>
                  <a:cubicBezTo>
                    <a:pt x="1427331" y="393091"/>
                    <a:pt x="1410770" y="356776"/>
                    <a:pt x="1398494" y="336316"/>
                  </a:cubicBezTo>
                  <a:cubicBezTo>
                    <a:pt x="1392729" y="326707"/>
                    <a:pt x="1383766" y="319218"/>
                    <a:pt x="1378324" y="309422"/>
                  </a:cubicBezTo>
                  <a:cubicBezTo>
                    <a:pt x="1372463" y="298872"/>
                    <a:pt x="1370774" y="286334"/>
                    <a:pt x="1364877" y="275804"/>
                  </a:cubicBezTo>
                  <a:cubicBezTo>
                    <a:pt x="1339336" y="230196"/>
                    <a:pt x="1311373" y="185984"/>
                    <a:pt x="1284194" y="141333"/>
                  </a:cubicBezTo>
                  <a:cubicBezTo>
                    <a:pt x="1268482" y="115520"/>
                    <a:pt x="1271732" y="120906"/>
                    <a:pt x="1243853" y="100992"/>
                  </a:cubicBezTo>
                  <a:cubicBezTo>
                    <a:pt x="1237278" y="96295"/>
                    <a:pt x="1231423" y="89867"/>
                    <a:pt x="1223683" y="87545"/>
                  </a:cubicBezTo>
                  <a:cubicBezTo>
                    <a:pt x="1212402" y="84161"/>
                    <a:pt x="1120813" y="74621"/>
                    <a:pt x="1116106" y="74098"/>
                  </a:cubicBezTo>
                  <a:cubicBezTo>
                    <a:pt x="1107141" y="69616"/>
                    <a:pt x="1097914" y="65624"/>
                    <a:pt x="1089212" y="60651"/>
                  </a:cubicBezTo>
                  <a:cubicBezTo>
                    <a:pt x="1082196" y="56642"/>
                    <a:pt x="1076378" y="50590"/>
                    <a:pt x="1069041" y="47204"/>
                  </a:cubicBezTo>
                  <a:cubicBezTo>
                    <a:pt x="1047125" y="37089"/>
                    <a:pt x="1024218" y="29275"/>
                    <a:pt x="1001806" y="20310"/>
                  </a:cubicBezTo>
                  <a:cubicBezTo>
                    <a:pt x="971668" y="8255"/>
                    <a:pt x="961865" y="1557"/>
                    <a:pt x="927847" y="139"/>
                  </a:cubicBezTo>
                  <a:cubicBezTo>
                    <a:pt x="887541" y="-1541"/>
                    <a:pt x="851647" y="12465"/>
                    <a:pt x="793377" y="13586"/>
                  </a:cubicBezTo>
                  <a:close/>
                </a:path>
              </a:pathLst>
            </a:custGeom>
            <a:solidFill>
              <a:schemeClr val="bg1"/>
            </a:solidFill>
            <a:ln w="57150">
              <a:solidFill>
                <a:srgbClr val="CA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rgbClr val="162F65"/>
                  </a:solidFill>
                  <a:latin typeface="DB Helvethaica X 55 Regular" panose="02000506090000020004" pitchFamily="2" charset="-34"/>
                  <a:cs typeface="DB Helvethaica X 55 Regular" panose="02000506090000020004" pitchFamily="2" charset="-34"/>
                </a:rPr>
                <a:t>1</a:t>
              </a:r>
              <a:endParaRPr lang="th-TH" sz="4800">
                <a:solidFill>
                  <a:srgbClr val="162F65"/>
                </a:solidFill>
                <a:latin typeface="DB Helvethaica X 55 Regular" panose="02000506090000020004" pitchFamily="2" charset="-34"/>
                <a:cs typeface="DB Helvethaica X 55 Regular" panose="02000506090000020004" pitchFamily="2" charset="-34"/>
              </a:endParaRPr>
            </a:p>
          </p:txBody>
        </p:sp>
      </p:grpSp>
      <p:grpSp>
        <p:nvGrpSpPr>
          <p:cNvPr id="59" name="Group 58">
            <a:extLst>
              <a:ext uri="{FF2B5EF4-FFF2-40B4-BE49-F238E27FC236}">
                <a16:creationId xmlns:a16="http://schemas.microsoft.com/office/drawing/2014/main" id="{0C17E00F-57AA-40DC-9F3D-14AADC97C5EB}"/>
              </a:ext>
            </a:extLst>
          </p:cNvPr>
          <p:cNvGrpSpPr/>
          <p:nvPr/>
        </p:nvGrpSpPr>
        <p:grpSpPr>
          <a:xfrm>
            <a:off x="4424707" y="2267475"/>
            <a:ext cx="3154329" cy="1260717"/>
            <a:chOff x="4424707" y="1924575"/>
            <a:chExt cx="3154329" cy="1260717"/>
          </a:xfrm>
        </p:grpSpPr>
        <p:grpSp>
          <p:nvGrpSpPr>
            <p:cNvPr id="36" name="Group 35">
              <a:extLst>
                <a:ext uri="{FF2B5EF4-FFF2-40B4-BE49-F238E27FC236}">
                  <a16:creationId xmlns:a16="http://schemas.microsoft.com/office/drawing/2014/main" id="{EB73210C-11B2-4C69-8891-2CC4EE2EAE28}"/>
                </a:ext>
              </a:extLst>
            </p:cNvPr>
            <p:cNvGrpSpPr/>
            <p:nvPr/>
          </p:nvGrpSpPr>
          <p:grpSpPr>
            <a:xfrm>
              <a:off x="4592338" y="2127699"/>
              <a:ext cx="2986698" cy="1057593"/>
              <a:chOff x="4250959" y="3007488"/>
              <a:chExt cx="5456568" cy="1277751"/>
            </a:xfrm>
          </p:grpSpPr>
          <p:sp>
            <p:nvSpPr>
              <p:cNvPr id="39" name="Rectangle 50">
                <a:extLst>
                  <a:ext uri="{FF2B5EF4-FFF2-40B4-BE49-F238E27FC236}">
                    <a16:creationId xmlns:a16="http://schemas.microsoft.com/office/drawing/2014/main" id="{69E7E65F-6442-43AE-BC92-216989CDBBBF}"/>
                  </a:ext>
                </a:extLst>
              </p:cNvPr>
              <p:cNvSpPr/>
              <p:nvPr/>
            </p:nvSpPr>
            <p:spPr>
              <a:xfrm flipH="1">
                <a:off x="4250959" y="3007488"/>
                <a:ext cx="5456568" cy="1277751"/>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
            <p:nvSpPr>
              <p:cNvPr id="40" name="Title 1">
                <a:extLst>
                  <a:ext uri="{FF2B5EF4-FFF2-40B4-BE49-F238E27FC236}">
                    <a16:creationId xmlns:a16="http://schemas.microsoft.com/office/drawing/2014/main" id="{0B98D3D3-0720-493D-B38C-031081727285}"/>
                  </a:ext>
                </a:extLst>
              </p:cNvPr>
              <p:cNvSpPr txBox="1">
                <a:spLocks/>
              </p:cNvSpPr>
              <p:nvPr/>
            </p:nvSpPr>
            <p:spPr>
              <a:xfrm>
                <a:off x="4518372" y="3146299"/>
                <a:ext cx="4921741" cy="1000127"/>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3600">
                    <a:solidFill>
                      <a:srgbClr val="162F65"/>
                    </a:solidFill>
                    <a:latin typeface="DB Helvethaica X 55 Regular" panose="02000506090000020004" pitchFamily="2" charset="-34"/>
                    <a:cs typeface="DB Helvethaica X 55 Regular" panose="02000506090000020004" pitchFamily="2" charset="-34"/>
                  </a:rPr>
                  <a:t>ค่าใช้จ่าย</a:t>
                </a:r>
              </a:p>
            </p:txBody>
          </p:sp>
        </p:grpSp>
        <p:sp>
          <p:nvSpPr>
            <p:cNvPr id="55" name="Freeform: Shape 54">
              <a:extLst>
                <a:ext uri="{FF2B5EF4-FFF2-40B4-BE49-F238E27FC236}">
                  <a16:creationId xmlns:a16="http://schemas.microsoft.com/office/drawing/2014/main" id="{35561897-3ADB-460F-86C6-DF667DDEF13D}"/>
                </a:ext>
              </a:extLst>
            </p:cNvPr>
            <p:cNvSpPr/>
            <p:nvPr/>
          </p:nvSpPr>
          <p:spPr>
            <a:xfrm>
              <a:off x="4424707" y="1924575"/>
              <a:ext cx="626803" cy="700089"/>
            </a:xfrm>
            <a:custGeom>
              <a:avLst/>
              <a:gdLst>
                <a:gd name="connsiteX0" fmla="*/ 793377 w 1438835"/>
                <a:gd name="connsiteY0" fmla="*/ 13586 h 1607063"/>
                <a:gd name="connsiteX1" fmla="*/ 578224 w 1438835"/>
                <a:gd name="connsiteY1" fmla="*/ 6863 h 1607063"/>
                <a:gd name="connsiteX2" fmla="*/ 443753 w 1438835"/>
                <a:gd name="connsiteY2" fmla="*/ 13586 h 1607063"/>
                <a:gd name="connsiteX3" fmla="*/ 349624 w 1438835"/>
                <a:gd name="connsiteY3" fmla="*/ 60651 h 1607063"/>
                <a:gd name="connsiteX4" fmla="*/ 127747 w 1438835"/>
                <a:gd name="connsiteY4" fmla="*/ 289251 h 1607063"/>
                <a:gd name="connsiteX5" fmla="*/ 13447 w 1438835"/>
                <a:gd name="connsiteY5" fmla="*/ 591810 h 1607063"/>
                <a:gd name="connsiteX6" fmla="*/ 0 w 1438835"/>
                <a:gd name="connsiteY6" fmla="*/ 679216 h 1607063"/>
                <a:gd name="connsiteX7" fmla="*/ 6724 w 1438835"/>
                <a:gd name="connsiteY7" fmla="*/ 995222 h 1607063"/>
                <a:gd name="connsiteX8" fmla="*/ 40341 w 1438835"/>
                <a:gd name="connsiteY8" fmla="*/ 1116245 h 1607063"/>
                <a:gd name="connsiteX9" fmla="*/ 60512 w 1438835"/>
                <a:gd name="connsiteY9" fmla="*/ 1203651 h 1607063"/>
                <a:gd name="connsiteX10" fmla="*/ 73959 w 1438835"/>
                <a:gd name="connsiteY10" fmla="*/ 1250716 h 1607063"/>
                <a:gd name="connsiteX11" fmla="*/ 316006 w 1438835"/>
                <a:gd name="connsiteY11" fmla="*/ 1499486 h 1607063"/>
                <a:gd name="connsiteX12" fmla="*/ 524435 w 1438835"/>
                <a:gd name="connsiteY12" fmla="*/ 1600339 h 1607063"/>
                <a:gd name="connsiteX13" fmla="*/ 584947 w 1438835"/>
                <a:gd name="connsiteY13" fmla="*/ 1607063 h 1607063"/>
                <a:gd name="connsiteX14" fmla="*/ 853888 w 1438835"/>
                <a:gd name="connsiteY14" fmla="*/ 1580169 h 1607063"/>
                <a:gd name="connsiteX15" fmla="*/ 974912 w 1438835"/>
                <a:gd name="connsiteY15" fmla="*/ 1553274 h 1607063"/>
                <a:gd name="connsiteX16" fmla="*/ 1102659 w 1438835"/>
                <a:gd name="connsiteY16" fmla="*/ 1486039 h 1607063"/>
                <a:gd name="connsiteX17" fmla="*/ 1277471 w 1438835"/>
                <a:gd name="connsiteY17" fmla="*/ 1311227 h 1607063"/>
                <a:gd name="connsiteX18" fmla="*/ 1364877 w 1438835"/>
                <a:gd name="connsiteY18" fmla="*/ 1116245 h 1607063"/>
                <a:gd name="connsiteX19" fmla="*/ 1385047 w 1438835"/>
                <a:gd name="connsiteY19" fmla="*/ 1015392 h 1607063"/>
                <a:gd name="connsiteX20" fmla="*/ 1398494 w 1438835"/>
                <a:gd name="connsiteY20" fmla="*/ 975051 h 1607063"/>
                <a:gd name="connsiteX21" fmla="*/ 1411941 w 1438835"/>
                <a:gd name="connsiteY21" fmla="*/ 901092 h 1607063"/>
                <a:gd name="connsiteX22" fmla="*/ 1425388 w 1438835"/>
                <a:gd name="connsiteY22" fmla="*/ 719557 h 1607063"/>
                <a:gd name="connsiteX23" fmla="*/ 1438835 w 1438835"/>
                <a:gd name="connsiteY23" fmla="*/ 477510 h 1607063"/>
                <a:gd name="connsiteX24" fmla="*/ 1432112 w 1438835"/>
                <a:gd name="connsiteY24" fmla="*/ 416998 h 1607063"/>
                <a:gd name="connsiteX25" fmla="*/ 1398494 w 1438835"/>
                <a:gd name="connsiteY25" fmla="*/ 336316 h 1607063"/>
                <a:gd name="connsiteX26" fmla="*/ 1378324 w 1438835"/>
                <a:gd name="connsiteY26" fmla="*/ 309422 h 1607063"/>
                <a:gd name="connsiteX27" fmla="*/ 1364877 w 1438835"/>
                <a:gd name="connsiteY27" fmla="*/ 275804 h 1607063"/>
                <a:gd name="connsiteX28" fmla="*/ 1284194 w 1438835"/>
                <a:gd name="connsiteY28" fmla="*/ 141333 h 1607063"/>
                <a:gd name="connsiteX29" fmla="*/ 1243853 w 1438835"/>
                <a:gd name="connsiteY29" fmla="*/ 100992 h 1607063"/>
                <a:gd name="connsiteX30" fmla="*/ 1223683 w 1438835"/>
                <a:gd name="connsiteY30" fmla="*/ 87545 h 1607063"/>
                <a:gd name="connsiteX31" fmla="*/ 1116106 w 1438835"/>
                <a:gd name="connsiteY31" fmla="*/ 74098 h 1607063"/>
                <a:gd name="connsiteX32" fmla="*/ 1089212 w 1438835"/>
                <a:gd name="connsiteY32" fmla="*/ 60651 h 1607063"/>
                <a:gd name="connsiteX33" fmla="*/ 1069041 w 1438835"/>
                <a:gd name="connsiteY33" fmla="*/ 47204 h 1607063"/>
                <a:gd name="connsiteX34" fmla="*/ 1001806 w 1438835"/>
                <a:gd name="connsiteY34" fmla="*/ 20310 h 1607063"/>
                <a:gd name="connsiteX35" fmla="*/ 927847 w 1438835"/>
                <a:gd name="connsiteY35" fmla="*/ 139 h 1607063"/>
                <a:gd name="connsiteX36" fmla="*/ 793377 w 1438835"/>
                <a:gd name="connsiteY36" fmla="*/ 13586 h 16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38835" h="1607063">
                  <a:moveTo>
                    <a:pt x="793377" y="13586"/>
                  </a:moveTo>
                  <a:cubicBezTo>
                    <a:pt x="735107" y="14707"/>
                    <a:pt x="826463" y="12380"/>
                    <a:pt x="578224" y="6863"/>
                  </a:cubicBezTo>
                  <a:cubicBezTo>
                    <a:pt x="533355" y="5866"/>
                    <a:pt x="488577" y="11345"/>
                    <a:pt x="443753" y="13586"/>
                  </a:cubicBezTo>
                  <a:cubicBezTo>
                    <a:pt x="412377" y="29274"/>
                    <a:pt x="376806" y="38476"/>
                    <a:pt x="349624" y="60651"/>
                  </a:cubicBezTo>
                  <a:cubicBezTo>
                    <a:pt x="280894" y="116721"/>
                    <a:pt x="193977" y="215663"/>
                    <a:pt x="127747" y="289251"/>
                  </a:cubicBezTo>
                  <a:cubicBezTo>
                    <a:pt x="72665" y="417775"/>
                    <a:pt x="42338" y="467991"/>
                    <a:pt x="13447" y="591810"/>
                  </a:cubicBezTo>
                  <a:cubicBezTo>
                    <a:pt x="6749" y="620517"/>
                    <a:pt x="4482" y="650081"/>
                    <a:pt x="0" y="679216"/>
                  </a:cubicBezTo>
                  <a:cubicBezTo>
                    <a:pt x="2241" y="784551"/>
                    <a:pt x="-2960" y="890309"/>
                    <a:pt x="6724" y="995222"/>
                  </a:cubicBezTo>
                  <a:cubicBezTo>
                    <a:pt x="10572" y="1036913"/>
                    <a:pt x="29879" y="1075705"/>
                    <a:pt x="40341" y="1116245"/>
                  </a:cubicBezTo>
                  <a:cubicBezTo>
                    <a:pt x="47813" y="1145198"/>
                    <a:pt x="53260" y="1174643"/>
                    <a:pt x="60512" y="1203651"/>
                  </a:cubicBezTo>
                  <a:cubicBezTo>
                    <a:pt x="64469" y="1219480"/>
                    <a:pt x="65371" y="1236843"/>
                    <a:pt x="73959" y="1250716"/>
                  </a:cubicBezTo>
                  <a:cubicBezTo>
                    <a:pt x="126715" y="1335937"/>
                    <a:pt x="248753" y="1449047"/>
                    <a:pt x="316006" y="1499486"/>
                  </a:cubicBezTo>
                  <a:cubicBezTo>
                    <a:pt x="386043" y="1552014"/>
                    <a:pt x="444632" y="1586256"/>
                    <a:pt x="524435" y="1600339"/>
                  </a:cubicBezTo>
                  <a:cubicBezTo>
                    <a:pt x="544421" y="1603866"/>
                    <a:pt x="564776" y="1604822"/>
                    <a:pt x="584947" y="1607063"/>
                  </a:cubicBezTo>
                  <a:cubicBezTo>
                    <a:pt x="674594" y="1598098"/>
                    <a:pt x="764639" y="1592479"/>
                    <a:pt x="853888" y="1580169"/>
                  </a:cubicBezTo>
                  <a:cubicBezTo>
                    <a:pt x="894826" y="1574522"/>
                    <a:pt x="935289" y="1565014"/>
                    <a:pt x="974912" y="1553274"/>
                  </a:cubicBezTo>
                  <a:cubicBezTo>
                    <a:pt x="1007693" y="1543561"/>
                    <a:pt x="1077612" y="1504824"/>
                    <a:pt x="1102659" y="1486039"/>
                  </a:cubicBezTo>
                  <a:cubicBezTo>
                    <a:pt x="1189861" y="1420637"/>
                    <a:pt x="1226024" y="1395747"/>
                    <a:pt x="1277471" y="1311227"/>
                  </a:cubicBezTo>
                  <a:cubicBezTo>
                    <a:pt x="1309526" y="1258565"/>
                    <a:pt x="1342969" y="1169450"/>
                    <a:pt x="1364877" y="1116245"/>
                  </a:cubicBezTo>
                  <a:cubicBezTo>
                    <a:pt x="1371600" y="1082627"/>
                    <a:pt x="1377106" y="1048743"/>
                    <a:pt x="1385047" y="1015392"/>
                  </a:cubicBezTo>
                  <a:cubicBezTo>
                    <a:pt x="1388330" y="1001603"/>
                    <a:pt x="1395248" y="988849"/>
                    <a:pt x="1398494" y="975051"/>
                  </a:cubicBezTo>
                  <a:cubicBezTo>
                    <a:pt x="1404233" y="950660"/>
                    <a:pt x="1407459" y="925745"/>
                    <a:pt x="1411941" y="901092"/>
                  </a:cubicBezTo>
                  <a:cubicBezTo>
                    <a:pt x="1416423" y="840580"/>
                    <a:pt x="1422633" y="780172"/>
                    <a:pt x="1425388" y="719557"/>
                  </a:cubicBezTo>
                  <a:cubicBezTo>
                    <a:pt x="1433540" y="540215"/>
                    <a:pt x="1428596" y="620871"/>
                    <a:pt x="1438835" y="477510"/>
                  </a:cubicBezTo>
                  <a:cubicBezTo>
                    <a:pt x="1436594" y="457339"/>
                    <a:pt x="1436092" y="436899"/>
                    <a:pt x="1432112" y="416998"/>
                  </a:cubicBezTo>
                  <a:cubicBezTo>
                    <a:pt x="1427331" y="393091"/>
                    <a:pt x="1410770" y="356776"/>
                    <a:pt x="1398494" y="336316"/>
                  </a:cubicBezTo>
                  <a:cubicBezTo>
                    <a:pt x="1392729" y="326707"/>
                    <a:pt x="1383766" y="319218"/>
                    <a:pt x="1378324" y="309422"/>
                  </a:cubicBezTo>
                  <a:cubicBezTo>
                    <a:pt x="1372463" y="298872"/>
                    <a:pt x="1370774" y="286334"/>
                    <a:pt x="1364877" y="275804"/>
                  </a:cubicBezTo>
                  <a:cubicBezTo>
                    <a:pt x="1339336" y="230196"/>
                    <a:pt x="1311373" y="185984"/>
                    <a:pt x="1284194" y="141333"/>
                  </a:cubicBezTo>
                  <a:cubicBezTo>
                    <a:pt x="1268482" y="115520"/>
                    <a:pt x="1271732" y="120906"/>
                    <a:pt x="1243853" y="100992"/>
                  </a:cubicBezTo>
                  <a:cubicBezTo>
                    <a:pt x="1237278" y="96295"/>
                    <a:pt x="1231423" y="89867"/>
                    <a:pt x="1223683" y="87545"/>
                  </a:cubicBezTo>
                  <a:cubicBezTo>
                    <a:pt x="1212402" y="84161"/>
                    <a:pt x="1120813" y="74621"/>
                    <a:pt x="1116106" y="74098"/>
                  </a:cubicBezTo>
                  <a:cubicBezTo>
                    <a:pt x="1107141" y="69616"/>
                    <a:pt x="1097914" y="65624"/>
                    <a:pt x="1089212" y="60651"/>
                  </a:cubicBezTo>
                  <a:cubicBezTo>
                    <a:pt x="1082196" y="56642"/>
                    <a:pt x="1076378" y="50590"/>
                    <a:pt x="1069041" y="47204"/>
                  </a:cubicBezTo>
                  <a:cubicBezTo>
                    <a:pt x="1047125" y="37089"/>
                    <a:pt x="1024218" y="29275"/>
                    <a:pt x="1001806" y="20310"/>
                  </a:cubicBezTo>
                  <a:cubicBezTo>
                    <a:pt x="971668" y="8255"/>
                    <a:pt x="961865" y="1557"/>
                    <a:pt x="927847" y="139"/>
                  </a:cubicBezTo>
                  <a:cubicBezTo>
                    <a:pt x="887541" y="-1541"/>
                    <a:pt x="851647" y="12465"/>
                    <a:pt x="793377" y="13586"/>
                  </a:cubicBezTo>
                  <a:close/>
                </a:path>
              </a:pathLst>
            </a:custGeom>
            <a:solidFill>
              <a:schemeClr val="bg1"/>
            </a:solidFill>
            <a:ln w="57150">
              <a:solidFill>
                <a:srgbClr val="CA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rgbClr val="162F65"/>
                  </a:solidFill>
                  <a:latin typeface="DB Helvethaica X 55 Regular" panose="02000506090000020004" pitchFamily="2" charset="-34"/>
                  <a:cs typeface="DB Helvethaica X 55 Regular" panose="02000506090000020004" pitchFamily="2" charset="-34"/>
                </a:rPr>
                <a:t>2</a:t>
              </a:r>
              <a:endParaRPr lang="th-TH" sz="4800">
                <a:solidFill>
                  <a:srgbClr val="162F65"/>
                </a:solidFill>
                <a:latin typeface="DB Helvethaica X 55 Regular" panose="02000506090000020004" pitchFamily="2" charset="-34"/>
                <a:cs typeface="DB Helvethaica X 55 Regular" panose="02000506090000020004" pitchFamily="2" charset="-34"/>
              </a:endParaRPr>
            </a:p>
          </p:txBody>
        </p:sp>
      </p:grpSp>
      <p:grpSp>
        <p:nvGrpSpPr>
          <p:cNvPr id="60" name="Group 59">
            <a:extLst>
              <a:ext uri="{FF2B5EF4-FFF2-40B4-BE49-F238E27FC236}">
                <a16:creationId xmlns:a16="http://schemas.microsoft.com/office/drawing/2014/main" id="{D8AED8F3-8189-4605-B0E5-819195171F86}"/>
              </a:ext>
            </a:extLst>
          </p:cNvPr>
          <p:cNvGrpSpPr/>
          <p:nvPr/>
        </p:nvGrpSpPr>
        <p:grpSpPr>
          <a:xfrm>
            <a:off x="7681550" y="2267475"/>
            <a:ext cx="3198186" cy="1260716"/>
            <a:chOff x="7681550" y="1924575"/>
            <a:chExt cx="3198186" cy="1260716"/>
          </a:xfrm>
        </p:grpSpPr>
        <p:grpSp>
          <p:nvGrpSpPr>
            <p:cNvPr id="42" name="Group 41">
              <a:extLst>
                <a:ext uri="{FF2B5EF4-FFF2-40B4-BE49-F238E27FC236}">
                  <a16:creationId xmlns:a16="http://schemas.microsoft.com/office/drawing/2014/main" id="{FA3EA1B2-C3D6-4A5C-8001-AAD5021436CE}"/>
                </a:ext>
              </a:extLst>
            </p:cNvPr>
            <p:cNvGrpSpPr/>
            <p:nvPr/>
          </p:nvGrpSpPr>
          <p:grpSpPr>
            <a:xfrm>
              <a:off x="7893038" y="2127698"/>
              <a:ext cx="2986698" cy="1057593"/>
              <a:chOff x="4250959" y="3007488"/>
              <a:chExt cx="5456568" cy="1277751"/>
            </a:xfrm>
          </p:grpSpPr>
          <p:sp>
            <p:nvSpPr>
              <p:cNvPr id="43" name="Rectangle 50">
                <a:extLst>
                  <a:ext uri="{FF2B5EF4-FFF2-40B4-BE49-F238E27FC236}">
                    <a16:creationId xmlns:a16="http://schemas.microsoft.com/office/drawing/2014/main" id="{98C689C2-7084-434F-9890-8F1EF72BB95A}"/>
                  </a:ext>
                </a:extLst>
              </p:cNvPr>
              <p:cNvSpPr/>
              <p:nvPr/>
            </p:nvSpPr>
            <p:spPr>
              <a:xfrm flipH="1">
                <a:off x="4250959" y="3007488"/>
                <a:ext cx="5456568" cy="1277751"/>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
            <p:nvSpPr>
              <p:cNvPr id="44" name="Title 1">
                <a:extLst>
                  <a:ext uri="{FF2B5EF4-FFF2-40B4-BE49-F238E27FC236}">
                    <a16:creationId xmlns:a16="http://schemas.microsoft.com/office/drawing/2014/main" id="{12730114-F670-4BDD-8EC6-DFC31A6343E7}"/>
                  </a:ext>
                </a:extLst>
              </p:cNvPr>
              <p:cNvSpPr txBox="1">
                <a:spLocks/>
              </p:cNvSpPr>
              <p:nvPr/>
            </p:nvSpPr>
            <p:spPr>
              <a:xfrm>
                <a:off x="4518372" y="3146299"/>
                <a:ext cx="4921741" cy="1000127"/>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3600">
                    <a:solidFill>
                      <a:srgbClr val="162F65"/>
                    </a:solidFill>
                    <a:latin typeface="DB Helvethaica X 55 Regular" panose="02000506090000020004" pitchFamily="2" charset="-34"/>
                    <a:cs typeface="DB Helvethaica X 55 Regular" panose="02000506090000020004" pitchFamily="2" charset="-34"/>
                  </a:rPr>
                  <a:t>ค่าลดหย่อน</a:t>
                </a:r>
              </a:p>
            </p:txBody>
          </p:sp>
        </p:grpSp>
        <p:sp>
          <p:nvSpPr>
            <p:cNvPr id="56" name="Freeform: Shape 55">
              <a:extLst>
                <a:ext uri="{FF2B5EF4-FFF2-40B4-BE49-F238E27FC236}">
                  <a16:creationId xmlns:a16="http://schemas.microsoft.com/office/drawing/2014/main" id="{81917026-3D29-4240-B180-F035569019F7}"/>
                </a:ext>
              </a:extLst>
            </p:cNvPr>
            <p:cNvSpPr/>
            <p:nvPr/>
          </p:nvSpPr>
          <p:spPr>
            <a:xfrm>
              <a:off x="7681550" y="1924575"/>
              <a:ext cx="626803" cy="700089"/>
            </a:xfrm>
            <a:custGeom>
              <a:avLst/>
              <a:gdLst>
                <a:gd name="connsiteX0" fmla="*/ 793377 w 1438835"/>
                <a:gd name="connsiteY0" fmla="*/ 13586 h 1607063"/>
                <a:gd name="connsiteX1" fmla="*/ 578224 w 1438835"/>
                <a:gd name="connsiteY1" fmla="*/ 6863 h 1607063"/>
                <a:gd name="connsiteX2" fmla="*/ 443753 w 1438835"/>
                <a:gd name="connsiteY2" fmla="*/ 13586 h 1607063"/>
                <a:gd name="connsiteX3" fmla="*/ 349624 w 1438835"/>
                <a:gd name="connsiteY3" fmla="*/ 60651 h 1607063"/>
                <a:gd name="connsiteX4" fmla="*/ 127747 w 1438835"/>
                <a:gd name="connsiteY4" fmla="*/ 289251 h 1607063"/>
                <a:gd name="connsiteX5" fmla="*/ 13447 w 1438835"/>
                <a:gd name="connsiteY5" fmla="*/ 591810 h 1607063"/>
                <a:gd name="connsiteX6" fmla="*/ 0 w 1438835"/>
                <a:gd name="connsiteY6" fmla="*/ 679216 h 1607063"/>
                <a:gd name="connsiteX7" fmla="*/ 6724 w 1438835"/>
                <a:gd name="connsiteY7" fmla="*/ 995222 h 1607063"/>
                <a:gd name="connsiteX8" fmla="*/ 40341 w 1438835"/>
                <a:gd name="connsiteY8" fmla="*/ 1116245 h 1607063"/>
                <a:gd name="connsiteX9" fmla="*/ 60512 w 1438835"/>
                <a:gd name="connsiteY9" fmla="*/ 1203651 h 1607063"/>
                <a:gd name="connsiteX10" fmla="*/ 73959 w 1438835"/>
                <a:gd name="connsiteY10" fmla="*/ 1250716 h 1607063"/>
                <a:gd name="connsiteX11" fmla="*/ 316006 w 1438835"/>
                <a:gd name="connsiteY11" fmla="*/ 1499486 h 1607063"/>
                <a:gd name="connsiteX12" fmla="*/ 524435 w 1438835"/>
                <a:gd name="connsiteY12" fmla="*/ 1600339 h 1607063"/>
                <a:gd name="connsiteX13" fmla="*/ 584947 w 1438835"/>
                <a:gd name="connsiteY13" fmla="*/ 1607063 h 1607063"/>
                <a:gd name="connsiteX14" fmla="*/ 853888 w 1438835"/>
                <a:gd name="connsiteY14" fmla="*/ 1580169 h 1607063"/>
                <a:gd name="connsiteX15" fmla="*/ 974912 w 1438835"/>
                <a:gd name="connsiteY15" fmla="*/ 1553274 h 1607063"/>
                <a:gd name="connsiteX16" fmla="*/ 1102659 w 1438835"/>
                <a:gd name="connsiteY16" fmla="*/ 1486039 h 1607063"/>
                <a:gd name="connsiteX17" fmla="*/ 1277471 w 1438835"/>
                <a:gd name="connsiteY17" fmla="*/ 1311227 h 1607063"/>
                <a:gd name="connsiteX18" fmla="*/ 1364877 w 1438835"/>
                <a:gd name="connsiteY18" fmla="*/ 1116245 h 1607063"/>
                <a:gd name="connsiteX19" fmla="*/ 1385047 w 1438835"/>
                <a:gd name="connsiteY19" fmla="*/ 1015392 h 1607063"/>
                <a:gd name="connsiteX20" fmla="*/ 1398494 w 1438835"/>
                <a:gd name="connsiteY20" fmla="*/ 975051 h 1607063"/>
                <a:gd name="connsiteX21" fmla="*/ 1411941 w 1438835"/>
                <a:gd name="connsiteY21" fmla="*/ 901092 h 1607063"/>
                <a:gd name="connsiteX22" fmla="*/ 1425388 w 1438835"/>
                <a:gd name="connsiteY22" fmla="*/ 719557 h 1607063"/>
                <a:gd name="connsiteX23" fmla="*/ 1438835 w 1438835"/>
                <a:gd name="connsiteY23" fmla="*/ 477510 h 1607063"/>
                <a:gd name="connsiteX24" fmla="*/ 1432112 w 1438835"/>
                <a:gd name="connsiteY24" fmla="*/ 416998 h 1607063"/>
                <a:gd name="connsiteX25" fmla="*/ 1398494 w 1438835"/>
                <a:gd name="connsiteY25" fmla="*/ 336316 h 1607063"/>
                <a:gd name="connsiteX26" fmla="*/ 1378324 w 1438835"/>
                <a:gd name="connsiteY26" fmla="*/ 309422 h 1607063"/>
                <a:gd name="connsiteX27" fmla="*/ 1364877 w 1438835"/>
                <a:gd name="connsiteY27" fmla="*/ 275804 h 1607063"/>
                <a:gd name="connsiteX28" fmla="*/ 1284194 w 1438835"/>
                <a:gd name="connsiteY28" fmla="*/ 141333 h 1607063"/>
                <a:gd name="connsiteX29" fmla="*/ 1243853 w 1438835"/>
                <a:gd name="connsiteY29" fmla="*/ 100992 h 1607063"/>
                <a:gd name="connsiteX30" fmla="*/ 1223683 w 1438835"/>
                <a:gd name="connsiteY30" fmla="*/ 87545 h 1607063"/>
                <a:gd name="connsiteX31" fmla="*/ 1116106 w 1438835"/>
                <a:gd name="connsiteY31" fmla="*/ 74098 h 1607063"/>
                <a:gd name="connsiteX32" fmla="*/ 1089212 w 1438835"/>
                <a:gd name="connsiteY32" fmla="*/ 60651 h 1607063"/>
                <a:gd name="connsiteX33" fmla="*/ 1069041 w 1438835"/>
                <a:gd name="connsiteY33" fmla="*/ 47204 h 1607063"/>
                <a:gd name="connsiteX34" fmla="*/ 1001806 w 1438835"/>
                <a:gd name="connsiteY34" fmla="*/ 20310 h 1607063"/>
                <a:gd name="connsiteX35" fmla="*/ 927847 w 1438835"/>
                <a:gd name="connsiteY35" fmla="*/ 139 h 1607063"/>
                <a:gd name="connsiteX36" fmla="*/ 793377 w 1438835"/>
                <a:gd name="connsiteY36" fmla="*/ 13586 h 16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38835" h="1607063">
                  <a:moveTo>
                    <a:pt x="793377" y="13586"/>
                  </a:moveTo>
                  <a:cubicBezTo>
                    <a:pt x="735107" y="14707"/>
                    <a:pt x="826463" y="12380"/>
                    <a:pt x="578224" y="6863"/>
                  </a:cubicBezTo>
                  <a:cubicBezTo>
                    <a:pt x="533355" y="5866"/>
                    <a:pt x="488577" y="11345"/>
                    <a:pt x="443753" y="13586"/>
                  </a:cubicBezTo>
                  <a:cubicBezTo>
                    <a:pt x="412377" y="29274"/>
                    <a:pt x="376806" y="38476"/>
                    <a:pt x="349624" y="60651"/>
                  </a:cubicBezTo>
                  <a:cubicBezTo>
                    <a:pt x="280894" y="116721"/>
                    <a:pt x="193977" y="215663"/>
                    <a:pt x="127747" y="289251"/>
                  </a:cubicBezTo>
                  <a:cubicBezTo>
                    <a:pt x="72665" y="417775"/>
                    <a:pt x="42338" y="467991"/>
                    <a:pt x="13447" y="591810"/>
                  </a:cubicBezTo>
                  <a:cubicBezTo>
                    <a:pt x="6749" y="620517"/>
                    <a:pt x="4482" y="650081"/>
                    <a:pt x="0" y="679216"/>
                  </a:cubicBezTo>
                  <a:cubicBezTo>
                    <a:pt x="2241" y="784551"/>
                    <a:pt x="-2960" y="890309"/>
                    <a:pt x="6724" y="995222"/>
                  </a:cubicBezTo>
                  <a:cubicBezTo>
                    <a:pt x="10572" y="1036913"/>
                    <a:pt x="29879" y="1075705"/>
                    <a:pt x="40341" y="1116245"/>
                  </a:cubicBezTo>
                  <a:cubicBezTo>
                    <a:pt x="47813" y="1145198"/>
                    <a:pt x="53260" y="1174643"/>
                    <a:pt x="60512" y="1203651"/>
                  </a:cubicBezTo>
                  <a:cubicBezTo>
                    <a:pt x="64469" y="1219480"/>
                    <a:pt x="65371" y="1236843"/>
                    <a:pt x="73959" y="1250716"/>
                  </a:cubicBezTo>
                  <a:cubicBezTo>
                    <a:pt x="126715" y="1335937"/>
                    <a:pt x="248753" y="1449047"/>
                    <a:pt x="316006" y="1499486"/>
                  </a:cubicBezTo>
                  <a:cubicBezTo>
                    <a:pt x="386043" y="1552014"/>
                    <a:pt x="444632" y="1586256"/>
                    <a:pt x="524435" y="1600339"/>
                  </a:cubicBezTo>
                  <a:cubicBezTo>
                    <a:pt x="544421" y="1603866"/>
                    <a:pt x="564776" y="1604822"/>
                    <a:pt x="584947" y="1607063"/>
                  </a:cubicBezTo>
                  <a:cubicBezTo>
                    <a:pt x="674594" y="1598098"/>
                    <a:pt x="764639" y="1592479"/>
                    <a:pt x="853888" y="1580169"/>
                  </a:cubicBezTo>
                  <a:cubicBezTo>
                    <a:pt x="894826" y="1574522"/>
                    <a:pt x="935289" y="1565014"/>
                    <a:pt x="974912" y="1553274"/>
                  </a:cubicBezTo>
                  <a:cubicBezTo>
                    <a:pt x="1007693" y="1543561"/>
                    <a:pt x="1077612" y="1504824"/>
                    <a:pt x="1102659" y="1486039"/>
                  </a:cubicBezTo>
                  <a:cubicBezTo>
                    <a:pt x="1189861" y="1420637"/>
                    <a:pt x="1226024" y="1395747"/>
                    <a:pt x="1277471" y="1311227"/>
                  </a:cubicBezTo>
                  <a:cubicBezTo>
                    <a:pt x="1309526" y="1258565"/>
                    <a:pt x="1342969" y="1169450"/>
                    <a:pt x="1364877" y="1116245"/>
                  </a:cubicBezTo>
                  <a:cubicBezTo>
                    <a:pt x="1371600" y="1082627"/>
                    <a:pt x="1377106" y="1048743"/>
                    <a:pt x="1385047" y="1015392"/>
                  </a:cubicBezTo>
                  <a:cubicBezTo>
                    <a:pt x="1388330" y="1001603"/>
                    <a:pt x="1395248" y="988849"/>
                    <a:pt x="1398494" y="975051"/>
                  </a:cubicBezTo>
                  <a:cubicBezTo>
                    <a:pt x="1404233" y="950660"/>
                    <a:pt x="1407459" y="925745"/>
                    <a:pt x="1411941" y="901092"/>
                  </a:cubicBezTo>
                  <a:cubicBezTo>
                    <a:pt x="1416423" y="840580"/>
                    <a:pt x="1422633" y="780172"/>
                    <a:pt x="1425388" y="719557"/>
                  </a:cubicBezTo>
                  <a:cubicBezTo>
                    <a:pt x="1433540" y="540215"/>
                    <a:pt x="1428596" y="620871"/>
                    <a:pt x="1438835" y="477510"/>
                  </a:cubicBezTo>
                  <a:cubicBezTo>
                    <a:pt x="1436594" y="457339"/>
                    <a:pt x="1436092" y="436899"/>
                    <a:pt x="1432112" y="416998"/>
                  </a:cubicBezTo>
                  <a:cubicBezTo>
                    <a:pt x="1427331" y="393091"/>
                    <a:pt x="1410770" y="356776"/>
                    <a:pt x="1398494" y="336316"/>
                  </a:cubicBezTo>
                  <a:cubicBezTo>
                    <a:pt x="1392729" y="326707"/>
                    <a:pt x="1383766" y="319218"/>
                    <a:pt x="1378324" y="309422"/>
                  </a:cubicBezTo>
                  <a:cubicBezTo>
                    <a:pt x="1372463" y="298872"/>
                    <a:pt x="1370774" y="286334"/>
                    <a:pt x="1364877" y="275804"/>
                  </a:cubicBezTo>
                  <a:cubicBezTo>
                    <a:pt x="1339336" y="230196"/>
                    <a:pt x="1311373" y="185984"/>
                    <a:pt x="1284194" y="141333"/>
                  </a:cubicBezTo>
                  <a:cubicBezTo>
                    <a:pt x="1268482" y="115520"/>
                    <a:pt x="1271732" y="120906"/>
                    <a:pt x="1243853" y="100992"/>
                  </a:cubicBezTo>
                  <a:cubicBezTo>
                    <a:pt x="1237278" y="96295"/>
                    <a:pt x="1231423" y="89867"/>
                    <a:pt x="1223683" y="87545"/>
                  </a:cubicBezTo>
                  <a:cubicBezTo>
                    <a:pt x="1212402" y="84161"/>
                    <a:pt x="1120813" y="74621"/>
                    <a:pt x="1116106" y="74098"/>
                  </a:cubicBezTo>
                  <a:cubicBezTo>
                    <a:pt x="1107141" y="69616"/>
                    <a:pt x="1097914" y="65624"/>
                    <a:pt x="1089212" y="60651"/>
                  </a:cubicBezTo>
                  <a:cubicBezTo>
                    <a:pt x="1082196" y="56642"/>
                    <a:pt x="1076378" y="50590"/>
                    <a:pt x="1069041" y="47204"/>
                  </a:cubicBezTo>
                  <a:cubicBezTo>
                    <a:pt x="1047125" y="37089"/>
                    <a:pt x="1024218" y="29275"/>
                    <a:pt x="1001806" y="20310"/>
                  </a:cubicBezTo>
                  <a:cubicBezTo>
                    <a:pt x="971668" y="8255"/>
                    <a:pt x="961865" y="1557"/>
                    <a:pt x="927847" y="139"/>
                  </a:cubicBezTo>
                  <a:cubicBezTo>
                    <a:pt x="887541" y="-1541"/>
                    <a:pt x="851647" y="12465"/>
                    <a:pt x="793377" y="13586"/>
                  </a:cubicBezTo>
                  <a:close/>
                </a:path>
              </a:pathLst>
            </a:custGeom>
            <a:solidFill>
              <a:schemeClr val="bg1"/>
            </a:solidFill>
            <a:ln w="57150">
              <a:solidFill>
                <a:srgbClr val="CA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rgbClr val="162F65"/>
                  </a:solidFill>
                  <a:latin typeface="DB Helvethaica X 55 Regular" panose="02000506090000020004" pitchFamily="2" charset="-34"/>
                  <a:cs typeface="DB Helvethaica X 55 Regular" panose="02000506090000020004" pitchFamily="2" charset="-34"/>
                </a:rPr>
                <a:t>3</a:t>
              </a:r>
              <a:endParaRPr lang="th-TH" sz="4800">
                <a:solidFill>
                  <a:srgbClr val="162F65"/>
                </a:solidFill>
                <a:latin typeface="DB Helvethaica X 55 Regular" panose="02000506090000020004" pitchFamily="2" charset="-34"/>
                <a:cs typeface="DB Helvethaica X 55 Regular" panose="02000506090000020004" pitchFamily="2" charset="-34"/>
              </a:endParaRPr>
            </a:p>
          </p:txBody>
        </p:sp>
      </p:grpSp>
      <p:sp>
        <p:nvSpPr>
          <p:cNvPr id="77" name="Title 1">
            <a:extLst>
              <a:ext uri="{FF2B5EF4-FFF2-40B4-BE49-F238E27FC236}">
                <a16:creationId xmlns:a16="http://schemas.microsoft.com/office/drawing/2014/main" id="{A48020EF-BE52-4063-9A0F-D2D9CDB5D216}"/>
              </a:ext>
            </a:extLst>
          </p:cNvPr>
          <p:cNvSpPr txBox="1">
            <a:spLocks/>
          </p:cNvSpPr>
          <p:nvPr/>
        </p:nvSpPr>
        <p:spPr>
          <a:xfrm>
            <a:off x="1438010" y="3757184"/>
            <a:ext cx="2693956" cy="827804"/>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2800">
                <a:solidFill>
                  <a:srgbClr val="162F65"/>
                </a:solidFill>
                <a:latin typeface="DB Helvethaica X 55 Regular" panose="02000506090000020004" pitchFamily="2" charset="-34"/>
                <a:cs typeface="DB Helvethaica X 55 Regular" panose="02000506090000020004" pitchFamily="2" charset="-34"/>
              </a:rPr>
              <a:t>รายได้จากการทำงาน</a:t>
            </a:r>
          </a:p>
          <a:p>
            <a:pPr algn="ctr"/>
            <a:r>
              <a:rPr lang="th-TH" sz="2800">
                <a:solidFill>
                  <a:srgbClr val="162F65"/>
                </a:solidFill>
                <a:latin typeface="DB Helvethaica X 55 Regular" panose="02000506090000020004" pitchFamily="2" charset="-34"/>
                <a:cs typeface="DB Helvethaica X 55 Regular" panose="02000506090000020004" pitchFamily="2" charset="-34"/>
              </a:rPr>
              <a:t>ในปีภาษีนั้น</a:t>
            </a:r>
          </a:p>
        </p:txBody>
      </p:sp>
      <p:sp>
        <p:nvSpPr>
          <p:cNvPr id="80" name="Title 1">
            <a:extLst>
              <a:ext uri="{FF2B5EF4-FFF2-40B4-BE49-F238E27FC236}">
                <a16:creationId xmlns:a16="http://schemas.microsoft.com/office/drawing/2014/main" id="{6BBA83ED-2C89-41A0-8CA6-41FA076D0BAD}"/>
              </a:ext>
            </a:extLst>
          </p:cNvPr>
          <p:cNvSpPr txBox="1">
            <a:spLocks/>
          </p:cNvSpPr>
          <p:nvPr/>
        </p:nvSpPr>
        <p:spPr>
          <a:xfrm>
            <a:off x="4749022" y="3757184"/>
            <a:ext cx="2693956" cy="827804"/>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2800">
                <a:solidFill>
                  <a:srgbClr val="162F65"/>
                </a:solidFill>
                <a:latin typeface="DB Helvethaica X 55 Regular" panose="02000506090000020004" pitchFamily="2" charset="-34"/>
                <a:cs typeface="DB Helvethaica X 55 Regular" panose="02000506090000020004" pitchFamily="2" charset="-34"/>
              </a:rPr>
              <a:t>ต้นทุนของการทำงาน</a:t>
            </a:r>
          </a:p>
          <a:p>
            <a:pPr algn="ctr"/>
            <a:r>
              <a:rPr lang="th-TH" sz="2800">
                <a:solidFill>
                  <a:srgbClr val="162F65"/>
                </a:solidFill>
                <a:latin typeface="DB Helvethaica X 55 Regular" panose="02000506090000020004" pitchFamily="2" charset="-34"/>
                <a:cs typeface="DB Helvethaica X 55 Regular" panose="02000506090000020004" pitchFamily="2" charset="-34"/>
              </a:rPr>
              <a:t>(คิดแบบเหมา/จ่ายจริง)</a:t>
            </a:r>
          </a:p>
        </p:txBody>
      </p:sp>
      <p:sp>
        <p:nvSpPr>
          <p:cNvPr id="81" name="Title 1">
            <a:extLst>
              <a:ext uri="{FF2B5EF4-FFF2-40B4-BE49-F238E27FC236}">
                <a16:creationId xmlns:a16="http://schemas.microsoft.com/office/drawing/2014/main" id="{5726C60E-9495-40CD-9CD1-FAC0101D7388}"/>
              </a:ext>
            </a:extLst>
          </p:cNvPr>
          <p:cNvSpPr txBox="1">
            <a:spLocks/>
          </p:cNvSpPr>
          <p:nvPr/>
        </p:nvSpPr>
        <p:spPr>
          <a:xfrm>
            <a:off x="7910212" y="3757184"/>
            <a:ext cx="2952349" cy="827804"/>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2800">
                <a:solidFill>
                  <a:srgbClr val="162F65"/>
                </a:solidFill>
                <a:latin typeface="DB Helvethaica X 55 Regular" panose="02000506090000020004" pitchFamily="2" charset="-34"/>
                <a:cs typeface="DB Helvethaica X 55 Regular" panose="02000506090000020004" pitchFamily="2" charset="-34"/>
              </a:rPr>
              <a:t>รายการหักเพิ่มเติมขึ้นอยู่กับสถานภาพ/ภาระของเรา</a:t>
            </a:r>
          </a:p>
        </p:txBody>
      </p:sp>
      <p:grpSp>
        <p:nvGrpSpPr>
          <p:cNvPr id="83" name="Group 82">
            <a:extLst>
              <a:ext uri="{FF2B5EF4-FFF2-40B4-BE49-F238E27FC236}">
                <a16:creationId xmlns:a16="http://schemas.microsoft.com/office/drawing/2014/main" id="{4435134D-85ED-49CD-ABB4-B11CEB271AF9}"/>
              </a:ext>
            </a:extLst>
          </p:cNvPr>
          <p:cNvGrpSpPr/>
          <p:nvPr/>
        </p:nvGrpSpPr>
        <p:grpSpPr>
          <a:xfrm>
            <a:off x="4854512" y="4813980"/>
            <a:ext cx="2462350" cy="1165894"/>
            <a:chOff x="4849651" y="4922280"/>
            <a:chExt cx="2462350" cy="1165894"/>
          </a:xfrm>
        </p:grpSpPr>
        <p:pic>
          <p:nvPicPr>
            <p:cNvPr id="79" name="Picture 78">
              <a:extLst>
                <a:ext uri="{FF2B5EF4-FFF2-40B4-BE49-F238E27FC236}">
                  <a16:creationId xmlns:a16="http://schemas.microsoft.com/office/drawing/2014/main" id="{A561E3E6-68D1-4C91-B87D-B4584FEFE0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0908" y="4922280"/>
              <a:ext cx="1381093" cy="1057594"/>
            </a:xfrm>
            <a:prstGeom prst="rect">
              <a:avLst/>
            </a:prstGeom>
            <a:effectLst>
              <a:outerShdw blurRad="50800" dist="38100" dir="2700000" algn="tl" rotWithShape="0">
                <a:prstClr val="black">
                  <a:alpha val="40000"/>
                </a:prstClr>
              </a:outerShdw>
            </a:effectLst>
          </p:spPr>
        </p:pic>
        <p:pic>
          <p:nvPicPr>
            <p:cNvPr id="82" name="Picture 81" descr="A picture containing graphical user interface&#10;&#10;Description automatically generated">
              <a:extLst>
                <a:ext uri="{FF2B5EF4-FFF2-40B4-BE49-F238E27FC236}">
                  <a16:creationId xmlns:a16="http://schemas.microsoft.com/office/drawing/2014/main" id="{CDF4ED62-7276-456D-95D5-9C6E476A7F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849651" y="5274208"/>
              <a:ext cx="1324421" cy="813966"/>
            </a:xfrm>
            <a:prstGeom prst="rect">
              <a:avLst/>
            </a:prstGeom>
          </p:spPr>
        </p:pic>
      </p:grpSp>
      <p:grpSp>
        <p:nvGrpSpPr>
          <p:cNvPr id="97" name="Group 96">
            <a:extLst>
              <a:ext uri="{FF2B5EF4-FFF2-40B4-BE49-F238E27FC236}">
                <a16:creationId xmlns:a16="http://schemas.microsoft.com/office/drawing/2014/main" id="{EB0D3BB4-3F34-4596-8C79-D9A8763A0453}"/>
              </a:ext>
            </a:extLst>
          </p:cNvPr>
          <p:cNvGrpSpPr/>
          <p:nvPr/>
        </p:nvGrpSpPr>
        <p:grpSpPr>
          <a:xfrm>
            <a:off x="7893038" y="4579940"/>
            <a:ext cx="2767976" cy="1508234"/>
            <a:chOff x="8108605" y="4584398"/>
            <a:chExt cx="2767976" cy="1508234"/>
          </a:xfrm>
        </p:grpSpPr>
        <p:pic>
          <p:nvPicPr>
            <p:cNvPr id="85" name="Picture 84">
              <a:extLst>
                <a:ext uri="{FF2B5EF4-FFF2-40B4-BE49-F238E27FC236}">
                  <a16:creationId xmlns:a16="http://schemas.microsoft.com/office/drawing/2014/main" id="{6EBDA1B8-A06A-4538-800F-F86124A4A37E}"/>
                </a:ext>
              </a:extLst>
            </p:cNvPr>
            <p:cNvPicPr>
              <a:picLocks noChangeAspect="1"/>
            </p:cNvPicPr>
            <p:nvPr/>
          </p:nvPicPr>
          <p:blipFill rotWithShape="1">
            <a:blip r:embed="rId7">
              <a:extLst>
                <a:ext uri="{28A0092B-C50C-407E-A947-70E740481C1C}">
                  <a14:useLocalDpi xmlns:a14="http://schemas.microsoft.com/office/drawing/2010/main" val="0"/>
                </a:ext>
              </a:extLst>
            </a:blip>
            <a:srcRect r="37566"/>
            <a:stretch/>
          </p:blipFill>
          <p:spPr>
            <a:xfrm>
              <a:off x="8108605" y="4615292"/>
              <a:ext cx="707259" cy="1477340"/>
            </a:xfrm>
            <a:prstGeom prst="rect">
              <a:avLst/>
            </a:prstGeom>
          </p:spPr>
        </p:pic>
        <p:pic>
          <p:nvPicPr>
            <p:cNvPr id="91" name="Picture 90">
              <a:extLst>
                <a:ext uri="{FF2B5EF4-FFF2-40B4-BE49-F238E27FC236}">
                  <a16:creationId xmlns:a16="http://schemas.microsoft.com/office/drawing/2014/main" id="{61AFDC19-0142-4795-87D8-40595A6817E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30033" y="4584452"/>
              <a:ext cx="747505" cy="1461079"/>
            </a:xfrm>
            <a:prstGeom prst="rect">
              <a:avLst/>
            </a:prstGeom>
          </p:spPr>
        </p:pic>
        <p:pic>
          <p:nvPicPr>
            <p:cNvPr id="93" name="Picture 92" descr="A person wearing a suit and tie&#10;&#10;Description automatically generated with medium confidence">
              <a:extLst>
                <a:ext uri="{FF2B5EF4-FFF2-40B4-BE49-F238E27FC236}">
                  <a16:creationId xmlns:a16="http://schemas.microsoft.com/office/drawing/2014/main" id="{1EFCCEE6-D71E-4922-975A-98ACDC9899D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978667" y="4584451"/>
              <a:ext cx="897914" cy="1461080"/>
            </a:xfrm>
            <a:prstGeom prst="rect">
              <a:avLst/>
            </a:prstGeom>
          </p:spPr>
        </p:pic>
        <p:pic>
          <p:nvPicPr>
            <p:cNvPr id="95" name="Picture 94" descr="A picture containing text&#10;&#10;Description automatically generated">
              <a:extLst>
                <a:ext uri="{FF2B5EF4-FFF2-40B4-BE49-F238E27FC236}">
                  <a16:creationId xmlns:a16="http://schemas.microsoft.com/office/drawing/2014/main" id="{9FB8EE6C-DEF8-4F37-B65A-CFBB9C52CD4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752954" y="4643096"/>
              <a:ext cx="538673" cy="1418642"/>
            </a:xfrm>
            <a:prstGeom prst="rect">
              <a:avLst/>
            </a:prstGeom>
          </p:spPr>
        </p:pic>
        <p:pic>
          <p:nvPicPr>
            <p:cNvPr id="96" name="Picture 95">
              <a:extLst>
                <a:ext uri="{FF2B5EF4-FFF2-40B4-BE49-F238E27FC236}">
                  <a16:creationId xmlns:a16="http://schemas.microsoft.com/office/drawing/2014/main" id="{D2066420-0E53-4F75-90EB-A3E171474BC3}"/>
                </a:ext>
              </a:extLst>
            </p:cNvPr>
            <p:cNvPicPr>
              <a:picLocks noChangeAspect="1"/>
            </p:cNvPicPr>
            <p:nvPr/>
          </p:nvPicPr>
          <p:blipFill rotWithShape="1">
            <a:blip r:embed="rId7">
              <a:extLst>
                <a:ext uri="{28A0092B-C50C-407E-A947-70E740481C1C}">
                  <a14:useLocalDpi xmlns:a14="http://schemas.microsoft.com/office/drawing/2010/main" val="0"/>
                </a:ext>
              </a:extLst>
            </a:blip>
            <a:srcRect l="63398"/>
            <a:stretch/>
          </p:blipFill>
          <p:spPr>
            <a:xfrm>
              <a:off x="8562799" y="4584398"/>
              <a:ext cx="414630" cy="1477340"/>
            </a:xfrm>
            <a:prstGeom prst="rect">
              <a:avLst/>
            </a:prstGeom>
          </p:spPr>
        </p:pic>
      </p:grpSp>
      <p:grpSp>
        <p:nvGrpSpPr>
          <p:cNvPr id="104" name="Group 103">
            <a:extLst>
              <a:ext uri="{FF2B5EF4-FFF2-40B4-BE49-F238E27FC236}">
                <a16:creationId xmlns:a16="http://schemas.microsoft.com/office/drawing/2014/main" id="{25C744A4-5360-494D-8B45-7F365E478656}"/>
              </a:ext>
            </a:extLst>
          </p:cNvPr>
          <p:cNvGrpSpPr/>
          <p:nvPr/>
        </p:nvGrpSpPr>
        <p:grpSpPr>
          <a:xfrm>
            <a:off x="1278739" y="4825977"/>
            <a:ext cx="2628242" cy="1178949"/>
            <a:chOff x="1278739" y="4825977"/>
            <a:chExt cx="2628242" cy="1178949"/>
          </a:xfrm>
        </p:grpSpPr>
        <p:pic>
          <p:nvPicPr>
            <p:cNvPr id="101" name="Picture 100" descr="Icon&#10;&#10;Description automatically generated">
              <a:extLst>
                <a:ext uri="{FF2B5EF4-FFF2-40B4-BE49-F238E27FC236}">
                  <a16:creationId xmlns:a16="http://schemas.microsoft.com/office/drawing/2014/main" id="{51EDB8AD-7E50-4F9E-BB1A-AE523B4705A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291422" y="4858445"/>
              <a:ext cx="1615559" cy="1121429"/>
            </a:xfrm>
            <a:prstGeom prst="rect">
              <a:avLst/>
            </a:prstGeom>
          </p:spPr>
        </p:pic>
        <p:grpSp>
          <p:nvGrpSpPr>
            <p:cNvPr id="76" name="Group 75">
              <a:extLst>
                <a:ext uri="{FF2B5EF4-FFF2-40B4-BE49-F238E27FC236}">
                  <a16:creationId xmlns:a16="http://schemas.microsoft.com/office/drawing/2014/main" id="{904BFFA9-E902-46C0-9B70-783FD700D560}"/>
                </a:ext>
              </a:extLst>
            </p:cNvPr>
            <p:cNvGrpSpPr/>
            <p:nvPr/>
          </p:nvGrpSpPr>
          <p:grpSpPr>
            <a:xfrm>
              <a:off x="1278739" y="5329341"/>
              <a:ext cx="1615560" cy="675585"/>
              <a:chOff x="701367" y="3949700"/>
              <a:chExt cx="3723340" cy="1430040"/>
            </a:xfrm>
          </p:grpSpPr>
          <p:pic>
            <p:nvPicPr>
              <p:cNvPr id="74" name="Picture 73">
                <a:extLst>
                  <a:ext uri="{FF2B5EF4-FFF2-40B4-BE49-F238E27FC236}">
                    <a16:creationId xmlns:a16="http://schemas.microsoft.com/office/drawing/2014/main" id="{4E447F30-E435-4189-A278-9EF54A1C705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1367" y="3949700"/>
                <a:ext cx="3723340" cy="1430040"/>
              </a:xfrm>
              <a:prstGeom prst="rect">
                <a:avLst/>
              </a:prstGeom>
            </p:spPr>
          </p:pic>
          <p:pic>
            <p:nvPicPr>
              <p:cNvPr id="75" name="Picture 74" descr="A picture containing text, room, gambling house, scene&#10;&#10;Description automatically generated">
                <a:extLst>
                  <a:ext uri="{FF2B5EF4-FFF2-40B4-BE49-F238E27FC236}">
                    <a16:creationId xmlns:a16="http://schemas.microsoft.com/office/drawing/2014/main" id="{E032658F-EEAE-446C-B880-A45EC15087B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066161" y="4344671"/>
                <a:ext cx="1405384" cy="987210"/>
              </a:xfrm>
              <a:prstGeom prst="rect">
                <a:avLst/>
              </a:prstGeom>
            </p:spPr>
          </p:pic>
        </p:grpSp>
        <p:pic>
          <p:nvPicPr>
            <p:cNvPr id="103" name="Graphic 102" descr="Line arrow: Clockwise curve outline">
              <a:extLst>
                <a:ext uri="{FF2B5EF4-FFF2-40B4-BE49-F238E27FC236}">
                  <a16:creationId xmlns:a16="http://schemas.microsoft.com/office/drawing/2014/main" id="{AF6A06F5-C2A9-46C1-836A-DBBCB641D3A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rot="2657734" flipV="1">
              <a:off x="1979879" y="4825977"/>
              <a:ext cx="623087" cy="623087"/>
            </a:xfrm>
            <a:prstGeom prst="rect">
              <a:avLst/>
            </a:prstGeom>
          </p:spPr>
        </p:pic>
      </p:grpSp>
    </p:spTree>
    <p:extLst>
      <p:ext uri="{BB962C8B-B14F-4D97-AF65-F5344CB8AC3E}">
        <p14:creationId xmlns:p14="http://schemas.microsoft.com/office/powerpoint/2010/main" val="3753842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7"/>
                                        </p:tgtEl>
                                        <p:attrNameLst>
                                          <p:attrName>style.visibility</p:attrName>
                                        </p:attrNameLst>
                                      </p:cBhvr>
                                      <p:to>
                                        <p:strVal val="visible"/>
                                      </p:to>
                                    </p:set>
                                    <p:animEffect transition="in" filter="fade">
                                      <p:cBhvr>
                                        <p:cTn id="10" dur="500"/>
                                        <p:tgtEl>
                                          <p:spTgt spid="77"/>
                                        </p:tgtEl>
                                      </p:cBhvr>
                                    </p:animEffect>
                                  </p:childTnLst>
                                </p:cTn>
                              </p:par>
                              <p:par>
                                <p:cTn id="11" presetID="10" presetClass="entr" presetSubtype="0" fill="hold" nodeType="withEffect">
                                  <p:stCondLst>
                                    <p:cond delay="0"/>
                                  </p:stCondLst>
                                  <p:childTnLst>
                                    <p:set>
                                      <p:cBhvr>
                                        <p:cTn id="12" dur="1" fill="hold">
                                          <p:stCondLst>
                                            <p:cond delay="0"/>
                                          </p:stCondLst>
                                        </p:cTn>
                                        <p:tgtEl>
                                          <p:spTgt spid="104"/>
                                        </p:tgtEl>
                                        <p:attrNameLst>
                                          <p:attrName>style.visibility</p:attrName>
                                        </p:attrNameLst>
                                      </p:cBhvr>
                                      <p:to>
                                        <p:strVal val="visible"/>
                                      </p:to>
                                    </p:set>
                                    <p:animEffect transition="in" filter="fade">
                                      <p:cBhvr>
                                        <p:cTn id="13" dur="500"/>
                                        <p:tgtEl>
                                          <p:spTgt spid="104"/>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9"/>
                                        </p:tgtEl>
                                        <p:attrNameLst>
                                          <p:attrName>style.visibility</p:attrName>
                                        </p:attrNameLst>
                                      </p:cBhvr>
                                      <p:to>
                                        <p:strVal val="visible"/>
                                      </p:to>
                                    </p:set>
                                    <p:animEffect transition="in" filter="fade">
                                      <p:cBhvr>
                                        <p:cTn id="18" dur="500"/>
                                        <p:tgtEl>
                                          <p:spTgt spid="5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0"/>
                                        </p:tgtEl>
                                        <p:attrNameLst>
                                          <p:attrName>style.visibility</p:attrName>
                                        </p:attrNameLst>
                                      </p:cBhvr>
                                      <p:to>
                                        <p:strVal val="visible"/>
                                      </p:to>
                                    </p:set>
                                    <p:animEffect transition="in" filter="fade">
                                      <p:cBhvr>
                                        <p:cTn id="21" dur="500"/>
                                        <p:tgtEl>
                                          <p:spTgt spid="80"/>
                                        </p:tgtEl>
                                      </p:cBhvr>
                                    </p:animEffect>
                                  </p:childTnLst>
                                </p:cTn>
                              </p:par>
                              <p:par>
                                <p:cTn id="22" presetID="10" presetClass="entr" presetSubtype="0" fill="hold" nodeType="withEffect">
                                  <p:stCondLst>
                                    <p:cond delay="0"/>
                                  </p:stCondLst>
                                  <p:childTnLst>
                                    <p:set>
                                      <p:cBhvr>
                                        <p:cTn id="23" dur="1" fill="hold">
                                          <p:stCondLst>
                                            <p:cond delay="0"/>
                                          </p:stCondLst>
                                        </p:cTn>
                                        <p:tgtEl>
                                          <p:spTgt spid="83"/>
                                        </p:tgtEl>
                                        <p:attrNameLst>
                                          <p:attrName>style.visibility</p:attrName>
                                        </p:attrNameLst>
                                      </p:cBhvr>
                                      <p:to>
                                        <p:strVal val="visible"/>
                                      </p:to>
                                    </p:set>
                                    <p:animEffect transition="in" filter="fade">
                                      <p:cBhvr>
                                        <p:cTn id="24" dur="500"/>
                                        <p:tgtEl>
                                          <p:spTgt spid="8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500"/>
                                        <p:tgtEl>
                                          <p:spTgt spid="6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par>
                                <p:cTn id="33" presetID="10" presetClass="entr" presetSubtype="0" fill="hold"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80" grpId="0"/>
      <p:bldP spid="8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78F219-0603-40B9-89FE-590744F0156D}"/>
              </a:ext>
            </a:extLst>
          </p:cNvPr>
          <p:cNvPicPr>
            <a:picLocks noChangeAspect="1"/>
          </p:cNvPicPr>
          <p:nvPr/>
        </p:nvPicPr>
        <p:blipFill>
          <a:blip r:embed="rId3"/>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72ECF7E3-09E9-4FA2-B139-9977F4BAF79E}"/>
              </a:ext>
            </a:extLst>
          </p:cNvPr>
          <p:cNvSpPr txBox="1">
            <a:spLocks/>
          </p:cNvSpPr>
          <p:nvPr/>
        </p:nvSpPr>
        <p:spPr>
          <a:xfrm>
            <a:off x="1252364" y="435816"/>
            <a:ext cx="9762986" cy="7743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h-TH" sz="4000">
                <a:solidFill>
                  <a:srgbClr val="0F2043"/>
                </a:solidFill>
                <a:latin typeface="DB Helvethaica X 55 Regular" panose="02000506090000020004" pitchFamily="2" charset="-34"/>
                <a:cs typeface="DB Helvethaica X 55 Regular" panose="02000506090000020004" pitchFamily="2" charset="-34"/>
              </a:rPr>
              <a:t>ภาษีที่ทุกคนที่มีรายได้ต้องเจอ</a:t>
            </a:r>
          </a:p>
        </p:txBody>
      </p:sp>
      <p:grpSp>
        <p:nvGrpSpPr>
          <p:cNvPr id="13" name="Group 12">
            <a:extLst>
              <a:ext uri="{FF2B5EF4-FFF2-40B4-BE49-F238E27FC236}">
                <a16:creationId xmlns:a16="http://schemas.microsoft.com/office/drawing/2014/main" id="{48D2CA1E-F6C6-47DD-A724-61ED17C15CA9}"/>
              </a:ext>
            </a:extLst>
          </p:cNvPr>
          <p:cNvGrpSpPr/>
          <p:nvPr/>
        </p:nvGrpSpPr>
        <p:grpSpPr>
          <a:xfrm>
            <a:off x="368861" y="504264"/>
            <a:ext cx="826337" cy="614346"/>
            <a:chOff x="368861" y="504264"/>
            <a:chExt cx="826337" cy="614346"/>
          </a:xfrm>
        </p:grpSpPr>
        <p:sp>
          <p:nvSpPr>
            <p:cNvPr id="14" name="Oval 13">
              <a:extLst>
                <a:ext uri="{FF2B5EF4-FFF2-40B4-BE49-F238E27FC236}">
                  <a16:creationId xmlns:a16="http://schemas.microsoft.com/office/drawing/2014/main" id="{9C52EF95-AA18-4E18-B14F-441A1583A7DB}"/>
                </a:ext>
              </a:extLst>
            </p:cNvPr>
            <p:cNvSpPr/>
            <p:nvPr/>
          </p:nvSpPr>
          <p:spPr>
            <a:xfrm rot="21304149">
              <a:off x="449992" y="504264"/>
              <a:ext cx="723590" cy="443879"/>
            </a:xfrm>
            <a:prstGeom prst="ellipse">
              <a:avLst/>
            </a:prstGeom>
            <a:noFill/>
            <a:ln>
              <a:solidFill>
                <a:srgbClr val="33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5" name="Oval 14">
              <a:extLst>
                <a:ext uri="{FF2B5EF4-FFF2-40B4-BE49-F238E27FC236}">
                  <a16:creationId xmlns:a16="http://schemas.microsoft.com/office/drawing/2014/main" id="{4EA72297-EC46-43C8-A4FC-59E1C4CF224A}"/>
                </a:ext>
              </a:extLst>
            </p:cNvPr>
            <p:cNvSpPr/>
            <p:nvPr/>
          </p:nvSpPr>
          <p:spPr>
            <a:xfrm rot="20655398">
              <a:off x="569608" y="670254"/>
              <a:ext cx="625590" cy="448356"/>
            </a:xfrm>
            <a:prstGeom prst="ellipse">
              <a:avLst/>
            </a:prstGeom>
            <a:noFill/>
            <a:ln>
              <a:solidFill>
                <a:srgbClr val="E8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6" name="Oval 15">
              <a:extLst>
                <a:ext uri="{FF2B5EF4-FFF2-40B4-BE49-F238E27FC236}">
                  <a16:creationId xmlns:a16="http://schemas.microsoft.com/office/drawing/2014/main" id="{3DE1415C-6362-40B7-B6BF-16655E4C1822}"/>
                </a:ext>
              </a:extLst>
            </p:cNvPr>
            <p:cNvSpPr/>
            <p:nvPr/>
          </p:nvSpPr>
          <p:spPr>
            <a:xfrm>
              <a:off x="368861" y="564616"/>
              <a:ext cx="731849" cy="531406"/>
            </a:xfrm>
            <a:prstGeom prst="ellipse">
              <a:avLst/>
            </a:prstGeom>
            <a:solidFill>
              <a:srgbClr val="162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DB Helvethaica X 55 Regular" panose="02000506090000020004" pitchFamily="2" charset="-34"/>
                  <a:cs typeface="DB Helvethaica X 55 Regular" panose="02000506090000020004" pitchFamily="2" charset="-34"/>
                </a:rPr>
                <a:t>2</a:t>
              </a:r>
              <a:endParaRPr lang="th-TH" sz="3600">
                <a:latin typeface="DB Helvethaica X 55 Regular" panose="02000506090000020004" pitchFamily="2" charset="-34"/>
                <a:cs typeface="DB Helvethaica X 55 Regular" panose="02000506090000020004" pitchFamily="2" charset="-34"/>
              </a:endParaRPr>
            </a:p>
          </p:txBody>
        </p:sp>
      </p:grpSp>
      <p:sp>
        <p:nvSpPr>
          <p:cNvPr id="10" name="Content Placeholder 2">
            <a:extLst>
              <a:ext uri="{FF2B5EF4-FFF2-40B4-BE49-F238E27FC236}">
                <a16:creationId xmlns:a16="http://schemas.microsoft.com/office/drawing/2014/main" id="{40A430E7-D202-433F-9F0E-813F40959574}"/>
              </a:ext>
            </a:extLst>
          </p:cNvPr>
          <p:cNvSpPr txBox="1">
            <a:spLocks/>
          </p:cNvSpPr>
          <p:nvPr/>
        </p:nvSpPr>
        <p:spPr>
          <a:xfrm>
            <a:off x="1255330" y="1232279"/>
            <a:ext cx="9757053" cy="4559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rgbClr val="162F65"/>
                </a:solidFill>
                <a:latin typeface="DB Helvethaica X 55 Regular" panose="02000506090000020004" pitchFamily="2" charset="-34"/>
                <a:cs typeface="DB Helvethaica X 55 Regular" panose="02000506090000020004" pitchFamily="2" charset="-34"/>
              </a:rPr>
              <a:t>1) </a:t>
            </a:r>
            <a:r>
              <a:rPr lang="th-TH" sz="2800">
                <a:solidFill>
                  <a:srgbClr val="162F65"/>
                </a:solidFill>
                <a:latin typeface="DB Helvethaica X 55 Regular" panose="02000506090000020004" pitchFamily="2" charset="-34"/>
                <a:cs typeface="DB Helvethaica X 55 Regular" panose="02000506090000020004" pitchFamily="2" charset="-34"/>
              </a:rPr>
              <a:t>เงินได้พึงประเมิน</a:t>
            </a:r>
          </a:p>
        </p:txBody>
      </p:sp>
      <p:pic>
        <p:nvPicPr>
          <p:cNvPr id="22" name="Picture 21">
            <a:extLst>
              <a:ext uri="{FF2B5EF4-FFF2-40B4-BE49-F238E27FC236}">
                <a16:creationId xmlns:a16="http://schemas.microsoft.com/office/drawing/2014/main" id="{FA672495-ED46-4372-AA56-6624D2E0D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4620" y="311482"/>
            <a:ext cx="1395126" cy="1334469"/>
          </a:xfrm>
          <a:prstGeom prst="rect">
            <a:avLst/>
          </a:prstGeom>
        </p:spPr>
      </p:pic>
      <p:grpSp>
        <p:nvGrpSpPr>
          <p:cNvPr id="58" name="Group 57">
            <a:extLst>
              <a:ext uri="{FF2B5EF4-FFF2-40B4-BE49-F238E27FC236}">
                <a16:creationId xmlns:a16="http://schemas.microsoft.com/office/drawing/2014/main" id="{1719C846-895C-477C-A3E3-E15483FC189E}"/>
              </a:ext>
            </a:extLst>
          </p:cNvPr>
          <p:cNvGrpSpPr/>
          <p:nvPr/>
        </p:nvGrpSpPr>
        <p:grpSpPr>
          <a:xfrm>
            <a:off x="978237" y="2267475"/>
            <a:ext cx="3300100" cy="1260716"/>
            <a:chOff x="978237" y="1924575"/>
            <a:chExt cx="3300100" cy="1260716"/>
          </a:xfrm>
        </p:grpSpPr>
        <p:grpSp>
          <p:nvGrpSpPr>
            <p:cNvPr id="29" name="Group 28">
              <a:extLst>
                <a:ext uri="{FF2B5EF4-FFF2-40B4-BE49-F238E27FC236}">
                  <a16:creationId xmlns:a16="http://schemas.microsoft.com/office/drawing/2014/main" id="{52F68F51-06CA-4C82-9ABC-BEA8085068C9}"/>
                </a:ext>
              </a:extLst>
            </p:cNvPr>
            <p:cNvGrpSpPr/>
            <p:nvPr/>
          </p:nvGrpSpPr>
          <p:grpSpPr>
            <a:xfrm>
              <a:off x="1291639" y="2127698"/>
              <a:ext cx="2986698" cy="1057593"/>
              <a:chOff x="4250959" y="3007488"/>
              <a:chExt cx="5456568" cy="1277751"/>
            </a:xfrm>
          </p:grpSpPr>
          <p:sp>
            <p:nvSpPr>
              <p:cNvPr id="31" name="Rectangle 50">
                <a:extLst>
                  <a:ext uri="{FF2B5EF4-FFF2-40B4-BE49-F238E27FC236}">
                    <a16:creationId xmlns:a16="http://schemas.microsoft.com/office/drawing/2014/main" id="{1A56D97A-1CCB-463D-8137-076144573664}"/>
                  </a:ext>
                </a:extLst>
              </p:cNvPr>
              <p:cNvSpPr/>
              <p:nvPr/>
            </p:nvSpPr>
            <p:spPr>
              <a:xfrm flipH="1">
                <a:off x="4250959" y="3007488"/>
                <a:ext cx="5456568" cy="1277751"/>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
            <p:nvSpPr>
              <p:cNvPr id="33" name="Title 1">
                <a:extLst>
                  <a:ext uri="{FF2B5EF4-FFF2-40B4-BE49-F238E27FC236}">
                    <a16:creationId xmlns:a16="http://schemas.microsoft.com/office/drawing/2014/main" id="{4B5E6C21-80D6-4139-8DC3-86C4EC4DEB32}"/>
                  </a:ext>
                </a:extLst>
              </p:cNvPr>
              <p:cNvSpPr txBox="1">
                <a:spLocks/>
              </p:cNvSpPr>
              <p:nvPr/>
            </p:nvSpPr>
            <p:spPr>
              <a:xfrm>
                <a:off x="4518372" y="3146299"/>
                <a:ext cx="4921741" cy="1000127"/>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3600">
                    <a:solidFill>
                      <a:srgbClr val="162F65"/>
                    </a:solidFill>
                    <a:latin typeface="DB Helvethaica X 55 Regular" panose="02000506090000020004" pitchFamily="2" charset="-34"/>
                    <a:cs typeface="DB Helvethaica X 55 Regular" panose="02000506090000020004" pitchFamily="2" charset="-34"/>
                  </a:rPr>
                  <a:t>เงินได้พึงประเมิน</a:t>
                </a:r>
              </a:p>
            </p:txBody>
          </p:sp>
        </p:grpSp>
        <p:sp>
          <p:nvSpPr>
            <p:cNvPr id="54" name="Freeform: Shape 53">
              <a:extLst>
                <a:ext uri="{FF2B5EF4-FFF2-40B4-BE49-F238E27FC236}">
                  <a16:creationId xmlns:a16="http://schemas.microsoft.com/office/drawing/2014/main" id="{8D7DBB37-80AB-4BAC-88E6-0AA56B37F83C}"/>
                </a:ext>
              </a:extLst>
            </p:cNvPr>
            <p:cNvSpPr/>
            <p:nvPr/>
          </p:nvSpPr>
          <p:spPr>
            <a:xfrm>
              <a:off x="978237" y="1924575"/>
              <a:ext cx="626803" cy="700089"/>
            </a:xfrm>
            <a:custGeom>
              <a:avLst/>
              <a:gdLst>
                <a:gd name="connsiteX0" fmla="*/ 793377 w 1438835"/>
                <a:gd name="connsiteY0" fmla="*/ 13586 h 1607063"/>
                <a:gd name="connsiteX1" fmla="*/ 578224 w 1438835"/>
                <a:gd name="connsiteY1" fmla="*/ 6863 h 1607063"/>
                <a:gd name="connsiteX2" fmla="*/ 443753 w 1438835"/>
                <a:gd name="connsiteY2" fmla="*/ 13586 h 1607063"/>
                <a:gd name="connsiteX3" fmla="*/ 349624 w 1438835"/>
                <a:gd name="connsiteY3" fmla="*/ 60651 h 1607063"/>
                <a:gd name="connsiteX4" fmla="*/ 127747 w 1438835"/>
                <a:gd name="connsiteY4" fmla="*/ 289251 h 1607063"/>
                <a:gd name="connsiteX5" fmla="*/ 13447 w 1438835"/>
                <a:gd name="connsiteY5" fmla="*/ 591810 h 1607063"/>
                <a:gd name="connsiteX6" fmla="*/ 0 w 1438835"/>
                <a:gd name="connsiteY6" fmla="*/ 679216 h 1607063"/>
                <a:gd name="connsiteX7" fmla="*/ 6724 w 1438835"/>
                <a:gd name="connsiteY7" fmla="*/ 995222 h 1607063"/>
                <a:gd name="connsiteX8" fmla="*/ 40341 w 1438835"/>
                <a:gd name="connsiteY8" fmla="*/ 1116245 h 1607063"/>
                <a:gd name="connsiteX9" fmla="*/ 60512 w 1438835"/>
                <a:gd name="connsiteY9" fmla="*/ 1203651 h 1607063"/>
                <a:gd name="connsiteX10" fmla="*/ 73959 w 1438835"/>
                <a:gd name="connsiteY10" fmla="*/ 1250716 h 1607063"/>
                <a:gd name="connsiteX11" fmla="*/ 316006 w 1438835"/>
                <a:gd name="connsiteY11" fmla="*/ 1499486 h 1607063"/>
                <a:gd name="connsiteX12" fmla="*/ 524435 w 1438835"/>
                <a:gd name="connsiteY12" fmla="*/ 1600339 h 1607063"/>
                <a:gd name="connsiteX13" fmla="*/ 584947 w 1438835"/>
                <a:gd name="connsiteY13" fmla="*/ 1607063 h 1607063"/>
                <a:gd name="connsiteX14" fmla="*/ 853888 w 1438835"/>
                <a:gd name="connsiteY14" fmla="*/ 1580169 h 1607063"/>
                <a:gd name="connsiteX15" fmla="*/ 974912 w 1438835"/>
                <a:gd name="connsiteY15" fmla="*/ 1553274 h 1607063"/>
                <a:gd name="connsiteX16" fmla="*/ 1102659 w 1438835"/>
                <a:gd name="connsiteY16" fmla="*/ 1486039 h 1607063"/>
                <a:gd name="connsiteX17" fmla="*/ 1277471 w 1438835"/>
                <a:gd name="connsiteY17" fmla="*/ 1311227 h 1607063"/>
                <a:gd name="connsiteX18" fmla="*/ 1364877 w 1438835"/>
                <a:gd name="connsiteY18" fmla="*/ 1116245 h 1607063"/>
                <a:gd name="connsiteX19" fmla="*/ 1385047 w 1438835"/>
                <a:gd name="connsiteY19" fmla="*/ 1015392 h 1607063"/>
                <a:gd name="connsiteX20" fmla="*/ 1398494 w 1438835"/>
                <a:gd name="connsiteY20" fmla="*/ 975051 h 1607063"/>
                <a:gd name="connsiteX21" fmla="*/ 1411941 w 1438835"/>
                <a:gd name="connsiteY21" fmla="*/ 901092 h 1607063"/>
                <a:gd name="connsiteX22" fmla="*/ 1425388 w 1438835"/>
                <a:gd name="connsiteY22" fmla="*/ 719557 h 1607063"/>
                <a:gd name="connsiteX23" fmla="*/ 1438835 w 1438835"/>
                <a:gd name="connsiteY23" fmla="*/ 477510 h 1607063"/>
                <a:gd name="connsiteX24" fmla="*/ 1432112 w 1438835"/>
                <a:gd name="connsiteY24" fmla="*/ 416998 h 1607063"/>
                <a:gd name="connsiteX25" fmla="*/ 1398494 w 1438835"/>
                <a:gd name="connsiteY25" fmla="*/ 336316 h 1607063"/>
                <a:gd name="connsiteX26" fmla="*/ 1378324 w 1438835"/>
                <a:gd name="connsiteY26" fmla="*/ 309422 h 1607063"/>
                <a:gd name="connsiteX27" fmla="*/ 1364877 w 1438835"/>
                <a:gd name="connsiteY27" fmla="*/ 275804 h 1607063"/>
                <a:gd name="connsiteX28" fmla="*/ 1284194 w 1438835"/>
                <a:gd name="connsiteY28" fmla="*/ 141333 h 1607063"/>
                <a:gd name="connsiteX29" fmla="*/ 1243853 w 1438835"/>
                <a:gd name="connsiteY29" fmla="*/ 100992 h 1607063"/>
                <a:gd name="connsiteX30" fmla="*/ 1223683 w 1438835"/>
                <a:gd name="connsiteY30" fmla="*/ 87545 h 1607063"/>
                <a:gd name="connsiteX31" fmla="*/ 1116106 w 1438835"/>
                <a:gd name="connsiteY31" fmla="*/ 74098 h 1607063"/>
                <a:gd name="connsiteX32" fmla="*/ 1089212 w 1438835"/>
                <a:gd name="connsiteY32" fmla="*/ 60651 h 1607063"/>
                <a:gd name="connsiteX33" fmla="*/ 1069041 w 1438835"/>
                <a:gd name="connsiteY33" fmla="*/ 47204 h 1607063"/>
                <a:gd name="connsiteX34" fmla="*/ 1001806 w 1438835"/>
                <a:gd name="connsiteY34" fmla="*/ 20310 h 1607063"/>
                <a:gd name="connsiteX35" fmla="*/ 927847 w 1438835"/>
                <a:gd name="connsiteY35" fmla="*/ 139 h 1607063"/>
                <a:gd name="connsiteX36" fmla="*/ 793377 w 1438835"/>
                <a:gd name="connsiteY36" fmla="*/ 13586 h 16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38835" h="1607063">
                  <a:moveTo>
                    <a:pt x="793377" y="13586"/>
                  </a:moveTo>
                  <a:cubicBezTo>
                    <a:pt x="735107" y="14707"/>
                    <a:pt x="826463" y="12380"/>
                    <a:pt x="578224" y="6863"/>
                  </a:cubicBezTo>
                  <a:cubicBezTo>
                    <a:pt x="533355" y="5866"/>
                    <a:pt x="488577" y="11345"/>
                    <a:pt x="443753" y="13586"/>
                  </a:cubicBezTo>
                  <a:cubicBezTo>
                    <a:pt x="412377" y="29274"/>
                    <a:pt x="376806" y="38476"/>
                    <a:pt x="349624" y="60651"/>
                  </a:cubicBezTo>
                  <a:cubicBezTo>
                    <a:pt x="280894" y="116721"/>
                    <a:pt x="193977" y="215663"/>
                    <a:pt x="127747" y="289251"/>
                  </a:cubicBezTo>
                  <a:cubicBezTo>
                    <a:pt x="72665" y="417775"/>
                    <a:pt x="42338" y="467991"/>
                    <a:pt x="13447" y="591810"/>
                  </a:cubicBezTo>
                  <a:cubicBezTo>
                    <a:pt x="6749" y="620517"/>
                    <a:pt x="4482" y="650081"/>
                    <a:pt x="0" y="679216"/>
                  </a:cubicBezTo>
                  <a:cubicBezTo>
                    <a:pt x="2241" y="784551"/>
                    <a:pt x="-2960" y="890309"/>
                    <a:pt x="6724" y="995222"/>
                  </a:cubicBezTo>
                  <a:cubicBezTo>
                    <a:pt x="10572" y="1036913"/>
                    <a:pt x="29879" y="1075705"/>
                    <a:pt x="40341" y="1116245"/>
                  </a:cubicBezTo>
                  <a:cubicBezTo>
                    <a:pt x="47813" y="1145198"/>
                    <a:pt x="53260" y="1174643"/>
                    <a:pt x="60512" y="1203651"/>
                  </a:cubicBezTo>
                  <a:cubicBezTo>
                    <a:pt x="64469" y="1219480"/>
                    <a:pt x="65371" y="1236843"/>
                    <a:pt x="73959" y="1250716"/>
                  </a:cubicBezTo>
                  <a:cubicBezTo>
                    <a:pt x="126715" y="1335937"/>
                    <a:pt x="248753" y="1449047"/>
                    <a:pt x="316006" y="1499486"/>
                  </a:cubicBezTo>
                  <a:cubicBezTo>
                    <a:pt x="386043" y="1552014"/>
                    <a:pt x="444632" y="1586256"/>
                    <a:pt x="524435" y="1600339"/>
                  </a:cubicBezTo>
                  <a:cubicBezTo>
                    <a:pt x="544421" y="1603866"/>
                    <a:pt x="564776" y="1604822"/>
                    <a:pt x="584947" y="1607063"/>
                  </a:cubicBezTo>
                  <a:cubicBezTo>
                    <a:pt x="674594" y="1598098"/>
                    <a:pt x="764639" y="1592479"/>
                    <a:pt x="853888" y="1580169"/>
                  </a:cubicBezTo>
                  <a:cubicBezTo>
                    <a:pt x="894826" y="1574522"/>
                    <a:pt x="935289" y="1565014"/>
                    <a:pt x="974912" y="1553274"/>
                  </a:cubicBezTo>
                  <a:cubicBezTo>
                    <a:pt x="1007693" y="1543561"/>
                    <a:pt x="1077612" y="1504824"/>
                    <a:pt x="1102659" y="1486039"/>
                  </a:cubicBezTo>
                  <a:cubicBezTo>
                    <a:pt x="1189861" y="1420637"/>
                    <a:pt x="1226024" y="1395747"/>
                    <a:pt x="1277471" y="1311227"/>
                  </a:cubicBezTo>
                  <a:cubicBezTo>
                    <a:pt x="1309526" y="1258565"/>
                    <a:pt x="1342969" y="1169450"/>
                    <a:pt x="1364877" y="1116245"/>
                  </a:cubicBezTo>
                  <a:cubicBezTo>
                    <a:pt x="1371600" y="1082627"/>
                    <a:pt x="1377106" y="1048743"/>
                    <a:pt x="1385047" y="1015392"/>
                  </a:cubicBezTo>
                  <a:cubicBezTo>
                    <a:pt x="1388330" y="1001603"/>
                    <a:pt x="1395248" y="988849"/>
                    <a:pt x="1398494" y="975051"/>
                  </a:cubicBezTo>
                  <a:cubicBezTo>
                    <a:pt x="1404233" y="950660"/>
                    <a:pt x="1407459" y="925745"/>
                    <a:pt x="1411941" y="901092"/>
                  </a:cubicBezTo>
                  <a:cubicBezTo>
                    <a:pt x="1416423" y="840580"/>
                    <a:pt x="1422633" y="780172"/>
                    <a:pt x="1425388" y="719557"/>
                  </a:cubicBezTo>
                  <a:cubicBezTo>
                    <a:pt x="1433540" y="540215"/>
                    <a:pt x="1428596" y="620871"/>
                    <a:pt x="1438835" y="477510"/>
                  </a:cubicBezTo>
                  <a:cubicBezTo>
                    <a:pt x="1436594" y="457339"/>
                    <a:pt x="1436092" y="436899"/>
                    <a:pt x="1432112" y="416998"/>
                  </a:cubicBezTo>
                  <a:cubicBezTo>
                    <a:pt x="1427331" y="393091"/>
                    <a:pt x="1410770" y="356776"/>
                    <a:pt x="1398494" y="336316"/>
                  </a:cubicBezTo>
                  <a:cubicBezTo>
                    <a:pt x="1392729" y="326707"/>
                    <a:pt x="1383766" y="319218"/>
                    <a:pt x="1378324" y="309422"/>
                  </a:cubicBezTo>
                  <a:cubicBezTo>
                    <a:pt x="1372463" y="298872"/>
                    <a:pt x="1370774" y="286334"/>
                    <a:pt x="1364877" y="275804"/>
                  </a:cubicBezTo>
                  <a:cubicBezTo>
                    <a:pt x="1339336" y="230196"/>
                    <a:pt x="1311373" y="185984"/>
                    <a:pt x="1284194" y="141333"/>
                  </a:cubicBezTo>
                  <a:cubicBezTo>
                    <a:pt x="1268482" y="115520"/>
                    <a:pt x="1271732" y="120906"/>
                    <a:pt x="1243853" y="100992"/>
                  </a:cubicBezTo>
                  <a:cubicBezTo>
                    <a:pt x="1237278" y="96295"/>
                    <a:pt x="1231423" y="89867"/>
                    <a:pt x="1223683" y="87545"/>
                  </a:cubicBezTo>
                  <a:cubicBezTo>
                    <a:pt x="1212402" y="84161"/>
                    <a:pt x="1120813" y="74621"/>
                    <a:pt x="1116106" y="74098"/>
                  </a:cubicBezTo>
                  <a:cubicBezTo>
                    <a:pt x="1107141" y="69616"/>
                    <a:pt x="1097914" y="65624"/>
                    <a:pt x="1089212" y="60651"/>
                  </a:cubicBezTo>
                  <a:cubicBezTo>
                    <a:pt x="1082196" y="56642"/>
                    <a:pt x="1076378" y="50590"/>
                    <a:pt x="1069041" y="47204"/>
                  </a:cubicBezTo>
                  <a:cubicBezTo>
                    <a:pt x="1047125" y="37089"/>
                    <a:pt x="1024218" y="29275"/>
                    <a:pt x="1001806" y="20310"/>
                  </a:cubicBezTo>
                  <a:cubicBezTo>
                    <a:pt x="971668" y="8255"/>
                    <a:pt x="961865" y="1557"/>
                    <a:pt x="927847" y="139"/>
                  </a:cubicBezTo>
                  <a:cubicBezTo>
                    <a:pt x="887541" y="-1541"/>
                    <a:pt x="851647" y="12465"/>
                    <a:pt x="793377" y="13586"/>
                  </a:cubicBezTo>
                  <a:close/>
                </a:path>
              </a:pathLst>
            </a:custGeom>
            <a:solidFill>
              <a:schemeClr val="bg1"/>
            </a:solidFill>
            <a:ln w="57150">
              <a:solidFill>
                <a:srgbClr val="CA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rgbClr val="162F65"/>
                  </a:solidFill>
                  <a:latin typeface="DB Helvethaica X 55 Regular" panose="02000506090000020004" pitchFamily="2" charset="-34"/>
                  <a:cs typeface="DB Helvethaica X 55 Regular" panose="02000506090000020004" pitchFamily="2" charset="-34"/>
                </a:rPr>
                <a:t>1</a:t>
              </a:r>
              <a:endParaRPr lang="th-TH" sz="4800">
                <a:solidFill>
                  <a:srgbClr val="162F65"/>
                </a:solidFill>
                <a:latin typeface="DB Helvethaica X 55 Regular" panose="02000506090000020004" pitchFamily="2" charset="-34"/>
                <a:cs typeface="DB Helvethaica X 55 Regular" panose="02000506090000020004" pitchFamily="2" charset="-34"/>
              </a:endParaRPr>
            </a:p>
          </p:txBody>
        </p:sp>
      </p:grpSp>
      <p:sp>
        <p:nvSpPr>
          <p:cNvPr id="77" name="Title 1">
            <a:extLst>
              <a:ext uri="{FF2B5EF4-FFF2-40B4-BE49-F238E27FC236}">
                <a16:creationId xmlns:a16="http://schemas.microsoft.com/office/drawing/2014/main" id="{A48020EF-BE52-4063-9A0F-D2D9CDB5D216}"/>
              </a:ext>
            </a:extLst>
          </p:cNvPr>
          <p:cNvSpPr txBox="1">
            <a:spLocks/>
          </p:cNvSpPr>
          <p:nvPr/>
        </p:nvSpPr>
        <p:spPr>
          <a:xfrm>
            <a:off x="1438010" y="3757184"/>
            <a:ext cx="2693956" cy="827804"/>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2800">
                <a:solidFill>
                  <a:srgbClr val="162F65"/>
                </a:solidFill>
                <a:latin typeface="DB Helvethaica X 55 Regular" panose="02000506090000020004" pitchFamily="2" charset="-34"/>
                <a:cs typeface="DB Helvethaica X 55 Regular" panose="02000506090000020004" pitchFamily="2" charset="-34"/>
              </a:rPr>
              <a:t>รายได้จากการทำงาน</a:t>
            </a:r>
          </a:p>
          <a:p>
            <a:pPr algn="ctr"/>
            <a:r>
              <a:rPr lang="th-TH" sz="2800">
                <a:solidFill>
                  <a:srgbClr val="162F65"/>
                </a:solidFill>
                <a:latin typeface="DB Helvethaica X 55 Regular" panose="02000506090000020004" pitchFamily="2" charset="-34"/>
                <a:cs typeface="DB Helvethaica X 55 Regular" panose="02000506090000020004" pitchFamily="2" charset="-34"/>
              </a:rPr>
              <a:t>ในปีภาษีนั้น</a:t>
            </a:r>
          </a:p>
        </p:txBody>
      </p:sp>
      <p:grpSp>
        <p:nvGrpSpPr>
          <p:cNvPr id="104" name="Group 103">
            <a:extLst>
              <a:ext uri="{FF2B5EF4-FFF2-40B4-BE49-F238E27FC236}">
                <a16:creationId xmlns:a16="http://schemas.microsoft.com/office/drawing/2014/main" id="{25C744A4-5360-494D-8B45-7F365E478656}"/>
              </a:ext>
            </a:extLst>
          </p:cNvPr>
          <p:cNvGrpSpPr/>
          <p:nvPr/>
        </p:nvGrpSpPr>
        <p:grpSpPr>
          <a:xfrm>
            <a:off x="1278739" y="4825977"/>
            <a:ext cx="2628242" cy="1178949"/>
            <a:chOff x="1278739" y="4825977"/>
            <a:chExt cx="2628242" cy="1178949"/>
          </a:xfrm>
        </p:grpSpPr>
        <p:pic>
          <p:nvPicPr>
            <p:cNvPr id="101" name="Picture 100" descr="Icon&#10;&#10;Description automatically generated">
              <a:extLst>
                <a:ext uri="{FF2B5EF4-FFF2-40B4-BE49-F238E27FC236}">
                  <a16:creationId xmlns:a16="http://schemas.microsoft.com/office/drawing/2014/main" id="{51EDB8AD-7E50-4F9E-BB1A-AE523B4705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1422" y="4858445"/>
              <a:ext cx="1615559" cy="1121429"/>
            </a:xfrm>
            <a:prstGeom prst="rect">
              <a:avLst/>
            </a:prstGeom>
          </p:spPr>
        </p:pic>
        <p:grpSp>
          <p:nvGrpSpPr>
            <p:cNvPr id="76" name="Group 75">
              <a:extLst>
                <a:ext uri="{FF2B5EF4-FFF2-40B4-BE49-F238E27FC236}">
                  <a16:creationId xmlns:a16="http://schemas.microsoft.com/office/drawing/2014/main" id="{904BFFA9-E902-46C0-9B70-783FD700D560}"/>
                </a:ext>
              </a:extLst>
            </p:cNvPr>
            <p:cNvGrpSpPr/>
            <p:nvPr/>
          </p:nvGrpSpPr>
          <p:grpSpPr>
            <a:xfrm>
              <a:off x="1278739" y="5329341"/>
              <a:ext cx="1615560" cy="675585"/>
              <a:chOff x="701367" y="3949700"/>
              <a:chExt cx="3723340" cy="1430040"/>
            </a:xfrm>
          </p:grpSpPr>
          <p:pic>
            <p:nvPicPr>
              <p:cNvPr id="74" name="Picture 73">
                <a:extLst>
                  <a:ext uri="{FF2B5EF4-FFF2-40B4-BE49-F238E27FC236}">
                    <a16:creationId xmlns:a16="http://schemas.microsoft.com/office/drawing/2014/main" id="{4E447F30-E435-4189-A278-9EF54A1C70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367" y="3949700"/>
                <a:ext cx="3723340" cy="1430040"/>
              </a:xfrm>
              <a:prstGeom prst="rect">
                <a:avLst/>
              </a:prstGeom>
            </p:spPr>
          </p:pic>
          <p:pic>
            <p:nvPicPr>
              <p:cNvPr id="75" name="Picture 74" descr="A picture containing text, room, gambling house, scene&#10;&#10;Description automatically generated">
                <a:extLst>
                  <a:ext uri="{FF2B5EF4-FFF2-40B4-BE49-F238E27FC236}">
                    <a16:creationId xmlns:a16="http://schemas.microsoft.com/office/drawing/2014/main" id="{E032658F-EEAE-446C-B880-A45EC15087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66161" y="4344671"/>
                <a:ext cx="1405384" cy="987210"/>
              </a:xfrm>
              <a:prstGeom prst="rect">
                <a:avLst/>
              </a:prstGeom>
            </p:spPr>
          </p:pic>
        </p:grpSp>
        <p:pic>
          <p:nvPicPr>
            <p:cNvPr id="103" name="Graphic 102" descr="Line arrow: Clockwise curve outline">
              <a:extLst>
                <a:ext uri="{FF2B5EF4-FFF2-40B4-BE49-F238E27FC236}">
                  <a16:creationId xmlns:a16="http://schemas.microsoft.com/office/drawing/2014/main" id="{AF6A06F5-C2A9-46C1-836A-DBBCB641D3A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657734" flipV="1">
              <a:off x="1979879" y="4825977"/>
              <a:ext cx="623087" cy="623087"/>
            </a:xfrm>
            <a:prstGeom prst="rect">
              <a:avLst/>
            </a:prstGeom>
          </p:spPr>
        </p:pic>
      </p:grpSp>
      <p:sp>
        <p:nvSpPr>
          <p:cNvPr id="45" name="Title 1">
            <a:extLst>
              <a:ext uri="{FF2B5EF4-FFF2-40B4-BE49-F238E27FC236}">
                <a16:creationId xmlns:a16="http://schemas.microsoft.com/office/drawing/2014/main" id="{2FC3535B-911F-45E7-AC9D-A66C98840A88}"/>
              </a:ext>
            </a:extLst>
          </p:cNvPr>
          <p:cNvSpPr txBox="1">
            <a:spLocks/>
          </p:cNvSpPr>
          <p:nvPr/>
        </p:nvSpPr>
        <p:spPr>
          <a:xfrm>
            <a:off x="4998136" y="1789715"/>
            <a:ext cx="6215627" cy="827804"/>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2800">
                <a:solidFill>
                  <a:srgbClr val="162F65"/>
                </a:solidFill>
                <a:latin typeface="DB Helvethaica X 55 Regular" panose="02000506090000020004" pitchFamily="2" charset="-34"/>
                <a:cs typeface="DB Helvethaica X 55 Regular" panose="02000506090000020004" pitchFamily="2" charset="-34"/>
              </a:rPr>
              <a:t>เงินได้ </a:t>
            </a:r>
            <a:r>
              <a:rPr lang="en-US" sz="2800">
                <a:solidFill>
                  <a:srgbClr val="162F65"/>
                </a:solidFill>
                <a:latin typeface="DB Helvethaica X 55 Regular" panose="02000506090000020004" pitchFamily="2" charset="-34"/>
                <a:cs typeface="DB Helvethaica X 55 Regular" panose="02000506090000020004" pitchFamily="2" charset="-34"/>
              </a:rPr>
              <a:t>8</a:t>
            </a:r>
            <a:r>
              <a:rPr lang="th-TH" sz="2800">
                <a:solidFill>
                  <a:srgbClr val="162F65"/>
                </a:solidFill>
                <a:latin typeface="DB Helvethaica X 55 Regular" panose="02000506090000020004" pitchFamily="2" charset="-34"/>
                <a:cs typeface="DB Helvethaica X 55 Regular" panose="02000506090000020004" pitchFamily="2" charset="-34"/>
              </a:rPr>
              <a:t> ประเภทแบ่งตามอาชีพหรือลักษณะการทำงานที่ต่างกัน</a:t>
            </a:r>
          </a:p>
        </p:txBody>
      </p:sp>
      <p:sp>
        <p:nvSpPr>
          <p:cNvPr id="46" name="Rectangle 50">
            <a:extLst>
              <a:ext uri="{FF2B5EF4-FFF2-40B4-BE49-F238E27FC236}">
                <a16:creationId xmlns:a16="http://schemas.microsoft.com/office/drawing/2014/main" id="{98088654-CA27-4D27-BA6C-0C3451F7EF53}"/>
              </a:ext>
            </a:extLst>
          </p:cNvPr>
          <p:cNvSpPr/>
          <p:nvPr/>
        </p:nvSpPr>
        <p:spPr>
          <a:xfrm flipH="1">
            <a:off x="5011469" y="2415964"/>
            <a:ext cx="6215626" cy="3763198"/>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
        <p:nvSpPr>
          <p:cNvPr id="47" name="Freeform: Shape 46">
            <a:extLst>
              <a:ext uri="{FF2B5EF4-FFF2-40B4-BE49-F238E27FC236}">
                <a16:creationId xmlns:a16="http://schemas.microsoft.com/office/drawing/2014/main" id="{35CB6CD9-232C-4B4C-9E04-9DF50B1E2E67}"/>
              </a:ext>
            </a:extLst>
          </p:cNvPr>
          <p:cNvSpPr/>
          <p:nvPr/>
        </p:nvSpPr>
        <p:spPr>
          <a:xfrm>
            <a:off x="5233627" y="2861290"/>
            <a:ext cx="430059" cy="441278"/>
          </a:xfrm>
          <a:custGeom>
            <a:avLst/>
            <a:gdLst>
              <a:gd name="connsiteX0" fmla="*/ 793377 w 1438835"/>
              <a:gd name="connsiteY0" fmla="*/ 13586 h 1607063"/>
              <a:gd name="connsiteX1" fmla="*/ 578224 w 1438835"/>
              <a:gd name="connsiteY1" fmla="*/ 6863 h 1607063"/>
              <a:gd name="connsiteX2" fmla="*/ 443753 w 1438835"/>
              <a:gd name="connsiteY2" fmla="*/ 13586 h 1607063"/>
              <a:gd name="connsiteX3" fmla="*/ 349624 w 1438835"/>
              <a:gd name="connsiteY3" fmla="*/ 60651 h 1607063"/>
              <a:gd name="connsiteX4" fmla="*/ 127747 w 1438835"/>
              <a:gd name="connsiteY4" fmla="*/ 289251 h 1607063"/>
              <a:gd name="connsiteX5" fmla="*/ 13447 w 1438835"/>
              <a:gd name="connsiteY5" fmla="*/ 591810 h 1607063"/>
              <a:gd name="connsiteX6" fmla="*/ 0 w 1438835"/>
              <a:gd name="connsiteY6" fmla="*/ 679216 h 1607063"/>
              <a:gd name="connsiteX7" fmla="*/ 6724 w 1438835"/>
              <a:gd name="connsiteY7" fmla="*/ 995222 h 1607063"/>
              <a:gd name="connsiteX8" fmla="*/ 40341 w 1438835"/>
              <a:gd name="connsiteY8" fmla="*/ 1116245 h 1607063"/>
              <a:gd name="connsiteX9" fmla="*/ 60512 w 1438835"/>
              <a:gd name="connsiteY9" fmla="*/ 1203651 h 1607063"/>
              <a:gd name="connsiteX10" fmla="*/ 73959 w 1438835"/>
              <a:gd name="connsiteY10" fmla="*/ 1250716 h 1607063"/>
              <a:gd name="connsiteX11" fmla="*/ 316006 w 1438835"/>
              <a:gd name="connsiteY11" fmla="*/ 1499486 h 1607063"/>
              <a:gd name="connsiteX12" fmla="*/ 524435 w 1438835"/>
              <a:gd name="connsiteY12" fmla="*/ 1600339 h 1607063"/>
              <a:gd name="connsiteX13" fmla="*/ 584947 w 1438835"/>
              <a:gd name="connsiteY13" fmla="*/ 1607063 h 1607063"/>
              <a:gd name="connsiteX14" fmla="*/ 853888 w 1438835"/>
              <a:gd name="connsiteY14" fmla="*/ 1580169 h 1607063"/>
              <a:gd name="connsiteX15" fmla="*/ 974912 w 1438835"/>
              <a:gd name="connsiteY15" fmla="*/ 1553274 h 1607063"/>
              <a:gd name="connsiteX16" fmla="*/ 1102659 w 1438835"/>
              <a:gd name="connsiteY16" fmla="*/ 1486039 h 1607063"/>
              <a:gd name="connsiteX17" fmla="*/ 1277471 w 1438835"/>
              <a:gd name="connsiteY17" fmla="*/ 1311227 h 1607063"/>
              <a:gd name="connsiteX18" fmla="*/ 1364877 w 1438835"/>
              <a:gd name="connsiteY18" fmla="*/ 1116245 h 1607063"/>
              <a:gd name="connsiteX19" fmla="*/ 1385047 w 1438835"/>
              <a:gd name="connsiteY19" fmla="*/ 1015392 h 1607063"/>
              <a:gd name="connsiteX20" fmla="*/ 1398494 w 1438835"/>
              <a:gd name="connsiteY20" fmla="*/ 975051 h 1607063"/>
              <a:gd name="connsiteX21" fmla="*/ 1411941 w 1438835"/>
              <a:gd name="connsiteY21" fmla="*/ 901092 h 1607063"/>
              <a:gd name="connsiteX22" fmla="*/ 1425388 w 1438835"/>
              <a:gd name="connsiteY22" fmla="*/ 719557 h 1607063"/>
              <a:gd name="connsiteX23" fmla="*/ 1438835 w 1438835"/>
              <a:gd name="connsiteY23" fmla="*/ 477510 h 1607063"/>
              <a:gd name="connsiteX24" fmla="*/ 1432112 w 1438835"/>
              <a:gd name="connsiteY24" fmla="*/ 416998 h 1607063"/>
              <a:gd name="connsiteX25" fmla="*/ 1398494 w 1438835"/>
              <a:gd name="connsiteY25" fmla="*/ 336316 h 1607063"/>
              <a:gd name="connsiteX26" fmla="*/ 1378324 w 1438835"/>
              <a:gd name="connsiteY26" fmla="*/ 309422 h 1607063"/>
              <a:gd name="connsiteX27" fmla="*/ 1364877 w 1438835"/>
              <a:gd name="connsiteY27" fmla="*/ 275804 h 1607063"/>
              <a:gd name="connsiteX28" fmla="*/ 1284194 w 1438835"/>
              <a:gd name="connsiteY28" fmla="*/ 141333 h 1607063"/>
              <a:gd name="connsiteX29" fmla="*/ 1243853 w 1438835"/>
              <a:gd name="connsiteY29" fmla="*/ 100992 h 1607063"/>
              <a:gd name="connsiteX30" fmla="*/ 1223683 w 1438835"/>
              <a:gd name="connsiteY30" fmla="*/ 87545 h 1607063"/>
              <a:gd name="connsiteX31" fmla="*/ 1116106 w 1438835"/>
              <a:gd name="connsiteY31" fmla="*/ 74098 h 1607063"/>
              <a:gd name="connsiteX32" fmla="*/ 1089212 w 1438835"/>
              <a:gd name="connsiteY32" fmla="*/ 60651 h 1607063"/>
              <a:gd name="connsiteX33" fmla="*/ 1069041 w 1438835"/>
              <a:gd name="connsiteY33" fmla="*/ 47204 h 1607063"/>
              <a:gd name="connsiteX34" fmla="*/ 1001806 w 1438835"/>
              <a:gd name="connsiteY34" fmla="*/ 20310 h 1607063"/>
              <a:gd name="connsiteX35" fmla="*/ 927847 w 1438835"/>
              <a:gd name="connsiteY35" fmla="*/ 139 h 1607063"/>
              <a:gd name="connsiteX36" fmla="*/ 793377 w 1438835"/>
              <a:gd name="connsiteY36" fmla="*/ 13586 h 16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38835" h="1607063">
                <a:moveTo>
                  <a:pt x="793377" y="13586"/>
                </a:moveTo>
                <a:cubicBezTo>
                  <a:pt x="735107" y="14707"/>
                  <a:pt x="826463" y="12380"/>
                  <a:pt x="578224" y="6863"/>
                </a:cubicBezTo>
                <a:cubicBezTo>
                  <a:pt x="533355" y="5866"/>
                  <a:pt x="488577" y="11345"/>
                  <a:pt x="443753" y="13586"/>
                </a:cubicBezTo>
                <a:cubicBezTo>
                  <a:pt x="412377" y="29274"/>
                  <a:pt x="376806" y="38476"/>
                  <a:pt x="349624" y="60651"/>
                </a:cubicBezTo>
                <a:cubicBezTo>
                  <a:pt x="280894" y="116721"/>
                  <a:pt x="193977" y="215663"/>
                  <a:pt x="127747" y="289251"/>
                </a:cubicBezTo>
                <a:cubicBezTo>
                  <a:pt x="72665" y="417775"/>
                  <a:pt x="42338" y="467991"/>
                  <a:pt x="13447" y="591810"/>
                </a:cubicBezTo>
                <a:cubicBezTo>
                  <a:pt x="6749" y="620517"/>
                  <a:pt x="4482" y="650081"/>
                  <a:pt x="0" y="679216"/>
                </a:cubicBezTo>
                <a:cubicBezTo>
                  <a:pt x="2241" y="784551"/>
                  <a:pt x="-2960" y="890309"/>
                  <a:pt x="6724" y="995222"/>
                </a:cubicBezTo>
                <a:cubicBezTo>
                  <a:pt x="10572" y="1036913"/>
                  <a:pt x="29879" y="1075705"/>
                  <a:pt x="40341" y="1116245"/>
                </a:cubicBezTo>
                <a:cubicBezTo>
                  <a:pt x="47813" y="1145198"/>
                  <a:pt x="53260" y="1174643"/>
                  <a:pt x="60512" y="1203651"/>
                </a:cubicBezTo>
                <a:cubicBezTo>
                  <a:pt x="64469" y="1219480"/>
                  <a:pt x="65371" y="1236843"/>
                  <a:pt x="73959" y="1250716"/>
                </a:cubicBezTo>
                <a:cubicBezTo>
                  <a:pt x="126715" y="1335937"/>
                  <a:pt x="248753" y="1449047"/>
                  <a:pt x="316006" y="1499486"/>
                </a:cubicBezTo>
                <a:cubicBezTo>
                  <a:pt x="386043" y="1552014"/>
                  <a:pt x="444632" y="1586256"/>
                  <a:pt x="524435" y="1600339"/>
                </a:cubicBezTo>
                <a:cubicBezTo>
                  <a:pt x="544421" y="1603866"/>
                  <a:pt x="564776" y="1604822"/>
                  <a:pt x="584947" y="1607063"/>
                </a:cubicBezTo>
                <a:cubicBezTo>
                  <a:pt x="674594" y="1598098"/>
                  <a:pt x="764639" y="1592479"/>
                  <a:pt x="853888" y="1580169"/>
                </a:cubicBezTo>
                <a:cubicBezTo>
                  <a:pt x="894826" y="1574522"/>
                  <a:pt x="935289" y="1565014"/>
                  <a:pt x="974912" y="1553274"/>
                </a:cubicBezTo>
                <a:cubicBezTo>
                  <a:pt x="1007693" y="1543561"/>
                  <a:pt x="1077612" y="1504824"/>
                  <a:pt x="1102659" y="1486039"/>
                </a:cubicBezTo>
                <a:cubicBezTo>
                  <a:pt x="1189861" y="1420637"/>
                  <a:pt x="1226024" y="1395747"/>
                  <a:pt x="1277471" y="1311227"/>
                </a:cubicBezTo>
                <a:cubicBezTo>
                  <a:pt x="1309526" y="1258565"/>
                  <a:pt x="1342969" y="1169450"/>
                  <a:pt x="1364877" y="1116245"/>
                </a:cubicBezTo>
                <a:cubicBezTo>
                  <a:pt x="1371600" y="1082627"/>
                  <a:pt x="1377106" y="1048743"/>
                  <a:pt x="1385047" y="1015392"/>
                </a:cubicBezTo>
                <a:cubicBezTo>
                  <a:pt x="1388330" y="1001603"/>
                  <a:pt x="1395248" y="988849"/>
                  <a:pt x="1398494" y="975051"/>
                </a:cubicBezTo>
                <a:cubicBezTo>
                  <a:pt x="1404233" y="950660"/>
                  <a:pt x="1407459" y="925745"/>
                  <a:pt x="1411941" y="901092"/>
                </a:cubicBezTo>
                <a:cubicBezTo>
                  <a:pt x="1416423" y="840580"/>
                  <a:pt x="1422633" y="780172"/>
                  <a:pt x="1425388" y="719557"/>
                </a:cubicBezTo>
                <a:cubicBezTo>
                  <a:pt x="1433540" y="540215"/>
                  <a:pt x="1428596" y="620871"/>
                  <a:pt x="1438835" y="477510"/>
                </a:cubicBezTo>
                <a:cubicBezTo>
                  <a:pt x="1436594" y="457339"/>
                  <a:pt x="1436092" y="436899"/>
                  <a:pt x="1432112" y="416998"/>
                </a:cubicBezTo>
                <a:cubicBezTo>
                  <a:pt x="1427331" y="393091"/>
                  <a:pt x="1410770" y="356776"/>
                  <a:pt x="1398494" y="336316"/>
                </a:cubicBezTo>
                <a:cubicBezTo>
                  <a:pt x="1392729" y="326707"/>
                  <a:pt x="1383766" y="319218"/>
                  <a:pt x="1378324" y="309422"/>
                </a:cubicBezTo>
                <a:cubicBezTo>
                  <a:pt x="1372463" y="298872"/>
                  <a:pt x="1370774" y="286334"/>
                  <a:pt x="1364877" y="275804"/>
                </a:cubicBezTo>
                <a:cubicBezTo>
                  <a:pt x="1339336" y="230196"/>
                  <a:pt x="1311373" y="185984"/>
                  <a:pt x="1284194" y="141333"/>
                </a:cubicBezTo>
                <a:cubicBezTo>
                  <a:pt x="1268482" y="115520"/>
                  <a:pt x="1271732" y="120906"/>
                  <a:pt x="1243853" y="100992"/>
                </a:cubicBezTo>
                <a:cubicBezTo>
                  <a:pt x="1237278" y="96295"/>
                  <a:pt x="1231423" y="89867"/>
                  <a:pt x="1223683" y="87545"/>
                </a:cubicBezTo>
                <a:cubicBezTo>
                  <a:pt x="1212402" y="84161"/>
                  <a:pt x="1120813" y="74621"/>
                  <a:pt x="1116106" y="74098"/>
                </a:cubicBezTo>
                <a:cubicBezTo>
                  <a:pt x="1107141" y="69616"/>
                  <a:pt x="1097914" y="65624"/>
                  <a:pt x="1089212" y="60651"/>
                </a:cubicBezTo>
                <a:cubicBezTo>
                  <a:pt x="1082196" y="56642"/>
                  <a:pt x="1076378" y="50590"/>
                  <a:pt x="1069041" y="47204"/>
                </a:cubicBezTo>
                <a:cubicBezTo>
                  <a:pt x="1047125" y="37089"/>
                  <a:pt x="1024218" y="29275"/>
                  <a:pt x="1001806" y="20310"/>
                </a:cubicBezTo>
                <a:cubicBezTo>
                  <a:pt x="971668" y="8255"/>
                  <a:pt x="961865" y="1557"/>
                  <a:pt x="927847" y="139"/>
                </a:cubicBezTo>
                <a:cubicBezTo>
                  <a:pt x="887541" y="-1541"/>
                  <a:pt x="851647" y="12465"/>
                  <a:pt x="793377" y="13586"/>
                </a:cubicBezTo>
                <a:close/>
              </a:path>
            </a:pathLst>
          </a:custGeom>
          <a:solidFill>
            <a:srgbClr val="CAE4E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162F65"/>
                </a:solidFill>
                <a:latin typeface="DB Helvethaica X 55 Regular" panose="02000506090000020004" pitchFamily="2" charset="-34"/>
                <a:cs typeface="DB Helvethaica X 55 Regular" panose="02000506090000020004" pitchFamily="2" charset="-34"/>
              </a:rPr>
              <a:t>1</a:t>
            </a:r>
            <a:endParaRPr lang="th-TH" sz="3200">
              <a:solidFill>
                <a:srgbClr val="162F65"/>
              </a:solidFill>
              <a:latin typeface="DB Helvethaica X 55 Regular" panose="02000506090000020004" pitchFamily="2" charset="-34"/>
              <a:cs typeface="DB Helvethaica X 55 Regular" panose="02000506090000020004" pitchFamily="2" charset="-34"/>
            </a:endParaRPr>
          </a:p>
        </p:txBody>
      </p:sp>
      <p:sp>
        <p:nvSpPr>
          <p:cNvPr id="48" name="Freeform: Shape 47">
            <a:extLst>
              <a:ext uri="{FF2B5EF4-FFF2-40B4-BE49-F238E27FC236}">
                <a16:creationId xmlns:a16="http://schemas.microsoft.com/office/drawing/2014/main" id="{AEB041FA-0D27-41CA-8DC2-690E7F9AC877}"/>
              </a:ext>
            </a:extLst>
          </p:cNvPr>
          <p:cNvSpPr/>
          <p:nvPr/>
        </p:nvSpPr>
        <p:spPr>
          <a:xfrm>
            <a:off x="5233627" y="3676809"/>
            <a:ext cx="430059" cy="441278"/>
          </a:xfrm>
          <a:custGeom>
            <a:avLst/>
            <a:gdLst>
              <a:gd name="connsiteX0" fmla="*/ 793377 w 1438835"/>
              <a:gd name="connsiteY0" fmla="*/ 13586 h 1607063"/>
              <a:gd name="connsiteX1" fmla="*/ 578224 w 1438835"/>
              <a:gd name="connsiteY1" fmla="*/ 6863 h 1607063"/>
              <a:gd name="connsiteX2" fmla="*/ 443753 w 1438835"/>
              <a:gd name="connsiteY2" fmla="*/ 13586 h 1607063"/>
              <a:gd name="connsiteX3" fmla="*/ 349624 w 1438835"/>
              <a:gd name="connsiteY3" fmla="*/ 60651 h 1607063"/>
              <a:gd name="connsiteX4" fmla="*/ 127747 w 1438835"/>
              <a:gd name="connsiteY4" fmla="*/ 289251 h 1607063"/>
              <a:gd name="connsiteX5" fmla="*/ 13447 w 1438835"/>
              <a:gd name="connsiteY5" fmla="*/ 591810 h 1607063"/>
              <a:gd name="connsiteX6" fmla="*/ 0 w 1438835"/>
              <a:gd name="connsiteY6" fmla="*/ 679216 h 1607063"/>
              <a:gd name="connsiteX7" fmla="*/ 6724 w 1438835"/>
              <a:gd name="connsiteY7" fmla="*/ 995222 h 1607063"/>
              <a:gd name="connsiteX8" fmla="*/ 40341 w 1438835"/>
              <a:gd name="connsiteY8" fmla="*/ 1116245 h 1607063"/>
              <a:gd name="connsiteX9" fmla="*/ 60512 w 1438835"/>
              <a:gd name="connsiteY9" fmla="*/ 1203651 h 1607063"/>
              <a:gd name="connsiteX10" fmla="*/ 73959 w 1438835"/>
              <a:gd name="connsiteY10" fmla="*/ 1250716 h 1607063"/>
              <a:gd name="connsiteX11" fmla="*/ 316006 w 1438835"/>
              <a:gd name="connsiteY11" fmla="*/ 1499486 h 1607063"/>
              <a:gd name="connsiteX12" fmla="*/ 524435 w 1438835"/>
              <a:gd name="connsiteY12" fmla="*/ 1600339 h 1607063"/>
              <a:gd name="connsiteX13" fmla="*/ 584947 w 1438835"/>
              <a:gd name="connsiteY13" fmla="*/ 1607063 h 1607063"/>
              <a:gd name="connsiteX14" fmla="*/ 853888 w 1438835"/>
              <a:gd name="connsiteY14" fmla="*/ 1580169 h 1607063"/>
              <a:gd name="connsiteX15" fmla="*/ 974912 w 1438835"/>
              <a:gd name="connsiteY15" fmla="*/ 1553274 h 1607063"/>
              <a:gd name="connsiteX16" fmla="*/ 1102659 w 1438835"/>
              <a:gd name="connsiteY16" fmla="*/ 1486039 h 1607063"/>
              <a:gd name="connsiteX17" fmla="*/ 1277471 w 1438835"/>
              <a:gd name="connsiteY17" fmla="*/ 1311227 h 1607063"/>
              <a:gd name="connsiteX18" fmla="*/ 1364877 w 1438835"/>
              <a:gd name="connsiteY18" fmla="*/ 1116245 h 1607063"/>
              <a:gd name="connsiteX19" fmla="*/ 1385047 w 1438835"/>
              <a:gd name="connsiteY19" fmla="*/ 1015392 h 1607063"/>
              <a:gd name="connsiteX20" fmla="*/ 1398494 w 1438835"/>
              <a:gd name="connsiteY20" fmla="*/ 975051 h 1607063"/>
              <a:gd name="connsiteX21" fmla="*/ 1411941 w 1438835"/>
              <a:gd name="connsiteY21" fmla="*/ 901092 h 1607063"/>
              <a:gd name="connsiteX22" fmla="*/ 1425388 w 1438835"/>
              <a:gd name="connsiteY22" fmla="*/ 719557 h 1607063"/>
              <a:gd name="connsiteX23" fmla="*/ 1438835 w 1438835"/>
              <a:gd name="connsiteY23" fmla="*/ 477510 h 1607063"/>
              <a:gd name="connsiteX24" fmla="*/ 1432112 w 1438835"/>
              <a:gd name="connsiteY24" fmla="*/ 416998 h 1607063"/>
              <a:gd name="connsiteX25" fmla="*/ 1398494 w 1438835"/>
              <a:gd name="connsiteY25" fmla="*/ 336316 h 1607063"/>
              <a:gd name="connsiteX26" fmla="*/ 1378324 w 1438835"/>
              <a:gd name="connsiteY26" fmla="*/ 309422 h 1607063"/>
              <a:gd name="connsiteX27" fmla="*/ 1364877 w 1438835"/>
              <a:gd name="connsiteY27" fmla="*/ 275804 h 1607063"/>
              <a:gd name="connsiteX28" fmla="*/ 1284194 w 1438835"/>
              <a:gd name="connsiteY28" fmla="*/ 141333 h 1607063"/>
              <a:gd name="connsiteX29" fmla="*/ 1243853 w 1438835"/>
              <a:gd name="connsiteY29" fmla="*/ 100992 h 1607063"/>
              <a:gd name="connsiteX30" fmla="*/ 1223683 w 1438835"/>
              <a:gd name="connsiteY30" fmla="*/ 87545 h 1607063"/>
              <a:gd name="connsiteX31" fmla="*/ 1116106 w 1438835"/>
              <a:gd name="connsiteY31" fmla="*/ 74098 h 1607063"/>
              <a:gd name="connsiteX32" fmla="*/ 1089212 w 1438835"/>
              <a:gd name="connsiteY32" fmla="*/ 60651 h 1607063"/>
              <a:gd name="connsiteX33" fmla="*/ 1069041 w 1438835"/>
              <a:gd name="connsiteY33" fmla="*/ 47204 h 1607063"/>
              <a:gd name="connsiteX34" fmla="*/ 1001806 w 1438835"/>
              <a:gd name="connsiteY34" fmla="*/ 20310 h 1607063"/>
              <a:gd name="connsiteX35" fmla="*/ 927847 w 1438835"/>
              <a:gd name="connsiteY35" fmla="*/ 139 h 1607063"/>
              <a:gd name="connsiteX36" fmla="*/ 793377 w 1438835"/>
              <a:gd name="connsiteY36" fmla="*/ 13586 h 16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38835" h="1607063">
                <a:moveTo>
                  <a:pt x="793377" y="13586"/>
                </a:moveTo>
                <a:cubicBezTo>
                  <a:pt x="735107" y="14707"/>
                  <a:pt x="826463" y="12380"/>
                  <a:pt x="578224" y="6863"/>
                </a:cubicBezTo>
                <a:cubicBezTo>
                  <a:pt x="533355" y="5866"/>
                  <a:pt x="488577" y="11345"/>
                  <a:pt x="443753" y="13586"/>
                </a:cubicBezTo>
                <a:cubicBezTo>
                  <a:pt x="412377" y="29274"/>
                  <a:pt x="376806" y="38476"/>
                  <a:pt x="349624" y="60651"/>
                </a:cubicBezTo>
                <a:cubicBezTo>
                  <a:pt x="280894" y="116721"/>
                  <a:pt x="193977" y="215663"/>
                  <a:pt x="127747" y="289251"/>
                </a:cubicBezTo>
                <a:cubicBezTo>
                  <a:pt x="72665" y="417775"/>
                  <a:pt x="42338" y="467991"/>
                  <a:pt x="13447" y="591810"/>
                </a:cubicBezTo>
                <a:cubicBezTo>
                  <a:pt x="6749" y="620517"/>
                  <a:pt x="4482" y="650081"/>
                  <a:pt x="0" y="679216"/>
                </a:cubicBezTo>
                <a:cubicBezTo>
                  <a:pt x="2241" y="784551"/>
                  <a:pt x="-2960" y="890309"/>
                  <a:pt x="6724" y="995222"/>
                </a:cubicBezTo>
                <a:cubicBezTo>
                  <a:pt x="10572" y="1036913"/>
                  <a:pt x="29879" y="1075705"/>
                  <a:pt x="40341" y="1116245"/>
                </a:cubicBezTo>
                <a:cubicBezTo>
                  <a:pt x="47813" y="1145198"/>
                  <a:pt x="53260" y="1174643"/>
                  <a:pt x="60512" y="1203651"/>
                </a:cubicBezTo>
                <a:cubicBezTo>
                  <a:pt x="64469" y="1219480"/>
                  <a:pt x="65371" y="1236843"/>
                  <a:pt x="73959" y="1250716"/>
                </a:cubicBezTo>
                <a:cubicBezTo>
                  <a:pt x="126715" y="1335937"/>
                  <a:pt x="248753" y="1449047"/>
                  <a:pt x="316006" y="1499486"/>
                </a:cubicBezTo>
                <a:cubicBezTo>
                  <a:pt x="386043" y="1552014"/>
                  <a:pt x="444632" y="1586256"/>
                  <a:pt x="524435" y="1600339"/>
                </a:cubicBezTo>
                <a:cubicBezTo>
                  <a:pt x="544421" y="1603866"/>
                  <a:pt x="564776" y="1604822"/>
                  <a:pt x="584947" y="1607063"/>
                </a:cubicBezTo>
                <a:cubicBezTo>
                  <a:pt x="674594" y="1598098"/>
                  <a:pt x="764639" y="1592479"/>
                  <a:pt x="853888" y="1580169"/>
                </a:cubicBezTo>
                <a:cubicBezTo>
                  <a:pt x="894826" y="1574522"/>
                  <a:pt x="935289" y="1565014"/>
                  <a:pt x="974912" y="1553274"/>
                </a:cubicBezTo>
                <a:cubicBezTo>
                  <a:pt x="1007693" y="1543561"/>
                  <a:pt x="1077612" y="1504824"/>
                  <a:pt x="1102659" y="1486039"/>
                </a:cubicBezTo>
                <a:cubicBezTo>
                  <a:pt x="1189861" y="1420637"/>
                  <a:pt x="1226024" y="1395747"/>
                  <a:pt x="1277471" y="1311227"/>
                </a:cubicBezTo>
                <a:cubicBezTo>
                  <a:pt x="1309526" y="1258565"/>
                  <a:pt x="1342969" y="1169450"/>
                  <a:pt x="1364877" y="1116245"/>
                </a:cubicBezTo>
                <a:cubicBezTo>
                  <a:pt x="1371600" y="1082627"/>
                  <a:pt x="1377106" y="1048743"/>
                  <a:pt x="1385047" y="1015392"/>
                </a:cubicBezTo>
                <a:cubicBezTo>
                  <a:pt x="1388330" y="1001603"/>
                  <a:pt x="1395248" y="988849"/>
                  <a:pt x="1398494" y="975051"/>
                </a:cubicBezTo>
                <a:cubicBezTo>
                  <a:pt x="1404233" y="950660"/>
                  <a:pt x="1407459" y="925745"/>
                  <a:pt x="1411941" y="901092"/>
                </a:cubicBezTo>
                <a:cubicBezTo>
                  <a:pt x="1416423" y="840580"/>
                  <a:pt x="1422633" y="780172"/>
                  <a:pt x="1425388" y="719557"/>
                </a:cubicBezTo>
                <a:cubicBezTo>
                  <a:pt x="1433540" y="540215"/>
                  <a:pt x="1428596" y="620871"/>
                  <a:pt x="1438835" y="477510"/>
                </a:cubicBezTo>
                <a:cubicBezTo>
                  <a:pt x="1436594" y="457339"/>
                  <a:pt x="1436092" y="436899"/>
                  <a:pt x="1432112" y="416998"/>
                </a:cubicBezTo>
                <a:cubicBezTo>
                  <a:pt x="1427331" y="393091"/>
                  <a:pt x="1410770" y="356776"/>
                  <a:pt x="1398494" y="336316"/>
                </a:cubicBezTo>
                <a:cubicBezTo>
                  <a:pt x="1392729" y="326707"/>
                  <a:pt x="1383766" y="319218"/>
                  <a:pt x="1378324" y="309422"/>
                </a:cubicBezTo>
                <a:cubicBezTo>
                  <a:pt x="1372463" y="298872"/>
                  <a:pt x="1370774" y="286334"/>
                  <a:pt x="1364877" y="275804"/>
                </a:cubicBezTo>
                <a:cubicBezTo>
                  <a:pt x="1339336" y="230196"/>
                  <a:pt x="1311373" y="185984"/>
                  <a:pt x="1284194" y="141333"/>
                </a:cubicBezTo>
                <a:cubicBezTo>
                  <a:pt x="1268482" y="115520"/>
                  <a:pt x="1271732" y="120906"/>
                  <a:pt x="1243853" y="100992"/>
                </a:cubicBezTo>
                <a:cubicBezTo>
                  <a:pt x="1237278" y="96295"/>
                  <a:pt x="1231423" y="89867"/>
                  <a:pt x="1223683" y="87545"/>
                </a:cubicBezTo>
                <a:cubicBezTo>
                  <a:pt x="1212402" y="84161"/>
                  <a:pt x="1120813" y="74621"/>
                  <a:pt x="1116106" y="74098"/>
                </a:cubicBezTo>
                <a:cubicBezTo>
                  <a:pt x="1107141" y="69616"/>
                  <a:pt x="1097914" y="65624"/>
                  <a:pt x="1089212" y="60651"/>
                </a:cubicBezTo>
                <a:cubicBezTo>
                  <a:pt x="1082196" y="56642"/>
                  <a:pt x="1076378" y="50590"/>
                  <a:pt x="1069041" y="47204"/>
                </a:cubicBezTo>
                <a:cubicBezTo>
                  <a:pt x="1047125" y="37089"/>
                  <a:pt x="1024218" y="29275"/>
                  <a:pt x="1001806" y="20310"/>
                </a:cubicBezTo>
                <a:cubicBezTo>
                  <a:pt x="971668" y="8255"/>
                  <a:pt x="961865" y="1557"/>
                  <a:pt x="927847" y="139"/>
                </a:cubicBezTo>
                <a:cubicBezTo>
                  <a:pt x="887541" y="-1541"/>
                  <a:pt x="851647" y="12465"/>
                  <a:pt x="793377" y="13586"/>
                </a:cubicBezTo>
                <a:close/>
              </a:path>
            </a:pathLst>
          </a:custGeom>
          <a:solidFill>
            <a:srgbClr val="CAE4E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162F65"/>
                </a:solidFill>
                <a:latin typeface="DB Helvethaica X 55 Regular" panose="02000506090000020004" pitchFamily="2" charset="-34"/>
                <a:cs typeface="DB Helvethaica X 55 Regular" panose="02000506090000020004" pitchFamily="2" charset="-34"/>
              </a:rPr>
              <a:t>2</a:t>
            </a:r>
            <a:endParaRPr lang="th-TH" sz="3200">
              <a:solidFill>
                <a:srgbClr val="162F65"/>
              </a:solidFill>
              <a:latin typeface="DB Helvethaica X 55 Regular" panose="02000506090000020004" pitchFamily="2" charset="-34"/>
              <a:cs typeface="DB Helvethaica X 55 Regular" panose="02000506090000020004" pitchFamily="2" charset="-34"/>
            </a:endParaRPr>
          </a:p>
        </p:txBody>
      </p:sp>
      <p:sp>
        <p:nvSpPr>
          <p:cNvPr id="49" name="Freeform: Shape 48">
            <a:extLst>
              <a:ext uri="{FF2B5EF4-FFF2-40B4-BE49-F238E27FC236}">
                <a16:creationId xmlns:a16="http://schemas.microsoft.com/office/drawing/2014/main" id="{3F2503A8-D0EA-4B54-BBA2-49EE567DECCD}"/>
              </a:ext>
            </a:extLst>
          </p:cNvPr>
          <p:cNvSpPr/>
          <p:nvPr/>
        </p:nvSpPr>
        <p:spPr>
          <a:xfrm>
            <a:off x="5223121" y="4492328"/>
            <a:ext cx="430059" cy="441278"/>
          </a:xfrm>
          <a:custGeom>
            <a:avLst/>
            <a:gdLst>
              <a:gd name="connsiteX0" fmla="*/ 793377 w 1438835"/>
              <a:gd name="connsiteY0" fmla="*/ 13586 h 1607063"/>
              <a:gd name="connsiteX1" fmla="*/ 578224 w 1438835"/>
              <a:gd name="connsiteY1" fmla="*/ 6863 h 1607063"/>
              <a:gd name="connsiteX2" fmla="*/ 443753 w 1438835"/>
              <a:gd name="connsiteY2" fmla="*/ 13586 h 1607063"/>
              <a:gd name="connsiteX3" fmla="*/ 349624 w 1438835"/>
              <a:gd name="connsiteY3" fmla="*/ 60651 h 1607063"/>
              <a:gd name="connsiteX4" fmla="*/ 127747 w 1438835"/>
              <a:gd name="connsiteY4" fmla="*/ 289251 h 1607063"/>
              <a:gd name="connsiteX5" fmla="*/ 13447 w 1438835"/>
              <a:gd name="connsiteY5" fmla="*/ 591810 h 1607063"/>
              <a:gd name="connsiteX6" fmla="*/ 0 w 1438835"/>
              <a:gd name="connsiteY6" fmla="*/ 679216 h 1607063"/>
              <a:gd name="connsiteX7" fmla="*/ 6724 w 1438835"/>
              <a:gd name="connsiteY7" fmla="*/ 995222 h 1607063"/>
              <a:gd name="connsiteX8" fmla="*/ 40341 w 1438835"/>
              <a:gd name="connsiteY8" fmla="*/ 1116245 h 1607063"/>
              <a:gd name="connsiteX9" fmla="*/ 60512 w 1438835"/>
              <a:gd name="connsiteY9" fmla="*/ 1203651 h 1607063"/>
              <a:gd name="connsiteX10" fmla="*/ 73959 w 1438835"/>
              <a:gd name="connsiteY10" fmla="*/ 1250716 h 1607063"/>
              <a:gd name="connsiteX11" fmla="*/ 316006 w 1438835"/>
              <a:gd name="connsiteY11" fmla="*/ 1499486 h 1607063"/>
              <a:gd name="connsiteX12" fmla="*/ 524435 w 1438835"/>
              <a:gd name="connsiteY12" fmla="*/ 1600339 h 1607063"/>
              <a:gd name="connsiteX13" fmla="*/ 584947 w 1438835"/>
              <a:gd name="connsiteY13" fmla="*/ 1607063 h 1607063"/>
              <a:gd name="connsiteX14" fmla="*/ 853888 w 1438835"/>
              <a:gd name="connsiteY14" fmla="*/ 1580169 h 1607063"/>
              <a:gd name="connsiteX15" fmla="*/ 974912 w 1438835"/>
              <a:gd name="connsiteY15" fmla="*/ 1553274 h 1607063"/>
              <a:gd name="connsiteX16" fmla="*/ 1102659 w 1438835"/>
              <a:gd name="connsiteY16" fmla="*/ 1486039 h 1607063"/>
              <a:gd name="connsiteX17" fmla="*/ 1277471 w 1438835"/>
              <a:gd name="connsiteY17" fmla="*/ 1311227 h 1607063"/>
              <a:gd name="connsiteX18" fmla="*/ 1364877 w 1438835"/>
              <a:gd name="connsiteY18" fmla="*/ 1116245 h 1607063"/>
              <a:gd name="connsiteX19" fmla="*/ 1385047 w 1438835"/>
              <a:gd name="connsiteY19" fmla="*/ 1015392 h 1607063"/>
              <a:gd name="connsiteX20" fmla="*/ 1398494 w 1438835"/>
              <a:gd name="connsiteY20" fmla="*/ 975051 h 1607063"/>
              <a:gd name="connsiteX21" fmla="*/ 1411941 w 1438835"/>
              <a:gd name="connsiteY21" fmla="*/ 901092 h 1607063"/>
              <a:gd name="connsiteX22" fmla="*/ 1425388 w 1438835"/>
              <a:gd name="connsiteY22" fmla="*/ 719557 h 1607063"/>
              <a:gd name="connsiteX23" fmla="*/ 1438835 w 1438835"/>
              <a:gd name="connsiteY23" fmla="*/ 477510 h 1607063"/>
              <a:gd name="connsiteX24" fmla="*/ 1432112 w 1438835"/>
              <a:gd name="connsiteY24" fmla="*/ 416998 h 1607063"/>
              <a:gd name="connsiteX25" fmla="*/ 1398494 w 1438835"/>
              <a:gd name="connsiteY25" fmla="*/ 336316 h 1607063"/>
              <a:gd name="connsiteX26" fmla="*/ 1378324 w 1438835"/>
              <a:gd name="connsiteY26" fmla="*/ 309422 h 1607063"/>
              <a:gd name="connsiteX27" fmla="*/ 1364877 w 1438835"/>
              <a:gd name="connsiteY27" fmla="*/ 275804 h 1607063"/>
              <a:gd name="connsiteX28" fmla="*/ 1284194 w 1438835"/>
              <a:gd name="connsiteY28" fmla="*/ 141333 h 1607063"/>
              <a:gd name="connsiteX29" fmla="*/ 1243853 w 1438835"/>
              <a:gd name="connsiteY29" fmla="*/ 100992 h 1607063"/>
              <a:gd name="connsiteX30" fmla="*/ 1223683 w 1438835"/>
              <a:gd name="connsiteY30" fmla="*/ 87545 h 1607063"/>
              <a:gd name="connsiteX31" fmla="*/ 1116106 w 1438835"/>
              <a:gd name="connsiteY31" fmla="*/ 74098 h 1607063"/>
              <a:gd name="connsiteX32" fmla="*/ 1089212 w 1438835"/>
              <a:gd name="connsiteY32" fmla="*/ 60651 h 1607063"/>
              <a:gd name="connsiteX33" fmla="*/ 1069041 w 1438835"/>
              <a:gd name="connsiteY33" fmla="*/ 47204 h 1607063"/>
              <a:gd name="connsiteX34" fmla="*/ 1001806 w 1438835"/>
              <a:gd name="connsiteY34" fmla="*/ 20310 h 1607063"/>
              <a:gd name="connsiteX35" fmla="*/ 927847 w 1438835"/>
              <a:gd name="connsiteY35" fmla="*/ 139 h 1607063"/>
              <a:gd name="connsiteX36" fmla="*/ 793377 w 1438835"/>
              <a:gd name="connsiteY36" fmla="*/ 13586 h 16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38835" h="1607063">
                <a:moveTo>
                  <a:pt x="793377" y="13586"/>
                </a:moveTo>
                <a:cubicBezTo>
                  <a:pt x="735107" y="14707"/>
                  <a:pt x="826463" y="12380"/>
                  <a:pt x="578224" y="6863"/>
                </a:cubicBezTo>
                <a:cubicBezTo>
                  <a:pt x="533355" y="5866"/>
                  <a:pt x="488577" y="11345"/>
                  <a:pt x="443753" y="13586"/>
                </a:cubicBezTo>
                <a:cubicBezTo>
                  <a:pt x="412377" y="29274"/>
                  <a:pt x="376806" y="38476"/>
                  <a:pt x="349624" y="60651"/>
                </a:cubicBezTo>
                <a:cubicBezTo>
                  <a:pt x="280894" y="116721"/>
                  <a:pt x="193977" y="215663"/>
                  <a:pt x="127747" y="289251"/>
                </a:cubicBezTo>
                <a:cubicBezTo>
                  <a:pt x="72665" y="417775"/>
                  <a:pt x="42338" y="467991"/>
                  <a:pt x="13447" y="591810"/>
                </a:cubicBezTo>
                <a:cubicBezTo>
                  <a:pt x="6749" y="620517"/>
                  <a:pt x="4482" y="650081"/>
                  <a:pt x="0" y="679216"/>
                </a:cubicBezTo>
                <a:cubicBezTo>
                  <a:pt x="2241" y="784551"/>
                  <a:pt x="-2960" y="890309"/>
                  <a:pt x="6724" y="995222"/>
                </a:cubicBezTo>
                <a:cubicBezTo>
                  <a:pt x="10572" y="1036913"/>
                  <a:pt x="29879" y="1075705"/>
                  <a:pt x="40341" y="1116245"/>
                </a:cubicBezTo>
                <a:cubicBezTo>
                  <a:pt x="47813" y="1145198"/>
                  <a:pt x="53260" y="1174643"/>
                  <a:pt x="60512" y="1203651"/>
                </a:cubicBezTo>
                <a:cubicBezTo>
                  <a:pt x="64469" y="1219480"/>
                  <a:pt x="65371" y="1236843"/>
                  <a:pt x="73959" y="1250716"/>
                </a:cubicBezTo>
                <a:cubicBezTo>
                  <a:pt x="126715" y="1335937"/>
                  <a:pt x="248753" y="1449047"/>
                  <a:pt x="316006" y="1499486"/>
                </a:cubicBezTo>
                <a:cubicBezTo>
                  <a:pt x="386043" y="1552014"/>
                  <a:pt x="444632" y="1586256"/>
                  <a:pt x="524435" y="1600339"/>
                </a:cubicBezTo>
                <a:cubicBezTo>
                  <a:pt x="544421" y="1603866"/>
                  <a:pt x="564776" y="1604822"/>
                  <a:pt x="584947" y="1607063"/>
                </a:cubicBezTo>
                <a:cubicBezTo>
                  <a:pt x="674594" y="1598098"/>
                  <a:pt x="764639" y="1592479"/>
                  <a:pt x="853888" y="1580169"/>
                </a:cubicBezTo>
                <a:cubicBezTo>
                  <a:pt x="894826" y="1574522"/>
                  <a:pt x="935289" y="1565014"/>
                  <a:pt x="974912" y="1553274"/>
                </a:cubicBezTo>
                <a:cubicBezTo>
                  <a:pt x="1007693" y="1543561"/>
                  <a:pt x="1077612" y="1504824"/>
                  <a:pt x="1102659" y="1486039"/>
                </a:cubicBezTo>
                <a:cubicBezTo>
                  <a:pt x="1189861" y="1420637"/>
                  <a:pt x="1226024" y="1395747"/>
                  <a:pt x="1277471" y="1311227"/>
                </a:cubicBezTo>
                <a:cubicBezTo>
                  <a:pt x="1309526" y="1258565"/>
                  <a:pt x="1342969" y="1169450"/>
                  <a:pt x="1364877" y="1116245"/>
                </a:cubicBezTo>
                <a:cubicBezTo>
                  <a:pt x="1371600" y="1082627"/>
                  <a:pt x="1377106" y="1048743"/>
                  <a:pt x="1385047" y="1015392"/>
                </a:cubicBezTo>
                <a:cubicBezTo>
                  <a:pt x="1388330" y="1001603"/>
                  <a:pt x="1395248" y="988849"/>
                  <a:pt x="1398494" y="975051"/>
                </a:cubicBezTo>
                <a:cubicBezTo>
                  <a:pt x="1404233" y="950660"/>
                  <a:pt x="1407459" y="925745"/>
                  <a:pt x="1411941" y="901092"/>
                </a:cubicBezTo>
                <a:cubicBezTo>
                  <a:pt x="1416423" y="840580"/>
                  <a:pt x="1422633" y="780172"/>
                  <a:pt x="1425388" y="719557"/>
                </a:cubicBezTo>
                <a:cubicBezTo>
                  <a:pt x="1433540" y="540215"/>
                  <a:pt x="1428596" y="620871"/>
                  <a:pt x="1438835" y="477510"/>
                </a:cubicBezTo>
                <a:cubicBezTo>
                  <a:pt x="1436594" y="457339"/>
                  <a:pt x="1436092" y="436899"/>
                  <a:pt x="1432112" y="416998"/>
                </a:cubicBezTo>
                <a:cubicBezTo>
                  <a:pt x="1427331" y="393091"/>
                  <a:pt x="1410770" y="356776"/>
                  <a:pt x="1398494" y="336316"/>
                </a:cubicBezTo>
                <a:cubicBezTo>
                  <a:pt x="1392729" y="326707"/>
                  <a:pt x="1383766" y="319218"/>
                  <a:pt x="1378324" y="309422"/>
                </a:cubicBezTo>
                <a:cubicBezTo>
                  <a:pt x="1372463" y="298872"/>
                  <a:pt x="1370774" y="286334"/>
                  <a:pt x="1364877" y="275804"/>
                </a:cubicBezTo>
                <a:cubicBezTo>
                  <a:pt x="1339336" y="230196"/>
                  <a:pt x="1311373" y="185984"/>
                  <a:pt x="1284194" y="141333"/>
                </a:cubicBezTo>
                <a:cubicBezTo>
                  <a:pt x="1268482" y="115520"/>
                  <a:pt x="1271732" y="120906"/>
                  <a:pt x="1243853" y="100992"/>
                </a:cubicBezTo>
                <a:cubicBezTo>
                  <a:pt x="1237278" y="96295"/>
                  <a:pt x="1231423" y="89867"/>
                  <a:pt x="1223683" y="87545"/>
                </a:cubicBezTo>
                <a:cubicBezTo>
                  <a:pt x="1212402" y="84161"/>
                  <a:pt x="1120813" y="74621"/>
                  <a:pt x="1116106" y="74098"/>
                </a:cubicBezTo>
                <a:cubicBezTo>
                  <a:pt x="1107141" y="69616"/>
                  <a:pt x="1097914" y="65624"/>
                  <a:pt x="1089212" y="60651"/>
                </a:cubicBezTo>
                <a:cubicBezTo>
                  <a:pt x="1082196" y="56642"/>
                  <a:pt x="1076378" y="50590"/>
                  <a:pt x="1069041" y="47204"/>
                </a:cubicBezTo>
                <a:cubicBezTo>
                  <a:pt x="1047125" y="37089"/>
                  <a:pt x="1024218" y="29275"/>
                  <a:pt x="1001806" y="20310"/>
                </a:cubicBezTo>
                <a:cubicBezTo>
                  <a:pt x="971668" y="8255"/>
                  <a:pt x="961865" y="1557"/>
                  <a:pt x="927847" y="139"/>
                </a:cubicBezTo>
                <a:cubicBezTo>
                  <a:pt x="887541" y="-1541"/>
                  <a:pt x="851647" y="12465"/>
                  <a:pt x="793377" y="13586"/>
                </a:cubicBezTo>
                <a:close/>
              </a:path>
            </a:pathLst>
          </a:custGeom>
          <a:solidFill>
            <a:srgbClr val="CAE4E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162F65"/>
                </a:solidFill>
                <a:latin typeface="DB Helvethaica X 55 Regular" panose="02000506090000020004" pitchFamily="2" charset="-34"/>
                <a:cs typeface="DB Helvethaica X 55 Regular" panose="02000506090000020004" pitchFamily="2" charset="-34"/>
              </a:rPr>
              <a:t>3</a:t>
            </a:r>
            <a:endParaRPr lang="th-TH" sz="3200">
              <a:solidFill>
                <a:srgbClr val="162F65"/>
              </a:solidFill>
              <a:latin typeface="DB Helvethaica X 55 Regular" panose="02000506090000020004" pitchFamily="2" charset="-34"/>
              <a:cs typeface="DB Helvethaica X 55 Regular" panose="02000506090000020004" pitchFamily="2" charset="-34"/>
            </a:endParaRPr>
          </a:p>
        </p:txBody>
      </p:sp>
      <p:sp>
        <p:nvSpPr>
          <p:cNvPr id="50" name="Freeform: Shape 49">
            <a:extLst>
              <a:ext uri="{FF2B5EF4-FFF2-40B4-BE49-F238E27FC236}">
                <a16:creationId xmlns:a16="http://schemas.microsoft.com/office/drawing/2014/main" id="{2F35429D-8833-4301-982D-17BA2C9CB3A3}"/>
              </a:ext>
            </a:extLst>
          </p:cNvPr>
          <p:cNvSpPr/>
          <p:nvPr/>
        </p:nvSpPr>
        <p:spPr>
          <a:xfrm>
            <a:off x="5233627" y="5307848"/>
            <a:ext cx="430059" cy="441278"/>
          </a:xfrm>
          <a:custGeom>
            <a:avLst/>
            <a:gdLst>
              <a:gd name="connsiteX0" fmla="*/ 793377 w 1438835"/>
              <a:gd name="connsiteY0" fmla="*/ 13586 h 1607063"/>
              <a:gd name="connsiteX1" fmla="*/ 578224 w 1438835"/>
              <a:gd name="connsiteY1" fmla="*/ 6863 h 1607063"/>
              <a:gd name="connsiteX2" fmla="*/ 443753 w 1438835"/>
              <a:gd name="connsiteY2" fmla="*/ 13586 h 1607063"/>
              <a:gd name="connsiteX3" fmla="*/ 349624 w 1438835"/>
              <a:gd name="connsiteY3" fmla="*/ 60651 h 1607063"/>
              <a:gd name="connsiteX4" fmla="*/ 127747 w 1438835"/>
              <a:gd name="connsiteY4" fmla="*/ 289251 h 1607063"/>
              <a:gd name="connsiteX5" fmla="*/ 13447 w 1438835"/>
              <a:gd name="connsiteY5" fmla="*/ 591810 h 1607063"/>
              <a:gd name="connsiteX6" fmla="*/ 0 w 1438835"/>
              <a:gd name="connsiteY6" fmla="*/ 679216 h 1607063"/>
              <a:gd name="connsiteX7" fmla="*/ 6724 w 1438835"/>
              <a:gd name="connsiteY7" fmla="*/ 995222 h 1607063"/>
              <a:gd name="connsiteX8" fmla="*/ 40341 w 1438835"/>
              <a:gd name="connsiteY8" fmla="*/ 1116245 h 1607063"/>
              <a:gd name="connsiteX9" fmla="*/ 60512 w 1438835"/>
              <a:gd name="connsiteY9" fmla="*/ 1203651 h 1607063"/>
              <a:gd name="connsiteX10" fmla="*/ 73959 w 1438835"/>
              <a:gd name="connsiteY10" fmla="*/ 1250716 h 1607063"/>
              <a:gd name="connsiteX11" fmla="*/ 316006 w 1438835"/>
              <a:gd name="connsiteY11" fmla="*/ 1499486 h 1607063"/>
              <a:gd name="connsiteX12" fmla="*/ 524435 w 1438835"/>
              <a:gd name="connsiteY12" fmla="*/ 1600339 h 1607063"/>
              <a:gd name="connsiteX13" fmla="*/ 584947 w 1438835"/>
              <a:gd name="connsiteY13" fmla="*/ 1607063 h 1607063"/>
              <a:gd name="connsiteX14" fmla="*/ 853888 w 1438835"/>
              <a:gd name="connsiteY14" fmla="*/ 1580169 h 1607063"/>
              <a:gd name="connsiteX15" fmla="*/ 974912 w 1438835"/>
              <a:gd name="connsiteY15" fmla="*/ 1553274 h 1607063"/>
              <a:gd name="connsiteX16" fmla="*/ 1102659 w 1438835"/>
              <a:gd name="connsiteY16" fmla="*/ 1486039 h 1607063"/>
              <a:gd name="connsiteX17" fmla="*/ 1277471 w 1438835"/>
              <a:gd name="connsiteY17" fmla="*/ 1311227 h 1607063"/>
              <a:gd name="connsiteX18" fmla="*/ 1364877 w 1438835"/>
              <a:gd name="connsiteY18" fmla="*/ 1116245 h 1607063"/>
              <a:gd name="connsiteX19" fmla="*/ 1385047 w 1438835"/>
              <a:gd name="connsiteY19" fmla="*/ 1015392 h 1607063"/>
              <a:gd name="connsiteX20" fmla="*/ 1398494 w 1438835"/>
              <a:gd name="connsiteY20" fmla="*/ 975051 h 1607063"/>
              <a:gd name="connsiteX21" fmla="*/ 1411941 w 1438835"/>
              <a:gd name="connsiteY21" fmla="*/ 901092 h 1607063"/>
              <a:gd name="connsiteX22" fmla="*/ 1425388 w 1438835"/>
              <a:gd name="connsiteY22" fmla="*/ 719557 h 1607063"/>
              <a:gd name="connsiteX23" fmla="*/ 1438835 w 1438835"/>
              <a:gd name="connsiteY23" fmla="*/ 477510 h 1607063"/>
              <a:gd name="connsiteX24" fmla="*/ 1432112 w 1438835"/>
              <a:gd name="connsiteY24" fmla="*/ 416998 h 1607063"/>
              <a:gd name="connsiteX25" fmla="*/ 1398494 w 1438835"/>
              <a:gd name="connsiteY25" fmla="*/ 336316 h 1607063"/>
              <a:gd name="connsiteX26" fmla="*/ 1378324 w 1438835"/>
              <a:gd name="connsiteY26" fmla="*/ 309422 h 1607063"/>
              <a:gd name="connsiteX27" fmla="*/ 1364877 w 1438835"/>
              <a:gd name="connsiteY27" fmla="*/ 275804 h 1607063"/>
              <a:gd name="connsiteX28" fmla="*/ 1284194 w 1438835"/>
              <a:gd name="connsiteY28" fmla="*/ 141333 h 1607063"/>
              <a:gd name="connsiteX29" fmla="*/ 1243853 w 1438835"/>
              <a:gd name="connsiteY29" fmla="*/ 100992 h 1607063"/>
              <a:gd name="connsiteX30" fmla="*/ 1223683 w 1438835"/>
              <a:gd name="connsiteY30" fmla="*/ 87545 h 1607063"/>
              <a:gd name="connsiteX31" fmla="*/ 1116106 w 1438835"/>
              <a:gd name="connsiteY31" fmla="*/ 74098 h 1607063"/>
              <a:gd name="connsiteX32" fmla="*/ 1089212 w 1438835"/>
              <a:gd name="connsiteY32" fmla="*/ 60651 h 1607063"/>
              <a:gd name="connsiteX33" fmla="*/ 1069041 w 1438835"/>
              <a:gd name="connsiteY33" fmla="*/ 47204 h 1607063"/>
              <a:gd name="connsiteX34" fmla="*/ 1001806 w 1438835"/>
              <a:gd name="connsiteY34" fmla="*/ 20310 h 1607063"/>
              <a:gd name="connsiteX35" fmla="*/ 927847 w 1438835"/>
              <a:gd name="connsiteY35" fmla="*/ 139 h 1607063"/>
              <a:gd name="connsiteX36" fmla="*/ 793377 w 1438835"/>
              <a:gd name="connsiteY36" fmla="*/ 13586 h 16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38835" h="1607063">
                <a:moveTo>
                  <a:pt x="793377" y="13586"/>
                </a:moveTo>
                <a:cubicBezTo>
                  <a:pt x="735107" y="14707"/>
                  <a:pt x="826463" y="12380"/>
                  <a:pt x="578224" y="6863"/>
                </a:cubicBezTo>
                <a:cubicBezTo>
                  <a:pt x="533355" y="5866"/>
                  <a:pt x="488577" y="11345"/>
                  <a:pt x="443753" y="13586"/>
                </a:cubicBezTo>
                <a:cubicBezTo>
                  <a:pt x="412377" y="29274"/>
                  <a:pt x="376806" y="38476"/>
                  <a:pt x="349624" y="60651"/>
                </a:cubicBezTo>
                <a:cubicBezTo>
                  <a:pt x="280894" y="116721"/>
                  <a:pt x="193977" y="215663"/>
                  <a:pt x="127747" y="289251"/>
                </a:cubicBezTo>
                <a:cubicBezTo>
                  <a:pt x="72665" y="417775"/>
                  <a:pt x="42338" y="467991"/>
                  <a:pt x="13447" y="591810"/>
                </a:cubicBezTo>
                <a:cubicBezTo>
                  <a:pt x="6749" y="620517"/>
                  <a:pt x="4482" y="650081"/>
                  <a:pt x="0" y="679216"/>
                </a:cubicBezTo>
                <a:cubicBezTo>
                  <a:pt x="2241" y="784551"/>
                  <a:pt x="-2960" y="890309"/>
                  <a:pt x="6724" y="995222"/>
                </a:cubicBezTo>
                <a:cubicBezTo>
                  <a:pt x="10572" y="1036913"/>
                  <a:pt x="29879" y="1075705"/>
                  <a:pt x="40341" y="1116245"/>
                </a:cubicBezTo>
                <a:cubicBezTo>
                  <a:pt x="47813" y="1145198"/>
                  <a:pt x="53260" y="1174643"/>
                  <a:pt x="60512" y="1203651"/>
                </a:cubicBezTo>
                <a:cubicBezTo>
                  <a:pt x="64469" y="1219480"/>
                  <a:pt x="65371" y="1236843"/>
                  <a:pt x="73959" y="1250716"/>
                </a:cubicBezTo>
                <a:cubicBezTo>
                  <a:pt x="126715" y="1335937"/>
                  <a:pt x="248753" y="1449047"/>
                  <a:pt x="316006" y="1499486"/>
                </a:cubicBezTo>
                <a:cubicBezTo>
                  <a:pt x="386043" y="1552014"/>
                  <a:pt x="444632" y="1586256"/>
                  <a:pt x="524435" y="1600339"/>
                </a:cubicBezTo>
                <a:cubicBezTo>
                  <a:pt x="544421" y="1603866"/>
                  <a:pt x="564776" y="1604822"/>
                  <a:pt x="584947" y="1607063"/>
                </a:cubicBezTo>
                <a:cubicBezTo>
                  <a:pt x="674594" y="1598098"/>
                  <a:pt x="764639" y="1592479"/>
                  <a:pt x="853888" y="1580169"/>
                </a:cubicBezTo>
                <a:cubicBezTo>
                  <a:pt x="894826" y="1574522"/>
                  <a:pt x="935289" y="1565014"/>
                  <a:pt x="974912" y="1553274"/>
                </a:cubicBezTo>
                <a:cubicBezTo>
                  <a:pt x="1007693" y="1543561"/>
                  <a:pt x="1077612" y="1504824"/>
                  <a:pt x="1102659" y="1486039"/>
                </a:cubicBezTo>
                <a:cubicBezTo>
                  <a:pt x="1189861" y="1420637"/>
                  <a:pt x="1226024" y="1395747"/>
                  <a:pt x="1277471" y="1311227"/>
                </a:cubicBezTo>
                <a:cubicBezTo>
                  <a:pt x="1309526" y="1258565"/>
                  <a:pt x="1342969" y="1169450"/>
                  <a:pt x="1364877" y="1116245"/>
                </a:cubicBezTo>
                <a:cubicBezTo>
                  <a:pt x="1371600" y="1082627"/>
                  <a:pt x="1377106" y="1048743"/>
                  <a:pt x="1385047" y="1015392"/>
                </a:cubicBezTo>
                <a:cubicBezTo>
                  <a:pt x="1388330" y="1001603"/>
                  <a:pt x="1395248" y="988849"/>
                  <a:pt x="1398494" y="975051"/>
                </a:cubicBezTo>
                <a:cubicBezTo>
                  <a:pt x="1404233" y="950660"/>
                  <a:pt x="1407459" y="925745"/>
                  <a:pt x="1411941" y="901092"/>
                </a:cubicBezTo>
                <a:cubicBezTo>
                  <a:pt x="1416423" y="840580"/>
                  <a:pt x="1422633" y="780172"/>
                  <a:pt x="1425388" y="719557"/>
                </a:cubicBezTo>
                <a:cubicBezTo>
                  <a:pt x="1433540" y="540215"/>
                  <a:pt x="1428596" y="620871"/>
                  <a:pt x="1438835" y="477510"/>
                </a:cubicBezTo>
                <a:cubicBezTo>
                  <a:pt x="1436594" y="457339"/>
                  <a:pt x="1436092" y="436899"/>
                  <a:pt x="1432112" y="416998"/>
                </a:cubicBezTo>
                <a:cubicBezTo>
                  <a:pt x="1427331" y="393091"/>
                  <a:pt x="1410770" y="356776"/>
                  <a:pt x="1398494" y="336316"/>
                </a:cubicBezTo>
                <a:cubicBezTo>
                  <a:pt x="1392729" y="326707"/>
                  <a:pt x="1383766" y="319218"/>
                  <a:pt x="1378324" y="309422"/>
                </a:cubicBezTo>
                <a:cubicBezTo>
                  <a:pt x="1372463" y="298872"/>
                  <a:pt x="1370774" y="286334"/>
                  <a:pt x="1364877" y="275804"/>
                </a:cubicBezTo>
                <a:cubicBezTo>
                  <a:pt x="1339336" y="230196"/>
                  <a:pt x="1311373" y="185984"/>
                  <a:pt x="1284194" y="141333"/>
                </a:cubicBezTo>
                <a:cubicBezTo>
                  <a:pt x="1268482" y="115520"/>
                  <a:pt x="1271732" y="120906"/>
                  <a:pt x="1243853" y="100992"/>
                </a:cubicBezTo>
                <a:cubicBezTo>
                  <a:pt x="1237278" y="96295"/>
                  <a:pt x="1231423" y="89867"/>
                  <a:pt x="1223683" y="87545"/>
                </a:cubicBezTo>
                <a:cubicBezTo>
                  <a:pt x="1212402" y="84161"/>
                  <a:pt x="1120813" y="74621"/>
                  <a:pt x="1116106" y="74098"/>
                </a:cubicBezTo>
                <a:cubicBezTo>
                  <a:pt x="1107141" y="69616"/>
                  <a:pt x="1097914" y="65624"/>
                  <a:pt x="1089212" y="60651"/>
                </a:cubicBezTo>
                <a:cubicBezTo>
                  <a:pt x="1082196" y="56642"/>
                  <a:pt x="1076378" y="50590"/>
                  <a:pt x="1069041" y="47204"/>
                </a:cubicBezTo>
                <a:cubicBezTo>
                  <a:pt x="1047125" y="37089"/>
                  <a:pt x="1024218" y="29275"/>
                  <a:pt x="1001806" y="20310"/>
                </a:cubicBezTo>
                <a:cubicBezTo>
                  <a:pt x="971668" y="8255"/>
                  <a:pt x="961865" y="1557"/>
                  <a:pt x="927847" y="139"/>
                </a:cubicBezTo>
                <a:cubicBezTo>
                  <a:pt x="887541" y="-1541"/>
                  <a:pt x="851647" y="12465"/>
                  <a:pt x="793377" y="13586"/>
                </a:cubicBezTo>
                <a:close/>
              </a:path>
            </a:pathLst>
          </a:custGeom>
          <a:solidFill>
            <a:srgbClr val="CAE4E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162F65"/>
                </a:solidFill>
                <a:latin typeface="DB Helvethaica X 55 Regular" panose="02000506090000020004" pitchFamily="2" charset="-34"/>
                <a:cs typeface="DB Helvethaica X 55 Regular" panose="02000506090000020004" pitchFamily="2" charset="-34"/>
              </a:rPr>
              <a:t>4</a:t>
            </a:r>
            <a:endParaRPr lang="th-TH" sz="3200">
              <a:solidFill>
                <a:srgbClr val="162F65"/>
              </a:solidFill>
              <a:latin typeface="DB Helvethaica X 55 Regular" panose="02000506090000020004" pitchFamily="2" charset="-34"/>
              <a:cs typeface="DB Helvethaica X 55 Regular" panose="02000506090000020004" pitchFamily="2" charset="-34"/>
            </a:endParaRPr>
          </a:p>
        </p:txBody>
      </p:sp>
      <p:sp>
        <p:nvSpPr>
          <p:cNvPr id="52" name="Freeform: Shape 51">
            <a:extLst>
              <a:ext uri="{FF2B5EF4-FFF2-40B4-BE49-F238E27FC236}">
                <a16:creationId xmlns:a16="http://schemas.microsoft.com/office/drawing/2014/main" id="{7A0729F4-7A3B-49B4-81A9-AFCC2B4B3C6A}"/>
              </a:ext>
            </a:extLst>
          </p:cNvPr>
          <p:cNvSpPr/>
          <p:nvPr/>
        </p:nvSpPr>
        <p:spPr>
          <a:xfrm>
            <a:off x="8147683" y="2861290"/>
            <a:ext cx="430059" cy="441278"/>
          </a:xfrm>
          <a:custGeom>
            <a:avLst/>
            <a:gdLst>
              <a:gd name="connsiteX0" fmla="*/ 793377 w 1438835"/>
              <a:gd name="connsiteY0" fmla="*/ 13586 h 1607063"/>
              <a:gd name="connsiteX1" fmla="*/ 578224 w 1438835"/>
              <a:gd name="connsiteY1" fmla="*/ 6863 h 1607063"/>
              <a:gd name="connsiteX2" fmla="*/ 443753 w 1438835"/>
              <a:gd name="connsiteY2" fmla="*/ 13586 h 1607063"/>
              <a:gd name="connsiteX3" fmla="*/ 349624 w 1438835"/>
              <a:gd name="connsiteY3" fmla="*/ 60651 h 1607063"/>
              <a:gd name="connsiteX4" fmla="*/ 127747 w 1438835"/>
              <a:gd name="connsiteY4" fmla="*/ 289251 h 1607063"/>
              <a:gd name="connsiteX5" fmla="*/ 13447 w 1438835"/>
              <a:gd name="connsiteY5" fmla="*/ 591810 h 1607063"/>
              <a:gd name="connsiteX6" fmla="*/ 0 w 1438835"/>
              <a:gd name="connsiteY6" fmla="*/ 679216 h 1607063"/>
              <a:gd name="connsiteX7" fmla="*/ 6724 w 1438835"/>
              <a:gd name="connsiteY7" fmla="*/ 995222 h 1607063"/>
              <a:gd name="connsiteX8" fmla="*/ 40341 w 1438835"/>
              <a:gd name="connsiteY8" fmla="*/ 1116245 h 1607063"/>
              <a:gd name="connsiteX9" fmla="*/ 60512 w 1438835"/>
              <a:gd name="connsiteY9" fmla="*/ 1203651 h 1607063"/>
              <a:gd name="connsiteX10" fmla="*/ 73959 w 1438835"/>
              <a:gd name="connsiteY10" fmla="*/ 1250716 h 1607063"/>
              <a:gd name="connsiteX11" fmla="*/ 316006 w 1438835"/>
              <a:gd name="connsiteY11" fmla="*/ 1499486 h 1607063"/>
              <a:gd name="connsiteX12" fmla="*/ 524435 w 1438835"/>
              <a:gd name="connsiteY12" fmla="*/ 1600339 h 1607063"/>
              <a:gd name="connsiteX13" fmla="*/ 584947 w 1438835"/>
              <a:gd name="connsiteY13" fmla="*/ 1607063 h 1607063"/>
              <a:gd name="connsiteX14" fmla="*/ 853888 w 1438835"/>
              <a:gd name="connsiteY14" fmla="*/ 1580169 h 1607063"/>
              <a:gd name="connsiteX15" fmla="*/ 974912 w 1438835"/>
              <a:gd name="connsiteY15" fmla="*/ 1553274 h 1607063"/>
              <a:gd name="connsiteX16" fmla="*/ 1102659 w 1438835"/>
              <a:gd name="connsiteY16" fmla="*/ 1486039 h 1607063"/>
              <a:gd name="connsiteX17" fmla="*/ 1277471 w 1438835"/>
              <a:gd name="connsiteY17" fmla="*/ 1311227 h 1607063"/>
              <a:gd name="connsiteX18" fmla="*/ 1364877 w 1438835"/>
              <a:gd name="connsiteY18" fmla="*/ 1116245 h 1607063"/>
              <a:gd name="connsiteX19" fmla="*/ 1385047 w 1438835"/>
              <a:gd name="connsiteY19" fmla="*/ 1015392 h 1607063"/>
              <a:gd name="connsiteX20" fmla="*/ 1398494 w 1438835"/>
              <a:gd name="connsiteY20" fmla="*/ 975051 h 1607063"/>
              <a:gd name="connsiteX21" fmla="*/ 1411941 w 1438835"/>
              <a:gd name="connsiteY21" fmla="*/ 901092 h 1607063"/>
              <a:gd name="connsiteX22" fmla="*/ 1425388 w 1438835"/>
              <a:gd name="connsiteY22" fmla="*/ 719557 h 1607063"/>
              <a:gd name="connsiteX23" fmla="*/ 1438835 w 1438835"/>
              <a:gd name="connsiteY23" fmla="*/ 477510 h 1607063"/>
              <a:gd name="connsiteX24" fmla="*/ 1432112 w 1438835"/>
              <a:gd name="connsiteY24" fmla="*/ 416998 h 1607063"/>
              <a:gd name="connsiteX25" fmla="*/ 1398494 w 1438835"/>
              <a:gd name="connsiteY25" fmla="*/ 336316 h 1607063"/>
              <a:gd name="connsiteX26" fmla="*/ 1378324 w 1438835"/>
              <a:gd name="connsiteY26" fmla="*/ 309422 h 1607063"/>
              <a:gd name="connsiteX27" fmla="*/ 1364877 w 1438835"/>
              <a:gd name="connsiteY27" fmla="*/ 275804 h 1607063"/>
              <a:gd name="connsiteX28" fmla="*/ 1284194 w 1438835"/>
              <a:gd name="connsiteY28" fmla="*/ 141333 h 1607063"/>
              <a:gd name="connsiteX29" fmla="*/ 1243853 w 1438835"/>
              <a:gd name="connsiteY29" fmla="*/ 100992 h 1607063"/>
              <a:gd name="connsiteX30" fmla="*/ 1223683 w 1438835"/>
              <a:gd name="connsiteY30" fmla="*/ 87545 h 1607063"/>
              <a:gd name="connsiteX31" fmla="*/ 1116106 w 1438835"/>
              <a:gd name="connsiteY31" fmla="*/ 74098 h 1607063"/>
              <a:gd name="connsiteX32" fmla="*/ 1089212 w 1438835"/>
              <a:gd name="connsiteY32" fmla="*/ 60651 h 1607063"/>
              <a:gd name="connsiteX33" fmla="*/ 1069041 w 1438835"/>
              <a:gd name="connsiteY33" fmla="*/ 47204 h 1607063"/>
              <a:gd name="connsiteX34" fmla="*/ 1001806 w 1438835"/>
              <a:gd name="connsiteY34" fmla="*/ 20310 h 1607063"/>
              <a:gd name="connsiteX35" fmla="*/ 927847 w 1438835"/>
              <a:gd name="connsiteY35" fmla="*/ 139 h 1607063"/>
              <a:gd name="connsiteX36" fmla="*/ 793377 w 1438835"/>
              <a:gd name="connsiteY36" fmla="*/ 13586 h 16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38835" h="1607063">
                <a:moveTo>
                  <a:pt x="793377" y="13586"/>
                </a:moveTo>
                <a:cubicBezTo>
                  <a:pt x="735107" y="14707"/>
                  <a:pt x="826463" y="12380"/>
                  <a:pt x="578224" y="6863"/>
                </a:cubicBezTo>
                <a:cubicBezTo>
                  <a:pt x="533355" y="5866"/>
                  <a:pt x="488577" y="11345"/>
                  <a:pt x="443753" y="13586"/>
                </a:cubicBezTo>
                <a:cubicBezTo>
                  <a:pt x="412377" y="29274"/>
                  <a:pt x="376806" y="38476"/>
                  <a:pt x="349624" y="60651"/>
                </a:cubicBezTo>
                <a:cubicBezTo>
                  <a:pt x="280894" y="116721"/>
                  <a:pt x="193977" y="215663"/>
                  <a:pt x="127747" y="289251"/>
                </a:cubicBezTo>
                <a:cubicBezTo>
                  <a:pt x="72665" y="417775"/>
                  <a:pt x="42338" y="467991"/>
                  <a:pt x="13447" y="591810"/>
                </a:cubicBezTo>
                <a:cubicBezTo>
                  <a:pt x="6749" y="620517"/>
                  <a:pt x="4482" y="650081"/>
                  <a:pt x="0" y="679216"/>
                </a:cubicBezTo>
                <a:cubicBezTo>
                  <a:pt x="2241" y="784551"/>
                  <a:pt x="-2960" y="890309"/>
                  <a:pt x="6724" y="995222"/>
                </a:cubicBezTo>
                <a:cubicBezTo>
                  <a:pt x="10572" y="1036913"/>
                  <a:pt x="29879" y="1075705"/>
                  <a:pt x="40341" y="1116245"/>
                </a:cubicBezTo>
                <a:cubicBezTo>
                  <a:pt x="47813" y="1145198"/>
                  <a:pt x="53260" y="1174643"/>
                  <a:pt x="60512" y="1203651"/>
                </a:cubicBezTo>
                <a:cubicBezTo>
                  <a:pt x="64469" y="1219480"/>
                  <a:pt x="65371" y="1236843"/>
                  <a:pt x="73959" y="1250716"/>
                </a:cubicBezTo>
                <a:cubicBezTo>
                  <a:pt x="126715" y="1335937"/>
                  <a:pt x="248753" y="1449047"/>
                  <a:pt x="316006" y="1499486"/>
                </a:cubicBezTo>
                <a:cubicBezTo>
                  <a:pt x="386043" y="1552014"/>
                  <a:pt x="444632" y="1586256"/>
                  <a:pt x="524435" y="1600339"/>
                </a:cubicBezTo>
                <a:cubicBezTo>
                  <a:pt x="544421" y="1603866"/>
                  <a:pt x="564776" y="1604822"/>
                  <a:pt x="584947" y="1607063"/>
                </a:cubicBezTo>
                <a:cubicBezTo>
                  <a:pt x="674594" y="1598098"/>
                  <a:pt x="764639" y="1592479"/>
                  <a:pt x="853888" y="1580169"/>
                </a:cubicBezTo>
                <a:cubicBezTo>
                  <a:pt x="894826" y="1574522"/>
                  <a:pt x="935289" y="1565014"/>
                  <a:pt x="974912" y="1553274"/>
                </a:cubicBezTo>
                <a:cubicBezTo>
                  <a:pt x="1007693" y="1543561"/>
                  <a:pt x="1077612" y="1504824"/>
                  <a:pt x="1102659" y="1486039"/>
                </a:cubicBezTo>
                <a:cubicBezTo>
                  <a:pt x="1189861" y="1420637"/>
                  <a:pt x="1226024" y="1395747"/>
                  <a:pt x="1277471" y="1311227"/>
                </a:cubicBezTo>
                <a:cubicBezTo>
                  <a:pt x="1309526" y="1258565"/>
                  <a:pt x="1342969" y="1169450"/>
                  <a:pt x="1364877" y="1116245"/>
                </a:cubicBezTo>
                <a:cubicBezTo>
                  <a:pt x="1371600" y="1082627"/>
                  <a:pt x="1377106" y="1048743"/>
                  <a:pt x="1385047" y="1015392"/>
                </a:cubicBezTo>
                <a:cubicBezTo>
                  <a:pt x="1388330" y="1001603"/>
                  <a:pt x="1395248" y="988849"/>
                  <a:pt x="1398494" y="975051"/>
                </a:cubicBezTo>
                <a:cubicBezTo>
                  <a:pt x="1404233" y="950660"/>
                  <a:pt x="1407459" y="925745"/>
                  <a:pt x="1411941" y="901092"/>
                </a:cubicBezTo>
                <a:cubicBezTo>
                  <a:pt x="1416423" y="840580"/>
                  <a:pt x="1422633" y="780172"/>
                  <a:pt x="1425388" y="719557"/>
                </a:cubicBezTo>
                <a:cubicBezTo>
                  <a:pt x="1433540" y="540215"/>
                  <a:pt x="1428596" y="620871"/>
                  <a:pt x="1438835" y="477510"/>
                </a:cubicBezTo>
                <a:cubicBezTo>
                  <a:pt x="1436594" y="457339"/>
                  <a:pt x="1436092" y="436899"/>
                  <a:pt x="1432112" y="416998"/>
                </a:cubicBezTo>
                <a:cubicBezTo>
                  <a:pt x="1427331" y="393091"/>
                  <a:pt x="1410770" y="356776"/>
                  <a:pt x="1398494" y="336316"/>
                </a:cubicBezTo>
                <a:cubicBezTo>
                  <a:pt x="1392729" y="326707"/>
                  <a:pt x="1383766" y="319218"/>
                  <a:pt x="1378324" y="309422"/>
                </a:cubicBezTo>
                <a:cubicBezTo>
                  <a:pt x="1372463" y="298872"/>
                  <a:pt x="1370774" y="286334"/>
                  <a:pt x="1364877" y="275804"/>
                </a:cubicBezTo>
                <a:cubicBezTo>
                  <a:pt x="1339336" y="230196"/>
                  <a:pt x="1311373" y="185984"/>
                  <a:pt x="1284194" y="141333"/>
                </a:cubicBezTo>
                <a:cubicBezTo>
                  <a:pt x="1268482" y="115520"/>
                  <a:pt x="1271732" y="120906"/>
                  <a:pt x="1243853" y="100992"/>
                </a:cubicBezTo>
                <a:cubicBezTo>
                  <a:pt x="1237278" y="96295"/>
                  <a:pt x="1231423" y="89867"/>
                  <a:pt x="1223683" y="87545"/>
                </a:cubicBezTo>
                <a:cubicBezTo>
                  <a:pt x="1212402" y="84161"/>
                  <a:pt x="1120813" y="74621"/>
                  <a:pt x="1116106" y="74098"/>
                </a:cubicBezTo>
                <a:cubicBezTo>
                  <a:pt x="1107141" y="69616"/>
                  <a:pt x="1097914" y="65624"/>
                  <a:pt x="1089212" y="60651"/>
                </a:cubicBezTo>
                <a:cubicBezTo>
                  <a:pt x="1082196" y="56642"/>
                  <a:pt x="1076378" y="50590"/>
                  <a:pt x="1069041" y="47204"/>
                </a:cubicBezTo>
                <a:cubicBezTo>
                  <a:pt x="1047125" y="37089"/>
                  <a:pt x="1024218" y="29275"/>
                  <a:pt x="1001806" y="20310"/>
                </a:cubicBezTo>
                <a:cubicBezTo>
                  <a:pt x="971668" y="8255"/>
                  <a:pt x="961865" y="1557"/>
                  <a:pt x="927847" y="139"/>
                </a:cubicBezTo>
                <a:cubicBezTo>
                  <a:pt x="887541" y="-1541"/>
                  <a:pt x="851647" y="12465"/>
                  <a:pt x="793377" y="13586"/>
                </a:cubicBezTo>
                <a:close/>
              </a:path>
            </a:pathLst>
          </a:custGeom>
          <a:solidFill>
            <a:srgbClr val="CAE4E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162F65"/>
                </a:solidFill>
                <a:latin typeface="DB Helvethaica X 55 Regular" panose="02000506090000020004" pitchFamily="2" charset="-34"/>
                <a:cs typeface="DB Helvethaica X 55 Regular" panose="02000506090000020004" pitchFamily="2" charset="-34"/>
              </a:rPr>
              <a:t>5</a:t>
            </a:r>
            <a:endParaRPr lang="th-TH" sz="3200">
              <a:solidFill>
                <a:srgbClr val="162F65"/>
              </a:solidFill>
              <a:latin typeface="DB Helvethaica X 55 Regular" panose="02000506090000020004" pitchFamily="2" charset="-34"/>
              <a:cs typeface="DB Helvethaica X 55 Regular" panose="02000506090000020004" pitchFamily="2" charset="-34"/>
            </a:endParaRPr>
          </a:p>
        </p:txBody>
      </p:sp>
      <p:sp>
        <p:nvSpPr>
          <p:cNvPr id="53" name="Freeform: Shape 52">
            <a:extLst>
              <a:ext uri="{FF2B5EF4-FFF2-40B4-BE49-F238E27FC236}">
                <a16:creationId xmlns:a16="http://schemas.microsoft.com/office/drawing/2014/main" id="{E388D881-E550-456B-AA5F-539E48FAE201}"/>
              </a:ext>
            </a:extLst>
          </p:cNvPr>
          <p:cNvSpPr/>
          <p:nvPr/>
        </p:nvSpPr>
        <p:spPr>
          <a:xfrm>
            <a:off x="8147683" y="3676809"/>
            <a:ext cx="430059" cy="441278"/>
          </a:xfrm>
          <a:custGeom>
            <a:avLst/>
            <a:gdLst>
              <a:gd name="connsiteX0" fmla="*/ 793377 w 1438835"/>
              <a:gd name="connsiteY0" fmla="*/ 13586 h 1607063"/>
              <a:gd name="connsiteX1" fmla="*/ 578224 w 1438835"/>
              <a:gd name="connsiteY1" fmla="*/ 6863 h 1607063"/>
              <a:gd name="connsiteX2" fmla="*/ 443753 w 1438835"/>
              <a:gd name="connsiteY2" fmla="*/ 13586 h 1607063"/>
              <a:gd name="connsiteX3" fmla="*/ 349624 w 1438835"/>
              <a:gd name="connsiteY3" fmla="*/ 60651 h 1607063"/>
              <a:gd name="connsiteX4" fmla="*/ 127747 w 1438835"/>
              <a:gd name="connsiteY4" fmla="*/ 289251 h 1607063"/>
              <a:gd name="connsiteX5" fmla="*/ 13447 w 1438835"/>
              <a:gd name="connsiteY5" fmla="*/ 591810 h 1607063"/>
              <a:gd name="connsiteX6" fmla="*/ 0 w 1438835"/>
              <a:gd name="connsiteY6" fmla="*/ 679216 h 1607063"/>
              <a:gd name="connsiteX7" fmla="*/ 6724 w 1438835"/>
              <a:gd name="connsiteY7" fmla="*/ 995222 h 1607063"/>
              <a:gd name="connsiteX8" fmla="*/ 40341 w 1438835"/>
              <a:gd name="connsiteY8" fmla="*/ 1116245 h 1607063"/>
              <a:gd name="connsiteX9" fmla="*/ 60512 w 1438835"/>
              <a:gd name="connsiteY9" fmla="*/ 1203651 h 1607063"/>
              <a:gd name="connsiteX10" fmla="*/ 73959 w 1438835"/>
              <a:gd name="connsiteY10" fmla="*/ 1250716 h 1607063"/>
              <a:gd name="connsiteX11" fmla="*/ 316006 w 1438835"/>
              <a:gd name="connsiteY11" fmla="*/ 1499486 h 1607063"/>
              <a:gd name="connsiteX12" fmla="*/ 524435 w 1438835"/>
              <a:gd name="connsiteY12" fmla="*/ 1600339 h 1607063"/>
              <a:gd name="connsiteX13" fmla="*/ 584947 w 1438835"/>
              <a:gd name="connsiteY13" fmla="*/ 1607063 h 1607063"/>
              <a:gd name="connsiteX14" fmla="*/ 853888 w 1438835"/>
              <a:gd name="connsiteY14" fmla="*/ 1580169 h 1607063"/>
              <a:gd name="connsiteX15" fmla="*/ 974912 w 1438835"/>
              <a:gd name="connsiteY15" fmla="*/ 1553274 h 1607063"/>
              <a:gd name="connsiteX16" fmla="*/ 1102659 w 1438835"/>
              <a:gd name="connsiteY16" fmla="*/ 1486039 h 1607063"/>
              <a:gd name="connsiteX17" fmla="*/ 1277471 w 1438835"/>
              <a:gd name="connsiteY17" fmla="*/ 1311227 h 1607063"/>
              <a:gd name="connsiteX18" fmla="*/ 1364877 w 1438835"/>
              <a:gd name="connsiteY18" fmla="*/ 1116245 h 1607063"/>
              <a:gd name="connsiteX19" fmla="*/ 1385047 w 1438835"/>
              <a:gd name="connsiteY19" fmla="*/ 1015392 h 1607063"/>
              <a:gd name="connsiteX20" fmla="*/ 1398494 w 1438835"/>
              <a:gd name="connsiteY20" fmla="*/ 975051 h 1607063"/>
              <a:gd name="connsiteX21" fmla="*/ 1411941 w 1438835"/>
              <a:gd name="connsiteY21" fmla="*/ 901092 h 1607063"/>
              <a:gd name="connsiteX22" fmla="*/ 1425388 w 1438835"/>
              <a:gd name="connsiteY22" fmla="*/ 719557 h 1607063"/>
              <a:gd name="connsiteX23" fmla="*/ 1438835 w 1438835"/>
              <a:gd name="connsiteY23" fmla="*/ 477510 h 1607063"/>
              <a:gd name="connsiteX24" fmla="*/ 1432112 w 1438835"/>
              <a:gd name="connsiteY24" fmla="*/ 416998 h 1607063"/>
              <a:gd name="connsiteX25" fmla="*/ 1398494 w 1438835"/>
              <a:gd name="connsiteY25" fmla="*/ 336316 h 1607063"/>
              <a:gd name="connsiteX26" fmla="*/ 1378324 w 1438835"/>
              <a:gd name="connsiteY26" fmla="*/ 309422 h 1607063"/>
              <a:gd name="connsiteX27" fmla="*/ 1364877 w 1438835"/>
              <a:gd name="connsiteY27" fmla="*/ 275804 h 1607063"/>
              <a:gd name="connsiteX28" fmla="*/ 1284194 w 1438835"/>
              <a:gd name="connsiteY28" fmla="*/ 141333 h 1607063"/>
              <a:gd name="connsiteX29" fmla="*/ 1243853 w 1438835"/>
              <a:gd name="connsiteY29" fmla="*/ 100992 h 1607063"/>
              <a:gd name="connsiteX30" fmla="*/ 1223683 w 1438835"/>
              <a:gd name="connsiteY30" fmla="*/ 87545 h 1607063"/>
              <a:gd name="connsiteX31" fmla="*/ 1116106 w 1438835"/>
              <a:gd name="connsiteY31" fmla="*/ 74098 h 1607063"/>
              <a:gd name="connsiteX32" fmla="*/ 1089212 w 1438835"/>
              <a:gd name="connsiteY32" fmla="*/ 60651 h 1607063"/>
              <a:gd name="connsiteX33" fmla="*/ 1069041 w 1438835"/>
              <a:gd name="connsiteY33" fmla="*/ 47204 h 1607063"/>
              <a:gd name="connsiteX34" fmla="*/ 1001806 w 1438835"/>
              <a:gd name="connsiteY34" fmla="*/ 20310 h 1607063"/>
              <a:gd name="connsiteX35" fmla="*/ 927847 w 1438835"/>
              <a:gd name="connsiteY35" fmla="*/ 139 h 1607063"/>
              <a:gd name="connsiteX36" fmla="*/ 793377 w 1438835"/>
              <a:gd name="connsiteY36" fmla="*/ 13586 h 16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38835" h="1607063">
                <a:moveTo>
                  <a:pt x="793377" y="13586"/>
                </a:moveTo>
                <a:cubicBezTo>
                  <a:pt x="735107" y="14707"/>
                  <a:pt x="826463" y="12380"/>
                  <a:pt x="578224" y="6863"/>
                </a:cubicBezTo>
                <a:cubicBezTo>
                  <a:pt x="533355" y="5866"/>
                  <a:pt x="488577" y="11345"/>
                  <a:pt x="443753" y="13586"/>
                </a:cubicBezTo>
                <a:cubicBezTo>
                  <a:pt x="412377" y="29274"/>
                  <a:pt x="376806" y="38476"/>
                  <a:pt x="349624" y="60651"/>
                </a:cubicBezTo>
                <a:cubicBezTo>
                  <a:pt x="280894" y="116721"/>
                  <a:pt x="193977" y="215663"/>
                  <a:pt x="127747" y="289251"/>
                </a:cubicBezTo>
                <a:cubicBezTo>
                  <a:pt x="72665" y="417775"/>
                  <a:pt x="42338" y="467991"/>
                  <a:pt x="13447" y="591810"/>
                </a:cubicBezTo>
                <a:cubicBezTo>
                  <a:pt x="6749" y="620517"/>
                  <a:pt x="4482" y="650081"/>
                  <a:pt x="0" y="679216"/>
                </a:cubicBezTo>
                <a:cubicBezTo>
                  <a:pt x="2241" y="784551"/>
                  <a:pt x="-2960" y="890309"/>
                  <a:pt x="6724" y="995222"/>
                </a:cubicBezTo>
                <a:cubicBezTo>
                  <a:pt x="10572" y="1036913"/>
                  <a:pt x="29879" y="1075705"/>
                  <a:pt x="40341" y="1116245"/>
                </a:cubicBezTo>
                <a:cubicBezTo>
                  <a:pt x="47813" y="1145198"/>
                  <a:pt x="53260" y="1174643"/>
                  <a:pt x="60512" y="1203651"/>
                </a:cubicBezTo>
                <a:cubicBezTo>
                  <a:pt x="64469" y="1219480"/>
                  <a:pt x="65371" y="1236843"/>
                  <a:pt x="73959" y="1250716"/>
                </a:cubicBezTo>
                <a:cubicBezTo>
                  <a:pt x="126715" y="1335937"/>
                  <a:pt x="248753" y="1449047"/>
                  <a:pt x="316006" y="1499486"/>
                </a:cubicBezTo>
                <a:cubicBezTo>
                  <a:pt x="386043" y="1552014"/>
                  <a:pt x="444632" y="1586256"/>
                  <a:pt x="524435" y="1600339"/>
                </a:cubicBezTo>
                <a:cubicBezTo>
                  <a:pt x="544421" y="1603866"/>
                  <a:pt x="564776" y="1604822"/>
                  <a:pt x="584947" y="1607063"/>
                </a:cubicBezTo>
                <a:cubicBezTo>
                  <a:pt x="674594" y="1598098"/>
                  <a:pt x="764639" y="1592479"/>
                  <a:pt x="853888" y="1580169"/>
                </a:cubicBezTo>
                <a:cubicBezTo>
                  <a:pt x="894826" y="1574522"/>
                  <a:pt x="935289" y="1565014"/>
                  <a:pt x="974912" y="1553274"/>
                </a:cubicBezTo>
                <a:cubicBezTo>
                  <a:pt x="1007693" y="1543561"/>
                  <a:pt x="1077612" y="1504824"/>
                  <a:pt x="1102659" y="1486039"/>
                </a:cubicBezTo>
                <a:cubicBezTo>
                  <a:pt x="1189861" y="1420637"/>
                  <a:pt x="1226024" y="1395747"/>
                  <a:pt x="1277471" y="1311227"/>
                </a:cubicBezTo>
                <a:cubicBezTo>
                  <a:pt x="1309526" y="1258565"/>
                  <a:pt x="1342969" y="1169450"/>
                  <a:pt x="1364877" y="1116245"/>
                </a:cubicBezTo>
                <a:cubicBezTo>
                  <a:pt x="1371600" y="1082627"/>
                  <a:pt x="1377106" y="1048743"/>
                  <a:pt x="1385047" y="1015392"/>
                </a:cubicBezTo>
                <a:cubicBezTo>
                  <a:pt x="1388330" y="1001603"/>
                  <a:pt x="1395248" y="988849"/>
                  <a:pt x="1398494" y="975051"/>
                </a:cubicBezTo>
                <a:cubicBezTo>
                  <a:pt x="1404233" y="950660"/>
                  <a:pt x="1407459" y="925745"/>
                  <a:pt x="1411941" y="901092"/>
                </a:cubicBezTo>
                <a:cubicBezTo>
                  <a:pt x="1416423" y="840580"/>
                  <a:pt x="1422633" y="780172"/>
                  <a:pt x="1425388" y="719557"/>
                </a:cubicBezTo>
                <a:cubicBezTo>
                  <a:pt x="1433540" y="540215"/>
                  <a:pt x="1428596" y="620871"/>
                  <a:pt x="1438835" y="477510"/>
                </a:cubicBezTo>
                <a:cubicBezTo>
                  <a:pt x="1436594" y="457339"/>
                  <a:pt x="1436092" y="436899"/>
                  <a:pt x="1432112" y="416998"/>
                </a:cubicBezTo>
                <a:cubicBezTo>
                  <a:pt x="1427331" y="393091"/>
                  <a:pt x="1410770" y="356776"/>
                  <a:pt x="1398494" y="336316"/>
                </a:cubicBezTo>
                <a:cubicBezTo>
                  <a:pt x="1392729" y="326707"/>
                  <a:pt x="1383766" y="319218"/>
                  <a:pt x="1378324" y="309422"/>
                </a:cubicBezTo>
                <a:cubicBezTo>
                  <a:pt x="1372463" y="298872"/>
                  <a:pt x="1370774" y="286334"/>
                  <a:pt x="1364877" y="275804"/>
                </a:cubicBezTo>
                <a:cubicBezTo>
                  <a:pt x="1339336" y="230196"/>
                  <a:pt x="1311373" y="185984"/>
                  <a:pt x="1284194" y="141333"/>
                </a:cubicBezTo>
                <a:cubicBezTo>
                  <a:pt x="1268482" y="115520"/>
                  <a:pt x="1271732" y="120906"/>
                  <a:pt x="1243853" y="100992"/>
                </a:cubicBezTo>
                <a:cubicBezTo>
                  <a:pt x="1237278" y="96295"/>
                  <a:pt x="1231423" y="89867"/>
                  <a:pt x="1223683" y="87545"/>
                </a:cubicBezTo>
                <a:cubicBezTo>
                  <a:pt x="1212402" y="84161"/>
                  <a:pt x="1120813" y="74621"/>
                  <a:pt x="1116106" y="74098"/>
                </a:cubicBezTo>
                <a:cubicBezTo>
                  <a:pt x="1107141" y="69616"/>
                  <a:pt x="1097914" y="65624"/>
                  <a:pt x="1089212" y="60651"/>
                </a:cubicBezTo>
                <a:cubicBezTo>
                  <a:pt x="1082196" y="56642"/>
                  <a:pt x="1076378" y="50590"/>
                  <a:pt x="1069041" y="47204"/>
                </a:cubicBezTo>
                <a:cubicBezTo>
                  <a:pt x="1047125" y="37089"/>
                  <a:pt x="1024218" y="29275"/>
                  <a:pt x="1001806" y="20310"/>
                </a:cubicBezTo>
                <a:cubicBezTo>
                  <a:pt x="971668" y="8255"/>
                  <a:pt x="961865" y="1557"/>
                  <a:pt x="927847" y="139"/>
                </a:cubicBezTo>
                <a:cubicBezTo>
                  <a:pt x="887541" y="-1541"/>
                  <a:pt x="851647" y="12465"/>
                  <a:pt x="793377" y="13586"/>
                </a:cubicBezTo>
                <a:close/>
              </a:path>
            </a:pathLst>
          </a:custGeom>
          <a:solidFill>
            <a:srgbClr val="CAE4E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162F65"/>
                </a:solidFill>
                <a:latin typeface="DB Helvethaica X 55 Regular" panose="02000506090000020004" pitchFamily="2" charset="-34"/>
                <a:cs typeface="DB Helvethaica X 55 Regular" panose="02000506090000020004" pitchFamily="2" charset="-34"/>
              </a:rPr>
              <a:t>6</a:t>
            </a:r>
            <a:endParaRPr lang="th-TH" sz="3200">
              <a:solidFill>
                <a:srgbClr val="162F65"/>
              </a:solidFill>
              <a:latin typeface="DB Helvethaica X 55 Regular" panose="02000506090000020004" pitchFamily="2" charset="-34"/>
              <a:cs typeface="DB Helvethaica X 55 Regular" panose="02000506090000020004" pitchFamily="2" charset="-34"/>
            </a:endParaRPr>
          </a:p>
        </p:txBody>
      </p:sp>
      <p:sp>
        <p:nvSpPr>
          <p:cNvPr id="57" name="Freeform: Shape 56">
            <a:extLst>
              <a:ext uri="{FF2B5EF4-FFF2-40B4-BE49-F238E27FC236}">
                <a16:creationId xmlns:a16="http://schemas.microsoft.com/office/drawing/2014/main" id="{C4081FD5-0401-4D9C-852A-528953C5059C}"/>
              </a:ext>
            </a:extLst>
          </p:cNvPr>
          <p:cNvSpPr/>
          <p:nvPr/>
        </p:nvSpPr>
        <p:spPr>
          <a:xfrm>
            <a:off x="8174286" y="4492328"/>
            <a:ext cx="430059" cy="441278"/>
          </a:xfrm>
          <a:custGeom>
            <a:avLst/>
            <a:gdLst>
              <a:gd name="connsiteX0" fmla="*/ 793377 w 1438835"/>
              <a:gd name="connsiteY0" fmla="*/ 13586 h 1607063"/>
              <a:gd name="connsiteX1" fmla="*/ 578224 w 1438835"/>
              <a:gd name="connsiteY1" fmla="*/ 6863 h 1607063"/>
              <a:gd name="connsiteX2" fmla="*/ 443753 w 1438835"/>
              <a:gd name="connsiteY2" fmla="*/ 13586 h 1607063"/>
              <a:gd name="connsiteX3" fmla="*/ 349624 w 1438835"/>
              <a:gd name="connsiteY3" fmla="*/ 60651 h 1607063"/>
              <a:gd name="connsiteX4" fmla="*/ 127747 w 1438835"/>
              <a:gd name="connsiteY4" fmla="*/ 289251 h 1607063"/>
              <a:gd name="connsiteX5" fmla="*/ 13447 w 1438835"/>
              <a:gd name="connsiteY5" fmla="*/ 591810 h 1607063"/>
              <a:gd name="connsiteX6" fmla="*/ 0 w 1438835"/>
              <a:gd name="connsiteY6" fmla="*/ 679216 h 1607063"/>
              <a:gd name="connsiteX7" fmla="*/ 6724 w 1438835"/>
              <a:gd name="connsiteY7" fmla="*/ 995222 h 1607063"/>
              <a:gd name="connsiteX8" fmla="*/ 40341 w 1438835"/>
              <a:gd name="connsiteY8" fmla="*/ 1116245 h 1607063"/>
              <a:gd name="connsiteX9" fmla="*/ 60512 w 1438835"/>
              <a:gd name="connsiteY9" fmla="*/ 1203651 h 1607063"/>
              <a:gd name="connsiteX10" fmla="*/ 73959 w 1438835"/>
              <a:gd name="connsiteY10" fmla="*/ 1250716 h 1607063"/>
              <a:gd name="connsiteX11" fmla="*/ 316006 w 1438835"/>
              <a:gd name="connsiteY11" fmla="*/ 1499486 h 1607063"/>
              <a:gd name="connsiteX12" fmla="*/ 524435 w 1438835"/>
              <a:gd name="connsiteY12" fmla="*/ 1600339 h 1607063"/>
              <a:gd name="connsiteX13" fmla="*/ 584947 w 1438835"/>
              <a:gd name="connsiteY13" fmla="*/ 1607063 h 1607063"/>
              <a:gd name="connsiteX14" fmla="*/ 853888 w 1438835"/>
              <a:gd name="connsiteY14" fmla="*/ 1580169 h 1607063"/>
              <a:gd name="connsiteX15" fmla="*/ 974912 w 1438835"/>
              <a:gd name="connsiteY15" fmla="*/ 1553274 h 1607063"/>
              <a:gd name="connsiteX16" fmla="*/ 1102659 w 1438835"/>
              <a:gd name="connsiteY16" fmla="*/ 1486039 h 1607063"/>
              <a:gd name="connsiteX17" fmla="*/ 1277471 w 1438835"/>
              <a:gd name="connsiteY17" fmla="*/ 1311227 h 1607063"/>
              <a:gd name="connsiteX18" fmla="*/ 1364877 w 1438835"/>
              <a:gd name="connsiteY18" fmla="*/ 1116245 h 1607063"/>
              <a:gd name="connsiteX19" fmla="*/ 1385047 w 1438835"/>
              <a:gd name="connsiteY19" fmla="*/ 1015392 h 1607063"/>
              <a:gd name="connsiteX20" fmla="*/ 1398494 w 1438835"/>
              <a:gd name="connsiteY20" fmla="*/ 975051 h 1607063"/>
              <a:gd name="connsiteX21" fmla="*/ 1411941 w 1438835"/>
              <a:gd name="connsiteY21" fmla="*/ 901092 h 1607063"/>
              <a:gd name="connsiteX22" fmla="*/ 1425388 w 1438835"/>
              <a:gd name="connsiteY22" fmla="*/ 719557 h 1607063"/>
              <a:gd name="connsiteX23" fmla="*/ 1438835 w 1438835"/>
              <a:gd name="connsiteY23" fmla="*/ 477510 h 1607063"/>
              <a:gd name="connsiteX24" fmla="*/ 1432112 w 1438835"/>
              <a:gd name="connsiteY24" fmla="*/ 416998 h 1607063"/>
              <a:gd name="connsiteX25" fmla="*/ 1398494 w 1438835"/>
              <a:gd name="connsiteY25" fmla="*/ 336316 h 1607063"/>
              <a:gd name="connsiteX26" fmla="*/ 1378324 w 1438835"/>
              <a:gd name="connsiteY26" fmla="*/ 309422 h 1607063"/>
              <a:gd name="connsiteX27" fmla="*/ 1364877 w 1438835"/>
              <a:gd name="connsiteY27" fmla="*/ 275804 h 1607063"/>
              <a:gd name="connsiteX28" fmla="*/ 1284194 w 1438835"/>
              <a:gd name="connsiteY28" fmla="*/ 141333 h 1607063"/>
              <a:gd name="connsiteX29" fmla="*/ 1243853 w 1438835"/>
              <a:gd name="connsiteY29" fmla="*/ 100992 h 1607063"/>
              <a:gd name="connsiteX30" fmla="*/ 1223683 w 1438835"/>
              <a:gd name="connsiteY30" fmla="*/ 87545 h 1607063"/>
              <a:gd name="connsiteX31" fmla="*/ 1116106 w 1438835"/>
              <a:gd name="connsiteY31" fmla="*/ 74098 h 1607063"/>
              <a:gd name="connsiteX32" fmla="*/ 1089212 w 1438835"/>
              <a:gd name="connsiteY32" fmla="*/ 60651 h 1607063"/>
              <a:gd name="connsiteX33" fmla="*/ 1069041 w 1438835"/>
              <a:gd name="connsiteY33" fmla="*/ 47204 h 1607063"/>
              <a:gd name="connsiteX34" fmla="*/ 1001806 w 1438835"/>
              <a:gd name="connsiteY34" fmla="*/ 20310 h 1607063"/>
              <a:gd name="connsiteX35" fmla="*/ 927847 w 1438835"/>
              <a:gd name="connsiteY35" fmla="*/ 139 h 1607063"/>
              <a:gd name="connsiteX36" fmla="*/ 793377 w 1438835"/>
              <a:gd name="connsiteY36" fmla="*/ 13586 h 16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38835" h="1607063">
                <a:moveTo>
                  <a:pt x="793377" y="13586"/>
                </a:moveTo>
                <a:cubicBezTo>
                  <a:pt x="735107" y="14707"/>
                  <a:pt x="826463" y="12380"/>
                  <a:pt x="578224" y="6863"/>
                </a:cubicBezTo>
                <a:cubicBezTo>
                  <a:pt x="533355" y="5866"/>
                  <a:pt x="488577" y="11345"/>
                  <a:pt x="443753" y="13586"/>
                </a:cubicBezTo>
                <a:cubicBezTo>
                  <a:pt x="412377" y="29274"/>
                  <a:pt x="376806" y="38476"/>
                  <a:pt x="349624" y="60651"/>
                </a:cubicBezTo>
                <a:cubicBezTo>
                  <a:pt x="280894" y="116721"/>
                  <a:pt x="193977" y="215663"/>
                  <a:pt x="127747" y="289251"/>
                </a:cubicBezTo>
                <a:cubicBezTo>
                  <a:pt x="72665" y="417775"/>
                  <a:pt x="42338" y="467991"/>
                  <a:pt x="13447" y="591810"/>
                </a:cubicBezTo>
                <a:cubicBezTo>
                  <a:pt x="6749" y="620517"/>
                  <a:pt x="4482" y="650081"/>
                  <a:pt x="0" y="679216"/>
                </a:cubicBezTo>
                <a:cubicBezTo>
                  <a:pt x="2241" y="784551"/>
                  <a:pt x="-2960" y="890309"/>
                  <a:pt x="6724" y="995222"/>
                </a:cubicBezTo>
                <a:cubicBezTo>
                  <a:pt x="10572" y="1036913"/>
                  <a:pt x="29879" y="1075705"/>
                  <a:pt x="40341" y="1116245"/>
                </a:cubicBezTo>
                <a:cubicBezTo>
                  <a:pt x="47813" y="1145198"/>
                  <a:pt x="53260" y="1174643"/>
                  <a:pt x="60512" y="1203651"/>
                </a:cubicBezTo>
                <a:cubicBezTo>
                  <a:pt x="64469" y="1219480"/>
                  <a:pt x="65371" y="1236843"/>
                  <a:pt x="73959" y="1250716"/>
                </a:cubicBezTo>
                <a:cubicBezTo>
                  <a:pt x="126715" y="1335937"/>
                  <a:pt x="248753" y="1449047"/>
                  <a:pt x="316006" y="1499486"/>
                </a:cubicBezTo>
                <a:cubicBezTo>
                  <a:pt x="386043" y="1552014"/>
                  <a:pt x="444632" y="1586256"/>
                  <a:pt x="524435" y="1600339"/>
                </a:cubicBezTo>
                <a:cubicBezTo>
                  <a:pt x="544421" y="1603866"/>
                  <a:pt x="564776" y="1604822"/>
                  <a:pt x="584947" y="1607063"/>
                </a:cubicBezTo>
                <a:cubicBezTo>
                  <a:pt x="674594" y="1598098"/>
                  <a:pt x="764639" y="1592479"/>
                  <a:pt x="853888" y="1580169"/>
                </a:cubicBezTo>
                <a:cubicBezTo>
                  <a:pt x="894826" y="1574522"/>
                  <a:pt x="935289" y="1565014"/>
                  <a:pt x="974912" y="1553274"/>
                </a:cubicBezTo>
                <a:cubicBezTo>
                  <a:pt x="1007693" y="1543561"/>
                  <a:pt x="1077612" y="1504824"/>
                  <a:pt x="1102659" y="1486039"/>
                </a:cubicBezTo>
                <a:cubicBezTo>
                  <a:pt x="1189861" y="1420637"/>
                  <a:pt x="1226024" y="1395747"/>
                  <a:pt x="1277471" y="1311227"/>
                </a:cubicBezTo>
                <a:cubicBezTo>
                  <a:pt x="1309526" y="1258565"/>
                  <a:pt x="1342969" y="1169450"/>
                  <a:pt x="1364877" y="1116245"/>
                </a:cubicBezTo>
                <a:cubicBezTo>
                  <a:pt x="1371600" y="1082627"/>
                  <a:pt x="1377106" y="1048743"/>
                  <a:pt x="1385047" y="1015392"/>
                </a:cubicBezTo>
                <a:cubicBezTo>
                  <a:pt x="1388330" y="1001603"/>
                  <a:pt x="1395248" y="988849"/>
                  <a:pt x="1398494" y="975051"/>
                </a:cubicBezTo>
                <a:cubicBezTo>
                  <a:pt x="1404233" y="950660"/>
                  <a:pt x="1407459" y="925745"/>
                  <a:pt x="1411941" y="901092"/>
                </a:cubicBezTo>
                <a:cubicBezTo>
                  <a:pt x="1416423" y="840580"/>
                  <a:pt x="1422633" y="780172"/>
                  <a:pt x="1425388" y="719557"/>
                </a:cubicBezTo>
                <a:cubicBezTo>
                  <a:pt x="1433540" y="540215"/>
                  <a:pt x="1428596" y="620871"/>
                  <a:pt x="1438835" y="477510"/>
                </a:cubicBezTo>
                <a:cubicBezTo>
                  <a:pt x="1436594" y="457339"/>
                  <a:pt x="1436092" y="436899"/>
                  <a:pt x="1432112" y="416998"/>
                </a:cubicBezTo>
                <a:cubicBezTo>
                  <a:pt x="1427331" y="393091"/>
                  <a:pt x="1410770" y="356776"/>
                  <a:pt x="1398494" y="336316"/>
                </a:cubicBezTo>
                <a:cubicBezTo>
                  <a:pt x="1392729" y="326707"/>
                  <a:pt x="1383766" y="319218"/>
                  <a:pt x="1378324" y="309422"/>
                </a:cubicBezTo>
                <a:cubicBezTo>
                  <a:pt x="1372463" y="298872"/>
                  <a:pt x="1370774" y="286334"/>
                  <a:pt x="1364877" y="275804"/>
                </a:cubicBezTo>
                <a:cubicBezTo>
                  <a:pt x="1339336" y="230196"/>
                  <a:pt x="1311373" y="185984"/>
                  <a:pt x="1284194" y="141333"/>
                </a:cubicBezTo>
                <a:cubicBezTo>
                  <a:pt x="1268482" y="115520"/>
                  <a:pt x="1271732" y="120906"/>
                  <a:pt x="1243853" y="100992"/>
                </a:cubicBezTo>
                <a:cubicBezTo>
                  <a:pt x="1237278" y="96295"/>
                  <a:pt x="1231423" y="89867"/>
                  <a:pt x="1223683" y="87545"/>
                </a:cubicBezTo>
                <a:cubicBezTo>
                  <a:pt x="1212402" y="84161"/>
                  <a:pt x="1120813" y="74621"/>
                  <a:pt x="1116106" y="74098"/>
                </a:cubicBezTo>
                <a:cubicBezTo>
                  <a:pt x="1107141" y="69616"/>
                  <a:pt x="1097914" y="65624"/>
                  <a:pt x="1089212" y="60651"/>
                </a:cubicBezTo>
                <a:cubicBezTo>
                  <a:pt x="1082196" y="56642"/>
                  <a:pt x="1076378" y="50590"/>
                  <a:pt x="1069041" y="47204"/>
                </a:cubicBezTo>
                <a:cubicBezTo>
                  <a:pt x="1047125" y="37089"/>
                  <a:pt x="1024218" y="29275"/>
                  <a:pt x="1001806" y="20310"/>
                </a:cubicBezTo>
                <a:cubicBezTo>
                  <a:pt x="971668" y="8255"/>
                  <a:pt x="961865" y="1557"/>
                  <a:pt x="927847" y="139"/>
                </a:cubicBezTo>
                <a:cubicBezTo>
                  <a:pt x="887541" y="-1541"/>
                  <a:pt x="851647" y="12465"/>
                  <a:pt x="793377" y="13586"/>
                </a:cubicBezTo>
                <a:close/>
              </a:path>
            </a:pathLst>
          </a:custGeom>
          <a:solidFill>
            <a:srgbClr val="CAE4E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162F65"/>
                </a:solidFill>
                <a:latin typeface="DB Helvethaica X 55 Regular" panose="02000506090000020004" pitchFamily="2" charset="-34"/>
                <a:cs typeface="DB Helvethaica X 55 Regular" panose="02000506090000020004" pitchFamily="2" charset="-34"/>
              </a:rPr>
              <a:t>7</a:t>
            </a:r>
            <a:endParaRPr lang="th-TH" sz="3200">
              <a:solidFill>
                <a:srgbClr val="162F65"/>
              </a:solidFill>
              <a:latin typeface="DB Helvethaica X 55 Regular" panose="02000506090000020004" pitchFamily="2" charset="-34"/>
              <a:cs typeface="DB Helvethaica X 55 Regular" panose="02000506090000020004" pitchFamily="2" charset="-34"/>
            </a:endParaRPr>
          </a:p>
        </p:txBody>
      </p:sp>
      <p:sp>
        <p:nvSpPr>
          <p:cNvPr id="61" name="Freeform: Shape 60">
            <a:extLst>
              <a:ext uri="{FF2B5EF4-FFF2-40B4-BE49-F238E27FC236}">
                <a16:creationId xmlns:a16="http://schemas.microsoft.com/office/drawing/2014/main" id="{EF2F1C86-CC61-45BD-A87F-20F4D3A289FE}"/>
              </a:ext>
            </a:extLst>
          </p:cNvPr>
          <p:cNvSpPr/>
          <p:nvPr/>
        </p:nvSpPr>
        <p:spPr>
          <a:xfrm>
            <a:off x="8184792" y="5307848"/>
            <a:ext cx="430059" cy="441278"/>
          </a:xfrm>
          <a:custGeom>
            <a:avLst/>
            <a:gdLst>
              <a:gd name="connsiteX0" fmla="*/ 793377 w 1438835"/>
              <a:gd name="connsiteY0" fmla="*/ 13586 h 1607063"/>
              <a:gd name="connsiteX1" fmla="*/ 578224 w 1438835"/>
              <a:gd name="connsiteY1" fmla="*/ 6863 h 1607063"/>
              <a:gd name="connsiteX2" fmla="*/ 443753 w 1438835"/>
              <a:gd name="connsiteY2" fmla="*/ 13586 h 1607063"/>
              <a:gd name="connsiteX3" fmla="*/ 349624 w 1438835"/>
              <a:gd name="connsiteY3" fmla="*/ 60651 h 1607063"/>
              <a:gd name="connsiteX4" fmla="*/ 127747 w 1438835"/>
              <a:gd name="connsiteY4" fmla="*/ 289251 h 1607063"/>
              <a:gd name="connsiteX5" fmla="*/ 13447 w 1438835"/>
              <a:gd name="connsiteY5" fmla="*/ 591810 h 1607063"/>
              <a:gd name="connsiteX6" fmla="*/ 0 w 1438835"/>
              <a:gd name="connsiteY6" fmla="*/ 679216 h 1607063"/>
              <a:gd name="connsiteX7" fmla="*/ 6724 w 1438835"/>
              <a:gd name="connsiteY7" fmla="*/ 995222 h 1607063"/>
              <a:gd name="connsiteX8" fmla="*/ 40341 w 1438835"/>
              <a:gd name="connsiteY8" fmla="*/ 1116245 h 1607063"/>
              <a:gd name="connsiteX9" fmla="*/ 60512 w 1438835"/>
              <a:gd name="connsiteY9" fmla="*/ 1203651 h 1607063"/>
              <a:gd name="connsiteX10" fmla="*/ 73959 w 1438835"/>
              <a:gd name="connsiteY10" fmla="*/ 1250716 h 1607063"/>
              <a:gd name="connsiteX11" fmla="*/ 316006 w 1438835"/>
              <a:gd name="connsiteY11" fmla="*/ 1499486 h 1607063"/>
              <a:gd name="connsiteX12" fmla="*/ 524435 w 1438835"/>
              <a:gd name="connsiteY12" fmla="*/ 1600339 h 1607063"/>
              <a:gd name="connsiteX13" fmla="*/ 584947 w 1438835"/>
              <a:gd name="connsiteY13" fmla="*/ 1607063 h 1607063"/>
              <a:gd name="connsiteX14" fmla="*/ 853888 w 1438835"/>
              <a:gd name="connsiteY14" fmla="*/ 1580169 h 1607063"/>
              <a:gd name="connsiteX15" fmla="*/ 974912 w 1438835"/>
              <a:gd name="connsiteY15" fmla="*/ 1553274 h 1607063"/>
              <a:gd name="connsiteX16" fmla="*/ 1102659 w 1438835"/>
              <a:gd name="connsiteY16" fmla="*/ 1486039 h 1607063"/>
              <a:gd name="connsiteX17" fmla="*/ 1277471 w 1438835"/>
              <a:gd name="connsiteY17" fmla="*/ 1311227 h 1607063"/>
              <a:gd name="connsiteX18" fmla="*/ 1364877 w 1438835"/>
              <a:gd name="connsiteY18" fmla="*/ 1116245 h 1607063"/>
              <a:gd name="connsiteX19" fmla="*/ 1385047 w 1438835"/>
              <a:gd name="connsiteY19" fmla="*/ 1015392 h 1607063"/>
              <a:gd name="connsiteX20" fmla="*/ 1398494 w 1438835"/>
              <a:gd name="connsiteY20" fmla="*/ 975051 h 1607063"/>
              <a:gd name="connsiteX21" fmla="*/ 1411941 w 1438835"/>
              <a:gd name="connsiteY21" fmla="*/ 901092 h 1607063"/>
              <a:gd name="connsiteX22" fmla="*/ 1425388 w 1438835"/>
              <a:gd name="connsiteY22" fmla="*/ 719557 h 1607063"/>
              <a:gd name="connsiteX23" fmla="*/ 1438835 w 1438835"/>
              <a:gd name="connsiteY23" fmla="*/ 477510 h 1607063"/>
              <a:gd name="connsiteX24" fmla="*/ 1432112 w 1438835"/>
              <a:gd name="connsiteY24" fmla="*/ 416998 h 1607063"/>
              <a:gd name="connsiteX25" fmla="*/ 1398494 w 1438835"/>
              <a:gd name="connsiteY25" fmla="*/ 336316 h 1607063"/>
              <a:gd name="connsiteX26" fmla="*/ 1378324 w 1438835"/>
              <a:gd name="connsiteY26" fmla="*/ 309422 h 1607063"/>
              <a:gd name="connsiteX27" fmla="*/ 1364877 w 1438835"/>
              <a:gd name="connsiteY27" fmla="*/ 275804 h 1607063"/>
              <a:gd name="connsiteX28" fmla="*/ 1284194 w 1438835"/>
              <a:gd name="connsiteY28" fmla="*/ 141333 h 1607063"/>
              <a:gd name="connsiteX29" fmla="*/ 1243853 w 1438835"/>
              <a:gd name="connsiteY29" fmla="*/ 100992 h 1607063"/>
              <a:gd name="connsiteX30" fmla="*/ 1223683 w 1438835"/>
              <a:gd name="connsiteY30" fmla="*/ 87545 h 1607063"/>
              <a:gd name="connsiteX31" fmla="*/ 1116106 w 1438835"/>
              <a:gd name="connsiteY31" fmla="*/ 74098 h 1607063"/>
              <a:gd name="connsiteX32" fmla="*/ 1089212 w 1438835"/>
              <a:gd name="connsiteY32" fmla="*/ 60651 h 1607063"/>
              <a:gd name="connsiteX33" fmla="*/ 1069041 w 1438835"/>
              <a:gd name="connsiteY33" fmla="*/ 47204 h 1607063"/>
              <a:gd name="connsiteX34" fmla="*/ 1001806 w 1438835"/>
              <a:gd name="connsiteY34" fmla="*/ 20310 h 1607063"/>
              <a:gd name="connsiteX35" fmla="*/ 927847 w 1438835"/>
              <a:gd name="connsiteY35" fmla="*/ 139 h 1607063"/>
              <a:gd name="connsiteX36" fmla="*/ 793377 w 1438835"/>
              <a:gd name="connsiteY36" fmla="*/ 13586 h 16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38835" h="1607063">
                <a:moveTo>
                  <a:pt x="793377" y="13586"/>
                </a:moveTo>
                <a:cubicBezTo>
                  <a:pt x="735107" y="14707"/>
                  <a:pt x="826463" y="12380"/>
                  <a:pt x="578224" y="6863"/>
                </a:cubicBezTo>
                <a:cubicBezTo>
                  <a:pt x="533355" y="5866"/>
                  <a:pt x="488577" y="11345"/>
                  <a:pt x="443753" y="13586"/>
                </a:cubicBezTo>
                <a:cubicBezTo>
                  <a:pt x="412377" y="29274"/>
                  <a:pt x="376806" y="38476"/>
                  <a:pt x="349624" y="60651"/>
                </a:cubicBezTo>
                <a:cubicBezTo>
                  <a:pt x="280894" y="116721"/>
                  <a:pt x="193977" y="215663"/>
                  <a:pt x="127747" y="289251"/>
                </a:cubicBezTo>
                <a:cubicBezTo>
                  <a:pt x="72665" y="417775"/>
                  <a:pt x="42338" y="467991"/>
                  <a:pt x="13447" y="591810"/>
                </a:cubicBezTo>
                <a:cubicBezTo>
                  <a:pt x="6749" y="620517"/>
                  <a:pt x="4482" y="650081"/>
                  <a:pt x="0" y="679216"/>
                </a:cubicBezTo>
                <a:cubicBezTo>
                  <a:pt x="2241" y="784551"/>
                  <a:pt x="-2960" y="890309"/>
                  <a:pt x="6724" y="995222"/>
                </a:cubicBezTo>
                <a:cubicBezTo>
                  <a:pt x="10572" y="1036913"/>
                  <a:pt x="29879" y="1075705"/>
                  <a:pt x="40341" y="1116245"/>
                </a:cubicBezTo>
                <a:cubicBezTo>
                  <a:pt x="47813" y="1145198"/>
                  <a:pt x="53260" y="1174643"/>
                  <a:pt x="60512" y="1203651"/>
                </a:cubicBezTo>
                <a:cubicBezTo>
                  <a:pt x="64469" y="1219480"/>
                  <a:pt x="65371" y="1236843"/>
                  <a:pt x="73959" y="1250716"/>
                </a:cubicBezTo>
                <a:cubicBezTo>
                  <a:pt x="126715" y="1335937"/>
                  <a:pt x="248753" y="1449047"/>
                  <a:pt x="316006" y="1499486"/>
                </a:cubicBezTo>
                <a:cubicBezTo>
                  <a:pt x="386043" y="1552014"/>
                  <a:pt x="444632" y="1586256"/>
                  <a:pt x="524435" y="1600339"/>
                </a:cubicBezTo>
                <a:cubicBezTo>
                  <a:pt x="544421" y="1603866"/>
                  <a:pt x="564776" y="1604822"/>
                  <a:pt x="584947" y="1607063"/>
                </a:cubicBezTo>
                <a:cubicBezTo>
                  <a:pt x="674594" y="1598098"/>
                  <a:pt x="764639" y="1592479"/>
                  <a:pt x="853888" y="1580169"/>
                </a:cubicBezTo>
                <a:cubicBezTo>
                  <a:pt x="894826" y="1574522"/>
                  <a:pt x="935289" y="1565014"/>
                  <a:pt x="974912" y="1553274"/>
                </a:cubicBezTo>
                <a:cubicBezTo>
                  <a:pt x="1007693" y="1543561"/>
                  <a:pt x="1077612" y="1504824"/>
                  <a:pt x="1102659" y="1486039"/>
                </a:cubicBezTo>
                <a:cubicBezTo>
                  <a:pt x="1189861" y="1420637"/>
                  <a:pt x="1226024" y="1395747"/>
                  <a:pt x="1277471" y="1311227"/>
                </a:cubicBezTo>
                <a:cubicBezTo>
                  <a:pt x="1309526" y="1258565"/>
                  <a:pt x="1342969" y="1169450"/>
                  <a:pt x="1364877" y="1116245"/>
                </a:cubicBezTo>
                <a:cubicBezTo>
                  <a:pt x="1371600" y="1082627"/>
                  <a:pt x="1377106" y="1048743"/>
                  <a:pt x="1385047" y="1015392"/>
                </a:cubicBezTo>
                <a:cubicBezTo>
                  <a:pt x="1388330" y="1001603"/>
                  <a:pt x="1395248" y="988849"/>
                  <a:pt x="1398494" y="975051"/>
                </a:cubicBezTo>
                <a:cubicBezTo>
                  <a:pt x="1404233" y="950660"/>
                  <a:pt x="1407459" y="925745"/>
                  <a:pt x="1411941" y="901092"/>
                </a:cubicBezTo>
                <a:cubicBezTo>
                  <a:pt x="1416423" y="840580"/>
                  <a:pt x="1422633" y="780172"/>
                  <a:pt x="1425388" y="719557"/>
                </a:cubicBezTo>
                <a:cubicBezTo>
                  <a:pt x="1433540" y="540215"/>
                  <a:pt x="1428596" y="620871"/>
                  <a:pt x="1438835" y="477510"/>
                </a:cubicBezTo>
                <a:cubicBezTo>
                  <a:pt x="1436594" y="457339"/>
                  <a:pt x="1436092" y="436899"/>
                  <a:pt x="1432112" y="416998"/>
                </a:cubicBezTo>
                <a:cubicBezTo>
                  <a:pt x="1427331" y="393091"/>
                  <a:pt x="1410770" y="356776"/>
                  <a:pt x="1398494" y="336316"/>
                </a:cubicBezTo>
                <a:cubicBezTo>
                  <a:pt x="1392729" y="326707"/>
                  <a:pt x="1383766" y="319218"/>
                  <a:pt x="1378324" y="309422"/>
                </a:cubicBezTo>
                <a:cubicBezTo>
                  <a:pt x="1372463" y="298872"/>
                  <a:pt x="1370774" y="286334"/>
                  <a:pt x="1364877" y="275804"/>
                </a:cubicBezTo>
                <a:cubicBezTo>
                  <a:pt x="1339336" y="230196"/>
                  <a:pt x="1311373" y="185984"/>
                  <a:pt x="1284194" y="141333"/>
                </a:cubicBezTo>
                <a:cubicBezTo>
                  <a:pt x="1268482" y="115520"/>
                  <a:pt x="1271732" y="120906"/>
                  <a:pt x="1243853" y="100992"/>
                </a:cubicBezTo>
                <a:cubicBezTo>
                  <a:pt x="1237278" y="96295"/>
                  <a:pt x="1231423" y="89867"/>
                  <a:pt x="1223683" y="87545"/>
                </a:cubicBezTo>
                <a:cubicBezTo>
                  <a:pt x="1212402" y="84161"/>
                  <a:pt x="1120813" y="74621"/>
                  <a:pt x="1116106" y="74098"/>
                </a:cubicBezTo>
                <a:cubicBezTo>
                  <a:pt x="1107141" y="69616"/>
                  <a:pt x="1097914" y="65624"/>
                  <a:pt x="1089212" y="60651"/>
                </a:cubicBezTo>
                <a:cubicBezTo>
                  <a:pt x="1082196" y="56642"/>
                  <a:pt x="1076378" y="50590"/>
                  <a:pt x="1069041" y="47204"/>
                </a:cubicBezTo>
                <a:cubicBezTo>
                  <a:pt x="1047125" y="37089"/>
                  <a:pt x="1024218" y="29275"/>
                  <a:pt x="1001806" y="20310"/>
                </a:cubicBezTo>
                <a:cubicBezTo>
                  <a:pt x="971668" y="8255"/>
                  <a:pt x="961865" y="1557"/>
                  <a:pt x="927847" y="139"/>
                </a:cubicBezTo>
                <a:cubicBezTo>
                  <a:pt x="887541" y="-1541"/>
                  <a:pt x="851647" y="12465"/>
                  <a:pt x="793377" y="13586"/>
                </a:cubicBezTo>
                <a:close/>
              </a:path>
            </a:pathLst>
          </a:custGeom>
          <a:solidFill>
            <a:srgbClr val="CAE4E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162F65"/>
                </a:solidFill>
                <a:latin typeface="DB Helvethaica X 55 Regular" panose="02000506090000020004" pitchFamily="2" charset="-34"/>
                <a:cs typeface="DB Helvethaica X 55 Regular" panose="02000506090000020004" pitchFamily="2" charset="-34"/>
              </a:rPr>
              <a:t>8</a:t>
            </a:r>
            <a:endParaRPr lang="th-TH" sz="3200">
              <a:solidFill>
                <a:srgbClr val="162F65"/>
              </a:solidFill>
              <a:latin typeface="DB Helvethaica X 55 Regular" panose="02000506090000020004" pitchFamily="2" charset="-34"/>
              <a:cs typeface="DB Helvethaica X 55 Regular" panose="02000506090000020004" pitchFamily="2" charset="-34"/>
            </a:endParaRPr>
          </a:p>
        </p:txBody>
      </p:sp>
      <p:sp>
        <p:nvSpPr>
          <p:cNvPr id="62" name="Title 1">
            <a:extLst>
              <a:ext uri="{FF2B5EF4-FFF2-40B4-BE49-F238E27FC236}">
                <a16:creationId xmlns:a16="http://schemas.microsoft.com/office/drawing/2014/main" id="{C0BD69AC-0C91-4BAF-A050-ED40109AA194}"/>
              </a:ext>
            </a:extLst>
          </p:cNvPr>
          <p:cNvSpPr txBox="1">
            <a:spLocks/>
          </p:cNvSpPr>
          <p:nvPr/>
        </p:nvSpPr>
        <p:spPr>
          <a:xfrm>
            <a:off x="5689937" y="2870680"/>
            <a:ext cx="2426930" cy="441278"/>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l"/>
            <a:r>
              <a:rPr lang="th-TH" sz="2000">
                <a:solidFill>
                  <a:srgbClr val="162F65"/>
                </a:solidFill>
                <a:latin typeface="DB Helvethaica X 55 Regular" panose="02000506090000020004" pitchFamily="2" charset="-34"/>
                <a:cs typeface="DB Helvethaica X 55 Regular" panose="02000506090000020004" pitchFamily="2" charset="-34"/>
              </a:rPr>
              <a:t>เงินได้จากการจ้างแรงงาน</a:t>
            </a:r>
          </a:p>
        </p:txBody>
      </p:sp>
      <p:sp>
        <p:nvSpPr>
          <p:cNvPr id="63" name="Title 1">
            <a:extLst>
              <a:ext uri="{FF2B5EF4-FFF2-40B4-BE49-F238E27FC236}">
                <a16:creationId xmlns:a16="http://schemas.microsoft.com/office/drawing/2014/main" id="{C71489B5-CA4E-4DAF-9765-42DAE7D82E99}"/>
              </a:ext>
            </a:extLst>
          </p:cNvPr>
          <p:cNvSpPr txBox="1">
            <a:spLocks/>
          </p:cNvSpPr>
          <p:nvPr/>
        </p:nvSpPr>
        <p:spPr>
          <a:xfrm>
            <a:off x="5663686" y="3676809"/>
            <a:ext cx="2426930" cy="441278"/>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l"/>
            <a:r>
              <a:rPr lang="th-TH" sz="2000">
                <a:solidFill>
                  <a:srgbClr val="162F65"/>
                </a:solidFill>
                <a:latin typeface="DB Helvethaica X 55 Regular" panose="02000506090000020004" pitchFamily="2" charset="-34"/>
                <a:cs typeface="DB Helvethaica X 55 Regular" panose="02000506090000020004" pitchFamily="2" charset="-34"/>
              </a:rPr>
              <a:t>เงินได้จากการรับทำงานให้</a:t>
            </a:r>
          </a:p>
        </p:txBody>
      </p:sp>
      <p:sp>
        <p:nvSpPr>
          <p:cNvPr id="64" name="Title 1">
            <a:extLst>
              <a:ext uri="{FF2B5EF4-FFF2-40B4-BE49-F238E27FC236}">
                <a16:creationId xmlns:a16="http://schemas.microsoft.com/office/drawing/2014/main" id="{B22D324E-6117-42A5-B1FA-FD38DF4711F1}"/>
              </a:ext>
            </a:extLst>
          </p:cNvPr>
          <p:cNvSpPr txBox="1">
            <a:spLocks/>
          </p:cNvSpPr>
          <p:nvPr/>
        </p:nvSpPr>
        <p:spPr>
          <a:xfrm>
            <a:off x="5663686" y="4516667"/>
            <a:ext cx="2614040" cy="441278"/>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l"/>
            <a:r>
              <a:rPr lang="th-TH" sz="2000">
                <a:solidFill>
                  <a:srgbClr val="162F65"/>
                </a:solidFill>
                <a:latin typeface="DB Helvethaica X 55 Regular" panose="02000506090000020004" pitchFamily="2" charset="-34"/>
                <a:cs typeface="DB Helvethaica X 55 Regular" panose="02000506090000020004" pitchFamily="2" charset="-34"/>
              </a:rPr>
              <a:t>เงินได้จากการค่าแห่งกู๊ดวิลล์ ค่าลิขสิทธิ์และทรัพย์สินทางปัญญา</a:t>
            </a:r>
          </a:p>
        </p:txBody>
      </p:sp>
      <p:sp>
        <p:nvSpPr>
          <p:cNvPr id="65" name="Title 1">
            <a:extLst>
              <a:ext uri="{FF2B5EF4-FFF2-40B4-BE49-F238E27FC236}">
                <a16:creationId xmlns:a16="http://schemas.microsoft.com/office/drawing/2014/main" id="{50DA10FD-F94F-49CF-9F22-44904D314C68}"/>
              </a:ext>
            </a:extLst>
          </p:cNvPr>
          <p:cNvSpPr txBox="1">
            <a:spLocks/>
          </p:cNvSpPr>
          <p:nvPr/>
        </p:nvSpPr>
        <p:spPr>
          <a:xfrm>
            <a:off x="5653180" y="5286680"/>
            <a:ext cx="2614040" cy="441278"/>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l"/>
            <a:r>
              <a:rPr lang="th-TH" sz="2000">
                <a:solidFill>
                  <a:srgbClr val="162F65"/>
                </a:solidFill>
                <a:latin typeface="DB Helvethaica X 55 Regular" panose="02000506090000020004" pitchFamily="2" charset="-34"/>
                <a:cs typeface="DB Helvethaica X 55 Regular" panose="02000506090000020004" pitchFamily="2" charset="-34"/>
              </a:rPr>
              <a:t>เงินได้จากการลงทุน</a:t>
            </a:r>
          </a:p>
        </p:txBody>
      </p:sp>
      <p:sp>
        <p:nvSpPr>
          <p:cNvPr id="66" name="Title 1">
            <a:extLst>
              <a:ext uri="{FF2B5EF4-FFF2-40B4-BE49-F238E27FC236}">
                <a16:creationId xmlns:a16="http://schemas.microsoft.com/office/drawing/2014/main" id="{0AED31B0-EE6E-44F0-AED8-D6CAE8D4C8AC}"/>
              </a:ext>
            </a:extLst>
          </p:cNvPr>
          <p:cNvSpPr txBox="1">
            <a:spLocks/>
          </p:cNvSpPr>
          <p:nvPr/>
        </p:nvSpPr>
        <p:spPr>
          <a:xfrm>
            <a:off x="8617193" y="2866848"/>
            <a:ext cx="2444545" cy="441278"/>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l"/>
            <a:r>
              <a:rPr lang="th-TH" sz="2000">
                <a:solidFill>
                  <a:srgbClr val="162F65"/>
                </a:solidFill>
                <a:latin typeface="DB Helvethaica X 55 Regular" panose="02000506090000020004" pitchFamily="2" charset="-34"/>
                <a:cs typeface="DB Helvethaica X 55 Regular" panose="02000506090000020004" pitchFamily="2" charset="-34"/>
              </a:rPr>
              <a:t>เงินได้จากการให้เช่าทรัพย์สิน</a:t>
            </a:r>
          </a:p>
        </p:txBody>
      </p:sp>
      <p:sp>
        <p:nvSpPr>
          <p:cNvPr id="67" name="Title 1">
            <a:extLst>
              <a:ext uri="{FF2B5EF4-FFF2-40B4-BE49-F238E27FC236}">
                <a16:creationId xmlns:a16="http://schemas.microsoft.com/office/drawing/2014/main" id="{0DD35952-C66F-4677-8A02-B882217D79F9}"/>
              </a:ext>
            </a:extLst>
          </p:cNvPr>
          <p:cNvSpPr txBox="1">
            <a:spLocks/>
          </p:cNvSpPr>
          <p:nvPr/>
        </p:nvSpPr>
        <p:spPr>
          <a:xfrm>
            <a:off x="8590943" y="3672977"/>
            <a:ext cx="2426930" cy="441278"/>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l"/>
            <a:r>
              <a:rPr lang="th-TH" sz="2000">
                <a:solidFill>
                  <a:srgbClr val="162F65"/>
                </a:solidFill>
                <a:latin typeface="DB Helvethaica X 55 Regular" panose="02000506090000020004" pitchFamily="2" charset="-34"/>
                <a:cs typeface="DB Helvethaica X 55 Regular" panose="02000506090000020004" pitchFamily="2" charset="-34"/>
              </a:rPr>
              <a:t>เงินได้จากวิชาชีพอิสระ</a:t>
            </a:r>
          </a:p>
        </p:txBody>
      </p:sp>
      <p:sp>
        <p:nvSpPr>
          <p:cNvPr id="68" name="Title 1">
            <a:extLst>
              <a:ext uri="{FF2B5EF4-FFF2-40B4-BE49-F238E27FC236}">
                <a16:creationId xmlns:a16="http://schemas.microsoft.com/office/drawing/2014/main" id="{0054125C-551E-4A8D-BE85-4E32AF709F65}"/>
              </a:ext>
            </a:extLst>
          </p:cNvPr>
          <p:cNvSpPr txBox="1">
            <a:spLocks/>
          </p:cNvSpPr>
          <p:nvPr/>
        </p:nvSpPr>
        <p:spPr>
          <a:xfrm>
            <a:off x="8590943" y="4512835"/>
            <a:ext cx="2614040" cy="441278"/>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l"/>
            <a:r>
              <a:rPr lang="th-TH" sz="2000">
                <a:solidFill>
                  <a:srgbClr val="162F65"/>
                </a:solidFill>
                <a:latin typeface="DB Helvethaica X 55 Regular" panose="02000506090000020004" pitchFamily="2" charset="-34"/>
                <a:cs typeface="DB Helvethaica X 55 Regular" panose="02000506090000020004" pitchFamily="2" charset="-34"/>
              </a:rPr>
              <a:t>เงินได้จากการรับเหมา</a:t>
            </a:r>
          </a:p>
        </p:txBody>
      </p:sp>
      <p:sp>
        <p:nvSpPr>
          <p:cNvPr id="69" name="Title 1">
            <a:extLst>
              <a:ext uri="{FF2B5EF4-FFF2-40B4-BE49-F238E27FC236}">
                <a16:creationId xmlns:a16="http://schemas.microsoft.com/office/drawing/2014/main" id="{D157D7AF-EA56-4182-9F87-1B79CA6507C7}"/>
              </a:ext>
            </a:extLst>
          </p:cNvPr>
          <p:cNvSpPr txBox="1">
            <a:spLocks/>
          </p:cNvSpPr>
          <p:nvPr/>
        </p:nvSpPr>
        <p:spPr>
          <a:xfrm>
            <a:off x="8580437" y="5282848"/>
            <a:ext cx="2614040" cy="441278"/>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l"/>
            <a:r>
              <a:rPr lang="th-TH" sz="2000">
                <a:solidFill>
                  <a:srgbClr val="162F65"/>
                </a:solidFill>
                <a:latin typeface="DB Helvethaica X 55 Regular" panose="02000506090000020004" pitchFamily="2" charset="-34"/>
                <a:cs typeface="DB Helvethaica X 55 Regular" panose="02000506090000020004" pitchFamily="2" charset="-34"/>
              </a:rPr>
              <a:t>เงินได้อื่น ๆ เช่น ค้าขาย ทำไร่ทำสวน</a:t>
            </a:r>
          </a:p>
        </p:txBody>
      </p:sp>
    </p:spTree>
    <p:extLst>
      <p:ext uri="{BB962C8B-B14F-4D97-AF65-F5344CB8AC3E}">
        <p14:creationId xmlns:p14="http://schemas.microsoft.com/office/powerpoint/2010/main" val="230913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fade">
                                      <p:cBhvr>
                                        <p:cTn id="10" dur="500"/>
                                        <p:tgtEl>
                                          <p:spTgt spid="6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fade">
                                      <p:cBhvr>
                                        <p:cTn id="18" dur="500"/>
                                        <p:tgtEl>
                                          <p:spTgt spid="6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fade">
                                      <p:cBhvr>
                                        <p:cTn id="23" dur="500"/>
                                        <p:tgtEl>
                                          <p:spTgt spid="4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500"/>
                                        <p:tgtEl>
                                          <p:spTgt spid="6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50"/>
                                        </p:tgtEl>
                                        <p:attrNameLst>
                                          <p:attrName>style.visibility</p:attrName>
                                        </p:attrNameLst>
                                      </p:cBhvr>
                                      <p:to>
                                        <p:strVal val="visible"/>
                                      </p:to>
                                    </p:set>
                                    <p:animEffect transition="in" filter="fade">
                                      <p:cBhvr>
                                        <p:cTn id="31" dur="500"/>
                                        <p:tgtEl>
                                          <p:spTgt spid="50"/>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5"/>
                                        </p:tgtEl>
                                        <p:attrNameLst>
                                          <p:attrName>style.visibility</p:attrName>
                                        </p:attrNameLst>
                                      </p:cBhvr>
                                      <p:to>
                                        <p:strVal val="visible"/>
                                      </p:to>
                                    </p:set>
                                    <p:animEffect transition="in" filter="fade">
                                      <p:cBhvr>
                                        <p:cTn id="34" dur="500"/>
                                        <p:tgtEl>
                                          <p:spTgt spid="65"/>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500"/>
                                        <p:tgtEl>
                                          <p:spTgt spid="5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500"/>
                                        <p:tgtEl>
                                          <p:spTgt spid="6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500"/>
                                        <p:tgtEl>
                                          <p:spTgt spid="5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fade">
                                      <p:cBhvr>
                                        <p:cTn id="50" dur="500"/>
                                        <p:tgtEl>
                                          <p:spTgt spid="67"/>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57"/>
                                        </p:tgtEl>
                                        <p:attrNameLst>
                                          <p:attrName>style.visibility</p:attrName>
                                        </p:attrNameLst>
                                      </p:cBhvr>
                                      <p:to>
                                        <p:strVal val="visible"/>
                                      </p:to>
                                    </p:set>
                                    <p:animEffect transition="in" filter="fade">
                                      <p:cBhvr>
                                        <p:cTn id="55" dur="500"/>
                                        <p:tgtEl>
                                          <p:spTgt spid="5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fade">
                                      <p:cBhvr>
                                        <p:cTn id="58" dur="500"/>
                                        <p:tgtEl>
                                          <p:spTgt spid="68"/>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fade">
                                      <p:cBhvr>
                                        <p:cTn id="63" dur="500"/>
                                        <p:tgtEl>
                                          <p:spTgt spid="6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69"/>
                                        </p:tgtEl>
                                        <p:attrNameLst>
                                          <p:attrName>style.visibility</p:attrName>
                                        </p:attrNameLst>
                                      </p:cBhvr>
                                      <p:to>
                                        <p:strVal val="visible"/>
                                      </p:to>
                                    </p:set>
                                    <p:animEffect transition="in" filter="fade">
                                      <p:cBhvr>
                                        <p:cTn id="66"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50" grpId="0" animBg="1"/>
      <p:bldP spid="52" grpId="0" animBg="1"/>
      <p:bldP spid="53" grpId="0" animBg="1"/>
      <p:bldP spid="57" grpId="0" animBg="1"/>
      <p:bldP spid="61" grpId="0" animBg="1"/>
      <p:bldP spid="62" grpId="0"/>
      <p:bldP spid="63" grpId="0"/>
      <p:bldP spid="64" grpId="0"/>
      <p:bldP spid="65" grpId="0"/>
      <p:bldP spid="66" grpId="0"/>
      <p:bldP spid="67" grpId="0"/>
      <p:bldP spid="68" grpId="0"/>
      <p:bldP spid="6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78F219-0603-40B9-89FE-590744F0156D}"/>
              </a:ext>
            </a:extLst>
          </p:cNvPr>
          <p:cNvPicPr>
            <a:picLocks noChangeAspect="1"/>
          </p:cNvPicPr>
          <p:nvPr/>
        </p:nvPicPr>
        <p:blipFill>
          <a:blip r:embed="rId3"/>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72ECF7E3-09E9-4FA2-B139-9977F4BAF79E}"/>
              </a:ext>
            </a:extLst>
          </p:cNvPr>
          <p:cNvSpPr txBox="1">
            <a:spLocks/>
          </p:cNvSpPr>
          <p:nvPr/>
        </p:nvSpPr>
        <p:spPr>
          <a:xfrm>
            <a:off x="1252364" y="435816"/>
            <a:ext cx="9762986" cy="7743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h-TH" sz="4000">
                <a:solidFill>
                  <a:srgbClr val="0F2043"/>
                </a:solidFill>
                <a:latin typeface="DB Helvethaica X 55 Regular" panose="02000506090000020004" pitchFamily="2" charset="-34"/>
                <a:cs typeface="DB Helvethaica X 55 Regular" panose="02000506090000020004" pitchFamily="2" charset="-34"/>
              </a:rPr>
              <a:t>ภาษีที่ทุกคนที่มีรายได้ต้องเจอ</a:t>
            </a:r>
          </a:p>
        </p:txBody>
      </p:sp>
      <p:grpSp>
        <p:nvGrpSpPr>
          <p:cNvPr id="13" name="Group 12">
            <a:extLst>
              <a:ext uri="{FF2B5EF4-FFF2-40B4-BE49-F238E27FC236}">
                <a16:creationId xmlns:a16="http://schemas.microsoft.com/office/drawing/2014/main" id="{48D2CA1E-F6C6-47DD-A724-61ED17C15CA9}"/>
              </a:ext>
            </a:extLst>
          </p:cNvPr>
          <p:cNvGrpSpPr/>
          <p:nvPr/>
        </p:nvGrpSpPr>
        <p:grpSpPr>
          <a:xfrm>
            <a:off x="368861" y="504264"/>
            <a:ext cx="826337" cy="614346"/>
            <a:chOff x="368861" y="504264"/>
            <a:chExt cx="826337" cy="614346"/>
          </a:xfrm>
        </p:grpSpPr>
        <p:sp>
          <p:nvSpPr>
            <p:cNvPr id="14" name="Oval 13">
              <a:extLst>
                <a:ext uri="{FF2B5EF4-FFF2-40B4-BE49-F238E27FC236}">
                  <a16:creationId xmlns:a16="http://schemas.microsoft.com/office/drawing/2014/main" id="{9C52EF95-AA18-4E18-B14F-441A1583A7DB}"/>
                </a:ext>
              </a:extLst>
            </p:cNvPr>
            <p:cNvSpPr/>
            <p:nvPr/>
          </p:nvSpPr>
          <p:spPr>
            <a:xfrm rot="21304149">
              <a:off x="449992" y="504264"/>
              <a:ext cx="723590" cy="443879"/>
            </a:xfrm>
            <a:prstGeom prst="ellipse">
              <a:avLst/>
            </a:prstGeom>
            <a:noFill/>
            <a:ln>
              <a:solidFill>
                <a:srgbClr val="33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5" name="Oval 14">
              <a:extLst>
                <a:ext uri="{FF2B5EF4-FFF2-40B4-BE49-F238E27FC236}">
                  <a16:creationId xmlns:a16="http://schemas.microsoft.com/office/drawing/2014/main" id="{4EA72297-EC46-43C8-A4FC-59E1C4CF224A}"/>
                </a:ext>
              </a:extLst>
            </p:cNvPr>
            <p:cNvSpPr/>
            <p:nvPr/>
          </p:nvSpPr>
          <p:spPr>
            <a:xfrm rot="20655398">
              <a:off x="569608" y="670254"/>
              <a:ext cx="625590" cy="448356"/>
            </a:xfrm>
            <a:prstGeom prst="ellipse">
              <a:avLst/>
            </a:prstGeom>
            <a:noFill/>
            <a:ln>
              <a:solidFill>
                <a:srgbClr val="E8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6" name="Oval 15">
              <a:extLst>
                <a:ext uri="{FF2B5EF4-FFF2-40B4-BE49-F238E27FC236}">
                  <a16:creationId xmlns:a16="http://schemas.microsoft.com/office/drawing/2014/main" id="{3DE1415C-6362-40B7-B6BF-16655E4C1822}"/>
                </a:ext>
              </a:extLst>
            </p:cNvPr>
            <p:cNvSpPr/>
            <p:nvPr/>
          </p:nvSpPr>
          <p:spPr>
            <a:xfrm>
              <a:off x="368861" y="564616"/>
              <a:ext cx="731849" cy="531406"/>
            </a:xfrm>
            <a:prstGeom prst="ellipse">
              <a:avLst/>
            </a:prstGeom>
            <a:solidFill>
              <a:srgbClr val="162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DB Helvethaica X 55 Regular" panose="02000506090000020004" pitchFamily="2" charset="-34"/>
                  <a:cs typeface="DB Helvethaica X 55 Regular" panose="02000506090000020004" pitchFamily="2" charset="-34"/>
                </a:rPr>
                <a:t>2</a:t>
              </a:r>
              <a:endParaRPr lang="th-TH" sz="3600">
                <a:latin typeface="DB Helvethaica X 55 Regular" panose="02000506090000020004" pitchFamily="2" charset="-34"/>
                <a:cs typeface="DB Helvethaica X 55 Regular" panose="02000506090000020004" pitchFamily="2" charset="-34"/>
              </a:endParaRPr>
            </a:p>
          </p:txBody>
        </p:sp>
      </p:grpSp>
      <p:sp>
        <p:nvSpPr>
          <p:cNvPr id="10" name="Content Placeholder 2">
            <a:extLst>
              <a:ext uri="{FF2B5EF4-FFF2-40B4-BE49-F238E27FC236}">
                <a16:creationId xmlns:a16="http://schemas.microsoft.com/office/drawing/2014/main" id="{40A430E7-D202-433F-9F0E-813F40959574}"/>
              </a:ext>
            </a:extLst>
          </p:cNvPr>
          <p:cNvSpPr txBox="1">
            <a:spLocks/>
          </p:cNvSpPr>
          <p:nvPr/>
        </p:nvSpPr>
        <p:spPr>
          <a:xfrm>
            <a:off x="1255330" y="1232279"/>
            <a:ext cx="9757053" cy="4559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rgbClr val="162F65"/>
                </a:solidFill>
                <a:latin typeface="DB Helvethaica X 55 Regular" panose="02000506090000020004" pitchFamily="2" charset="-34"/>
                <a:cs typeface="DB Helvethaica X 55 Regular" panose="02000506090000020004" pitchFamily="2" charset="-34"/>
              </a:rPr>
              <a:t>1) </a:t>
            </a:r>
            <a:r>
              <a:rPr lang="th-TH" sz="2800">
                <a:solidFill>
                  <a:srgbClr val="162F65"/>
                </a:solidFill>
                <a:latin typeface="DB Helvethaica X 55 Regular" panose="02000506090000020004" pitchFamily="2" charset="-34"/>
                <a:cs typeface="DB Helvethaica X 55 Regular" panose="02000506090000020004" pitchFamily="2" charset="-34"/>
              </a:rPr>
              <a:t>เงินได้พึงประเมิน (ตัวอย่าง)</a:t>
            </a:r>
          </a:p>
        </p:txBody>
      </p:sp>
      <p:pic>
        <p:nvPicPr>
          <p:cNvPr id="22" name="Picture 21">
            <a:extLst>
              <a:ext uri="{FF2B5EF4-FFF2-40B4-BE49-F238E27FC236}">
                <a16:creationId xmlns:a16="http://schemas.microsoft.com/office/drawing/2014/main" id="{FA672495-ED46-4372-AA56-6624D2E0D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4620" y="311482"/>
            <a:ext cx="1395126" cy="1334469"/>
          </a:xfrm>
          <a:prstGeom prst="rect">
            <a:avLst/>
          </a:prstGeom>
        </p:spPr>
      </p:pic>
      <p:grpSp>
        <p:nvGrpSpPr>
          <p:cNvPr id="58" name="Group 57">
            <a:extLst>
              <a:ext uri="{FF2B5EF4-FFF2-40B4-BE49-F238E27FC236}">
                <a16:creationId xmlns:a16="http://schemas.microsoft.com/office/drawing/2014/main" id="{1719C846-895C-477C-A3E3-E15483FC189E}"/>
              </a:ext>
            </a:extLst>
          </p:cNvPr>
          <p:cNvGrpSpPr/>
          <p:nvPr/>
        </p:nvGrpSpPr>
        <p:grpSpPr>
          <a:xfrm>
            <a:off x="978237" y="2267475"/>
            <a:ext cx="3300100" cy="1260716"/>
            <a:chOff x="978237" y="1924575"/>
            <a:chExt cx="3300100" cy="1260716"/>
          </a:xfrm>
        </p:grpSpPr>
        <p:grpSp>
          <p:nvGrpSpPr>
            <p:cNvPr id="29" name="Group 28">
              <a:extLst>
                <a:ext uri="{FF2B5EF4-FFF2-40B4-BE49-F238E27FC236}">
                  <a16:creationId xmlns:a16="http://schemas.microsoft.com/office/drawing/2014/main" id="{52F68F51-06CA-4C82-9ABC-BEA8085068C9}"/>
                </a:ext>
              </a:extLst>
            </p:cNvPr>
            <p:cNvGrpSpPr/>
            <p:nvPr/>
          </p:nvGrpSpPr>
          <p:grpSpPr>
            <a:xfrm>
              <a:off x="1291639" y="2127698"/>
              <a:ext cx="2986698" cy="1057593"/>
              <a:chOff x="4250959" y="3007488"/>
              <a:chExt cx="5456568" cy="1277751"/>
            </a:xfrm>
          </p:grpSpPr>
          <p:sp>
            <p:nvSpPr>
              <p:cNvPr id="31" name="Rectangle 50">
                <a:extLst>
                  <a:ext uri="{FF2B5EF4-FFF2-40B4-BE49-F238E27FC236}">
                    <a16:creationId xmlns:a16="http://schemas.microsoft.com/office/drawing/2014/main" id="{1A56D97A-1CCB-463D-8137-076144573664}"/>
                  </a:ext>
                </a:extLst>
              </p:cNvPr>
              <p:cNvSpPr/>
              <p:nvPr/>
            </p:nvSpPr>
            <p:spPr>
              <a:xfrm flipH="1">
                <a:off x="4250959" y="3007488"/>
                <a:ext cx="5456568" cy="1277751"/>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
            <p:nvSpPr>
              <p:cNvPr id="33" name="Title 1">
                <a:extLst>
                  <a:ext uri="{FF2B5EF4-FFF2-40B4-BE49-F238E27FC236}">
                    <a16:creationId xmlns:a16="http://schemas.microsoft.com/office/drawing/2014/main" id="{4B5E6C21-80D6-4139-8DC3-86C4EC4DEB32}"/>
                  </a:ext>
                </a:extLst>
              </p:cNvPr>
              <p:cNvSpPr txBox="1">
                <a:spLocks/>
              </p:cNvSpPr>
              <p:nvPr/>
            </p:nvSpPr>
            <p:spPr>
              <a:xfrm>
                <a:off x="4518372" y="3146299"/>
                <a:ext cx="4921741" cy="1000127"/>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3600">
                    <a:solidFill>
                      <a:srgbClr val="162F65"/>
                    </a:solidFill>
                    <a:latin typeface="DB Helvethaica X 55 Regular" panose="02000506090000020004" pitchFamily="2" charset="-34"/>
                    <a:cs typeface="DB Helvethaica X 55 Regular" panose="02000506090000020004" pitchFamily="2" charset="-34"/>
                  </a:rPr>
                  <a:t>เงินได้พึงประเมิน</a:t>
                </a:r>
              </a:p>
            </p:txBody>
          </p:sp>
        </p:grpSp>
        <p:sp>
          <p:nvSpPr>
            <p:cNvPr id="54" name="Freeform: Shape 53">
              <a:extLst>
                <a:ext uri="{FF2B5EF4-FFF2-40B4-BE49-F238E27FC236}">
                  <a16:creationId xmlns:a16="http://schemas.microsoft.com/office/drawing/2014/main" id="{8D7DBB37-80AB-4BAC-88E6-0AA56B37F83C}"/>
                </a:ext>
              </a:extLst>
            </p:cNvPr>
            <p:cNvSpPr/>
            <p:nvPr/>
          </p:nvSpPr>
          <p:spPr>
            <a:xfrm>
              <a:off x="978237" y="1924575"/>
              <a:ext cx="626803" cy="700089"/>
            </a:xfrm>
            <a:custGeom>
              <a:avLst/>
              <a:gdLst>
                <a:gd name="connsiteX0" fmla="*/ 793377 w 1438835"/>
                <a:gd name="connsiteY0" fmla="*/ 13586 h 1607063"/>
                <a:gd name="connsiteX1" fmla="*/ 578224 w 1438835"/>
                <a:gd name="connsiteY1" fmla="*/ 6863 h 1607063"/>
                <a:gd name="connsiteX2" fmla="*/ 443753 w 1438835"/>
                <a:gd name="connsiteY2" fmla="*/ 13586 h 1607063"/>
                <a:gd name="connsiteX3" fmla="*/ 349624 w 1438835"/>
                <a:gd name="connsiteY3" fmla="*/ 60651 h 1607063"/>
                <a:gd name="connsiteX4" fmla="*/ 127747 w 1438835"/>
                <a:gd name="connsiteY4" fmla="*/ 289251 h 1607063"/>
                <a:gd name="connsiteX5" fmla="*/ 13447 w 1438835"/>
                <a:gd name="connsiteY5" fmla="*/ 591810 h 1607063"/>
                <a:gd name="connsiteX6" fmla="*/ 0 w 1438835"/>
                <a:gd name="connsiteY6" fmla="*/ 679216 h 1607063"/>
                <a:gd name="connsiteX7" fmla="*/ 6724 w 1438835"/>
                <a:gd name="connsiteY7" fmla="*/ 995222 h 1607063"/>
                <a:gd name="connsiteX8" fmla="*/ 40341 w 1438835"/>
                <a:gd name="connsiteY8" fmla="*/ 1116245 h 1607063"/>
                <a:gd name="connsiteX9" fmla="*/ 60512 w 1438835"/>
                <a:gd name="connsiteY9" fmla="*/ 1203651 h 1607063"/>
                <a:gd name="connsiteX10" fmla="*/ 73959 w 1438835"/>
                <a:gd name="connsiteY10" fmla="*/ 1250716 h 1607063"/>
                <a:gd name="connsiteX11" fmla="*/ 316006 w 1438835"/>
                <a:gd name="connsiteY11" fmla="*/ 1499486 h 1607063"/>
                <a:gd name="connsiteX12" fmla="*/ 524435 w 1438835"/>
                <a:gd name="connsiteY12" fmla="*/ 1600339 h 1607063"/>
                <a:gd name="connsiteX13" fmla="*/ 584947 w 1438835"/>
                <a:gd name="connsiteY13" fmla="*/ 1607063 h 1607063"/>
                <a:gd name="connsiteX14" fmla="*/ 853888 w 1438835"/>
                <a:gd name="connsiteY14" fmla="*/ 1580169 h 1607063"/>
                <a:gd name="connsiteX15" fmla="*/ 974912 w 1438835"/>
                <a:gd name="connsiteY15" fmla="*/ 1553274 h 1607063"/>
                <a:gd name="connsiteX16" fmla="*/ 1102659 w 1438835"/>
                <a:gd name="connsiteY16" fmla="*/ 1486039 h 1607063"/>
                <a:gd name="connsiteX17" fmla="*/ 1277471 w 1438835"/>
                <a:gd name="connsiteY17" fmla="*/ 1311227 h 1607063"/>
                <a:gd name="connsiteX18" fmla="*/ 1364877 w 1438835"/>
                <a:gd name="connsiteY18" fmla="*/ 1116245 h 1607063"/>
                <a:gd name="connsiteX19" fmla="*/ 1385047 w 1438835"/>
                <a:gd name="connsiteY19" fmla="*/ 1015392 h 1607063"/>
                <a:gd name="connsiteX20" fmla="*/ 1398494 w 1438835"/>
                <a:gd name="connsiteY20" fmla="*/ 975051 h 1607063"/>
                <a:gd name="connsiteX21" fmla="*/ 1411941 w 1438835"/>
                <a:gd name="connsiteY21" fmla="*/ 901092 h 1607063"/>
                <a:gd name="connsiteX22" fmla="*/ 1425388 w 1438835"/>
                <a:gd name="connsiteY22" fmla="*/ 719557 h 1607063"/>
                <a:gd name="connsiteX23" fmla="*/ 1438835 w 1438835"/>
                <a:gd name="connsiteY23" fmla="*/ 477510 h 1607063"/>
                <a:gd name="connsiteX24" fmla="*/ 1432112 w 1438835"/>
                <a:gd name="connsiteY24" fmla="*/ 416998 h 1607063"/>
                <a:gd name="connsiteX25" fmla="*/ 1398494 w 1438835"/>
                <a:gd name="connsiteY25" fmla="*/ 336316 h 1607063"/>
                <a:gd name="connsiteX26" fmla="*/ 1378324 w 1438835"/>
                <a:gd name="connsiteY26" fmla="*/ 309422 h 1607063"/>
                <a:gd name="connsiteX27" fmla="*/ 1364877 w 1438835"/>
                <a:gd name="connsiteY27" fmla="*/ 275804 h 1607063"/>
                <a:gd name="connsiteX28" fmla="*/ 1284194 w 1438835"/>
                <a:gd name="connsiteY28" fmla="*/ 141333 h 1607063"/>
                <a:gd name="connsiteX29" fmla="*/ 1243853 w 1438835"/>
                <a:gd name="connsiteY29" fmla="*/ 100992 h 1607063"/>
                <a:gd name="connsiteX30" fmla="*/ 1223683 w 1438835"/>
                <a:gd name="connsiteY30" fmla="*/ 87545 h 1607063"/>
                <a:gd name="connsiteX31" fmla="*/ 1116106 w 1438835"/>
                <a:gd name="connsiteY31" fmla="*/ 74098 h 1607063"/>
                <a:gd name="connsiteX32" fmla="*/ 1089212 w 1438835"/>
                <a:gd name="connsiteY32" fmla="*/ 60651 h 1607063"/>
                <a:gd name="connsiteX33" fmla="*/ 1069041 w 1438835"/>
                <a:gd name="connsiteY33" fmla="*/ 47204 h 1607063"/>
                <a:gd name="connsiteX34" fmla="*/ 1001806 w 1438835"/>
                <a:gd name="connsiteY34" fmla="*/ 20310 h 1607063"/>
                <a:gd name="connsiteX35" fmla="*/ 927847 w 1438835"/>
                <a:gd name="connsiteY35" fmla="*/ 139 h 1607063"/>
                <a:gd name="connsiteX36" fmla="*/ 793377 w 1438835"/>
                <a:gd name="connsiteY36" fmla="*/ 13586 h 16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38835" h="1607063">
                  <a:moveTo>
                    <a:pt x="793377" y="13586"/>
                  </a:moveTo>
                  <a:cubicBezTo>
                    <a:pt x="735107" y="14707"/>
                    <a:pt x="826463" y="12380"/>
                    <a:pt x="578224" y="6863"/>
                  </a:cubicBezTo>
                  <a:cubicBezTo>
                    <a:pt x="533355" y="5866"/>
                    <a:pt x="488577" y="11345"/>
                    <a:pt x="443753" y="13586"/>
                  </a:cubicBezTo>
                  <a:cubicBezTo>
                    <a:pt x="412377" y="29274"/>
                    <a:pt x="376806" y="38476"/>
                    <a:pt x="349624" y="60651"/>
                  </a:cubicBezTo>
                  <a:cubicBezTo>
                    <a:pt x="280894" y="116721"/>
                    <a:pt x="193977" y="215663"/>
                    <a:pt x="127747" y="289251"/>
                  </a:cubicBezTo>
                  <a:cubicBezTo>
                    <a:pt x="72665" y="417775"/>
                    <a:pt x="42338" y="467991"/>
                    <a:pt x="13447" y="591810"/>
                  </a:cubicBezTo>
                  <a:cubicBezTo>
                    <a:pt x="6749" y="620517"/>
                    <a:pt x="4482" y="650081"/>
                    <a:pt x="0" y="679216"/>
                  </a:cubicBezTo>
                  <a:cubicBezTo>
                    <a:pt x="2241" y="784551"/>
                    <a:pt x="-2960" y="890309"/>
                    <a:pt x="6724" y="995222"/>
                  </a:cubicBezTo>
                  <a:cubicBezTo>
                    <a:pt x="10572" y="1036913"/>
                    <a:pt x="29879" y="1075705"/>
                    <a:pt x="40341" y="1116245"/>
                  </a:cubicBezTo>
                  <a:cubicBezTo>
                    <a:pt x="47813" y="1145198"/>
                    <a:pt x="53260" y="1174643"/>
                    <a:pt x="60512" y="1203651"/>
                  </a:cubicBezTo>
                  <a:cubicBezTo>
                    <a:pt x="64469" y="1219480"/>
                    <a:pt x="65371" y="1236843"/>
                    <a:pt x="73959" y="1250716"/>
                  </a:cubicBezTo>
                  <a:cubicBezTo>
                    <a:pt x="126715" y="1335937"/>
                    <a:pt x="248753" y="1449047"/>
                    <a:pt x="316006" y="1499486"/>
                  </a:cubicBezTo>
                  <a:cubicBezTo>
                    <a:pt x="386043" y="1552014"/>
                    <a:pt x="444632" y="1586256"/>
                    <a:pt x="524435" y="1600339"/>
                  </a:cubicBezTo>
                  <a:cubicBezTo>
                    <a:pt x="544421" y="1603866"/>
                    <a:pt x="564776" y="1604822"/>
                    <a:pt x="584947" y="1607063"/>
                  </a:cubicBezTo>
                  <a:cubicBezTo>
                    <a:pt x="674594" y="1598098"/>
                    <a:pt x="764639" y="1592479"/>
                    <a:pt x="853888" y="1580169"/>
                  </a:cubicBezTo>
                  <a:cubicBezTo>
                    <a:pt x="894826" y="1574522"/>
                    <a:pt x="935289" y="1565014"/>
                    <a:pt x="974912" y="1553274"/>
                  </a:cubicBezTo>
                  <a:cubicBezTo>
                    <a:pt x="1007693" y="1543561"/>
                    <a:pt x="1077612" y="1504824"/>
                    <a:pt x="1102659" y="1486039"/>
                  </a:cubicBezTo>
                  <a:cubicBezTo>
                    <a:pt x="1189861" y="1420637"/>
                    <a:pt x="1226024" y="1395747"/>
                    <a:pt x="1277471" y="1311227"/>
                  </a:cubicBezTo>
                  <a:cubicBezTo>
                    <a:pt x="1309526" y="1258565"/>
                    <a:pt x="1342969" y="1169450"/>
                    <a:pt x="1364877" y="1116245"/>
                  </a:cubicBezTo>
                  <a:cubicBezTo>
                    <a:pt x="1371600" y="1082627"/>
                    <a:pt x="1377106" y="1048743"/>
                    <a:pt x="1385047" y="1015392"/>
                  </a:cubicBezTo>
                  <a:cubicBezTo>
                    <a:pt x="1388330" y="1001603"/>
                    <a:pt x="1395248" y="988849"/>
                    <a:pt x="1398494" y="975051"/>
                  </a:cubicBezTo>
                  <a:cubicBezTo>
                    <a:pt x="1404233" y="950660"/>
                    <a:pt x="1407459" y="925745"/>
                    <a:pt x="1411941" y="901092"/>
                  </a:cubicBezTo>
                  <a:cubicBezTo>
                    <a:pt x="1416423" y="840580"/>
                    <a:pt x="1422633" y="780172"/>
                    <a:pt x="1425388" y="719557"/>
                  </a:cubicBezTo>
                  <a:cubicBezTo>
                    <a:pt x="1433540" y="540215"/>
                    <a:pt x="1428596" y="620871"/>
                    <a:pt x="1438835" y="477510"/>
                  </a:cubicBezTo>
                  <a:cubicBezTo>
                    <a:pt x="1436594" y="457339"/>
                    <a:pt x="1436092" y="436899"/>
                    <a:pt x="1432112" y="416998"/>
                  </a:cubicBezTo>
                  <a:cubicBezTo>
                    <a:pt x="1427331" y="393091"/>
                    <a:pt x="1410770" y="356776"/>
                    <a:pt x="1398494" y="336316"/>
                  </a:cubicBezTo>
                  <a:cubicBezTo>
                    <a:pt x="1392729" y="326707"/>
                    <a:pt x="1383766" y="319218"/>
                    <a:pt x="1378324" y="309422"/>
                  </a:cubicBezTo>
                  <a:cubicBezTo>
                    <a:pt x="1372463" y="298872"/>
                    <a:pt x="1370774" y="286334"/>
                    <a:pt x="1364877" y="275804"/>
                  </a:cubicBezTo>
                  <a:cubicBezTo>
                    <a:pt x="1339336" y="230196"/>
                    <a:pt x="1311373" y="185984"/>
                    <a:pt x="1284194" y="141333"/>
                  </a:cubicBezTo>
                  <a:cubicBezTo>
                    <a:pt x="1268482" y="115520"/>
                    <a:pt x="1271732" y="120906"/>
                    <a:pt x="1243853" y="100992"/>
                  </a:cubicBezTo>
                  <a:cubicBezTo>
                    <a:pt x="1237278" y="96295"/>
                    <a:pt x="1231423" y="89867"/>
                    <a:pt x="1223683" y="87545"/>
                  </a:cubicBezTo>
                  <a:cubicBezTo>
                    <a:pt x="1212402" y="84161"/>
                    <a:pt x="1120813" y="74621"/>
                    <a:pt x="1116106" y="74098"/>
                  </a:cubicBezTo>
                  <a:cubicBezTo>
                    <a:pt x="1107141" y="69616"/>
                    <a:pt x="1097914" y="65624"/>
                    <a:pt x="1089212" y="60651"/>
                  </a:cubicBezTo>
                  <a:cubicBezTo>
                    <a:pt x="1082196" y="56642"/>
                    <a:pt x="1076378" y="50590"/>
                    <a:pt x="1069041" y="47204"/>
                  </a:cubicBezTo>
                  <a:cubicBezTo>
                    <a:pt x="1047125" y="37089"/>
                    <a:pt x="1024218" y="29275"/>
                    <a:pt x="1001806" y="20310"/>
                  </a:cubicBezTo>
                  <a:cubicBezTo>
                    <a:pt x="971668" y="8255"/>
                    <a:pt x="961865" y="1557"/>
                    <a:pt x="927847" y="139"/>
                  </a:cubicBezTo>
                  <a:cubicBezTo>
                    <a:pt x="887541" y="-1541"/>
                    <a:pt x="851647" y="12465"/>
                    <a:pt x="793377" y="13586"/>
                  </a:cubicBezTo>
                  <a:close/>
                </a:path>
              </a:pathLst>
            </a:custGeom>
            <a:solidFill>
              <a:schemeClr val="bg1"/>
            </a:solidFill>
            <a:ln w="57150">
              <a:solidFill>
                <a:srgbClr val="CA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rgbClr val="162F65"/>
                  </a:solidFill>
                  <a:latin typeface="DB Helvethaica X 55 Regular" panose="02000506090000020004" pitchFamily="2" charset="-34"/>
                  <a:cs typeface="DB Helvethaica X 55 Regular" panose="02000506090000020004" pitchFamily="2" charset="-34"/>
                </a:rPr>
                <a:t>1</a:t>
              </a:r>
              <a:endParaRPr lang="th-TH" sz="4800">
                <a:solidFill>
                  <a:srgbClr val="162F65"/>
                </a:solidFill>
                <a:latin typeface="DB Helvethaica X 55 Regular" panose="02000506090000020004" pitchFamily="2" charset="-34"/>
                <a:cs typeface="DB Helvethaica X 55 Regular" panose="02000506090000020004" pitchFamily="2" charset="-34"/>
              </a:endParaRPr>
            </a:p>
          </p:txBody>
        </p:sp>
      </p:grpSp>
      <p:sp>
        <p:nvSpPr>
          <p:cNvPr id="77" name="Title 1">
            <a:extLst>
              <a:ext uri="{FF2B5EF4-FFF2-40B4-BE49-F238E27FC236}">
                <a16:creationId xmlns:a16="http://schemas.microsoft.com/office/drawing/2014/main" id="{A48020EF-BE52-4063-9A0F-D2D9CDB5D216}"/>
              </a:ext>
            </a:extLst>
          </p:cNvPr>
          <p:cNvSpPr txBox="1">
            <a:spLocks/>
          </p:cNvSpPr>
          <p:nvPr/>
        </p:nvSpPr>
        <p:spPr>
          <a:xfrm>
            <a:off x="1438010" y="3757184"/>
            <a:ext cx="2693956" cy="827804"/>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2800">
                <a:solidFill>
                  <a:srgbClr val="162F65"/>
                </a:solidFill>
                <a:latin typeface="DB Helvethaica X 55 Regular" panose="02000506090000020004" pitchFamily="2" charset="-34"/>
                <a:cs typeface="DB Helvethaica X 55 Regular" panose="02000506090000020004" pitchFamily="2" charset="-34"/>
              </a:rPr>
              <a:t>รายได้จากการทำงาน</a:t>
            </a:r>
          </a:p>
          <a:p>
            <a:pPr algn="ctr"/>
            <a:r>
              <a:rPr lang="th-TH" sz="2800">
                <a:solidFill>
                  <a:srgbClr val="162F65"/>
                </a:solidFill>
                <a:latin typeface="DB Helvethaica X 55 Regular" panose="02000506090000020004" pitchFamily="2" charset="-34"/>
                <a:cs typeface="DB Helvethaica X 55 Regular" panose="02000506090000020004" pitchFamily="2" charset="-34"/>
              </a:rPr>
              <a:t>ในปีภาษีนั้น</a:t>
            </a:r>
          </a:p>
        </p:txBody>
      </p:sp>
      <p:grpSp>
        <p:nvGrpSpPr>
          <p:cNvPr id="104" name="Group 103">
            <a:extLst>
              <a:ext uri="{FF2B5EF4-FFF2-40B4-BE49-F238E27FC236}">
                <a16:creationId xmlns:a16="http://schemas.microsoft.com/office/drawing/2014/main" id="{25C744A4-5360-494D-8B45-7F365E478656}"/>
              </a:ext>
            </a:extLst>
          </p:cNvPr>
          <p:cNvGrpSpPr/>
          <p:nvPr/>
        </p:nvGrpSpPr>
        <p:grpSpPr>
          <a:xfrm>
            <a:off x="1278739" y="4825977"/>
            <a:ext cx="2628242" cy="1178949"/>
            <a:chOff x="1278739" y="4825977"/>
            <a:chExt cx="2628242" cy="1178949"/>
          </a:xfrm>
        </p:grpSpPr>
        <p:pic>
          <p:nvPicPr>
            <p:cNvPr id="101" name="Picture 100" descr="Icon&#10;&#10;Description automatically generated">
              <a:extLst>
                <a:ext uri="{FF2B5EF4-FFF2-40B4-BE49-F238E27FC236}">
                  <a16:creationId xmlns:a16="http://schemas.microsoft.com/office/drawing/2014/main" id="{51EDB8AD-7E50-4F9E-BB1A-AE523B4705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1422" y="4858445"/>
              <a:ext cx="1615559" cy="1121429"/>
            </a:xfrm>
            <a:prstGeom prst="rect">
              <a:avLst/>
            </a:prstGeom>
          </p:spPr>
        </p:pic>
        <p:grpSp>
          <p:nvGrpSpPr>
            <p:cNvPr id="76" name="Group 75">
              <a:extLst>
                <a:ext uri="{FF2B5EF4-FFF2-40B4-BE49-F238E27FC236}">
                  <a16:creationId xmlns:a16="http://schemas.microsoft.com/office/drawing/2014/main" id="{904BFFA9-E902-46C0-9B70-783FD700D560}"/>
                </a:ext>
              </a:extLst>
            </p:cNvPr>
            <p:cNvGrpSpPr/>
            <p:nvPr/>
          </p:nvGrpSpPr>
          <p:grpSpPr>
            <a:xfrm>
              <a:off x="1278739" y="5329341"/>
              <a:ext cx="1615560" cy="675585"/>
              <a:chOff x="701367" y="3949700"/>
              <a:chExt cx="3723340" cy="1430040"/>
            </a:xfrm>
          </p:grpSpPr>
          <p:pic>
            <p:nvPicPr>
              <p:cNvPr id="74" name="Picture 73">
                <a:extLst>
                  <a:ext uri="{FF2B5EF4-FFF2-40B4-BE49-F238E27FC236}">
                    <a16:creationId xmlns:a16="http://schemas.microsoft.com/office/drawing/2014/main" id="{4E447F30-E435-4189-A278-9EF54A1C705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367" y="3949700"/>
                <a:ext cx="3723340" cy="1430040"/>
              </a:xfrm>
              <a:prstGeom prst="rect">
                <a:avLst/>
              </a:prstGeom>
            </p:spPr>
          </p:pic>
          <p:pic>
            <p:nvPicPr>
              <p:cNvPr id="75" name="Picture 74" descr="A picture containing text, room, gambling house, scene&#10;&#10;Description automatically generated">
                <a:extLst>
                  <a:ext uri="{FF2B5EF4-FFF2-40B4-BE49-F238E27FC236}">
                    <a16:creationId xmlns:a16="http://schemas.microsoft.com/office/drawing/2014/main" id="{E032658F-EEAE-446C-B880-A45EC15087B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66161" y="4344671"/>
                <a:ext cx="1405384" cy="987210"/>
              </a:xfrm>
              <a:prstGeom prst="rect">
                <a:avLst/>
              </a:prstGeom>
            </p:spPr>
          </p:pic>
        </p:grpSp>
        <p:pic>
          <p:nvPicPr>
            <p:cNvPr id="103" name="Graphic 102" descr="Line arrow: Clockwise curve outline">
              <a:extLst>
                <a:ext uri="{FF2B5EF4-FFF2-40B4-BE49-F238E27FC236}">
                  <a16:creationId xmlns:a16="http://schemas.microsoft.com/office/drawing/2014/main" id="{AF6A06F5-C2A9-46C1-836A-DBBCB641D3A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rot="2657734" flipV="1">
              <a:off x="1979879" y="4825977"/>
              <a:ext cx="623087" cy="623087"/>
            </a:xfrm>
            <a:prstGeom prst="rect">
              <a:avLst/>
            </a:prstGeom>
          </p:spPr>
        </p:pic>
      </p:grpSp>
      <p:sp>
        <p:nvSpPr>
          <p:cNvPr id="45" name="Title 1">
            <a:extLst>
              <a:ext uri="{FF2B5EF4-FFF2-40B4-BE49-F238E27FC236}">
                <a16:creationId xmlns:a16="http://schemas.microsoft.com/office/drawing/2014/main" id="{2FC3535B-911F-45E7-AC9D-A66C98840A88}"/>
              </a:ext>
            </a:extLst>
          </p:cNvPr>
          <p:cNvSpPr txBox="1">
            <a:spLocks/>
          </p:cNvSpPr>
          <p:nvPr/>
        </p:nvSpPr>
        <p:spPr>
          <a:xfrm>
            <a:off x="4998136" y="1789715"/>
            <a:ext cx="6215627" cy="827804"/>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2800">
                <a:solidFill>
                  <a:srgbClr val="162F65"/>
                </a:solidFill>
                <a:latin typeface="DB Helvethaica X 55 Regular" panose="02000506090000020004" pitchFamily="2" charset="-34"/>
                <a:cs typeface="DB Helvethaica X 55 Regular" panose="02000506090000020004" pitchFamily="2" charset="-34"/>
              </a:rPr>
              <a:t>ตัวอย่างการดูประเภทเงินได้</a:t>
            </a:r>
          </a:p>
        </p:txBody>
      </p:sp>
      <p:sp>
        <p:nvSpPr>
          <p:cNvPr id="46" name="Rectangle 50">
            <a:extLst>
              <a:ext uri="{FF2B5EF4-FFF2-40B4-BE49-F238E27FC236}">
                <a16:creationId xmlns:a16="http://schemas.microsoft.com/office/drawing/2014/main" id="{98088654-CA27-4D27-BA6C-0C3451F7EF53}"/>
              </a:ext>
            </a:extLst>
          </p:cNvPr>
          <p:cNvSpPr/>
          <p:nvPr/>
        </p:nvSpPr>
        <p:spPr>
          <a:xfrm flipH="1">
            <a:off x="4673485" y="2415964"/>
            <a:ext cx="6762022" cy="3763198"/>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solidFill>
                <a:srgbClr val="162F65"/>
              </a:solidFill>
              <a:latin typeface="DB Helvethaica X 55 Regular" panose="02000506090000020004" pitchFamily="2" charset="-34"/>
              <a:ea typeface="+mj-ea"/>
              <a:cs typeface="DB Helvethaica X 55 Regular" panose="02000506090000020004" pitchFamily="2" charset="-34"/>
            </a:endParaRPr>
          </a:p>
        </p:txBody>
      </p:sp>
      <p:sp>
        <p:nvSpPr>
          <p:cNvPr id="40" name="Title 1">
            <a:extLst>
              <a:ext uri="{FF2B5EF4-FFF2-40B4-BE49-F238E27FC236}">
                <a16:creationId xmlns:a16="http://schemas.microsoft.com/office/drawing/2014/main" id="{9B390BC3-97CF-4AAE-89C0-57B481194F80}"/>
              </a:ext>
            </a:extLst>
          </p:cNvPr>
          <p:cNvSpPr txBox="1">
            <a:spLocks/>
          </p:cNvSpPr>
          <p:nvPr/>
        </p:nvSpPr>
        <p:spPr>
          <a:xfrm>
            <a:off x="4835805" y="2585492"/>
            <a:ext cx="3279585" cy="3394382"/>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2400">
                <a:solidFill>
                  <a:srgbClr val="162F65"/>
                </a:solidFill>
                <a:latin typeface="DB Helvethaica X 55 Regular" panose="02000506090000020004" pitchFamily="2" charset="-34"/>
                <a:cs typeface="DB Helvethaica X 55 Regular" panose="02000506090000020004" pitchFamily="2" charset="-34"/>
              </a:rPr>
              <a:t>คุณเอเป็น</a:t>
            </a:r>
            <a:r>
              <a:rPr lang="th-TH" sz="2400" u="sng">
                <a:solidFill>
                  <a:srgbClr val="FF3D42"/>
                </a:solidFill>
                <a:latin typeface="DB Helvethaica X 55 Regular" panose="02000506090000020004" pitchFamily="2" charset="-34"/>
                <a:cs typeface="DB Helvethaica X 55 Regular" panose="02000506090000020004" pitchFamily="2" charset="-34"/>
              </a:rPr>
              <a:t>พนักงานออฟฟิศ </a:t>
            </a:r>
          </a:p>
          <a:p>
            <a:pPr algn="ctr"/>
            <a:r>
              <a:rPr lang="th-TH" sz="2400">
                <a:solidFill>
                  <a:srgbClr val="162F65"/>
                </a:solidFill>
                <a:latin typeface="DB Helvethaica X 55 Regular" panose="02000506090000020004" pitchFamily="2" charset="-34"/>
                <a:cs typeface="DB Helvethaica X 55 Regular" panose="02000506090000020004" pitchFamily="2" charset="-34"/>
              </a:rPr>
              <a:t>มีความสามารถในการวาดรูป </a:t>
            </a:r>
          </a:p>
          <a:p>
            <a:pPr algn="ctr"/>
            <a:r>
              <a:rPr lang="th-TH" sz="2400">
                <a:solidFill>
                  <a:srgbClr val="162F65"/>
                </a:solidFill>
                <a:latin typeface="DB Helvethaica X 55 Regular" panose="02000506090000020004" pitchFamily="2" charset="-34"/>
                <a:cs typeface="DB Helvethaica X 55 Regular" panose="02000506090000020004" pitchFamily="2" charset="-34"/>
              </a:rPr>
              <a:t>จึง</a:t>
            </a:r>
            <a:r>
              <a:rPr lang="th-TH" sz="2400" u="sng">
                <a:solidFill>
                  <a:srgbClr val="008675"/>
                </a:solidFill>
                <a:latin typeface="DB Helvethaica X 55 Regular" panose="02000506090000020004" pitchFamily="2" charset="-34"/>
                <a:cs typeface="DB Helvethaica X 55 Regular" panose="02000506090000020004" pitchFamily="2" charset="-34"/>
              </a:rPr>
              <a:t>รับออกแบบงานดีไซน์</a:t>
            </a:r>
            <a:r>
              <a:rPr lang="th-TH" sz="2400">
                <a:solidFill>
                  <a:srgbClr val="162F65"/>
                </a:solidFill>
                <a:latin typeface="DB Helvethaica X 55 Regular" panose="02000506090000020004" pitchFamily="2" charset="-34"/>
                <a:cs typeface="DB Helvethaica X 55 Regular" panose="02000506090000020004" pitchFamily="2" charset="-34"/>
              </a:rPr>
              <a:t>ต่าง ๆ ด้วย และมีความรักในการทำขนม </a:t>
            </a:r>
          </a:p>
          <a:p>
            <a:pPr algn="ctr"/>
            <a:r>
              <a:rPr lang="th-TH" sz="2400">
                <a:solidFill>
                  <a:srgbClr val="162F65"/>
                </a:solidFill>
                <a:latin typeface="DB Helvethaica X 55 Regular" panose="02000506090000020004" pitchFamily="2" charset="-34"/>
                <a:cs typeface="DB Helvethaica X 55 Regular" panose="02000506090000020004" pitchFamily="2" charset="-34"/>
              </a:rPr>
              <a:t>จึง</a:t>
            </a:r>
            <a:r>
              <a:rPr lang="th-TH" sz="2400" u="sng">
                <a:solidFill>
                  <a:schemeClr val="accent2">
                    <a:lumMod val="75000"/>
                  </a:schemeClr>
                </a:solidFill>
                <a:latin typeface="DB Helvethaica X 55 Regular" panose="02000506090000020004" pitchFamily="2" charset="-34"/>
                <a:cs typeface="DB Helvethaica X 55 Regular" panose="02000506090000020004" pitchFamily="2" charset="-34"/>
              </a:rPr>
              <a:t>อบเบเกอรี่ขายใน </a:t>
            </a:r>
            <a:r>
              <a:rPr lang="en-US" sz="2400" u="sng">
                <a:solidFill>
                  <a:schemeClr val="accent2">
                    <a:lumMod val="75000"/>
                  </a:schemeClr>
                </a:solidFill>
                <a:latin typeface="DB Helvethaica X 55 Regular" panose="02000506090000020004" pitchFamily="2" charset="-34"/>
                <a:cs typeface="DB Helvethaica X 55 Regular" panose="02000506090000020004" pitchFamily="2" charset="-34"/>
              </a:rPr>
              <a:t>Instagram </a:t>
            </a:r>
            <a:r>
              <a:rPr lang="th-TH" sz="2400">
                <a:solidFill>
                  <a:srgbClr val="162F65"/>
                </a:solidFill>
                <a:latin typeface="DB Helvethaica X 55 Regular" panose="02000506090000020004" pitchFamily="2" charset="-34"/>
                <a:cs typeface="DB Helvethaica X 55 Regular" panose="02000506090000020004" pitchFamily="2" charset="-34"/>
              </a:rPr>
              <a:t>ด้วย</a:t>
            </a:r>
          </a:p>
        </p:txBody>
      </p:sp>
      <p:sp>
        <p:nvSpPr>
          <p:cNvPr id="55" name="TextBox 54">
            <a:extLst>
              <a:ext uri="{FF2B5EF4-FFF2-40B4-BE49-F238E27FC236}">
                <a16:creationId xmlns:a16="http://schemas.microsoft.com/office/drawing/2014/main" id="{21CE2CC8-2BF2-4DF3-AEEC-DD8AFA41DE3E}"/>
              </a:ext>
            </a:extLst>
          </p:cNvPr>
          <p:cNvSpPr txBox="1"/>
          <p:nvPr/>
        </p:nvSpPr>
        <p:spPr>
          <a:xfrm>
            <a:off x="8676610" y="2810646"/>
            <a:ext cx="2329784" cy="707886"/>
          </a:xfrm>
          <a:prstGeom prst="rect">
            <a:avLst/>
          </a:prstGeom>
          <a:noFill/>
        </p:spPr>
        <p:txBody>
          <a:bodyPr wrap="square">
            <a:spAutoFit/>
          </a:bodyPr>
          <a:lstStyle/>
          <a:p>
            <a:r>
              <a:rPr lang="th-TH" sz="2000">
                <a:solidFill>
                  <a:srgbClr val="FF3D42"/>
                </a:solidFill>
                <a:latin typeface="DB Helvethaica X 55 Regular" panose="02000506090000020004" pitchFamily="2" charset="-34"/>
                <a:ea typeface="+mj-ea"/>
                <a:cs typeface="DB Helvethaica X 55 Regular" panose="02000506090000020004" pitchFamily="2" charset="-34"/>
              </a:rPr>
              <a:t>เงินได้ประเภทที่ 1 คือ </a:t>
            </a:r>
          </a:p>
          <a:p>
            <a:r>
              <a:rPr lang="th-TH" sz="2000">
                <a:solidFill>
                  <a:srgbClr val="FF3D42"/>
                </a:solidFill>
                <a:latin typeface="DB Helvethaica X 55 Regular" panose="02000506090000020004" pitchFamily="2" charset="-34"/>
                <a:ea typeface="+mj-ea"/>
                <a:cs typeface="DB Helvethaica X 55 Regular" panose="02000506090000020004" pitchFamily="2" charset="-34"/>
              </a:rPr>
              <a:t>เงินได้จากการจ้างแรงงาน </a:t>
            </a:r>
          </a:p>
        </p:txBody>
      </p:sp>
      <p:sp>
        <p:nvSpPr>
          <p:cNvPr id="56" name="TextBox 55">
            <a:extLst>
              <a:ext uri="{FF2B5EF4-FFF2-40B4-BE49-F238E27FC236}">
                <a16:creationId xmlns:a16="http://schemas.microsoft.com/office/drawing/2014/main" id="{0CB8092E-32F8-4973-9994-7612DFF9FA83}"/>
              </a:ext>
            </a:extLst>
          </p:cNvPr>
          <p:cNvSpPr txBox="1"/>
          <p:nvPr/>
        </p:nvSpPr>
        <p:spPr>
          <a:xfrm>
            <a:off x="8676610" y="5127536"/>
            <a:ext cx="2329784" cy="707886"/>
          </a:xfrm>
          <a:prstGeom prst="rect">
            <a:avLst/>
          </a:prstGeom>
          <a:noFill/>
        </p:spPr>
        <p:txBody>
          <a:bodyPr wrap="square">
            <a:spAutoFit/>
          </a:bodyPr>
          <a:lstStyle/>
          <a:p>
            <a:r>
              <a:rPr lang="th-TH" sz="2000">
                <a:solidFill>
                  <a:schemeClr val="accent2">
                    <a:lumMod val="75000"/>
                  </a:schemeClr>
                </a:solidFill>
                <a:latin typeface="DB Helvethaica X 55 Regular" panose="02000506090000020004" pitchFamily="2" charset="-34"/>
                <a:ea typeface="+mj-ea"/>
                <a:cs typeface="DB Helvethaica X 55 Regular" panose="02000506090000020004" pitchFamily="2" charset="-34"/>
              </a:rPr>
              <a:t>เงินได้ประเภทที่ </a:t>
            </a:r>
            <a:r>
              <a:rPr lang="en-US" sz="2000">
                <a:solidFill>
                  <a:schemeClr val="accent2">
                    <a:lumMod val="75000"/>
                  </a:schemeClr>
                </a:solidFill>
                <a:latin typeface="DB Helvethaica X 55 Regular" panose="02000506090000020004" pitchFamily="2" charset="-34"/>
                <a:ea typeface="+mj-ea"/>
                <a:cs typeface="DB Helvethaica X 55 Regular" panose="02000506090000020004" pitchFamily="2" charset="-34"/>
              </a:rPr>
              <a:t>8</a:t>
            </a:r>
            <a:r>
              <a:rPr lang="th-TH" sz="2000">
                <a:solidFill>
                  <a:schemeClr val="accent2">
                    <a:lumMod val="75000"/>
                  </a:schemeClr>
                </a:solidFill>
                <a:latin typeface="DB Helvethaica X 55 Regular" panose="02000506090000020004" pitchFamily="2" charset="-34"/>
                <a:ea typeface="+mj-ea"/>
                <a:cs typeface="DB Helvethaica X 55 Regular" panose="02000506090000020004" pitchFamily="2" charset="-34"/>
              </a:rPr>
              <a:t> คือ </a:t>
            </a:r>
          </a:p>
          <a:p>
            <a:r>
              <a:rPr lang="th-TH" sz="2000">
                <a:solidFill>
                  <a:schemeClr val="accent2">
                    <a:lumMod val="75000"/>
                  </a:schemeClr>
                </a:solidFill>
                <a:latin typeface="DB Helvethaica X 55 Regular" panose="02000506090000020004" pitchFamily="2" charset="-34"/>
                <a:ea typeface="+mj-ea"/>
                <a:cs typeface="DB Helvethaica X 55 Regular" panose="02000506090000020004" pitchFamily="2" charset="-34"/>
              </a:rPr>
              <a:t>เงินได้อื่น ๆ จากการพาณิชย์</a:t>
            </a:r>
          </a:p>
        </p:txBody>
      </p:sp>
      <p:sp>
        <p:nvSpPr>
          <p:cNvPr id="59" name="TextBox 58">
            <a:extLst>
              <a:ext uri="{FF2B5EF4-FFF2-40B4-BE49-F238E27FC236}">
                <a16:creationId xmlns:a16="http://schemas.microsoft.com/office/drawing/2014/main" id="{7A49C9D4-6128-42F2-8290-7B9AC641E8B5}"/>
              </a:ext>
            </a:extLst>
          </p:cNvPr>
          <p:cNvSpPr txBox="1"/>
          <p:nvPr/>
        </p:nvSpPr>
        <p:spPr>
          <a:xfrm>
            <a:off x="8696270" y="3944753"/>
            <a:ext cx="2310124" cy="707886"/>
          </a:xfrm>
          <a:prstGeom prst="rect">
            <a:avLst/>
          </a:prstGeom>
          <a:noFill/>
        </p:spPr>
        <p:txBody>
          <a:bodyPr wrap="square">
            <a:spAutoFit/>
          </a:bodyPr>
          <a:lstStyle/>
          <a:p>
            <a:r>
              <a:rPr lang="th-TH" sz="2000">
                <a:solidFill>
                  <a:srgbClr val="008675"/>
                </a:solidFill>
                <a:latin typeface="DB Helvethaica X 55 Regular" panose="02000506090000020004" pitchFamily="2" charset="-34"/>
                <a:ea typeface="+mj-ea"/>
                <a:cs typeface="DB Helvethaica X 55 Regular" panose="02000506090000020004" pitchFamily="2" charset="-34"/>
              </a:rPr>
              <a:t>เงินได้ประเภทที่ </a:t>
            </a:r>
            <a:r>
              <a:rPr lang="en-US" sz="2000">
                <a:solidFill>
                  <a:srgbClr val="008675"/>
                </a:solidFill>
                <a:latin typeface="DB Helvethaica X 55 Regular" panose="02000506090000020004" pitchFamily="2" charset="-34"/>
                <a:ea typeface="+mj-ea"/>
                <a:cs typeface="DB Helvethaica X 55 Regular" panose="02000506090000020004" pitchFamily="2" charset="-34"/>
              </a:rPr>
              <a:t>2</a:t>
            </a:r>
            <a:r>
              <a:rPr lang="th-TH" sz="2000">
                <a:solidFill>
                  <a:srgbClr val="008675"/>
                </a:solidFill>
                <a:latin typeface="DB Helvethaica X 55 Regular" panose="02000506090000020004" pitchFamily="2" charset="-34"/>
                <a:ea typeface="+mj-ea"/>
                <a:cs typeface="DB Helvethaica X 55 Regular" panose="02000506090000020004" pitchFamily="2" charset="-34"/>
              </a:rPr>
              <a:t> คือ </a:t>
            </a:r>
          </a:p>
          <a:p>
            <a:r>
              <a:rPr lang="th-TH" sz="2000">
                <a:solidFill>
                  <a:srgbClr val="008675"/>
                </a:solidFill>
                <a:latin typeface="DB Helvethaica X 55 Regular" panose="02000506090000020004" pitchFamily="2" charset="-34"/>
                <a:ea typeface="+mj-ea"/>
                <a:cs typeface="DB Helvethaica X 55 Regular" panose="02000506090000020004" pitchFamily="2" charset="-34"/>
              </a:rPr>
              <a:t>เงินได้จากการรับทำงานให้</a:t>
            </a:r>
          </a:p>
        </p:txBody>
      </p:sp>
      <p:sp>
        <p:nvSpPr>
          <p:cNvPr id="3" name="Freeform: Shape 2">
            <a:extLst>
              <a:ext uri="{FF2B5EF4-FFF2-40B4-BE49-F238E27FC236}">
                <a16:creationId xmlns:a16="http://schemas.microsoft.com/office/drawing/2014/main" id="{01AAC14B-D2BE-407C-B604-C3C754E92997}"/>
              </a:ext>
            </a:extLst>
          </p:cNvPr>
          <p:cNvSpPr/>
          <p:nvPr/>
        </p:nvSpPr>
        <p:spPr>
          <a:xfrm>
            <a:off x="8240617" y="2897436"/>
            <a:ext cx="66101" cy="3029639"/>
          </a:xfrm>
          <a:custGeom>
            <a:avLst/>
            <a:gdLst>
              <a:gd name="connsiteX0" fmla="*/ 66101 w 66101"/>
              <a:gd name="connsiteY0" fmla="*/ 0 h 3029639"/>
              <a:gd name="connsiteX1" fmla="*/ 44067 w 66101"/>
              <a:gd name="connsiteY1" fmla="*/ 198304 h 3029639"/>
              <a:gd name="connsiteX2" fmla="*/ 0 w 66101"/>
              <a:gd name="connsiteY2" fmla="*/ 837282 h 3029639"/>
              <a:gd name="connsiteX3" fmla="*/ 22034 w 66101"/>
              <a:gd name="connsiteY3" fmla="*/ 1630497 h 3029639"/>
              <a:gd name="connsiteX4" fmla="*/ 44067 w 66101"/>
              <a:gd name="connsiteY4" fmla="*/ 1784733 h 3029639"/>
              <a:gd name="connsiteX5" fmla="*/ 55084 w 66101"/>
              <a:gd name="connsiteY5" fmla="*/ 1883884 h 3029639"/>
              <a:gd name="connsiteX6" fmla="*/ 66101 w 66101"/>
              <a:gd name="connsiteY6" fmla="*/ 3029639 h 3029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01" h="3029639">
                <a:moveTo>
                  <a:pt x="66101" y="0"/>
                </a:moveTo>
                <a:cubicBezTo>
                  <a:pt x="58756" y="66101"/>
                  <a:pt x="49301" y="132002"/>
                  <a:pt x="44067" y="198304"/>
                </a:cubicBezTo>
                <a:cubicBezTo>
                  <a:pt x="27264" y="411140"/>
                  <a:pt x="0" y="837282"/>
                  <a:pt x="0" y="837282"/>
                </a:cubicBezTo>
                <a:cubicBezTo>
                  <a:pt x="7345" y="1101687"/>
                  <a:pt x="9745" y="1366276"/>
                  <a:pt x="22034" y="1630497"/>
                </a:cubicBezTo>
                <a:cubicBezTo>
                  <a:pt x="24447" y="1682375"/>
                  <a:pt x="37350" y="1733235"/>
                  <a:pt x="44067" y="1784733"/>
                </a:cubicBezTo>
                <a:cubicBezTo>
                  <a:pt x="48368" y="1817707"/>
                  <a:pt x="51412" y="1850834"/>
                  <a:pt x="55084" y="1883884"/>
                </a:cubicBezTo>
                <a:cubicBezTo>
                  <a:pt x="58828" y="2265802"/>
                  <a:pt x="66101" y="2647703"/>
                  <a:pt x="66101" y="3029639"/>
                </a:cubicBezTo>
              </a:path>
            </a:pathLst>
          </a:custGeom>
          <a:noFill/>
          <a:ln w="38100">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7" name="Graphic 6" descr="Line arrow: Clockwise curve outline">
            <a:extLst>
              <a:ext uri="{FF2B5EF4-FFF2-40B4-BE49-F238E27FC236}">
                <a16:creationId xmlns:a16="http://schemas.microsoft.com/office/drawing/2014/main" id="{0DB3AF7E-5A3A-4972-B5BF-FEEF3347C38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5400000">
            <a:off x="7837537" y="2719576"/>
            <a:ext cx="724359" cy="953786"/>
          </a:xfrm>
          <a:prstGeom prst="rect">
            <a:avLst/>
          </a:prstGeom>
        </p:spPr>
      </p:pic>
      <p:pic>
        <p:nvPicPr>
          <p:cNvPr id="60" name="Graphic 59" descr="Line arrow: Clockwise curve outline">
            <a:extLst>
              <a:ext uri="{FF2B5EF4-FFF2-40B4-BE49-F238E27FC236}">
                <a16:creationId xmlns:a16="http://schemas.microsoft.com/office/drawing/2014/main" id="{4A8FAAB4-437E-4F6B-B0C7-97B102E0B87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15615850" flipV="1">
            <a:off x="7884220" y="4962870"/>
            <a:ext cx="724359" cy="953786"/>
          </a:xfrm>
          <a:prstGeom prst="rect">
            <a:avLst/>
          </a:prstGeom>
        </p:spPr>
      </p:pic>
      <p:pic>
        <p:nvPicPr>
          <p:cNvPr id="70" name="Graphic 69" descr="Line arrow: Clockwise curve outline">
            <a:extLst>
              <a:ext uri="{FF2B5EF4-FFF2-40B4-BE49-F238E27FC236}">
                <a16:creationId xmlns:a16="http://schemas.microsoft.com/office/drawing/2014/main" id="{C28399FD-AC5B-405A-B093-8D7536E2A7A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rot="7029277">
            <a:off x="7911487" y="3601956"/>
            <a:ext cx="724359" cy="953786"/>
          </a:xfrm>
          <a:prstGeom prst="rect">
            <a:avLst/>
          </a:prstGeom>
        </p:spPr>
      </p:pic>
    </p:spTree>
    <p:extLst>
      <p:ext uri="{BB962C8B-B14F-4D97-AF65-F5344CB8AC3E}">
        <p14:creationId xmlns:p14="http://schemas.microsoft.com/office/powerpoint/2010/main" val="241238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500"/>
                                        <p:tgtEl>
                                          <p:spTgt spid="5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500"/>
                                        <p:tgtEl>
                                          <p:spTgt spid="7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9"/>
                                        </p:tgtEl>
                                        <p:attrNameLst>
                                          <p:attrName>style.visibility</p:attrName>
                                        </p:attrNameLst>
                                      </p:cBhvr>
                                      <p:to>
                                        <p:strVal val="visible"/>
                                      </p:to>
                                    </p:set>
                                    <p:animEffect transition="in" filter="fade">
                                      <p:cBhvr>
                                        <p:cTn id="23" dur="500"/>
                                        <p:tgtEl>
                                          <p:spTgt spid="5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0"/>
                                        </p:tgtEl>
                                        <p:attrNameLst>
                                          <p:attrName>style.visibility</p:attrName>
                                        </p:attrNameLst>
                                      </p:cBhvr>
                                      <p:to>
                                        <p:strVal val="visible"/>
                                      </p:to>
                                    </p:set>
                                    <p:animEffect transition="in" filter="fade">
                                      <p:cBhvr>
                                        <p:cTn id="28" dur="500"/>
                                        <p:tgtEl>
                                          <p:spTgt spid="6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6"/>
                                        </p:tgtEl>
                                        <p:attrNameLst>
                                          <p:attrName>style.visibility</p:attrName>
                                        </p:attrNameLst>
                                      </p:cBhvr>
                                      <p:to>
                                        <p:strVal val="visible"/>
                                      </p:to>
                                    </p:set>
                                    <p:animEffect transition="in" filter="fade">
                                      <p:cBhvr>
                                        <p:cTn id="31"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55" grpId="0"/>
      <p:bldP spid="56"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78F219-0603-40B9-89FE-590744F0156D}"/>
              </a:ext>
            </a:extLst>
          </p:cNvPr>
          <p:cNvPicPr>
            <a:picLocks noChangeAspect="1"/>
          </p:cNvPicPr>
          <p:nvPr/>
        </p:nvPicPr>
        <p:blipFill>
          <a:blip r:embed="rId3"/>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72ECF7E3-09E9-4FA2-B139-9977F4BAF79E}"/>
              </a:ext>
            </a:extLst>
          </p:cNvPr>
          <p:cNvSpPr txBox="1">
            <a:spLocks/>
          </p:cNvSpPr>
          <p:nvPr/>
        </p:nvSpPr>
        <p:spPr>
          <a:xfrm>
            <a:off x="1252364" y="435816"/>
            <a:ext cx="9762986" cy="7743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h-TH" sz="4000">
                <a:solidFill>
                  <a:srgbClr val="0F2043"/>
                </a:solidFill>
                <a:latin typeface="DB Helvethaica X 55 Regular" panose="02000506090000020004" pitchFamily="2" charset="-34"/>
                <a:cs typeface="DB Helvethaica X 55 Regular" panose="02000506090000020004" pitchFamily="2" charset="-34"/>
              </a:rPr>
              <a:t>ภาษีที่ทุกคนที่มีรายได้ต้องเจอ</a:t>
            </a:r>
          </a:p>
        </p:txBody>
      </p:sp>
      <p:grpSp>
        <p:nvGrpSpPr>
          <p:cNvPr id="13" name="Group 12">
            <a:extLst>
              <a:ext uri="{FF2B5EF4-FFF2-40B4-BE49-F238E27FC236}">
                <a16:creationId xmlns:a16="http://schemas.microsoft.com/office/drawing/2014/main" id="{48D2CA1E-F6C6-47DD-A724-61ED17C15CA9}"/>
              </a:ext>
            </a:extLst>
          </p:cNvPr>
          <p:cNvGrpSpPr/>
          <p:nvPr/>
        </p:nvGrpSpPr>
        <p:grpSpPr>
          <a:xfrm>
            <a:off x="368861" y="504264"/>
            <a:ext cx="826337" cy="614346"/>
            <a:chOff x="368861" y="504264"/>
            <a:chExt cx="826337" cy="614346"/>
          </a:xfrm>
        </p:grpSpPr>
        <p:sp>
          <p:nvSpPr>
            <p:cNvPr id="14" name="Oval 13">
              <a:extLst>
                <a:ext uri="{FF2B5EF4-FFF2-40B4-BE49-F238E27FC236}">
                  <a16:creationId xmlns:a16="http://schemas.microsoft.com/office/drawing/2014/main" id="{9C52EF95-AA18-4E18-B14F-441A1583A7DB}"/>
                </a:ext>
              </a:extLst>
            </p:cNvPr>
            <p:cNvSpPr/>
            <p:nvPr/>
          </p:nvSpPr>
          <p:spPr>
            <a:xfrm rot="21304149">
              <a:off x="449992" y="504264"/>
              <a:ext cx="723590" cy="443879"/>
            </a:xfrm>
            <a:prstGeom prst="ellipse">
              <a:avLst/>
            </a:prstGeom>
            <a:noFill/>
            <a:ln>
              <a:solidFill>
                <a:srgbClr val="33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5" name="Oval 14">
              <a:extLst>
                <a:ext uri="{FF2B5EF4-FFF2-40B4-BE49-F238E27FC236}">
                  <a16:creationId xmlns:a16="http://schemas.microsoft.com/office/drawing/2014/main" id="{4EA72297-EC46-43C8-A4FC-59E1C4CF224A}"/>
                </a:ext>
              </a:extLst>
            </p:cNvPr>
            <p:cNvSpPr/>
            <p:nvPr/>
          </p:nvSpPr>
          <p:spPr>
            <a:xfrm rot="20655398">
              <a:off x="569608" y="670254"/>
              <a:ext cx="625590" cy="448356"/>
            </a:xfrm>
            <a:prstGeom prst="ellipse">
              <a:avLst/>
            </a:prstGeom>
            <a:noFill/>
            <a:ln>
              <a:solidFill>
                <a:srgbClr val="E8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6" name="Oval 15">
              <a:extLst>
                <a:ext uri="{FF2B5EF4-FFF2-40B4-BE49-F238E27FC236}">
                  <a16:creationId xmlns:a16="http://schemas.microsoft.com/office/drawing/2014/main" id="{3DE1415C-6362-40B7-B6BF-16655E4C1822}"/>
                </a:ext>
              </a:extLst>
            </p:cNvPr>
            <p:cNvSpPr/>
            <p:nvPr/>
          </p:nvSpPr>
          <p:spPr>
            <a:xfrm>
              <a:off x="368861" y="564616"/>
              <a:ext cx="731849" cy="531406"/>
            </a:xfrm>
            <a:prstGeom prst="ellipse">
              <a:avLst/>
            </a:prstGeom>
            <a:solidFill>
              <a:srgbClr val="162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DB Helvethaica X 55 Regular" panose="02000506090000020004" pitchFamily="2" charset="-34"/>
                  <a:cs typeface="DB Helvethaica X 55 Regular" panose="02000506090000020004" pitchFamily="2" charset="-34"/>
                </a:rPr>
                <a:t>2</a:t>
              </a:r>
              <a:endParaRPr lang="th-TH" sz="3600">
                <a:latin typeface="DB Helvethaica X 55 Regular" panose="02000506090000020004" pitchFamily="2" charset="-34"/>
                <a:cs typeface="DB Helvethaica X 55 Regular" panose="02000506090000020004" pitchFamily="2" charset="-34"/>
              </a:endParaRPr>
            </a:p>
          </p:txBody>
        </p:sp>
      </p:grpSp>
      <p:sp>
        <p:nvSpPr>
          <p:cNvPr id="10" name="Content Placeholder 2">
            <a:extLst>
              <a:ext uri="{FF2B5EF4-FFF2-40B4-BE49-F238E27FC236}">
                <a16:creationId xmlns:a16="http://schemas.microsoft.com/office/drawing/2014/main" id="{40A430E7-D202-433F-9F0E-813F40959574}"/>
              </a:ext>
            </a:extLst>
          </p:cNvPr>
          <p:cNvSpPr txBox="1">
            <a:spLocks/>
          </p:cNvSpPr>
          <p:nvPr/>
        </p:nvSpPr>
        <p:spPr>
          <a:xfrm>
            <a:off x="1255330" y="1232279"/>
            <a:ext cx="9757053" cy="4559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rgbClr val="162F65"/>
                </a:solidFill>
                <a:latin typeface="DB Helvethaica X 55 Regular" panose="02000506090000020004" pitchFamily="2" charset="-34"/>
                <a:cs typeface="DB Helvethaica X 55 Regular" panose="02000506090000020004" pitchFamily="2" charset="-34"/>
              </a:rPr>
              <a:t>2) </a:t>
            </a:r>
            <a:r>
              <a:rPr lang="th-TH" sz="2800">
                <a:solidFill>
                  <a:srgbClr val="162F65"/>
                </a:solidFill>
                <a:latin typeface="DB Helvethaica X 55 Regular" panose="02000506090000020004" pitchFamily="2" charset="-34"/>
                <a:cs typeface="DB Helvethaica X 55 Regular" panose="02000506090000020004" pitchFamily="2" charset="-34"/>
              </a:rPr>
              <a:t>ค่าใช้จ่าย และ </a:t>
            </a:r>
            <a:r>
              <a:rPr lang="en-US" sz="2800">
                <a:solidFill>
                  <a:srgbClr val="162F65"/>
                </a:solidFill>
                <a:latin typeface="DB Helvethaica X 55 Regular" panose="02000506090000020004" pitchFamily="2" charset="-34"/>
                <a:cs typeface="DB Helvethaica X 55 Regular" panose="02000506090000020004" pitchFamily="2" charset="-34"/>
              </a:rPr>
              <a:t>3) </a:t>
            </a:r>
            <a:r>
              <a:rPr lang="th-TH" sz="2800">
                <a:solidFill>
                  <a:srgbClr val="162F65"/>
                </a:solidFill>
                <a:latin typeface="DB Helvethaica X 55 Regular" panose="02000506090000020004" pitchFamily="2" charset="-34"/>
                <a:cs typeface="DB Helvethaica X 55 Regular" panose="02000506090000020004" pitchFamily="2" charset="-34"/>
              </a:rPr>
              <a:t>ค่าลดหย่อน ต่างกันอย่างไร?</a:t>
            </a:r>
          </a:p>
        </p:txBody>
      </p:sp>
      <p:pic>
        <p:nvPicPr>
          <p:cNvPr id="22" name="Picture 21">
            <a:extLst>
              <a:ext uri="{FF2B5EF4-FFF2-40B4-BE49-F238E27FC236}">
                <a16:creationId xmlns:a16="http://schemas.microsoft.com/office/drawing/2014/main" id="{FA672495-ED46-4372-AA56-6624D2E0D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4620" y="311482"/>
            <a:ext cx="1395126" cy="1334469"/>
          </a:xfrm>
          <a:prstGeom prst="rect">
            <a:avLst/>
          </a:prstGeom>
        </p:spPr>
      </p:pic>
      <p:grpSp>
        <p:nvGrpSpPr>
          <p:cNvPr id="60" name="Group 59">
            <a:extLst>
              <a:ext uri="{FF2B5EF4-FFF2-40B4-BE49-F238E27FC236}">
                <a16:creationId xmlns:a16="http://schemas.microsoft.com/office/drawing/2014/main" id="{D8AED8F3-8189-4605-B0E5-819195171F86}"/>
              </a:ext>
            </a:extLst>
          </p:cNvPr>
          <p:cNvGrpSpPr/>
          <p:nvPr/>
        </p:nvGrpSpPr>
        <p:grpSpPr>
          <a:xfrm>
            <a:off x="6768041" y="2267475"/>
            <a:ext cx="4354808" cy="1260716"/>
            <a:chOff x="7681550" y="1924575"/>
            <a:chExt cx="4354808" cy="1260716"/>
          </a:xfrm>
        </p:grpSpPr>
        <p:grpSp>
          <p:nvGrpSpPr>
            <p:cNvPr id="42" name="Group 41">
              <a:extLst>
                <a:ext uri="{FF2B5EF4-FFF2-40B4-BE49-F238E27FC236}">
                  <a16:creationId xmlns:a16="http://schemas.microsoft.com/office/drawing/2014/main" id="{FA3EA1B2-C3D6-4A5C-8001-AAD5021436CE}"/>
                </a:ext>
              </a:extLst>
            </p:cNvPr>
            <p:cNvGrpSpPr/>
            <p:nvPr/>
          </p:nvGrpSpPr>
          <p:grpSpPr>
            <a:xfrm>
              <a:off x="7893037" y="2127698"/>
              <a:ext cx="4143321" cy="1057593"/>
              <a:chOff x="4250958" y="3007488"/>
              <a:chExt cx="7569668" cy="1277751"/>
            </a:xfrm>
          </p:grpSpPr>
          <p:sp>
            <p:nvSpPr>
              <p:cNvPr id="43" name="Rectangle 50">
                <a:extLst>
                  <a:ext uri="{FF2B5EF4-FFF2-40B4-BE49-F238E27FC236}">
                    <a16:creationId xmlns:a16="http://schemas.microsoft.com/office/drawing/2014/main" id="{98C689C2-7084-434F-9890-8F1EF72BB95A}"/>
                  </a:ext>
                </a:extLst>
              </p:cNvPr>
              <p:cNvSpPr/>
              <p:nvPr/>
            </p:nvSpPr>
            <p:spPr>
              <a:xfrm flipH="1">
                <a:off x="4250958" y="3007488"/>
                <a:ext cx="7569668" cy="1277751"/>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
            <p:nvSpPr>
              <p:cNvPr id="44" name="Title 1">
                <a:extLst>
                  <a:ext uri="{FF2B5EF4-FFF2-40B4-BE49-F238E27FC236}">
                    <a16:creationId xmlns:a16="http://schemas.microsoft.com/office/drawing/2014/main" id="{12730114-F670-4BDD-8EC6-DFC31A6343E7}"/>
                  </a:ext>
                </a:extLst>
              </p:cNvPr>
              <p:cNvSpPr txBox="1">
                <a:spLocks/>
              </p:cNvSpPr>
              <p:nvPr/>
            </p:nvSpPr>
            <p:spPr>
              <a:xfrm>
                <a:off x="4518371" y="3146300"/>
                <a:ext cx="6827726" cy="1000127"/>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3600">
                    <a:solidFill>
                      <a:srgbClr val="162F65"/>
                    </a:solidFill>
                    <a:latin typeface="DB Helvethaica X 55 Regular" panose="02000506090000020004" pitchFamily="2" charset="-34"/>
                    <a:cs typeface="DB Helvethaica X 55 Regular" panose="02000506090000020004" pitchFamily="2" charset="-34"/>
                  </a:rPr>
                  <a:t>ค่าลดหย่อน</a:t>
                </a:r>
              </a:p>
            </p:txBody>
          </p:sp>
        </p:grpSp>
        <p:sp>
          <p:nvSpPr>
            <p:cNvPr id="56" name="Freeform: Shape 55">
              <a:extLst>
                <a:ext uri="{FF2B5EF4-FFF2-40B4-BE49-F238E27FC236}">
                  <a16:creationId xmlns:a16="http://schemas.microsoft.com/office/drawing/2014/main" id="{81917026-3D29-4240-B180-F035569019F7}"/>
                </a:ext>
              </a:extLst>
            </p:cNvPr>
            <p:cNvSpPr/>
            <p:nvPr/>
          </p:nvSpPr>
          <p:spPr>
            <a:xfrm>
              <a:off x="7681550" y="1924575"/>
              <a:ext cx="626803" cy="700089"/>
            </a:xfrm>
            <a:custGeom>
              <a:avLst/>
              <a:gdLst>
                <a:gd name="connsiteX0" fmla="*/ 793377 w 1438835"/>
                <a:gd name="connsiteY0" fmla="*/ 13586 h 1607063"/>
                <a:gd name="connsiteX1" fmla="*/ 578224 w 1438835"/>
                <a:gd name="connsiteY1" fmla="*/ 6863 h 1607063"/>
                <a:gd name="connsiteX2" fmla="*/ 443753 w 1438835"/>
                <a:gd name="connsiteY2" fmla="*/ 13586 h 1607063"/>
                <a:gd name="connsiteX3" fmla="*/ 349624 w 1438835"/>
                <a:gd name="connsiteY3" fmla="*/ 60651 h 1607063"/>
                <a:gd name="connsiteX4" fmla="*/ 127747 w 1438835"/>
                <a:gd name="connsiteY4" fmla="*/ 289251 h 1607063"/>
                <a:gd name="connsiteX5" fmla="*/ 13447 w 1438835"/>
                <a:gd name="connsiteY5" fmla="*/ 591810 h 1607063"/>
                <a:gd name="connsiteX6" fmla="*/ 0 w 1438835"/>
                <a:gd name="connsiteY6" fmla="*/ 679216 h 1607063"/>
                <a:gd name="connsiteX7" fmla="*/ 6724 w 1438835"/>
                <a:gd name="connsiteY7" fmla="*/ 995222 h 1607063"/>
                <a:gd name="connsiteX8" fmla="*/ 40341 w 1438835"/>
                <a:gd name="connsiteY8" fmla="*/ 1116245 h 1607063"/>
                <a:gd name="connsiteX9" fmla="*/ 60512 w 1438835"/>
                <a:gd name="connsiteY9" fmla="*/ 1203651 h 1607063"/>
                <a:gd name="connsiteX10" fmla="*/ 73959 w 1438835"/>
                <a:gd name="connsiteY10" fmla="*/ 1250716 h 1607063"/>
                <a:gd name="connsiteX11" fmla="*/ 316006 w 1438835"/>
                <a:gd name="connsiteY11" fmla="*/ 1499486 h 1607063"/>
                <a:gd name="connsiteX12" fmla="*/ 524435 w 1438835"/>
                <a:gd name="connsiteY12" fmla="*/ 1600339 h 1607063"/>
                <a:gd name="connsiteX13" fmla="*/ 584947 w 1438835"/>
                <a:gd name="connsiteY13" fmla="*/ 1607063 h 1607063"/>
                <a:gd name="connsiteX14" fmla="*/ 853888 w 1438835"/>
                <a:gd name="connsiteY14" fmla="*/ 1580169 h 1607063"/>
                <a:gd name="connsiteX15" fmla="*/ 974912 w 1438835"/>
                <a:gd name="connsiteY15" fmla="*/ 1553274 h 1607063"/>
                <a:gd name="connsiteX16" fmla="*/ 1102659 w 1438835"/>
                <a:gd name="connsiteY16" fmla="*/ 1486039 h 1607063"/>
                <a:gd name="connsiteX17" fmla="*/ 1277471 w 1438835"/>
                <a:gd name="connsiteY17" fmla="*/ 1311227 h 1607063"/>
                <a:gd name="connsiteX18" fmla="*/ 1364877 w 1438835"/>
                <a:gd name="connsiteY18" fmla="*/ 1116245 h 1607063"/>
                <a:gd name="connsiteX19" fmla="*/ 1385047 w 1438835"/>
                <a:gd name="connsiteY19" fmla="*/ 1015392 h 1607063"/>
                <a:gd name="connsiteX20" fmla="*/ 1398494 w 1438835"/>
                <a:gd name="connsiteY20" fmla="*/ 975051 h 1607063"/>
                <a:gd name="connsiteX21" fmla="*/ 1411941 w 1438835"/>
                <a:gd name="connsiteY21" fmla="*/ 901092 h 1607063"/>
                <a:gd name="connsiteX22" fmla="*/ 1425388 w 1438835"/>
                <a:gd name="connsiteY22" fmla="*/ 719557 h 1607063"/>
                <a:gd name="connsiteX23" fmla="*/ 1438835 w 1438835"/>
                <a:gd name="connsiteY23" fmla="*/ 477510 h 1607063"/>
                <a:gd name="connsiteX24" fmla="*/ 1432112 w 1438835"/>
                <a:gd name="connsiteY24" fmla="*/ 416998 h 1607063"/>
                <a:gd name="connsiteX25" fmla="*/ 1398494 w 1438835"/>
                <a:gd name="connsiteY25" fmla="*/ 336316 h 1607063"/>
                <a:gd name="connsiteX26" fmla="*/ 1378324 w 1438835"/>
                <a:gd name="connsiteY26" fmla="*/ 309422 h 1607063"/>
                <a:gd name="connsiteX27" fmla="*/ 1364877 w 1438835"/>
                <a:gd name="connsiteY27" fmla="*/ 275804 h 1607063"/>
                <a:gd name="connsiteX28" fmla="*/ 1284194 w 1438835"/>
                <a:gd name="connsiteY28" fmla="*/ 141333 h 1607063"/>
                <a:gd name="connsiteX29" fmla="*/ 1243853 w 1438835"/>
                <a:gd name="connsiteY29" fmla="*/ 100992 h 1607063"/>
                <a:gd name="connsiteX30" fmla="*/ 1223683 w 1438835"/>
                <a:gd name="connsiteY30" fmla="*/ 87545 h 1607063"/>
                <a:gd name="connsiteX31" fmla="*/ 1116106 w 1438835"/>
                <a:gd name="connsiteY31" fmla="*/ 74098 h 1607063"/>
                <a:gd name="connsiteX32" fmla="*/ 1089212 w 1438835"/>
                <a:gd name="connsiteY32" fmla="*/ 60651 h 1607063"/>
                <a:gd name="connsiteX33" fmla="*/ 1069041 w 1438835"/>
                <a:gd name="connsiteY33" fmla="*/ 47204 h 1607063"/>
                <a:gd name="connsiteX34" fmla="*/ 1001806 w 1438835"/>
                <a:gd name="connsiteY34" fmla="*/ 20310 h 1607063"/>
                <a:gd name="connsiteX35" fmla="*/ 927847 w 1438835"/>
                <a:gd name="connsiteY35" fmla="*/ 139 h 1607063"/>
                <a:gd name="connsiteX36" fmla="*/ 793377 w 1438835"/>
                <a:gd name="connsiteY36" fmla="*/ 13586 h 16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38835" h="1607063">
                  <a:moveTo>
                    <a:pt x="793377" y="13586"/>
                  </a:moveTo>
                  <a:cubicBezTo>
                    <a:pt x="735107" y="14707"/>
                    <a:pt x="826463" y="12380"/>
                    <a:pt x="578224" y="6863"/>
                  </a:cubicBezTo>
                  <a:cubicBezTo>
                    <a:pt x="533355" y="5866"/>
                    <a:pt x="488577" y="11345"/>
                    <a:pt x="443753" y="13586"/>
                  </a:cubicBezTo>
                  <a:cubicBezTo>
                    <a:pt x="412377" y="29274"/>
                    <a:pt x="376806" y="38476"/>
                    <a:pt x="349624" y="60651"/>
                  </a:cubicBezTo>
                  <a:cubicBezTo>
                    <a:pt x="280894" y="116721"/>
                    <a:pt x="193977" y="215663"/>
                    <a:pt x="127747" y="289251"/>
                  </a:cubicBezTo>
                  <a:cubicBezTo>
                    <a:pt x="72665" y="417775"/>
                    <a:pt x="42338" y="467991"/>
                    <a:pt x="13447" y="591810"/>
                  </a:cubicBezTo>
                  <a:cubicBezTo>
                    <a:pt x="6749" y="620517"/>
                    <a:pt x="4482" y="650081"/>
                    <a:pt x="0" y="679216"/>
                  </a:cubicBezTo>
                  <a:cubicBezTo>
                    <a:pt x="2241" y="784551"/>
                    <a:pt x="-2960" y="890309"/>
                    <a:pt x="6724" y="995222"/>
                  </a:cubicBezTo>
                  <a:cubicBezTo>
                    <a:pt x="10572" y="1036913"/>
                    <a:pt x="29879" y="1075705"/>
                    <a:pt x="40341" y="1116245"/>
                  </a:cubicBezTo>
                  <a:cubicBezTo>
                    <a:pt x="47813" y="1145198"/>
                    <a:pt x="53260" y="1174643"/>
                    <a:pt x="60512" y="1203651"/>
                  </a:cubicBezTo>
                  <a:cubicBezTo>
                    <a:pt x="64469" y="1219480"/>
                    <a:pt x="65371" y="1236843"/>
                    <a:pt x="73959" y="1250716"/>
                  </a:cubicBezTo>
                  <a:cubicBezTo>
                    <a:pt x="126715" y="1335937"/>
                    <a:pt x="248753" y="1449047"/>
                    <a:pt x="316006" y="1499486"/>
                  </a:cubicBezTo>
                  <a:cubicBezTo>
                    <a:pt x="386043" y="1552014"/>
                    <a:pt x="444632" y="1586256"/>
                    <a:pt x="524435" y="1600339"/>
                  </a:cubicBezTo>
                  <a:cubicBezTo>
                    <a:pt x="544421" y="1603866"/>
                    <a:pt x="564776" y="1604822"/>
                    <a:pt x="584947" y="1607063"/>
                  </a:cubicBezTo>
                  <a:cubicBezTo>
                    <a:pt x="674594" y="1598098"/>
                    <a:pt x="764639" y="1592479"/>
                    <a:pt x="853888" y="1580169"/>
                  </a:cubicBezTo>
                  <a:cubicBezTo>
                    <a:pt x="894826" y="1574522"/>
                    <a:pt x="935289" y="1565014"/>
                    <a:pt x="974912" y="1553274"/>
                  </a:cubicBezTo>
                  <a:cubicBezTo>
                    <a:pt x="1007693" y="1543561"/>
                    <a:pt x="1077612" y="1504824"/>
                    <a:pt x="1102659" y="1486039"/>
                  </a:cubicBezTo>
                  <a:cubicBezTo>
                    <a:pt x="1189861" y="1420637"/>
                    <a:pt x="1226024" y="1395747"/>
                    <a:pt x="1277471" y="1311227"/>
                  </a:cubicBezTo>
                  <a:cubicBezTo>
                    <a:pt x="1309526" y="1258565"/>
                    <a:pt x="1342969" y="1169450"/>
                    <a:pt x="1364877" y="1116245"/>
                  </a:cubicBezTo>
                  <a:cubicBezTo>
                    <a:pt x="1371600" y="1082627"/>
                    <a:pt x="1377106" y="1048743"/>
                    <a:pt x="1385047" y="1015392"/>
                  </a:cubicBezTo>
                  <a:cubicBezTo>
                    <a:pt x="1388330" y="1001603"/>
                    <a:pt x="1395248" y="988849"/>
                    <a:pt x="1398494" y="975051"/>
                  </a:cubicBezTo>
                  <a:cubicBezTo>
                    <a:pt x="1404233" y="950660"/>
                    <a:pt x="1407459" y="925745"/>
                    <a:pt x="1411941" y="901092"/>
                  </a:cubicBezTo>
                  <a:cubicBezTo>
                    <a:pt x="1416423" y="840580"/>
                    <a:pt x="1422633" y="780172"/>
                    <a:pt x="1425388" y="719557"/>
                  </a:cubicBezTo>
                  <a:cubicBezTo>
                    <a:pt x="1433540" y="540215"/>
                    <a:pt x="1428596" y="620871"/>
                    <a:pt x="1438835" y="477510"/>
                  </a:cubicBezTo>
                  <a:cubicBezTo>
                    <a:pt x="1436594" y="457339"/>
                    <a:pt x="1436092" y="436899"/>
                    <a:pt x="1432112" y="416998"/>
                  </a:cubicBezTo>
                  <a:cubicBezTo>
                    <a:pt x="1427331" y="393091"/>
                    <a:pt x="1410770" y="356776"/>
                    <a:pt x="1398494" y="336316"/>
                  </a:cubicBezTo>
                  <a:cubicBezTo>
                    <a:pt x="1392729" y="326707"/>
                    <a:pt x="1383766" y="319218"/>
                    <a:pt x="1378324" y="309422"/>
                  </a:cubicBezTo>
                  <a:cubicBezTo>
                    <a:pt x="1372463" y="298872"/>
                    <a:pt x="1370774" y="286334"/>
                    <a:pt x="1364877" y="275804"/>
                  </a:cubicBezTo>
                  <a:cubicBezTo>
                    <a:pt x="1339336" y="230196"/>
                    <a:pt x="1311373" y="185984"/>
                    <a:pt x="1284194" y="141333"/>
                  </a:cubicBezTo>
                  <a:cubicBezTo>
                    <a:pt x="1268482" y="115520"/>
                    <a:pt x="1271732" y="120906"/>
                    <a:pt x="1243853" y="100992"/>
                  </a:cubicBezTo>
                  <a:cubicBezTo>
                    <a:pt x="1237278" y="96295"/>
                    <a:pt x="1231423" y="89867"/>
                    <a:pt x="1223683" y="87545"/>
                  </a:cubicBezTo>
                  <a:cubicBezTo>
                    <a:pt x="1212402" y="84161"/>
                    <a:pt x="1120813" y="74621"/>
                    <a:pt x="1116106" y="74098"/>
                  </a:cubicBezTo>
                  <a:cubicBezTo>
                    <a:pt x="1107141" y="69616"/>
                    <a:pt x="1097914" y="65624"/>
                    <a:pt x="1089212" y="60651"/>
                  </a:cubicBezTo>
                  <a:cubicBezTo>
                    <a:pt x="1082196" y="56642"/>
                    <a:pt x="1076378" y="50590"/>
                    <a:pt x="1069041" y="47204"/>
                  </a:cubicBezTo>
                  <a:cubicBezTo>
                    <a:pt x="1047125" y="37089"/>
                    <a:pt x="1024218" y="29275"/>
                    <a:pt x="1001806" y="20310"/>
                  </a:cubicBezTo>
                  <a:cubicBezTo>
                    <a:pt x="971668" y="8255"/>
                    <a:pt x="961865" y="1557"/>
                    <a:pt x="927847" y="139"/>
                  </a:cubicBezTo>
                  <a:cubicBezTo>
                    <a:pt x="887541" y="-1541"/>
                    <a:pt x="851647" y="12465"/>
                    <a:pt x="793377" y="13586"/>
                  </a:cubicBezTo>
                  <a:close/>
                </a:path>
              </a:pathLst>
            </a:custGeom>
            <a:solidFill>
              <a:schemeClr val="bg1"/>
            </a:solidFill>
            <a:ln w="57150">
              <a:solidFill>
                <a:srgbClr val="CA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rgbClr val="162F65"/>
                  </a:solidFill>
                  <a:latin typeface="DB Helvethaica X 55 Regular" panose="02000506090000020004" pitchFamily="2" charset="-34"/>
                  <a:cs typeface="DB Helvethaica X 55 Regular" panose="02000506090000020004" pitchFamily="2" charset="-34"/>
                </a:rPr>
                <a:t>3</a:t>
              </a:r>
              <a:endParaRPr lang="th-TH" sz="4800">
                <a:solidFill>
                  <a:srgbClr val="162F65"/>
                </a:solidFill>
                <a:latin typeface="DB Helvethaica X 55 Regular" panose="02000506090000020004" pitchFamily="2" charset="-34"/>
                <a:cs typeface="DB Helvethaica X 55 Regular" panose="02000506090000020004" pitchFamily="2" charset="-34"/>
              </a:endParaRPr>
            </a:p>
          </p:txBody>
        </p:sp>
      </p:grpSp>
      <p:grpSp>
        <p:nvGrpSpPr>
          <p:cNvPr id="46" name="Group 45">
            <a:extLst>
              <a:ext uri="{FF2B5EF4-FFF2-40B4-BE49-F238E27FC236}">
                <a16:creationId xmlns:a16="http://schemas.microsoft.com/office/drawing/2014/main" id="{5B373EF8-4369-4E84-A016-2CD2D4F072D5}"/>
              </a:ext>
            </a:extLst>
          </p:cNvPr>
          <p:cNvGrpSpPr/>
          <p:nvPr/>
        </p:nvGrpSpPr>
        <p:grpSpPr>
          <a:xfrm>
            <a:off x="978237" y="2267475"/>
            <a:ext cx="4456724" cy="1260716"/>
            <a:chOff x="978237" y="1924575"/>
            <a:chExt cx="4456724" cy="1260716"/>
          </a:xfrm>
        </p:grpSpPr>
        <p:grpSp>
          <p:nvGrpSpPr>
            <p:cNvPr id="47" name="Group 46">
              <a:extLst>
                <a:ext uri="{FF2B5EF4-FFF2-40B4-BE49-F238E27FC236}">
                  <a16:creationId xmlns:a16="http://schemas.microsoft.com/office/drawing/2014/main" id="{9D8617B1-80B1-4CDF-81C4-C1B4CA98FA0B}"/>
                </a:ext>
              </a:extLst>
            </p:cNvPr>
            <p:cNvGrpSpPr/>
            <p:nvPr/>
          </p:nvGrpSpPr>
          <p:grpSpPr>
            <a:xfrm>
              <a:off x="1291639" y="2127698"/>
              <a:ext cx="4143322" cy="1057593"/>
              <a:chOff x="4250959" y="3007488"/>
              <a:chExt cx="7569670" cy="1277751"/>
            </a:xfrm>
          </p:grpSpPr>
          <p:sp>
            <p:nvSpPr>
              <p:cNvPr id="49" name="Rectangle 50">
                <a:extLst>
                  <a:ext uri="{FF2B5EF4-FFF2-40B4-BE49-F238E27FC236}">
                    <a16:creationId xmlns:a16="http://schemas.microsoft.com/office/drawing/2014/main" id="{E32FFC40-2493-465A-80D9-23BD93F95172}"/>
                  </a:ext>
                </a:extLst>
              </p:cNvPr>
              <p:cNvSpPr/>
              <p:nvPr/>
            </p:nvSpPr>
            <p:spPr>
              <a:xfrm flipH="1">
                <a:off x="4250959" y="3007488"/>
                <a:ext cx="7569670" cy="1277751"/>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
            <p:nvSpPr>
              <p:cNvPr id="50" name="Title 1">
                <a:extLst>
                  <a:ext uri="{FF2B5EF4-FFF2-40B4-BE49-F238E27FC236}">
                    <a16:creationId xmlns:a16="http://schemas.microsoft.com/office/drawing/2014/main" id="{E92F0704-0A8E-4D92-826A-73B1789FC6F0}"/>
                  </a:ext>
                </a:extLst>
              </p:cNvPr>
              <p:cNvSpPr txBox="1">
                <a:spLocks/>
              </p:cNvSpPr>
              <p:nvPr/>
            </p:nvSpPr>
            <p:spPr>
              <a:xfrm>
                <a:off x="4518372" y="3146299"/>
                <a:ext cx="6827726" cy="1000127"/>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3600">
                    <a:solidFill>
                      <a:srgbClr val="162F65"/>
                    </a:solidFill>
                    <a:latin typeface="DB Helvethaica X 55 Regular" panose="02000506090000020004" pitchFamily="2" charset="-34"/>
                    <a:cs typeface="DB Helvethaica X 55 Regular" panose="02000506090000020004" pitchFamily="2" charset="-34"/>
                  </a:rPr>
                  <a:t>ค่าใช้จ่าย</a:t>
                </a:r>
              </a:p>
            </p:txBody>
          </p:sp>
        </p:grpSp>
        <p:sp>
          <p:nvSpPr>
            <p:cNvPr id="48" name="Freeform: Shape 47">
              <a:extLst>
                <a:ext uri="{FF2B5EF4-FFF2-40B4-BE49-F238E27FC236}">
                  <a16:creationId xmlns:a16="http://schemas.microsoft.com/office/drawing/2014/main" id="{E1A7BB05-E923-459D-B113-1902F567C939}"/>
                </a:ext>
              </a:extLst>
            </p:cNvPr>
            <p:cNvSpPr/>
            <p:nvPr/>
          </p:nvSpPr>
          <p:spPr>
            <a:xfrm>
              <a:off x="978237" y="1924575"/>
              <a:ext cx="626803" cy="700089"/>
            </a:xfrm>
            <a:custGeom>
              <a:avLst/>
              <a:gdLst>
                <a:gd name="connsiteX0" fmla="*/ 793377 w 1438835"/>
                <a:gd name="connsiteY0" fmla="*/ 13586 h 1607063"/>
                <a:gd name="connsiteX1" fmla="*/ 578224 w 1438835"/>
                <a:gd name="connsiteY1" fmla="*/ 6863 h 1607063"/>
                <a:gd name="connsiteX2" fmla="*/ 443753 w 1438835"/>
                <a:gd name="connsiteY2" fmla="*/ 13586 h 1607063"/>
                <a:gd name="connsiteX3" fmla="*/ 349624 w 1438835"/>
                <a:gd name="connsiteY3" fmla="*/ 60651 h 1607063"/>
                <a:gd name="connsiteX4" fmla="*/ 127747 w 1438835"/>
                <a:gd name="connsiteY4" fmla="*/ 289251 h 1607063"/>
                <a:gd name="connsiteX5" fmla="*/ 13447 w 1438835"/>
                <a:gd name="connsiteY5" fmla="*/ 591810 h 1607063"/>
                <a:gd name="connsiteX6" fmla="*/ 0 w 1438835"/>
                <a:gd name="connsiteY6" fmla="*/ 679216 h 1607063"/>
                <a:gd name="connsiteX7" fmla="*/ 6724 w 1438835"/>
                <a:gd name="connsiteY7" fmla="*/ 995222 h 1607063"/>
                <a:gd name="connsiteX8" fmla="*/ 40341 w 1438835"/>
                <a:gd name="connsiteY8" fmla="*/ 1116245 h 1607063"/>
                <a:gd name="connsiteX9" fmla="*/ 60512 w 1438835"/>
                <a:gd name="connsiteY9" fmla="*/ 1203651 h 1607063"/>
                <a:gd name="connsiteX10" fmla="*/ 73959 w 1438835"/>
                <a:gd name="connsiteY10" fmla="*/ 1250716 h 1607063"/>
                <a:gd name="connsiteX11" fmla="*/ 316006 w 1438835"/>
                <a:gd name="connsiteY11" fmla="*/ 1499486 h 1607063"/>
                <a:gd name="connsiteX12" fmla="*/ 524435 w 1438835"/>
                <a:gd name="connsiteY12" fmla="*/ 1600339 h 1607063"/>
                <a:gd name="connsiteX13" fmla="*/ 584947 w 1438835"/>
                <a:gd name="connsiteY13" fmla="*/ 1607063 h 1607063"/>
                <a:gd name="connsiteX14" fmla="*/ 853888 w 1438835"/>
                <a:gd name="connsiteY14" fmla="*/ 1580169 h 1607063"/>
                <a:gd name="connsiteX15" fmla="*/ 974912 w 1438835"/>
                <a:gd name="connsiteY15" fmla="*/ 1553274 h 1607063"/>
                <a:gd name="connsiteX16" fmla="*/ 1102659 w 1438835"/>
                <a:gd name="connsiteY16" fmla="*/ 1486039 h 1607063"/>
                <a:gd name="connsiteX17" fmla="*/ 1277471 w 1438835"/>
                <a:gd name="connsiteY17" fmla="*/ 1311227 h 1607063"/>
                <a:gd name="connsiteX18" fmla="*/ 1364877 w 1438835"/>
                <a:gd name="connsiteY18" fmla="*/ 1116245 h 1607063"/>
                <a:gd name="connsiteX19" fmla="*/ 1385047 w 1438835"/>
                <a:gd name="connsiteY19" fmla="*/ 1015392 h 1607063"/>
                <a:gd name="connsiteX20" fmla="*/ 1398494 w 1438835"/>
                <a:gd name="connsiteY20" fmla="*/ 975051 h 1607063"/>
                <a:gd name="connsiteX21" fmla="*/ 1411941 w 1438835"/>
                <a:gd name="connsiteY21" fmla="*/ 901092 h 1607063"/>
                <a:gd name="connsiteX22" fmla="*/ 1425388 w 1438835"/>
                <a:gd name="connsiteY22" fmla="*/ 719557 h 1607063"/>
                <a:gd name="connsiteX23" fmla="*/ 1438835 w 1438835"/>
                <a:gd name="connsiteY23" fmla="*/ 477510 h 1607063"/>
                <a:gd name="connsiteX24" fmla="*/ 1432112 w 1438835"/>
                <a:gd name="connsiteY24" fmla="*/ 416998 h 1607063"/>
                <a:gd name="connsiteX25" fmla="*/ 1398494 w 1438835"/>
                <a:gd name="connsiteY25" fmla="*/ 336316 h 1607063"/>
                <a:gd name="connsiteX26" fmla="*/ 1378324 w 1438835"/>
                <a:gd name="connsiteY26" fmla="*/ 309422 h 1607063"/>
                <a:gd name="connsiteX27" fmla="*/ 1364877 w 1438835"/>
                <a:gd name="connsiteY27" fmla="*/ 275804 h 1607063"/>
                <a:gd name="connsiteX28" fmla="*/ 1284194 w 1438835"/>
                <a:gd name="connsiteY28" fmla="*/ 141333 h 1607063"/>
                <a:gd name="connsiteX29" fmla="*/ 1243853 w 1438835"/>
                <a:gd name="connsiteY29" fmla="*/ 100992 h 1607063"/>
                <a:gd name="connsiteX30" fmla="*/ 1223683 w 1438835"/>
                <a:gd name="connsiteY30" fmla="*/ 87545 h 1607063"/>
                <a:gd name="connsiteX31" fmla="*/ 1116106 w 1438835"/>
                <a:gd name="connsiteY31" fmla="*/ 74098 h 1607063"/>
                <a:gd name="connsiteX32" fmla="*/ 1089212 w 1438835"/>
                <a:gd name="connsiteY32" fmla="*/ 60651 h 1607063"/>
                <a:gd name="connsiteX33" fmla="*/ 1069041 w 1438835"/>
                <a:gd name="connsiteY33" fmla="*/ 47204 h 1607063"/>
                <a:gd name="connsiteX34" fmla="*/ 1001806 w 1438835"/>
                <a:gd name="connsiteY34" fmla="*/ 20310 h 1607063"/>
                <a:gd name="connsiteX35" fmla="*/ 927847 w 1438835"/>
                <a:gd name="connsiteY35" fmla="*/ 139 h 1607063"/>
                <a:gd name="connsiteX36" fmla="*/ 793377 w 1438835"/>
                <a:gd name="connsiteY36" fmla="*/ 13586 h 16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38835" h="1607063">
                  <a:moveTo>
                    <a:pt x="793377" y="13586"/>
                  </a:moveTo>
                  <a:cubicBezTo>
                    <a:pt x="735107" y="14707"/>
                    <a:pt x="826463" y="12380"/>
                    <a:pt x="578224" y="6863"/>
                  </a:cubicBezTo>
                  <a:cubicBezTo>
                    <a:pt x="533355" y="5866"/>
                    <a:pt x="488577" y="11345"/>
                    <a:pt x="443753" y="13586"/>
                  </a:cubicBezTo>
                  <a:cubicBezTo>
                    <a:pt x="412377" y="29274"/>
                    <a:pt x="376806" y="38476"/>
                    <a:pt x="349624" y="60651"/>
                  </a:cubicBezTo>
                  <a:cubicBezTo>
                    <a:pt x="280894" y="116721"/>
                    <a:pt x="193977" y="215663"/>
                    <a:pt x="127747" y="289251"/>
                  </a:cubicBezTo>
                  <a:cubicBezTo>
                    <a:pt x="72665" y="417775"/>
                    <a:pt x="42338" y="467991"/>
                    <a:pt x="13447" y="591810"/>
                  </a:cubicBezTo>
                  <a:cubicBezTo>
                    <a:pt x="6749" y="620517"/>
                    <a:pt x="4482" y="650081"/>
                    <a:pt x="0" y="679216"/>
                  </a:cubicBezTo>
                  <a:cubicBezTo>
                    <a:pt x="2241" y="784551"/>
                    <a:pt x="-2960" y="890309"/>
                    <a:pt x="6724" y="995222"/>
                  </a:cubicBezTo>
                  <a:cubicBezTo>
                    <a:pt x="10572" y="1036913"/>
                    <a:pt x="29879" y="1075705"/>
                    <a:pt x="40341" y="1116245"/>
                  </a:cubicBezTo>
                  <a:cubicBezTo>
                    <a:pt x="47813" y="1145198"/>
                    <a:pt x="53260" y="1174643"/>
                    <a:pt x="60512" y="1203651"/>
                  </a:cubicBezTo>
                  <a:cubicBezTo>
                    <a:pt x="64469" y="1219480"/>
                    <a:pt x="65371" y="1236843"/>
                    <a:pt x="73959" y="1250716"/>
                  </a:cubicBezTo>
                  <a:cubicBezTo>
                    <a:pt x="126715" y="1335937"/>
                    <a:pt x="248753" y="1449047"/>
                    <a:pt x="316006" y="1499486"/>
                  </a:cubicBezTo>
                  <a:cubicBezTo>
                    <a:pt x="386043" y="1552014"/>
                    <a:pt x="444632" y="1586256"/>
                    <a:pt x="524435" y="1600339"/>
                  </a:cubicBezTo>
                  <a:cubicBezTo>
                    <a:pt x="544421" y="1603866"/>
                    <a:pt x="564776" y="1604822"/>
                    <a:pt x="584947" y="1607063"/>
                  </a:cubicBezTo>
                  <a:cubicBezTo>
                    <a:pt x="674594" y="1598098"/>
                    <a:pt x="764639" y="1592479"/>
                    <a:pt x="853888" y="1580169"/>
                  </a:cubicBezTo>
                  <a:cubicBezTo>
                    <a:pt x="894826" y="1574522"/>
                    <a:pt x="935289" y="1565014"/>
                    <a:pt x="974912" y="1553274"/>
                  </a:cubicBezTo>
                  <a:cubicBezTo>
                    <a:pt x="1007693" y="1543561"/>
                    <a:pt x="1077612" y="1504824"/>
                    <a:pt x="1102659" y="1486039"/>
                  </a:cubicBezTo>
                  <a:cubicBezTo>
                    <a:pt x="1189861" y="1420637"/>
                    <a:pt x="1226024" y="1395747"/>
                    <a:pt x="1277471" y="1311227"/>
                  </a:cubicBezTo>
                  <a:cubicBezTo>
                    <a:pt x="1309526" y="1258565"/>
                    <a:pt x="1342969" y="1169450"/>
                    <a:pt x="1364877" y="1116245"/>
                  </a:cubicBezTo>
                  <a:cubicBezTo>
                    <a:pt x="1371600" y="1082627"/>
                    <a:pt x="1377106" y="1048743"/>
                    <a:pt x="1385047" y="1015392"/>
                  </a:cubicBezTo>
                  <a:cubicBezTo>
                    <a:pt x="1388330" y="1001603"/>
                    <a:pt x="1395248" y="988849"/>
                    <a:pt x="1398494" y="975051"/>
                  </a:cubicBezTo>
                  <a:cubicBezTo>
                    <a:pt x="1404233" y="950660"/>
                    <a:pt x="1407459" y="925745"/>
                    <a:pt x="1411941" y="901092"/>
                  </a:cubicBezTo>
                  <a:cubicBezTo>
                    <a:pt x="1416423" y="840580"/>
                    <a:pt x="1422633" y="780172"/>
                    <a:pt x="1425388" y="719557"/>
                  </a:cubicBezTo>
                  <a:cubicBezTo>
                    <a:pt x="1433540" y="540215"/>
                    <a:pt x="1428596" y="620871"/>
                    <a:pt x="1438835" y="477510"/>
                  </a:cubicBezTo>
                  <a:cubicBezTo>
                    <a:pt x="1436594" y="457339"/>
                    <a:pt x="1436092" y="436899"/>
                    <a:pt x="1432112" y="416998"/>
                  </a:cubicBezTo>
                  <a:cubicBezTo>
                    <a:pt x="1427331" y="393091"/>
                    <a:pt x="1410770" y="356776"/>
                    <a:pt x="1398494" y="336316"/>
                  </a:cubicBezTo>
                  <a:cubicBezTo>
                    <a:pt x="1392729" y="326707"/>
                    <a:pt x="1383766" y="319218"/>
                    <a:pt x="1378324" y="309422"/>
                  </a:cubicBezTo>
                  <a:cubicBezTo>
                    <a:pt x="1372463" y="298872"/>
                    <a:pt x="1370774" y="286334"/>
                    <a:pt x="1364877" y="275804"/>
                  </a:cubicBezTo>
                  <a:cubicBezTo>
                    <a:pt x="1339336" y="230196"/>
                    <a:pt x="1311373" y="185984"/>
                    <a:pt x="1284194" y="141333"/>
                  </a:cubicBezTo>
                  <a:cubicBezTo>
                    <a:pt x="1268482" y="115520"/>
                    <a:pt x="1271732" y="120906"/>
                    <a:pt x="1243853" y="100992"/>
                  </a:cubicBezTo>
                  <a:cubicBezTo>
                    <a:pt x="1237278" y="96295"/>
                    <a:pt x="1231423" y="89867"/>
                    <a:pt x="1223683" y="87545"/>
                  </a:cubicBezTo>
                  <a:cubicBezTo>
                    <a:pt x="1212402" y="84161"/>
                    <a:pt x="1120813" y="74621"/>
                    <a:pt x="1116106" y="74098"/>
                  </a:cubicBezTo>
                  <a:cubicBezTo>
                    <a:pt x="1107141" y="69616"/>
                    <a:pt x="1097914" y="65624"/>
                    <a:pt x="1089212" y="60651"/>
                  </a:cubicBezTo>
                  <a:cubicBezTo>
                    <a:pt x="1082196" y="56642"/>
                    <a:pt x="1076378" y="50590"/>
                    <a:pt x="1069041" y="47204"/>
                  </a:cubicBezTo>
                  <a:cubicBezTo>
                    <a:pt x="1047125" y="37089"/>
                    <a:pt x="1024218" y="29275"/>
                    <a:pt x="1001806" y="20310"/>
                  </a:cubicBezTo>
                  <a:cubicBezTo>
                    <a:pt x="971668" y="8255"/>
                    <a:pt x="961865" y="1557"/>
                    <a:pt x="927847" y="139"/>
                  </a:cubicBezTo>
                  <a:cubicBezTo>
                    <a:pt x="887541" y="-1541"/>
                    <a:pt x="851647" y="12465"/>
                    <a:pt x="793377" y="13586"/>
                  </a:cubicBezTo>
                  <a:close/>
                </a:path>
              </a:pathLst>
            </a:custGeom>
            <a:solidFill>
              <a:schemeClr val="bg1"/>
            </a:solidFill>
            <a:ln w="57150">
              <a:solidFill>
                <a:srgbClr val="CA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rgbClr val="162F65"/>
                  </a:solidFill>
                  <a:latin typeface="DB Helvethaica X 55 Regular" panose="02000506090000020004" pitchFamily="2" charset="-34"/>
                  <a:cs typeface="DB Helvethaica X 55 Regular" panose="02000506090000020004" pitchFamily="2" charset="-34"/>
                </a:rPr>
                <a:t>2</a:t>
              </a:r>
              <a:endParaRPr lang="th-TH" sz="4800">
                <a:solidFill>
                  <a:srgbClr val="162F65"/>
                </a:solidFill>
                <a:latin typeface="DB Helvethaica X 55 Regular" panose="02000506090000020004" pitchFamily="2" charset="-34"/>
                <a:cs typeface="DB Helvethaica X 55 Regular" panose="02000506090000020004" pitchFamily="2" charset="-34"/>
              </a:endParaRPr>
            </a:p>
          </p:txBody>
        </p:sp>
      </p:grpSp>
      <p:sp>
        <p:nvSpPr>
          <p:cNvPr id="51" name="Title 1">
            <a:extLst>
              <a:ext uri="{FF2B5EF4-FFF2-40B4-BE49-F238E27FC236}">
                <a16:creationId xmlns:a16="http://schemas.microsoft.com/office/drawing/2014/main" id="{06B49777-72BF-4236-8292-0AC823EC4748}"/>
              </a:ext>
            </a:extLst>
          </p:cNvPr>
          <p:cNvSpPr txBox="1">
            <a:spLocks/>
          </p:cNvSpPr>
          <p:nvPr/>
        </p:nvSpPr>
        <p:spPr>
          <a:xfrm>
            <a:off x="1114408" y="3643085"/>
            <a:ext cx="4384416" cy="1750987"/>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2800">
                <a:solidFill>
                  <a:srgbClr val="162F65"/>
                </a:solidFill>
                <a:latin typeface="DB Helvethaica X 55 Regular" panose="02000506090000020004" pitchFamily="2" charset="-34"/>
                <a:cs typeface="DB Helvethaica X 55 Regular" panose="02000506090000020004" pitchFamily="2" charset="-34"/>
              </a:rPr>
              <a:t>สิทธิประโยชน์ทางภาษีที่กฎหมายกำหนดให้</a:t>
            </a:r>
          </a:p>
          <a:p>
            <a:pPr algn="ctr"/>
            <a:r>
              <a:rPr lang="th-TH" sz="2800">
                <a:solidFill>
                  <a:srgbClr val="162F65"/>
                </a:solidFill>
                <a:latin typeface="DB Helvethaica X 55 Regular" panose="02000506090000020004" pitchFamily="2" charset="-34"/>
                <a:cs typeface="DB Helvethaica X 55 Regular" panose="02000506090000020004" pitchFamily="2" charset="-34"/>
              </a:rPr>
              <a:t>โดยขึ้นอยู่กับ</a:t>
            </a:r>
          </a:p>
          <a:p>
            <a:pPr algn="ctr"/>
            <a:r>
              <a:rPr lang="th-TH" sz="2800">
                <a:solidFill>
                  <a:srgbClr val="FF3D42"/>
                </a:solidFill>
                <a:latin typeface="DB Helvethaica X 55 Regular" panose="02000506090000020004" pitchFamily="2" charset="-34"/>
                <a:cs typeface="DB Helvethaica X 55 Regular" panose="02000506090000020004" pitchFamily="2" charset="-34"/>
              </a:rPr>
              <a:t>ประเภทเงินได้ที่เราได้รับ</a:t>
            </a:r>
          </a:p>
        </p:txBody>
      </p:sp>
      <p:sp>
        <p:nvSpPr>
          <p:cNvPr id="52" name="Title 1">
            <a:extLst>
              <a:ext uri="{FF2B5EF4-FFF2-40B4-BE49-F238E27FC236}">
                <a16:creationId xmlns:a16="http://schemas.microsoft.com/office/drawing/2014/main" id="{29BBB612-D533-4E14-B2E7-6122DDFE69FF}"/>
              </a:ext>
            </a:extLst>
          </p:cNvPr>
          <p:cNvSpPr txBox="1">
            <a:spLocks/>
          </p:cNvSpPr>
          <p:nvPr/>
        </p:nvSpPr>
        <p:spPr>
          <a:xfrm>
            <a:off x="6645596" y="3643085"/>
            <a:ext cx="4697818" cy="1750987"/>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2800">
                <a:solidFill>
                  <a:srgbClr val="162F65"/>
                </a:solidFill>
                <a:latin typeface="DB Helvethaica X 55 Regular" panose="02000506090000020004" pitchFamily="2" charset="-34"/>
                <a:cs typeface="DB Helvethaica X 55 Regular" panose="02000506090000020004" pitchFamily="2" charset="-34"/>
              </a:rPr>
              <a:t>สิทธิประโยชน์ทางภาษีที่กฎหมายกำหนดให้</a:t>
            </a:r>
          </a:p>
          <a:p>
            <a:pPr algn="ctr"/>
            <a:r>
              <a:rPr lang="th-TH" sz="2800">
                <a:solidFill>
                  <a:srgbClr val="162F65"/>
                </a:solidFill>
                <a:latin typeface="DB Helvethaica X 55 Regular" panose="02000506090000020004" pitchFamily="2" charset="-34"/>
                <a:cs typeface="DB Helvethaica X 55 Regular" panose="02000506090000020004" pitchFamily="2" charset="-34"/>
              </a:rPr>
              <a:t>โดยขึ้นอยู่กับ</a:t>
            </a:r>
          </a:p>
          <a:p>
            <a:pPr algn="ctr"/>
            <a:r>
              <a:rPr lang="th-TH" sz="2800">
                <a:solidFill>
                  <a:srgbClr val="FF3D42"/>
                </a:solidFill>
                <a:latin typeface="DB Helvethaica X 55 Regular" panose="02000506090000020004" pitchFamily="2" charset="-34"/>
                <a:cs typeface="DB Helvethaica X 55 Regular" panose="02000506090000020004" pitchFamily="2" charset="-34"/>
              </a:rPr>
              <a:t>สถานภาพ/ภาระของเรา</a:t>
            </a:r>
          </a:p>
        </p:txBody>
      </p:sp>
      <p:sp>
        <p:nvSpPr>
          <p:cNvPr id="57" name="Freeform: Shape 56">
            <a:extLst>
              <a:ext uri="{FF2B5EF4-FFF2-40B4-BE49-F238E27FC236}">
                <a16:creationId xmlns:a16="http://schemas.microsoft.com/office/drawing/2014/main" id="{1F7D5409-4D07-4EAA-8245-A90471D82C67}"/>
              </a:ext>
            </a:extLst>
          </p:cNvPr>
          <p:cNvSpPr/>
          <p:nvPr/>
        </p:nvSpPr>
        <p:spPr>
          <a:xfrm>
            <a:off x="5627223" y="2712603"/>
            <a:ext cx="982985" cy="573581"/>
          </a:xfrm>
          <a:custGeom>
            <a:avLst/>
            <a:gdLst>
              <a:gd name="connsiteX0" fmla="*/ 793377 w 1438835"/>
              <a:gd name="connsiteY0" fmla="*/ 13586 h 1607063"/>
              <a:gd name="connsiteX1" fmla="*/ 578224 w 1438835"/>
              <a:gd name="connsiteY1" fmla="*/ 6863 h 1607063"/>
              <a:gd name="connsiteX2" fmla="*/ 443753 w 1438835"/>
              <a:gd name="connsiteY2" fmla="*/ 13586 h 1607063"/>
              <a:gd name="connsiteX3" fmla="*/ 349624 w 1438835"/>
              <a:gd name="connsiteY3" fmla="*/ 60651 h 1607063"/>
              <a:gd name="connsiteX4" fmla="*/ 127747 w 1438835"/>
              <a:gd name="connsiteY4" fmla="*/ 289251 h 1607063"/>
              <a:gd name="connsiteX5" fmla="*/ 13447 w 1438835"/>
              <a:gd name="connsiteY5" fmla="*/ 591810 h 1607063"/>
              <a:gd name="connsiteX6" fmla="*/ 0 w 1438835"/>
              <a:gd name="connsiteY6" fmla="*/ 679216 h 1607063"/>
              <a:gd name="connsiteX7" fmla="*/ 6724 w 1438835"/>
              <a:gd name="connsiteY7" fmla="*/ 995222 h 1607063"/>
              <a:gd name="connsiteX8" fmla="*/ 40341 w 1438835"/>
              <a:gd name="connsiteY8" fmla="*/ 1116245 h 1607063"/>
              <a:gd name="connsiteX9" fmla="*/ 60512 w 1438835"/>
              <a:gd name="connsiteY9" fmla="*/ 1203651 h 1607063"/>
              <a:gd name="connsiteX10" fmla="*/ 73959 w 1438835"/>
              <a:gd name="connsiteY10" fmla="*/ 1250716 h 1607063"/>
              <a:gd name="connsiteX11" fmla="*/ 316006 w 1438835"/>
              <a:gd name="connsiteY11" fmla="*/ 1499486 h 1607063"/>
              <a:gd name="connsiteX12" fmla="*/ 524435 w 1438835"/>
              <a:gd name="connsiteY12" fmla="*/ 1600339 h 1607063"/>
              <a:gd name="connsiteX13" fmla="*/ 584947 w 1438835"/>
              <a:gd name="connsiteY13" fmla="*/ 1607063 h 1607063"/>
              <a:gd name="connsiteX14" fmla="*/ 853888 w 1438835"/>
              <a:gd name="connsiteY14" fmla="*/ 1580169 h 1607063"/>
              <a:gd name="connsiteX15" fmla="*/ 974912 w 1438835"/>
              <a:gd name="connsiteY15" fmla="*/ 1553274 h 1607063"/>
              <a:gd name="connsiteX16" fmla="*/ 1102659 w 1438835"/>
              <a:gd name="connsiteY16" fmla="*/ 1486039 h 1607063"/>
              <a:gd name="connsiteX17" fmla="*/ 1277471 w 1438835"/>
              <a:gd name="connsiteY17" fmla="*/ 1311227 h 1607063"/>
              <a:gd name="connsiteX18" fmla="*/ 1364877 w 1438835"/>
              <a:gd name="connsiteY18" fmla="*/ 1116245 h 1607063"/>
              <a:gd name="connsiteX19" fmla="*/ 1385047 w 1438835"/>
              <a:gd name="connsiteY19" fmla="*/ 1015392 h 1607063"/>
              <a:gd name="connsiteX20" fmla="*/ 1398494 w 1438835"/>
              <a:gd name="connsiteY20" fmla="*/ 975051 h 1607063"/>
              <a:gd name="connsiteX21" fmla="*/ 1411941 w 1438835"/>
              <a:gd name="connsiteY21" fmla="*/ 901092 h 1607063"/>
              <a:gd name="connsiteX22" fmla="*/ 1425388 w 1438835"/>
              <a:gd name="connsiteY22" fmla="*/ 719557 h 1607063"/>
              <a:gd name="connsiteX23" fmla="*/ 1438835 w 1438835"/>
              <a:gd name="connsiteY23" fmla="*/ 477510 h 1607063"/>
              <a:gd name="connsiteX24" fmla="*/ 1432112 w 1438835"/>
              <a:gd name="connsiteY24" fmla="*/ 416998 h 1607063"/>
              <a:gd name="connsiteX25" fmla="*/ 1398494 w 1438835"/>
              <a:gd name="connsiteY25" fmla="*/ 336316 h 1607063"/>
              <a:gd name="connsiteX26" fmla="*/ 1378324 w 1438835"/>
              <a:gd name="connsiteY26" fmla="*/ 309422 h 1607063"/>
              <a:gd name="connsiteX27" fmla="*/ 1364877 w 1438835"/>
              <a:gd name="connsiteY27" fmla="*/ 275804 h 1607063"/>
              <a:gd name="connsiteX28" fmla="*/ 1284194 w 1438835"/>
              <a:gd name="connsiteY28" fmla="*/ 141333 h 1607063"/>
              <a:gd name="connsiteX29" fmla="*/ 1243853 w 1438835"/>
              <a:gd name="connsiteY29" fmla="*/ 100992 h 1607063"/>
              <a:gd name="connsiteX30" fmla="*/ 1223683 w 1438835"/>
              <a:gd name="connsiteY30" fmla="*/ 87545 h 1607063"/>
              <a:gd name="connsiteX31" fmla="*/ 1116106 w 1438835"/>
              <a:gd name="connsiteY31" fmla="*/ 74098 h 1607063"/>
              <a:gd name="connsiteX32" fmla="*/ 1089212 w 1438835"/>
              <a:gd name="connsiteY32" fmla="*/ 60651 h 1607063"/>
              <a:gd name="connsiteX33" fmla="*/ 1069041 w 1438835"/>
              <a:gd name="connsiteY33" fmla="*/ 47204 h 1607063"/>
              <a:gd name="connsiteX34" fmla="*/ 1001806 w 1438835"/>
              <a:gd name="connsiteY34" fmla="*/ 20310 h 1607063"/>
              <a:gd name="connsiteX35" fmla="*/ 927847 w 1438835"/>
              <a:gd name="connsiteY35" fmla="*/ 139 h 1607063"/>
              <a:gd name="connsiteX36" fmla="*/ 793377 w 1438835"/>
              <a:gd name="connsiteY36" fmla="*/ 13586 h 16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38835" h="1607063">
                <a:moveTo>
                  <a:pt x="793377" y="13586"/>
                </a:moveTo>
                <a:cubicBezTo>
                  <a:pt x="735107" y="14707"/>
                  <a:pt x="826463" y="12380"/>
                  <a:pt x="578224" y="6863"/>
                </a:cubicBezTo>
                <a:cubicBezTo>
                  <a:pt x="533355" y="5866"/>
                  <a:pt x="488577" y="11345"/>
                  <a:pt x="443753" y="13586"/>
                </a:cubicBezTo>
                <a:cubicBezTo>
                  <a:pt x="412377" y="29274"/>
                  <a:pt x="376806" y="38476"/>
                  <a:pt x="349624" y="60651"/>
                </a:cubicBezTo>
                <a:cubicBezTo>
                  <a:pt x="280894" y="116721"/>
                  <a:pt x="193977" y="215663"/>
                  <a:pt x="127747" y="289251"/>
                </a:cubicBezTo>
                <a:cubicBezTo>
                  <a:pt x="72665" y="417775"/>
                  <a:pt x="42338" y="467991"/>
                  <a:pt x="13447" y="591810"/>
                </a:cubicBezTo>
                <a:cubicBezTo>
                  <a:pt x="6749" y="620517"/>
                  <a:pt x="4482" y="650081"/>
                  <a:pt x="0" y="679216"/>
                </a:cubicBezTo>
                <a:cubicBezTo>
                  <a:pt x="2241" y="784551"/>
                  <a:pt x="-2960" y="890309"/>
                  <a:pt x="6724" y="995222"/>
                </a:cubicBezTo>
                <a:cubicBezTo>
                  <a:pt x="10572" y="1036913"/>
                  <a:pt x="29879" y="1075705"/>
                  <a:pt x="40341" y="1116245"/>
                </a:cubicBezTo>
                <a:cubicBezTo>
                  <a:pt x="47813" y="1145198"/>
                  <a:pt x="53260" y="1174643"/>
                  <a:pt x="60512" y="1203651"/>
                </a:cubicBezTo>
                <a:cubicBezTo>
                  <a:pt x="64469" y="1219480"/>
                  <a:pt x="65371" y="1236843"/>
                  <a:pt x="73959" y="1250716"/>
                </a:cubicBezTo>
                <a:cubicBezTo>
                  <a:pt x="126715" y="1335937"/>
                  <a:pt x="248753" y="1449047"/>
                  <a:pt x="316006" y="1499486"/>
                </a:cubicBezTo>
                <a:cubicBezTo>
                  <a:pt x="386043" y="1552014"/>
                  <a:pt x="444632" y="1586256"/>
                  <a:pt x="524435" y="1600339"/>
                </a:cubicBezTo>
                <a:cubicBezTo>
                  <a:pt x="544421" y="1603866"/>
                  <a:pt x="564776" y="1604822"/>
                  <a:pt x="584947" y="1607063"/>
                </a:cubicBezTo>
                <a:cubicBezTo>
                  <a:pt x="674594" y="1598098"/>
                  <a:pt x="764639" y="1592479"/>
                  <a:pt x="853888" y="1580169"/>
                </a:cubicBezTo>
                <a:cubicBezTo>
                  <a:pt x="894826" y="1574522"/>
                  <a:pt x="935289" y="1565014"/>
                  <a:pt x="974912" y="1553274"/>
                </a:cubicBezTo>
                <a:cubicBezTo>
                  <a:pt x="1007693" y="1543561"/>
                  <a:pt x="1077612" y="1504824"/>
                  <a:pt x="1102659" y="1486039"/>
                </a:cubicBezTo>
                <a:cubicBezTo>
                  <a:pt x="1189861" y="1420637"/>
                  <a:pt x="1226024" y="1395747"/>
                  <a:pt x="1277471" y="1311227"/>
                </a:cubicBezTo>
                <a:cubicBezTo>
                  <a:pt x="1309526" y="1258565"/>
                  <a:pt x="1342969" y="1169450"/>
                  <a:pt x="1364877" y="1116245"/>
                </a:cubicBezTo>
                <a:cubicBezTo>
                  <a:pt x="1371600" y="1082627"/>
                  <a:pt x="1377106" y="1048743"/>
                  <a:pt x="1385047" y="1015392"/>
                </a:cubicBezTo>
                <a:cubicBezTo>
                  <a:pt x="1388330" y="1001603"/>
                  <a:pt x="1395248" y="988849"/>
                  <a:pt x="1398494" y="975051"/>
                </a:cubicBezTo>
                <a:cubicBezTo>
                  <a:pt x="1404233" y="950660"/>
                  <a:pt x="1407459" y="925745"/>
                  <a:pt x="1411941" y="901092"/>
                </a:cubicBezTo>
                <a:cubicBezTo>
                  <a:pt x="1416423" y="840580"/>
                  <a:pt x="1422633" y="780172"/>
                  <a:pt x="1425388" y="719557"/>
                </a:cubicBezTo>
                <a:cubicBezTo>
                  <a:pt x="1433540" y="540215"/>
                  <a:pt x="1428596" y="620871"/>
                  <a:pt x="1438835" y="477510"/>
                </a:cubicBezTo>
                <a:cubicBezTo>
                  <a:pt x="1436594" y="457339"/>
                  <a:pt x="1436092" y="436899"/>
                  <a:pt x="1432112" y="416998"/>
                </a:cubicBezTo>
                <a:cubicBezTo>
                  <a:pt x="1427331" y="393091"/>
                  <a:pt x="1410770" y="356776"/>
                  <a:pt x="1398494" y="336316"/>
                </a:cubicBezTo>
                <a:cubicBezTo>
                  <a:pt x="1392729" y="326707"/>
                  <a:pt x="1383766" y="319218"/>
                  <a:pt x="1378324" y="309422"/>
                </a:cubicBezTo>
                <a:cubicBezTo>
                  <a:pt x="1372463" y="298872"/>
                  <a:pt x="1370774" y="286334"/>
                  <a:pt x="1364877" y="275804"/>
                </a:cubicBezTo>
                <a:cubicBezTo>
                  <a:pt x="1339336" y="230196"/>
                  <a:pt x="1311373" y="185984"/>
                  <a:pt x="1284194" y="141333"/>
                </a:cubicBezTo>
                <a:cubicBezTo>
                  <a:pt x="1268482" y="115520"/>
                  <a:pt x="1271732" y="120906"/>
                  <a:pt x="1243853" y="100992"/>
                </a:cubicBezTo>
                <a:cubicBezTo>
                  <a:pt x="1237278" y="96295"/>
                  <a:pt x="1231423" y="89867"/>
                  <a:pt x="1223683" y="87545"/>
                </a:cubicBezTo>
                <a:cubicBezTo>
                  <a:pt x="1212402" y="84161"/>
                  <a:pt x="1120813" y="74621"/>
                  <a:pt x="1116106" y="74098"/>
                </a:cubicBezTo>
                <a:cubicBezTo>
                  <a:pt x="1107141" y="69616"/>
                  <a:pt x="1097914" y="65624"/>
                  <a:pt x="1089212" y="60651"/>
                </a:cubicBezTo>
                <a:cubicBezTo>
                  <a:pt x="1082196" y="56642"/>
                  <a:pt x="1076378" y="50590"/>
                  <a:pt x="1069041" y="47204"/>
                </a:cubicBezTo>
                <a:cubicBezTo>
                  <a:pt x="1047125" y="37089"/>
                  <a:pt x="1024218" y="29275"/>
                  <a:pt x="1001806" y="20310"/>
                </a:cubicBezTo>
                <a:cubicBezTo>
                  <a:pt x="971668" y="8255"/>
                  <a:pt x="961865" y="1557"/>
                  <a:pt x="927847" y="139"/>
                </a:cubicBezTo>
                <a:cubicBezTo>
                  <a:pt x="887541" y="-1541"/>
                  <a:pt x="851647" y="12465"/>
                  <a:pt x="793377" y="13586"/>
                </a:cubicBezTo>
                <a:close/>
              </a:path>
            </a:pathLst>
          </a:custGeom>
          <a:solidFill>
            <a:schemeClr val="bg1"/>
          </a:solidFill>
          <a:ln w="57150">
            <a:solidFill>
              <a:srgbClr val="CA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162F65"/>
                </a:solidFill>
                <a:latin typeface="DB Helvethaica X 55 Regular" panose="02000506090000020004" pitchFamily="2" charset="-34"/>
                <a:cs typeface="DB Helvethaica X 55 Regular" panose="02000506090000020004" pitchFamily="2" charset="-34"/>
              </a:rPr>
              <a:t>VS</a:t>
            </a:r>
            <a:endParaRPr lang="th-TH" sz="4800">
              <a:solidFill>
                <a:srgbClr val="162F65"/>
              </a:solidFill>
              <a:latin typeface="DB Helvethaica X 55 Regular" panose="02000506090000020004" pitchFamily="2" charset="-34"/>
              <a:cs typeface="DB Helvethaica X 55 Regular" panose="02000506090000020004" pitchFamily="2" charset="-34"/>
            </a:endParaRPr>
          </a:p>
        </p:txBody>
      </p:sp>
      <p:sp>
        <p:nvSpPr>
          <p:cNvPr id="63" name="Title 1">
            <a:extLst>
              <a:ext uri="{FF2B5EF4-FFF2-40B4-BE49-F238E27FC236}">
                <a16:creationId xmlns:a16="http://schemas.microsoft.com/office/drawing/2014/main" id="{695146DC-5F63-42DB-9EC9-67904E95C931}"/>
              </a:ext>
            </a:extLst>
          </p:cNvPr>
          <p:cNvSpPr txBox="1">
            <a:spLocks/>
          </p:cNvSpPr>
          <p:nvPr/>
        </p:nvSpPr>
        <p:spPr>
          <a:xfrm>
            <a:off x="1500097" y="5415553"/>
            <a:ext cx="3613038" cy="685413"/>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2800">
                <a:solidFill>
                  <a:srgbClr val="162F65"/>
                </a:solidFill>
                <a:latin typeface="DB Helvethaica X 55 Regular" panose="02000506090000020004" pitchFamily="2" charset="-34"/>
                <a:cs typeface="DB Helvethaica X 55 Regular" panose="02000506090000020004" pitchFamily="2" charset="-34"/>
              </a:rPr>
              <a:t>เราบริหารจัดการ/วางแผนไม่ได้</a:t>
            </a:r>
          </a:p>
        </p:txBody>
      </p:sp>
      <p:sp>
        <p:nvSpPr>
          <p:cNvPr id="65" name="Title 1">
            <a:extLst>
              <a:ext uri="{FF2B5EF4-FFF2-40B4-BE49-F238E27FC236}">
                <a16:creationId xmlns:a16="http://schemas.microsoft.com/office/drawing/2014/main" id="{1C4ADA8A-4716-4783-B15A-0887FA2E9F53}"/>
              </a:ext>
            </a:extLst>
          </p:cNvPr>
          <p:cNvSpPr txBox="1">
            <a:spLocks/>
          </p:cNvSpPr>
          <p:nvPr/>
        </p:nvSpPr>
        <p:spPr>
          <a:xfrm>
            <a:off x="7187986" y="5415553"/>
            <a:ext cx="3613038" cy="685413"/>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2800">
                <a:solidFill>
                  <a:srgbClr val="162F65"/>
                </a:solidFill>
                <a:latin typeface="DB Helvethaica X 55 Regular" panose="02000506090000020004" pitchFamily="2" charset="-34"/>
                <a:cs typeface="DB Helvethaica X 55 Regular" panose="02000506090000020004" pitchFamily="2" charset="-34"/>
              </a:rPr>
              <a:t>เราบริหารจัดการ/วางแผนได้</a:t>
            </a:r>
          </a:p>
        </p:txBody>
      </p:sp>
      <p:pic>
        <p:nvPicPr>
          <p:cNvPr id="3" name="Graphic 2" descr="Close with solid fill">
            <a:extLst>
              <a:ext uri="{FF2B5EF4-FFF2-40B4-BE49-F238E27FC236}">
                <a16:creationId xmlns:a16="http://schemas.microsoft.com/office/drawing/2014/main" id="{5813A517-3D0D-4FBA-8B2F-F079E8D0EA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332905" y="5500454"/>
            <a:ext cx="544269" cy="544269"/>
          </a:xfrm>
          <a:prstGeom prst="rect">
            <a:avLst/>
          </a:prstGeom>
        </p:spPr>
      </p:pic>
      <p:pic>
        <p:nvPicPr>
          <p:cNvPr id="5" name="Graphic 4" descr="Checkmark with solid fill">
            <a:extLst>
              <a:ext uri="{FF2B5EF4-FFF2-40B4-BE49-F238E27FC236}">
                <a16:creationId xmlns:a16="http://schemas.microsoft.com/office/drawing/2014/main" id="{39C072C9-69B7-4C79-B6EC-98383162E7F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22710" y="5442099"/>
            <a:ext cx="544268" cy="544268"/>
          </a:xfrm>
          <a:prstGeom prst="rect">
            <a:avLst/>
          </a:prstGeom>
        </p:spPr>
      </p:pic>
      <p:sp>
        <p:nvSpPr>
          <p:cNvPr id="66" name="Rectangle 50">
            <a:extLst>
              <a:ext uri="{FF2B5EF4-FFF2-40B4-BE49-F238E27FC236}">
                <a16:creationId xmlns:a16="http://schemas.microsoft.com/office/drawing/2014/main" id="{6543DA21-306A-4ADC-812F-F28951B5BD48}"/>
              </a:ext>
            </a:extLst>
          </p:cNvPr>
          <p:cNvSpPr/>
          <p:nvPr/>
        </p:nvSpPr>
        <p:spPr>
          <a:xfrm flipH="1">
            <a:off x="1009885" y="5368166"/>
            <a:ext cx="4389429" cy="732800"/>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
        <p:nvSpPr>
          <p:cNvPr id="67" name="Rectangle 50">
            <a:extLst>
              <a:ext uri="{FF2B5EF4-FFF2-40B4-BE49-F238E27FC236}">
                <a16:creationId xmlns:a16="http://schemas.microsoft.com/office/drawing/2014/main" id="{AE8734C7-B75C-4ED2-8679-41ED61A7CED6}"/>
              </a:ext>
            </a:extLst>
          </p:cNvPr>
          <p:cNvSpPr/>
          <p:nvPr/>
        </p:nvSpPr>
        <p:spPr>
          <a:xfrm flipH="1">
            <a:off x="6768041" y="5382220"/>
            <a:ext cx="4389429" cy="732800"/>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noFill/>
          <a:ln w="381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Tree>
    <p:extLst>
      <p:ext uri="{BB962C8B-B14F-4D97-AF65-F5344CB8AC3E}">
        <p14:creationId xmlns:p14="http://schemas.microsoft.com/office/powerpoint/2010/main" val="333083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fade">
                                      <p:cBhvr>
                                        <p:cTn id="10" dur="500"/>
                                        <p:tgtEl>
                                          <p:spTgt spid="6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6"/>
                                        </p:tgtEl>
                                        <p:attrNameLst>
                                          <p:attrName>style.visibility</p:attrName>
                                        </p:attrNameLst>
                                      </p:cBhvr>
                                      <p:to>
                                        <p:strVal val="visible"/>
                                      </p:to>
                                    </p:set>
                                    <p:animEffect transition="in" filter="fade">
                                      <p:cBhvr>
                                        <p:cTn id="13" dur="500"/>
                                        <p:tgtEl>
                                          <p:spTgt spid="6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67"/>
                                        </p:tgtEl>
                                        <p:attrNameLst>
                                          <p:attrName>style.visibility</p:attrName>
                                        </p:attrNameLst>
                                      </p:cBhvr>
                                      <p:to>
                                        <p:strVal val="visible"/>
                                      </p:to>
                                    </p:set>
                                    <p:animEffect transition="in" filter="fade">
                                      <p:cBhvr>
                                        <p:cTn id="18" dur="500"/>
                                        <p:tgtEl>
                                          <p:spTgt spid="67"/>
                                        </p:tgtEl>
                                      </p:cBhvr>
                                    </p:animEffect>
                                  </p:childTnLst>
                                </p:cTn>
                              </p:par>
                              <p:par>
                                <p:cTn id="19" presetID="10"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5" grpId="0"/>
      <p:bldP spid="66" grpId="0" animBg="1"/>
      <p:bldP spid="6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78F219-0603-40B9-89FE-590744F0156D}"/>
              </a:ext>
            </a:extLst>
          </p:cNvPr>
          <p:cNvPicPr>
            <a:picLocks noChangeAspect="1"/>
          </p:cNvPicPr>
          <p:nvPr/>
        </p:nvPicPr>
        <p:blipFill>
          <a:blip r:embed="rId3"/>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72ECF7E3-09E9-4FA2-B139-9977F4BAF79E}"/>
              </a:ext>
            </a:extLst>
          </p:cNvPr>
          <p:cNvSpPr txBox="1">
            <a:spLocks/>
          </p:cNvSpPr>
          <p:nvPr/>
        </p:nvSpPr>
        <p:spPr>
          <a:xfrm>
            <a:off x="1252364" y="435816"/>
            <a:ext cx="9762986" cy="7743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h-TH" sz="4000">
                <a:solidFill>
                  <a:srgbClr val="0F2043"/>
                </a:solidFill>
                <a:latin typeface="DB Helvethaica X 55 Regular" panose="02000506090000020004" pitchFamily="2" charset="-34"/>
                <a:cs typeface="DB Helvethaica X 55 Regular" panose="02000506090000020004" pitchFamily="2" charset="-34"/>
              </a:rPr>
              <a:t>ภาษีที่ทุกคนที่มีรายได้ต้องเจอ</a:t>
            </a:r>
          </a:p>
        </p:txBody>
      </p:sp>
      <p:grpSp>
        <p:nvGrpSpPr>
          <p:cNvPr id="13" name="Group 12">
            <a:extLst>
              <a:ext uri="{FF2B5EF4-FFF2-40B4-BE49-F238E27FC236}">
                <a16:creationId xmlns:a16="http://schemas.microsoft.com/office/drawing/2014/main" id="{48D2CA1E-F6C6-47DD-A724-61ED17C15CA9}"/>
              </a:ext>
            </a:extLst>
          </p:cNvPr>
          <p:cNvGrpSpPr/>
          <p:nvPr/>
        </p:nvGrpSpPr>
        <p:grpSpPr>
          <a:xfrm>
            <a:off x="368861" y="504264"/>
            <a:ext cx="826337" cy="614346"/>
            <a:chOff x="368861" y="504264"/>
            <a:chExt cx="826337" cy="614346"/>
          </a:xfrm>
        </p:grpSpPr>
        <p:sp>
          <p:nvSpPr>
            <p:cNvPr id="14" name="Oval 13">
              <a:extLst>
                <a:ext uri="{FF2B5EF4-FFF2-40B4-BE49-F238E27FC236}">
                  <a16:creationId xmlns:a16="http://schemas.microsoft.com/office/drawing/2014/main" id="{9C52EF95-AA18-4E18-B14F-441A1583A7DB}"/>
                </a:ext>
              </a:extLst>
            </p:cNvPr>
            <p:cNvSpPr/>
            <p:nvPr/>
          </p:nvSpPr>
          <p:spPr>
            <a:xfrm rot="21304149">
              <a:off x="449992" y="504264"/>
              <a:ext cx="723590" cy="443879"/>
            </a:xfrm>
            <a:prstGeom prst="ellipse">
              <a:avLst/>
            </a:prstGeom>
            <a:noFill/>
            <a:ln>
              <a:solidFill>
                <a:srgbClr val="33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5" name="Oval 14">
              <a:extLst>
                <a:ext uri="{FF2B5EF4-FFF2-40B4-BE49-F238E27FC236}">
                  <a16:creationId xmlns:a16="http://schemas.microsoft.com/office/drawing/2014/main" id="{4EA72297-EC46-43C8-A4FC-59E1C4CF224A}"/>
                </a:ext>
              </a:extLst>
            </p:cNvPr>
            <p:cNvSpPr/>
            <p:nvPr/>
          </p:nvSpPr>
          <p:spPr>
            <a:xfrm rot="20655398">
              <a:off x="569608" y="670254"/>
              <a:ext cx="625590" cy="448356"/>
            </a:xfrm>
            <a:prstGeom prst="ellipse">
              <a:avLst/>
            </a:prstGeom>
            <a:noFill/>
            <a:ln>
              <a:solidFill>
                <a:srgbClr val="E8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6" name="Oval 15">
              <a:extLst>
                <a:ext uri="{FF2B5EF4-FFF2-40B4-BE49-F238E27FC236}">
                  <a16:creationId xmlns:a16="http://schemas.microsoft.com/office/drawing/2014/main" id="{3DE1415C-6362-40B7-B6BF-16655E4C1822}"/>
                </a:ext>
              </a:extLst>
            </p:cNvPr>
            <p:cNvSpPr/>
            <p:nvPr/>
          </p:nvSpPr>
          <p:spPr>
            <a:xfrm>
              <a:off x="368861" y="564616"/>
              <a:ext cx="731849" cy="531406"/>
            </a:xfrm>
            <a:prstGeom prst="ellipse">
              <a:avLst/>
            </a:prstGeom>
            <a:solidFill>
              <a:srgbClr val="162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DB Helvethaica X 55 Regular" panose="02000506090000020004" pitchFamily="2" charset="-34"/>
                  <a:cs typeface="DB Helvethaica X 55 Regular" panose="02000506090000020004" pitchFamily="2" charset="-34"/>
                </a:rPr>
                <a:t>2</a:t>
              </a:r>
              <a:endParaRPr lang="th-TH" sz="3600">
                <a:latin typeface="DB Helvethaica X 55 Regular" panose="02000506090000020004" pitchFamily="2" charset="-34"/>
                <a:cs typeface="DB Helvethaica X 55 Regular" panose="02000506090000020004" pitchFamily="2" charset="-34"/>
              </a:endParaRPr>
            </a:p>
          </p:txBody>
        </p:sp>
      </p:grpSp>
      <p:sp>
        <p:nvSpPr>
          <p:cNvPr id="10" name="Content Placeholder 2">
            <a:extLst>
              <a:ext uri="{FF2B5EF4-FFF2-40B4-BE49-F238E27FC236}">
                <a16:creationId xmlns:a16="http://schemas.microsoft.com/office/drawing/2014/main" id="{40A430E7-D202-433F-9F0E-813F40959574}"/>
              </a:ext>
            </a:extLst>
          </p:cNvPr>
          <p:cNvSpPr txBox="1">
            <a:spLocks/>
          </p:cNvSpPr>
          <p:nvPr/>
        </p:nvSpPr>
        <p:spPr>
          <a:xfrm>
            <a:off x="1255330" y="1232279"/>
            <a:ext cx="9757053" cy="4559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rgbClr val="162F65"/>
                </a:solidFill>
                <a:latin typeface="DB Helvethaica X 55 Regular" panose="02000506090000020004" pitchFamily="2" charset="-34"/>
                <a:cs typeface="DB Helvethaica X 55 Regular" panose="02000506090000020004" pitchFamily="2" charset="-34"/>
              </a:rPr>
              <a:t>2) </a:t>
            </a:r>
            <a:r>
              <a:rPr lang="th-TH" sz="2800">
                <a:solidFill>
                  <a:srgbClr val="162F65"/>
                </a:solidFill>
                <a:latin typeface="DB Helvethaica X 55 Regular" panose="02000506090000020004" pitchFamily="2" charset="-34"/>
                <a:cs typeface="DB Helvethaica X 55 Regular" panose="02000506090000020004" pitchFamily="2" charset="-34"/>
              </a:rPr>
              <a:t>ค่าใช้จ่าย </a:t>
            </a:r>
          </a:p>
        </p:txBody>
      </p:sp>
      <p:pic>
        <p:nvPicPr>
          <p:cNvPr id="22" name="Picture 21">
            <a:extLst>
              <a:ext uri="{FF2B5EF4-FFF2-40B4-BE49-F238E27FC236}">
                <a16:creationId xmlns:a16="http://schemas.microsoft.com/office/drawing/2014/main" id="{FA672495-ED46-4372-AA56-6624D2E0D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4620" y="311482"/>
            <a:ext cx="1395126" cy="1334469"/>
          </a:xfrm>
          <a:prstGeom prst="rect">
            <a:avLst/>
          </a:prstGeom>
        </p:spPr>
      </p:pic>
      <p:grpSp>
        <p:nvGrpSpPr>
          <p:cNvPr id="58" name="Group 57">
            <a:extLst>
              <a:ext uri="{FF2B5EF4-FFF2-40B4-BE49-F238E27FC236}">
                <a16:creationId xmlns:a16="http://schemas.microsoft.com/office/drawing/2014/main" id="{1719C846-895C-477C-A3E3-E15483FC189E}"/>
              </a:ext>
            </a:extLst>
          </p:cNvPr>
          <p:cNvGrpSpPr/>
          <p:nvPr/>
        </p:nvGrpSpPr>
        <p:grpSpPr>
          <a:xfrm>
            <a:off x="978237" y="2267475"/>
            <a:ext cx="3300100" cy="1260716"/>
            <a:chOff x="978237" y="1924575"/>
            <a:chExt cx="3300100" cy="1260716"/>
          </a:xfrm>
        </p:grpSpPr>
        <p:grpSp>
          <p:nvGrpSpPr>
            <p:cNvPr id="29" name="Group 28">
              <a:extLst>
                <a:ext uri="{FF2B5EF4-FFF2-40B4-BE49-F238E27FC236}">
                  <a16:creationId xmlns:a16="http://schemas.microsoft.com/office/drawing/2014/main" id="{52F68F51-06CA-4C82-9ABC-BEA8085068C9}"/>
                </a:ext>
              </a:extLst>
            </p:cNvPr>
            <p:cNvGrpSpPr/>
            <p:nvPr/>
          </p:nvGrpSpPr>
          <p:grpSpPr>
            <a:xfrm>
              <a:off x="1291639" y="2127698"/>
              <a:ext cx="2986698" cy="1057593"/>
              <a:chOff x="4250959" y="3007488"/>
              <a:chExt cx="5456568" cy="1277751"/>
            </a:xfrm>
          </p:grpSpPr>
          <p:sp>
            <p:nvSpPr>
              <p:cNvPr id="31" name="Rectangle 50">
                <a:extLst>
                  <a:ext uri="{FF2B5EF4-FFF2-40B4-BE49-F238E27FC236}">
                    <a16:creationId xmlns:a16="http://schemas.microsoft.com/office/drawing/2014/main" id="{1A56D97A-1CCB-463D-8137-076144573664}"/>
                  </a:ext>
                </a:extLst>
              </p:cNvPr>
              <p:cNvSpPr/>
              <p:nvPr/>
            </p:nvSpPr>
            <p:spPr>
              <a:xfrm flipH="1">
                <a:off x="4250959" y="3007488"/>
                <a:ext cx="5456568" cy="1277751"/>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
            <p:nvSpPr>
              <p:cNvPr id="33" name="Title 1">
                <a:extLst>
                  <a:ext uri="{FF2B5EF4-FFF2-40B4-BE49-F238E27FC236}">
                    <a16:creationId xmlns:a16="http://schemas.microsoft.com/office/drawing/2014/main" id="{4B5E6C21-80D6-4139-8DC3-86C4EC4DEB32}"/>
                  </a:ext>
                </a:extLst>
              </p:cNvPr>
              <p:cNvSpPr txBox="1">
                <a:spLocks/>
              </p:cNvSpPr>
              <p:nvPr/>
            </p:nvSpPr>
            <p:spPr>
              <a:xfrm>
                <a:off x="4518372" y="3146299"/>
                <a:ext cx="4921741" cy="1000127"/>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3600">
                    <a:solidFill>
                      <a:srgbClr val="162F65"/>
                    </a:solidFill>
                    <a:latin typeface="DB Helvethaica X 55 Regular" panose="02000506090000020004" pitchFamily="2" charset="-34"/>
                    <a:cs typeface="DB Helvethaica X 55 Regular" panose="02000506090000020004" pitchFamily="2" charset="-34"/>
                  </a:rPr>
                  <a:t>ค่าใช้จ่าย</a:t>
                </a:r>
              </a:p>
            </p:txBody>
          </p:sp>
        </p:grpSp>
        <p:sp>
          <p:nvSpPr>
            <p:cNvPr id="54" name="Freeform: Shape 53">
              <a:extLst>
                <a:ext uri="{FF2B5EF4-FFF2-40B4-BE49-F238E27FC236}">
                  <a16:creationId xmlns:a16="http://schemas.microsoft.com/office/drawing/2014/main" id="{8D7DBB37-80AB-4BAC-88E6-0AA56B37F83C}"/>
                </a:ext>
              </a:extLst>
            </p:cNvPr>
            <p:cNvSpPr/>
            <p:nvPr/>
          </p:nvSpPr>
          <p:spPr>
            <a:xfrm>
              <a:off x="978237" y="1924575"/>
              <a:ext cx="626803" cy="700089"/>
            </a:xfrm>
            <a:custGeom>
              <a:avLst/>
              <a:gdLst>
                <a:gd name="connsiteX0" fmla="*/ 793377 w 1438835"/>
                <a:gd name="connsiteY0" fmla="*/ 13586 h 1607063"/>
                <a:gd name="connsiteX1" fmla="*/ 578224 w 1438835"/>
                <a:gd name="connsiteY1" fmla="*/ 6863 h 1607063"/>
                <a:gd name="connsiteX2" fmla="*/ 443753 w 1438835"/>
                <a:gd name="connsiteY2" fmla="*/ 13586 h 1607063"/>
                <a:gd name="connsiteX3" fmla="*/ 349624 w 1438835"/>
                <a:gd name="connsiteY3" fmla="*/ 60651 h 1607063"/>
                <a:gd name="connsiteX4" fmla="*/ 127747 w 1438835"/>
                <a:gd name="connsiteY4" fmla="*/ 289251 h 1607063"/>
                <a:gd name="connsiteX5" fmla="*/ 13447 w 1438835"/>
                <a:gd name="connsiteY5" fmla="*/ 591810 h 1607063"/>
                <a:gd name="connsiteX6" fmla="*/ 0 w 1438835"/>
                <a:gd name="connsiteY6" fmla="*/ 679216 h 1607063"/>
                <a:gd name="connsiteX7" fmla="*/ 6724 w 1438835"/>
                <a:gd name="connsiteY7" fmla="*/ 995222 h 1607063"/>
                <a:gd name="connsiteX8" fmla="*/ 40341 w 1438835"/>
                <a:gd name="connsiteY8" fmla="*/ 1116245 h 1607063"/>
                <a:gd name="connsiteX9" fmla="*/ 60512 w 1438835"/>
                <a:gd name="connsiteY9" fmla="*/ 1203651 h 1607063"/>
                <a:gd name="connsiteX10" fmla="*/ 73959 w 1438835"/>
                <a:gd name="connsiteY10" fmla="*/ 1250716 h 1607063"/>
                <a:gd name="connsiteX11" fmla="*/ 316006 w 1438835"/>
                <a:gd name="connsiteY11" fmla="*/ 1499486 h 1607063"/>
                <a:gd name="connsiteX12" fmla="*/ 524435 w 1438835"/>
                <a:gd name="connsiteY12" fmla="*/ 1600339 h 1607063"/>
                <a:gd name="connsiteX13" fmla="*/ 584947 w 1438835"/>
                <a:gd name="connsiteY13" fmla="*/ 1607063 h 1607063"/>
                <a:gd name="connsiteX14" fmla="*/ 853888 w 1438835"/>
                <a:gd name="connsiteY14" fmla="*/ 1580169 h 1607063"/>
                <a:gd name="connsiteX15" fmla="*/ 974912 w 1438835"/>
                <a:gd name="connsiteY15" fmla="*/ 1553274 h 1607063"/>
                <a:gd name="connsiteX16" fmla="*/ 1102659 w 1438835"/>
                <a:gd name="connsiteY16" fmla="*/ 1486039 h 1607063"/>
                <a:gd name="connsiteX17" fmla="*/ 1277471 w 1438835"/>
                <a:gd name="connsiteY17" fmla="*/ 1311227 h 1607063"/>
                <a:gd name="connsiteX18" fmla="*/ 1364877 w 1438835"/>
                <a:gd name="connsiteY18" fmla="*/ 1116245 h 1607063"/>
                <a:gd name="connsiteX19" fmla="*/ 1385047 w 1438835"/>
                <a:gd name="connsiteY19" fmla="*/ 1015392 h 1607063"/>
                <a:gd name="connsiteX20" fmla="*/ 1398494 w 1438835"/>
                <a:gd name="connsiteY20" fmla="*/ 975051 h 1607063"/>
                <a:gd name="connsiteX21" fmla="*/ 1411941 w 1438835"/>
                <a:gd name="connsiteY21" fmla="*/ 901092 h 1607063"/>
                <a:gd name="connsiteX22" fmla="*/ 1425388 w 1438835"/>
                <a:gd name="connsiteY22" fmla="*/ 719557 h 1607063"/>
                <a:gd name="connsiteX23" fmla="*/ 1438835 w 1438835"/>
                <a:gd name="connsiteY23" fmla="*/ 477510 h 1607063"/>
                <a:gd name="connsiteX24" fmla="*/ 1432112 w 1438835"/>
                <a:gd name="connsiteY24" fmla="*/ 416998 h 1607063"/>
                <a:gd name="connsiteX25" fmla="*/ 1398494 w 1438835"/>
                <a:gd name="connsiteY25" fmla="*/ 336316 h 1607063"/>
                <a:gd name="connsiteX26" fmla="*/ 1378324 w 1438835"/>
                <a:gd name="connsiteY26" fmla="*/ 309422 h 1607063"/>
                <a:gd name="connsiteX27" fmla="*/ 1364877 w 1438835"/>
                <a:gd name="connsiteY27" fmla="*/ 275804 h 1607063"/>
                <a:gd name="connsiteX28" fmla="*/ 1284194 w 1438835"/>
                <a:gd name="connsiteY28" fmla="*/ 141333 h 1607063"/>
                <a:gd name="connsiteX29" fmla="*/ 1243853 w 1438835"/>
                <a:gd name="connsiteY29" fmla="*/ 100992 h 1607063"/>
                <a:gd name="connsiteX30" fmla="*/ 1223683 w 1438835"/>
                <a:gd name="connsiteY30" fmla="*/ 87545 h 1607063"/>
                <a:gd name="connsiteX31" fmla="*/ 1116106 w 1438835"/>
                <a:gd name="connsiteY31" fmla="*/ 74098 h 1607063"/>
                <a:gd name="connsiteX32" fmla="*/ 1089212 w 1438835"/>
                <a:gd name="connsiteY32" fmla="*/ 60651 h 1607063"/>
                <a:gd name="connsiteX33" fmla="*/ 1069041 w 1438835"/>
                <a:gd name="connsiteY33" fmla="*/ 47204 h 1607063"/>
                <a:gd name="connsiteX34" fmla="*/ 1001806 w 1438835"/>
                <a:gd name="connsiteY34" fmla="*/ 20310 h 1607063"/>
                <a:gd name="connsiteX35" fmla="*/ 927847 w 1438835"/>
                <a:gd name="connsiteY35" fmla="*/ 139 h 1607063"/>
                <a:gd name="connsiteX36" fmla="*/ 793377 w 1438835"/>
                <a:gd name="connsiteY36" fmla="*/ 13586 h 16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38835" h="1607063">
                  <a:moveTo>
                    <a:pt x="793377" y="13586"/>
                  </a:moveTo>
                  <a:cubicBezTo>
                    <a:pt x="735107" y="14707"/>
                    <a:pt x="826463" y="12380"/>
                    <a:pt x="578224" y="6863"/>
                  </a:cubicBezTo>
                  <a:cubicBezTo>
                    <a:pt x="533355" y="5866"/>
                    <a:pt x="488577" y="11345"/>
                    <a:pt x="443753" y="13586"/>
                  </a:cubicBezTo>
                  <a:cubicBezTo>
                    <a:pt x="412377" y="29274"/>
                    <a:pt x="376806" y="38476"/>
                    <a:pt x="349624" y="60651"/>
                  </a:cubicBezTo>
                  <a:cubicBezTo>
                    <a:pt x="280894" y="116721"/>
                    <a:pt x="193977" y="215663"/>
                    <a:pt x="127747" y="289251"/>
                  </a:cubicBezTo>
                  <a:cubicBezTo>
                    <a:pt x="72665" y="417775"/>
                    <a:pt x="42338" y="467991"/>
                    <a:pt x="13447" y="591810"/>
                  </a:cubicBezTo>
                  <a:cubicBezTo>
                    <a:pt x="6749" y="620517"/>
                    <a:pt x="4482" y="650081"/>
                    <a:pt x="0" y="679216"/>
                  </a:cubicBezTo>
                  <a:cubicBezTo>
                    <a:pt x="2241" y="784551"/>
                    <a:pt x="-2960" y="890309"/>
                    <a:pt x="6724" y="995222"/>
                  </a:cubicBezTo>
                  <a:cubicBezTo>
                    <a:pt x="10572" y="1036913"/>
                    <a:pt x="29879" y="1075705"/>
                    <a:pt x="40341" y="1116245"/>
                  </a:cubicBezTo>
                  <a:cubicBezTo>
                    <a:pt x="47813" y="1145198"/>
                    <a:pt x="53260" y="1174643"/>
                    <a:pt x="60512" y="1203651"/>
                  </a:cubicBezTo>
                  <a:cubicBezTo>
                    <a:pt x="64469" y="1219480"/>
                    <a:pt x="65371" y="1236843"/>
                    <a:pt x="73959" y="1250716"/>
                  </a:cubicBezTo>
                  <a:cubicBezTo>
                    <a:pt x="126715" y="1335937"/>
                    <a:pt x="248753" y="1449047"/>
                    <a:pt x="316006" y="1499486"/>
                  </a:cubicBezTo>
                  <a:cubicBezTo>
                    <a:pt x="386043" y="1552014"/>
                    <a:pt x="444632" y="1586256"/>
                    <a:pt x="524435" y="1600339"/>
                  </a:cubicBezTo>
                  <a:cubicBezTo>
                    <a:pt x="544421" y="1603866"/>
                    <a:pt x="564776" y="1604822"/>
                    <a:pt x="584947" y="1607063"/>
                  </a:cubicBezTo>
                  <a:cubicBezTo>
                    <a:pt x="674594" y="1598098"/>
                    <a:pt x="764639" y="1592479"/>
                    <a:pt x="853888" y="1580169"/>
                  </a:cubicBezTo>
                  <a:cubicBezTo>
                    <a:pt x="894826" y="1574522"/>
                    <a:pt x="935289" y="1565014"/>
                    <a:pt x="974912" y="1553274"/>
                  </a:cubicBezTo>
                  <a:cubicBezTo>
                    <a:pt x="1007693" y="1543561"/>
                    <a:pt x="1077612" y="1504824"/>
                    <a:pt x="1102659" y="1486039"/>
                  </a:cubicBezTo>
                  <a:cubicBezTo>
                    <a:pt x="1189861" y="1420637"/>
                    <a:pt x="1226024" y="1395747"/>
                    <a:pt x="1277471" y="1311227"/>
                  </a:cubicBezTo>
                  <a:cubicBezTo>
                    <a:pt x="1309526" y="1258565"/>
                    <a:pt x="1342969" y="1169450"/>
                    <a:pt x="1364877" y="1116245"/>
                  </a:cubicBezTo>
                  <a:cubicBezTo>
                    <a:pt x="1371600" y="1082627"/>
                    <a:pt x="1377106" y="1048743"/>
                    <a:pt x="1385047" y="1015392"/>
                  </a:cubicBezTo>
                  <a:cubicBezTo>
                    <a:pt x="1388330" y="1001603"/>
                    <a:pt x="1395248" y="988849"/>
                    <a:pt x="1398494" y="975051"/>
                  </a:cubicBezTo>
                  <a:cubicBezTo>
                    <a:pt x="1404233" y="950660"/>
                    <a:pt x="1407459" y="925745"/>
                    <a:pt x="1411941" y="901092"/>
                  </a:cubicBezTo>
                  <a:cubicBezTo>
                    <a:pt x="1416423" y="840580"/>
                    <a:pt x="1422633" y="780172"/>
                    <a:pt x="1425388" y="719557"/>
                  </a:cubicBezTo>
                  <a:cubicBezTo>
                    <a:pt x="1433540" y="540215"/>
                    <a:pt x="1428596" y="620871"/>
                    <a:pt x="1438835" y="477510"/>
                  </a:cubicBezTo>
                  <a:cubicBezTo>
                    <a:pt x="1436594" y="457339"/>
                    <a:pt x="1436092" y="436899"/>
                    <a:pt x="1432112" y="416998"/>
                  </a:cubicBezTo>
                  <a:cubicBezTo>
                    <a:pt x="1427331" y="393091"/>
                    <a:pt x="1410770" y="356776"/>
                    <a:pt x="1398494" y="336316"/>
                  </a:cubicBezTo>
                  <a:cubicBezTo>
                    <a:pt x="1392729" y="326707"/>
                    <a:pt x="1383766" y="319218"/>
                    <a:pt x="1378324" y="309422"/>
                  </a:cubicBezTo>
                  <a:cubicBezTo>
                    <a:pt x="1372463" y="298872"/>
                    <a:pt x="1370774" y="286334"/>
                    <a:pt x="1364877" y="275804"/>
                  </a:cubicBezTo>
                  <a:cubicBezTo>
                    <a:pt x="1339336" y="230196"/>
                    <a:pt x="1311373" y="185984"/>
                    <a:pt x="1284194" y="141333"/>
                  </a:cubicBezTo>
                  <a:cubicBezTo>
                    <a:pt x="1268482" y="115520"/>
                    <a:pt x="1271732" y="120906"/>
                    <a:pt x="1243853" y="100992"/>
                  </a:cubicBezTo>
                  <a:cubicBezTo>
                    <a:pt x="1237278" y="96295"/>
                    <a:pt x="1231423" y="89867"/>
                    <a:pt x="1223683" y="87545"/>
                  </a:cubicBezTo>
                  <a:cubicBezTo>
                    <a:pt x="1212402" y="84161"/>
                    <a:pt x="1120813" y="74621"/>
                    <a:pt x="1116106" y="74098"/>
                  </a:cubicBezTo>
                  <a:cubicBezTo>
                    <a:pt x="1107141" y="69616"/>
                    <a:pt x="1097914" y="65624"/>
                    <a:pt x="1089212" y="60651"/>
                  </a:cubicBezTo>
                  <a:cubicBezTo>
                    <a:pt x="1082196" y="56642"/>
                    <a:pt x="1076378" y="50590"/>
                    <a:pt x="1069041" y="47204"/>
                  </a:cubicBezTo>
                  <a:cubicBezTo>
                    <a:pt x="1047125" y="37089"/>
                    <a:pt x="1024218" y="29275"/>
                    <a:pt x="1001806" y="20310"/>
                  </a:cubicBezTo>
                  <a:cubicBezTo>
                    <a:pt x="971668" y="8255"/>
                    <a:pt x="961865" y="1557"/>
                    <a:pt x="927847" y="139"/>
                  </a:cubicBezTo>
                  <a:cubicBezTo>
                    <a:pt x="887541" y="-1541"/>
                    <a:pt x="851647" y="12465"/>
                    <a:pt x="793377" y="13586"/>
                  </a:cubicBezTo>
                  <a:close/>
                </a:path>
              </a:pathLst>
            </a:custGeom>
            <a:solidFill>
              <a:schemeClr val="bg1"/>
            </a:solidFill>
            <a:ln w="57150">
              <a:solidFill>
                <a:srgbClr val="CA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rgbClr val="162F65"/>
                  </a:solidFill>
                  <a:latin typeface="DB Helvethaica X 55 Regular" panose="02000506090000020004" pitchFamily="2" charset="-34"/>
                  <a:cs typeface="DB Helvethaica X 55 Regular" panose="02000506090000020004" pitchFamily="2" charset="-34"/>
                </a:rPr>
                <a:t>2</a:t>
              </a:r>
              <a:endParaRPr lang="th-TH" sz="4800">
                <a:solidFill>
                  <a:srgbClr val="162F65"/>
                </a:solidFill>
                <a:latin typeface="DB Helvethaica X 55 Regular" panose="02000506090000020004" pitchFamily="2" charset="-34"/>
                <a:cs typeface="DB Helvethaica X 55 Regular" panose="02000506090000020004" pitchFamily="2" charset="-34"/>
              </a:endParaRPr>
            </a:p>
          </p:txBody>
        </p:sp>
      </p:grpSp>
      <p:sp>
        <p:nvSpPr>
          <p:cNvPr id="45" name="Title 1">
            <a:extLst>
              <a:ext uri="{FF2B5EF4-FFF2-40B4-BE49-F238E27FC236}">
                <a16:creationId xmlns:a16="http://schemas.microsoft.com/office/drawing/2014/main" id="{2FC3535B-911F-45E7-AC9D-A66C98840A88}"/>
              </a:ext>
            </a:extLst>
          </p:cNvPr>
          <p:cNvSpPr txBox="1">
            <a:spLocks/>
          </p:cNvSpPr>
          <p:nvPr/>
        </p:nvSpPr>
        <p:spPr>
          <a:xfrm>
            <a:off x="4998136" y="1953170"/>
            <a:ext cx="6215627" cy="1452249"/>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2800">
                <a:solidFill>
                  <a:srgbClr val="162F65"/>
                </a:solidFill>
                <a:latin typeface="DB Helvethaica X 55 Regular" panose="02000506090000020004" pitchFamily="2" charset="-34"/>
                <a:cs typeface="DB Helvethaica X 55 Regular" panose="02000506090000020004" pitchFamily="2" charset="-34"/>
              </a:rPr>
              <a:t>สิทธิประโยชน์ทางภาษีที่กฎหมายกำหนด</a:t>
            </a:r>
          </a:p>
          <a:p>
            <a:pPr algn="ctr"/>
            <a:r>
              <a:rPr lang="th-TH" sz="2800">
                <a:solidFill>
                  <a:srgbClr val="162F65"/>
                </a:solidFill>
                <a:latin typeface="DB Helvethaica X 55 Regular" panose="02000506090000020004" pitchFamily="2" charset="-34"/>
                <a:cs typeface="DB Helvethaica X 55 Regular" panose="02000506090000020004" pitchFamily="2" charset="-34"/>
              </a:rPr>
              <a:t>โดยขึ้นอยู่กับ “ประเภทเงินได้” ที่เราได้รับ </a:t>
            </a:r>
          </a:p>
          <a:p>
            <a:pPr algn="ctr"/>
            <a:r>
              <a:rPr lang="th-TH" sz="2800">
                <a:solidFill>
                  <a:srgbClr val="FF3D42"/>
                </a:solidFill>
                <a:latin typeface="DB Helvethaica X 55 Regular" panose="02000506090000020004" pitchFamily="2" charset="-34"/>
                <a:cs typeface="DB Helvethaica X 55 Regular" panose="02000506090000020004" pitchFamily="2" charset="-34"/>
              </a:rPr>
              <a:t>ผู้มีเงินได้ไม่สามารถบริหารจัดการเองได้</a:t>
            </a:r>
          </a:p>
        </p:txBody>
      </p:sp>
      <p:sp>
        <p:nvSpPr>
          <p:cNvPr id="40" name="Title 1">
            <a:extLst>
              <a:ext uri="{FF2B5EF4-FFF2-40B4-BE49-F238E27FC236}">
                <a16:creationId xmlns:a16="http://schemas.microsoft.com/office/drawing/2014/main" id="{DCDEFB78-4B9F-423A-8B18-23BE3E9F2B9F}"/>
              </a:ext>
            </a:extLst>
          </p:cNvPr>
          <p:cNvSpPr txBox="1">
            <a:spLocks/>
          </p:cNvSpPr>
          <p:nvPr/>
        </p:nvSpPr>
        <p:spPr>
          <a:xfrm>
            <a:off x="1459719" y="3723013"/>
            <a:ext cx="2693956" cy="827804"/>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2800">
                <a:solidFill>
                  <a:srgbClr val="162F65"/>
                </a:solidFill>
                <a:latin typeface="DB Helvethaica X 55 Regular" panose="02000506090000020004" pitchFamily="2" charset="-34"/>
                <a:cs typeface="DB Helvethaica X 55 Regular" panose="02000506090000020004" pitchFamily="2" charset="-34"/>
              </a:rPr>
              <a:t>ต้นทุนจากการทำงาน </a:t>
            </a:r>
          </a:p>
          <a:p>
            <a:pPr algn="ctr"/>
            <a:r>
              <a:rPr lang="th-TH" sz="2800">
                <a:solidFill>
                  <a:srgbClr val="162F65"/>
                </a:solidFill>
                <a:latin typeface="DB Helvethaica X 55 Regular" panose="02000506090000020004" pitchFamily="2" charset="-34"/>
                <a:cs typeface="DB Helvethaica X 55 Regular" panose="02000506090000020004" pitchFamily="2" charset="-34"/>
              </a:rPr>
              <a:t>เพื่อสร้างรายได้</a:t>
            </a:r>
          </a:p>
        </p:txBody>
      </p:sp>
      <p:grpSp>
        <p:nvGrpSpPr>
          <p:cNvPr id="41" name="Group 40">
            <a:extLst>
              <a:ext uri="{FF2B5EF4-FFF2-40B4-BE49-F238E27FC236}">
                <a16:creationId xmlns:a16="http://schemas.microsoft.com/office/drawing/2014/main" id="{22AE0B84-1DEE-4C22-BCA6-E41CAF1A4EDF}"/>
              </a:ext>
            </a:extLst>
          </p:cNvPr>
          <p:cNvGrpSpPr/>
          <p:nvPr/>
        </p:nvGrpSpPr>
        <p:grpSpPr>
          <a:xfrm>
            <a:off x="1565209" y="4779809"/>
            <a:ext cx="2462350" cy="1165894"/>
            <a:chOff x="4849651" y="4922280"/>
            <a:chExt cx="2462350" cy="1165894"/>
          </a:xfrm>
        </p:grpSpPr>
        <p:pic>
          <p:nvPicPr>
            <p:cNvPr id="42" name="Picture 41">
              <a:extLst>
                <a:ext uri="{FF2B5EF4-FFF2-40B4-BE49-F238E27FC236}">
                  <a16:creationId xmlns:a16="http://schemas.microsoft.com/office/drawing/2014/main" id="{15B11217-47B5-4BCE-B355-5CCDAD7643F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30908" y="4922280"/>
              <a:ext cx="1381093" cy="1057594"/>
            </a:xfrm>
            <a:prstGeom prst="rect">
              <a:avLst/>
            </a:prstGeom>
            <a:effectLst>
              <a:outerShdw blurRad="50800" dist="38100" dir="2700000" algn="tl" rotWithShape="0">
                <a:prstClr val="black">
                  <a:alpha val="40000"/>
                </a:prstClr>
              </a:outerShdw>
            </a:effectLst>
          </p:spPr>
        </p:pic>
        <p:pic>
          <p:nvPicPr>
            <p:cNvPr id="43" name="Picture 42" descr="A picture containing graphical user interface&#10;&#10;Description automatically generated">
              <a:extLst>
                <a:ext uri="{FF2B5EF4-FFF2-40B4-BE49-F238E27FC236}">
                  <a16:creationId xmlns:a16="http://schemas.microsoft.com/office/drawing/2014/main" id="{6502F4DE-D545-4BEA-9662-8A22C5CACE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4849651" y="5274208"/>
              <a:ext cx="1324421" cy="813966"/>
            </a:xfrm>
            <a:prstGeom prst="rect">
              <a:avLst/>
            </a:prstGeom>
          </p:spPr>
        </p:pic>
      </p:grpSp>
      <p:sp>
        <p:nvSpPr>
          <p:cNvPr id="55" name="Rectangle 50">
            <a:extLst>
              <a:ext uri="{FF2B5EF4-FFF2-40B4-BE49-F238E27FC236}">
                <a16:creationId xmlns:a16="http://schemas.microsoft.com/office/drawing/2014/main" id="{EFC7BACB-BBB9-4D63-9399-F2EAAE490A9C}"/>
              </a:ext>
            </a:extLst>
          </p:cNvPr>
          <p:cNvSpPr/>
          <p:nvPr/>
        </p:nvSpPr>
        <p:spPr>
          <a:xfrm flipH="1">
            <a:off x="5570357" y="4761486"/>
            <a:ext cx="2459568" cy="1322172"/>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
        <p:nvSpPr>
          <p:cNvPr id="56" name="Rectangle 50">
            <a:extLst>
              <a:ext uri="{FF2B5EF4-FFF2-40B4-BE49-F238E27FC236}">
                <a16:creationId xmlns:a16="http://schemas.microsoft.com/office/drawing/2014/main" id="{29069914-E6AA-47B6-8FC3-B04638F45F8A}"/>
              </a:ext>
            </a:extLst>
          </p:cNvPr>
          <p:cNvSpPr/>
          <p:nvPr/>
        </p:nvSpPr>
        <p:spPr>
          <a:xfrm flipH="1">
            <a:off x="8251084" y="4764488"/>
            <a:ext cx="2459568" cy="1319170"/>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
        <p:nvSpPr>
          <p:cNvPr id="59" name="Title 1">
            <a:extLst>
              <a:ext uri="{FF2B5EF4-FFF2-40B4-BE49-F238E27FC236}">
                <a16:creationId xmlns:a16="http://schemas.microsoft.com/office/drawing/2014/main" id="{9C19620A-0C29-49A3-BAE7-871FD12B1632}"/>
              </a:ext>
            </a:extLst>
          </p:cNvPr>
          <p:cNvSpPr txBox="1">
            <a:spLocks/>
          </p:cNvSpPr>
          <p:nvPr/>
        </p:nvSpPr>
        <p:spPr>
          <a:xfrm>
            <a:off x="5068537" y="4133833"/>
            <a:ext cx="6074824" cy="827804"/>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2400">
                <a:solidFill>
                  <a:srgbClr val="162F65"/>
                </a:solidFill>
                <a:latin typeface="DB Helvethaica X 55 Regular" panose="02000506090000020004" pitchFamily="2" charset="-34"/>
                <a:cs typeface="DB Helvethaica X 55 Regular" panose="02000506090000020004" pitchFamily="2" charset="-34"/>
              </a:rPr>
              <a:t>“ค่าใช้จ่าย” ที่นำมาหักเงินได้พึงประเมิน ก่อนนำไปคำนวณภาษี มี </a:t>
            </a:r>
            <a:r>
              <a:rPr lang="en-US" sz="2400">
                <a:solidFill>
                  <a:srgbClr val="162F65"/>
                </a:solidFill>
                <a:latin typeface="DB Helvethaica X 55 Regular" panose="02000506090000020004" pitchFamily="2" charset="-34"/>
                <a:cs typeface="DB Helvethaica X 55 Regular" panose="02000506090000020004" pitchFamily="2" charset="-34"/>
              </a:rPr>
              <a:t>2 </a:t>
            </a:r>
            <a:r>
              <a:rPr lang="th-TH" sz="2400">
                <a:solidFill>
                  <a:srgbClr val="162F65"/>
                </a:solidFill>
                <a:latin typeface="DB Helvethaica X 55 Regular" panose="02000506090000020004" pitchFamily="2" charset="-34"/>
                <a:cs typeface="DB Helvethaica X 55 Regular" panose="02000506090000020004" pitchFamily="2" charset="-34"/>
              </a:rPr>
              <a:t>วิธี</a:t>
            </a:r>
          </a:p>
        </p:txBody>
      </p:sp>
      <p:sp>
        <p:nvSpPr>
          <p:cNvPr id="60" name="Title 1">
            <a:extLst>
              <a:ext uri="{FF2B5EF4-FFF2-40B4-BE49-F238E27FC236}">
                <a16:creationId xmlns:a16="http://schemas.microsoft.com/office/drawing/2014/main" id="{F00C640F-AC30-4F1F-9CDC-74F9CBFAF9D9}"/>
              </a:ext>
            </a:extLst>
          </p:cNvPr>
          <p:cNvSpPr txBox="1">
            <a:spLocks/>
          </p:cNvSpPr>
          <p:nvPr/>
        </p:nvSpPr>
        <p:spPr>
          <a:xfrm>
            <a:off x="5510717" y="5008670"/>
            <a:ext cx="2578848" cy="827804"/>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2800">
                <a:solidFill>
                  <a:srgbClr val="162F65"/>
                </a:solidFill>
                <a:latin typeface="DB Helvethaica X 55 Regular" panose="02000506090000020004" pitchFamily="2" charset="-34"/>
                <a:cs typeface="DB Helvethaica X 55 Regular" panose="02000506090000020004" pitchFamily="2" charset="-34"/>
              </a:rPr>
              <a:t>หักแบบเหมาจ่าย</a:t>
            </a:r>
          </a:p>
          <a:p>
            <a:pPr algn="ctr"/>
            <a:r>
              <a:rPr lang="th-TH" sz="2000">
                <a:solidFill>
                  <a:srgbClr val="162F65"/>
                </a:solidFill>
                <a:latin typeface="DB Helvethaica X 55 Regular" panose="02000506090000020004" pitchFamily="2" charset="-34"/>
                <a:cs typeface="DB Helvethaica X 55 Regular" panose="02000506090000020004" pitchFamily="2" charset="-34"/>
              </a:rPr>
              <a:t>เช่น อัตราร้อยละ </a:t>
            </a:r>
            <a:r>
              <a:rPr lang="en-US" sz="2000">
                <a:solidFill>
                  <a:srgbClr val="162F65"/>
                </a:solidFill>
                <a:latin typeface="DB Helvethaica X 55 Regular" panose="02000506090000020004" pitchFamily="2" charset="-34"/>
                <a:cs typeface="DB Helvethaica X 55 Regular" panose="02000506090000020004" pitchFamily="2" charset="-34"/>
              </a:rPr>
              <a:t>50</a:t>
            </a:r>
            <a:endParaRPr lang="th-TH" sz="2000">
              <a:solidFill>
                <a:srgbClr val="162F65"/>
              </a:solidFill>
              <a:latin typeface="DB Helvethaica X 55 Regular" panose="02000506090000020004" pitchFamily="2" charset="-34"/>
              <a:cs typeface="DB Helvethaica X 55 Regular" panose="02000506090000020004" pitchFamily="2" charset="-34"/>
            </a:endParaRPr>
          </a:p>
        </p:txBody>
      </p:sp>
      <p:sp>
        <p:nvSpPr>
          <p:cNvPr id="70" name="Title 1">
            <a:extLst>
              <a:ext uri="{FF2B5EF4-FFF2-40B4-BE49-F238E27FC236}">
                <a16:creationId xmlns:a16="http://schemas.microsoft.com/office/drawing/2014/main" id="{9CC5B969-5D88-4CE1-8026-7F42D23CE3E2}"/>
              </a:ext>
            </a:extLst>
          </p:cNvPr>
          <p:cNvSpPr txBox="1">
            <a:spLocks/>
          </p:cNvSpPr>
          <p:nvPr/>
        </p:nvSpPr>
        <p:spPr>
          <a:xfrm>
            <a:off x="8191444" y="5008670"/>
            <a:ext cx="2578848" cy="827804"/>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2800">
                <a:solidFill>
                  <a:srgbClr val="162F65"/>
                </a:solidFill>
                <a:latin typeface="DB Helvethaica X 55 Regular" panose="02000506090000020004" pitchFamily="2" charset="-34"/>
                <a:cs typeface="DB Helvethaica X 55 Regular" panose="02000506090000020004" pitchFamily="2" charset="-34"/>
              </a:rPr>
              <a:t>หักแบบจ่ายจริง</a:t>
            </a:r>
          </a:p>
          <a:p>
            <a:pPr algn="ctr"/>
            <a:r>
              <a:rPr lang="th-TH" sz="2000">
                <a:solidFill>
                  <a:srgbClr val="162F65"/>
                </a:solidFill>
                <a:latin typeface="DB Helvethaica X 55 Regular" panose="02000506090000020004" pitchFamily="2" charset="-34"/>
                <a:cs typeface="DB Helvethaica X 55 Regular" panose="02000506090000020004" pitchFamily="2" charset="-34"/>
              </a:rPr>
              <a:t>ต้องมีใบเสร็จรับเงิน</a:t>
            </a:r>
          </a:p>
          <a:p>
            <a:pPr algn="ctr"/>
            <a:r>
              <a:rPr lang="th-TH" sz="2000">
                <a:solidFill>
                  <a:srgbClr val="162F65"/>
                </a:solidFill>
                <a:latin typeface="DB Helvethaica X 55 Regular" panose="02000506090000020004" pitchFamily="2" charset="-34"/>
                <a:cs typeface="DB Helvethaica X 55 Regular" panose="02000506090000020004" pitchFamily="2" charset="-34"/>
              </a:rPr>
              <a:t>แสดงรายการค่าใช้จ่ายนั้น</a:t>
            </a:r>
          </a:p>
        </p:txBody>
      </p:sp>
      <p:sp>
        <p:nvSpPr>
          <p:cNvPr id="71" name="Rectangle 50">
            <a:extLst>
              <a:ext uri="{FF2B5EF4-FFF2-40B4-BE49-F238E27FC236}">
                <a16:creationId xmlns:a16="http://schemas.microsoft.com/office/drawing/2014/main" id="{26EF6D3B-D6B5-4893-AE5E-4B37D7DE71B5}"/>
              </a:ext>
            </a:extLst>
          </p:cNvPr>
          <p:cNvSpPr/>
          <p:nvPr/>
        </p:nvSpPr>
        <p:spPr>
          <a:xfrm flipH="1">
            <a:off x="5569976" y="1739916"/>
            <a:ext cx="5140676" cy="1788275"/>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noFill/>
          <a:ln w="38100">
            <a:solidFill>
              <a:srgbClr val="FF3D4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
        <p:nvSpPr>
          <p:cNvPr id="72" name="Title 1">
            <a:extLst>
              <a:ext uri="{FF2B5EF4-FFF2-40B4-BE49-F238E27FC236}">
                <a16:creationId xmlns:a16="http://schemas.microsoft.com/office/drawing/2014/main" id="{19817384-DD3B-456F-A993-980C46BEB189}"/>
              </a:ext>
            </a:extLst>
          </p:cNvPr>
          <p:cNvSpPr txBox="1">
            <a:spLocks/>
          </p:cNvSpPr>
          <p:nvPr/>
        </p:nvSpPr>
        <p:spPr>
          <a:xfrm>
            <a:off x="4974344" y="3493266"/>
            <a:ext cx="6553479" cy="827804"/>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2800">
                <a:solidFill>
                  <a:srgbClr val="FF3D42"/>
                </a:solidFill>
                <a:latin typeface="DB Helvethaica X 55 Regular" panose="02000506090000020004" pitchFamily="2" charset="-34"/>
                <a:cs typeface="DB Helvethaica X 55 Regular" panose="02000506090000020004" pitchFamily="2" charset="-34"/>
              </a:rPr>
              <a:t>“ทุกอาชีพที่สร้างรายได้ย่อมมีค่าใช้จ่ายในการสร้างรายได้เสมอ”</a:t>
            </a:r>
          </a:p>
        </p:txBody>
      </p:sp>
    </p:spTree>
    <p:extLst>
      <p:ext uri="{BB962C8B-B14F-4D97-AF65-F5344CB8AC3E}">
        <p14:creationId xmlns:p14="http://schemas.microsoft.com/office/powerpoint/2010/main" val="361175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fade">
                                      <p:cBhvr>
                                        <p:cTn id="7" dur="500"/>
                                        <p:tgtEl>
                                          <p:spTgt spid="7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fade">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fade">
                                      <p:cBhvr>
                                        <p:cTn id="15" dur="500"/>
                                        <p:tgtEl>
                                          <p:spTgt spid="7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500"/>
                                        <p:tgtEl>
                                          <p:spTgt spid="6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Effect transition="in" filter="fade">
                                      <p:cBhvr>
                                        <p:cTn id="26" dur="500"/>
                                        <p:tgtEl>
                                          <p:spTgt spid="5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fade">
                                      <p:cBhvr>
                                        <p:cTn id="29" dur="500"/>
                                        <p:tgtEl>
                                          <p:spTgt spid="7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5" grpId="0" animBg="1"/>
      <p:bldP spid="56" grpId="0" animBg="1"/>
      <p:bldP spid="59" grpId="0"/>
      <p:bldP spid="60" grpId="0"/>
      <p:bldP spid="70" grpId="0"/>
      <p:bldP spid="71" grpId="0" animBg="1"/>
      <p:bldP spid="7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78F219-0603-40B9-89FE-590744F0156D}"/>
              </a:ext>
            </a:extLst>
          </p:cNvPr>
          <p:cNvPicPr>
            <a:picLocks noChangeAspect="1"/>
          </p:cNvPicPr>
          <p:nvPr/>
        </p:nvPicPr>
        <p:blipFill>
          <a:blip r:embed="rId3"/>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72ECF7E3-09E9-4FA2-B139-9977F4BAF79E}"/>
              </a:ext>
            </a:extLst>
          </p:cNvPr>
          <p:cNvSpPr txBox="1">
            <a:spLocks/>
          </p:cNvSpPr>
          <p:nvPr/>
        </p:nvSpPr>
        <p:spPr>
          <a:xfrm>
            <a:off x="1252364" y="435816"/>
            <a:ext cx="9762986" cy="7743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h-TH" sz="4000">
                <a:solidFill>
                  <a:srgbClr val="0F2043"/>
                </a:solidFill>
                <a:latin typeface="DB Helvethaica X 55 Regular" panose="02000506090000020004" pitchFamily="2" charset="-34"/>
                <a:cs typeface="DB Helvethaica X 55 Regular" panose="02000506090000020004" pitchFamily="2" charset="-34"/>
              </a:rPr>
              <a:t>ภาษีที่ทุกคนที่มีรายได้ต้องเจอ</a:t>
            </a:r>
          </a:p>
        </p:txBody>
      </p:sp>
      <p:grpSp>
        <p:nvGrpSpPr>
          <p:cNvPr id="13" name="Group 12">
            <a:extLst>
              <a:ext uri="{FF2B5EF4-FFF2-40B4-BE49-F238E27FC236}">
                <a16:creationId xmlns:a16="http://schemas.microsoft.com/office/drawing/2014/main" id="{48D2CA1E-F6C6-47DD-A724-61ED17C15CA9}"/>
              </a:ext>
            </a:extLst>
          </p:cNvPr>
          <p:cNvGrpSpPr/>
          <p:nvPr/>
        </p:nvGrpSpPr>
        <p:grpSpPr>
          <a:xfrm>
            <a:off x="368861" y="504264"/>
            <a:ext cx="826337" cy="614346"/>
            <a:chOff x="368861" y="504264"/>
            <a:chExt cx="826337" cy="614346"/>
          </a:xfrm>
        </p:grpSpPr>
        <p:sp>
          <p:nvSpPr>
            <p:cNvPr id="14" name="Oval 13">
              <a:extLst>
                <a:ext uri="{FF2B5EF4-FFF2-40B4-BE49-F238E27FC236}">
                  <a16:creationId xmlns:a16="http://schemas.microsoft.com/office/drawing/2014/main" id="{9C52EF95-AA18-4E18-B14F-441A1583A7DB}"/>
                </a:ext>
              </a:extLst>
            </p:cNvPr>
            <p:cNvSpPr/>
            <p:nvPr/>
          </p:nvSpPr>
          <p:spPr>
            <a:xfrm rot="21304149">
              <a:off x="449992" y="504264"/>
              <a:ext cx="723590" cy="443879"/>
            </a:xfrm>
            <a:prstGeom prst="ellipse">
              <a:avLst/>
            </a:prstGeom>
            <a:noFill/>
            <a:ln>
              <a:solidFill>
                <a:srgbClr val="33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5" name="Oval 14">
              <a:extLst>
                <a:ext uri="{FF2B5EF4-FFF2-40B4-BE49-F238E27FC236}">
                  <a16:creationId xmlns:a16="http://schemas.microsoft.com/office/drawing/2014/main" id="{4EA72297-EC46-43C8-A4FC-59E1C4CF224A}"/>
                </a:ext>
              </a:extLst>
            </p:cNvPr>
            <p:cNvSpPr/>
            <p:nvPr/>
          </p:nvSpPr>
          <p:spPr>
            <a:xfrm rot="20655398">
              <a:off x="569608" y="670254"/>
              <a:ext cx="625590" cy="448356"/>
            </a:xfrm>
            <a:prstGeom prst="ellipse">
              <a:avLst/>
            </a:prstGeom>
            <a:noFill/>
            <a:ln>
              <a:solidFill>
                <a:srgbClr val="E8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6" name="Oval 15">
              <a:extLst>
                <a:ext uri="{FF2B5EF4-FFF2-40B4-BE49-F238E27FC236}">
                  <a16:creationId xmlns:a16="http://schemas.microsoft.com/office/drawing/2014/main" id="{3DE1415C-6362-40B7-B6BF-16655E4C1822}"/>
                </a:ext>
              </a:extLst>
            </p:cNvPr>
            <p:cNvSpPr/>
            <p:nvPr/>
          </p:nvSpPr>
          <p:spPr>
            <a:xfrm>
              <a:off x="368861" y="564616"/>
              <a:ext cx="731849" cy="531406"/>
            </a:xfrm>
            <a:prstGeom prst="ellipse">
              <a:avLst/>
            </a:prstGeom>
            <a:solidFill>
              <a:srgbClr val="162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DB Helvethaica X 55 Regular" panose="02000506090000020004" pitchFamily="2" charset="-34"/>
                  <a:cs typeface="DB Helvethaica X 55 Regular" panose="02000506090000020004" pitchFamily="2" charset="-34"/>
                </a:rPr>
                <a:t>2</a:t>
              </a:r>
              <a:endParaRPr lang="th-TH" sz="3600">
                <a:latin typeface="DB Helvethaica X 55 Regular" panose="02000506090000020004" pitchFamily="2" charset="-34"/>
                <a:cs typeface="DB Helvethaica X 55 Regular" panose="02000506090000020004" pitchFamily="2" charset="-34"/>
              </a:endParaRPr>
            </a:p>
          </p:txBody>
        </p:sp>
      </p:grpSp>
      <p:sp>
        <p:nvSpPr>
          <p:cNvPr id="10" name="Content Placeholder 2">
            <a:extLst>
              <a:ext uri="{FF2B5EF4-FFF2-40B4-BE49-F238E27FC236}">
                <a16:creationId xmlns:a16="http://schemas.microsoft.com/office/drawing/2014/main" id="{40A430E7-D202-433F-9F0E-813F40959574}"/>
              </a:ext>
            </a:extLst>
          </p:cNvPr>
          <p:cNvSpPr txBox="1">
            <a:spLocks/>
          </p:cNvSpPr>
          <p:nvPr/>
        </p:nvSpPr>
        <p:spPr>
          <a:xfrm>
            <a:off x="1255330" y="1232279"/>
            <a:ext cx="9757053" cy="4559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rgbClr val="162F65"/>
                </a:solidFill>
                <a:latin typeface="DB Helvethaica X 55 Regular" panose="02000506090000020004" pitchFamily="2" charset="-34"/>
                <a:cs typeface="DB Helvethaica X 55 Regular" panose="02000506090000020004" pitchFamily="2" charset="-34"/>
              </a:rPr>
              <a:t>3) </a:t>
            </a:r>
            <a:r>
              <a:rPr lang="th-TH" sz="2800">
                <a:solidFill>
                  <a:srgbClr val="162F65"/>
                </a:solidFill>
                <a:latin typeface="DB Helvethaica X 55 Regular" panose="02000506090000020004" pitchFamily="2" charset="-34"/>
                <a:cs typeface="DB Helvethaica X 55 Regular" panose="02000506090000020004" pitchFamily="2" charset="-34"/>
              </a:rPr>
              <a:t>ค่าลดหย่อน</a:t>
            </a:r>
          </a:p>
        </p:txBody>
      </p:sp>
      <p:pic>
        <p:nvPicPr>
          <p:cNvPr id="22" name="Picture 21">
            <a:extLst>
              <a:ext uri="{FF2B5EF4-FFF2-40B4-BE49-F238E27FC236}">
                <a16:creationId xmlns:a16="http://schemas.microsoft.com/office/drawing/2014/main" id="{FA672495-ED46-4372-AA56-6624D2E0D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4620" y="311482"/>
            <a:ext cx="1395126" cy="1334469"/>
          </a:xfrm>
          <a:prstGeom prst="rect">
            <a:avLst/>
          </a:prstGeom>
        </p:spPr>
      </p:pic>
      <p:grpSp>
        <p:nvGrpSpPr>
          <p:cNvPr id="58" name="Group 57">
            <a:extLst>
              <a:ext uri="{FF2B5EF4-FFF2-40B4-BE49-F238E27FC236}">
                <a16:creationId xmlns:a16="http://schemas.microsoft.com/office/drawing/2014/main" id="{1719C846-895C-477C-A3E3-E15483FC189E}"/>
              </a:ext>
            </a:extLst>
          </p:cNvPr>
          <p:cNvGrpSpPr/>
          <p:nvPr/>
        </p:nvGrpSpPr>
        <p:grpSpPr>
          <a:xfrm>
            <a:off x="978237" y="2267475"/>
            <a:ext cx="3300100" cy="1260716"/>
            <a:chOff x="978237" y="1924575"/>
            <a:chExt cx="3300100" cy="1260716"/>
          </a:xfrm>
        </p:grpSpPr>
        <p:grpSp>
          <p:nvGrpSpPr>
            <p:cNvPr id="29" name="Group 28">
              <a:extLst>
                <a:ext uri="{FF2B5EF4-FFF2-40B4-BE49-F238E27FC236}">
                  <a16:creationId xmlns:a16="http://schemas.microsoft.com/office/drawing/2014/main" id="{52F68F51-06CA-4C82-9ABC-BEA8085068C9}"/>
                </a:ext>
              </a:extLst>
            </p:cNvPr>
            <p:cNvGrpSpPr/>
            <p:nvPr/>
          </p:nvGrpSpPr>
          <p:grpSpPr>
            <a:xfrm>
              <a:off x="1291639" y="2127698"/>
              <a:ext cx="2986698" cy="1057593"/>
              <a:chOff x="4250959" y="3007488"/>
              <a:chExt cx="5456568" cy="1277751"/>
            </a:xfrm>
          </p:grpSpPr>
          <p:sp>
            <p:nvSpPr>
              <p:cNvPr id="31" name="Rectangle 50">
                <a:extLst>
                  <a:ext uri="{FF2B5EF4-FFF2-40B4-BE49-F238E27FC236}">
                    <a16:creationId xmlns:a16="http://schemas.microsoft.com/office/drawing/2014/main" id="{1A56D97A-1CCB-463D-8137-076144573664}"/>
                  </a:ext>
                </a:extLst>
              </p:cNvPr>
              <p:cNvSpPr/>
              <p:nvPr/>
            </p:nvSpPr>
            <p:spPr>
              <a:xfrm flipH="1">
                <a:off x="4250959" y="3007488"/>
                <a:ext cx="5456568" cy="1277751"/>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
            <p:nvSpPr>
              <p:cNvPr id="33" name="Title 1">
                <a:extLst>
                  <a:ext uri="{FF2B5EF4-FFF2-40B4-BE49-F238E27FC236}">
                    <a16:creationId xmlns:a16="http://schemas.microsoft.com/office/drawing/2014/main" id="{4B5E6C21-80D6-4139-8DC3-86C4EC4DEB32}"/>
                  </a:ext>
                </a:extLst>
              </p:cNvPr>
              <p:cNvSpPr txBox="1">
                <a:spLocks/>
              </p:cNvSpPr>
              <p:nvPr/>
            </p:nvSpPr>
            <p:spPr>
              <a:xfrm>
                <a:off x="4518372" y="3146299"/>
                <a:ext cx="4921741" cy="1000127"/>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3600">
                    <a:solidFill>
                      <a:srgbClr val="162F65"/>
                    </a:solidFill>
                    <a:latin typeface="DB Helvethaica X 55 Regular" panose="02000506090000020004" pitchFamily="2" charset="-34"/>
                    <a:cs typeface="DB Helvethaica X 55 Regular" panose="02000506090000020004" pitchFamily="2" charset="-34"/>
                  </a:rPr>
                  <a:t>ค่าลดหย่อน</a:t>
                </a:r>
              </a:p>
            </p:txBody>
          </p:sp>
        </p:grpSp>
        <p:sp>
          <p:nvSpPr>
            <p:cNvPr id="54" name="Freeform: Shape 53">
              <a:extLst>
                <a:ext uri="{FF2B5EF4-FFF2-40B4-BE49-F238E27FC236}">
                  <a16:creationId xmlns:a16="http://schemas.microsoft.com/office/drawing/2014/main" id="{8D7DBB37-80AB-4BAC-88E6-0AA56B37F83C}"/>
                </a:ext>
              </a:extLst>
            </p:cNvPr>
            <p:cNvSpPr/>
            <p:nvPr/>
          </p:nvSpPr>
          <p:spPr>
            <a:xfrm>
              <a:off x="978237" y="1924575"/>
              <a:ext cx="626803" cy="700089"/>
            </a:xfrm>
            <a:custGeom>
              <a:avLst/>
              <a:gdLst>
                <a:gd name="connsiteX0" fmla="*/ 793377 w 1438835"/>
                <a:gd name="connsiteY0" fmla="*/ 13586 h 1607063"/>
                <a:gd name="connsiteX1" fmla="*/ 578224 w 1438835"/>
                <a:gd name="connsiteY1" fmla="*/ 6863 h 1607063"/>
                <a:gd name="connsiteX2" fmla="*/ 443753 w 1438835"/>
                <a:gd name="connsiteY2" fmla="*/ 13586 h 1607063"/>
                <a:gd name="connsiteX3" fmla="*/ 349624 w 1438835"/>
                <a:gd name="connsiteY3" fmla="*/ 60651 h 1607063"/>
                <a:gd name="connsiteX4" fmla="*/ 127747 w 1438835"/>
                <a:gd name="connsiteY4" fmla="*/ 289251 h 1607063"/>
                <a:gd name="connsiteX5" fmla="*/ 13447 w 1438835"/>
                <a:gd name="connsiteY5" fmla="*/ 591810 h 1607063"/>
                <a:gd name="connsiteX6" fmla="*/ 0 w 1438835"/>
                <a:gd name="connsiteY6" fmla="*/ 679216 h 1607063"/>
                <a:gd name="connsiteX7" fmla="*/ 6724 w 1438835"/>
                <a:gd name="connsiteY7" fmla="*/ 995222 h 1607063"/>
                <a:gd name="connsiteX8" fmla="*/ 40341 w 1438835"/>
                <a:gd name="connsiteY8" fmla="*/ 1116245 h 1607063"/>
                <a:gd name="connsiteX9" fmla="*/ 60512 w 1438835"/>
                <a:gd name="connsiteY9" fmla="*/ 1203651 h 1607063"/>
                <a:gd name="connsiteX10" fmla="*/ 73959 w 1438835"/>
                <a:gd name="connsiteY10" fmla="*/ 1250716 h 1607063"/>
                <a:gd name="connsiteX11" fmla="*/ 316006 w 1438835"/>
                <a:gd name="connsiteY11" fmla="*/ 1499486 h 1607063"/>
                <a:gd name="connsiteX12" fmla="*/ 524435 w 1438835"/>
                <a:gd name="connsiteY12" fmla="*/ 1600339 h 1607063"/>
                <a:gd name="connsiteX13" fmla="*/ 584947 w 1438835"/>
                <a:gd name="connsiteY13" fmla="*/ 1607063 h 1607063"/>
                <a:gd name="connsiteX14" fmla="*/ 853888 w 1438835"/>
                <a:gd name="connsiteY14" fmla="*/ 1580169 h 1607063"/>
                <a:gd name="connsiteX15" fmla="*/ 974912 w 1438835"/>
                <a:gd name="connsiteY15" fmla="*/ 1553274 h 1607063"/>
                <a:gd name="connsiteX16" fmla="*/ 1102659 w 1438835"/>
                <a:gd name="connsiteY16" fmla="*/ 1486039 h 1607063"/>
                <a:gd name="connsiteX17" fmla="*/ 1277471 w 1438835"/>
                <a:gd name="connsiteY17" fmla="*/ 1311227 h 1607063"/>
                <a:gd name="connsiteX18" fmla="*/ 1364877 w 1438835"/>
                <a:gd name="connsiteY18" fmla="*/ 1116245 h 1607063"/>
                <a:gd name="connsiteX19" fmla="*/ 1385047 w 1438835"/>
                <a:gd name="connsiteY19" fmla="*/ 1015392 h 1607063"/>
                <a:gd name="connsiteX20" fmla="*/ 1398494 w 1438835"/>
                <a:gd name="connsiteY20" fmla="*/ 975051 h 1607063"/>
                <a:gd name="connsiteX21" fmla="*/ 1411941 w 1438835"/>
                <a:gd name="connsiteY21" fmla="*/ 901092 h 1607063"/>
                <a:gd name="connsiteX22" fmla="*/ 1425388 w 1438835"/>
                <a:gd name="connsiteY22" fmla="*/ 719557 h 1607063"/>
                <a:gd name="connsiteX23" fmla="*/ 1438835 w 1438835"/>
                <a:gd name="connsiteY23" fmla="*/ 477510 h 1607063"/>
                <a:gd name="connsiteX24" fmla="*/ 1432112 w 1438835"/>
                <a:gd name="connsiteY24" fmla="*/ 416998 h 1607063"/>
                <a:gd name="connsiteX25" fmla="*/ 1398494 w 1438835"/>
                <a:gd name="connsiteY25" fmla="*/ 336316 h 1607063"/>
                <a:gd name="connsiteX26" fmla="*/ 1378324 w 1438835"/>
                <a:gd name="connsiteY26" fmla="*/ 309422 h 1607063"/>
                <a:gd name="connsiteX27" fmla="*/ 1364877 w 1438835"/>
                <a:gd name="connsiteY27" fmla="*/ 275804 h 1607063"/>
                <a:gd name="connsiteX28" fmla="*/ 1284194 w 1438835"/>
                <a:gd name="connsiteY28" fmla="*/ 141333 h 1607063"/>
                <a:gd name="connsiteX29" fmla="*/ 1243853 w 1438835"/>
                <a:gd name="connsiteY29" fmla="*/ 100992 h 1607063"/>
                <a:gd name="connsiteX30" fmla="*/ 1223683 w 1438835"/>
                <a:gd name="connsiteY30" fmla="*/ 87545 h 1607063"/>
                <a:gd name="connsiteX31" fmla="*/ 1116106 w 1438835"/>
                <a:gd name="connsiteY31" fmla="*/ 74098 h 1607063"/>
                <a:gd name="connsiteX32" fmla="*/ 1089212 w 1438835"/>
                <a:gd name="connsiteY32" fmla="*/ 60651 h 1607063"/>
                <a:gd name="connsiteX33" fmla="*/ 1069041 w 1438835"/>
                <a:gd name="connsiteY33" fmla="*/ 47204 h 1607063"/>
                <a:gd name="connsiteX34" fmla="*/ 1001806 w 1438835"/>
                <a:gd name="connsiteY34" fmla="*/ 20310 h 1607063"/>
                <a:gd name="connsiteX35" fmla="*/ 927847 w 1438835"/>
                <a:gd name="connsiteY35" fmla="*/ 139 h 1607063"/>
                <a:gd name="connsiteX36" fmla="*/ 793377 w 1438835"/>
                <a:gd name="connsiteY36" fmla="*/ 13586 h 16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38835" h="1607063">
                  <a:moveTo>
                    <a:pt x="793377" y="13586"/>
                  </a:moveTo>
                  <a:cubicBezTo>
                    <a:pt x="735107" y="14707"/>
                    <a:pt x="826463" y="12380"/>
                    <a:pt x="578224" y="6863"/>
                  </a:cubicBezTo>
                  <a:cubicBezTo>
                    <a:pt x="533355" y="5866"/>
                    <a:pt x="488577" y="11345"/>
                    <a:pt x="443753" y="13586"/>
                  </a:cubicBezTo>
                  <a:cubicBezTo>
                    <a:pt x="412377" y="29274"/>
                    <a:pt x="376806" y="38476"/>
                    <a:pt x="349624" y="60651"/>
                  </a:cubicBezTo>
                  <a:cubicBezTo>
                    <a:pt x="280894" y="116721"/>
                    <a:pt x="193977" y="215663"/>
                    <a:pt x="127747" y="289251"/>
                  </a:cubicBezTo>
                  <a:cubicBezTo>
                    <a:pt x="72665" y="417775"/>
                    <a:pt x="42338" y="467991"/>
                    <a:pt x="13447" y="591810"/>
                  </a:cubicBezTo>
                  <a:cubicBezTo>
                    <a:pt x="6749" y="620517"/>
                    <a:pt x="4482" y="650081"/>
                    <a:pt x="0" y="679216"/>
                  </a:cubicBezTo>
                  <a:cubicBezTo>
                    <a:pt x="2241" y="784551"/>
                    <a:pt x="-2960" y="890309"/>
                    <a:pt x="6724" y="995222"/>
                  </a:cubicBezTo>
                  <a:cubicBezTo>
                    <a:pt x="10572" y="1036913"/>
                    <a:pt x="29879" y="1075705"/>
                    <a:pt x="40341" y="1116245"/>
                  </a:cubicBezTo>
                  <a:cubicBezTo>
                    <a:pt x="47813" y="1145198"/>
                    <a:pt x="53260" y="1174643"/>
                    <a:pt x="60512" y="1203651"/>
                  </a:cubicBezTo>
                  <a:cubicBezTo>
                    <a:pt x="64469" y="1219480"/>
                    <a:pt x="65371" y="1236843"/>
                    <a:pt x="73959" y="1250716"/>
                  </a:cubicBezTo>
                  <a:cubicBezTo>
                    <a:pt x="126715" y="1335937"/>
                    <a:pt x="248753" y="1449047"/>
                    <a:pt x="316006" y="1499486"/>
                  </a:cubicBezTo>
                  <a:cubicBezTo>
                    <a:pt x="386043" y="1552014"/>
                    <a:pt x="444632" y="1586256"/>
                    <a:pt x="524435" y="1600339"/>
                  </a:cubicBezTo>
                  <a:cubicBezTo>
                    <a:pt x="544421" y="1603866"/>
                    <a:pt x="564776" y="1604822"/>
                    <a:pt x="584947" y="1607063"/>
                  </a:cubicBezTo>
                  <a:cubicBezTo>
                    <a:pt x="674594" y="1598098"/>
                    <a:pt x="764639" y="1592479"/>
                    <a:pt x="853888" y="1580169"/>
                  </a:cubicBezTo>
                  <a:cubicBezTo>
                    <a:pt x="894826" y="1574522"/>
                    <a:pt x="935289" y="1565014"/>
                    <a:pt x="974912" y="1553274"/>
                  </a:cubicBezTo>
                  <a:cubicBezTo>
                    <a:pt x="1007693" y="1543561"/>
                    <a:pt x="1077612" y="1504824"/>
                    <a:pt x="1102659" y="1486039"/>
                  </a:cubicBezTo>
                  <a:cubicBezTo>
                    <a:pt x="1189861" y="1420637"/>
                    <a:pt x="1226024" y="1395747"/>
                    <a:pt x="1277471" y="1311227"/>
                  </a:cubicBezTo>
                  <a:cubicBezTo>
                    <a:pt x="1309526" y="1258565"/>
                    <a:pt x="1342969" y="1169450"/>
                    <a:pt x="1364877" y="1116245"/>
                  </a:cubicBezTo>
                  <a:cubicBezTo>
                    <a:pt x="1371600" y="1082627"/>
                    <a:pt x="1377106" y="1048743"/>
                    <a:pt x="1385047" y="1015392"/>
                  </a:cubicBezTo>
                  <a:cubicBezTo>
                    <a:pt x="1388330" y="1001603"/>
                    <a:pt x="1395248" y="988849"/>
                    <a:pt x="1398494" y="975051"/>
                  </a:cubicBezTo>
                  <a:cubicBezTo>
                    <a:pt x="1404233" y="950660"/>
                    <a:pt x="1407459" y="925745"/>
                    <a:pt x="1411941" y="901092"/>
                  </a:cubicBezTo>
                  <a:cubicBezTo>
                    <a:pt x="1416423" y="840580"/>
                    <a:pt x="1422633" y="780172"/>
                    <a:pt x="1425388" y="719557"/>
                  </a:cubicBezTo>
                  <a:cubicBezTo>
                    <a:pt x="1433540" y="540215"/>
                    <a:pt x="1428596" y="620871"/>
                    <a:pt x="1438835" y="477510"/>
                  </a:cubicBezTo>
                  <a:cubicBezTo>
                    <a:pt x="1436594" y="457339"/>
                    <a:pt x="1436092" y="436899"/>
                    <a:pt x="1432112" y="416998"/>
                  </a:cubicBezTo>
                  <a:cubicBezTo>
                    <a:pt x="1427331" y="393091"/>
                    <a:pt x="1410770" y="356776"/>
                    <a:pt x="1398494" y="336316"/>
                  </a:cubicBezTo>
                  <a:cubicBezTo>
                    <a:pt x="1392729" y="326707"/>
                    <a:pt x="1383766" y="319218"/>
                    <a:pt x="1378324" y="309422"/>
                  </a:cubicBezTo>
                  <a:cubicBezTo>
                    <a:pt x="1372463" y="298872"/>
                    <a:pt x="1370774" y="286334"/>
                    <a:pt x="1364877" y="275804"/>
                  </a:cubicBezTo>
                  <a:cubicBezTo>
                    <a:pt x="1339336" y="230196"/>
                    <a:pt x="1311373" y="185984"/>
                    <a:pt x="1284194" y="141333"/>
                  </a:cubicBezTo>
                  <a:cubicBezTo>
                    <a:pt x="1268482" y="115520"/>
                    <a:pt x="1271732" y="120906"/>
                    <a:pt x="1243853" y="100992"/>
                  </a:cubicBezTo>
                  <a:cubicBezTo>
                    <a:pt x="1237278" y="96295"/>
                    <a:pt x="1231423" y="89867"/>
                    <a:pt x="1223683" y="87545"/>
                  </a:cubicBezTo>
                  <a:cubicBezTo>
                    <a:pt x="1212402" y="84161"/>
                    <a:pt x="1120813" y="74621"/>
                    <a:pt x="1116106" y="74098"/>
                  </a:cubicBezTo>
                  <a:cubicBezTo>
                    <a:pt x="1107141" y="69616"/>
                    <a:pt x="1097914" y="65624"/>
                    <a:pt x="1089212" y="60651"/>
                  </a:cubicBezTo>
                  <a:cubicBezTo>
                    <a:pt x="1082196" y="56642"/>
                    <a:pt x="1076378" y="50590"/>
                    <a:pt x="1069041" y="47204"/>
                  </a:cubicBezTo>
                  <a:cubicBezTo>
                    <a:pt x="1047125" y="37089"/>
                    <a:pt x="1024218" y="29275"/>
                    <a:pt x="1001806" y="20310"/>
                  </a:cubicBezTo>
                  <a:cubicBezTo>
                    <a:pt x="971668" y="8255"/>
                    <a:pt x="961865" y="1557"/>
                    <a:pt x="927847" y="139"/>
                  </a:cubicBezTo>
                  <a:cubicBezTo>
                    <a:pt x="887541" y="-1541"/>
                    <a:pt x="851647" y="12465"/>
                    <a:pt x="793377" y="13586"/>
                  </a:cubicBezTo>
                  <a:close/>
                </a:path>
              </a:pathLst>
            </a:custGeom>
            <a:solidFill>
              <a:schemeClr val="bg1"/>
            </a:solidFill>
            <a:ln w="57150">
              <a:solidFill>
                <a:srgbClr val="CA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rgbClr val="162F65"/>
                  </a:solidFill>
                  <a:latin typeface="DB Helvethaica X 55 Regular" panose="02000506090000020004" pitchFamily="2" charset="-34"/>
                  <a:cs typeface="DB Helvethaica X 55 Regular" panose="02000506090000020004" pitchFamily="2" charset="-34"/>
                </a:rPr>
                <a:t>3</a:t>
              </a:r>
              <a:endParaRPr lang="th-TH" sz="4800">
                <a:solidFill>
                  <a:srgbClr val="162F65"/>
                </a:solidFill>
                <a:latin typeface="DB Helvethaica X 55 Regular" panose="02000506090000020004" pitchFamily="2" charset="-34"/>
                <a:cs typeface="DB Helvethaica X 55 Regular" panose="02000506090000020004" pitchFamily="2" charset="-34"/>
              </a:endParaRPr>
            </a:p>
          </p:txBody>
        </p:sp>
      </p:grpSp>
      <p:sp>
        <p:nvSpPr>
          <p:cNvPr id="27" name="Title 1">
            <a:extLst>
              <a:ext uri="{FF2B5EF4-FFF2-40B4-BE49-F238E27FC236}">
                <a16:creationId xmlns:a16="http://schemas.microsoft.com/office/drawing/2014/main" id="{0BBB279F-CE99-464F-8F54-FB42595C5A88}"/>
              </a:ext>
            </a:extLst>
          </p:cNvPr>
          <p:cNvSpPr txBox="1">
            <a:spLocks/>
          </p:cNvSpPr>
          <p:nvPr/>
        </p:nvSpPr>
        <p:spPr>
          <a:xfrm>
            <a:off x="1291639" y="3731314"/>
            <a:ext cx="2952349" cy="827804"/>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2800">
                <a:solidFill>
                  <a:srgbClr val="162F65"/>
                </a:solidFill>
                <a:latin typeface="DB Helvethaica X 55 Regular" panose="02000506090000020004" pitchFamily="2" charset="-34"/>
                <a:cs typeface="DB Helvethaica X 55 Regular" panose="02000506090000020004" pitchFamily="2" charset="-34"/>
              </a:rPr>
              <a:t>รายการหักเพิ่มเติมขึ้นอยู่กับสถานภาพ/ภาระของเรา</a:t>
            </a:r>
          </a:p>
        </p:txBody>
      </p:sp>
      <p:grpSp>
        <p:nvGrpSpPr>
          <p:cNvPr id="28" name="Group 27">
            <a:extLst>
              <a:ext uri="{FF2B5EF4-FFF2-40B4-BE49-F238E27FC236}">
                <a16:creationId xmlns:a16="http://schemas.microsoft.com/office/drawing/2014/main" id="{FA69126E-36E7-4F1C-9039-BE578E54ED26}"/>
              </a:ext>
            </a:extLst>
          </p:cNvPr>
          <p:cNvGrpSpPr/>
          <p:nvPr/>
        </p:nvGrpSpPr>
        <p:grpSpPr>
          <a:xfrm>
            <a:off x="1274465" y="4554070"/>
            <a:ext cx="2767976" cy="1508234"/>
            <a:chOff x="8108605" y="4584398"/>
            <a:chExt cx="2767976" cy="1508234"/>
          </a:xfrm>
        </p:grpSpPr>
        <p:pic>
          <p:nvPicPr>
            <p:cNvPr id="30" name="Picture 29">
              <a:extLst>
                <a:ext uri="{FF2B5EF4-FFF2-40B4-BE49-F238E27FC236}">
                  <a16:creationId xmlns:a16="http://schemas.microsoft.com/office/drawing/2014/main" id="{FC457015-45FD-44CC-8371-FBF8F2854AD1}"/>
                </a:ext>
              </a:extLst>
            </p:cNvPr>
            <p:cNvPicPr>
              <a:picLocks noChangeAspect="1"/>
            </p:cNvPicPr>
            <p:nvPr/>
          </p:nvPicPr>
          <p:blipFill rotWithShape="1">
            <a:blip r:embed="rId5">
              <a:extLst>
                <a:ext uri="{28A0092B-C50C-407E-A947-70E740481C1C}">
                  <a14:useLocalDpi xmlns:a14="http://schemas.microsoft.com/office/drawing/2010/main" val="0"/>
                </a:ext>
              </a:extLst>
            </a:blip>
            <a:srcRect r="37566"/>
            <a:stretch/>
          </p:blipFill>
          <p:spPr>
            <a:xfrm>
              <a:off x="8108605" y="4615292"/>
              <a:ext cx="707259" cy="1477340"/>
            </a:xfrm>
            <a:prstGeom prst="rect">
              <a:avLst/>
            </a:prstGeom>
          </p:spPr>
        </p:pic>
        <p:pic>
          <p:nvPicPr>
            <p:cNvPr id="32" name="Picture 31">
              <a:extLst>
                <a:ext uri="{FF2B5EF4-FFF2-40B4-BE49-F238E27FC236}">
                  <a16:creationId xmlns:a16="http://schemas.microsoft.com/office/drawing/2014/main" id="{B6D03BF6-E3DB-486B-8514-4105A9AA34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30033" y="4584452"/>
              <a:ext cx="747505" cy="1461079"/>
            </a:xfrm>
            <a:prstGeom prst="rect">
              <a:avLst/>
            </a:prstGeom>
          </p:spPr>
        </p:pic>
        <p:pic>
          <p:nvPicPr>
            <p:cNvPr id="34" name="Picture 33" descr="A person wearing a suit and tie&#10;&#10;Description automatically generated with medium confidence">
              <a:extLst>
                <a:ext uri="{FF2B5EF4-FFF2-40B4-BE49-F238E27FC236}">
                  <a16:creationId xmlns:a16="http://schemas.microsoft.com/office/drawing/2014/main" id="{0524E70F-CFF7-4888-B57B-5338F102371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78667" y="4584451"/>
              <a:ext cx="897914" cy="1461080"/>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24E166AA-B929-405D-970B-2FE5C34C996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52954" y="4643096"/>
              <a:ext cx="538673" cy="1418642"/>
            </a:xfrm>
            <a:prstGeom prst="rect">
              <a:avLst/>
            </a:prstGeom>
          </p:spPr>
        </p:pic>
        <p:pic>
          <p:nvPicPr>
            <p:cNvPr id="36" name="Picture 35">
              <a:extLst>
                <a:ext uri="{FF2B5EF4-FFF2-40B4-BE49-F238E27FC236}">
                  <a16:creationId xmlns:a16="http://schemas.microsoft.com/office/drawing/2014/main" id="{22C8F969-2465-4096-913D-516ECE320D75}"/>
                </a:ext>
              </a:extLst>
            </p:cNvPr>
            <p:cNvPicPr>
              <a:picLocks noChangeAspect="1"/>
            </p:cNvPicPr>
            <p:nvPr/>
          </p:nvPicPr>
          <p:blipFill rotWithShape="1">
            <a:blip r:embed="rId5">
              <a:extLst>
                <a:ext uri="{28A0092B-C50C-407E-A947-70E740481C1C}">
                  <a14:useLocalDpi xmlns:a14="http://schemas.microsoft.com/office/drawing/2010/main" val="0"/>
                </a:ext>
              </a:extLst>
            </a:blip>
            <a:srcRect l="63398"/>
            <a:stretch/>
          </p:blipFill>
          <p:spPr>
            <a:xfrm>
              <a:off x="8562799" y="4584398"/>
              <a:ext cx="414630" cy="1477340"/>
            </a:xfrm>
            <a:prstGeom prst="rect">
              <a:avLst/>
            </a:prstGeom>
          </p:spPr>
        </p:pic>
      </p:grpSp>
      <p:sp>
        <p:nvSpPr>
          <p:cNvPr id="37" name="Title 1">
            <a:extLst>
              <a:ext uri="{FF2B5EF4-FFF2-40B4-BE49-F238E27FC236}">
                <a16:creationId xmlns:a16="http://schemas.microsoft.com/office/drawing/2014/main" id="{27E7299F-6611-4FD0-B7EB-C4A4C104024F}"/>
              </a:ext>
            </a:extLst>
          </p:cNvPr>
          <p:cNvSpPr txBox="1">
            <a:spLocks/>
          </p:cNvSpPr>
          <p:nvPr/>
        </p:nvSpPr>
        <p:spPr>
          <a:xfrm>
            <a:off x="4998136" y="1690562"/>
            <a:ext cx="6215627" cy="827804"/>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2800">
                <a:solidFill>
                  <a:srgbClr val="162F65"/>
                </a:solidFill>
                <a:latin typeface="DB Helvethaica X 55 Regular" panose="02000506090000020004" pitchFamily="2" charset="-34"/>
                <a:cs typeface="DB Helvethaica X 55 Regular" panose="02000506090000020004" pitchFamily="2" charset="-34"/>
              </a:rPr>
              <a:t>ค่าลดหย่อนหลายรายการ </a:t>
            </a:r>
          </a:p>
          <a:p>
            <a:pPr algn="ctr"/>
            <a:r>
              <a:rPr lang="th-TH" sz="2800">
                <a:solidFill>
                  <a:srgbClr val="FF3D42"/>
                </a:solidFill>
                <a:latin typeface="DB Helvethaica X 55 Regular" panose="02000506090000020004" pitchFamily="2" charset="-34"/>
                <a:cs typeface="DB Helvethaica X 55 Regular" panose="02000506090000020004" pitchFamily="2" charset="-34"/>
              </a:rPr>
              <a:t>ผู้มีเงินได้สามารถบริหารจัดการ/วางแผนได้</a:t>
            </a:r>
          </a:p>
        </p:txBody>
      </p:sp>
      <p:sp>
        <p:nvSpPr>
          <p:cNvPr id="38" name="Rectangle 50">
            <a:extLst>
              <a:ext uri="{FF2B5EF4-FFF2-40B4-BE49-F238E27FC236}">
                <a16:creationId xmlns:a16="http://schemas.microsoft.com/office/drawing/2014/main" id="{A4994136-ED41-4097-8FD0-D71FB944313A}"/>
              </a:ext>
            </a:extLst>
          </p:cNvPr>
          <p:cNvSpPr/>
          <p:nvPr/>
        </p:nvSpPr>
        <p:spPr>
          <a:xfrm flipH="1">
            <a:off x="5011469" y="2564780"/>
            <a:ext cx="6215626" cy="3703166"/>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
        <p:nvSpPr>
          <p:cNvPr id="39" name="Freeform: Shape 38">
            <a:extLst>
              <a:ext uri="{FF2B5EF4-FFF2-40B4-BE49-F238E27FC236}">
                <a16:creationId xmlns:a16="http://schemas.microsoft.com/office/drawing/2014/main" id="{6596F6AB-5ACE-4B45-B49C-92F108EB3743}"/>
              </a:ext>
            </a:extLst>
          </p:cNvPr>
          <p:cNvSpPr/>
          <p:nvPr/>
        </p:nvSpPr>
        <p:spPr>
          <a:xfrm>
            <a:off x="5401737" y="2969166"/>
            <a:ext cx="430059" cy="441278"/>
          </a:xfrm>
          <a:custGeom>
            <a:avLst/>
            <a:gdLst>
              <a:gd name="connsiteX0" fmla="*/ 793377 w 1438835"/>
              <a:gd name="connsiteY0" fmla="*/ 13586 h 1607063"/>
              <a:gd name="connsiteX1" fmla="*/ 578224 w 1438835"/>
              <a:gd name="connsiteY1" fmla="*/ 6863 h 1607063"/>
              <a:gd name="connsiteX2" fmla="*/ 443753 w 1438835"/>
              <a:gd name="connsiteY2" fmla="*/ 13586 h 1607063"/>
              <a:gd name="connsiteX3" fmla="*/ 349624 w 1438835"/>
              <a:gd name="connsiteY3" fmla="*/ 60651 h 1607063"/>
              <a:gd name="connsiteX4" fmla="*/ 127747 w 1438835"/>
              <a:gd name="connsiteY4" fmla="*/ 289251 h 1607063"/>
              <a:gd name="connsiteX5" fmla="*/ 13447 w 1438835"/>
              <a:gd name="connsiteY5" fmla="*/ 591810 h 1607063"/>
              <a:gd name="connsiteX6" fmla="*/ 0 w 1438835"/>
              <a:gd name="connsiteY6" fmla="*/ 679216 h 1607063"/>
              <a:gd name="connsiteX7" fmla="*/ 6724 w 1438835"/>
              <a:gd name="connsiteY7" fmla="*/ 995222 h 1607063"/>
              <a:gd name="connsiteX8" fmla="*/ 40341 w 1438835"/>
              <a:gd name="connsiteY8" fmla="*/ 1116245 h 1607063"/>
              <a:gd name="connsiteX9" fmla="*/ 60512 w 1438835"/>
              <a:gd name="connsiteY9" fmla="*/ 1203651 h 1607063"/>
              <a:gd name="connsiteX10" fmla="*/ 73959 w 1438835"/>
              <a:gd name="connsiteY10" fmla="*/ 1250716 h 1607063"/>
              <a:gd name="connsiteX11" fmla="*/ 316006 w 1438835"/>
              <a:gd name="connsiteY11" fmla="*/ 1499486 h 1607063"/>
              <a:gd name="connsiteX12" fmla="*/ 524435 w 1438835"/>
              <a:gd name="connsiteY12" fmla="*/ 1600339 h 1607063"/>
              <a:gd name="connsiteX13" fmla="*/ 584947 w 1438835"/>
              <a:gd name="connsiteY13" fmla="*/ 1607063 h 1607063"/>
              <a:gd name="connsiteX14" fmla="*/ 853888 w 1438835"/>
              <a:gd name="connsiteY14" fmla="*/ 1580169 h 1607063"/>
              <a:gd name="connsiteX15" fmla="*/ 974912 w 1438835"/>
              <a:gd name="connsiteY15" fmla="*/ 1553274 h 1607063"/>
              <a:gd name="connsiteX16" fmla="*/ 1102659 w 1438835"/>
              <a:gd name="connsiteY16" fmla="*/ 1486039 h 1607063"/>
              <a:gd name="connsiteX17" fmla="*/ 1277471 w 1438835"/>
              <a:gd name="connsiteY17" fmla="*/ 1311227 h 1607063"/>
              <a:gd name="connsiteX18" fmla="*/ 1364877 w 1438835"/>
              <a:gd name="connsiteY18" fmla="*/ 1116245 h 1607063"/>
              <a:gd name="connsiteX19" fmla="*/ 1385047 w 1438835"/>
              <a:gd name="connsiteY19" fmla="*/ 1015392 h 1607063"/>
              <a:gd name="connsiteX20" fmla="*/ 1398494 w 1438835"/>
              <a:gd name="connsiteY20" fmla="*/ 975051 h 1607063"/>
              <a:gd name="connsiteX21" fmla="*/ 1411941 w 1438835"/>
              <a:gd name="connsiteY21" fmla="*/ 901092 h 1607063"/>
              <a:gd name="connsiteX22" fmla="*/ 1425388 w 1438835"/>
              <a:gd name="connsiteY22" fmla="*/ 719557 h 1607063"/>
              <a:gd name="connsiteX23" fmla="*/ 1438835 w 1438835"/>
              <a:gd name="connsiteY23" fmla="*/ 477510 h 1607063"/>
              <a:gd name="connsiteX24" fmla="*/ 1432112 w 1438835"/>
              <a:gd name="connsiteY24" fmla="*/ 416998 h 1607063"/>
              <a:gd name="connsiteX25" fmla="*/ 1398494 w 1438835"/>
              <a:gd name="connsiteY25" fmla="*/ 336316 h 1607063"/>
              <a:gd name="connsiteX26" fmla="*/ 1378324 w 1438835"/>
              <a:gd name="connsiteY26" fmla="*/ 309422 h 1607063"/>
              <a:gd name="connsiteX27" fmla="*/ 1364877 w 1438835"/>
              <a:gd name="connsiteY27" fmla="*/ 275804 h 1607063"/>
              <a:gd name="connsiteX28" fmla="*/ 1284194 w 1438835"/>
              <a:gd name="connsiteY28" fmla="*/ 141333 h 1607063"/>
              <a:gd name="connsiteX29" fmla="*/ 1243853 w 1438835"/>
              <a:gd name="connsiteY29" fmla="*/ 100992 h 1607063"/>
              <a:gd name="connsiteX30" fmla="*/ 1223683 w 1438835"/>
              <a:gd name="connsiteY30" fmla="*/ 87545 h 1607063"/>
              <a:gd name="connsiteX31" fmla="*/ 1116106 w 1438835"/>
              <a:gd name="connsiteY31" fmla="*/ 74098 h 1607063"/>
              <a:gd name="connsiteX32" fmla="*/ 1089212 w 1438835"/>
              <a:gd name="connsiteY32" fmla="*/ 60651 h 1607063"/>
              <a:gd name="connsiteX33" fmla="*/ 1069041 w 1438835"/>
              <a:gd name="connsiteY33" fmla="*/ 47204 h 1607063"/>
              <a:gd name="connsiteX34" fmla="*/ 1001806 w 1438835"/>
              <a:gd name="connsiteY34" fmla="*/ 20310 h 1607063"/>
              <a:gd name="connsiteX35" fmla="*/ 927847 w 1438835"/>
              <a:gd name="connsiteY35" fmla="*/ 139 h 1607063"/>
              <a:gd name="connsiteX36" fmla="*/ 793377 w 1438835"/>
              <a:gd name="connsiteY36" fmla="*/ 13586 h 16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38835" h="1607063">
                <a:moveTo>
                  <a:pt x="793377" y="13586"/>
                </a:moveTo>
                <a:cubicBezTo>
                  <a:pt x="735107" y="14707"/>
                  <a:pt x="826463" y="12380"/>
                  <a:pt x="578224" y="6863"/>
                </a:cubicBezTo>
                <a:cubicBezTo>
                  <a:pt x="533355" y="5866"/>
                  <a:pt x="488577" y="11345"/>
                  <a:pt x="443753" y="13586"/>
                </a:cubicBezTo>
                <a:cubicBezTo>
                  <a:pt x="412377" y="29274"/>
                  <a:pt x="376806" y="38476"/>
                  <a:pt x="349624" y="60651"/>
                </a:cubicBezTo>
                <a:cubicBezTo>
                  <a:pt x="280894" y="116721"/>
                  <a:pt x="193977" y="215663"/>
                  <a:pt x="127747" y="289251"/>
                </a:cubicBezTo>
                <a:cubicBezTo>
                  <a:pt x="72665" y="417775"/>
                  <a:pt x="42338" y="467991"/>
                  <a:pt x="13447" y="591810"/>
                </a:cubicBezTo>
                <a:cubicBezTo>
                  <a:pt x="6749" y="620517"/>
                  <a:pt x="4482" y="650081"/>
                  <a:pt x="0" y="679216"/>
                </a:cubicBezTo>
                <a:cubicBezTo>
                  <a:pt x="2241" y="784551"/>
                  <a:pt x="-2960" y="890309"/>
                  <a:pt x="6724" y="995222"/>
                </a:cubicBezTo>
                <a:cubicBezTo>
                  <a:pt x="10572" y="1036913"/>
                  <a:pt x="29879" y="1075705"/>
                  <a:pt x="40341" y="1116245"/>
                </a:cubicBezTo>
                <a:cubicBezTo>
                  <a:pt x="47813" y="1145198"/>
                  <a:pt x="53260" y="1174643"/>
                  <a:pt x="60512" y="1203651"/>
                </a:cubicBezTo>
                <a:cubicBezTo>
                  <a:pt x="64469" y="1219480"/>
                  <a:pt x="65371" y="1236843"/>
                  <a:pt x="73959" y="1250716"/>
                </a:cubicBezTo>
                <a:cubicBezTo>
                  <a:pt x="126715" y="1335937"/>
                  <a:pt x="248753" y="1449047"/>
                  <a:pt x="316006" y="1499486"/>
                </a:cubicBezTo>
                <a:cubicBezTo>
                  <a:pt x="386043" y="1552014"/>
                  <a:pt x="444632" y="1586256"/>
                  <a:pt x="524435" y="1600339"/>
                </a:cubicBezTo>
                <a:cubicBezTo>
                  <a:pt x="544421" y="1603866"/>
                  <a:pt x="564776" y="1604822"/>
                  <a:pt x="584947" y="1607063"/>
                </a:cubicBezTo>
                <a:cubicBezTo>
                  <a:pt x="674594" y="1598098"/>
                  <a:pt x="764639" y="1592479"/>
                  <a:pt x="853888" y="1580169"/>
                </a:cubicBezTo>
                <a:cubicBezTo>
                  <a:pt x="894826" y="1574522"/>
                  <a:pt x="935289" y="1565014"/>
                  <a:pt x="974912" y="1553274"/>
                </a:cubicBezTo>
                <a:cubicBezTo>
                  <a:pt x="1007693" y="1543561"/>
                  <a:pt x="1077612" y="1504824"/>
                  <a:pt x="1102659" y="1486039"/>
                </a:cubicBezTo>
                <a:cubicBezTo>
                  <a:pt x="1189861" y="1420637"/>
                  <a:pt x="1226024" y="1395747"/>
                  <a:pt x="1277471" y="1311227"/>
                </a:cubicBezTo>
                <a:cubicBezTo>
                  <a:pt x="1309526" y="1258565"/>
                  <a:pt x="1342969" y="1169450"/>
                  <a:pt x="1364877" y="1116245"/>
                </a:cubicBezTo>
                <a:cubicBezTo>
                  <a:pt x="1371600" y="1082627"/>
                  <a:pt x="1377106" y="1048743"/>
                  <a:pt x="1385047" y="1015392"/>
                </a:cubicBezTo>
                <a:cubicBezTo>
                  <a:pt x="1388330" y="1001603"/>
                  <a:pt x="1395248" y="988849"/>
                  <a:pt x="1398494" y="975051"/>
                </a:cubicBezTo>
                <a:cubicBezTo>
                  <a:pt x="1404233" y="950660"/>
                  <a:pt x="1407459" y="925745"/>
                  <a:pt x="1411941" y="901092"/>
                </a:cubicBezTo>
                <a:cubicBezTo>
                  <a:pt x="1416423" y="840580"/>
                  <a:pt x="1422633" y="780172"/>
                  <a:pt x="1425388" y="719557"/>
                </a:cubicBezTo>
                <a:cubicBezTo>
                  <a:pt x="1433540" y="540215"/>
                  <a:pt x="1428596" y="620871"/>
                  <a:pt x="1438835" y="477510"/>
                </a:cubicBezTo>
                <a:cubicBezTo>
                  <a:pt x="1436594" y="457339"/>
                  <a:pt x="1436092" y="436899"/>
                  <a:pt x="1432112" y="416998"/>
                </a:cubicBezTo>
                <a:cubicBezTo>
                  <a:pt x="1427331" y="393091"/>
                  <a:pt x="1410770" y="356776"/>
                  <a:pt x="1398494" y="336316"/>
                </a:cubicBezTo>
                <a:cubicBezTo>
                  <a:pt x="1392729" y="326707"/>
                  <a:pt x="1383766" y="319218"/>
                  <a:pt x="1378324" y="309422"/>
                </a:cubicBezTo>
                <a:cubicBezTo>
                  <a:pt x="1372463" y="298872"/>
                  <a:pt x="1370774" y="286334"/>
                  <a:pt x="1364877" y="275804"/>
                </a:cubicBezTo>
                <a:cubicBezTo>
                  <a:pt x="1339336" y="230196"/>
                  <a:pt x="1311373" y="185984"/>
                  <a:pt x="1284194" y="141333"/>
                </a:cubicBezTo>
                <a:cubicBezTo>
                  <a:pt x="1268482" y="115520"/>
                  <a:pt x="1271732" y="120906"/>
                  <a:pt x="1243853" y="100992"/>
                </a:cubicBezTo>
                <a:cubicBezTo>
                  <a:pt x="1237278" y="96295"/>
                  <a:pt x="1231423" y="89867"/>
                  <a:pt x="1223683" y="87545"/>
                </a:cubicBezTo>
                <a:cubicBezTo>
                  <a:pt x="1212402" y="84161"/>
                  <a:pt x="1120813" y="74621"/>
                  <a:pt x="1116106" y="74098"/>
                </a:cubicBezTo>
                <a:cubicBezTo>
                  <a:pt x="1107141" y="69616"/>
                  <a:pt x="1097914" y="65624"/>
                  <a:pt x="1089212" y="60651"/>
                </a:cubicBezTo>
                <a:cubicBezTo>
                  <a:pt x="1082196" y="56642"/>
                  <a:pt x="1076378" y="50590"/>
                  <a:pt x="1069041" y="47204"/>
                </a:cubicBezTo>
                <a:cubicBezTo>
                  <a:pt x="1047125" y="37089"/>
                  <a:pt x="1024218" y="29275"/>
                  <a:pt x="1001806" y="20310"/>
                </a:cubicBezTo>
                <a:cubicBezTo>
                  <a:pt x="971668" y="8255"/>
                  <a:pt x="961865" y="1557"/>
                  <a:pt x="927847" y="139"/>
                </a:cubicBezTo>
                <a:cubicBezTo>
                  <a:pt x="887541" y="-1541"/>
                  <a:pt x="851647" y="12465"/>
                  <a:pt x="793377" y="13586"/>
                </a:cubicBezTo>
                <a:close/>
              </a:path>
            </a:pathLst>
          </a:custGeom>
          <a:solidFill>
            <a:srgbClr val="CAE4E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162F65"/>
                </a:solidFill>
                <a:latin typeface="DB Helvethaica X 55 Regular" panose="02000506090000020004" pitchFamily="2" charset="-34"/>
                <a:cs typeface="DB Helvethaica X 55 Regular" panose="02000506090000020004" pitchFamily="2" charset="-34"/>
              </a:rPr>
              <a:t>1</a:t>
            </a:r>
            <a:endParaRPr lang="th-TH" sz="3200">
              <a:solidFill>
                <a:srgbClr val="162F65"/>
              </a:solidFill>
              <a:latin typeface="DB Helvethaica X 55 Regular" panose="02000506090000020004" pitchFamily="2" charset="-34"/>
              <a:cs typeface="DB Helvethaica X 55 Regular" panose="02000506090000020004" pitchFamily="2" charset="-34"/>
            </a:endParaRPr>
          </a:p>
        </p:txBody>
      </p:sp>
      <p:sp>
        <p:nvSpPr>
          <p:cNvPr id="44" name="Freeform: Shape 43">
            <a:extLst>
              <a:ext uri="{FF2B5EF4-FFF2-40B4-BE49-F238E27FC236}">
                <a16:creationId xmlns:a16="http://schemas.microsoft.com/office/drawing/2014/main" id="{4783724E-B294-487E-ABED-C870B4FB31B2}"/>
              </a:ext>
            </a:extLst>
          </p:cNvPr>
          <p:cNvSpPr/>
          <p:nvPr/>
        </p:nvSpPr>
        <p:spPr>
          <a:xfrm>
            <a:off x="5401737" y="4102980"/>
            <a:ext cx="430059" cy="441278"/>
          </a:xfrm>
          <a:custGeom>
            <a:avLst/>
            <a:gdLst>
              <a:gd name="connsiteX0" fmla="*/ 793377 w 1438835"/>
              <a:gd name="connsiteY0" fmla="*/ 13586 h 1607063"/>
              <a:gd name="connsiteX1" fmla="*/ 578224 w 1438835"/>
              <a:gd name="connsiteY1" fmla="*/ 6863 h 1607063"/>
              <a:gd name="connsiteX2" fmla="*/ 443753 w 1438835"/>
              <a:gd name="connsiteY2" fmla="*/ 13586 h 1607063"/>
              <a:gd name="connsiteX3" fmla="*/ 349624 w 1438835"/>
              <a:gd name="connsiteY3" fmla="*/ 60651 h 1607063"/>
              <a:gd name="connsiteX4" fmla="*/ 127747 w 1438835"/>
              <a:gd name="connsiteY4" fmla="*/ 289251 h 1607063"/>
              <a:gd name="connsiteX5" fmla="*/ 13447 w 1438835"/>
              <a:gd name="connsiteY5" fmla="*/ 591810 h 1607063"/>
              <a:gd name="connsiteX6" fmla="*/ 0 w 1438835"/>
              <a:gd name="connsiteY6" fmla="*/ 679216 h 1607063"/>
              <a:gd name="connsiteX7" fmla="*/ 6724 w 1438835"/>
              <a:gd name="connsiteY7" fmla="*/ 995222 h 1607063"/>
              <a:gd name="connsiteX8" fmla="*/ 40341 w 1438835"/>
              <a:gd name="connsiteY8" fmla="*/ 1116245 h 1607063"/>
              <a:gd name="connsiteX9" fmla="*/ 60512 w 1438835"/>
              <a:gd name="connsiteY9" fmla="*/ 1203651 h 1607063"/>
              <a:gd name="connsiteX10" fmla="*/ 73959 w 1438835"/>
              <a:gd name="connsiteY10" fmla="*/ 1250716 h 1607063"/>
              <a:gd name="connsiteX11" fmla="*/ 316006 w 1438835"/>
              <a:gd name="connsiteY11" fmla="*/ 1499486 h 1607063"/>
              <a:gd name="connsiteX12" fmla="*/ 524435 w 1438835"/>
              <a:gd name="connsiteY12" fmla="*/ 1600339 h 1607063"/>
              <a:gd name="connsiteX13" fmla="*/ 584947 w 1438835"/>
              <a:gd name="connsiteY13" fmla="*/ 1607063 h 1607063"/>
              <a:gd name="connsiteX14" fmla="*/ 853888 w 1438835"/>
              <a:gd name="connsiteY14" fmla="*/ 1580169 h 1607063"/>
              <a:gd name="connsiteX15" fmla="*/ 974912 w 1438835"/>
              <a:gd name="connsiteY15" fmla="*/ 1553274 h 1607063"/>
              <a:gd name="connsiteX16" fmla="*/ 1102659 w 1438835"/>
              <a:gd name="connsiteY16" fmla="*/ 1486039 h 1607063"/>
              <a:gd name="connsiteX17" fmla="*/ 1277471 w 1438835"/>
              <a:gd name="connsiteY17" fmla="*/ 1311227 h 1607063"/>
              <a:gd name="connsiteX18" fmla="*/ 1364877 w 1438835"/>
              <a:gd name="connsiteY18" fmla="*/ 1116245 h 1607063"/>
              <a:gd name="connsiteX19" fmla="*/ 1385047 w 1438835"/>
              <a:gd name="connsiteY19" fmla="*/ 1015392 h 1607063"/>
              <a:gd name="connsiteX20" fmla="*/ 1398494 w 1438835"/>
              <a:gd name="connsiteY20" fmla="*/ 975051 h 1607063"/>
              <a:gd name="connsiteX21" fmla="*/ 1411941 w 1438835"/>
              <a:gd name="connsiteY21" fmla="*/ 901092 h 1607063"/>
              <a:gd name="connsiteX22" fmla="*/ 1425388 w 1438835"/>
              <a:gd name="connsiteY22" fmla="*/ 719557 h 1607063"/>
              <a:gd name="connsiteX23" fmla="*/ 1438835 w 1438835"/>
              <a:gd name="connsiteY23" fmla="*/ 477510 h 1607063"/>
              <a:gd name="connsiteX24" fmla="*/ 1432112 w 1438835"/>
              <a:gd name="connsiteY24" fmla="*/ 416998 h 1607063"/>
              <a:gd name="connsiteX25" fmla="*/ 1398494 w 1438835"/>
              <a:gd name="connsiteY25" fmla="*/ 336316 h 1607063"/>
              <a:gd name="connsiteX26" fmla="*/ 1378324 w 1438835"/>
              <a:gd name="connsiteY26" fmla="*/ 309422 h 1607063"/>
              <a:gd name="connsiteX27" fmla="*/ 1364877 w 1438835"/>
              <a:gd name="connsiteY27" fmla="*/ 275804 h 1607063"/>
              <a:gd name="connsiteX28" fmla="*/ 1284194 w 1438835"/>
              <a:gd name="connsiteY28" fmla="*/ 141333 h 1607063"/>
              <a:gd name="connsiteX29" fmla="*/ 1243853 w 1438835"/>
              <a:gd name="connsiteY29" fmla="*/ 100992 h 1607063"/>
              <a:gd name="connsiteX30" fmla="*/ 1223683 w 1438835"/>
              <a:gd name="connsiteY30" fmla="*/ 87545 h 1607063"/>
              <a:gd name="connsiteX31" fmla="*/ 1116106 w 1438835"/>
              <a:gd name="connsiteY31" fmla="*/ 74098 h 1607063"/>
              <a:gd name="connsiteX32" fmla="*/ 1089212 w 1438835"/>
              <a:gd name="connsiteY32" fmla="*/ 60651 h 1607063"/>
              <a:gd name="connsiteX33" fmla="*/ 1069041 w 1438835"/>
              <a:gd name="connsiteY33" fmla="*/ 47204 h 1607063"/>
              <a:gd name="connsiteX34" fmla="*/ 1001806 w 1438835"/>
              <a:gd name="connsiteY34" fmla="*/ 20310 h 1607063"/>
              <a:gd name="connsiteX35" fmla="*/ 927847 w 1438835"/>
              <a:gd name="connsiteY35" fmla="*/ 139 h 1607063"/>
              <a:gd name="connsiteX36" fmla="*/ 793377 w 1438835"/>
              <a:gd name="connsiteY36" fmla="*/ 13586 h 16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38835" h="1607063">
                <a:moveTo>
                  <a:pt x="793377" y="13586"/>
                </a:moveTo>
                <a:cubicBezTo>
                  <a:pt x="735107" y="14707"/>
                  <a:pt x="826463" y="12380"/>
                  <a:pt x="578224" y="6863"/>
                </a:cubicBezTo>
                <a:cubicBezTo>
                  <a:pt x="533355" y="5866"/>
                  <a:pt x="488577" y="11345"/>
                  <a:pt x="443753" y="13586"/>
                </a:cubicBezTo>
                <a:cubicBezTo>
                  <a:pt x="412377" y="29274"/>
                  <a:pt x="376806" y="38476"/>
                  <a:pt x="349624" y="60651"/>
                </a:cubicBezTo>
                <a:cubicBezTo>
                  <a:pt x="280894" y="116721"/>
                  <a:pt x="193977" y="215663"/>
                  <a:pt x="127747" y="289251"/>
                </a:cubicBezTo>
                <a:cubicBezTo>
                  <a:pt x="72665" y="417775"/>
                  <a:pt x="42338" y="467991"/>
                  <a:pt x="13447" y="591810"/>
                </a:cubicBezTo>
                <a:cubicBezTo>
                  <a:pt x="6749" y="620517"/>
                  <a:pt x="4482" y="650081"/>
                  <a:pt x="0" y="679216"/>
                </a:cubicBezTo>
                <a:cubicBezTo>
                  <a:pt x="2241" y="784551"/>
                  <a:pt x="-2960" y="890309"/>
                  <a:pt x="6724" y="995222"/>
                </a:cubicBezTo>
                <a:cubicBezTo>
                  <a:pt x="10572" y="1036913"/>
                  <a:pt x="29879" y="1075705"/>
                  <a:pt x="40341" y="1116245"/>
                </a:cubicBezTo>
                <a:cubicBezTo>
                  <a:pt x="47813" y="1145198"/>
                  <a:pt x="53260" y="1174643"/>
                  <a:pt x="60512" y="1203651"/>
                </a:cubicBezTo>
                <a:cubicBezTo>
                  <a:pt x="64469" y="1219480"/>
                  <a:pt x="65371" y="1236843"/>
                  <a:pt x="73959" y="1250716"/>
                </a:cubicBezTo>
                <a:cubicBezTo>
                  <a:pt x="126715" y="1335937"/>
                  <a:pt x="248753" y="1449047"/>
                  <a:pt x="316006" y="1499486"/>
                </a:cubicBezTo>
                <a:cubicBezTo>
                  <a:pt x="386043" y="1552014"/>
                  <a:pt x="444632" y="1586256"/>
                  <a:pt x="524435" y="1600339"/>
                </a:cubicBezTo>
                <a:cubicBezTo>
                  <a:pt x="544421" y="1603866"/>
                  <a:pt x="564776" y="1604822"/>
                  <a:pt x="584947" y="1607063"/>
                </a:cubicBezTo>
                <a:cubicBezTo>
                  <a:pt x="674594" y="1598098"/>
                  <a:pt x="764639" y="1592479"/>
                  <a:pt x="853888" y="1580169"/>
                </a:cubicBezTo>
                <a:cubicBezTo>
                  <a:pt x="894826" y="1574522"/>
                  <a:pt x="935289" y="1565014"/>
                  <a:pt x="974912" y="1553274"/>
                </a:cubicBezTo>
                <a:cubicBezTo>
                  <a:pt x="1007693" y="1543561"/>
                  <a:pt x="1077612" y="1504824"/>
                  <a:pt x="1102659" y="1486039"/>
                </a:cubicBezTo>
                <a:cubicBezTo>
                  <a:pt x="1189861" y="1420637"/>
                  <a:pt x="1226024" y="1395747"/>
                  <a:pt x="1277471" y="1311227"/>
                </a:cubicBezTo>
                <a:cubicBezTo>
                  <a:pt x="1309526" y="1258565"/>
                  <a:pt x="1342969" y="1169450"/>
                  <a:pt x="1364877" y="1116245"/>
                </a:cubicBezTo>
                <a:cubicBezTo>
                  <a:pt x="1371600" y="1082627"/>
                  <a:pt x="1377106" y="1048743"/>
                  <a:pt x="1385047" y="1015392"/>
                </a:cubicBezTo>
                <a:cubicBezTo>
                  <a:pt x="1388330" y="1001603"/>
                  <a:pt x="1395248" y="988849"/>
                  <a:pt x="1398494" y="975051"/>
                </a:cubicBezTo>
                <a:cubicBezTo>
                  <a:pt x="1404233" y="950660"/>
                  <a:pt x="1407459" y="925745"/>
                  <a:pt x="1411941" y="901092"/>
                </a:cubicBezTo>
                <a:cubicBezTo>
                  <a:pt x="1416423" y="840580"/>
                  <a:pt x="1422633" y="780172"/>
                  <a:pt x="1425388" y="719557"/>
                </a:cubicBezTo>
                <a:cubicBezTo>
                  <a:pt x="1433540" y="540215"/>
                  <a:pt x="1428596" y="620871"/>
                  <a:pt x="1438835" y="477510"/>
                </a:cubicBezTo>
                <a:cubicBezTo>
                  <a:pt x="1436594" y="457339"/>
                  <a:pt x="1436092" y="436899"/>
                  <a:pt x="1432112" y="416998"/>
                </a:cubicBezTo>
                <a:cubicBezTo>
                  <a:pt x="1427331" y="393091"/>
                  <a:pt x="1410770" y="356776"/>
                  <a:pt x="1398494" y="336316"/>
                </a:cubicBezTo>
                <a:cubicBezTo>
                  <a:pt x="1392729" y="326707"/>
                  <a:pt x="1383766" y="319218"/>
                  <a:pt x="1378324" y="309422"/>
                </a:cubicBezTo>
                <a:cubicBezTo>
                  <a:pt x="1372463" y="298872"/>
                  <a:pt x="1370774" y="286334"/>
                  <a:pt x="1364877" y="275804"/>
                </a:cubicBezTo>
                <a:cubicBezTo>
                  <a:pt x="1339336" y="230196"/>
                  <a:pt x="1311373" y="185984"/>
                  <a:pt x="1284194" y="141333"/>
                </a:cubicBezTo>
                <a:cubicBezTo>
                  <a:pt x="1268482" y="115520"/>
                  <a:pt x="1271732" y="120906"/>
                  <a:pt x="1243853" y="100992"/>
                </a:cubicBezTo>
                <a:cubicBezTo>
                  <a:pt x="1237278" y="96295"/>
                  <a:pt x="1231423" y="89867"/>
                  <a:pt x="1223683" y="87545"/>
                </a:cubicBezTo>
                <a:cubicBezTo>
                  <a:pt x="1212402" y="84161"/>
                  <a:pt x="1120813" y="74621"/>
                  <a:pt x="1116106" y="74098"/>
                </a:cubicBezTo>
                <a:cubicBezTo>
                  <a:pt x="1107141" y="69616"/>
                  <a:pt x="1097914" y="65624"/>
                  <a:pt x="1089212" y="60651"/>
                </a:cubicBezTo>
                <a:cubicBezTo>
                  <a:pt x="1082196" y="56642"/>
                  <a:pt x="1076378" y="50590"/>
                  <a:pt x="1069041" y="47204"/>
                </a:cubicBezTo>
                <a:cubicBezTo>
                  <a:pt x="1047125" y="37089"/>
                  <a:pt x="1024218" y="29275"/>
                  <a:pt x="1001806" y="20310"/>
                </a:cubicBezTo>
                <a:cubicBezTo>
                  <a:pt x="971668" y="8255"/>
                  <a:pt x="961865" y="1557"/>
                  <a:pt x="927847" y="139"/>
                </a:cubicBezTo>
                <a:cubicBezTo>
                  <a:pt x="887541" y="-1541"/>
                  <a:pt x="851647" y="12465"/>
                  <a:pt x="793377" y="13586"/>
                </a:cubicBezTo>
                <a:close/>
              </a:path>
            </a:pathLst>
          </a:custGeom>
          <a:solidFill>
            <a:srgbClr val="CAE4E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162F65"/>
                </a:solidFill>
                <a:latin typeface="DB Helvethaica X 55 Regular" panose="02000506090000020004" pitchFamily="2" charset="-34"/>
                <a:cs typeface="DB Helvethaica X 55 Regular" panose="02000506090000020004" pitchFamily="2" charset="-34"/>
              </a:rPr>
              <a:t>2</a:t>
            </a:r>
            <a:endParaRPr lang="th-TH" sz="3200">
              <a:solidFill>
                <a:srgbClr val="162F65"/>
              </a:solidFill>
              <a:latin typeface="DB Helvethaica X 55 Regular" panose="02000506090000020004" pitchFamily="2" charset="-34"/>
              <a:cs typeface="DB Helvethaica X 55 Regular" panose="02000506090000020004" pitchFamily="2" charset="-34"/>
            </a:endParaRPr>
          </a:p>
        </p:txBody>
      </p:sp>
      <p:sp>
        <p:nvSpPr>
          <p:cNvPr id="46" name="Freeform: Shape 45">
            <a:extLst>
              <a:ext uri="{FF2B5EF4-FFF2-40B4-BE49-F238E27FC236}">
                <a16:creationId xmlns:a16="http://schemas.microsoft.com/office/drawing/2014/main" id="{93E799B9-D911-4836-9F8A-788364AA5411}"/>
              </a:ext>
            </a:extLst>
          </p:cNvPr>
          <p:cNvSpPr/>
          <p:nvPr/>
        </p:nvSpPr>
        <p:spPr>
          <a:xfrm>
            <a:off x="5403430" y="5310977"/>
            <a:ext cx="430059" cy="441278"/>
          </a:xfrm>
          <a:custGeom>
            <a:avLst/>
            <a:gdLst>
              <a:gd name="connsiteX0" fmla="*/ 793377 w 1438835"/>
              <a:gd name="connsiteY0" fmla="*/ 13586 h 1607063"/>
              <a:gd name="connsiteX1" fmla="*/ 578224 w 1438835"/>
              <a:gd name="connsiteY1" fmla="*/ 6863 h 1607063"/>
              <a:gd name="connsiteX2" fmla="*/ 443753 w 1438835"/>
              <a:gd name="connsiteY2" fmla="*/ 13586 h 1607063"/>
              <a:gd name="connsiteX3" fmla="*/ 349624 w 1438835"/>
              <a:gd name="connsiteY3" fmla="*/ 60651 h 1607063"/>
              <a:gd name="connsiteX4" fmla="*/ 127747 w 1438835"/>
              <a:gd name="connsiteY4" fmla="*/ 289251 h 1607063"/>
              <a:gd name="connsiteX5" fmla="*/ 13447 w 1438835"/>
              <a:gd name="connsiteY5" fmla="*/ 591810 h 1607063"/>
              <a:gd name="connsiteX6" fmla="*/ 0 w 1438835"/>
              <a:gd name="connsiteY6" fmla="*/ 679216 h 1607063"/>
              <a:gd name="connsiteX7" fmla="*/ 6724 w 1438835"/>
              <a:gd name="connsiteY7" fmla="*/ 995222 h 1607063"/>
              <a:gd name="connsiteX8" fmla="*/ 40341 w 1438835"/>
              <a:gd name="connsiteY8" fmla="*/ 1116245 h 1607063"/>
              <a:gd name="connsiteX9" fmla="*/ 60512 w 1438835"/>
              <a:gd name="connsiteY9" fmla="*/ 1203651 h 1607063"/>
              <a:gd name="connsiteX10" fmla="*/ 73959 w 1438835"/>
              <a:gd name="connsiteY10" fmla="*/ 1250716 h 1607063"/>
              <a:gd name="connsiteX11" fmla="*/ 316006 w 1438835"/>
              <a:gd name="connsiteY11" fmla="*/ 1499486 h 1607063"/>
              <a:gd name="connsiteX12" fmla="*/ 524435 w 1438835"/>
              <a:gd name="connsiteY12" fmla="*/ 1600339 h 1607063"/>
              <a:gd name="connsiteX13" fmla="*/ 584947 w 1438835"/>
              <a:gd name="connsiteY13" fmla="*/ 1607063 h 1607063"/>
              <a:gd name="connsiteX14" fmla="*/ 853888 w 1438835"/>
              <a:gd name="connsiteY14" fmla="*/ 1580169 h 1607063"/>
              <a:gd name="connsiteX15" fmla="*/ 974912 w 1438835"/>
              <a:gd name="connsiteY15" fmla="*/ 1553274 h 1607063"/>
              <a:gd name="connsiteX16" fmla="*/ 1102659 w 1438835"/>
              <a:gd name="connsiteY16" fmla="*/ 1486039 h 1607063"/>
              <a:gd name="connsiteX17" fmla="*/ 1277471 w 1438835"/>
              <a:gd name="connsiteY17" fmla="*/ 1311227 h 1607063"/>
              <a:gd name="connsiteX18" fmla="*/ 1364877 w 1438835"/>
              <a:gd name="connsiteY18" fmla="*/ 1116245 h 1607063"/>
              <a:gd name="connsiteX19" fmla="*/ 1385047 w 1438835"/>
              <a:gd name="connsiteY19" fmla="*/ 1015392 h 1607063"/>
              <a:gd name="connsiteX20" fmla="*/ 1398494 w 1438835"/>
              <a:gd name="connsiteY20" fmla="*/ 975051 h 1607063"/>
              <a:gd name="connsiteX21" fmla="*/ 1411941 w 1438835"/>
              <a:gd name="connsiteY21" fmla="*/ 901092 h 1607063"/>
              <a:gd name="connsiteX22" fmla="*/ 1425388 w 1438835"/>
              <a:gd name="connsiteY22" fmla="*/ 719557 h 1607063"/>
              <a:gd name="connsiteX23" fmla="*/ 1438835 w 1438835"/>
              <a:gd name="connsiteY23" fmla="*/ 477510 h 1607063"/>
              <a:gd name="connsiteX24" fmla="*/ 1432112 w 1438835"/>
              <a:gd name="connsiteY24" fmla="*/ 416998 h 1607063"/>
              <a:gd name="connsiteX25" fmla="*/ 1398494 w 1438835"/>
              <a:gd name="connsiteY25" fmla="*/ 336316 h 1607063"/>
              <a:gd name="connsiteX26" fmla="*/ 1378324 w 1438835"/>
              <a:gd name="connsiteY26" fmla="*/ 309422 h 1607063"/>
              <a:gd name="connsiteX27" fmla="*/ 1364877 w 1438835"/>
              <a:gd name="connsiteY27" fmla="*/ 275804 h 1607063"/>
              <a:gd name="connsiteX28" fmla="*/ 1284194 w 1438835"/>
              <a:gd name="connsiteY28" fmla="*/ 141333 h 1607063"/>
              <a:gd name="connsiteX29" fmla="*/ 1243853 w 1438835"/>
              <a:gd name="connsiteY29" fmla="*/ 100992 h 1607063"/>
              <a:gd name="connsiteX30" fmla="*/ 1223683 w 1438835"/>
              <a:gd name="connsiteY30" fmla="*/ 87545 h 1607063"/>
              <a:gd name="connsiteX31" fmla="*/ 1116106 w 1438835"/>
              <a:gd name="connsiteY31" fmla="*/ 74098 h 1607063"/>
              <a:gd name="connsiteX32" fmla="*/ 1089212 w 1438835"/>
              <a:gd name="connsiteY32" fmla="*/ 60651 h 1607063"/>
              <a:gd name="connsiteX33" fmla="*/ 1069041 w 1438835"/>
              <a:gd name="connsiteY33" fmla="*/ 47204 h 1607063"/>
              <a:gd name="connsiteX34" fmla="*/ 1001806 w 1438835"/>
              <a:gd name="connsiteY34" fmla="*/ 20310 h 1607063"/>
              <a:gd name="connsiteX35" fmla="*/ 927847 w 1438835"/>
              <a:gd name="connsiteY35" fmla="*/ 139 h 1607063"/>
              <a:gd name="connsiteX36" fmla="*/ 793377 w 1438835"/>
              <a:gd name="connsiteY36" fmla="*/ 13586 h 16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38835" h="1607063">
                <a:moveTo>
                  <a:pt x="793377" y="13586"/>
                </a:moveTo>
                <a:cubicBezTo>
                  <a:pt x="735107" y="14707"/>
                  <a:pt x="826463" y="12380"/>
                  <a:pt x="578224" y="6863"/>
                </a:cubicBezTo>
                <a:cubicBezTo>
                  <a:pt x="533355" y="5866"/>
                  <a:pt x="488577" y="11345"/>
                  <a:pt x="443753" y="13586"/>
                </a:cubicBezTo>
                <a:cubicBezTo>
                  <a:pt x="412377" y="29274"/>
                  <a:pt x="376806" y="38476"/>
                  <a:pt x="349624" y="60651"/>
                </a:cubicBezTo>
                <a:cubicBezTo>
                  <a:pt x="280894" y="116721"/>
                  <a:pt x="193977" y="215663"/>
                  <a:pt x="127747" y="289251"/>
                </a:cubicBezTo>
                <a:cubicBezTo>
                  <a:pt x="72665" y="417775"/>
                  <a:pt x="42338" y="467991"/>
                  <a:pt x="13447" y="591810"/>
                </a:cubicBezTo>
                <a:cubicBezTo>
                  <a:pt x="6749" y="620517"/>
                  <a:pt x="4482" y="650081"/>
                  <a:pt x="0" y="679216"/>
                </a:cubicBezTo>
                <a:cubicBezTo>
                  <a:pt x="2241" y="784551"/>
                  <a:pt x="-2960" y="890309"/>
                  <a:pt x="6724" y="995222"/>
                </a:cubicBezTo>
                <a:cubicBezTo>
                  <a:pt x="10572" y="1036913"/>
                  <a:pt x="29879" y="1075705"/>
                  <a:pt x="40341" y="1116245"/>
                </a:cubicBezTo>
                <a:cubicBezTo>
                  <a:pt x="47813" y="1145198"/>
                  <a:pt x="53260" y="1174643"/>
                  <a:pt x="60512" y="1203651"/>
                </a:cubicBezTo>
                <a:cubicBezTo>
                  <a:pt x="64469" y="1219480"/>
                  <a:pt x="65371" y="1236843"/>
                  <a:pt x="73959" y="1250716"/>
                </a:cubicBezTo>
                <a:cubicBezTo>
                  <a:pt x="126715" y="1335937"/>
                  <a:pt x="248753" y="1449047"/>
                  <a:pt x="316006" y="1499486"/>
                </a:cubicBezTo>
                <a:cubicBezTo>
                  <a:pt x="386043" y="1552014"/>
                  <a:pt x="444632" y="1586256"/>
                  <a:pt x="524435" y="1600339"/>
                </a:cubicBezTo>
                <a:cubicBezTo>
                  <a:pt x="544421" y="1603866"/>
                  <a:pt x="564776" y="1604822"/>
                  <a:pt x="584947" y="1607063"/>
                </a:cubicBezTo>
                <a:cubicBezTo>
                  <a:pt x="674594" y="1598098"/>
                  <a:pt x="764639" y="1592479"/>
                  <a:pt x="853888" y="1580169"/>
                </a:cubicBezTo>
                <a:cubicBezTo>
                  <a:pt x="894826" y="1574522"/>
                  <a:pt x="935289" y="1565014"/>
                  <a:pt x="974912" y="1553274"/>
                </a:cubicBezTo>
                <a:cubicBezTo>
                  <a:pt x="1007693" y="1543561"/>
                  <a:pt x="1077612" y="1504824"/>
                  <a:pt x="1102659" y="1486039"/>
                </a:cubicBezTo>
                <a:cubicBezTo>
                  <a:pt x="1189861" y="1420637"/>
                  <a:pt x="1226024" y="1395747"/>
                  <a:pt x="1277471" y="1311227"/>
                </a:cubicBezTo>
                <a:cubicBezTo>
                  <a:pt x="1309526" y="1258565"/>
                  <a:pt x="1342969" y="1169450"/>
                  <a:pt x="1364877" y="1116245"/>
                </a:cubicBezTo>
                <a:cubicBezTo>
                  <a:pt x="1371600" y="1082627"/>
                  <a:pt x="1377106" y="1048743"/>
                  <a:pt x="1385047" y="1015392"/>
                </a:cubicBezTo>
                <a:cubicBezTo>
                  <a:pt x="1388330" y="1001603"/>
                  <a:pt x="1395248" y="988849"/>
                  <a:pt x="1398494" y="975051"/>
                </a:cubicBezTo>
                <a:cubicBezTo>
                  <a:pt x="1404233" y="950660"/>
                  <a:pt x="1407459" y="925745"/>
                  <a:pt x="1411941" y="901092"/>
                </a:cubicBezTo>
                <a:cubicBezTo>
                  <a:pt x="1416423" y="840580"/>
                  <a:pt x="1422633" y="780172"/>
                  <a:pt x="1425388" y="719557"/>
                </a:cubicBezTo>
                <a:cubicBezTo>
                  <a:pt x="1433540" y="540215"/>
                  <a:pt x="1428596" y="620871"/>
                  <a:pt x="1438835" y="477510"/>
                </a:cubicBezTo>
                <a:cubicBezTo>
                  <a:pt x="1436594" y="457339"/>
                  <a:pt x="1436092" y="436899"/>
                  <a:pt x="1432112" y="416998"/>
                </a:cubicBezTo>
                <a:cubicBezTo>
                  <a:pt x="1427331" y="393091"/>
                  <a:pt x="1410770" y="356776"/>
                  <a:pt x="1398494" y="336316"/>
                </a:cubicBezTo>
                <a:cubicBezTo>
                  <a:pt x="1392729" y="326707"/>
                  <a:pt x="1383766" y="319218"/>
                  <a:pt x="1378324" y="309422"/>
                </a:cubicBezTo>
                <a:cubicBezTo>
                  <a:pt x="1372463" y="298872"/>
                  <a:pt x="1370774" y="286334"/>
                  <a:pt x="1364877" y="275804"/>
                </a:cubicBezTo>
                <a:cubicBezTo>
                  <a:pt x="1339336" y="230196"/>
                  <a:pt x="1311373" y="185984"/>
                  <a:pt x="1284194" y="141333"/>
                </a:cubicBezTo>
                <a:cubicBezTo>
                  <a:pt x="1268482" y="115520"/>
                  <a:pt x="1271732" y="120906"/>
                  <a:pt x="1243853" y="100992"/>
                </a:cubicBezTo>
                <a:cubicBezTo>
                  <a:pt x="1237278" y="96295"/>
                  <a:pt x="1231423" y="89867"/>
                  <a:pt x="1223683" y="87545"/>
                </a:cubicBezTo>
                <a:cubicBezTo>
                  <a:pt x="1212402" y="84161"/>
                  <a:pt x="1120813" y="74621"/>
                  <a:pt x="1116106" y="74098"/>
                </a:cubicBezTo>
                <a:cubicBezTo>
                  <a:pt x="1107141" y="69616"/>
                  <a:pt x="1097914" y="65624"/>
                  <a:pt x="1089212" y="60651"/>
                </a:cubicBezTo>
                <a:cubicBezTo>
                  <a:pt x="1082196" y="56642"/>
                  <a:pt x="1076378" y="50590"/>
                  <a:pt x="1069041" y="47204"/>
                </a:cubicBezTo>
                <a:cubicBezTo>
                  <a:pt x="1047125" y="37089"/>
                  <a:pt x="1024218" y="29275"/>
                  <a:pt x="1001806" y="20310"/>
                </a:cubicBezTo>
                <a:cubicBezTo>
                  <a:pt x="971668" y="8255"/>
                  <a:pt x="961865" y="1557"/>
                  <a:pt x="927847" y="139"/>
                </a:cubicBezTo>
                <a:cubicBezTo>
                  <a:pt x="887541" y="-1541"/>
                  <a:pt x="851647" y="12465"/>
                  <a:pt x="793377" y="13586"/>
                </a:cubicBezTo>
                <a:close/>
              </a:path>
            </a:pathLst>
          </a:custGeom>
          <a:solidFill>
            <a:srgbClr val="CAE4E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162F65"/>
                </a:solidFill>
                <a:latin typeface="DB Helvethaica X 55 Regular" panose="02000506090000020004" pitchFamily="2" charset="-34"/>
                <a:cs typeface="DB Helvethaica X 55 Regular" panose="02000506090000020004" pitchFamily="2" charset="-34"/>
              </a:rPr>
              <a:t>3</a:t>
            </a:r>
            <a:endParaRPr lang="th-TH" sz="3200">
              <a:solidFill>
                <a:srgbClr val="162F65"/>
              </a:solidFill>
              <a:latin typeface="DB Helvethaica X 55 Regular" panose="02000506090000020004" pitchFamily="2" charset="-34"/>
              <a:cs typeface="DB Helvethaica X 55 Regular" panose="02000506090000020004" pitchFamily="2" charset="-34"/>
            </a:endParaRPr>
          </a:p>
        </p:txBody>
      </p:sp>
      <p:sp>
        <p:nvSpPr>
          <p:cNvPr id="47" name="Freeform: Shape 46">
            <a:extLst>
              <a:ext uri="{FF2B5EF4-FFF2-40B4-BE49-F238E27FC236}">
                <a16:creationId xmlns:a16="http://schemas.microsoft.com/office/drawing/2014/main" id="{EE234968-E49F-49BC-AE52-0C90599AD445}"/>
              </a:ext>
            </a:extLst>
          </p:cNvPr>
          <p:cNvSpPr/>
          <p:nvPr/>
        </p:nvSpPr>
        <p:spPr>
          <a:xfrm>
            <a:off x="8334098" y="2968561"/>
            <a:ext cx="430059" cy="441278"/>
          </a:xfrm>
          <a:custGeom>
            <a:avLst/>
            <a:gdLst>
              <a:gd name="connsiteX0" fmla="*/ 793377 w 1438835"/>
              <a:gd name="connsiteY0" fmla="*/ 13586 h 1607063"/>
              <a:gd name="connsiteX1" fmla="*/ 578224 w 1438835"/>
              <a:gd name="connsiteY1" fmla="*/ 6863 h 1607063"/>
              <a:gd name="connsiteX2" fmla="*/ 443753 w 1438835"/>
              <a:gd name="connsiteY2" fmla="*/ 13586 h 1607063"/>
              <a:gd name="connsiteX3" fmla="*/ 349624 w 1438835"/>
              <a:gd name="connsiteY3" fmla="*/ 60651 h 1607063"/>
              <a:gd name="connsiteX4" fmla="*/ 127747 w 1438835"/>
              <a:gd name="connsiteY4" fmla="*/ 289251 h 1607063"/>
              <a:gd name="connsiteX5" fmla="*/ 13447 w 1438835"/>
              <a:gd name="connsiteY5" fmla="*/ 591810 h 1607063"/>
              <a:gd name="connsiteX6" fmla="*/ 0 w 1438835"/>
              <a:gd name="connsiteY6" fmla="*/ 679216 h 1607063"/>
              <a:gd name="connsiteX7" fmla="*/ 6724 w 1438835"/>
              <a:gd name="connsiteY7" fmla="*/ 995222 h 1607063"/>
              <a:gd name="connsiteX8" fmla="*/ 40341 w 1438835"/>
              <a:gd name="connsiteY8" fmla="*/ 1116245 h 1607063"/>
              <a:gd name="connsiteX9" fmla="*/ 60512 w 1438835"/>
              <a:gd name="connsiteY9" fmla="*/ 1203651 h 1607063"/>
              <a:gd name="connsiteX10" fmla="*/ 73959 w 1438835"/>
              <a:gd name="connsiteY10" fmla="*/ 1250716 h 1607063"/>
              <a:gd name="connsiteX11" fmla="*/ 316006 w 1438835"/>
              <a:gd name="connsiteY11" fmla="*/ 1499486 h 1607063"/>
              <a:gd name="connsiteX12" fmla="*/ 524435 w 1438835"/>
              <a:gd name="connsiteY12" fmla="*/ 1600339 h 1607063"/>
              <a:gd name="connsiteX13" fmla="*/ 584947 w 1438835"/>
              <a:gd name="connsiteY13" fmla="*/ 1607063 h 1607063"/>
              <a:gd name="connsiteX14" fmla="*/ 853888 w 1438835"/>
              <a:gd name="connsiteY14" fmla="*/ 1580169 h 1607063"/>
              <a:gd name="connsiteX15" fmla="*/ 974912 w 1438835"/>
              <a:gd name="connsiteY15" fmla="*/ 1553274 h 1607063"/>
              <a:gd name="connsiteX16" fmla="*/ 1102659 w 1438835"/>
              <a:gd name="connsiteY16" fmla="*/ 1486039 h 1607063"/>
              <a:gd name="connsiteX17" fmla="*/ 1277471 w 1438835"/>
              <a:gd name="connsiteY17" fmla="*/ 1311227 h 1607063"/>
              <a:gd name="connsiteX18" fmla="*/ 1364877 w 1438835"/>
              <a:gd name="connsiteY18" fmla="*/ 1116245 h 1607063"/>
              <a:gd name="connsiteX19" fmla="*/ 1385047 w 1438835"/>
              <a:gd name="connsiteY19" fmla="*/ 1015392 h 1607063"/>
              <a:gd name="connsiteX20" fmla="*/ 1398494 w 1438835"/>
              <a:gd name="connsiteY20" fmla="*/ 975051 h 1607063"/>
              <a:gd name="connsiteX21" fmla="*/ 1411941 w 1438835"/>
              <a:gd name="connsiteY21" fmla="*/ 901092 h 1607063"/>
              <a:gd name="connsiteX22" fmla="*/ 1425388 w 1438835"/>
              <a:gd name="connsiteY22" fmla="*/ 719557 h 1607063"/>
              <a:gd name="connsiteX23" fmla="*/ 1438835 w 1438835"/>
              <a:gd name="connsiteY23" fmla="*/ 477510 h 1607063"/>
              <a:gd name="connsiteX24" fmla="*/ 1432112 w 1438835"/>
              <a:gd name="connsiteY24" fmla="*/ 416998 h 1607063"/>
              <a:gd name="connsiteX25" fmla="*/ 1398494 w 1438835"/>
              <a:gd name="connsiteY25" fmla="*/ 336316 h 1607063"/>
              <a:gd name="connsiteX26" fmla="*/ 1378324 w 1438835"/>
              <a:gd name="connsiteY26" fmla="*/ 309422 h 1607063"/>
              <a:gd name="connsiteX27" fmla="*/ 1364877 w 1438835"/>
              <a:gd name="connsiteY27" fmla="*/ 275804 h 1607063"/>
              <a:gd name="connsiteX28" fmla="*/ 1284194 w 1438835"/>
              <a:gd name="connsiteY28" fmla="*/ 141333 h 1607063"/>
              <a:gd name="connsiteX29" fmla="*/ 1243853 w 1438835"/>
              <a:gd name="connsiteY29" fmla="*/ 100992 h 1607063"/>
              <a:gd name="connsiteX30" fmla="*/ 1223683 w 1438835"/>
              <a:gd name="connsiteY30" fmla="*/ 87545 h 1607063"/>
              <a:gd name="connsiteX31" fmla="*/ 1116106 w 1438835"/>
              <a:gd name="connsiteY31" fmla="*/ 74098 h 1607063"/>
              <a:gd name="connsiteX32" fmla="*/ 1089212 w 1438835"/>
              <a:gd name="connsiteY32" fmla="*/ 60651 h 1607063"/>
              <a:gd name="connsiteX33" fmla="*/ 1069041 w 1438835"/>
              <a:gd name="connsiteY33" fmla="*/ 47204 h 1607063"/>
              <a:gd name="connsiteX34" fmla="*/ 1001806 w 1438835"/>
              <a:gd name="connsiteY34" fmla="*/ 20310 h 1607063"/>
              <a:gd name="connsiteX35" fmla="*/ 927847 w 1438835"/>
              <a:gd name="connsiteY35" fmla="*/ 139 h 1607063"/>
              <a:gd name="connsiteX36" fmla="*/ 793377 w 1438835"/>
              <a:gd name="connsiteY36" fmla="*/ 13586 h 16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38835" h="1607063">
                <a:moveTo>
                  <a:pt x="793377" y="13586"/>
                </a:moveTo>
                <a:cubicBezTo>
                  <a:pt x="735107" y="14707"/>
                  <a:pt x="826463" y="12380"/>
                  <a:pt x="578224" y="6863"/>
                </a:cubicBezTo>
                <a:cubicBezTo>
                  <a:pt x="533355" y="5866"/>
                  <a:pt x="488577" y="11345"/>
                  <a:pt x="443753" y="13586"/>
                </a:cubicBezTo>
                <a:cubicBezTo>
                  <a:pt x="412377" y="29274"/>
                  <a:pt x="376806" y="38476"/>
                  <a:pt x="349624" y="60651"/>
                </a:cubicBezTo>
                <a:cubicBezTo>
                  <a:pt x="280894" y="116721"/>
                  <a:pt x="193977" y="215663"/>
                  <a:pt x="127747" y="289251"/>
                </a:cubicBezTo>
                <a:cubicBezTo>
                  <a:pt x="72665" y="417775"/>
                  <a:pt x="42338" y="467991"/>
                  <a:pt x="13447" y="591810"/>
                </a:cubicBezTo>
                <a:cubicBezTo>
                  <a:pt x="6749" y="620517"/>
                  <a:pt x="4482" y="650081"/>
                  <a:pt x="0" y="679216"/>
                </a:cubicBezTo>
                <a:cubicBezTo>
                  <a:pt x="2241" y="784551"/>
                  <a:pt x="-2960" y="890309"/>
                  <a:pt x="6724" y="995222"/>
                </a:cubicBezTo>
                <a:cubicBezTo>
                  <a:pt x="10572" y="1036913"/>
                  <a:pt x="29879" y="1075705"/>
                  <a:pt x="40341" y="1116245"/>
                </a:cubicBezTo>
                <a:cubicBezTo>
                  <a:pt x="47813" y="1145198"/>
                  <a:pt x="53260" y="1174643"/>
                  <a:pt x="60512" y="1203651"/>
                </a:cubicBezTo>
                <a:cubicBezTo>
                  <a:pt x="64469" y="1219480"/>
                  <a:pt x="65371" y="1236843"/>
                  <a:pt x="73959" y="1250716"/>
                </a:cubicBezTo>
                <a:cubicBezTo>
                  <a:pt x="126715" y="1335937"/>
                  <a:pt x="248753" y="1449047"/>
                  <a:pt x="316006" y="1499486"/>
                </a:cubicBezTo>
                <a:cubicBezTo>
                  <a:pt x="386043" y="1552014"/>
                  <a:pt x="444632" y="1586256"/>
                  <a:pt x="524435" y="1600339"/>
                </a:cubicBezTo>
                <a:cubicBezTo>
                  <a:pt x="544421" y="1603866"/>
                  <a:pt x="564776" y="1604822"/>
                  <a:pt x="584947" y="1607063"/>
                </a:cubicBezTo>
                <a:cubicBezTo>
                  <a:pt x="674594" y="1598098"/>
                  <a:pt x="764639" y="1592479"/>
                  <a:pt x="853888" y="1580169"/>
                </a:cubicBezTo>
                <a:cubicBezTo>
                  <a:pt x="894826" y="1574522"/>
                  <a:pt x="935289" y="1565014"/>
                  <a:pt x="974912" y="1553274"/>
                </a:cubicBezTo>
                <a:cubicBezTo>
                  <a:pt x="1007693" y="1543561"/>
                  <a:pt x="1077612" y="1504824"/>
                  <a:pt x="1102659" y="1486039"/>
                </a:cubicBezTo>
                <a:cubicBezTo>
                  <a:pt x="1189861" y="1420637"/>
                  <a:pt x="1226024" y="1395747"/>
                  <a:pt x="1277471" y="1311227"/>
                </a:cubicBezTo>
                <a:cubicBezTo>
                  <a:pt x="1309526" y="1258565"/>
                  <a:pt x="1342969" y="1169450"/>
                  <a:pt x="1364877" y="1116245"/>
                </a:cubicBezTo>
                <a:cubicBezTo>
                  <a:pt x="1371600" y="1082627"/>
                  <a:pt x="1377106" y="1048743"/>
                  <a:pt x="1385047" y="1015392"/>
                </a:cubicBezTo>
                <a:cubicBezTo>
                  <a:pt x="1388330" y="1001603"/>
                  <a:pt x="1395248" y="988849"/>
                  <a:pt x="1398494" y="975051"/>
                </a:cubicBezTo>
                <a:cubicBezTo>
                  <a:pt x="1404233" y="950660"/>
                  <a:pt x="1407459" y="925745"/>
                  <a:pt x="1411941" y="901092"/>
                </a:cubicBezTo>
                <a:cubicBezTo>
                  <a:pt x="1416423" y="840580"/>
                  <a:pt x="1422633" y="780172"/>
                  <a:pt x="1425388" y="719557"/>
                </a:cubicBezTo>
                <a:cubicBezTo>
                  <a:pt x="1433540" y="540215"/>
                  <a:pt x="1428596" y="620871"/>
                  <a:pt x="1438835" y="477510"/>
                </a:cubicBezTo>
                <a:cubicBezTo>
                  <a:pt x="1436594" y="457339"/>
                  <a:pt x="1436092" y="436899"/>
                  <a:pt x="1432112" y="416998"/>
                </a:cubicBezTo>
                <a:cubicBezTo>
                  <a:pt x="1427331" y="393091"/>
                  <a:pt x="1410770" y="356776"/>
                  <a:pt x="1398494" y="336316"/>
                </a:cubicBezTo>
                <a:cubicBezTo>
                  <a:pt x="1392729" y="326707"/>
                  <a:pt x="1383766" y="319218"/>
                  <a:pt x="1378324" y="309422"/>
                </a:cubicBezTo>
                <a:cubicBezTo>
                  <a:pt x="1372463" y="298872"/>
                  <a:pt x="1370774" y="286334"/>
                  <a:pt x="1364877" y="275804"/>
                </a:cubicBezTo>
                <a:cubicBezTo>
                  <a:pt x="1339336" y="230196"/>
                  <a:pt x="1311373" y="185984"/>
                  <a:pt x="1284194" y="141333"/>
                </a:cubicBezTo>
                <a:cubicBezTo>
                  <a:pt x="1268482" y="115520"/>
                  <a:pt x="1271732" y="120906"/>
                  <a:pt x="1243853" y="100992"/>
                </a:cubicBezTo>
                <a:cubicBezTo>
                  <a:pt x="1237278" y="96295"/>
                  <a:pt x="1231423" y="89867"/>
                  <a:pt x="1223683" y="87545"/>
                </a:cubicBezTo>
                <a:cubicBezTo>
                  <a:pt x="1212402" y="84161"/>
                  <a:pt x="1120813" y="74621"/>
                  <a:pt x="1116106" y="74098"/>
                </a:cubicBezTo>
                <a:cubicBezTo>
                  <a:pt x="1107141" y="69616"/>
                  <a:pt x="1097914" y="65624"/>
                  <a:pt x="1089212" y="60651"/>
                </a:cubicBezTo>
                <a:cubicBezTo>
                  <a:pt x="1082196" y="56642"/>
                  <a:pt x="1076378" y="50590"/>
                  <a:pt x="1069041" y="47204"/>
                </a:cubicBezTo>
                <a:cubicBezTo>
                  <a:pt x="1047125" y="37089"/>
                  <a:pt x="1024218" y="29275"/>
                  <a:pt x="1001806" y="20310"/>
                </a:cubicBezTo>
                <a:cubicBezTo>
                  <a:pt x="971668" y="8255"/>
                  <a:pt x="961865" y="1557"/>
                  <a:pt x="927847" y="139"/>
                </a:cubicBezTo>
                <a:cubicBezTo>
                  <a:pt x="887541" y="-1541"/>
                  <a:pt x="851647" y="12465"/>
                  <a:pt x="793377" y="13586"/>
                </a:cubicBezTo>
                <a:close/>
              </a:path>
            </a:pathLst>
          </a:custGeom>
          <a:solidFill>
            <a:srgbClr val="CAE4E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162F65"/>
                </a:solidFill>
                <a:latin typeface="DB Helvethaica X 55 Regular" panose="02000506090000020004" pitchFamily="2" charset="-34"/>
                <a:cs typeface="DB Helvethaica X 55 Regular" panose="02000506090000020004" pitchFamily="2" charset="-34"/>
              </a:rPr>
              <a:t>4</a:t>
            </a:r>
            <a:endParaRPr lang="th-TH" sz="3200">
              <a:solidFill>
                <a:srgbClr val="162F65"/>
              </a:solidFill>
              <a:latin typeface="DB Helvethaica X 55 Regular" panose="02000506090000020004" pitchFamily="2" charset="-34"/>
              <a:cs typeface="DB Helvethaica X 55 Regular" panose="02000506090000020004" pitchFamily="2" charset="-34"/>
            </a:endParaRPr>
          </a:p>
        </p:txBody>
      </p:sp>
      <p:sp>
        <p:nvSpPr>
          <p:cNvPr id="52" name="Title 1">
            <a:extLst>
              <a:ext uri="{FF2B5EF4-FFF2-40B4-BE49-F238E27FC236}">
                <a16:creationId xmlns:a16="http://schemas.microsoft.com/office/drawing/2014/main" id="{9AD50302-E8AB-4BD1-B287-66B30F954D04}"/>
              </a:ext>
            </a:extLst>
          </p:cNvPr>
          <p:cNvSpPr txBox="1">
            <a:spLocks/>
          </p:cNvSpPr>
          <p:nvPr/>
        </p:nvSpPr>
        <p:spPr>
          <a:xfrm>
            <a:off x="5858046" y="2978556"/>
            <a:ext cx="2325163" cy="441278"/>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l"/>
            <a:r>
              <a:rPr lang="th-TH" sz="2000">
                <a:solidFill>
                  <a:srgbClr val="162F65"/>
                </a:solidFill>
                <a:latin typeface="DB Helvethaica X 55 Regular" panose="02000506090000020004" pitchFamily="2" charset="-34"/>
                <a:cs typeface="DB Helvethaica X 55 Regular" panose="02000506090000020004" pitchFamily="2" charset="-34"/>
              </a:rPr>
              <a:t>กลุ่มค่าลดหย่อนส่วนตัว</a:t>
            </a:r>
          </a:p>
          <a:p>
            <a:pPr algn="l"/>
            <a:r>
              <a:rPr lang="th-TH" sz="1600">
                <a:solidFill>
                  <a:srgbClr val="3361AC"/>
                </a:solidFill>
                <a:latin typeface="DB Helvethaica X 55 Regular" panose="02000506090000020004" pitchFamily="2" charset="-34"/>
                <a:cs typeface="DB Helvethaica X 55 Regular" panose="02000506090000020004" pitchFamily="2" charset="-34"/>
              </a:rPr>
              <a:t>ดูจากสถานภาพของผู้มีเงินได้ </a:t>
            </a:r>
          </a:p>
          <a:p>
            <a:pPr algn="l"/>
            <a:r>
              <a:rPr lang="th-TH" sz="1600">
                <a:solidFill>
                  <a:srgbClr val="3361AC"/>
                </a:solidFill>
                <a:latin typeface="DB Helvethaica X 55 Regular" panose="02000506090000020004" pitchFamily="2" charset="-34"/>
                <a:cs typeface="DB Helvethaica X 55 Regular" panose="02000506090000020004" pitchFamily="2" charset="-34"/>
              </a:rPr>
              <a:t>เช่น โสด สมรส มีบุพการีต้องเลี้ยงดู</a:t>
            </a:r>
          </a:p>
        </p:txBody>
      </p:sp>
      <p:sp>
        <p:nvSpPr>
          <p:cNvPr id="53" name="Title 1">
            <a:extLst>
              <a:ext uri="{FF2B5EF4-FFF2-40B4-BE49-F238E27FC236}">
                <a16:creationId xmlns:a16="http://schemas.microsoft.com/office/drawing/2014/main" id="{EACA1E94-2565-4AEE-8444-899A16C014A8}"/>
              </a:ext>
            </a:extLst>
          </p:cNvPr>
          <p:cNvSpPr txBox="1">
            <a:spLocks/>
          </p:cNvSpPr>
          <p:nvPr/>
        </p:nvSpPr>
        <p:spPr>
          <a:xfrm>
            <a:off x="5831796" y="4119844"/>
            <a:ext cx="2351413" cy="441278"/>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l"/>
            <a:r>
              <a:rPr lang="th-TH" sz="2000">
                <a:solidFill>
                  <a:srgbClr val="162F65"/>
                </a:solidFill>
                <a:latin typeface="DB Helvethaica X 55 Regular" panose="02000506090000020004" pitchFamily="2" charset="-34"/>
                <a:cs typeface="DB Helvethaica X 55 Regular" panose="02000506090000020004" pitchFamily="2" charset="-34"/>
              </a:rPr>
              <a:t>กลุ่มเงินประกัน</a:t>
            </a:r>
          </a:p>
          <a:p>
            <a:pPr algn="l"/>
            <a:r>
              <a:rPr lang="th-TH" sz="2000">
                <a:solidFill>
                  <a:srgbClr val="162F65"/>
                </a:solidFill>
                <a:latin typeface="DB Helvethaica X 55 Regular" panose="02000506090000020004" pitchFamily="2" charset="-34"/>
                <a:cs typeface="DB Helvethaica X 55 Regular" panose="02000506090000020004" pitchFamily="2" charset="-34"/>
              </a:rPr>
              <a:t>เพื่อป้องกันความเสี่ยง</a:t>
            </a:r>
            <a:endParaRPr lang="th-TH" sz="1600">
              <a:solidFill>
                <a:srgbClr val="162F65"/>
              </a:solidFill>
              <a:latin typeface="DB Helvethaica X 55 Regular" panose="02000506090000020004" pitchFamily="2" charset="-34"/>
              <a:cs typeface="DB Helvethaica X 55 Regular" panose="02000506090000020004" pitchFamily="2" charset="-34"/>
            </a:endParaRPr>
          </a:p>
          <a:p>
            <a:pPr algn="l"/>
            <a:r>
              <a:rPr lang="th-TH" sz="1600">
                <a:solidFill>
                  <a:srgbClr val="3361AC"/>
                </a:solidFill>
                <a:latin typeface="DB Helvethaica X 55 Regular" panose="02000506090000020004" pitchFamily="2" charset="-34"/>
                <a:cs typeface="DB Helvethaica X 55 Regular" panose="02000506090000020004" pitchFamily="2" charset="-34"/>
              </a:rPr>
              <a:t>เช่น เบี้ยประกันชีวิต/ประกันสุขภาพ/</a:t>
            </a:r>
            <a:br>
              <a:rPr lang="th-TH" sz="1600">
                <a:solidFill>
                  <a:srgbClr val="3361AC"/>
                </a:solidFill>
                <a:latin typeface="DB Helvethaica X 55 Regular" panose="02000506090000020004" pitchFamily="2" charset="-34"/>
                <a:cs typeface="DB Helvethaica X 55 Regular" panose="02000506090000020004" pitchFamily="2" charset="-34"/>
              </a:rPr>
            </a:br>
            <a:r>
              <a:rPr lang="th-TH" sz="1600">
                <a:solidFill>
                  <a:srgbClr val="3361AC"/>
                </a:solidFill>
                <a:latin typeface="DB Helvethaica X 55 Regular" panose="02000506090000020004" pitchFamily="2" charset="-34"/>
                <a:cs typeface="DB Helvethaica X 55 Regular" panose="02000506090000020004" pitchFamily="2" charset="-34"/>
              </a:rPr>
              <a:t>เงินสะสมประกันสังคม</a:t>
            </a:r>
          </a:p>
        </p:txBody>
      </p:sp>
      <p:sp>
        <p:nvSpPr>
          <p:cNvPr id="57" name="Title 1">
            <a:extLst>
              <a:ext uri="{FF2B5EF4-FFF2-40B4-BE49-F238E27FC236}">
                <a16:creationId xmlns:a16="http://schemas.microsoft.com/office/drawing/2014/main" id="{5B3229F5-7E36-4139-9653-602A282138ED}"/>
              </a:ext>
            </a:extLst>
          </p:cNvPr>
          <p:cNvSpPr txBox="1">
            <a:spLocks/>
          </p:cNvSpPr>
          <p:nvPr/>
        </p:nvSpPr>
        <p:spPr>
          <a:xfrm>
            <a:off x="5843995" y="5335316"/>
            <a:ext cx="2351413" cy="441278"/>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l"/>
            <a:r>
              <a:rPr lang="th-TH" sz="2000">
                <a:solidFill>
                  <a:srgbClr val="162F65"/>
                </a:solidFill>
                <a:latin typeface="DB Helvethaica X 55 Regular" panose="02000506090000020004" pitchFamily="2" charset="-34"/>
                <a:cs typeface="DB Helvethaica X 55 Regular" panose="02000506090000020004" pitchFamily="2" charset="-34"/>
              </a:rPr>
              <a:t>กลุ่มเงินลงทุนเพื่อการเกษียณ</a:t>
            </a:r>
          </a:p>
          <a:p>
            <a:pPr algn="l"/>
            <a:r>
              <a:rPr lang="th-TH" sz="1600">
                <a:solidFill>
                  <a:srgbClr val="3361AC"/>
                </a:solidFill>
                <a:latin typeface="DB Helvethaica X 55 Regular" panose="02000506090000020004" pitchFamily="2" charset="-34"/>
                <a:cs typeface="DB Helvethaica X 55 Regular" panose="02000506090000020004" pitchFamily="2" charset="-34"/>
              </a:rPr>
              <a:t>การลงทุนในสินทรัพย์ทางการเงินเพื่อการเกษียณ เช่น </a:t>
            </a:r>
            <a:r>
              <a:rPr lang="en-US" sz="1600">
                <a:solidFill>
                  <a:srgbClr val="3361AC"/>
                </a:solidFill>
                <a:latin typeface="DB Helvethaica X 55 Regular" panose="02000506090000020004" pitchFamily="2" charset="-34"/>
                <a:cs typeface="DB Helvethaica X 55 Regular" panose="02000506090000020004" pitchFamily="2" charset="-34"/>
              </a:rPr>
              <a:t>RMF </a:t>
            </a:r>
            <a:r>
              <a:rPr lang="th-TH" sz="1600">
                <a:solidFill>
                  <a:srgbClr val="3361AC"/>
                </a:solidFill>
                <a:latin typeface="DB Helvethaica X 55 Regular" panose="02000506090000020004" pitchFamily="2" charset="-34"/>
                <a:cs typeface="DB Helvethaica X 55 Regular" panose="02000506090000020004" pitchFamily="2" charset="-34"/>
              </a:rPr>
              <a:t>กบข</a:t>
            </a:r>
            <a:r>
              <a:rPr lang="en-US" sz="1600">
                <a:solidFill>
                  <a:srgbClr val="3361AC"/>
                </a:solidFill>
                <a:latin typeface="DB Helvethaica X 55 Regular" panose="02000506090000020004" pitchFamily="2" charset="-34"/>
                <a:cs typeface="DB Helvethaica X 55 Regular" panose="02000506090000020004" pitchFamily="2" charset="-34"/>
              </a:rPr>
              <a:t>. </a:t>
            </a:r>
            <a:r>
              <a:rPr lang="th-TH" sz="1600">
                <a:solidFill>
                  <a:srgbClr val="3361AC"/>
                </a:solidFill>
                <a:latin typeface="DB Helvethaica X 55 Regular" panose="02000506090000020004" pitchFamily="2" charset="-34"/>
                <a:cs typeface="DB Helvethaica X 55 Regular" panose="02000506090000020004" pitchFamily="2" charset="-34"/>
              </a:rPr>
              <a:t>กอช</a:t>
            </a:r>
            <a:r>
              <a:rPr lang="en-US" sz="1600">
                <a:solidFill>
                  <a:srgbClr val="3361AC"/>
                </a:solidFill>
                <a:latin typeface="DB Helvethaica X 55 Regular" panose="02000506090000020004" pitchFamily="2" charset="-34"/>
                <a:cs typeface="DB Helvethaica X 55 Regular" panose="02000506090000020004" pitchFamily="2" charset="-34"/>
              </a:rPr>
              <a:t>. </a:t>
            </a:r>
            <a:r>
              <a:rPr lang="th-TH" sz="1600">
                <a:solidFill>
                  <a:srgbClr val="3361AC"/>
                </a:solidFill>
                <a:latin typeface="DB Helvethaica X 55 Regular" panose="02000506090000020004" pitchFamily="2" charset="-34"/>
                <a:cs typeface="DB Helvethaica X 55 Regular" panose="02000506090000020004" pitchFamily="2" charset="-34"/>
              </a:rPr>
              <a:t>กองทุนสำรองเลี้ยงชีพ</a:t>
            </a:r>
            <a:r>
              <a:rPr lang="en-US" sz="1600">
                <a:solidFill>
                  <a:srgbClr val="3361AC"/>
                </a:solidFill>
                <a:latin typeface="DB Helvethaica X 55 Regular" panose="02000506090000020004" pitchFamily="2" charset="-34"/>
                <a:cs typeface="DB Helvethaica X 55 Regular" panose="02000506090000020004" pitchFamily="2" charset="-34"/>
              </a:rPr>
              <a:t> </a:t>
            </a:r>
            <a:endParaRPr lang="th-TH" sz="1600">
              <a:solidFill>
                <a:srgbClr val="3361AC"/>
              </a:solidFill>
              <a:latin typeface="DB Helvethaica X 55 Regular" panose="02000506090000020004" pitchFamily="2" charset="-34"/>
              <a:cs typeface="DB Helvethaica X 55 Regular" panose="02000506090000020004" pitchFamily="2" charset="-34"/>
            </a:endParaRPr>
          </a:p>
        </p:txBody>
      </p:sp>
      <p:sp>
        <p:nvSpPr>
          <p:cNvPr id="61" name="Title 1">
            <a:extLst>
              <a:ext uri="{FF2B5EF4-FFF2-40B4-BE49-F238E27FC236}">
                <a16:creationId xmlns:a16="http://schemas.microsoft.com/office/drawing/2014/main" id="{D328386E-181A-459A-A72F-53A6B25E8866}"/>
              </a:ext>
            </a:extLst>
          </p:cNvPr>
          <p:cNvSpPr txBox="1">
            <a:spLocks/>
          </p:cNvSpPr>
          <p:nvPr/>
        </p:nvSpPr>
        <p:spPr>
          <a:xfrm>
            <a:off x="8774663" y="2958177"/>
            <a:ext cx="2301542" cy="441278"/>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l"/>
            <a:r>
              <a:rPr lang="th-TH" sz="2000">
                <a:solidFill>
                  <a:srgbClr val="162F65"/>
                </a:solidFill>
                <a:latin typeface="DB Helvethaica X 55 Regular" panose="02000506090000020004" pitchFamily="2" charset="-34"/>
                <a:cs typeface="DB Helvethaica X 55 Regular" panose="02000506090000020004" pitchFamily="2" charset="-34"/>
              </a:rPr>
              <a:t>กลุ่มเงินบริจาค</a:t>
            </a:r>
          </a:p>
          <a:p>
            <a:pPr algn="l"/>
            <a:r>
              <a:rPr lang="th-TH" sz="1600">
                <a:solidFill>
                  <a:srgbClr val="3361AC"/>
                </a:solidFill>
                <a:latin typeface="DB Helvethaica X 55 Regular" panose="02000506090000020004" pitchFamily="2" charset="-34"/>
                <a:cs typeface="DB Helvethaica X 55 Regular" panose="02000506090000020004" pitchFamily="2" charset="-34"/>
              </a:rPr>
              <a:t>เช่น เงินบริจาคการศึกษา/โรงพยาบาล</a:t>
            </a:r>
          </a:p>
        </p:txBody>
      </p:sp>
      <p:sp>
        <p:nvSpPr>
          <p:cNvPr id="66" name="Freeform: Shape 65">
            <a:extLst>
              <a:ext uri="{FF2B5EF4-FFF2-40B4-BE49-F238E27FC236}">
                <a16:creationId xmlns:a16="http://schemas.microsoft.com/office/drawing/2014/main" id="{CFF51D9C-89F3-484A-A40A-30AA2D00C854}"/>
              </a:ext>
            </a:extLst>
          </p:cNvPr>
          <p:cNvSpPr/>
          <p:nvPr/>
        </p:nvSpPr>
        <p:spPr>
          <a:xfrm>
            <a:off x="8344604" y="4102980"/>
            <a:ext cx="430059" cy="441278"/>
          </a:xfrm>
          <a:custGeom>
            <a:avLst/>
            <a:gdLst>
              <a:gd name="connsiteX0" fmla="*/ 793377 w 1438835"/>
              <a:gd name="connsiteY0" fmla="*/ 13586 h 1607063"/>
              <a:gd name="connsiteX1" fmla="*/ 578224 w 1438835"/>
              <a:gd name="connsiteY1" fmla="*/ 6863 h 1607063"/>
              <a:gd name="connsiteX2" fmla="*/ 443753 w 1438835"/>
              <a:gd name="connsiteY2" fmla="*/ 13586 h 1607063"/>
              <a:gd name="connsiteX3" fmla="*/ 349624 w 1438835"/>
              <a:gd name="connsiteY3" fmla="*/ 60651 h 1607063"/>
              <a:gd name="connsiteX4" fmla="*/ 127747 w 1438835"/>
              <a:gd name="connsiteY4" fmla="*/ 289251 h 1607063"/>
              <a:gd name="connsiteX5" fmla="*/ 13447 w 1438835"/>
              <a:gd name="connsiteY5" fmla="*/ 591810 h 1607063"/>
              <a:gd name="connsiteX6" fmla="*/ 0 w 1438835"/>
              <a:gd name="connsiteY6" fmla="*/ 679216 h 1607063"/>
              <a:gd name="connsiteX7" fmla="*/ 6724 w 1438835"/>
              <a:gd name="connsiteY7" fmla="*/ 995222 h 1607063"/>
              <a:gd name="connsiteX8" fmla="*/ 40341 w 1438835"/>
              <a:gd name="connsiteY8" fmla="*/ 1116245 h 1607063"/>
              <a:gd name="connsiteX9" fmla="*/ 60512 w 1438835"/>
              <a:gd name="connsiteY9" fmla="*/ 1203651 h 1607063"/>
              <a:gd name="connsiteX10" fmla="*/ 73959 w 1438835"/>
              <a:gd name="connsiteY10" fmla="*/ 1250716 h 1607063"/>
              <a:gd name="connsiteX11" fmla="*/ 316006 w 1438835"/>
              <a:gd name="connsiteY11" fmla="*/ 1499486 h 1607063"/>
              <a:gd name="connsiteX12" fmla="*/ 524435 w 1438835"/>
              <a:gd name="connsiteY12" fmla="*/ 1600339 h 1607063"/>
              <a:gd name="connsiteX13" fmla="*/ 584947 w 1438835"/>
              <a:gd name="connsiteY13" fmla="*/ 1607063 h 1607063"/>
              <a:gd name="connsiteX14" fmla="*/ 853888 w 1438835"/>
              <a:gd name="connsiteY14" fmla="*/ 1580169 h 1607063"/>
              <a:gd name="connsiteX15" fmla="*/ 974912 w 1438835"/>
              <a:gd name="connsiteY15" fmla="*/ 1553274 h 1607063"/>
              <a:gd name="connsiteX16" fmla="*/ 1102659 w 1438835"/>
              <a:gd name="connsiteY16" fmla="*/ 1486039 h 1607063"/>
              <a:gd name="connsiteX17" fmla="*/ 1277471 w 1438835"/>
              <a:gd name="connsiteY17" fmla="*/ 1311227 h 1607063"/>
              <a:gd name="connsiteX18" fmla="*/ 1364877 w 1438835"/>
              <a:gd name="connsiteY18" fmla="*/ 1116245 h 1607063"/>
              <a:gd name="connsiteX19" fmla="*/ 1385047 w 1438835"/>
              <a:gd name="connsiteY19" fmla="*/ 1015392 h 1607063"/>
              <a:gd name="connsiteX20" fmla="*/ 1398494 w 1438835"/>
              <a:gd name="connsiteY20" fmla="*/ 975051 h 1607063"/>
              <a:gd name="connsiteX21" fmla="*/ 1411941 w 1438835"/>
              <a:gd name="connsiteY21" fmla="*/ 901092 h 1607063"/>
              <a:gd name="connsiteX22" fmla="*/ 1425388 w 1438835"/>
              <a:gd name="connsiteY22" fmla="*/ 719557 h 1607063"/>
              <a:gd name="connsiteX23" fmla="*/ 1438835 w 1438835"/>
              <a:gd name="connsiteY23" fmla="*/ 477510 h 1607063"/>
              <a:gd name="connsiteX24" fmla="*/ 1432112 w 1438835"/>
              <a:gd name="connsiteY24" fmla="*/ 416998 h 1607063"/>
              <a:gd name="connsiteX25" fmla="*/ 1398494 w 1438835"/>
              <a:gd name="connsiteY25" fmla="*/ 336316 h 1607063"/>
              <a:gd name="connsiteX26" fmla="*/ 1378324 w 1438835"/>
              <a:gd name="connsiteY26" fmla="*/ 309422 h 1607063"/>
              <a:gd name="connsiteX27" fmla="*/ 1364877 w 1438835"/>
              <a:gd name="connsiteY27" fmla="*/ 275804 h 1607063"/>
              <a:gd name="connsiteX28" fmla="*/ 1284194 w 1438835"/>
              <a:gd name="connsiteY28" fmla="*/ 141333 h 1607063"/>
              <a:gd name="connsiteX29" fmla="*/ 1243853 w 1438835"/>
              <a:gd name="connsiteY29" fmla="*/ 100992 h 1607063"/>
              <a:gd name="connsiteX30" fmla="*/ 1223683 w 1438835"/>
              <a:gd name="connsiteY30" fmla="*/ 87545 h 1607063"/>
              <a:gd name="connsiteX31" fmla="*/ 1116106 w 1438835"/>
              <a:gd name="connsiteY31" fmla="*/ 74098 h 1607063"/>
              <a:gd name="connsiteX32" fmla="*/ 1089212 w 1438835"/>
              <a:gd name="connsiteY32" fmla="*/ 60651 h 1607063"/>
              <a:gd name="connsiteX33" fmla="*/ 1069041 w 1438835"/>
              <a:gd name="connsiteY33" fmla="*/ 47204 h 1607063"/>
              <a:gd name="connsiteX34" fmla="*/ 1001806 w 1438835"/>
              <a:gd name="connsiteY34" fmla="*/ 20310 h 1607063"/>
              <a:gd name="connsiteX35" fmla="*/ 927847 w 1438835"/>
              <a:gd name="connsiteY35" fmla="*/ 139 h 1607063"/>
              <a:gd name="connsiteX36" fmla="*/ 793377 w 1438835"/>
              <a:gd name="connsiteY36" fmla="*/ 13586 h 16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38835" h="1607063">
                <a:moveTo>
                  <a:pt x="793377" y="13586"/>
                </a:moveTo>
                <a:cubicBezTo>
                  <a:pt x="735107" y="14707"/>
                  <a:pt x="826463" y="12380"/>
                  <a:pt x="578224" y="6863"/>
                </a:cubicBezTo>
                <a:cubicBezTo>
                  <a:pt x="533355" y="5866"/>
                  <a:pt x="488577" y="11345"/>
                  <a:pt x="443753" y="13586"/>
                </a:cubicBezTo>
                <a:cubicBezTo>
                  <a:pt x="412377" y="29274"/>
                  <a:pt x="376806" y="38476"/>
                  <a:pt x="349624" y="60651"/>
                </a:cubicBezTo>
                <a:cubicBezTo>
                  <a:pt x="280894" y="116721"/>
                  <a:pt x="193977" y="215663"/>
                  <a:pt x="127747" y="289251"/>
                </a:cubicBezTo>
                <a:cubicBezTo>
                  <a:pt x="72665" y="417775"/>
                  <a:pt x="42338" y="467991"/>
                  <a:pt x="13447" y="591810"/>
                </a:cubicBezTo>
                <a:cubicBezTo>
                  <a:pt x="6749" y="620517"/>
                  <a:pt x="4482" y="650081"/>
                  <a:pt x="0" y="679216"/>
                </a:cubicBezTo>
                <a:cubicBezTo>
                  <a:pt x="2241" y="784551"/>
                  <a:pt x="-2960" y="890309"/>
                  <a:pt x="6724" y="995222"/>
                </a:cubicBezTo>
                <a:cubicBezTo>
                  <a:pt x="10572" y="1036913"/>
                  <a:pt x="29879" y="1075705"/>
                  <a:pt x="40341" y="1116245"/>
                </a:cubicBezTo>
                <a:cubicBezTo>
                  <a:pt x="47813" y="1145198"/>
                  <a:pt x="53260" y="1174643"/>
                  <a:pt x="60512" y="1203651"/>
                </a:cubicBezTo>
                <a:cubicBezTo>
                  <a:pt x="64469" y="1219480"/>
                  <a:pt x="65371" y="1236843"/>
                  <a:pt x="73959" y="1250716"/>
                </a:cubicBezTo>
                <a:cubicBezTo>
                  <a:pt x="126715" y="1335937"/>
                  <a:pt x="248753" y="1449047"/>
                  <a:pt x="316006" y="1499486"/>
                </a:cubicBezTo>
                <a:cubicBezTo>
                  <a:pt x="386043" y="1552014"/>
                  <a:pt x="444632" y="1586256"/>
                  <a:pt x="524435" y="1600339"/>
                </a:cubicBezTo>
                <a:cubicBezTo>
                  <a:pt x="544421" y="1603866"/>
                  <a:pt x="564776" y="1604822"/>
                  <a:pt x="584947" y="1607063"/>
                </a:cubicBezTo>
                <a:cubicBezTo>
                  <a:pt x="674594" y="1598098"/>
                  <a:pt x="764639" y="1592479"/>
                  <a:pt x="853888" y="1580169"/>
                </a:cubicBezTo>
                <a:cubicBezTo>
                  <a:pt x="894826" y="1574522"/>
                  <a:pt x="935289" y="1565014"/>
                  <a:pt x="974912" y="1553274"/>
                </a:cubicBezTo>
                <a:cubicBezTo>
                  <a:pt x="1007693" y="1543561"/>
                  <a:pt x="1077612" y="1504824"/>
                  <a:pt x="1102659" y="1486039"/>
                </a:cubicBezTo>
                <a:cubicBezTo>
                  <a:pt x="1189861" y="1420637"/>
                  <a:pt x="1226024" y="1395747"/>
                  <a:pt x="1277471" y="1311227"/>
                </a:cubicBezTo>
                <a:cubicBezTo>
                  <a:pt x="1309526" y="1258565"/>
                  <a:pt x="1342969" y="1169450"/>
                  <a:pt x="1364877" y="1116245"/>
                </a:cubicBezTo>
                <a:cubicBezTo>
                  <a:pt x="1371600" y="1082627"/>
                  <a:pt x="1377106" y="1048743"/>
                  <a:pt x="1385047" y="1015392"/>
                </a:cubicBezTo>
                <a:cubicBezTo>
                  <a:pt x="1388330" y="1001603"/>
                  <a:pt x="1395248" y="988849"/>
                  <a:pt x="1398494" y="975051"/>
                </a:cubicBezTo>
                <a:cubicBezTo>
                  <a:pt x="1404233" y="950660"/>
                  <a:pt x="1407459" y="925745"/>
                  <a:pt x="1411941" y="901092"/>
                </a:cubicBezTo>
                <a:cubicBezTo>
                  <a:pt x="1416423" y="840580"/>
                  <a:pt x="1422633" y="780172"/>
                  <a:pt x="1425388" y="719557"/>
                </a:cubicBezTo>
                <a:cubicBezTo>
                  <a:pt x="1433540" y="540215"/>
                  <a:pt x="1428596" y="620871"/>
                  <a:pt x="1438835" y="477510"/>
                </a:cubicBezTo>
                <a:cubicBezTo>
                  <a:pt x="1436594" y="457339"/>
                  <a:pt x="1436092" y="436899"/>
                  <a:pt x="1432112" y="416998"/>
                </a:cubicBezTo>
                <a:cubicBezTo>
                  <a:pt x="1427331" y="393091"/>
                  <a:pt x="1410770" y="356776"/>
                  <a:pt x="1398494" y="336316"/>
                </a:cubicBezTo>
                <a:cubicBezTo>
                  <a:pt x="1392729" y="326707"/>
                  <a:pt x="1383766" y="319218"/>
                  <a:pt x="1378324" y="309422"/>
                </a:cubicBezTo>
                <a:cubicBezTo>
                  <a:pt x="1372463" y="298872"/>
                  <a:pt x="1370774" y="286334"/>
                  <a:pt x="1364877" y="275804"/>
                </a:cubicBezTo>
                <a:cubicBezTo>
                  <a:pt x="1339336" y="230196"/>
                  <a:pt x="1311373" y="185984"/>
                  <a:pt x="1284194" y="141333"/>
                </a:cubicBezTo>
                <a:cubicBezTo>
                  <a:pt x="1268482" y="115520"/>
                  <a:pt x="1271732" y="120906"/>
                  <a:pt x="1243853" y="100992"/>
                </a:cubicBezTo>
                <a:cubicBezTo>
                  <a:pt x="1237278" y="96295"/>
                  <a:pt x="1231423" y="89867"/>
                  <a:pt x="1223683" y="87545"/>
                </a:cubicBezTo>
                <a:cubicBezTo>
                  <a:pt x="1212402" y="84161"/>
                  <a:pt x="1120813" y="74621"/>
                  <a:pt x="1116106" y="74098"/>
                </a:cubicBezTo>
                <a:cubicBezTo>
                  <a:pt x="1107141" y="69616"/>
                  <a:pt x="1097914" y="65624"/>
                  <a:pt x="1089212" y="60651"/>
                </a:cubicBezTo>
                <a:cubicBezTo>
                  <a:pt x="1082196" y="56642"/>
                  <a:pt x="1076378" y="50590"/>
                  <a:pt x="1069041" y="47204"/>
                </a:cubicBezTo>
                <a:cubicBezTo>
                  <a:pt x="1047125" y="37089"/>
                  <a:pt x="1024218" y="29275"/>
                  <a:pt x="1001806" y="20310"/>
                </a:cubicBezTo>
                <a:cubicBezTo>
                  <a:pt x="971668" y="8255"/>
                  <a:pt x="961865" y="1557"/>
                  <a:pt x="927847" y="139"/>
                </a:cubicBezTo>
                <a:cubicBezTo>
                  <a:pt x="887541" y="-1541"/>
                  <a:pt x="851647" y="12465"/>
                  <a:pt x="793377" y="13586"/>
                </a:cubicBezTo>
                <a:close/>
              </a:path>
            </a:pathLst>
          </a:custGeom>
          <a:solidFill>
            <a:srgbClr val="CAE4E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162F65"/>
                </a:solidFill>
                <a:latin typeface="DB Helvethaica X 55 Regular" panose="02000506090000020004" pitchFamily="2" charset="-34"/>
                <a:cs typeface="DB Helvethaica X 55 Regular" panose="02000506090000020004" pitchFamily="2" charset="-34"/>
              </a:rPr>
              <a:t>5</a:t>
            </a:r>
            <a:endParaRPr lang="th-TH" sz="3200">
              <a:solidFill>
                <a:srgbClr val="162F65"/>
              </a:solidFill>
              <a:latin typeface="DB Helvethaica X 55 Regular" panose="02000506090000020004" pitchFamily="2" charset="-34"/>
              <a:cs typeface="DB Helvethaica X 55 Regular" panose="02000506090000020004" pitchFamily="2" charset="-34"/>
            </a:endParaRPr>
          </a:p>
        </p:txBody>
      </p:sp>
      <p:sp>
        <p:nvSpPr>
          <p:cNvPr id="67" name="Title 1">
            <a:extLst>
              <a:ext uri="{FF2B5EF4-FFF2-40B4-BE49-F238E27FC236}">
                <a16:creationId xmlns:a16="http://schemas.microsoft.com/office/drawing/2014/main" id="{0853AA8C-5D46-448C-B0D4-597EBFED7EB7}"/>
              </a:ext>
            </a:extLst>
          </p:cNvPr>
          <p:cNvSpPr txBox="1">
            <a:spLocks/>
          </p:cNvSpPr>
          <p:nvPr/>
        </p:nvSpPr>
        <p:spPr>
          <a:xfrm>
            <a:off x="8789541" y="4105340"/>
            <a:ext cx="2222842" cy="441278"/>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l"/>
            <a:r>
              <a:rPr lang="th-TH" sz="2000">
                <a:solidFill>
                  <a:srgbClr val="162F65"/>
                </a:solidFill>
                <a:latin typeface="DB Helvethaica X 55 Regular" panose="02000506090000020004" pitchFamily="2" charset="-34"/>
                <a:cs typeface="DB Helvethaica X 55 Regular" panose="02000506090000020004" pitchFamily="2" charset="-34"/>
              </a:rPr>
              <a:t>ดอกเบี้ยของสินเชื่อ</a:t>
            </a:r>
          </a:p>
          <a:p>
            <a:pPr algn="l"/>
            <a:r>
              <a:rPr lang="th-TH" sz="2000">
                <a:solidFill>
                  <a:srgbClr val="162F65"/>
                </a:solidFill>
                <a:latin typeface="DB Helvethaica X 55 Regular" panose="02000506090000020004" pitchFamily="2" charset="-34"/>
                <a:cs typeface="DB Helvethaica X 55 Regular" panose="02000506090000020004" pitchFamily="2" charset="-34"/>
              </a:rPr>
              <a:t>เพื่อที่อยู่อาศัย</a:t>
            </a:r>
          </a:p>
        </p:txBody>
      </p:sp>
      <p:sp>
        <p:nvSpPr>
          <p:cNvPr id="69" name="Freeform: Shape 68">
            <a:extLst>
              <a:ext uri="{FF2B5EF4-FFF2-40B4-BE49-F238E27FC236}">
                <a16:creationId xmlns:a16="http://schemas.microsoft.com/office/drawing/2014/main" id="{90F14E20-4867-4771-862C-F7630F64D49A}"/>
              </a:ext>
            </a:extLst>
          </p:cNvPr>
          <p:cNvSpPr/>
          <p:nvPr/>
        </p:nvSpPr>
        <p:spPr>
          <a:xfrm>
            <a:off x="8344604" y="5305929"/>
            <a:ext cx="430059" cy="441278"/>
          </a:xfrm>
          <a:custGeom>
            <a:avLst/>
            <a:gdLst>
              <a:gd name="connsiteX0" fmla="*/ 793377 w 1438835"/>
              <a:gd name="connsiteY0" fmla="*/ 13586 h 1607063"/>
              <a:gd name="connsiteX1" fmla="*/ 578224 w 1438835"/>
              <a:gd name="connsiteY1" fmla="*/ 6863 h 1607063"/>
              <a:gd name="connsiteX2" fmla="*/ 443753 w 1438835"/>
              <a:gd name="connsiteY2" fmla="*/ 13586 h 1607063"/>
              <a:gd name="connsiteX3" fmla="*/ 349624 w 1438835"/>
              <a:gd name="connsiteY3" fmla="*/ 60651 h 1607063"/>
              <a:gd name="connsiteX4" fmla="*/ 127747 w 1438835"/>
              <a:gd name="connsiteY4" fmla="*/ 289251 h 1607063"/>
              <a:gd name="connsiteX5" fmla="*/ 13447 w 1438835"/>
              <a:gd name="connsiteY5" fmla="*/ 591810 h 1607063"/>
              <a:gd name="connsiteX6" fmla="*/ 0 w 1438835"/>
              <a:gd name="connsiteY6" fmla="*/ 679216 h 1607063"/>
              <a:gd name="connsiteX7" fmla="*/ 6724 w 1438835"/>
              <a:gd name="connsiteY7" fmla="*/ 995222 h 1607063"/>
              <a:gd name="connsiteX8" fmla="*/ 40341 w 1438835"/>
              <a:gd name="connsiteY8" fmla="*/ 1116245 h 1607063"/>
              <a:gd name="connsiteX9" fmla="*/ 60512 w 1438835"/>
              <a:gd name="connsiteY9" fmla="*/ 1203651 h 1607063"/>
              <a:gd name="connsiteX10" fmla="*/ 73959 w 1438835"/>
              <a:gd name="connsiteY10" fmla="*/ 1250716 h 1607063"/>
              <a:gd name="connsiteX11" fmla="*/ 316006 w 1438835"/>
              <a:gd name="connsiteY11" fmla="*/ 1499486 h 1607063"/>
              <a:gd name="connsiteX12" fmla="*/ 524435 w 1438835"/>
              <a:gd name="connsiteY12" fmla="*/ 1600339 h 1607063"/>
              <a:gd name="connsiteX13" fmla="*/ 584947 w 1438835"/>
              <a:gd name="connsiteY13" fmla="*/ 1607063 h 1607063"/>
              <a:gd name="connsiteX14" fmla="*/ 853888 w 1438835"/>
              <a:gd name="connsiteY14" fmla="*/ 1580169 h 1607063"/>
              <a:gd name="connsiteX15" fmla="*/ 974912 w 1438835"/>
              <a:gd name="connsiteY15" fmla="*/ 1553274 h 1607063"/>
              <a:gd name="connsiteX16" fmla="*/ 1102659 w 1438835"/>
              <a:gd name="connsiteY16" fmla="*/ 1486039 h 1607063"/>
              <a:gd name="connsiteX17" fmla="*/ 1277471 w 1438835"/>
              <a:gd name="connsiteY17" fmla="*/ 1311227 h 1607063"/>
              <a:gd name="connsiteX18" fmla="*/ 1364877 w 1438835"/>
              <a:gd name="connsiteY18" fmla="*/ 1116245 h 1607063"/>
              <a:gd name="connsiteX19" fmla="*/ 1385047 w 1438835"/>
              <a:gd name="connsiteY19" fmla="*/ 1015392 h 1607063"/>
              <a:gd name="connsiteX20" fmla="*/ 1398494 w 1438835"/>
              <a:gd name="connsiteY20" fmla="*/ 975051 h 1607063"/>
              <a:gd name="connsiteX21" fmla="*/ 1411941 w 1438835"/>
              <a:gd name="connsiteY21" fmla="*/ 901092 h 1607063"/>
              <a:gd name="connsiteX22" fmla="*/ 1425388 w 1438835"/>
              <a:gd name="connsiteY22" fmla="*/ 719557 h 1607063"/>
              <a:gd name="connsiteX23" fmla="*/ 1438835 w 1438835"/>
              <a:gd name="connsiteY23" fmla="*/ 477510 h 1607063"/>
              <a:gd name="connsiteX24" fmla="*/ 1432112 w 1438835"/>
              <a:gd name="connsiteY24" fmla="*/ 416998 h 1607063"/>
              <a:gd name="connsiteX25" fmla="*/ 1398494 w 1438835"/>
              <a:gd name="connsiteY25" fmla="*/ 336316 h 1607063"/>
              <a:gd name="connsiteX26" fmla="*/ 1378324 w 1438835"/>
              <a:gd name="connsiteY26" fmla="*/ 309422 h 1607063"/>
              <a:gd name="connsiteX27" fmla="*/ 1364877 w 1438835"/>
              <a:gd name="connsiteY27" fmla="*/ 275804 h 1607063"/>
              <a:gd name="connsiteX28" fmla="*/ 1284194 w 1438835"/>
              <a:gd name="connsiteY28" fmla="*/ 141333 h 1607063"/>
              <a:gd name="connsiteX29" fmla="*/ 1243853 w 1438835"/>
              <a:gd name="connsiteY29" fmla="*/ 100992 h 1607063"/>
              <a:gd name="connsiteX30" fmla="*/ 1223683 w 1438835"/>
              <a:gd name="connsiteY30" fmla="*/ 87545 h 1607063"/>
              <a:gd name="connsiteX31" fmla="*/ 1116106 w 1438835"/>
              <a:gd name="connsiteY31" fmla="*/ 74098 h 1607063"/>
              <a:gd name="connsiteX32" fmla="*/ 1089212 w 1438835"/>
              <a:gd name="connsiteY32" fmla="*/ 60651 h 1607063"/>
              <a:gd name="connsiteX33" fmla="*/ 1069041 w 1438835"/>
              <a:gd name="connsiteY33" fmla="*/ 47204 h 1607063"/>
              <a:gd name="connsiteX34" fmla="*/ 1001806 w 1438835"/>
              <a:gd name="connsiteY34" fmla="*/ 20310 h 1607063"/>
              <a:gd name="connsiteX35" fmla="*/ 927847 w 1438835"/>
              <a:gd name="connsiteY35" fmla="*/ 139 h 1607063"/>
              <a:gd name="connsiteX36" fmla="*/ 793377 w 1438835"/>
              <a:gd name="connsiteY36" fmla="*/ 13586 h 16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38835" h="1607063">
                <a:moveTo>
                  <a:pt x="793377" y="13586"/>
                </a:moveTo>
                <a:cubicBezTo>
                  <a:pt x="735107" y="14707"/>
                  <a:pt x="826463" y="12380"/>
                  <a:pt x="578224" y="6863"/>
                </a:cubicBezTo>
                <a:cubicBezTo>
                  <a:pt x="533355" y="5866"/>
                  <a:pt x="488577" y="11345"/>
                  <a:pt x="443753" y="13586"/>
                </a:cubicBezTo>
                <a:cubicBezTo>
                  <a:pt x="412377" y="29274"/>
                  <a:pt x="376806" y="38476"/>
                  <a:pt x="349624" y="60651"/>
                </a:cubicBezTo>
                <a:cubicBezTo>
                  <a:pt x="280894" y="116721"/>
                  <a:pt x="193977" y="215663"/>
                  <a:pt x="127747" y="289251"/>
                </a:cubicBezTo>
                <a:cubicBezTo>
                  <a:pt x="72665" y="417775"/>
                  <a:pt x="42338" y="467991"/>
                  <a:pt x="13447" y="591810"/>
                </a:cubicBezTo>
                <a:cubicBezTo>
                  <a:pt x="6749" y="620517"/>
                  <a:pt x="4482" y="650081"/>
                  <a:pt x="0" y="679216"/>
                </a:cubicBezTo>
                <a:cubicBezTo>
                  <a:pt x="2241" y="784551"/>
                  <a:pt x="-2960" y="890309"/>
                  <a:pt x="6724" y="995222"/>
                </a:cubicBezTo>
                <a:cubicBezTo>
                  <a:pt x="10572" y="1036913"/>
                  <a:pt x="29879" y="1075705"/>
                  <a:pt x="40341" y="1116245"/>
                </a:cubicBezTo>
                <a:cubicBezTo>
                  <a:pt x="47813" y="1145198"/>
                  <a:pt x="53260" y="1174643"/>
                  <a:pt x="60512" y="1203651"/>
                </a:cubicBezTo>
                <a:cubicBezTo>
                  <a:pt x="64469" y="1219480"/>
                  <a:pt x="65371" y="1236843"/>
                  <a:pt x="73959" y="1250716"/>
                </a:cubicBezTo>
                <a:cubicBezTo>
                  <a:pt x="126715" y="1335937"/>
                  <a:pt x="248753" y="1449047"/>
                  <a:pt x="316006" y="1499486"/>
                </a:cubicBezTo>
                <a:cubicBezTo>
                  <a:pt x="386043" y="1552014"/>
                  <a:pt x="444632" y="1586256"/>
                  <a:pt x="524435" y="1600339"/>
                </a:cubicBezTo>
                <a:cubicBezTo>
                  <a:pt x="544421" y="1603866"/>
                  <a:pt x="564776" y="1604822"/>
                  <a:pt x="584947" y="1607063"/>
                </a:cubicBezTo>
                <a:cubicBezTo>
                  <a:pt x="674594" y="1598098"/>
                  <a:pt x="764639" y="1592479"/>
                  <a:pt x="853888" y="1580169"/>
                </a:cubicBezTo>
                <a:cubicBezTo>
                  <a:pt x="894826" y="1574522"/>
                  <a:pt x="935289" y="1565014"/>
                  <a:pt x="974912" y="1553274"/>
                </a:cubicBezTo>
                <a:cubicBezTo>
                  <a:pt x="1007693" y="1543561"/>
                  <a:pt x="1077612" y="1504824"/>
                  <a:pt x="1102659" y="1486039"/>
                </a:cubicBezTo>
                <a:cubicBezTo>
                  <a:pt x="1189861" y="1420637"/>
                  <a:pt x="1226024" y="1395747"/>
                  <a:pt x="1277471" y="1311227"/>
                </a:cubicBezTo>
                <a:cubicBezTo>
                  <a:pt x="1309526" y="1258565"/>
                  <a:pt x="1342969" y="1169450"/>
                  <a:pt x="1364877" y="1116245"/>
                </a:cubicBezTo>
                <a:cubicBezTo>
                  <a:pt x="1371600" y="1082627"/>
                  <a:pt x="1377106" y="1048743"/>
                  <a:pt x="1385047" y="1015392"/>
                </a:cubicBezTo>
                <a:cubicBezTo>
                  <a:pt x="1388330" y="1001603"/>
                  <a:pt x="1395248" y="988849"/>
                  <a:pt x="1398494" y="975051"/>
                </a:cubicBezTo>
                <a:cubicBezTo>
                  <a:pt x="1404233" y="950660"/>
                  <a:pt x="1407459" y="925745"/>
                  <a:pt x="1411941" y="901092"/>
                </a:cubicBezTo>
                <a:cubicBezTo>
                  <a:pt x="1416423" y="840580"/>
                  <a:pt x="1422633" y="780172"/>
                  <a:pt x="1425388" y="719557"/>
                </a:cubicBezTo>
                <a:cubicBezTo>
                  <a:pt x="1433540" y="540215"/>
                  <a:pt x="1428596" y="620871"/>
                  <a:pt x="1438835" y="477510"/>
                </a:cubicBezTo>
                <a:cubicBezTo>
                  <a:pt x="1436594" y="457339"/>
                  <a:pt x="1436092" y="436899"/>
                  <a:pt x="1432112" y="416998"/>
                </a:cubicBezTo>
                <a:cubicBezTo>
                  <a:pt x="1427331" y="393091"/>
                  <a:pt x="1410770" y="356776"/>
                  <a:pt x="1398494" y="336316"/>
                </a:cubicBezTo>
                <a:cubicBezTo>
                  <a:pt x="1392729" y="326707"/>
                  <a:pt x="1383766" y="319218"/>
                  <a:pt x="1378324" y="309422"/>
                </a:cubicBezTo>
                <a:cubicBezTo>
                  <a:pt x="1372463" y="298872"/>
                  <a:pt x="1370774" y="286334"/>
                  <a:pt x="1364877" y="275804"/>
                </a:cubicBezTo>
                <a:cubicBezTo>
                  <a:pt x="1339336" y="230196"/>
                  <a:pt x="1311373" y="185984"/>
                  <a:pt x="1284194" y="141333"/>
                </a:cubicBezTo>
                <a:cubicBezTo>
                  <a:pt x="1268482" y="115520"/>
                  <a:pt x="1271732" y="120906"/>
                  <a:pt x="1243853" y="100992"/>
                </a:cubicBezTo>
                <a:cubicBezTo>
                  <a:pt x="1237278" y="96295"/>
                  <a:pt x="1231423" y="89867"/>
                  <a:pt x="1223683" y="87545"/>
                </a:cubicBezTo>
                <a:cubicBezTo>
                  <a:pt x="1212402" y="84161"/>
                  <a:pt x="1120813" y="74621"/>
                  <a:pt x="1116106" y="74098"/>
                </a:cubicBezTo>
                <a:cubicBezTo>
                  <a:pt x="1107141" y="69616"/>
                  <a:pt x="1097914" y="65624"/>
                  <a:pt x="1089212" y="60651"/>
                </a:cubicBezTo>
                <a:cubicBezTo>
                  <a:pt x="1082196" y="56642"/>
                  <a:pt x="1076378" y="50590"/>
                  <a:pt x="1069041" y="47204"/>
                </a:cubicBezTo>
                <a:cubicBezTo>
                  <a:pt x="1047125" y="37089"/>
                  <a:pt x="1024218" y="29275"/>
                  <a:pt x="1001806" y="20310"/>
                </a:cubicBezTo>
                <a:cubicBezTo>
                  <a:pt x="971668" y="8255"/>
                  <a:pt x="961865" y="1557"/>
                  <a:pt x="927847" y="139"/>
                </a:cubicBezTo>
                <a:cubicBezTo>
                  <a:pt x="887541" y="-1541"/>
                  <a:pt x="851647" y="12465"/>
                  <a:pt x="793377" y="13586"/>
                </a:cubicBezTo>
                <a:close/>
              </a:path>
            </a:pathLst>
          </a:custGeom>
          <a:solidFill>
            <a:srgbClr val="CAE4E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solidFill>
                  <a:srgbClr val="162F65"/>
                </a:solidFill>
                <a:latin typeface="DB Helvethaica X 55 Regular" panose="02000506090000020004" pitchFamily="2" charset="-34"/>
                <a:cs typeface="DB Helvethaica X 55 Regular" panose="02000506090000020004" pitchFamily="2" charset="-34"/>
              </a:rPr>
              <a:t>*</a:t>
            </a:r>
            <a:endParaRPr lang="th-TH" sz="3200">
              <a:solidFill>
                <a:srgbClr val="162F65"/>
              </a:solidFill>
              <a:latin typeface="DB Helvethaica X 55 Regular" panose="02000506090000020004" pitchFamily="2" charset="-34"/>
              <a:cs typeface="DB Helvethaica X 55 Regular" panose="02000506090000020004" pitchFamily="2" charset="-34"/>
            </a:endParaRPr>
          </a:p>
        </p:txBody>
      </p:sp>
      <p:sp>
        <p:nvSpPr>
          <p:cNvPr id="73" name="Title 1">
            <a:extLst>
              <a:ext uri="{FF2B5EF4-FFF2-40B4-BE49-F238E27FC236}">
                <a16:creationId xmlns:a16="http://schemas.microsoft.com/office/drawing/2014/main" id="{B7E53394-9C60-44C8-9602-F896EF27BD4A}"/>
              </a:ext>
            </a:extLst>
          </p:cNvPr>
          <p:cNvSpPr txBox="1">
            <a:spLocks/>
          </p:cNvSpPr>
          <p:nvPr/>
        </p:nvSpPr>
        <p:spPr>
          <a:xfrm>
            <a:off x="8789541" y="5305929"/>
            <a:ext cx="2222842" cy="441278"/>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l"/>
            <a:r>
              <a:rPr lang="th-TH" sz="2000">
                <a:solidFill>
                  <a:srgbClr val="162F65"/>
                </a:solidFill>
                <a:latin typeface="DB Helvethaica X 55 Regular" panose="02000506090000020004" pitchFamily="2" charset="-34"/>
                <a:cs typeface="DB Helvethaica X 55 Regular" panose="02000506090000020004" pitchFamily="2" charset="-34"/>
              </a:rPr>
              <a:t>ค่าลดหย่อนอื่น ๆ </a:t>
            </a:r>
          </a:p>
          <a:p>
            <a:pPr algn="l"/>
            <a:r>
              <a:rPr lang="th-TH" sz="2000">
                <a:solidFill>
                  <a:srgbClr val="162F65"/>
                </a:solidFill>
                <a:latin typeface="DB Helvethaica X 55 Regular" panose="02000506090000020004" pitchFamily="2" charset="-34"/>
                <a:cs typeface="DB Helvethaica X 55 Regular" panose="02000506090000020004" pitchFamily="2" charset="-34"/>
              </a:rPr>
              <a:t>ตามมาตรการของรัฐในแต่ละปี</a:t>
            </a:r>
          </a:p>
          <a:p>
            <a:pPr algn="l"/>
            <a:r>
              <a:rPr lang="th-TH" sz="1600">
                <a:solidFill>
                  <a:srgbClr val="3361AC"/>
                </a:solidFill>
                <a:latin typeface="DB Helvethaica X 55 Regular" panose="02000506090000020004" pitchFamily="2" charset="-34"/>
                <a:cs typeface="DB Helvethaica X 55 Regular" panose="02000506090000020004" pitchFamily="2" charset="-34"/>
              </a:rPr>
              <a:t>เช่น ค่าซื้อหนังสือ ค่าซ่อมรถ </a:t>
            </a:r>
            <a:br>
              <a:rPr lang="th-TH" sz="1600">
                <a:solidFill>
                  <a:srgbClr val="3361AC"/>
                </a:solidFill>
                <a:latin typeface="DB Helvethaica X 55 Regular" panose="02000506090000020004" pitchFamily="2" charset="-34"/>
                <a:cs typeface="DB Helvethaica X 55 Regular" panose="02000506090000020004" pitchFamily="2" charset="-34"/>
              </a:rPr>
            </a:br>
            <a:r>
              <a:rPr lang="th-TH" sz="1600">
                <a:solidFill>
                  <a:srgbClr val="3361AC"/>
                </a:solidFill>
                <a:latin typeface="DB Helvethaica X 55 Regular" panose="02000506090000020004" pitchFamily="2" charset="-34"/>
                <a:cs typeface="DB Helvethaica X 55 Regular" panose="02000506090000020004" pitchFamily="2" charset="-34"/>
              </a:rPr>
              <a:t>ค่าที่พักกระตุ้นการท่องเที่ยว</a:t>
            </a:r>
          </a:p>
        </p:txBody>
      </p:sp>
    </p:spTree>
    <p:extLst>
      <p:ext uri="{BB962C8B-B14F-4D97-AF65-F5344CB8AC3E}">
        <p14:creationId xmlns:p14="http://schemas.microsoft.com/office/powerpoint/2010/main" val="105837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500"/>
                                        <p:tgtEl>
                                          <p:spTgt spid="4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visible"/>
                                      </p:to>
                                    </p:set>
                                    <p:animEffect transition="in" filter="fade">
                                      <p:cBhvr>
                                        <p:cTn id="26" dur="500"/>
                                        <p:tgtEl>
                                          <p:spTgt spid="5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500"/>
                                        <p:tgtEl>
                                          <p:spTgt spid="4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1"/>
                                        </p:tgtEl>
                                        <p:attrNameLst>
                                          <p:attrName>style.visibility</p:attrName>
                                        </p:attrNameLst>
                                      </p:cBhvr>
                                      <p:to>
                                        <p:strVal val="visible"/>
                                      </p:to>
                                    </p:set>
                                    <p:animEffect transition="in" filter="fade">
                                      <p:cBhvr>
                                        <p:cTn id="34" dur="500"/>
                                        <p:tgtEl>
                                          <p:spTgt spid="6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6"/>
                                        </p:tgtEl>
                                        <p:attrNameLst>
                                          <p:attrName>style.visibility</p:attrName>
                                        </p:attrNameLst>
                                      </p:cBhvr>
                                      <p:to>
                                        <p:strVal val="visible"/>
                                      </p:to>
                                    </p:set>
                                    <p:animEffect transition="in" filter="fade">
                                      <p:cBhvr>
                                        <p:cTn id="39" dur="500"/>
                                        <p:tgtEl>
                                          <p:spTgt spid="66"/>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7"/>
                                        </p:tgtEl>
                                        <p:attrNameLst>
                                          <p:attrName>style.visibility</p:attrName>
                                        </p:attrNameLst>
                                      </p:cBhvr>
                                      <p:to>
                                        <p:strVal val="visible"/>
                                      </p:to>
                                    </p:set>
                                    <p:animEffect transition="in" filter="fade">
                                      <p:cBhvr>
                                        <p:cTn id="42" dur="500"/>
                                        <p:tgtEl>
                                          <p:spTgt spid="6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9"/>
                                        </p:tgtEl>
                                        <p:attrNameLst>
                                          <p:attrName>style.visibility</p:attrName>
                                        </p:attrNameLst>
                                      </p:cBhvr>
                                      <p:to>
                                        <p:strVal val="visible"/>
                                      </p:to>
                                    </p:set>
                                    <p:animEffect transition="in" filter="fade">
                                      <p:cBhvr>
                                        <p:cTn id="47" dur="500"/>
                                        <p:tgtEl>
                                          <p:spTgt spid="69"/>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4" grpId="0" animBg="1"/>
      <p:bldP spid="46" grpId="0" animBg="1"/>
      <p:bldP spid="47" grpId="0" animBg="1"/>
      <p:bldP spid="52" grpId="0"/>
      <p:bldP spid="53" grpId="0"/>
      <p:bldP spid="57" grpId="0"/>
      <p:bldP spid="61" grpId="0"/>
      <p:bldP spid="66" grpId="0" animBg="1"/>
      <p:bldP spid="67" grpId="0"/>
      <p:bldP spid="69" grpId="0" animBg="1"/>
      <p:bldP spid="7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78F219-0603-40B9-89FE-590744F0156D}"/>
              </a:ext>
            </a:extLst>
          </p:cNvPr>
          <p:cNvPicPr>
            <a:picLocks noChangeAspect="1"/>
          </p:cNvPicPr>
          <p:nvPr/>
        </p:nvPicPr>
        <p:blipFill>
          <a:blip r:embed="rId3"/>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72ECF7E3-09E9-4FA2-B139-9977F4BAF79E}"/>
              </a:ext>
            </a:extLst>
          </p:cNvPr>
          <p:cNvSpPr txBox="1">
            <a:spLocks/>
          </p:cNvSpPr>
          <p:nvPr/>
        </p:nvSpPr>
        <p:spPr>
          <a:xfrm>
            <a:off x="1252364" y="435816"/>
            <a:ext cx="9762986" cy="7743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h-TH" sz="4000">
                <a:solidFill>
                  <a:srgbClr val="0F2043"/>
                </a:solidFill>
                <a:latin typeface="DB Helvethaica X 55 Regular" panose="02000506090000020004" pitchFamily="2" charset="-34"/>
                <a:cs typeface="DB Helvethaica X 55 Regular" panose="02000506090000020004" pitchFamily="2" charset="-34"/>
              </a:rPr>
              <a:t>ภาษีที่ทุกคนที่มีรายได้ต้องเจอ</a:t>
            </a:r>
          </a:p>
        </p:txBody>
      </p:sp>
      <p:grpSp>
        <p:nvGrpSpPr>
          <p:cNvPr id="13" name="Group 12">
            <a:extLst>
              <a:ext uri="{FF2B5EF4-FFF2-40B4-BE49-F238E27FC236}">
                <a16:creationId xmlns:a16="http://schemas.microsoft.com/office/drawing/2014/main" id="{48D2CA1E-F6C6-47DD-A724-61ED17C15CA9}"/>
              </a:ext>
            </a:extLst>
          </p:cNvPr>
          <p:cNvGrpSpPr/>
          <p:nvPr/>
        </p:nvGrpSpPr>
        <p:grpSpPr>
          <a:xfrm>
            <a:off x="368861" y="504264"/>
            <a:ext cx="826337" cy="614346"/>
            <a:chOff x="368861" y="504264"/>
            <a:chExt cx="826337" cy="614346"/>
          </a:xfrm>
        </p:grpSpPr>
        <p:sp>
          <p:nvSpPr>
            <p:cNvPr id="14" name="Oval 13">
              <a:extLst>
                <a:ext uri="{FF2B5EF4-FFF2-40B4-BE49-F238E27FC236}">
                  <a16:creationId xmlns:a16="http://schemas.microsoft.com/office/drawing/2014/main" id="{9C52EF95-AA18-4E18-B14F-441A1583A7DB}"/>
                </a:ext>
              </a:extLst>
            </p:cNvPr>
            <p:cNvSpPr/>
            <p:nvPr/>
          </p:nvSpPr>
          <p:spPr>
            <a:xfrm rot="21304149">
              <a:off x="449992" y="504264"/>
              <a:ext cx="723590" cy="443879"/>
            </a:xfrm>
            <a:prstGeom prst="ellipse">
              <a:avLst/>
            </a:prstGeom>
            <a:noFill/>
            <a:ln>
              <a:solidFill>
                <a:srgbClr val="33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5" name="Oval 14">
              <a:extLst>
                <a:ext uri="{FF2B5EF4-FFF2-40B4-BE49-F238E27FC236}">
                  <a16:creationId xmlns:a16="http://schemas.microsoft.com/office/drawing/2014/main" id="{4EA72297-EC46-43C8-A4FC-59E1C4CF224A}"/>
                </a:ext>
              </a:extLst>
            </p:cNvPr>
            <p:cNvSpPr/>
            <p:nvPr/>
          </p:nvSpPr>
          <p:spPr>
            <a:xfrm rot="20655398">
              <a:off x="569608" y="670254"/>
              <a:ext cx="625590" cy="448356"/>
            </a:xfrm>
            <a:prstGeom prst="ellipse">
              <a:avLst/>
            </a:prstGeom>
            <a:noFill/>
            <a:ln>
              <a:solidFill>
                <a:srgbClr val="E8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6" name="Oval 15">
              <a:extLst>
                <a:ext uri="{FF2B5EF4-FFF2-40B4-BE49-F238E27FC236}">
                  <a16:creationId xmlns:a16="http://schemas.microsoft.com/office/drawing/2014/main" id="{3DE1415C-6362-40B7-B6BF-16655E4C1822}"/>
                </a:ext>
              </a:extLst>
            </p:cNvPr>
            <p:cNvSpPr/>
            <p:nvPr/>
          </p:nvSpPr>
          <p:spPr>
            <a:xfrm>
              <a:off x="368861" y="564616"/>
              <a:ext cx="731849" cy="531406"/>
            </a:xfrm>
            <a:prstGeom prst="ellipse">
              <a:avLst/>
            </a:prstGeom>
            <a:solidFill>
              <a:srgbClr val="162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DB Helvethaica X 55 Regular" panose="02000506090000020004" pitchFamily="2" charset="-34"/>
                  <a:cs typeface="DB Helvethaica X 55 Regular" panose="02000506090000020004" pitchFamily="2" charset="-34"/>
                </a:rPr>
                <a:t>2</a:t>
              </a:r>
              <a:endParaRPr lang="th-TH" sz="3600">
                <a:latin typeface="DB Helvethaica X 55 Regular" panose="02000506090000020004" pitchFamily="2" charset="-34"/>
                <a:cs typeface="DB Helvethaica X 55 Regular" panose="02000506090000020004" pitchFamily="2" charset="-34"/>
              </a:endParaRPr>
            </a:p>
          </p:txBody>
        </p:sp>
      </p:grpSp>
      <p:sp>
        <p:nvSpPr>
          <p:cNvPr id="10" name="Content Placeholder 2">
            <a:extLst>
              <a:ext uri="{FF2B5EF4-FFF2-40B4-BE49-F238E27FC236}">
                <a16:creationId xmlns:a16="http://schemas.microsoft.com/office/drawing/2014/main" id="{40A430E7-D202-433F-9F0E-813F40959574}"/>
              </a:ext>
            </a:extLst>
          </p:cNvPr>
          <p:cNvSpPr txBox="1">
            <a:spLocks/>
          </p:cNvSpPr>
          <p:nvPr/>
        </p:nvSpPr>
        <p:spPr>
          <a:xfrm>
            <a:off x="1255330" y="1232279"/>
            <a:ext cx="9757053" cy="4559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rgbClr val="162F65"/>
                </a:solidFill>
                <a:latin typeface="DB Helvethaica X 55 Regular" panose="02000506090000020004" pitchFamily="2" charset="-34"/>
                <a:cs typeface="DB Helvethaica X 55 Regular" panose="02000506090000020004" pitchFamily="2" charset="-34"/>
              </a:rPr>
              <a:t>3) </a:t>
            </a:r>
            <a:r>
              <a:rPr lang="th-TH" sz="2800">
                <a:solidFill>
                  <a:srgbClr val="162F65"/>
                </a:solidFill>
                <a:latin typeface="DB Helvethaica X 55 Regular" panose="02000506090000020004" pitchFamily="2" charset="-34"/>
                <a:cs typeface="DB Helvethaica X 55 Regular" panose="02000506090000020004" pitchFamily="2" charset="-34"/>
              </a:rPr>
              <a:t>ค่าลดหย่อน (ตัวอย่าง)</a:t>
            </a:r>
          </a:p>
        </p:txBody>
      </p:sp>
      <p:pic>
        <p:nvPicPr>
          <p:cNvPr id="22" name="Picture 21">
            <a:extLst>
              <a:ext uri="{FF2B5EF4-FFF2-40B4-BE49-F238E27FC236}">
                <a16:creationId xmlns:a16="http://schemas.microsoft.com/office/drawing/2014/main" id="{FA672495-ED46-4372-AA56-6624D2E0D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4620" y="311482"/>
            <a:ext cx="1395126" cy="1334469"/>
          </a:xfrm>
          <a:prstGeom prst="rect">
            <a:avLst/>
          </a:prstGeom>
        </p:spPr>
      </p:pic>
      <p:grpSp>
        <p:nvGrpSpPr>
          <p:cNvPr id="26" name="Group 25">
            <a:extLst>
              <a:ext uri="{FF2B5EF4-FFF2-40B4-BE49-F238E27FC236}">
                <a16:creationId xmlns:a16="http://schemas.microsoft.com/office/drawing/2014/main" id="{5F397F57-E2C8-4BB1-91FD-0E52F9003465}"/>
              </a:ext>
            </a:extLst>
          </p:cNvPr>
          <p:cNvGrpSpPr/>
          <p:nvPr/>
        </p:nvGrpSpPr>
        <p:grpSpPr>
          <a:xfrm>
            <a:off x="978237" y="2267475"/>
            <a:ext cx="3300100" cy="1260716"/>
            <a:chOff x="978237" y="1924575"/>
            <a:chExt cx="3300100" cy="1260716"/>
          </a:xfrm>
        </p:grpSpPr>
        <p:grpSp>
          <p:nvGrpSpPr>
            <p:cNvPr id="27" name="Group 26">
              <a:extLst>
                <a:ext uri="{FF2B5EF4-FFF2-40B4-BE49-F238E27FC236}">
                  <a16:creationId xmlns:a16="http://schemas.microsoft.com/office/drawing/2014/main" id="{B69997D5-C11B-4CE0-AECC-1244C0A7945E}"/>
                </a:ext>
              </a:extLst>
            </p:cNvPr>
            <p:cNvGrpSpPr/>
            <p:nvPr/>
          </p:nvGrpSpPr>
          <p:grpSpPr>
            <a:xfrm>
              <a:off x="1291639" y="2127698"/>
              <a:ext cx="2986698" cy="1057593"/>
              <a:chOff x="4250959" y="3007488"/>
              <a:chExt cx="5456568" cy="1277751"/>
            </a:xfrm>
          </p:grpSpPr>
          <p:sp>
            <p:nvSpPr>
              <p:cNvPr id="30" name="Rectangle 50">
                <a:extLst>
                  <a:ext uri="{FF2B5EF4-FFF2-40B4-BE49-F238E27FC236}">
                    <a16:creationId xmlns:a16="http://schemas.microsoft.com/office/drawing/2014/main" id="{910272A6-C4E2-424F-A1FB-93FA39EADCFF}"/>
                  </a:ext>
                </a:extLst>
              </p:cNvPr>
              <p:cNvSpPr/>
              <p:nvPr/>
            </p:nvSpPr>
            <p:spPr>
              <a:xfrm flipH="1">
                <a:off x="4250959" y="3007488"/>
                <a:ext cx="5456568" cy="1277751"/>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
            <p:nvSpPr>
              <p:cNvPr id="32" name="Title 1">
                <a:extLst>
                  <a:ext uri="{FF2B5EF4-FFF2-40B4-BE49-F238E27FC236}">
                    <a16:creationId xmlns:a16="http://schemas.microsoft.com/office/drawing/2014/main" id="{AF1CFC36-2A14-42B1-8671-C90542BAD90C}"/>
                  </a:ext>
                </a:extLst>
              </p:cNvPr>
              <p:cNvSpPr txBox="1">
                <a:spLocks/>
              </p:cNvSpPr>
              <p:nvPr/>
            </p:nvSpPr>
            <p:spPr>
              <a:xfrm>
                <a:off x="4518372" y="3146299"/>
                <a:ext cx="4921741" cy="1000127"/>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3600">
                    <a:solidFill>
                      <a:srgbClr val="162F65"/>
                    </a:solidFill>
                    <a:latin typeface="DB Helvethaica X 55 Regular" panose="02000506090000020004" pitchFamily="2" charset="-34"/>
                    <a:cs typeface="DB Helvethaica X 55 Regular" panose="02000506090000020004" pitchFamily="2" charset="-34"/>
                  </a:rPr>
                  <a:t>ค่าลดหย่อน</a:t>
                </a:r>
              </a:p>
            </p:txBody>
          </p:sp>
        </p:grpSp>
        <p:sp>
          <p:nvSpPr>
            <p:cNvPr id="28" name="Freeform: Shape 27">
              <a:extLst>
                <a:ext uri="{FF2B5EF4-FFF2-40B4-BE49-F238E27FC236}">
                  <a16:creationId xmlns:a16="http://schemas.microsoft.com/office/drawing/2014/main" id="{FD496C9B-4763-4054-8751-0A0B35D81AB7}"/>
                </a:ext>
              </a:extLst>
            </p:cNvPr>
            <p:cNvSpPr/>
            <p:nvPr/>
          </p:nvSpPr>
          <p:spPr>
            <a:xfrm>
              <a:off x="978237" y="1924575"/>
              <a:ext cx="626803" cy="700089"/>
            </a:xfrm>
            <a:custGeom>
              <a:avLst/>
              <a:gdLst>
                <a:gd name="connsiteX0" fmla="*/ 793377 w 1438835"/>
                <a:gd name="connsiteY0" fmla="*/ 13586 h 1607063"/>
                <a:gd name="connsiteX1" fmla="*/ 578224 w 1438835"/>
                <a:gd name="connsiteY1" fmla="*/ 6863 h 1607063"/>
                <a:gd name="connsiteX2" fmla="*/ 443753 w 1438835"/>
                <a:gd name="connsiteY2" fmla="*/ 13586 h 1607063"/>
                <a:gd name="connsiteX3" fmla="*/ 349624 w 1438835"/>
                <a:gd name="connsiteY3" fmla="*/ 60651 h 1607063"/>
                <a:gd name="connsiteX4" fmla="*/ 127747 w 1438835"/>
                <a:gd name="connsiteY4" fmla="*/ 289251 h 1607063"/>
                <a:gd name="connsiteX5" fmla="*/ 13447 w 1438835"/>
                <a:gd name="connsiteY5" fmla="*/ 591810 h 1607063"/>
                <a:gd name="connsiteX6" fmla="*/ 0 w 1438835"/>
                <a:gd name="connsiteY6" fmla="*/ 679216 h 1607063"/>
                <a:gd name="connsiteX7" fmla="*/ 6724 w 1438835"/>
                <a:gd name="connsiteY7" fmla="*/ 995222 h 1607063"/>
                <a:gd name="connsiteX8" fmla="*/ 40341 w 1438835"/>
                <a:gd name="connsiteY8" fmla="*/ 1116245 h 1607063"/>
                <a:gd name="connsiteX9" fmla="*/ 60512 w 1438835"/>
                <a:gd name="connsiteY9" fmla="*/ 1203651 h 1607063"/>
                <a:gd name="connsiteX10" fmla="*/ 73959 w 1438835"/>
                <a:gd name="connsiteY10" fmla="*/ 1250716 h 1607063"/>
                <a:gd name="connsiteX11" fmla="*/ 316006 w 1438835"/>
                <a:gd name="connsiteY11" fmla="*/ 1499486 h 1607063"/>
                <a:gd name="connsiteX12" fmla="*/ 524435 w 1438835"/>
                <a:gd name="connsiteY12" fmla="*/ 1600339 h 1607063"/>
                <a:gd name="connsiteX13" fmla="*/ 584947 w 1438835"/>
                <a:gd name="connsiteY13" fmla="*/ 1607063 h 1607063"/>
                <a:gd name="connsiteX14" fmla="*/ 853888 w 1438835"/>
                <a:gd name="connsiteY14" fmla="*/ 1580169 h 1607063"/>
                <a:gd name="connsiteX15" fmla="*/ 974912 w 1438835"/>
                <a:gd name="connsiteY15" fmla="*/ 1553274 h 1607063"/>
                <a:gd name="connsiteX16" fmla="*/ 1102659 w 1438835"/>
                <a:gd name="connsiteY16" fmla="*/ 1486039 h 1607063"/>
                <a:gd name="connsiteX17" fmla="*/ 1277471 w 1438835"/>
                <a:gd name="connsiteY17" fmla="*/ 1311227 h 1607063"/>
                <a:gd name="connsiteX18" fmla="*/ 1364877 w 1438835"/>
                <a:gd name="connsiteY18" fmla="*/ 1116245 h 1607063"/>
                <a:gd name="connsiteX19" fmla="*/ 1385047 w 1438835"/>
                <a:gd name="connsiteY19" fmla="*/ 1015392 h 1607063"/>
                <a:gd name="connsiteX20" fmla="*/ 1398494 w 1438835"/>
                <a:gd name="connsiteY20" fmla="*/ 975051 h 1607063"/>
                <a:gd name="connsiteX21" fmla="*/ 1411941 w 1438835"/>
                <a:gd name="connsiteY21" fmla="*/ 901092 h 1607063"/>
                <a:gd name="connsiteX22" fmla="*/ 1425388 w 1438835"/>
                <a:gd name="connsiteY22" fmla="*/ 719557 h 1607063"/>
                <a:gd name="connsiteX23" fmla="*/ 1438835 w 1438835"/>
                <a:gd name="connsiteY23" fmla="*/ 477510 h 1607063"/>
                <a:gd name="connsiteX24" fmla="*/ 1432112 w 1438835"/>
                <a:gd name="connsiteY24" fmla="*/ 416998 h 1607063"/>
                <a:gd name="connsiteX25" fmla="*/ 1398494 w 1438835"/>
                <a:gd name="connsiteY25" fmla="*/ 336316 h 1607063"/>
                <a:gd name="connsiteX26" fmla="*/ 1378324 w 1438835"/>
                <a:gd name="connsiteY26" fmla="*/ 309422 h 1607063"/>
                <a:gd name="connsiteX27" fmla="*/ 1364877 w 1438835"/>
                <a:gd name="connsiteY27" fmla="*/ 275804 h 1607063"/>
                <a:gd name="connsiteX28" fmla="*/ 1284194 w 1438835"/>
                <a:gd name="connsiteY28" fmla="*/ 141333 h 1607063"/>
                <a:gd name="connsiteX29" fmla="*/ 1243853 w 1438835"/>
                <a:gd name="connsiteY29" fmla="*/ 100992 h 1607063"/>
                <a:gd name="connsiteX30" fmla="*/ 1223683 w 1438835"/>
                <a:gd name="connsiteY30" fmla="*/ 87545 h 1607063"/>
                <a:gd name="connsiteX31" fmla="*/ 1116106 w 1438835"/>
                <a:gd name="connsiteY31" fmla="*/ 74098 h 1607063"/>
                <a:gd name="connsiteX32" fmla="*/ 1089212 w 1438835"/>
                <a:gd name="connsiteY32" fmla="*/ 60651 h 1607063"/>
                <a:gd name="connsiteX33" fmla="*/ 1069041 w 1438835"/>
                <a:gd name="connsiteY33" fmla="*/ 47204 h 1607063"/>
                <a:gd name="connsiteX34" fmla="*/ 1001806 w 1438835"/>
                <a:gd name="connsiteY34" fmla="*/ 20310 h 1607063"/>
                <a:gd name="connsiteX35" fmla="*/ 927847 w 1438835"/>
                <a:gd name="connsiteY35" fmla="*/ 139 h 1607063"/>
                <a:gd name="connsiteX36" fmla="*/ 793377 w 1438835"/>
                <a:gd name="connsiteY36" fmla="*/ 13586 h 16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38835" h="1607063">
                  <a:moveTo>
                    <a:pt x="793377" y="13586"/>
                  </a:moveTo>
                  <a:cubicBezTo>
                    <a:pt x="735107" y="14707"/>
                    <a:pt x="826463" y="12380"/>
                    <a:pt x="578224" y="6863"/>
                  </a:cubicBezTo>
                  <a:cubicBezTo>
                    <a:pt x="533355" y="5866"/>
                    <a:pt x="488577" y="11345"/>
                    <a:pt x="443753" y="13586"/>
                  </a:cubicBezTo>
                  <a:cubicBezTo>
                    <a:pt x="412377" y="29274"/>
                    <a:pt x="376806" y="38476"/>
                    <a:pt x="349624" y="60651"/>
                  </a:cubicBezTo>
                  <a:cubicBezTo>
                    <a:pt x="280894" y="116721"/>
                    <a:pt x="193977" y="215663"/>
                    <a:pt x="127747" y="289251"/>
                  </a:cubicBezTo>
                  <a:cubicBezTo>
                    <a:pt x="72665" y="417775"/>
                    <a:pt x="42338" y="467991"/>
                    <a:pt x="13447" y="591810"/>
                  </a:cubicBezTo>
                  <a:cubicBezTo>
                    <a:pt x="6749" y="620517"/>
                    <a:pt x="4482" y="650081"/>
                    <a:pt x="0" y="679216"/>
                  </a:cubicBezTo>
                  <a:cubicBezTo>
                    <a:pt x="2241" y="784551"/>
                    <a:pt x="-2960" y="890309"/>
                    <a:pt x="6724" y="995222"/>
                  </a:cubicBezTo>
                  <a:cubicBezTo>
                    <a:pt x="10572" y="1036913"/>
                    <a:pt x="29879" y="1075705"/>
                    <a:pt x="40341" y="1116245"/>
                  </a:cubicBezTo>
                  <a:cubicBezTo>
                    <a:pt x="47813" y="1145198"/>
                    <a:pt x="53260" y="1174643"/>
                    <a:pt x="60512" y="1203651"/>
                  </a:cubicBezTo>
                  <a:cubicBezTo>
                    <a:pt x="64469" y="1219480"/>
                    <a:pt x="65371" y="1236843"/>
                    <a:pt x="73959" y="1250716"/>
                  </a:cubicBezTo>
                  <a:cubicBezTo>
                    <a:pt x="126715" y="1335937"/>
                    <a:pt x="248753" y="1449047"/>
                    <a:pt x="316006" y="1499486"/>
                  </a:cubicBezTo>
                  <a:cubicBezTo>
                    <a:pt x="386043" y="1552014"/>
                    <a:pt x="444632" y="1586256"/>
                    <a:pt x="524435" y="1600339"/>
                  </a:cubicBezTo>
                  <a:cubicBezTo>
                    <a:pt x="544421" y="1603866"/>
                    <a:pt x="564776" y="1604822"/>
                    <a:pt x="584947" y="1607063"/>
                  </a:cubicBezTo>
                  <a:cubicBezTo>
                    <a:pt x="674594" y="1598098"/>
                    <a:pt x="764639" y="1592479"/>
                    <a:pt x="853888" y="1580169"/>
                  </a:cubicBezTo>
                  <a:cubicBezTo>
                    <a:pt x="894826" y="1574522"/>
                    <a:pt x="935289" y="1565014"/>
                    <a:pt x="974912" y="1553274"/>
                  </a:cubicBezTo>
                  <a:cubicBezTo>
                    <a:pt x="1007693" y="1543561"/>
                    <a:pt x="1077612" y="1504824"/>
                    <a:pt x="1102659" y="1486039"/>
                  </a:cubicBezTo>
                  <a:cubicBezTo>
                    <a:pt x="1189861" y="1420637"/>
                    <a:pt x="1226024" y="1395747"/>
                    <a:pt x="1277471" y="1311227"/>
                  </a:cubicBezTo>
                  <a:cubicBezTo>
                    <a:pt x="1309526" y="1258565"/>
                    <a:pt x="1342969" y="1169450"/>
                    <a:pt x="1364877" y="1116245"/>
                  </a:cubicBezTo>
                  <a:cubicBezTo>
                    <a:pt x="1371600" y="1082627"/>
                    <a:pt x="1377106" y="1048743"/>
                    <a:pt x="1385047" y="1015392"/>
                  </a:cubicBezTo>
                  <a:cubicBezTo>
                    <a:pt x="1388330" y="1001603"/>
                    <a:pt x="1395248" y="988849"/>
                    <a:pt x="1398494" y="975051"/>
                  </a:cubicBezTo>
                  <a:cubicBezTo>
                    <a:pt x="1404233" y="950660"/>
                    <a:pt x="1407459" y="925745"/>
                    <a:pt x="1411941" y="901092"/>
                  </a:cubicBezTo>
                  <a:cubicBezTo>
                    <a:pt x="1416423" y="840580"/>
                    <a:pt x="1422633" y="780172"/>
                    <a:pt x="1425388" y="719557"/>
                  </a:cubicBezTo>
                  <a:cubicBezTo>
                    <a:pt x="1433540" y="540215"/>
                    <a:pt x="1428596" y="620871"/>
                    <a:pt x="1438835" y="477510"/>
                  </a:cubicBezTo>
                  <a:cubicBezTo>
                    <a:pt x="1436594" y="457339"/>
                    <a:pt x="1436092" y="436899"/>
                    <a:pt x="1432112" y="416998"/>
                  </a:cubicBezTo>
                  <a:cubicBezTo>
                    <a:pt x="1427331" y="393091"/>
                    <a:pt x="1410770" y="356776"/>
                    <a:pt x="1398494" y="336316"/>
                  </a:cubicBezTo>
                  <a:cubicBezTo>
                    <a:pt x="1392729" y="326707"/>
                    <a:pt x="1383766" y="319218"/>
                    <a:pt x="1378324" y="309422"/>
                  </a:cubicBezTo>
                  <a:cubicBezTo>
                    <a:pt x="1372463" y="298872"/>
                    <a:pt x="1370774" y="286334"/>
                    <a:pt x="1364877" y="275804"/>
                  </a:cubicBezTo>
                  <a:cubicBezTo>
                    <a:pt x="1339336" y="230196"/>
                    <a:pt x="1311373" y="185984"/>
                    <a:pt x="1284194" y="141333"/>
                  </a:cubicBezTo>
                  <a:cubicBezTo>
                    <a:pt x="1268482" y="115520"/>
                    <a:pt x="1271732" y="120906"/>
                    <a:pt x="1243853" y="100992"/>
                  </a:cubicBezTo>
                  <a:cubicBezTo>
                    <a:pt x="1237278" y="96295"/>
                    <a:pt x="1231423" y="89867"/>
                    <a:pt x="1223683" y="87545"/>
                  </a:cubicBezTo>
                  <a:cubicBezTo>
                    <a:pt x="1212402" y="84161"/>
                    <a:pt x="1120813" y="74621"/>
                    <a:pt x="1116106" y="74098"/>
                  </a:cubicBezTo>
                  <a:cubicBezTo>
                    <a:pt x="1107141" y="69616"/>
                    <a:pt x="1097914" y="65624"/>
                    <a:pt x="1089212" y="60651"/>
                  </a:cubicBezTo>
                  <a:cubicBezTo>
                    <a:pt x="1082196" y="56642"/>
                    <a:pt x="1076378" y="50590"/>
                    <a:pt x="1069041" y="47204"/>
                  </a:cubicBezTo>
                  <a:cubicBezTo>
                    <a:pt x="1047125" y="37089"/>
                    <a:pt x="1024218" y="29275"/>
                    <a:pt x="1001806" y="20310"/>
                  </a:cubicBezTo>
                  <a:cubicBezTo>
                    <a:pt x="971668" y="8255"/>
                    <a:pt x="961865" y="1557"/>
                    <a:pt x="927847" y="139"/>
                  </a:cubicBezTo>
                  <a:cubicBezTo>
                    <a:pt x="887541" y="-1541"/>
                    <a:pt x="851647" y="12465"/>
                    <a:pt x="793377" y="13586"/>
                  </a:cubicBezTo>
                  <a:close/>
                </a:path>
              </a:pathLst>
            </a:custGeom>
            <a:solidFill>
              <a:schemeClr val="bg1"/>
            </a:solidFill>
            <a:ln w="57150">
              <a:solidFill>
                <a:srgbClr val="CAE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a:solidFill>
                    <a:srgbClr val="162F65"/>
                  </a:solidFill>
                  <a:latin typeface="DB Helvethaica X 55 Regular" panose="02000506090000020004" pitchFamily="2" charset="-34"/>
                  <a:cs typeface="DB Helvethaica X 55 Regular" panose="02000506090000020004" pitchFamily="2" charset="-34"/>
                </a:rPr>
                <a:t>3</a:t>
              </a:r>
              <a:endParaRPr lang="th-TH" sz="4800">
                <a:solidFill>
                  <a:srgbClr val="162F65"/>
                </a:solidFill>
                <a:latin typeface="DB Helvethaica X 55 Regular" panose="02000506090000020004" pitchFamily="2" charset="-34"/>
                <a:cs typeface="DB Helvethaica X 55 Regular" panose="02000506090000020004" pitchFamily="2" charset="-34"/>
              </a:endParaRPr>
            </a:p>
          </p:txBody>
        </p:sp>
      </p:grpSp>
      <p:sp>
        <p:nvSpPr>
          <p:cNvPr id="34" name="Title 1">
            <a:extLst>
              <a:ext uri="{FF2B5EF4-FFF2-40B4-BE49-F238E27FC236}">
                <a16:creationId xmlns:a16="http://schemas.microsoft.com/office/drawing/2014/main" id="{836F85D7-9755-438E-9325-A5DE5393BAE6}"/>
              </a:ext>
            </a:extLst>
          </p:cNvPr>
          <p:cNvSpPr txBox="1">
            <a:spLocks/>
          </p:cNvSpPr>
          <p:nvPr/>
        </p:nvSpPr>
        <p:spPr>
          <a:xfrm>
            <a:off x="1291639" y="3731314"/>
            <a:ext cx="2952349" cy="827804"/>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2800">
                <a:solidFill>
                  <a:srgbClr val="162F65"/>
                </a:solidFill>
                <a:latin typeface="DB Helvethaica X 55 Regular" panose="02000506090000020004" pitchFamily="2" charset="-34"/>
                <a:cs typeface="DB Helvethaica X 55 Regular" panose="02000506090000020004" pitchFamily="2" charset="-34"/>
              </a:rPr>
              <a:t>รายการหักเพิ่มเติมขึ้นอยู่กับสถานภาพ/ภาระของเรา</a:t>
            </a:r>
          </a:p>
        </p:txBody>
      </p:sp>
      <p:grpSp>
        <p:nvGrpSpPr>
          <p:cNvPr id="35" name="Group 34">
            <a:extLst>
              <a:ext uri="{FF2B5EF4-FFF2-40B4-BE49-F238E27FC236}">
                <a16:creationId xmlns:a16="http://schemas.microsoft.com/office/drawing/2014/main" id="{43CC836F-498F-47EC-9CB4-847F857FCE3A}"/>
              </a:ext>
            </a:extLst>
          </p:cNvPr>
          <p:cNvGrpSpPr/>
          <p:nvPr/>
        </p:nvGrpSpPr>
        <p:grpSpPr>
          <a:xfrm>
            <a:off x="1274465" y="4554070"/>
            <a:ext cx="2767976" cy="1508234"/>
            <a:chOff x="8108605" y="4584398"/>
            <a:chExt cx="2767976" cy="1508234"/>
          </a:xfrm>
        </p:grpSpPr>
        <p:pic>
          <p:nvPicPr>
            <p:cNvPr id="36" name="Picture 35">
              <a:extLst>
                <a:ext uri="{FF2B5EF4-FFF2-40B4-BE49-F238E27FC236}">
                  <a16:creationId xmlns:a16="http://schemas.microsoft.com/office/drawing/2014/main" id="{5339E47D-1AFA-4E9A-BD6E-BC6AA99D9B72}"/>
                </a:ext>
              </a:extLst>
            </p:cNvPr>
            <p:cNvPicPr>
              <a:picLocks noChangeAspect="1"/>
            </p:cNvPicPr>
            <p:nvPr/>
          </p:nvPicPr>
          <p:blipFill rotWithShape="1">
            <a:blip r:embed="rId5">
              <a:extLst>
                <a:ext uri="{28A0092B-C50C-407E-A947-70E740481C1C}">
                  <a14:useLocalDpi xmlns:a14="http://schemas.microsoft.com/office/drawing/2010/main" val="0"/>
                </a:ext>
              </a:extLst>
            </a:blip>
            <a:srcRect r="37566"/>
            <a:stretch/>
          </p:blipFill>
          <p:spPr>
            <a:xfrm>
              <a:off x="8108605" y="4615292"/>
              <a:ext cx="707259" cy="1477340"/>
            </a:xfrm>
            <a:prstGeom prst="rect">
              <a:avLst/>
            </a:prstGeom>
          </p:spPr>
        </p:pic>
        <p:pic>
          <p:nvPicPr>
            <p:cNvPr id="37" name="Picture 36">
              <a:extLst>
                <a:ext uri="{FF2B5EF4-FFF2-40B4-BE49-F238E27FC236}">
                  <a16:creationId xmlns:a16="http://schemas.microsoft.com/office/drawing/2014/main" id="{FC65ED7B-0937-4CEF-A349-E27C454803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30033" y="4584452"/>
              <a:ext cx="747505" cy="1461079"/>
            </a:xfrm>
            <a:prstGeom prst="rect">
              <a:avLst/>
            </a:prstGeom>
          </p:spPr>
        </p:pic>
        <p:pic>
          <p:nvPicPr>
            <p:cNvPr id="38" name="Picture 37" descr="A person wearing a suit and tie&#10;&#10;Description automatically generated with medium confidence">
              <a:extLst>
                <a:ext uri="{FF2B5EF4-FFF2-40B4-BE49-F238E27FC236}">
                  <a16:creationId xmlns:a16="http://schemas.microsoft.com/office/drawing/2014/main" id="{9E0EDE2B-CAE4-495F-9DCE-EFBAEEBA6F8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978667" y="4584451"/>
              <a:ext cx="897914" cy="1461080"/>
            </a:xfrm>
            <a:prstGeom prst="rect">
              <a:avLst/>
            </a:prstGeom>
          </p:spPr>
        </p:pic>
        <p:pic>
          <p:nvPicPr>
            <p:cNvPr id="39" name="Picture 38" descr="A picture containing text&#10;&#10;Description automatically generated">
              <a:extLst>
                <a:ext uri="{FF2B5EF4-FFF2-40B4-BE49-F238E27FC236}">
                  <a16:creationId xmlns:a16="http://schemas.microsoft.com/office/drawing/2014/main" id="{CB021283-91CB-4014-9C50-8A1B6A361A3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752954" y="4643096"/>
              <a:ext cx="538673" cy="1418642"/>
            </a:xfrm>
            <a:prstGeom prst="rect">
              <a:avLst/>
            </a:prstGeom>
          </p:spPr>
        </p:pic>
        <p:pic>
          <p:nvPicPr>
            <p:cNvPr id="41" name="Picture 40">
              <a:extLst>
                <a:ext uri="{FF2B5EF4-FFF2-40B4-BE49-F238E27FC236}">
                  <a16:creationId xmlns:a16="http://schemas.microsoft.com/office/drawing/2014/main" id="{6BA5FB41-9238-4054-91D2-AA6EB2DA86C2}"/>
                </a:ext>
              </a:extLst>
            </p:cNvPr>
            <p:cNvPicPr>
              <a:picLocks noChangeAspect="1"/>
            </p:cNvPicPr>
            <p:nvPr/>
          </p:nvPicPr>
          <p:blipFill rotWithShape="1">
            <a:blip r:embed="rId5">
              <a:extLst>
                <a:ext uri="{28A0092B-C50C-407E-A947-70E740481C1C}">
                  <a14:useLocalDpi xmlns:a14="http://schemas.microsoft.com/office/drawing/2010/main" val="0"/>
                </a:ext>
              </a:extLst>
            </a:blip>
            <a:srcRect l="63398"/>
            <a:stretch/>
          </p:blipFill>
          <p:spPr>
            <a:xfrm>
              <a:off x="8562799" y="4584398"/>
              <a:ext cx="414630" cy="1477340"/>
            </a:xfrm>
            <a:prstGeom prst="rect">
              <a:avLst/>
            </a:prstGeom>
          </p:spPr>
        </p:pic>
      </p:grpSp>
      <p:sp>
        <p:nvSpPr>
          <p:cNvPr id="63" name="Rectangle 50">
            <a:extLst>
              <a:ext uri="{FF2B5EF4-FFF2-40B4-BE49-F238E27FC236}">
                <a16:creationId xmlns:a16="http://schemas.microsoft.com/office/drawing/2014/main" id="{51FE3B20-5BE7-4CEB-9516-1F92E76DE1F5}"/>
              </a:ext>
            </a:extLst>
          </p:cNvPr>
          <p:cNvSpPr/>
          <p:nvPr/>
        </p:nvSpPr>
        <p:spPr>
          <a:xfrm flipH="1">
            <a:off x="4673485" y="2415964"/>
            <a:ext cx="6762022" cy="3763198"/>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solidFill>
                <a:srgbClr val="162F65"/>
              </a:solidFill>
              <a:latin typeface="DB Helvethaica X 55 Regular" panose="02000506090000020004" pitchFamily="2" charset="-34"/>
              <a:ea typeface="+mj-ea"/>
              <a:cs typeface="DB Helvethaica X 55 Regular" panose="02000506090000020004" pitchFamily="2" charset="-34"/>
            </a:endParaRPr>
          </a:p>
        </p:txBody>
      </p:sp>
      <p:sp>
        <p:nvSpPr>
          <p:cNvPr id="61" name="Title 1">
            <a:extLst>
              <a:ext uri="{FF2B5EF4-FFF2-40B4-BE49-F238E27FC236}">
                <a16:creationId xmlns:a16="http://schemas.microsoft.com/office/drawing/2014/main" id="{0E4F69BB-DB6F-4946-909D-D6CA9680A9DB}"/>
              </a:ext>
            </a:extLst>
          </p:cNvPr>
          <p:cNvSpPr txBox="1">
            <a:spLocks/>
          </p:cNvSpPr>
          <p:nvPr/>
        </p:nvSpPr>
        <p:spPr>
          <a:xfrm>
            <a:off x="4998136" y="1789715"/>
            <a:ext cx="6215627" cy="827804"/>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2800">
                <a:solidFill>
                  <a:srgbClr val="162F65"/>
                </a:solidFill>
                <a:latin typeface="DB Helvethaica X 55 Regular" panose="02000506090000020004" pitchFamily="2" charset="-34"/>
                <a:cs typeface="DB Helvethaica X 55 Regular" panose="02000506090000020004" pitchFamily="2" charset="-34"/>
              </a:rPr>
              <a:t>ตัวอย่างการดูรายการค่าลดหย่อน</a:t>
            </a:r>
          </a:p>
        </p:txBody>
      </p:sp>
      <p:sp>
        <p:nvSpPr>
          <p:cNvPr id="62" name="Title 1">
            <a:extLst>
              <a:ext uri="{FF2B5EF4-FFF2-40B4-BE49-F238E27FC236}">
                <a16:creationId xmlns:a16="http://schemas.microsoft.com/office/drawing/2014/main" id="{483D73EA-9637-4251-92D3-843D3D20CD01}"/>
              </a:ext>
            </a:extLst>
          </p:cNvPr>
          <p:cNvSpPr txBox="1">
            <a:spLocks/>
          </p:cNvSpPr>
          <p:nvPr/>
        </p:nvSpPr>
        <p:spPr>
          <a:xfrm>
            <a:off x="4875032" y="3212291"/>
            <a:ext cx="3840894" cy="2372098"/>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2200">
                <a:solidFill>
                  <a:srgbClr val="162F65"/>
                </a:solidFill>
                <a:latin typeface="DB Helvethaica X 55 Regular" panose="02000506090000020004" pitchFamily="2" charset="-34"/>
                <a:cs typeface="DB Helvethaica X 55 Regular" panose="02000506090000020004" pitchFamily="2" charset="-34"/>
              </a:rPr>
              <a:t>คุณเอ</a:t>
            </a:r>
            <a:r>
              <a:rPr lang="th-TH" sz="2200">
                <a:solidFill>
                  <a:srgbClr val="FF3D42"/>
                </a:solidFill>
                <a:latin typeface="DB Helvethaica X 55 Regular" panose="02000506090000020004" pitchFamily="2" charset="-34"/>
                <a:cs typeface="DB Helvethaica X 55 Regular" panose="02000506090000020004" pitchFamily="2" charset="-34"/>
              </a:rPr>
              <a:t>มีคู่สมรสเป็นพนักงานออฟฟิศ ไม่มีบุตร พ่อแม่ของคุณเอและคู่สมรสอายุยังไม่เกิน 60 ปี </a:t>
            </a:r>
            <a:r>
              <a:rPr lang="th-TH" sz="2200">
                <a:solidFill>
                  <a:srgbClr val="162F65"/>
                </a:solidFill>
                <a:latin typeface="DB Helvethaica X 55 Regular" panose="02000506090000020004" pitchFamily="2" charset="-34"/>
                <a:cs typeface="DB Helvethaica X 55 Regular" panose="02000506090000020004" pitchFamily="2" charset="-34"/>
              </a:rPr>
              <a:t>คุณเอทำงานในองค์กรที่มีสวัสดิการด้านการรักษาพยาบาลดีเลย</a:t>
            </a:r>
            <a:r>
              <a:rPr lang="th-TH" sz="2200">
                <a:solidFill>
                  <a:srgbClr val="8E4700"/>
                </a:solidFill>
                <a:latin typeface="DB Helvethaica X 55 Regular" panose="02000506090000020004" pitchFamily="2" charset="-34"/>
                <a:cs typeface="DB Helvethaica X 55 Regular" panose="02000506090000020004" pitchFamily="2" charset="-34"/>
              </a:rPr>
              <a:t>ไม่เคยซื้อประกันสุขภาพใด ๆ </a:t>
            </a:r>
            <a:r>
              <a:rPr lang="th-TH" sz="2200">
                <a:solidFill>
                  <a:srgbClr val="008675"/>
                </a:solidFill>
                <a:latin typeface="DB Helvethaica X 55 Regular" panose="02000506090000020004" pitchFamily="2" charset="-34"/>
                <a:cs typeface="DB Helvethaica X 55 Regular" panose="02000506090000020004" pitchFamily="2" charset="-34"/>
              </a:rPr>
              <a:t>มีการสะสมเงินในกองทุนสำรองเลี้ยงชีพ</a:t>
            </a:r>
          </a:p>
          <a:p>
            <a:pPr algn="ctr"/>
            <a:r>
              <a:rPr lang="th-TH" sz="2200">
                <a:solidFill>
                  <a:srgbClr val="162F65"/>
                </a:solidFill>
                <a:latin typeface="DB Helvethaica X 55 Regular" panose="02000506090000020004" pitchFamily="2" charset="-34"/>
                <a:cs typeface="DB Helvethaica X 55 Regular" panose="02000506090000020004" pitchFamily="2" charset="-34"/>
              </a:rPr>
              <a:t>ขององค์กร และ</a:t>
            </a:r>
            <a:r>
              <a:rPr lang="th-TH" sz="2200">
                <a:solidFill>
                  <a:srgbClr val="008675"/>
                </a:solidFill>
                <a:latin typeface="DB Helvethaica X 55 Regular" panose="02000506090000020004" pitchFamily="2" charset="-34"/>
                <a:cs typeface="DB Helvethaica X 55 Regular" panose="02000506090000020004" pitchFamily="2" charset="-34"/>
              </a:rPr>
              <a:t>ลงทุนซื้อ </a:t>
            </a:r>
            <a:r>
              <a:rPr lang="en-US" sz="2200">
                <a:solidFill>
                  <a:srgbClr val="008675"/>
                </a:solidFill>
                <a:latin typeface="DB Helvethaica X 55 Regular" panose="02000506090000020004" pitchFamily="2" charset="-34"/>
                <a:cs typeface="DB Helvethaica X 55 Regular" panose="02000506090000020004" pitchFamily="2" charset="-34"/>
              </a:rPr>
              <a:t>RMF </a:t>
            </a:r>
            <a:r>
              <a:rPr lang="th-TH" sz="2200">
                <a:solidFill>
                  <a:srgbClr val="008675"/>
                </a:solidFill>
                <a:latin typeface="DB Helvethaica X 55 Regular" panose="02000506090000020004" pitchFamily="2" charset="-34"/>
                <a:cs typeface="DB Helvethaica X 55 Regular" panose="02000506090000020004" pitchFamily="2" charset="-34"/>
              </a:rPr>
              <a:t>ทุกปี </a:t>
            </a:r>
          </a:p>
          <a:p>
            <a:pPr algn="ctr"/>
            <a:r>
              <a:rPr lang="th-TH" sz="2200">
                <a:solidFill>
                  <a:srgbClr val="162F65"/>
                </a:solidFill>
                <a:latin typeface="DB Helvethaica X 55 Regular" panose="02000506090000020004" pitchFamily="2" charset="-34"/>
                <a:cs typeface="DB Helvethaica X 55 Regular" panose="02000506090000020004" pitchFamily="2" charset="-34"/>
              </a:rPr>
              <a:t>นอกจากนี้ ยัง</a:t>
            </a:r>
            <a:r>
              <a:rPr lang="th-TH" sz="2200">
                <a:solidFill>
                  <a:srgbClr val="0070C0"/>
                </a:solidFill>
                <a:latin typeface="DB Helvethaica X 55 Regular" panose="02000506090000020004" pitchFamily="2" charset="-34"/>
                <a:cs typeface="DB Helvethaica X 55 Regular" panose="02000506090000020004" pitchFamily="2" charset="-34"/>
              </a:rPr>
              <a:t>บริจาคเงินให้กับ ร.พ.รัฐแห่งหนึ่งทุกเดือน</a:t>
            </a:r>
            <a:r>
              <a:rPr lang="th-TH" sz="2200">
                <a:solidFill>
                  <a:srgbClr val="162F65"/>
                </a:solidFill>
                <a:latin typeface="DB Helvethaica X 55 Regular" panose="02000506090000020004" pitchFamily="2" charset="-34"/>
                <a:cs typeface="DB Helvethaica X 55 Regular" panose="02000506090000020004" pitchFamily="2" charset="-34"/>
              </a:rPr>
              <a:t> และตอนนี้กำลัง</a:t>
            </a:r>
            <a:r>
              <a:rPr lang="th-TH" sz="2200">
                <a:solidFill>
                  <a:srgbClr val="7030A0"/>
                </a:solidFill>
                <a:latin typeface="DB Helvethaica X 55 Regular" panose="02000506090000020004" pitchFamily="2" charset="-34"/>
                <a:cs typeface="DB Helvethaica X 55 Regular" panose="02000506090000020004" pitchFamily="2" charset="-34"/>
              </a:rPr>
              <a:t>ผ่อนคอนโด</a:t>
            </a:r>
            <a:r>
              <a:rPr lang="th-TH" sz="2200">
                <a:solidFill>
                  <a:srgbClr val="162F65"/>
                </a:solidFill>
                <a:latin typeface="DB Helvethaica X 55 Regular" panose="02000506090000020004" pitchFamily="2" charset="-34"/>
                <a:cs typeface="DB Helvethaica X 55 Regular" panose="02000506090000020004" pitchFamily="2" charset="-34"/>
              </a:rPr>
              <a:t>อยู่ด้วย</a:t>
            </a:r>
          </a:p>
        </p:txBody>
      </p:sp>
      <p:sp>
        <p:nvSpPr>
          <p:cNvPr id="64" name="TextBox 63">
            <a:extLst>
              <a:ext uri="{FF2B5EF4-FFF2-40B4-BE49-F238E27FC236}">
                <a16:creationId xmlns:a16="http://schemas.microsoft.com/office/drawing/2014/main" id="{DB89D47F-5F8F-44C4-9BD7-C3264816D369}"/>
              </a:ext>
            </a:extLst>
          </p:cNvPr>
          <p:cNvSpPr txBox="1"/>
          <p:nvPr/>
        </p:nvSpPr>
        <p:spPr>
          <a:xfrm>
            <a:off x="9012846" y="2803505"/>
            <a:ext cx="2329784" cy="400110"/>
          </a:xfrm>
          <a:prstGeom prst="rect">
            <a:avLst/>
          </a:prstGeom>
          <a:noFill/>
        </p:spPr>
        <p:txBody>
          <a:bodyPr wrap="square">
            <a:spAutoFit/>
          </a:bodyPr>
          <a:lstStyle/>
          <a:p>
            <a:r>
              <a:rPr lang="th-TH" sz="2000">
                <a:solidFill>
                  <a:srgbClr val="FF3D42"/>
                </a:solidFill>
                <a:latin typeface="DB Helvethaica X 55 Regular" panose="02000506090000020004" pitchFamily="2" charset="-34"/>
                <a:ea typeface="+mj-ea"/>
                <a:cs typeface="DB Helvethaica X 55 Regular" panose="02000506090000020004" pitchFamily="2" charset="-34"/>
              </a:rPr>
              <a:t>กลุ่มค่าลดหย่อนส่วนตัว</a:t>
            </a:r>
          </a:p>
        </p:txBody>
      </p:sp>
      <p:sp>
        <p:nvSpPr>
          <p:cNvPr id="65" name="TextBox 64">
            <a:extLst>
              <a:ext uri="{FF2B5EF4-FFF2-40B4-BE49-F238E27FC236}">
                <a16:creationId xmlns:a16="http://schemas.microsoft.com/office/drawing/2014/main" id="{69B2B791-F761-45B8-AAD5-BD581054E487}"/>
              </a:ext>
            </a:extLst>
          </p:cNvPr>
          <p:cNvSpPr txBox="1"/>
          <p:nvPr/>
        </p:nvSpPr>
        <p:spPr>
          <a:xfrm>
            <a:off x="9012846" y="3437330"/>
            <a:ext cx="2329784" cy="707886"/>
          </a:xfrm>
          <a:prstGeom prst="rect">
            <a:avLst/>
          </a:prstGeom>
          <a:noFill/>
        </p:spPr>
        <p:txBody>
          <a:bodyPr wrap="square">
            <a:spAutoFit/>
          </a:bodyPr>
          <a:lstStyle/>
          <a:p>
            <a:r>
              <a:rPr lang="th-TH" sz="2000">
                <a:solidFill>
                  <a:srgbClr val="8E4700"/>
                </a:solidFill>
                <a:latin typeface="DB Helvethaica X 55 Regular" panose="02000506090000020004" pitchFamily="2" charset="-34"/>
                <a:cs typeface="DB Helvethaica X 55 Regular" panose="02000506090000020004" pitchFamily="2" charset="-34"/>
              </a:rPr>
              <a:t>กลุ่มเงินประกัน</a:t>
            </a:r>
          </a:p>
          <a:p>
            <a:r>
              <a:rPr lang="th-TH" sz="2000">
                <a:solidFill>
                  <a:srgbClr val="8E4700"/>
                </a:solidFill>
                <a:latin typeface="DB Helvethaica X 55 Regular" panose="02000506090000020004" pitchFamily="2" charset="-34"/>
                <a:cs typeface="DB Helvethaica X 55 Regular" panose="02000506090000020004" pitchFamily="2" charset="-34"/>
              </a:rPr>
              <a:t>เพื่อป้องกันความเสี่ยง</a:t>
            </a:r>
            <a:endParaRPr lang="th-TH" sz="1600">
              <a:solidFill>
                <a:srgbClr val="8E4700"/>
              </a:solidFill>
              <a:latin typeface="DB Helvethaica X 55 Regular" panose="02000506090000020004" pitchFamily="2" charset="-34"/>
              <a:cs typeface="DB Helvethaica X 55 Regular" panose="02000506090000020004" pitchFamily="2" charset="-34"/>
            </a:endParaRPr>
          </a:p>
        </p:txBody>
      </p:sp>
      <p:sp>
        <p:nvSpPr>
          <p:cNvPr id="66" name="TextBox 65">
            <a:extLst>
              <a:ext uri="{FF2B5EF4-FFF2-40B4-BE49-F238E27FC236}">
                <a16:creationId xmlns:a16="http://schemas.microsoft.com/office/drawing/2014/main" id="{AFE1F959-55A3-4D08-B4F3-2B220BD6EDED}"/>
              </a:ext>
            </a:extLst>
          </p:cNvPr>
          <p:cNvSpPr txBox="1"/>
          <p:nvPr/>
        </p:nvSpPr>
        <p:spPr>
          <a:xfrm>
            <a:off x="9012846" y="4384909"/>
            <a:ext cx="2329784" cy="400110"/>
          </a:xfrm>
          <a:prstGeom prst="rect">
            <a:avLst/>
          </a:prstGeom>
          <a:noFill/>
        </p:spPr>
        <p:txBody>
          <a:bodyPr wrap="square">
            <a:spAutoFit/>
          </a:bodyPr>
          <a:lstStyle/>
          <a:p>
            <a:r>
              <a:rPr lang="th-TH" sz="2000">
                <a:solidFill>
                  <a:srgbClr val="008675"/>
                </a:solidFill>
                <a:latin typeface="DB Helvethaica X 55 Regular" panose="02000506090000020004" pitchFamily="2" charset="-34"/>
                <a:cs typeface="DB Helvethaica X 55 Regular" panose="02000506090000020004" pitchFamily="2" charset="-34"/>
              </a:rPr>
              <a:t>กลุ่มเงินลงทุนเพื่อการเกษียณ</a:t>
            </a:r>
          </a:p>
        </p:txBody>
      </p:sp>
      <p:sp>
        <p:nvSpPr>
          <p:cNvPr id="67" name="TextBox 66">
            <a:extLst>
              <a:ext uri="{FF2B5EF4-FFF2-40B4-BE49-F238E27FC236}">
                <a16:creationId xmlns:a16="http://schemas.microsoft.com/office/drawing/2014/main" id="{B60C40ED-38EB-43A1-BB63-CEF9141D8221}"/>
              </a:ext>
            </a:extLst>
          </p:cNvPr>
          <p:cNvSpPr txBox="1"/>
          <p:nvPr/>
        </p:nvSpPr>
        <p:spPr>
          <a:xfrm>
            <a:off x="9012846" y="5084608"/>
            <a:ext cx="2329784" cy="400110"/>
          </a:xfrm>
          <a:prstGeom prst="rect">
            <a:avLst/>
          </a:prstGeom>
          <a:noFill/>
        </p:spPr>
        <p:txBody>
          <a:bodyPr wrap="square">
            <a:spAutoFit/>
          </a:bodyPr>
          <a:lstStyle/>
          <a:p>
            <a:r>
              <a:rPr lang="th-TH" sz="2000">
                <a:solidFill>
                  <a:srgbClr val="0070C0"/>
                </a:solidFill>
                <a:latin typeface="DB Helvethaica X 55 Regular" panose="02000506090000020004" pitchFamily="2" charset="-34"/>
                <a:cs typeface="DB Helvethaica X 55 Regular" panose="02000506090000020004" pitchFamily="2" charset="-34"/>
              </a:rPr>
              <a:t>กลุ่มเงินบริจาค</a:t>
            </a:r>
          </a:p>
        </p:txBody>
      </p:sp>
      <p:sp>
        <p:nvSpPr>
          <p:cNvPr id="68" name="TextBox 67">
            <a:extLst>
              <a:ext uri="{FF2B5EF4-FFF2-40B4-BE49-F238E27FC236}">
                <a16:creationId xmlns:a16="http://schemas.microsoft.com/office/drawing/2014/main" id="{E08D0123-57F5-4F34-9E1E-827DCA398DE5}"/>
              </a:ext>
            </a:extLst>
          </p:cNvPr>
          <p:cNvSpPr txBox="1"/>
          <p:nvPr/>
        </p:nvSpPr>
        <p:spPr>
          <a:xfrm>
            <a:off x="9012846" y="5642978"/>
            <a:ext cx="2329784" cy="400110"/>
          </a:xfrm>
          <a:prstGeom prst="rect">
            <a:avLst/>
          </a:prstGeom>
          <a:noFill/>
        </p:spPr>
        <p:txBody>
          <a:bodyPr wrap="square">
            <a:spAutoFit/>
          </a:bodyPr>
          <a:lstStyle/>
          <a:p>
            <a:r>
              <a:rPr lang="th-TH" sz="2000">
                <a:solidFill>
                  <a:srgbClr val="7030A0"/>
                </a:solidFill>
                <a:latin typeface="DB Helvethaica X 55 Regular" panose="02000506090000020004" pitchFamily="2" charset="-34"/>
                <a:cs typeface="DB Helvethaica X 55 Regular" panose="02000506090000020004" pitchFamily="2" charset="-34"/>
              </a:rPr>
              <a:t>ดอกเบี้ยสินเชื่อเพื่อที่อยู่อาศัย</a:t>
            </a:r>
          </a:p>
        </p:txBody>
      </p:sp>
      <p:sp>
        <p:nvSpPr>
          <p:cNvPr id="69" name="Freeform: Shape 68">
            <a:extLst>
              <a:ext uri="{FF2B5EF4-FFF2-40B4-BE49-F238E27FC236}">
                <a16:creationId xmlns:a16="http://schemas.microsoft.com/office/drawing/2014/main" id="{42563953-2391-4FEC-858D-C05C6C4D8873}"/>
              </a:ext>
            </a:extLst>
          </p:cNvPr>
          <p:cNvSpPr/>
          <p:nvPr/>
        </p:nvSpPr>
        <p:spPr>
          <a:xfrm>
            <a:off x="8791460" y="2897436"/>
            <a:ext cx="66101" cy="3029639"/>
          </a:xfrm>
          <a:custGeom>
            <a:avLst/>
            <a:gdLst>
              <a:gd name="connsiteX0" fmla="*/ 66101 w 66101"/>
              <a:gd name="connsiteY0" fmla="*/ 0 h 3029639"/>
              <a:gd name="connsiteX1" fmla="*/ 44067 w 66101"/>
              <a:gd name="connsiteY1" fmla="*/ 198304 h 3029639"/>
              <a:gd name="connsiteX2" fmla="*/ 0 w 66101"/>
              <a:gd name="connsiteY2" fmla="*/ 837282 h 3029639"/>
              <a:gd name="connsiteX3" fmla="*/ 22034 w 66101"/>
              <a:gd name="connsiteY3" fmla="*/ 1630497 h 3029639"/>
              <a:gd name="connsiteX4" fmla="*/ 44067 w 66101"/>
              <a:gd name="connsiteY4" fmla="*/ 1784733 h 3029639"/>
              <a:gd name="connsiteX5" fmla="*/ 55084 w 66101"/>
              <a:gd name="connsiteY5" fmla="*/ 1883884 h 3029639"/>
              <a:gd name="connsiteX6" fmla="*/ 66101 w 66101"/>
              <a:gd name="connsiteY6" fmla="*/ 3029639 h 3029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01" h="3029639">
                <a:moveTo>
                  <a:pt x="66101" y="0"/>
                </a:moveTo>
                <a:cubicBezTo>
                  <a:pt x="58756" y="66101"/>
                  <a:pt x="49301" y="132002"/>
                  <a:pt x="44067" y="198304"/>
                </a:cubicBezTo>
                <a:cubicBezTo>
                  <a:pt x="27264" y="411140"/>
                  <a:pt x="0" y="837282"/>
                  <a:pt x="0" y="837282"/>
                </a:cubicBezTo>
                <a:cubicBezTo>
                  <a:pt x="7345" y="1101687"/>
                  <a:pt x="9745" y="1366276"/>
                  <a:pt x="22034" y="1630497"/>
                </a:cubicBezTo>
                <a:cubicBezTo>
                  <a:pt x="24447" y="1682375"/>
                  <a:pt x="37350" y="1733235"/>
                  <a:pt x="44067" y="1784733"/>
                </a:cubicBezTo>
                <a:cubicBezTo>
                  <a:pt x="48368" y="1817707"/>
                  <a:pt x="51412" y="1850834"/>
                  <a:pt x="55084" y="1883884"/>
                </a:cubicBezTo>
                <a:cubicBezTo>
                  <a:pt x="58828" y="2265802"/>
                  <a:pt x="66101" y="2647703"/>
                  <a:pt x="66101" y="3029639"/>
                </a:cubicBezTo>
              </a:path>
            </a:pathLst>
          </a:custGeom>
          <a:noFill/>
          <a:ln w="38100">
            <a:solidFill>
              <a:schemeClr val="accent1">
                <a:lumMod val="60000"/>
                <a:lumOff val="4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70" name="Graphic 69" descr="Line arrow: Clockwise curve outline">
            <a:extLst>
              <a:ext uri="{FF2B5EF4-FFF2-40B4-BE49-F238E27FC236}">
                <a16:creationId xmlns:a16="http://schemas.microsoft.com/office/drawing/2014/main" id="{2DD7D6D2-3D65-4FFD-8694-F276FA7E518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400000">
            <a:off x="8592320" y="2782824"/>
            <a:ext cx="447832" cy="589675"/>
          </a:xfrm>
          <a:prstGeom prst="rect">
            <a:avLst/>
          </a:prstGeom>
        </p:spPr>
      </p:pic>
      <p:pic>
        <p:nvPicPr>
          <p:cNvPr id="71" name="Graphic 70" descr="Line arrow: Clockwise curve outline">
            <a:extLst>
              <a:ext uri="{FF2B5EF4-FFF2-40B4-BE49-F238E27FC236}">
                <a16:creationId xmlns:a16="http://schemas.microsoft.com/office/drawing/2014/main" id="{8D20140C-64F7-4C80-86EB-354683AA4D3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5400000">
            <a:off x="8575418" y="3660393"/>
            <a:ext cx="447832" cy="589675"/>
          </a:xfrm>
          <a:prstGeom prst="rect">
            <a:avLst/>
          </a:prstGeom>
        </p:spPr>
      </p:pic>
      <p:pic>
        <p:nvPicPr>
          <p:cNvPr id="72" name="Graphic 71" descr="Line arrow: Clockwise curve outline">
            <a:extLst>
              <a:ext uri="{FF2B5EF4-FFF2-40B4-BE49-F238E27FC236}">
                <a16:creationId xmlns:a16="http://schemas.microsoft.com/office/drawing/2014/main" id="{22C15CFE-FB41-4771-B2C1-650CE3BDAD0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flipV="1">
            <a:off x="8567543" y="5487451"/>
            <a:ext cx="447832" cy="589675"/>
          </a:xfrm>
          <a:prstGeom prst="rect">
            <a:avLst/>
          </a:prstGeom>
        </p:spPr>
      </p:pic>
      <p:pic>
        <p:nvPicPr>
          <p:cNvPr id="73" name="Graphic 72" descr="Line arrow: Clockwise curve outline">
            <a:extLst>
              <a:ext uri="{FF2B5EF4-FFF2-40B4-BE49-F238E27FC236}">
                <a16:creationId xmlns:a16="http://schemas.microsoft.com/office/drawing/2014/main" id="{067FA805-B922-40BB-9B74-F6642AB94A6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5320183" flipV="1">
            <a:off x="8637386" y="5063977"/>
            <a:ext cx="392048" cy="516222"/>
          </a:xfrm>
          <a:prstGeom prst="rect">
            <a:avLst/>
          </a:prstGeom>
        </p:spPr>
      </p:pic>
      <p:pic>
        <p:nvPicPr>
          <p:cNvPr id="78" name="Graphic 77" descr="Line arrow: Clockwise curve outline">
            <a:extLst>
              <a:ext uri="{FF2B5EF4-FFF2-40B4-BE49-F238E27FC236}">
                <a16:creationId xmlns:a16="http://schemas.microsoft.com/office/drawing/2014/main" id="{E759F2EE-90F1-47E1-8673-B2E2B73A71A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4961826" flipV="1">
            <a:off x="8557669" y="4356105"/>
            <a:ext cx="392048" cy="663141"/>
          </a:xfrm>
          <a:prstGeom prst="rect">
            <a:avLst/>
          </a:prstGeom>
        </p:spPr>
      </p:pic>
    </p:spTree>
    <p:extLst>
      <p:ext uri="{BB962C8B-B14F-4D97-AF65-F5344CB8AC3E}">
        <p14:creationId xmlns:p14="http://schemas.microsoft.com/office/powerpoint/2010/main" val="2211558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fade">
                                      <p:cBhvr>
                                        <p:cTn id="7" dur="500"/>
                                        <p:tgtEl>
                                          <p:spTgt spid="6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fade">
                                      <p:cBhvr>
                                        <p:cTn id="12" dur="500"/>
                                        <p:tgtEl>
                                          <p:spTgt spid="70"/>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500"/>
                                        <p:tgtEl>
                                          <p:spTgt spid="7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500"/>
                                        <p:tgtEl>
                                          <p:spTgt spid="6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8"/>
                                        </p:tgtEl>
                                        <p:attrNameLst>
                                          <p:attrName>style.visibility</p:attrName>
                                        </p:attrNameLst>
                                      </p:cBhvr>
                                      <p:to>
                                        <p:strVal val="visible"/>
                                      </p:to>
                                    </p:set>
                                    <p:animEffect transition="in" filter="fade">
                                      <p:cBhvr>
                                        <p:cTn id="28" dur="500"/>
                                        <p:tgtEl>
                                          <p:spTgt spid="7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6"/>
                                        </p:tgtEl>
                                        <p:attrNameLst>
                                          <p:attrName>style.visibility</p:attrName>
                                        </p:attrNameLst>
                                      </p:cBhvr>
                                      <p:to>
                                        <p:strVal val="visible"/>
                                      </p:to>
                                    </p:set>
                                    <p:animEffect transition="in" filter="fade">
                                      <p:cBhvr>
                                        <p:cTn id="31" dur="500"/>
                                        <p:tgtEl>
                                          <p:spTgt spid="6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fade">
                                      <p:cBhvr>
                                        <p:cTn id="39" dur="500"/>
                                        <p:tgtEl>
                                          <p:spTgt spid="6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500"/>
                                        <p:tgtEl>
                                          <p:spTgt spid="72"/>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fade">
                                      <p:cBhvr>
                                        <p:cTn id="4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4" grpId="0"/>
      <p:bldP spid="65" grpId="0"/>
      <p:bldP spid="66" grpId="0"/>
      <p:bldP spid="67" grpId="0"/>
      <p:bldP spid="6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78F219-0603-40B9-89FE-590744F0156D}"/>
              </a:ext>
            </a:extLst>
          </p:cNvPr>
          <p:cNvPicPr>
            <a:picLocks noChangeAspect="1"/>
          </p:cNvPicPr>
          <p:nvPr/>
        </p:nvPicPr>
        <p:blipFill>
          <a:blip r:embed="rId3"/>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72ECF7E3-09E9-4FA2-B139-9977F4BAF79E}"/>
              </a:ext>
            </a:extLst>
          </p:cNvPr>
          <p:cNvSpPr txBox="1">
            <a:spLocks/>
          </p:cNvSpPr>
          <p:nvPr/>
        </p:nvSpPr>
        <p:spPr>
          <a:xfrm>
            <a:off x="1252364" y="435816"/>
            <a:ext cx="9762986" cy="7743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h-TH" sz="4000">
                <a:solidFill>
                  <a:srgbClr val="0F2043"/>
                </a:solidFill>
                <a:latin typeface="DB Helvethaica X 55 Regular" panose="02000506090000020004" pitchFamily="2" charset="-34"/>
                <a:cs typeface="DB Helvethaica X 55 Regular" panose="02000506090000020004" pitchFamily="2" charset="-34"/>
              </a:rPr>
              <a:t>ภาษีที่ทุกคนที่มีรายได้ต้องเจอ</a:t>
            </a:r>
          </a:p>
        </p:txBody>
      </p:sp>
      <p:grpSp>
        <p:nvGrpSpPr>
          <p:cNvPr id="13" name="Group 12">
            <a:extLst>
              <a:ext uri="{FF2B5EF4-FFF2-40B4-BE49-F238E27FC236}">
                <a16:creationId xmlns:a16="http://schemas.microsoft.com/office/drawing/2014/main" id="{48D2CA1E-F6C6-47DD-A724-61ED17C15CA9}"/>
              </a:ext>
            </a:extLst>
          </p:cNvPr>
          <p:cNvGrpSpPr/>
          <p:nvPr/>
        </p:nvGrpSpPr>
        <p:grpSpPr>
          <a:xfrm>
            <a:off x="368861" y="504264"/>
            <a:ext cx="826337" cy="614346"/>
            <a:chOff x="368861" y="504264"/>
            <a:chExt cx="826337" cy="614346"/>
          </a:xfrm>
        </p:grpSpPr>
        <p:sp>
          <p:nvSpPr>
            <p:cNvPr id="14" name="Oval 13">
              <a:extLst>
                <a:ext uri="{FF2B5EF4-FFF2-40B4-BE49-F238E27FC236}">
                  <a16:creationId xmlns:a16="http://schemas.microsoft.com/office/drawing/2014/main" id="{9C52EF95-AA18-4E18-B14F-441A1583A7DB}"/>
                </a:ext>
              </a:extLst>
            </p:cNvPr>
            <p:cNvSpPr/>
            <p:nvPr/>
          </p:nvSpPr>
          <p:spPr>
            <a:xfrm rot="21304149">
              <a:off x="449992" y="504264"/>
              <a:ext cx="723590" cy="443879"/>
            </a:xfrm>
            <a:prstGeom prst="ellipse">
              <a:avLst/>
            </a:prstGeom>
            <a:noFill/>
            <a:ln>
              <a:solidFill>
                <a:srgbClr val="33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5" name="Oval 14">
              <a:extLst>
                <a:ext uri="{FF2B5EF4-FFF2-40B4-BE49-F238E27FC236}">
                  <a16:creationId xmlns:a16="http://schemas.microsoft.com/office/drawing/2014/main" id="{4EA72297-EC46-43C8-A4FC-59E1C4CF224A}"/>
                </a:ext>
              </a:extLst>
            </p:cNvPr>
            <p:cNvSpPr/>
            <p:nvPr/>
          </p:nvSpPr>
          <p:spPr>
            <a:xfrm rot="20655398">
              <a:off x="569608" y="670254"/>
              <a:ext cx="625590" cy="448356"/>
            </a:xfrm>
            <a:prstGeom prst="ellipse">
              <a:avLst/>
            </a:prstGeom>
            <a:noFill/>
            <a:ln>
              <a:solidFill>
                <a:srgbClr val="E8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6" name="Oval 15">
              <a:extLst>
                <a:ext uri="{FF2B5EF4-FFF2-40B4-BE49-F238E27FC236}">
                  <a16:creationId xmlns:a16="http://schemas.microsoft.com/office/drawing/2014/main" id="{3DE1415C-6362-40B7-B6BF-16655E4C1822}"/>
                </a:ext>
              </a:extLst>
            </p:cNvPr>
            <p:cNvSpPr/>
            <p:nvPr/>
          </p:nvSpPr>
          <p:spPr>
            <a:xfrm>
              <a:off x="368861" y="564616"/>
              <a:ext cx="731849" cy="531406"/>
            </a:xfrm>
            <a:prstGeom prst="ellipse">
              <a:avLst/>
            </a:prstGeom>
            <a:solidFill>
              <a:srgbClr val="162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DB Helvethaica X 55 Regular" panose="02000506090000020004" pitchFamily="2" charset="-34"/>
                  <a:cs typeface="DB Helvethaica X 55 Regular" panose="02000506090000020004" pitchFamily="2" charset="-34"/>
                </a:rPr>
                <a:t>2</a:t>
              </a:r>
              <a:endParaRPr lang="th-TH" sz="3600">
                <a:latin typeface="DB Helvethaica X 55 Regular" panose="02000506090000020004" pitchFamily="2" charset="-34"/>
                <a:cs typeface="DB Helvethaica X 55 Regular" panose="02000506090000020004" pitchFamily="2" charset="-34"/>
              </a:endParaRPr>
            </a:p>
          </p:txBody>
        </p:sp>
      </p:grpSp>
      <p:sp>
        <p:nvSpPr>
          <p:cNvPr id="10" name="Content Placeholder 2">
            <a:extLst>
              <a:ext uri="{FF2B5EF4-FFF2-40B4-BE49-F238E27FC236}">
                <a16:creationId xmlns:a16="http://schemas.microsoft.com/office/drawing/2014/main" id="{40A430E7-D202-433F-9F0E-813F40959574}"/>
              </a:ext>
            </a:extLst>
          </p:cNvPr>
          <p:cNvSpPr txBox="1">
            <a:spLocks/>
          </p:cNvSpPr>
          <p:nvPr/>
        </p:nvSpPr>
        <p:spPr>
          <a:xfrm>
            <a:off x="1255330" y="1232279"/>
            <a:ext cx="9757053" cy="4559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h-TH" sz="2800">
                <a:solidFill>
                  <a:srgbClr val="162F65"/>
                </a:solidFill>
                <a:latin typeface="DB Helvethaica X 55 Regular" panose="02000506090000020004" pitchFamily="2" charset="-34"/>
                <a:cs typeface="DB Helvethaica X 55 Regular" panose="02000506090000020004" pitchFamily="2" charset="-34"/>
              </a:rPr>
              <a:t>เริ่มคำนวณภาษีกันเถอะ</a:t>
            </a:r>
            <a:r>
              <a:rPr lang="en-US" sz="2800">
                <a:solidFill>
                  <a:srgbClr val="162F65"/>
                </a:solidFill>
                <a:latin typeface="DB Helvethaica X 55 Regular" panose="02000506090000020004" pitchFamily="2" charset="-34"/>
                <a:cs typeface="DB Helvethaica X 55 Regular" panose="02000506090000020004" pitchFamily="2" charset="-34"/>
              </a:rPr>
              <a:t>!</a:t>
            </a:r>
            <a:endParaRPr lang="th-TH" sz="2800">
              <a:solidFill>
                <a:srgbClr val="162F65"/>
              </a:solidFill>
              <a:latin typeface="DB Helvethaica X 55 Regular" panose="02000506090000020004" pitchFamily="2" charset="-34"/>
              <a:cs typeface="DB Helvethaica X 55 Regular" panose="02000506090000020004" pitchFamily="2" charset="-34"/>
            </a:endParaRPr>
          </a:p>
        </p:txBody>
      </p:sp>
      <p:pic>
        <p:nvPicPr>
          <p:cNvPr id="22" name="Picture 21">
            <a:extLst>
              <a:ext uri="{FF2B5EF4-FFF2-40B4-BE49-F238E27FC236}">
                <a16:creationId xmlns:a16="http://schemas.microsoft.com/office/drawing/2014/main" id="{FA672495-ED46-4372-AA56-6624D2E0D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4620" y="311482"/>
            <a:ext cx="1395126" cy="1334469"/>
          </a:xfrm>
          <a:prstGeom prst="rect">
            <a:avLst/>
          </a:prstGeom>
        </p:spPr>
      </p:pic>
      <p:grpSp>
        <p:nvGrpSpPr>
          <p:cNvPr id="18" name="Group 17">
            <a:extLst>
              <a:ext uri="{FF2B5EF4-FFF2-40B4-BE49-F238E27FC236}">
                <a16:creationId xmlns:a16="http://schemas.microsoft.com/office/drawing/2014/main" id="{21C0EB8C-9EB4-48CD-B750-271F5AFC89D4}"/>
              </a:ext>
            </a:extLst>
          </p:cNvPr>
          <p:cNvGrpSpPr/>
          <p:nvPr/>
        </p:nvGrpSpPr>
        <p:grpSpPr>
          <a:xfrm>
            <a:off x="2241192" y="2172993"/>
            <a:ext cx="2986698" cy="827804"/>
            <a:chOff x="4250959" y="2975179"/>
            <a:chExt cx="5456568" cy="1000127"/>
          </a:xfrm>
        </p:grpSpPr>
        <p:sp>
          <p:nvSpPr>
            <p:cNvPr id="20" name="Rectangle 50">
              <a:extLst>
                <a:ext uri="{FF2B5EF4-FFF2-40B4-BE49-F238E27FC236}">
                  <a16:creationId xmlns:a16="http://schemas.microsoft.com/office/drawing/2014/main" id="{7218AF0C-53EE-4703-9C19-05BBC6275704}"/>
                </a:ext>
              </a:extLst>
            </p:cNvPr>
            <p:cNvSpPr/>
            <p:nvPr/>
          </p:nvSpPr>
          <p:spPr>
            <a:xfrm flipH="1">
              <a:off x="4250959" y="3007489"/>
              <a:ext cx="5456568" cy="935509"/>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
          <p:nvSpPr>
            <p:cNvPr id="21" name="Title 1">
              <a:extLst>
                <a:ext uri="{FF2B5EF4-FFF2-40B4-BE49-F238E27FC236}">
                  <a16:creationId xmlns:a16="http://schemas.microsoft.com/office/drawing/2014/main" id="{B0C7C010-32EF-4FAB-BFB0-262EB457F53E}"/>
                </a:ext>
              </a:extLst>
            </p:cNvPr>
            <p:cNvSpPr txBox="1">
              <a:spLocks/>
            </p:cNvSpPr>
            <p:nvPr/>
          </p:nvSpPr>
          <p:spPr>
            <a:xfrm>
              <a:off x="4518372" y="2975180"/>
              <a:ext cx="4921741" cy="1000127"/>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3600">
                  <a:solidFill>
                    <a:srgbClr val="162F65"/>
                  </a:solidFill>
                  <a:latin typeface="DB Helvethaica X 55 Regular" panose="02000506090000020004" pitchFamily="2" charset="-34"/>
                  <a:cs typeface="DB Helvethaica X 55 Regular" panose="02000506090000020004" pitchFamily="2" charset="-34"/>
                </a:rPr>
                <a:t>เงินได้</a:t>
              </a:r>
            </a:p>
          </p:txBody>
        </p:sp>
      </p:grpSp>
      <p:grpSp>
        <p:nvGrpSpPr>
          <p:cNvPr id="23" name="Group 22">
            <a:extLst>
              <a:ext uri="{FF2B5EF4-FFF2-40B4-BE49-F238E27FC236}">
                <a16:creationId xmlns:a16="http://schemas.microsoft.com/office/drawing/2014/main" id="{086E371B-A179-460E-9E21-54AC92D0D63B}"/>
              </a:ext>
            </a:extLst>
          </p:cNvPr>
          <p:cNvGrpSpPr/>
          <p:nvPr/>
        </p:nvGrpSpPr>
        <p:grpSpPr>
          <a:xfrm>
            <a:off x="2241192" y="3144756"/>
            <a:ext cx="2986698" cy="827804"/>
            <a:chOff x="4250959" y="2975180"/>
            <a:chExt cx="5456568" cy="1000127"/>
          </a:xfrm>
        </p:grpSpPr>
        <p:sp>
          <p:nvSpPr>
            <p:cNvPr id="24" name="Rectangle 50">
              <a:extLst>
                <a:ext uri="{FF2B5EF4-FFF2-40B4-BE49-F238E27FC236}">
                  <a16:creationId xmlns:a16="http://schemas.microsoft.com/office/drawing/2014/main" id="{5EFD760D-632B-41CB-9D71-CDB17A2010F9}"/>
                </a:ext>
              </a:extLst>
            </p:cNvPr>
            <p:cNvSpPr/>
            <p:nvPr/>
          </p:nvSpPr>
          <p:spPr>
            <a:xfrm flipH="1">
              <a:off x="4250959" y="3007489"/>
              <a:ext cx="5456568" cy="935509"/>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
          <p:nvSpPr>
            <p:cNvPr id="25" name="Title 1">
              <a:extLst>
                <a:ext uri="{FF2B5EF4-FFF2-40B4-BE49-F238E27FC236}">
                  <a16:creationId xmlns:a16="http://schemas.microsoft.com/office/drawing/2014/main" id="{B56D8410-EE3E-4BF2-9D0E-64A3D37667E0}"/>
                </a:ext>
              </a:extLst>
            </p:cNvPr>
            <p:cNvSpPr txBox="1">
              <a:spLocks/>
            </p:cNvSpPr>
            <p:nvPr/>
          </p:nvSpPr>
          <p:spPr>
            <a:xfrm>
              <a:off x="4518372" y="2975180"/>
              <a:ext cx="4921741" cy="1000127"/>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3600">
                  <a:solidFill>
                    <a:srgbClr val="162F65"/>
                  </a:solidFill>
                  <a:latin typeface="DB Helvethaica X 55 Regular" panose="02000506090000020004" pitchFamily="2" charset="-34"/>
                  <a:cs typeface="DB Helvethaica X 55 Regular" panose="02000506090000020004" pitchFamily="2" charset="-34"/>
                </a:rPr>
                <a:t>ค่าใช้จ่าย</a:t>
              </a:r>
            </a:p>
          </p:txBody>
        </p:sp>
      </p:grpSp>
      <p:grpSp>
        <p:nvGrpSpPr>
          <p:cNvPr id="26" name="Group 25">
            <a:extLst>
              <a:ext uri="{FF2B5EF4-FFF2-40B4-BE49-F238E27FC236}">
                <a16:creationId xmlns:a16="http://schemas.microsoft.com/office/drawing/2014/main" id="{B08C68C9-1281-4C6E-BFB7-062D1E2DE86A}"/>
              </a:ext>
            </a:extLst>
          </p:cNvPr>
          <p:cNvGrpSpPr/>
          <p:nvPr/>
        </p:nvGrpSpPr>
        <p:grpSpPr>
          <a:xfrm>
            <a:off x="2241192" y="4116518"/>
            <a:ext cx="2986698" cy="827804"/>
            <a:chOff x="4250959" y="2975180"/>
            <a:chExt cx="5456568" cy="1000127"/>
          </a:xfrm>
        </p:grpSpPr>
        <p:sp>
          <p:nvSpPr>
            <p:cNvPr id="27" name="Rectangle 50">
              <a:extLst>
                <a:ext uri="{FF2B5EF4-FFF2-40B4-BE49-F238E27FC236}">
                  <a16:creationId xmlns:a16="http://schemas.microsoft.com/office/drawing/2014/main" id="{53F9ABF1-5EF0-4A06-A0B0-0B4DBE9991C1}"/>
                </a:ext>
              </a:extLst>
            </p:cNvPr>
            <p:cNvSpPr/>
            <p:nvPr/>
          </p:nvSpPr>
          <p:spPr>
            <a:xfrm flipH="1">
              <a:off x="4250959" y="3007489"/>
              <a:ext cx="5456568" cy="935509"/>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
          <p:nvSpPr>
            <p:cNvPr id="28" name="Title 1">
              <a:extLst>
                <a:ext uri="{FF2B5EF4-FFF2-40B4-BE49-F238E27FC236}">
                  <a16:creationId xmlns:a16="http://schemas.microsoft.com/office/drawing/2014/main" id="{CE35522B-6EF7-4519-87D3-6996485325F8}"/>
                </a:ext>
              </a:extLst>
            </p:cNvPr>
            <p:cNvSpPr txBox="1">
              <a:spLocks/>
            </p:cNvSpPr>
            <p:nvPr/>
          </p:nvSpPr>
          <p:spPr>
            <a:xfrm>
              <a:off x="4518372" y="2975180"/>
              <a:ext cx="4921741" cy="1000127"/>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3600">
                  <a:solidFill>
                    <a:srgbClr val="162F65"/>
                  </a:solidFill>
                  <a:latin typeface="DB Helvethaica X 55 Regular" panose="02000506090000020004" pitchFamily="2" charset="-34"/>
                  <a:cs typeface="DB Helvethaica X 55 Regular" panose="02000506090000020004" pitchFamily="2" charset="-34"/>
                </a:rPr>
                <a:t>ค่าลดหย่อน</a:t>
              </a:r>
            </a:p>
          </p:txBody>
        </p:sp>
      </p:grpSp>
      <p:grpSp>
        <p:nvGrpSpPr>
          <p:cNvPr id="29" name="Group 28">
            <a:extLst>
              <a:ext uri="{FF2B5EF4-FFF2-40B4-BE49-F238E27FC236}">
                <a16:creationId xmlns:a16="http://schemas.microsoft.com/office/drawing/2014/main" id="{D8990248-31F0-4CF2-89F2-46BABBF55DCF}"/>
              </a:ext>
            </a:extLst>
          </p:cNvPr>
          <p:cNvGrpSpPr/>
          <p:nvPr/>
        </p:nvGrpSpPr>
        <p:grpSpPr>
          <a:xfrm>
            <a:off x="2241192" y="5141764"/>
            <a:ext cx="2986698" cy="827804"/>
            <a:chOff x="4250959" y="2975180"/>
            <a:chExt cx="5456568" cy="1000127"/>
          </a:xfrm>
        </p:grpSpPr>
        <p:sp>
          <p:nvSpPr>
            <p:cNvPr id="30" name="Rectangle 50">
              <a:extLst>
                <a:ext uri="{FF2B5EF4-FFF2-40B4-BE49-F238E27FC236}">
                  <a16:creationId xmlns:a16="http://schemas.microsoft.com/office/drawing/2014/main" id="{2EF60133-0371-411F-8A1C-9F1C1D5C4134}"/>
                </a:ext>
              </a:extLst>
            </p:cNvPr>
            <p:cNvSpPr/>
            <p:nvPr/>
          </p:nvSpPr>
          <p:spPr>
            <a:xfrm flipH="1">
              <a:off x="4250959" y="3007489"/>
              <a:ext cx="5456568" cy="935509"/>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
          <p:nvSpPr>
            <p:cNvPr id="31" name="Title 1">
              <a:extLst>
                <a:ext uri="{FF2B5EF4-FFF2-40B4-BE49-F238E27FC236}">
                  <a16:creationId xmlns:a16="http://schemas.microsoft.com/office/drawing/2014/main" id="{2BF862E9-6387-4CC6-93AF-C00F7A4BEE2E}"/>
                </a:ext>
              </a:extLst>
            </p:cNvPr>
            <p:cNvSpPr txBox="1">
              <a:spLocks/>
            </p:cNvSpPr>
            <p:nvPr/>
          </p:nvSpPr>
          <p:spPr>
            <a:xfrm>
              <a:off x="4518372" y="2975180"/>
              <a:ext cx="4921741" cy="1000127"/>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3600">
                  <a:solidFill>
                    <a:srgbClr val="162F65"/>
                  </a:solidFill>
                  <a:latin typeface="DB Helvethaica X 55 Regular" panose="02000506090000020004" pitchFamily="2" charset="-34"/>
                  <a:cs typeface="DB Helvethaica X 55 Regular" panose="02000506090000020004" pitchFamily="2" charset="-34"/>
                </a:rPr>
                <a:t>เงินได้สุทธิ</a:t>
              </a:r>
            </a:p>
          </p:txBody>
        </p:sp>
      </p:grpSp>
      <p:sp>
        <p:nvSpPr>
          <p:cNvPr id="5" name="Freeform: Shape 4">
            <a:extLst>
              <a:ext uri="{FF2B5EF4-FFF2-40B4-BE49-F238E27FC236}">
                <a16:creationId xmlns:a16="http://schemas.microsoft.com/office/drawing/2014/main" id="{EDE2821A-5061-4809-94A6-6CEEF8110236}"/>
              </a:ext>
            </a:extLst>
          </p:cNvPr>
          <p:cNvSpPr/>
          <p:nvPr/>
        </p:nvSpPr>
        <p:spPr>
          <a:xfrm>
            <a:off x="2803812" y="3857269"/>
            <a:ext cx="1861457" cy="34006"/>
          </a:xfrm>
          <a:custGeom>
            <a:avLst/>
            <a:gdLst>
              <a:gd name="connsiteX0" fmla="*/ 0 w 1861457"/>
              <a:gd name="connsiteY0" fmla="*/ 34006 h 34006"/>
              <a:gd name="connsiteX1" fmla="*/ 587829 w 1861457"/>
              <a:gd name="connsiteY1" fmla="*/ 23120 h 34006"/>
              <a:gd name="connsiteX2" fmla="*/ 1328057 w 1861457"/>
              <a:gd name="connsiteY2" fmla="*/ 12235 h 34006"/>
              <a:gd name="connsiteX3" fmla="*/ 1415143 w 1861457"/>
              <a:gd name="connsiteY3" fmla="*/ 1349 h 34006"/>
              <a:gd name="connsiteX4" fmla="*/ 1861457 w 1861457"/>
              <a:gd name="connsiteY4" fmla="*/ 1349 h 34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1457" h="34006" extrusionOk="0">
                <a:moveTo>
                  <a:pt x="0" y="34006"/>
                </a:moveTo>
                <a:cubicBezTo>
                  <a:pt x="165712" y="4362"/>
                  <a:pt x="333293" y="75028"/>
                  <a:pt x="587829" y="23120"/>
                </a:cubicBezTo>
                <a:cubicBezTo>
                  <a:pt x="698563" y="-12813"/>
                  <a:pt x="1149213" y="55997"/>
                  <a:pt x="1328057" y="12235"/>
                </a:cubicBezTo>
                <a:cubicBezTo>
                  <a:pt x="1353384" y="11579"/>
                  <a:pt x="1386683" y="-1015"/>
                  <a:pt x="1415143" y="1349"/>
                </a:cubicBezTo>
                <a:cubicBezTo>
                  <a:pt x="1567088" y="-9593"/>
                  <a:pt x="1714499" y="2104"/>
                  <a:pt x="1861457" y="1349"/>
                </a:cubicBezTo>
              </a:path>
            </a:pathLst>
          </a:custGeom>
          <a:noFill/>
          <a:ln w="28575">
            <a:solidFill>
              <a:srgbClr val="162F65"/>
            </a:solidFill>
            <a:extLst>
              <a:ext uri="{C807C97D-BFC1-408E-A445-0C87EB9F89A2}">
                <ask:lineSketchStyleProps xmlns:ask="http://schemas.microsoft.com/office/drawing/2018/sketchyshapes" sd="3817331080">
                  <a:custGeom>
                    <a:avLst/>
                    <a:gdLst>
                      <a:gd name="connsiteX0" fmla="*/ 0 w 1861457"/>
                      <a:gd name="connsiteY0" fmla="*/ 34006 h 34006"/>
                      <a:gd name="connsiteX1" fmla="*/ 587829 w 1861457"/>
                      <a:gd name="connsiteY1" fmla="*/ 23120 h 34006"/>
                      <a:gd name="connsiteX2" fmla="*/ 1328057 w 1861457"/>
                      <a:gd name="connsiteY2" fmla="*/ 12235 h 34006"/>
                      <a:gd name="connsiteX3" fmla="*/ 1415143 w 1861457"/>
                      <a:gd name="connsiteY3" fmla="*/ 1349 h 34006"/>
                      <a:gd name="connsiteX4" fmla="*/ 1861457 w 1861457"/>
                      <a:gd name="connsiteY4" fmla="*/ 1349 h 34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1457" h="34006">
                        <a:moveTo>
                          <a:pt x="0" y="34006"/>
                        </a:moveTo>
                        <a:lnTo>
                          <a:pt x="587829" y="23120"/>
                        </a:lnTo>
                        <a:lnTo>
                          <a:pt x="1328057" y="12235"/>
                        </a:lnTo>
                        <a:cubicBezTo>
                          <a:pt x="1357301" y="11465"/>
                          <a:pt x="1385895" y="1946"/>
                          <a:pt x="1415143" y="1349"/>
                        </a:cubicBezTo>
                        <a:cubicBezTo>
                          <a:pt x="1563883" y="-1687"/>
                          <a:pt x="1712686" y="1349"/>
                          <a:pt x="1861457" y="1349"/>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2" name="Freeform: Shape 31">
            <a:extLst>
              <a:ext uri="{FF2B5EF4-FFF2-40B4-BE49-F238E27FC236}">
                <a16:creationId xmlns:a16="http://schemas.microsoft.com/office/drawing/2014/main" id="{2284708C-7E2B-4C39-B7C4-986896B3F455}"/>
              </a:ext>
            </a:extLst>
          </p:cNvPr>
          <p:cNvSpPr/>
          <p:nvPr/>
        </p:nvSpPr>
        <p:spPr>
          <a:xfrm>
            <a:off x="2803812" y="4877781"/>
            <a:ext cx="1861457" cy="34006"/>
          </a:xfrm>
          <a:custGeom>
            <a:avLst/>
            <a:gdLst>
              <a:gd name="connsiteX0" fmla="*/ 0 w 1861457"/>
              <a:gd name="connsiteY0" fmla="*/ 34006 h 34006"/>
              <a:gd name="connsiteX1" fmla="*/ 587829 w 1861457"/>
              <a:gd name="connsiteY1" fmla="*/ 23120 h 34006"/>
              <a:gd name="connsiteX2" fmla="*/ 1328057 w 1861457"/>
              <a:gd name="connsiteY2" fmla="*/ 12235 h 34006"/>
              <a:gd name="connsiteX3" fmla="*/ 1415143 w 1861457"/>
              <a:gd name="connsiteY3" fmla="*/ 1349 h 34006"/>
              <a:gd name="connsiteX4" fmla="*/ 1861457 w 1861457"/>
              <a:gd name="connsiteY4" fmla="*/ 1349 h 34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1457" h="34006" extrusionOk="0">
                <a:moveTo>
                  <a:pt x="0" y="34006"/>
                </a:moveTo>
                <a:cubicBezTo>
                  <a:pt x="165712" y="4362"/>
                  <a:pt x="333293" y="75028"/>
                  <a:pt x="587829" y="23120"/>
                </a:cubicBezTo>
                <a:cubicBezTo>
                  <a:pt x="698563" y="-12813"/>
                  <a:pt x="1149213" y="55997"/>
                  <a:pt x="1328057" y="12235"/>
                </a:cubicBezTo>
                <a:cubicBezTo>
                  <a:pt x="1353384" y="11579"/>
                  <a:pt x="1386683" y="-1015"/>
                  <a:pt x="1415143" y="1349"/>
                </a:cubicBezTo>
                <a:cubicBezTo>
                  <a:pt x="1567088" y="-9593"/>
                  <a:pt x="1714499" y="2104"/>
                  <a:pt x="1861457" y="1349"/>
                </a:cubicBezTo>
              </a:path>
            </a:pathLst>
          </a:custGeom>
          <a:noFill/>
          <a:ln w="28575">
            <a:solidFill>
              <a:srgbClr val="162F65"/>
            </a:solidFill>
            <a:extLst>
              <a:ext uri="{C807C97D-BFC1-408E-A445-0C87EB9F89A2}">
                <ask:lineSketchStyleProps xmlns:ask="http://schemas.microsoft.com/office/drawing/2018/sketchyshapes" sd="3817331080">
                  <a:custGeom>
                    <a:avLst/>
                    <a:gdLst>
                      <a:gd name="connsiteX0" fmla="*/ 0 w 1861457"/>
                      <a:gd name="connsiteY0" fmla="*/ 34006 h 34006"/>
                      <a:gd name="connsiteX1" fmla="*/ 587829 w 1861457"/>
                      <a:gd name="connsiteY1" fmla="*/ 23120 h 34006"/>
                      <a:gd name="connsiteX2" fmla="*/ 1328057 w 1861457"/>
                      <a:gd name="connsiteY2" fmla="*/ 12235 h 34006"/>
                      <a:gd name="connsiteX3" fmla="*/ 1415143 w 1861457"/>
                      <a:gd name="connsiteY3" fmla="*/ 1349 h 34006"/>
                      <a:gd name="connsiteX4" fmla="*/ 1861457 w 1861457"/>
                      <a:gd name="connsiteY4" fmla="*/ 1349 h 34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1457" h="34006">
                        <a:moveTo>
                          <a:pt x="0" y="34006"/>
                        </a:moveTo>
                        <a:lnTo>
                          <a:pt x="587829" y="23120"/>
                        </a:lnTo>
                        <a:lnTo>
                          <a:pt x="1328057" y="12235"/>
                        </a:lnTo>
                        <a:cubicBezTo>
                          <a:pt x="1357301" y="11465"/>
                          <a:pt x="1385895" y="1946"/>
                          <a:pt x="1415143" y="1349"/>
                        </a:cubicBezTo>
                        <a:cubicBezTo>
                          <a:pt x="1563883" y="-1687"/>
                          <a:pt x="1712686" y="1349"/>
                          <a:pt x="1861457" y="1349"/>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3" name="Freeform: Shape 32">
            <a:extLst>
              <a:ext uri="{FF2B5EF4-FFF2-40B4-BE49-F238E27FC236}">
                <a16:creationId xmlns:a16="http://schemas.microsoft.com/office/drawing/2014/main" id="{2ED057AC-34E6-4858-BA86-81A6FCB1E485}"/>
              </a:ext>
            </a:extLst>
          </p:cNvPr>
          <p:cNvSpPr/>
          <p:nvPr/>
        </p:nvSpPr>
        <p:spPr>
          <a:xfrm>
            <a:off x="2803811" y="5899838"/>
            <a:ext cx="1861457" cy="34006"/>
          </a:xfrm>
          <a:custGeom>
            <a:avLst/>
            <a:gdLst>
              <a:gd name="connsiteX0" fmla="*/ 0 w 1861457"/>
              <a:gd name="connsiteY0" fmla="*/ 34006 h 34006"/>
              <a:gd name="connsiteX1" fmla="*/ 587829 w 1861457"/>
              <a:gd name="connsiteY1" fmla="*/ 23120 h 34006"/>
              <a:gd name="connsiteX2" fmla="*/ 1328057 w 1861457"/>
              <a:gd name="connsiteY2" fmla="*/ 12235 h 34006"/>
              <a:gd name="connsiteX3" fmla="*/ 1415143 w 1861457"/>
              <a:gd name="connsiteY3" fmla="*/ 1349 h 34006"/>
              <a:gd name="connsiteX4" fmla="*/ 1861457 w 1861457"/>
              <a:gd name="connsiteY4" fmla="*/ 1349 h 34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1457" h="34006" extrusionOk="0">
                <a:moveTo>
                  <a:pt x="0" y="34006"/>
                </a:moveTo>
                <a:cubicBezTo>
                  <a:pt x="165712" y="4362"/>
                  <a:pt x="333293" y="75028"/>
                  <a:pt x="587829" y="23120"/>
                </a:cubicBezTo>
                <a:cubicBezTo>
                  <a:pt x="698563" y="-12813"/>
                  <a:pt x="1149213" y="55997"/>
                  <a:pt x="1328057" y="12235"/>
                </a:cubicBezTo>
                <a:cubicBezTo>
                  <a:pt x="1353384" y="11579"/>
                  <a:pt x="1386683" y="-1015"/>
                  <a:pt x="1415143" y="1349"/>
                </a:cubicBezTo>
                <a:cubicBezTo>
                  <a:pt x="1567088" y="-9593"/>
                  <a:pt x="1714499" y="2104"/>
                  <a:pt x="1861457" y="1349"/>
                </a:cubicBezTo>
              </a:path>
            </a:pathLst>
          </a:custGeom>
          <a:noFill/>
          <a:ln w="28575">
            <a:solidFill>
              <a:srgbClr val="162F65"/>
            </a:solidFill>
            <a:extLst>
              <a:ext uri="{C807C97D-BFC1-408E-A445-0C87EB9F89A2}">
                <ask:lineSketchStyleProps xmlns:ask="http://schemas.microsoft.com/office/drawing/2018/sketchyshapes" sd="3817331080">
                  <a:custGeom>
                    <a:avLst/>
                    <a:gdLst>
                      <a:gd name="connsiteX0" fmla="*/ 0 w 1861457"/>
                      <a:gd name="connsiteY0" fmla="*/ 34006 h 34006"/>
                      <a:gd name="connsiteX1" fmla="*/ 587829 w 1861457"/>
                      <a:gd name="connsiteY1" fmla="*/ 23120 h 34006"/>
                      <a:gd name="connsiteX2" fmla="*/ 1328057 w 1861457"/>
                      <a:gd name="connsiteY2" fmla="*/ 12235 h 34006"/>
                      <a:gd name="connsiteX3" fmla="*/ 1415143 w 1861457"/>
                      <a:gd name="connsiteY3" fmla="*/ 1349 h 34006"/>
                      <a:gd name="connsiteX4" fmla="*/ 1861457 w 1861457"/>
                      <a:gd name="connsiteY4" fmla="*/ 1349 h 34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1457" h="34006">
                        <a:moveTo>
                          <a:pt x="0" y="34006"/>
                        </a:moveTo>
                        <a:lnTo>
                          <a:pt x="587829" y="23120"/>
                        </a:lnTo>
                        <a:lnTo>
                          <a:pt x="1328057" y="12235"/>
                        </a:lnTo>
                        <a:cubicBezTo>
                          <a:pt x="1357301" y="11465"/>
                          <a:pt x="1385895" y="1946"/>
                          <a:pt x="1415143" y="1349"/>
                        </a:cubicBezTo>
                        <a:cubicBezTo>
                          <a:pt x="1563883" y="-1687"/>
                          <a:pt x="1712686" y="1349"/>
                          <a:pt x="1861457" y="1349"/>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4" name="Freeform: Shape 33">
            <a:extLst>
              <a:ext uri="{FF2B5EF4-FFF2-40B4-BE49-F238E27FC236}">
                <a16:creationId xmlns:a16="http://schemas.microsoft.com/office/drawing/2014/main" id="{F9A7408E-35FB-460B-96F4-EC42AA488928}"/>
              </a:ext>
            </a:extLst>
          </p:cNvPr>
          <p:cNvSpPr/>
          <p:nvPr/>
        </p:nvSpPr>
        <p:spPr>
          <a:xfrm>
            <a:off x="2803811" y="5843612"/>
            <a:ext cx="1861457" cy="34006"/>
          </a:xfrm>
          <a:custGeom>
            <a:avLst/>
            <a:gdLst>
              <a:gd name="connsiteX0" fmla="*/ 0 w 1861457"/>
              <a:gd name="connsiteY0" fmla="*/ 34006 h 34006"/>
              <a:gd name="connsiteX1" fmla="*/ 587829 w 1861457"/>
              <a:gd name="connsiteY1" fmla="*/ 23120 h 34006"/>
              <a:gd name="connsiteX2" fmla="*/ 1328057 w 1861457"/>
              <a:gd name="connsiteY2" fmla="*/ 12235 h 34006"/>
              <a:gd name="connsiteX3" fmla="*/ 1415143 w 1861457"/>
              <a:gd name="connsiteY3" fmla="*/ 1349 h 34006"/>
              <a:gd name="connsiteX4" fmla="*/ 1861457 w 1861457"/>
              <a:gd name="connsiteY4" fmla="*/ 1349 h 34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1457" h="34006" extrusionOk="0">
                <a:moveTo>
                  <a:pt x="0" y="34006"/>
                </a:moveTo>
                <a:cubicBezTo>
                  <a:pt x="165712" y="4362"/>
                  <a:pt x="333293" y="75028"/>
                  <a:pt x="587829" y="23120"/>
                </a:cubicBezTo>
                <a:cubicBezTo>
                  <a:pt x="698563" y="-12813"/>
                  <a:pt x="1149213" y="55997"/>
                  <a:pt x="1328057" y="12235"/>
                </a:cubicBezTo>
                <a:cubicBezTo>
                  <a:pt x="1353384" y="11579"/>
                  <a:pt x="1386683" y="-1015"/>
                  <a:pt x="1415143" y="1349"/>
                </a:cubicBezTo>
                <a:cubicBezTo>
                  <a:pt x="1567088" y="-9593"/>
                  <a:pt x="1714499" y="2104"/>
                  <a:pt x="1861457" y="1349"/>
                </a:cubicBezTo>
              </a:path>
            </a:pathLst>
          </a:custGeom>
          <a:noFill/>
          <a:ln w="28575">
            <a:solidFill>
              <a:srgbClr val="162F65"/>
            </a:solidFill>
            <a:extLst>
              <a:ext uri="{C807C97D-BFC1-408E-A445-0C87EB9F89A2}">
                <ask:lineSketchStyleProps xmlns:ask="http://schemas.microsoft.com/office/drawing/2018/sketchyshapes" sd="3817331080">
                  <a:custGeom>
                    <a:avLst/>
                    <a:gdLst>
                      <a:gd name="connsiteX0" fmla="*/ 0 w 1861457"/>
                      <a:gd name="connsiteY0" fmla="*/ 34006 h 34006"/>
                      <a:gd name="connsiteX1" fmla="*/ 587829 w 1861457"/>
                      <a:gd name="connsiteY1" fmla="*/ 23120 h 34006"/>
                      <a:gd name="connsiteX2" fmla="*/ 1328057 w 1861457"/>
                      <a:gd name="connsiteY2" fmla="*/ 12235 h 34006"/>
                      <a:gd name="connsiteX3" fmla="*/ 1415143 w 1861457"/>
                      <a:gd name="connsiteY3" fmla="*/ 1349 h 34006"/>
                      <a:gd name="connsiteX4" fmla="*/ 1861457 w 1861457"/>
                      <a:gd name="connsiteY4" fmla="*/ 1349 h 34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1457" h="34006">
                        <a:moveTo>
                          <a:pt x="0" y="34006"/>
                        </a:moveTo>
                        <a:lnTo>
                          <a:pt x="587829" y="23120"/>
                        </a:lnTo>
                        <a:lnTo>
                          <a:pt x="1328057" y="12235"/>
                        </a:lnTo>
                        <a:cubicBezTo>
                          <a:pt x="1357301" y="11465"/>
                          <a:pt x="1385895" y="1946"/>
                          <a:pt x="1415143" y="1349"/>
                        </a:cubicBezTo>
                        <a:cubicBezTo>
                          <a:pt x="1563883" y="-1687"/>
                          <a:pt x="1712686" y="1349"/>
                          <a:pt x="1861457" y="1349"/>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7" name="Freeform: Shape 6">
            <a:extLst>
              <a:ext uri="{FF2B5EF4-FFF2-40B4-BE49-F238E27FC236}">
                <a16:creationId xmlns:a16="http://schemas.microsoft.com/office/drawing/2014/main" id="{DA436068-7239-4213-B6AD-F11B9103DF3F}"/>
              </a:ext>
            </a:extLst>
          </p:cNvPr>
          <p:cNvSpPr/>
          <p:nvPr/>
        </p:nvSpPr>
        <p:spPr>
          <a:xfrm>
            <a:off x="2543461" y="3562793"/>
            <a:ext cx="260350" cy="0"/>
          </a:xfrm>
          <a:custGeom>
            <a:avLst/>
            <a:gdLst>
              <a:gd name="connsiteX0" fmla="*/ 0 w 260350"/>
              <a:gd name="connsiteY0" fmla="*/ 0 h 0"/>
              <a:gd name="connsiteX1" fmla="*/ 260350 w 260350"/>
              <a:gd name="connsiteY1" fmla="*/ 0 h 0"/>
            </a:gdLst>
            <a:ahLst/>
            <a:cxnLst>
              <a:cxn ang="0">
                <a:pos x="connsiteX0" y="connsiteY0"/>
              </a:cxn>
              <a:cxn ang="0">
                <a:pos x="connsiteX1" y="connsiteY1"/>
              </a:cxn>
            </a:cxnLst>
            <a:rect l="l" t="t" r="r" b="b"/>
            <a:pathLst>
              <a:path w="260350">
                <a:moveTo>
                  <a:pt x="0" y="0"/>
                </a:moveTo>
                <a:lnTo>
                  <a:pt x="260350" y="0"/>
                </a:lnTo>
              </a:path>
            </a:pathLst>
          </a:custGeom>
          <a:noFill/>
          <a:ln w="28575">
            <a:solidFill>
              <a:srgbClr val="162F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6" name="Freeform: Shape 35">
            <a:extLst>
              <a:ext uri="{FF2B5EF4-FFF2-40B4-BE49-F238E27FC236}">
                <a16:creationId xmlns:a16="http://schemas.microsoft.com/office/drawing/2014/main" id="{B489216B-3C0E-4C55-9783-BE2797F7095E}"/>
              </a:ext>
            </a:extLst>
          </p:cNvPr>
          <p:cNvSpPr/>
          <p:nvPr/>
        </p:nvSpPr>
        <p:spPr>
          <a:xfrm>
            <a:off x="2543461" y="4552453"/>
            <a:ext cx="260350" cy="0"/>
          </a:xfrm>
          <a:custGeom>
            <a:avLst/>
            <a:gdLst>
              <a:gd name="connsiteX0" fmla="*/ 0 w 260350"/>
              <a:gd name="connsiteY0" fmla="*/ 0 h 0"/>
              <a:gd name="connsiteX1" fmla="*/ 260350 w 260350"/>
              <a:gd name="connsiteY1" fmla="*/ 0 h 0"/>
            </a:gdLst>
            <a:ahLst/>
            <a:cxnLst>
              <a:cxn ang="0">
                <a:pos x="connsiteX0" y="connsiteY0"/>
              </a:cxn>
              <a:cxn ang="0">
                <a:pos x="connsiteX1" y="connsiteY1"/>
              </a:cxn>
            </a:cxnLst>
            <a:rect l="l" t="t" r="r" b="b"/>
            <a:pathLst>
              <a:path w="260350">
                <a:moveTo>
                  <a:pt x="0" y="0"/>
                </a:moveTo>
                <a:lnTo>
                  <a:pt x="260350" y="0"/>
                </a:lnTo>
              </a:path>
            </a:pathLst>
          </a:custGeom>
          <a:noFill/>
          <a:ln w="28575">
            <a:solidFill>
              <a:srgbClr val="162F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7" name="Freeform: Shape 36">
            <a:extLst>
              <a:ext uri="{FF2B5EF4-FFF2-40B4-BE49-F238E27FC236}">
                <a16:creationId xmlns:a16="http://schemas.microsoft.com/office/drawing/2014/main" id="{85A5C047-6768-4AFE-9E8B-855862F20732}"/>
              </a:ext>
            </a:extLst>
          </p:cNvPr>
          <p:cNvSpPr/>
          <p:nvPr/>
        </p:nvSpPr>
        <p:spPr>
          <a:xfrm>
            <a:off x="2543461" y="5517653"/>
            <a:ext cx="260350" cy="0"/>
          </a:xfrm>
          <a:custGeom>
            <a:avLst/>
            <a:gdLst>
              <a:gd name="connsiteX0" fmla="*/ 0 w 260350"/>
              <a:gd name="connsiteY0" fmla="*/ 0 h 0"/>
              <a:gd name="connsiteX1" fmla="*/ 260350 w 260350"/>
              <a:gd name="connsiteY1" fmla="*/ 0 h 0"/>
            </a:gdLst>
            <a:ahLst/>
            <a:cxnLst>
              <a:cxn ang="0">
                <a:pos x="connsiteX0" y="connsiteY0"/>
              </a:cxn>
              <a:cxn ang="0">
                <a:pos x="connsiteX1" y="connsiteY1"/>
              </a:cxn>
            </a:cxnLst>
            <a:rect l="l" t="t" r="r" b="b"/>
            <a:pathLst>
              <a:path w="260350">
                <a:moveTo>
                  <a:pt x="0" y="0"/>
                </a:moveTo>
                <a:lnTo>
                  <a:pt x="260350" y="0"/>
                </a:lnTo>
              </a:path>
            </a:pathLst>
          </a:custGeom>
          <a:noFill/>
          <a:ln w="28575">
            <a:solidFill>
              <a:srgbClr val="162F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8" name="Freeform: Shape 37">
            <a:extLst>
              <a:ext uri="{FF2B5EF4-FFF2-40B4-BE49-F238E27FC236}">
                <a16:creationId xmlns:a16="http://schemas.microsoft.com/office/drawing/2014/main" id="{134F68B9-2760-4891-B8CA-536098CDED07}"/>
              </a:ext>
            </a:extLst>
          </p:cNvPr>
          <p:cNvSpPr/>
          <p:nvPr/>
        </p:nvSpPr>
        <p:spPr>
          <a:xfrm>
            <a:off x="2543461" y="5577699"/>
            <a:ext cx="260350" cy="0"/>
          </a:xfrm>
          <a:custGeom>
            <a:avLst/>
            <a:gdLst>
              <a:gd name="connsiteX0" fmla="*/ 0 w 260350"/>
              <a:gd name="connsiteY0" fmla="*/ 0 h 0"/>
              <a:gd name="connsiteX1" fmla="*/ 260350 w 260350"/>
              <a:gd name="connsiteY1" fmla="*/ 0 h 0"/>
            </a:gdLst>
            <a:ahLst/>
            <a:cxnLst>
              <a:cxn ang="0">
                <a:pos x="connsiteX0" y="connsiteY0"/>
              </a:cxn>
              <a:cxn ang="0">
                <a:pos x="connsiteX1" y="connsiteY1"/>
              </a:cxn>
            </a:cxnLst>
            <a:rect l="l" t="t" r="r" b="b"/>
            <a:pathLst>
              <a:path w="260350">
                <a:moveTo>
                  <a:pt x="0" y="0"/>
                </a:moveTo>
                <a:lnTo>
                  <a:pt x="260350" y="0"/>
                </a:lnTo>
              </a:path>
            </a:pathLst>
          </a:custGeom>
          <a:noFill/>
          <a:ln w="28575">
            <a:solidFill>
              <a:srgbClr val="162F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0" name="Title 1">
            <a:extLst>
              <a:ext uri="{FF2B5EF4-FFF2-40B4-BE49-F238E27FC236}">
                <a16:creationId xmlns:a16="http://schemas.microsoft.com/office/drawing/2014/main" id="{614D03C7-DB00-407D-92BA-F60E2DD69230}"/>
              </a:ext>
            </a:extLst>
          </p:cNvPr>
          <p:cNvSpPr txBox="1">
            <a:spLocks/>
          </p:cNvSpPr>
          <p:nvPr/>
        </p:nvSpPr>
        <p:spPr>
          <a:xfrm>
            <a:off x="5942803" y="2172993"/>
            <a:ext cx="5306444" cy="827804"/>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l"/>
            <a:r>
              <a:rPr lang="th-TH" sz="3200">
                <a:solidFill>
                  <a:srgbClr val="162F65"/>
                </a:solidFill>
                <a:latin typeface="DB Helvethaica X 55 Regular" panose="02000506090000020004" pitchFamily="2" charset="-34"/>
                <a:cs typeface="DB Helvethaica X 55 Regular" panose="02000506090000020004" pitchFamily="2" charset="-34"/>
              </a:rPr>
              <a:t>เงินได้ของเราอยู่ประเภทไหน</a:t>
            </a:r>
          </a:p>
        </p:txBody>
      </p:sp>
      <p:sp>
        <p:nvSpPr>
          <p:cNvPr id="41" name="Title 1">
            <a:extLst>
              <a:ext uri="{FF2B5EF4-FFF2-40B4-BE49-F238E27FC236}">
                <a16:creationId xmlns:a16="http://schemas.microsoft.com/office/drawing/2014/main" id="{CE697099-C918-4B23-9E88-A98D6D360813}"/>
              </a:ext>
            </a:extLst>
          </p:cNvPr>
          <p:cNvSpPr txBox="1">
            <a:spLocks/>
          </p:cNvSpPr>
          <p:nvPr/>
        </p:nvSpPr>
        <p:spPr>
          <a:xfrm>
            <a:off x="5942803" y="3144756"/>
            <a:ext cx="5306444" cy="827804"/>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l"/>
            <a:r>
              <a:rPr lang="th-TH" sz="3200">
                <a:solidFill>
                  <a:srgbClr val="162F65"/>
                </a:solidFill>
                <a:latin typeface="DB Helvethaica X 55 Regular" panose="02000506090000020004" pitchFamily="2" charset="-34"/>
                <a:cs typeface="DB Helvethaica X 55 Regular" panose="02000506090000020004" pitchFamily="2" charset="-34"/>
              </a:rPr>
              <a:t>อัตราการหักค่าใช้จ่ายขึ้นอยู่กับประเภทเงินได้</a:t>
            </a:r>
          </a:p>
        </p:txBody>
      </p:sp>
      <p:sp>
        <p:nvSpPr>
          <p:cNvPr id="42" name="Title 1">
            <a:extLst>
              <a:ext uri="{FF2B5EF4-FFF2-40B4-BE49-F238E27FC236}">
                <a16:creationId xmlns:a16="http://schemas.microsoft.com/office/drawing/2014/main" id="{A25F8150-8BD5-4DAE-AD7B-F1E0A7E8AF56}"/>
              </a:ext>
            </a:extLst>
          </p:cNvPr>
          <p:cNvSpPr txBox="1">
            <a:spLocks/>
          </p:cNvSpPr>
          <p:nvPr/>
        </p:nvSpPr>
        <p:spPr>
          <a:xfrm>
            <a:off x="5942803" y="4116518"/>
            <a:ext cx="5306444" cy="827804"/>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l"/>
            <a:r>
              <a:rPr lang="th-TH" sz="3200">
                <a:solidFill>
                  <a:srgbClr val="162F65"/>
                </a:solidFill>
                <a:latin typeface="DB Helvethaica X 55 Regular" panose="02000506090000020004" pitchFamily="2" charset="-34"/>
                <a:cs typeface="DB Helvethaica X 55 Regular" panose="02000506090000020004" pitchFamily="2" charset="-34"/>
              </a:rPr>
              <a:t>สถานภาพและภาระที่เรามีอยู่</a:t>
            </a:r>
          </a:p>
        </p:txBody>
      </p:sp>
      <p:sp>
        <p:nvSpPr>
          <p:cNvPr id="43" name="Title 1">
            <a:extLst>
              <a:ext uri="{FF2B5EF4-FFF2-40B4-BE49-F238E27FC236}">
                <a16:creationId xmlns:a16="http://schemas.microsoft.com/office/drawing/2014/main" id="{FABE7592-5109-474C-BA89-622E9024D29E}"/>
              </a:ext>
            </a:extLst>
          </p:cNvPr>
          <p:cNvSpPr txBox="1">
            <a:spLocks/>
          </p:cNvSpPr>
          <p:nvPr/>
        </p:nvSpPr>
        <p:spPr>
          <a:xfrm>
            <a:off x="5942803" y="5141764"/>
            <a:ext cx="5306444" cy="827804"/>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l"/>
            <a:r>
              <a:rPr lang="th-TH" sz="3200">
                <a:solidFill>
                  <a:srgbClr val="162F65"/>
                </a:solidFill>
                <a:latin typeface="DB Helvethaica X 55 Regular" panose="02000506090000020004" pitchFamily="2" charset="-34"/>
                <a:cs typeface="DB Helvethaica X 55 Regular" panose="02000506090000020004" pitchFamily="2" charset="-34"/>
              </a:rPr>
              <a:t>นำไปหา </a:t>
            </a:r>
            <a:r>
              <a:rPr lang="th-TH" sz="3200">
                <a:solidFill>
                  <a:srgbClr val="FF3D42"/>
                </a:solidFill>
                <a:latin typeface="DB Helvethaica X 55 Regular" panose="02000506090000020004" pitchFamily="2" charset="-34"/>
                <a:cs typeface="DB Helvethaica X 55 Regular" panose="02000506090000020004" pitchFamily="2" charset="-34"/>
              </a:rPr>
              <a:t>“อัตราภาษี” </a:t>
            </a:r>
            <a:r>
              <a:rPr lang="th-TH" sz="3200">
                <a:solidFill>
                  <a:srgbClr val="162F65"/>
                </a:solidFill>
                <a:latin typeface="DB Helvethaica X 55 Regular" panose="02000506090000020004" pitchFamily="2" charset="-34"/>
                <a:cs typeface="DB Helvethaica X 55 Regular" panose="02000506090000020004" pitchFamily="2" charset="-34"/>
              </a:rPr>
              <a:t>ที่ต้องเสีย</a:t>
            </a:r>
          </a:p>
        </p:txBody>
      </p:sp>
      <p:grpSp>
        <p:nvGrpSpPr>
          <p:cNvPr id="47" name="Group 46">
            <a:extLst>
              <a:ext uri="{FF2B5EF4-FFF2-40B4-BE49-F238E27FC236}">
                <a16:creationId xmlns:a16="http://schemas.microsoft.com/office/drawing/2014/main" id="{CDDCFDE9-C183-4507-9917-C97A38DADB14}"/>
              </a:ext>
            </a:extLst>
          </p:cNvPr>
          <p:cNvGrpSpPr/>
          <p:nvPr/>
        </p:nvGrpSpPr>
        <p:grpSpPr>
          <a:xfrm>
            <a:off x="5180189" y="2417742"/>
            <a:ext cx="616243" cy="338305"/>
            <a:chOff x="8218967" y="1557985"/>
            <a:chExt cx="616243" cy="338305"/>
          </a:xfrm>
        </p:grpSpPr>
        <p:sp>
          <p:nvSpPr>
            <p:cNvPr id="45" name="Freeform: Shape 44">
              <a:extLst>
                <a:ext uri="{FF2B5EF4-FFF2-40B4-BE49-F238E27FC236}">
                  <a16:creationId xmlns:a16="http://schemas.microsoft.com/office/drawing/2014/main" id="{2B8CE090-B4E7-4CBF-94A4-1CB9D5025B1C}"/>
                </a:ext>
              </a:extLst>
            </p:cNvPr>
            <p:cNvSpPr/>
            <p:nvPr/>
          </p:nvSpPr>
          <p:spPr>
            <a:xfrm>
              <a:off x="8623443" y="1557985"/>
              <a:ext cx="211767" cy="338305"/>
            </a:xfrm>
            <a:custGeom>
              <a:avLst/>
              <a:gdLst>
                <a:gd name="connsiteX0" fmla="*/ 0 w 425959"/>
                <a:gd name="connsiteY0" fmla="*/ 0 h 680484"/>
                <a:gd name="connsiteX1" fmla="*/ 191386 w 425959"/>
                <a:gd name="connsiteY1" fmla="*/ 106326 h 680484"/>
                <a:gd name="connsiteX2" fmla="*/ 404037 w 425959"/>
                <a:gd name="connsiteY2" fmla="*/ 233916 h 680484"/>
                <a:gd name="connsiteX3" fmla="*/ 425302 w 425959"/>
                <a:gd name="connsiteY3" fmla="*/ 265814 h 680484"/>
                <a:gd name="connsiteX4" fmla="*/ 329609 w 425959"/>
                <a:gd name="connsiteY4" fmla="*/ 382772 h 680484"/>
                <a:gd name="connsiteX5" fmla="*/ 265814 w 425959"/>
                <a:gd name="connsiteY5" fmla="*/ 467833 h 680484"/>
                <a:gd name="connsiteX6" fmla="*/ 233916 w 425959"/>
                <a:gd name="connsiteY6" fmla="*/ 510363 h 680484"/>
                <a:gd name="connsiteX7" fmla="*/ 212651 w 425959"/>
                <a:gd name="connsiteY7" fmla="*/ 542261 h 680484"/>
                <a:gd name="connsiteX8" fmla="*/ 180753 w 425959"/>
                <a:gd name="connsiteY8" fmla="*/ 584791 h 680484"/>
                <a:gd name="connsiteX9" fmla="*/ 159488 w 425959"/>
                <a:gd name="connsiteY9" fmla="*/ 616689 h 680484"/>
                <a:gd name="connsiteX10" fmla="*/ 127591 w 425959"/>
                <a:gd name="connsiteY10" fmla="*/ 648586 h 680484"/>
                <a:gd name="connsiteX11" fmla="*/ 85060 w 425959"/>
                <a:gd name="connsiteY11" fmla="*/ 680484 h 68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5959" h="680484">
                  <a:moveTo>
                    <a:pt x="0" y="0"/>
                  </a:moveTo>
                  <a:cubicBezTo>
                    <a:pt x="109379" y="21877"/>
                    <a:pt x="34378" y="-439"/>
                    <a:pt x="191386" y="106326"/>
                  </a:cubicBezTo>
                  <a:cubicBezTo>
                    <a:pt x="333945" y="203266"/>
                    <a:pt x="280333" y="172064"/>
                    <a:pt x="404037" y="233916"/>
                  </a:cubicBezTo>
                  <a:cubicBezTo>
                    <a:pt x="411125" y="244549"/>
                    <a:pt x="429669" y="253805"/>
                    <a:pt x="425302" y="265814"/>
                  </a:cubicBezTo>
                  <a:cubicBezTo>
                    <a:pt x="400475" y="334089"/>
                    <a:pt x="366208" y="338040"/>
                    <a:pt x="329609" y="382772"/>
                  </a:cubicBezTo>
                  <a:cubicBezTo>
                    <a:pt x="307166" y="410203"/>
                    <a:pt x="287079" y="439479"/>
                    <a:pt x="265814" y="467833"/>
                  </a:cubicBezTo>
                  <a:cubicBezTo>
                    <a:pt x="255181" y="482010"/>
                    <a:pt x="243746" y="495618"/>
                    <a:pt x="233916" y="510363"/>
                  </a:cubicBezTo>
                  <a:cubicBezTo>
                    <a:pt x="226828" y="520996"/>
                    <a:pt x="220079" y="531862"/>
                    <a:pt x="212651" y="542261"/>
                  </a:cubicBezTo>
                  <a:cubicBezTo>
                    <a:pt x="202351" y="556681"/>
                    <a:pt x="191053" y="570371"/>
                    <a:pt x="180753" y="584791"/>
                  </a:cubicBezTo>
                  <a:cubicBezTo>
                    <a:pt x="173325" y="595190"/>
                    <a:pt x="167669" y="606872"/>
                    <a:pt x="159488" y="616689"/>
                  </a:cubicBezTo>
                  <a:cubicBezTo>
                    <a:pt x="149862" y="628240"/>
                    <a:pt x="139142" y="638960"/>
                    <a:pt x="127591" y="648586"/>
                  </a:cubicBezTo>
                  <a:cubicBezTo>
                    <a:pt x="55455" y="708699"/>
                    <a:pt x="118876" y="646668"/>
                    <a:pt x="85060" y="680484"/>
                  </a:cubicBezTo>
                </a:path>
              </a:pathLst>
            </a:custGeom>
            <a:noFill/>
            <a:ln w="38100">
              <a:solidFill>
                <a:srgbClr val="162F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46" name="Freeform: Shape 45">
              <a:extLst>
                <a:ext uri="{FF2B5EF4-FFF2-40B4-BE49-F238E27FC236}">
                  <a16:creationId xmlns:a16="http://schemas.microsoft.com/office/drawing/2014/main" id="{61666110-E50A-4FD9-995B-7F9841393DE9}"/>
                </a:ext>
              </a:extLst>
            </p:cNvPr>
            <p:cNvSpPr/>
            <p:nvPr/>
          </p:nvSpPr>
          <p:spPr>
            <a:xfrm>
              <a:off x="8218967" y="1688214"/>
              <a:ext cx="584791" cy="45719"/>
            </a:xfrm>
            <a:custGeom>
              <a:avLst/>
              <a:gdLst>
                <a:gd name="connsiteX0" fmla="*/ 0 w 260350"/>
                <a:gd name="connsiteY0" fmla="*/ 0 h 0"/>
                <a:gd name="connsiteX1" fmla="*/ 260350 w 260350"/>
                <a:gd name="connsiteY1" fmla="*/ 0 h 0"/>
              </a:gdLst>
              <a:ahLst/>
              <a:cxnLst>
                <a:cxn ang="0">
                  <a:pos x="connsiteX0" y="connsiteY0"/>
                </a:cxn>
                <a:cxn ang="0">
                  <a:pos x="connsiteX1" y="connsiteY1"/>
                </a:cxn>
              </a:cxnLst>
              <a:rect l="l" t="t" r="r" b="b"/>
              <a:pathLst>
                <a:path w="260350">
                  <a:moveTo>
                    <a:pt x="0" y="0"/>
                  </a:moveTo>
                  <a:lnTo>
                    <a:pt x="260350" y="0"/>
                  </a:lnTo>
                </a:path>
              </a:pathLst>
            </a:custGeom>
            <a:noFill/>
            <a:ln w="28575">
              <a:solidFill>
                <a:srgbClr val="162F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48" name="Group 47">
            <a:extLst>
              <a:ext uri="{FF2B5EF4-FFF2-40B4-BE49-F238E27FC236}">
                <a16:creationId xmlns:a16="http://schemas.microsoft.com/office/drawing/2014/main" id="{4431E777-52CD-429B-A547-13F19289442A}"/>
              </a:ext>
            </a:extLst>
          </p:cNvPr>
          <p:cNvGrpSpPr/>
          <p:nvPr/>
        </p:nvGrpSpPr>
        <p:grpSpPr>
          <a:xfrm>
            <a:off x="5185346" y="3429000"/>
            <a:ext cx="616243" cy="338305"/>
            <a:chOff x="8218967" y="1557985"/>
            <a:chExt cx="616243" cy="338305"/>
          </a:xfrm>
        </p:grpSpPr>
        <p:sp>
          <p:nvSpPr>
            <p:cNvPr id="49" name="Freeform: Shape 48">
              <a:extLst>
                <a:ext uri="{FF2B5EF4-FFF2-40B4-BE49-F238E27FC236}">
                  <a16:creationId xmlns:a16="http://schemas.microsoft.com/office/drawing/2014/main" id="{CB4CE3D1-B3C3-4CED-BD28-3707034D83AF}"/>
                </a:ext>
              </a:extLst>
            </p:cNvPr>
            <p:cNvSpPr/>
            <p:nvPr/>
          </p:nvSpPr>
          <p:spPr>
            <a:xfrm>
              <a:off x="8623443" y="1557985"/>
              <a:ext cx="211767" cy="338305"/>
            </a:xfrm>
            <a:custGeom>
              <a:avLst/>
              <a:gdLst>
                <a:gd name="connsiteX0" fmla="*/ 0 w 425959"/>
                <a:gd name="connsiteY0" fmla="*/ 0 h 680484"/>
                <a:gd name="connsiteX1" fmla="*/ 191386 w 425959"/>
                <a:gd name="connsiteY1" fmla="*/ 106326 h 680484"/>
                <a:gd name="connsiteX2" fmla="*/ 404037 w 425959"/>
                <a:gd name="connsiteY2" fmla="*/ 233916 h 680484"/>
                <a:gd name="connsiteX3" fmla="*/ 425302 w 425959"/>
                <a:gd name="connsiteY3" fmla="*/ 265814 h 680484"/>
                <a:gd name="connsiteX4" fmla="*/ 329609 w 425959"/>
                <a:gd name="connsiteY4" fmla="*/ 382772 h 680484"/>
                <a:gd name="connsiteX5" fmla="*/ 265814 w 425959"/>
                <a:gd name="connsiteY5" fmla="*/ 467833 h 680484"/>
                <a:gd name="connsiteX6" fmla="*/ 233916 w 425959"/>
                <a:gd name="connsiteY6" fmla="*/ 510363 h 680484"/>
                <a:gd name="connsiteX7" fmla="*/ 212651 w 425959"/>
                <a:gd name="connsiteY7" fmla="*/ 542261 h 680484"/>
                <a:gd name="connsiteX8" fmla="*/ 180753 w 425959"/>
                <a:gd name="connsiteY8" fmla="*/ 584791 h 680484"/>
                <a:gd name="connsiteX9" fmla="*/ 159488 w 425959"/>
                <a:gd name="connsiteY9" fmla="*/ 616689 h 680484"/>
                <a:gd name="connsiteX10" fmla="*/ 127591 w 425959"/>
                <a:gd name="connsiteY10" fmla="*/ 648586 h 680484"/>
                <a:gd name="connsiteX11" fmla="*/ 85060 w 425959"/>
                <a:gd name="connsiteY11" fmla="*/ 680484 h 68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5959" h="680484">
                  <a:moveTo>
                    <a:pt x="0" y="0"/>
                  </a:moveTo>
                  <a:cubicBezTo>
                    <a:pt x="109379" y="21877"/>
                    <a:pt x="34378" y="-439"/>
                    <a:pt x="191386" y="106326"/>
                  </a:cubicBezTo>
                  <a:cubicBezTo>
                    <a:pt x="333945" y="203266"/>
                    <a:pt x="280333" y="172064"/>
                    <a:pt x="404037" y="233916"/>
                  </a:cubicBezTo>
                  <a:cubicBezTo>
                    <a:pt x="411125" y="244549"/>
                    <a:pt x="429669" y="253805"/>
                    <a:pt x="425302" y="265814"/>
                  </a:cubicBezTo>
                  <a:cubicBezTo>
                    <a:pt x="400475" y="334089"/>
                    <a:pt x="366208" y="338040"/>
                    <a:pt x="329609" y="382772"/>
                  </a:cubicBezTo>
                  <a:cubicBezTo>
                    <a:pt x="307166" y="410203"/>
                    <a:pt x="287079" y="439479"/>
                    <a:pt x="265814" y="467833"/>
                  </a:cubicBezTo>
                  <a:cubicBezTo>
                    <a:pt x="255181" y="482010"/>
                    <a:pt x="243746" y="495618"/>
                    <a:pt x="233916" y="510363"/>
                  </a:cubicBezTo>
                  <a:cubicBezTo>
                    <a:pt x="226828" y="520996"/>
                    <a:pt x="220079" y="531862"/>
                    <a:pt x="212651" y="542261"/>
                  </a:cubicBezTo>
                  <a:cubicBezTo>
                    <a:pt x="202351" y="556681"/>
                    <a:pt x="191053" y="570371"/>
                    <a:pt x="180753" y="584791"/>
                  </a:cubicBezTo>
                  <a:cubicBezTo>
                    <a:pt x="173325" y="595190"/>
                    <a:pt x="167669" y="606872"/>
                    <a:pt x="159488" y="616689"/>
                  </a:cubicBezTo>
                  <a:cubicBezTo>
                    <a:pt x="149862" y="628240"/>
                    <a:pt x="139142" y="638960"/>
                    <a:pt x="127591" y="648586"/>
                  </a:cubicBezTo>
                  <a:cubicBezTo>
                    <a:pt x="55455" y="708699"/>
                    <a:pt x="118876" y="646668"/>
                    <a:pt x="85060" y="680484"/>
                  </a:cubicBezTo>
                </a:path>
              </a:pathLst>
            </a:custGeom>
            <a:noFill/>
            <a:ln w="38100">
              <a:solidFill>
                <a:srgbClr val="162F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0" name="Freeform: Shape 49">
              <a:extLst>
                <a:ext uri="{FF2B5EF4-FFF2-40B4-BE49-F238E27FC236}">
                  <a16:creationId xmlns:a16="http://schemas.microsoft.com/office/drawing/2014/main" id="{F80ABB9B-284A-41A0-A82E-00F1524A1D56}"/>
                </a:ext>
              </a:extLst>
            </p:cNvPr>
            <p:cNvSpPr/>
            <p:nvPr/>
          </p:nvSpPr>
          <p:spPr>
            <a:xfrm>
              <a:off x="8218967" y="1688214"/>
              <a:ext cx="584791" cy="45719"/>
            </a:xfrm>
            <a:custGeom>
              <a:avLst/>
              <a:gdLst>
                <a:gd name="connsiteX0" fmla="*/ 0 w 260350"/>
                <a:gd name="connsiteY0" fmla="*/ 0 h 0"/>
                <a:gd name="connsiteX1" fmla="*/ 260350 w 260350"/>
                <a:gd name="connsiteY1" fmla="*/ 0 h 0"/>
              </a:gdLst>
              <a:ahLst/>
              <a:cxnLst>
                <a:cxn ang="0">
                  <a:pos x="connsiteX0" y="connsiteY0"/>
                </a:cxn>
                <a:cxn ang="0">
                  <a:pos x="connsiteX1" y="connsiteY1"/>
                </a:cxn>
              </a:cxnLst>
              <a:rect l="l" t="t" r="r" b="b"/>
              <a:pathLst>
                <a:path w="260350">
                  <a:moveTo>
                    <a:pt x="0" y="0"/>
                  </a:moveTo>
                  <a:lnTo>
                    <a:pt x="260350" y="0"/>
                  </a:lnTo>
                </a:path>
              </a:pathLst>
            </a:custGeom>
            <a:noFill/>
            <a:ln w="28575">
              <a:solidFill>
                <a:srgbClr val="162F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51" name="Group 50">
            <a:extLst>
              <a:ext uri="{FF2B5EF4-FFF2-40B4-BE49-F238E27FC236}">
                <a16:creationId xmlns:a16="http://schemas.microsoft.com/office/drawing/2014/main" id="{5895F7C9-3BEF-4BDE-9EBC-6EFEDE1DAEF0}"/>
              </a:ext>
            </a:extLst>
          </p:cNvPr>
          <p:cNvGrpSpPr/>
          <p:nvPr/>
        </p:nvGrpSpPr>
        <p:grpSpPr>
          <a:xfrm>
            <a:off x="5204039" y="4399148"/>
            <a:ext cx="616243" cy="338305"/>
            <a:chOff x="8218967" y="1557985"/>
            <a:chExt cx="616243" cy="338305"/>
          </a:xfrm>
        </p:grpSpPr>
        <p:sp>
          <p:nvSpPr>
            <p:cNvPr id="52" name="Freeform: Shape 51">
              <a:extLst>
                <a:ext uri="{FF2B5EF4-FFF2-40B4-BE49-F238E27FC236}">
                  <a16:creationId xmlns:a16="http://schemas.microsoft.com/office/drawing/2014/main" id="{D5B16304-F116-4574-B8CC-CB8349AE7151}"/>
                </a:ext>
              </a:extLst>
            </p:cNvPr>
            <p:cNvSpPr/>
            <p:nvPr/>
          </p:nvSpPr>
          <p:spPr>
            <a:xfrm>
              <a:off x="8623443" y="1557985"/>
              <a:ext cx="211767" cy="338305"/>
            </a:xfrm>
            <a:custGeom>
              <a:avLst/>
              <a:gdLst>
                <a:gd name="connsiteX0" fmla="*/ 0 w 425959"/>
                <a:gd name="connsiteY0" fmla="*/ 0 h 680484"/>
                <a:gd name="connsiteX1" fmla="*/ 191386 w 425959"/>
                <a:gd name="connsiteY1" fmla="*/ 106326 h 680484"/>
                <a:gd name="connsiteX2" fmla="*/ 404037 w 425959"/>
                <a:gd name="connsiteY2" fmla="*/ 233916 h 680484"/>
                <a:gd name="connsiteX3" fmla="*/ 425302 w 425959"/>
                <a:gd name="connsiteY3" fmla="*/ 265814 h 680484"/>
                <a:gd name="connsiteX4" fmla="*/ 329609 w 425959"/>
                <a:gd name="connsiteY4" fmla="*/ 382772 h 680484"/>
                <a:gd name="connsiteX5" fmla="*/ 265814 w 425959"/>
                <a:gd name="connsiteY5" fmla="*/ 467833 h 680484"/>
                <a:gd name="connsiteX6" fmla="*/ 233916 w 425959"/>
                <a:gd name="connsiteY6" fmla="*/ 510363 h 680484"/>
                <a:gd name="connsiteX7" fmla="*/ 212651 w 425959"/>
                <a:gd name="connsiteY7" fmla="*/ 542261 h 680484"/>
                <a:gd name="connsiteX8" fmla="*/ 180753 w 425959"/>
                <a:gd name="connsiteY8" fmla="*/ 584791 h 680484"/>
                <a:gd name="connsiteX9" fmla="*/ 159488 w 425959"/>
                <a:gd name="connsiteY9" fmla="*/ 616689 h 680484"/>
                <a:gd name="connsiteX10" fmla="*/ 127591 w 425959"/>
                <a:gd name="connsiteY10" fmla="*/ 648586 h 680484"/>
                <a:gd name="connsiteX11" fmla="*/ 85060 w 425959"/>
                <a:gd name="connsiteY11" fmla="*/ 680484 h 68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5959" h="680484">
                  <a:moveTo>
                    <a:pt x="0" y="0"/>
                  </a:moveTo>
                  <a:cubicBezTo>
                    <a:pt x="109379" y="21877"/>
                    <a:pt x="34378" y="-439"/>
                    <a:pt x="191386" y="106326"/>
                  </a:cubicBezTo>
                  <a:cubicBezTo>
                    <a:pt x="333945" y="203266"/>
                    <a:pt x="280333" y="172064"/>
                    <a:pt x="404037" y="233916"/>
                  </a:cubicBezTo>
                  <a:cubicBezTo>
                    <a:pt x="411125" y="244549"/>
                    <a:pt x="429669" y="253805"/>
                    <a:pt x="425302" y="265814"/>
                  </a:cubicBezTo>
                  <a:cubicBezTo>
                    <a:pt x="400475" y="334089"/>
                    <a:pt x="366208" y="338040"/>
                    <a:pt x="329609" y="382772"/>
                  </a:cubicBezTo>
                  <a:cubicBezTo>
                    <a:pt x="307166" y="410203"/>
                    <a:pt x="287079" y="439479"/>
                    <a:pt x="265814" y="467833"/>
                  </a:cubicBezTo>
                  <a:cubicBezTo>
                    <a:pt x="255181" y="482010"/>
                    <a:pt x="243746" y="495618"/>
                    <a:pt x="233916" y="510363"/>
                  </a:cubicBezTo>
                  <a:cubicBezTo>
                    <a:pt x="226828" y="520996"/>
                    <a:pt x="220079" y="531862"/>
                    <a:pt x="212651" y="542261"/>
                  </a:cubicBezTo>
                  <a:cubicBezTo>
                    <a:pt x="202351" y="556681"/>
                    <a:pt x="191053" y="570371"/>
                    <a:pt x="180753" y="584791"/>
                  </a:cubicBezTo>
                  <a:cubicBezTo>
                    <a:pt x="173325" y="595190"/>
                    <a:pt x="167669" y="606872"/>
                    <a:pt x="159488" y="616689"/>
                  </a:cubicBezTo>
                  <a:cubicBezTo>
                    <a:pt x="149862" y="628240"/>
                    <a:pt x="139142" y="638960"/>
                    <a:pt x="127591" y="648586"/>
                  </a:cubicBezTo>
                  <a:cubicBezTo>
                    <a:pt x="55455" y="708699"/>
                    <a:pt x="118876" y="646668"/>
                    <a:pt x="85060" y="680484"/>
                  </a:cubicBezTo>
                </a:path>
              </a:pathLst>
            </a:custGeom>
            <a:noFill/>
            <a:ln w="38100">
              <a:solidFill>
                <a:srgbClr val="162F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3" name="Freeform: Shape 52">
              <a:extLst>
                <a:ext uri="{FF2B5EF4-FFF2-40B4-BE49-F238E27FC236}">
                  <a16:creationId xmlns:a16="http://schemas.microsoft.com/office/drawing/2014/main" id="{BD4D32F2-541B-4FBE-B288-4A9406301C27}"/>
                </a:ext>
              </a:extLst>
            </p:cNvPr>
            <p:cNvSpPr/>
            <p:nvPr/>
          </p:nvSpPr>
          <p:spPr>
            <a:xfrm>
              <a:off x="8218967" y="1688214"/>
              <a:ext cx="584791" cy="45719"/>
            </a:xfrm>
            <a:custGeom>
              <a:avLst/>
              <a:gdLst>
                <a:gd name="connsiteX0" fmla="*/ 0 w 260350"/>
                <a:gd name="connsiteY0" fmla="*/ 0 h 0"/>
                <a:gd name="connsiteX1" fmla="*/ 260350 w 260350"/>
                <a:gd name="connsiteY1" fmla="*/ 0 h 0"/>
              </a:gdLst>
              <a:ahLst/>
              <a:cxnLst>
                <a:cxn ang="0">
                  <a:pos x="connsiteX0" y="connsiteY0"/>
                </a:cxn>
                <a:cxn ang="0">
                  <a:pos x="connsiteX1" y="connsiteY1"/>
                </a:cxn>
              </a:cxnLst>
              <a:rect l="l" t="t" r="r" b="b"/>
              <a:pathLst>
                <a:path w="260350">
                  <a:moveTo>
                    <a:pt x="0" y="0"/>
                  </a:moveTo>
                  <a:lnTo>
                    <a:pt x="260350" y="0"/>
                  </a:lnTo>
                </a:path>
              </a:pathLst>
            </a:custGeom>
            <a:noFill/>
            <a:ln w="28575">
              <a:solidFill>
                <a:srgbClr val="162F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grpSp>
        <p:nvGrpSpPr>
          <p:cNvPr id="54" name="Group 53">
            <a:extLst>
              <a:ext uri="{FF2B5EF4-FFF2-40B4-BE49-F238E27FC236}">
                <a16:creationId xmlns:a16="http://schemas.microsoft.com/office/drawing/2014/main" id="{FD2B3396-8676-4CD9-9FDE-BCE4BFD477E4}"/>
              </a:ext>
            </a:extLst>
          </p:cNvPr>
          <p:cNvGrpSpPr/>
          <p:nvPr/>
        </p:nvGrpSpPr>
        <p:grpSpPr>
          <a:xfrm>
            <a:off x="5204039" y="5443578"/>
            <a:ext cx="616243" cy="338305"/>
            <a:chOff x="8218967" y="1557985"/>
            <a:chExt cx="616243" cy="338305"/>
          </a:xfrm>
        </p:grpSpPr>
        <p:sp>
          <p:nvSpPr>
            <p:cNvPr id="55" name="Freeform: Shape 54">
              <a:extLst>
                <a:ext uri="{FF2B5EF4-FFF2-40B4-BE49-F238E27FC236}">
                  <a16:creationId xmlns:a16="http://schemas.microsoft.com/office/drawing/2014/main" id="{FE9247F1-F4AA-4F5E-85C7-FF522E268435}"/>
                </a:ext>
              </a:extLst>
            </p:cNvPr>
            <p:cNvSpPr/>
            <p:nvPr/>
          </p:nvSpPr>
          <p:spPr>
            <a:xfrm>
              <a:off x="8623443" y="1557985"/>
              <a:ext cx="211767" cy="338305"/>
            </a:xfrm>
            <a:custGeom>
              <a:avLst/>
              <a:gdLst>
                <a:gd name="connsiteX0" fmla="*/ 0 w 425959"/>
                <a:gd name="connsiteY0" fmla="*/ 0 h 680484"/>
                <a:gd name="connsiteX1" fmla="*/ 191386 w 425959"/>
                <a:gd name="connsiteY1" fmla="*/ 106326 h 680484"/>
                <a:gd name="connsiteX2" fmla="*/ 404037 w 425959"/>
                <a:gd name="connsiteY2" fmla="*/ 233916 h 680484"/>
                <a:gd name="connsiteX3" fmla="*/ 425302 w 425959"/>
                <a:gd name="connsiteY3" fmla="*/ 265814 h 680484"/>
                <a:gd name="connsiteX4" fmla="*/ 329609 w 425959"/>
                <a:gd name="connsiteY4" fmla="*/ 382772 h 680484"/>
                <a:gd name="connsiteX5" fmla="*/ 265814 w 425959"/>
                <a:gd name="connsiteY5" fmla="*/ 467833 h 680484"/>
                <a:gd name="connsiteX6" fmla="*/ 233916 w 425959"/>
                <a:gd name="connsiteY6" fmla="*/ 510363 h 680484"/>
                <a:gd name="connsiteX7" fmla="*/ 212651 w 425959"/>
                <a:gd name="connsiteY7" fmla="*/ 542261 h 680484"/>
                <a:gd name="connsiteX8" fmla="*/ 180753 w 425959"/>
                <a:gd name="connsiteY8" fmla="*/ 584791 h 680484"/>
                <a:gd name="connsiteX9" fmla="*/ 159488 w 425959"/>
                <a:gd name="connsiteY9" fmla="*/ 616689 h 680484"/>
                <a:gd name="connsiteX10" fmla="*/ 127591 w 425959"/>
                <a:gd name="connsiteY10" fmla="*/ 648586 h 680484"/>
                <a:gd name="connsiteX11" fmla="*/ 85060 w 425959"/>
                <a:gd name="connsiteY11" fmla="*/ 680484 h 68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5959" h="680484">
                  <a:moveTo>
                    <a:pt x="0" y="0"/>
                  </a:moveTo>
                  <a:cubicBezTo>
                    <a:pt x="109379" y="21877"/>
                    <a:pt x="34378" y="-439"/>
                    <a:pt x="191386" y="106326"/>
                  </a:cubicBezTo>
                  <a:cubicBezTo>
                    <a:pt x="333945" y="203266"/>
                    <a:pt x="280333" y="172064"/>
                    <a:pt x="404037" y="233916"/>
                  </a:cubicBezTo>
                  <a:cubicBezTo>
                    <a:pt x="411125" y="244549"/>
                    <a:pt x="429669" y="253805"/>
                    <a:pt x="425302" y="265814"/>
                  </a:cubicBezTo>
                  <a:cubicBezTo>
                    <a:pt x="400475" y="334089"/>
                    <a:pt x="366208" y="338040"/>
                    <a:pt x="329609" y="382772"/>
                  </a:cubicBezTo>
                  <a:cubicBezTo>
                    <a:pt x="307166" y="410203"/>
                    <a:pt x="287079" y="439479"/>
                    <a:pt x="265814" y="467833"/>
                  </a:cubicBezTo>
                  <a:cubicBezTo>
                    <a:pt x="255181" y="482010"/>
                    <a:pt x="243746" y="495618"/>
                    <a:pt x="233916" y="510363"/>
                  </a:cubicBezTo>
                  <a:cubicBezTo>
                    <a:pt x="226828" y="520996"/>
                    <a:pt x="220079" y="531862"/>
                    <a:pt x="212651" y="542261"/>
                  </a:cubicBezTo>
                  <a:cubicBezTo>
                    <a:pt x="202351" y="556681"/>
                    <a:pt x="191053" y="570371"/>
                    <a:pt x="180753" y="584791"/>
                  </a:cubicBezTo>
                  <a:cubicBezTo>
                    <a:pt x="173325" y="595190"/>
                    <a:pt x="167669" y="606872"/>
                    <a:pt x="159488" y="616689"/>
                  </a:cubicBezTo>
                  <a:cubicBezTo>
                    <a:pt x="149862" y="628240"/>
                    <a:pt x="139142" y="638960"/>
                    <a:pt x="127591" y="648586"/>
                  </a:cubicBezTo>
                  <a:cubicBezTo>
                    <a:pt x="55455" y="708699"/>
                    <a:pt x="118876" y="646668"/>
                    <a:pt x="85060" y="680484"/>
                  </a:cubicBezTo>
                </a:path>
              </a:pathLst>
            </a:custGeom>
            <a:noFill/>
            <a:ln w="38100">
              <a:solidFill>
                <a:srgbClr val="162F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56" name="Freeform: Shape 55">
              <a:extLst>
                <a:ext uri="{FF2B5EF4-FFF2-40B4-BE49-F238E27FC236}">
                  <a16:creationId xmlns:a16="http://schemas.microsoft.com/office/drawing/2014/main" id="{FB322952-1653-40CF-8D89-E2DA73A092F7}"/>
                </a:ext>
              </a:extLst>
            </p:cNvPr>
            <p:cNvSpPr/>
            <p:nvPr/>
          </p:nvSpPr>
          <p:spPr>
            <a:xfrm>
              <a:off x="8218967" y="1688214"/>
              <a:ext cx="584791" cy="45719"/>
            </a:xfrm>
            <a:custGeom>
              <a:avLst/>
              <a:gdLst>
                <a:gd name="connsiteX0" fmla="*/ 0 w 260350"/>
                <a:gd name="connsiteY0" fmla="*/ 0 h 0"/>
                <a:gd name="connsiteX1" fmla="*/ 260350 w 260350"/>
                <a:gd name="connsiteY1" fmla="*/ 0 h 0"/>
              </a:gdLst>
              <a:ahLst/>
              <a:cxnLst>
                <a:cxn ang="0">
                  <a:pos x="connsiteX0" y="connsiteY0"/>
                </a:cxn>
                <a:cxn ang="0">
                  <a:pos x="connsiteX1" y="connsiteY1"/>
                </a:cxn>
              </a:cxnLst>
              <a:rect l="l" t="t" r="r" b="b"/>
              <a:pathLst>
                <a:path w="260350">
                  <a:moveTo>
                    <a:pt x="0" y="0"/>
                  </a:moveTo>
                  <a:lnTo>
                    <a:pt x="260350" y="0"/>
                  </a:lnTo>
                </a:path>
              </a:pathLst>
            </a:custGeom>
            <a:noFill/>
            <a:ln w="28575">
              <a:solidFill>
                <a:srgbClr val="162F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grpSp>
    </p:spTree>
    <p:extLst>
      <p:ext uri="{BB962C8B-B14F-4D97-AF65-F5344CB8AC3E}">
        <p14:creationId xmlns:p14="http://schemas.microsoft.com/office/powerpoint/2010/main" val="780789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P spid="4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8B028FD-83ED-40D3-93CC-3FEA20709316}"/>
              </a:ext>
            </a:extLst>
          </p:cNvPr>
          <p:cNvPicPr>
            <a:picLocks noChangeAspect="1"/>
          </p:cNvPicPr>
          <p:nvPr/>
        </p:nvPicPr>
        <p:blipFill>
          <a:blip r:embed="rId3"/>
          <a:stretch>
            <a:fillRect/>
          </a:stretch>
        </p:blipFill>
        <p:spPr>
          <a:xfrm>
            <a:off x="0" y="0"/>
            <a:ext cx="12192000" cy="6858000"/>
          </a:xfrm>
          <a:prstGeom prst="rect">
            <a:avLst/>
          </a:prstGeom>
        </p:spPr>
      </p:pic>
      <p:sp>
        <p:nvSpPr>
          <p:cNvPr id="6" name="Title 1">
            <a:extLst>
              <a:ext uri="{FF2B5EF4-FFF2-40B4-BE49-F238E27FC236}">
                <a16:creationId xmlns:a16="http://schemas.microsoft.com/office/drawing/2014/main" id="{D88D8C27-04F0-45A6-8EEB-80A75E304DFA}"/>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h-TH">
                <a:solidFill>
                  <a:srgbClr val="0F2043"/>
                </a:solidFill>
                <a:latin typeface="DB Helvethaica X 55 Regular" panose="02000506090000020004" pitchFamily="2" charset="-34"/>
                <a:cs typeface="DB Helvethaica X 55 Regular" panose="02000506090000020004" pitchFamily="2" charset="-34"/>
              </a:rPr>
              <a:t>หัวข้อเนื้อหา</a:t>
            </a:r>
          </a:p>
        </p:txBody>
      </p:sp>
      <p:sp>
        <p:nvSpPr>
          <p:cNvPr id="2" name="TextBox 1">
            <a:extLst>
              <a:ext uri="{FF2B5EF4-FFF2-40B4-BE49-F238E27FC236}">
                <a16:creationId xmlns:a16="http://schemas.microsoft.com/office/drawing/2014/main" id="{08228659-BAA0-4D4A-84D3-4494B554ECF7}"/>
              </a:ext>
            </a:extLst>
          </p:cNvPr>
          <p:cNvSpPr txBox="1"/>
          <p:nvPr/>
        </p:nvSpPr>
        <p:spPr>
          <a:xfrm>
            <a:off x="2254927" y="2197858"/>
            <a:ext cx="7874495" cy="707886"/>
          </a:xfrm>
          <a:prstGeom prst="rect">
            <a:avLst/>
          </a:prstGeom>
          <a:noFill/>
        </p:spPr>
        <p:txBody>
          <a:bodyPr wrap="square" rtlCol="0">
            <a:spAutoFit/>
          </a:bodyPr>
          <a:lstStyle/>
          <a:p>
            <a:r>
              <a:rPr lang="th-TH" sz="4000">
                <a:solidFill>
                  <a:srgbClr val="0F2043"/>
                </a:solidFill>
                <a:latin typeface="DB Helvethaica X 55 Regular" panose="02000506090000020004" pitchFamily="2" charset="-34"/>
                <a:ea typeface="+mj-ea"/>
                <a:cs typeface="DB Helvethaica X 55 Regular" panose="02000506090000020004" pitchFamily="2" charset="-34"/>
              </a:rPr>
              <a:t>รู้จักภาษี</a:t>
            </a:r>
            <a:r>
              <a:rPr lang="en-US" sz="4000">
                <a:solidFill>
                  <a:srgbClr val="0F2043"/>
                </a:solidFill>
                <a:latin typeface="DB Helvethaica X 55 Regular" panose="02000506090000020004" pitchFamily="2" charset="-34"/>
                <a:ea typeface="+mj-ea"/>
                <a:cs typeface="DB Helvethaica X 55 Regular" panose="02000506090000020004" pitchFamily="2" charset="-34"/>
              </a:rPr>
              <a:t>: </a:t>
            </a:r>
            <a:r>
              <a:rPr lang="th-TH" sz="4000">
                <a:solidFill>
                  <a:srgbClr val="0F2043"/>
                </a:solidFill>
                <a:latin typeface="DB Helvethaica X 55 Regular" panose="02000506090000020004" pitchFamily="2" charset="-34"/>
                <a:ea typeface="+mj-ea"/>
                <a:cs typeface="DB Helvethaica X 55 Regular" panose="02000506090000020004" pitchFamily="2" charset="-34"/>
              </a:rPr>
              <a:t>ภาษีคืออะไร? ทำไมต้องเสียภาษี?</a:t>
            </a:r>
          </a:p>
        </p:txBody>
      </p:sp>
      <p:sp>
        <p:nvSpPr>
          <p:cNvPr id="8" name="TextBox 7">
            <a:extLst>
              <a:ext uri="{FF2B5EF4-FFF2-40B4-BE49-F238E27FC236}">
                <a16:creationId xmlns:a16="http://schemas.microsoft.com/office/drawing/2014/main" id="{BE9C3EFB-EC87-47F8-B176-506887187701}"/>
              </a:ext>
            </a:extLst>
          </p:cNvPr>
          <p:cNvSpPr txBox="1"/>
          <p:nvPr/>
        </p:nvSpPr>
        <p:spPr>
          <a:xfrm>
            <a:off x="2254927" y="3073957"/>
            <a:ext cx="7874495" cy="707886"/>
          </a:xfrm>
          <a:prstGeom prst="rect">
            <a:avLst/>
          </a:prstGeom>
          <a:noFill/>
        </p:spPr>
        <p:txBody>
          <a:bodyPr wrap="square" rtlCol="0">
            <a:spAutoFit/>
          </a:bodyPr>
          <a:lstStyle/>
          <a:p>
            <a:r>
              <a:rPr lang="th-TH" sz="4000">
                <a:solidFill>
                  <a:srgbClr val="0F2043"/>
                </a:solidFill>
                <a:latin typeface="DB Helvethaica X 55 Regular" panose="02000506090000020004" pitchFamily="2" charset="-34"/>
                <a:ea typeface="+mj-ea"/>
                <a:cs typeface="DB Helvethaica X 55 Regular" panose="02000506090000020004" pitchFamily="2" charset="-34"/>
              </a:rPr>
              <a:t>ภาษีเงินได้</a:t>
            </a:r>
            <a:r>
              <a:rPr lang="en-US" sz="4000">
                <a:solidFill>
                  <a:srgbClr val="0F2043"/>
                </a:solidFill>
                <a:latin typeface="DB Helvethaica X 55 Regular" panose="02000506090000020004" pitchFamily="2" charset="-34"/>
                <a:ea typeface="+mj-ea"/>
                <a:cs typeface="DB Helvethaica X 55 Regular" panose="02000506090000020004" pitchFamily="2" charset="-34"/>
              </a:rPr>
              <a:t>: </a:t>
            </a:r>
            <a:r>
              <a:rPr lang="th-TH" sz="4000">
                <a:solidFill>
                  <a:srgbClr val="0F2043"/>
                </a:solidFill>
                <a:latin typeface="DB Helvethaica X 55 Regular" panose="02000506090000020004" pitchFamily="2" charset="-34"/>
                <a:ea typeface="+mj-ea"/>
                <a:cs typeface="DB Helvethaica X 55 Regular" panose="02000506090000020004" pitchFamily="2" charset="-34"/>
              </a:rPr>
              <a:t>ภาษีที่ทุกคนที่มีรายได้ต้องเสีย</a:t>
            </a:r>
            <a:endParaRPr lang="th-TH" sz="4000" dirty="0">
              <a:solidFill>
                <a:srgbClr val="0F2043"/>
              </a:solidFill>
              <a:latin typeface="DB Helvethaica X 55 Regular" panose="02000506090000020004" pitchFamily="2" charset="-34"/>
              <a:ea typeface="+mj-ea"/>
              <a:cs typeface="DB Helvethaica X 55 Regular" panose="02000506090000020004" pitchFamily="2" charset="-34"/>
            </a:endParaRPr>
          </a:p>
        </p:txBody>
      </p:sp>
      <p:grpSp>
        <p:nvGrpSpPr>
          <p:cNvPr id="16" name="Group 15">
            <a:extLst>
              <a:ext uri="{FF2B5EF4-FFF2-40B4-BE49-F238E27FC236}">
                <a16:creationId xmlns:a16="http://schemas.microsoft.com/office/drawing/2014/main" id="{286C60D8-D82A-4194-A2BF-2FBBE8103144}"/>
              </a:ext>
            </a:extLst>
          </p:cNvPr>
          <p:cNvGrpSpPr/>
          <p:nvPr/>
        </p:nvGrpSpPr>
        <p:grpSpPr>
          <a:xfrm>
            <a:off x="1330729" y="2227249"/>
            <a:ext cx="826337" cy="614346"/>
            <a:chOff x="1330729" y="2227249"/>
            <a:chExt cx="826337" cy="614346"/>
          </a:xfrm>
        </p:grpSpPr>
        <p:sp>
          <p:nvSpPr>
            <p:cNvPr id="17" name="Oval 16">
              <a:extLst>
                <a:ext uri="{FF2B5EF4-FFF2-40B4-BE49-F238E27FC236}">
                  <a16:creationId xmlns:a16="http://schemas.microsoft.com/office/drawing/2014/main" id="{E4ED33A5-C343-4506-892B-9B033E436981}"/>
                </a:ext>
              </a:extLst>
            </p:cNvPr>
            <p:cNvSpPr/>
            <p:nvPr/>
          </p:nvSpPr>
          <p:spPr>
            <a:xfrm rot="21304149">
              <a:off x="1411860" y="2227249"/>
              <a:ext cx="723590" cy="443879"/>
            </a:xfrm>
            <a:prstGeom prst="ellipse">
              <a:avLst/>
            </a:prstGeom>
            <a:noFill/>
            <a:ln>
              <a:solidFill>
                <a:srgbClr val="33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8" name="Oval 17">
              <a:extLst>
                <a:ext uri="{FF2B5EF4-FFF2-40B4-BE49-F238E27FC236}">
                  <a16:creationId xmlns:a16="http://schemas.microsoft.com/office/drawing/2014/main" id="{66B013F8-DF95-45CE-B0DD-066908353A08}"/>
                </a:ext>
              </a:extLst>
            </p:cNvPr>
            <p:cNvSpPr/>
            <p:nvPr/>
          </p:nvSpPr>
          <p:spPr>
            <a:xfrm rot="20655398">
              <a:off x="1531476" y="2393239"/>
              <a:ext cx="625590" cy="448356"/>
            </a:xfrm>
            <a:prstGeom prst="ellipse">
              <a:avLst/>
            </a:prstGeom>
            <a:noFill/>
            <a:ln>
              <a:solidFill>
                <a:srgbClr val="E8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9" name="Oval 18">
              <a:extLst>
                <a:ext uri="{FF2B5EF4-FFF2-40B4-BE49-F238E27FC236}">
                  <a16:creationId xmlns:a16="http://schemas.microsoft.com/office/drawing/2014/main" id="{F80659D9-8B2A-4482-B226-4471F7F69626}"/>
                </a:ext>
              </a:extLst>
            </p:cNvPr>
            <p:cNvSpPr/>
            <p:nvPr/>
          </p:nvSpPr>
          <p:spPr>
            <a:xfrm>
              <a:off x="1330729" y="2287601"/>
              <a:ext cx="731849" cy="531406"/>
            </a:xfrm>
            <a:prstGeom prst="ellipse">
              <a:avLst/>
            </a:prstGeom>
            <a:solidFill>
              <a:srgbClr val="162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DB Helvethaica X 55 Regular" panose="02000506090000020004" pitchFamily="2" charset="-34"/>
                  <a:cs typeface="DB Helvethaica X 55 Regular" panose="02000506090000020004" pitchFamily="2" charset="-34"/>
                </a:rPr>
                <a:t>1</a:t>
              </a:r>
              <a:endParaRPr lang="th-TH" sz="3600">
                <a:latin typeface="DB Helvethaica X 55 Regular" panose="02000506090000020004" pitchFamily="2" charset="-34"/>
                <a:cs typeface="DB Helvethaica X 55 Regular" panose="02000506090000020004" pitchFamily="2" charset="-34"/>
              </a:endParaRPr>
            </a:p>
          </p:txBody>
        </p:sp>
      </p:grpSp>
      <p:grpSp>
        <p:nvGrpSpPr>
          <p:cNvPr id="20" name="Group 19">
            <a:extLst>
              <a:ext uri="{FF2B5EF4-FFF2-40B4-BE49-F238E27FC236}">
                <a16:creationId xmlns:a16="http://schemas.microsoft.com/office/drawing/2014/main" id="{6B6E41C2-DFB0-4518-80B8-07BD54970808}"/>
              </a:ext>
            </a:extLst>
          </p:cNvPr>
          <p:cNvGrpSpPr/>
          <p:nvPr/>
        </p:nvGrpSpPr>
        <p:grpSpPr>
          <a:xfrm>
            <a:off x="1337005" y="3159628"/>
            <a:ext cx="826337" cy="614346"/>
            <a:chOff x="1330729" y="2227249"/>
            <a:chExt cx="826337" cy="614346"/>
          </a:xfrm>
        </p:grpSpPr>
        <p:sp>
          <p:nvSpPr>
            <p:cNvPr id="21" name="Oval 20">
              <a:extLst>
                <a:ext uri="{FF2B5EF4-FFF2-40B4-BE49-F238E27FC236}">
                  <a16:creationId xmlns:a16="http://schemas.microsoft.com/office/drawing/2014/main" id="{9DD6ECC0-C2C8-44D6-86EA-B78806847DBC}"/>
                </a:ext>
              </a:extLst>
            </p:cNvPr>
            <p:cNvSpPr/>
            <p:nvPr/>
          </p:nvSpPr>
          <p:spPr>
            <a:xfrm rot="21304149">
              <a:off x="1411860" y="2227249"/>
              <a:ext cx="723590" cy="443879"/>
            </a:xfrm>
            <a:prstGeom prst="ellipse">
              <a:avLst/>
            </a:prstGeom>
            <a:noFill/>
            <a:ln>
              <a:solidFill>
                <a:srgbClr val="33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22" name="Oval 21">
              <a:extLst>
                <a:ext uri="{FF2B5EF4-FFF2-40B4-BE49-F238E27FC236}">
                  <a16:creationId xmlns:a16="http://schemas.microsoft.com/office/drawing/2014/main" id="{C099E454-59D3-4F6D-B605-EB13D52510F4}"/>
                </a:ext>
              </a:extLst>
            </p:cNvPr>
            <p:cNvSpPr/>
            <p:nvPr/>
          </p:nvSpPr>
          <p:spPr>
            <a:xfrm rot="20655398">
              <a:off x="1531476" y="2393239"/>
              <a:ext cx="625590" cy="448356"/>
            </a:xfrm>
            <a:prstGeom prst="ellipse">
              <a:avLst/>
            </a:prstGeom>
            <a:noFill/>
            <a:ln>
              <a:solidFill>
                <a:srgbClr val="E8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23" name="Oval 22">
              <a:extLst>
                <a:ext uri="{FF2B5EF4-FFF2-40B4-BE49-F238E27FC236}">
                  <a16:creationId xmlns:a16="http://schemas.microsoft.com/office/drawing/2014/main" id="{C7BD673B-7C5E-4671-8C21-90B2DC5E1E3D}"/>
                </a:ext>
              </a:extLst>
            </p:cNvPr>
            <p:cNvSpPr/>
            <p:nvPr/>
          </p:nvSpPr>
          <p:spPr>
            <a:xfrm>
              <a:off x="1330729" y="2287601"/>
              <a:ext cx="731849" cy="531406"/>
            </a:xfrm>
            <a:prstGeom prst="ellipse">
              <a:avLst/>
            </a:prstGeom>
            <a:solidFill>
              <a:srgbClr val="162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DB Helvethaica X 55 Regular" panose="02000506090000020004" pitchFamily="2" charset="-34"/>
                  <a:cs typeface="DB Helvethaica X 55 Regular" panose="02000506090000020004" pitchFamily="2" charset="-34"/>
                </a:rPr>
                <a:t>2</a:t>
              </a:r>
              <a:endParaRPr lang="th-TH" sz="3600">
                <a:latin typeface="DB Helvethaica X 55 Regular" panose="02000506090000020004" pitchFamily="2" charset="-34"/>
                <a:cs typeface="DB Helvethaica X 55 Regular" panose="02000506090000020004" pitchFamily="2" charset="-34"/>
              </a:endParaRPr>
            </a:p>
          </p:txBody>
        </p:sp>
      </p:grpSp>
      <p:sp>
        <p:nvSpPr>
          <p:cNvPr id="14" name="TextBox 13">
            <a:extLst>
              <a:ext uri="{FF2B5EF4-FFF2-40B4-BE49-F238E27FC236}">
                <a16:creationId xmlns:a16="http://schemas.microsoft.com/office/drawing/2014/main" id="{2D236CB0-DF9D-4FEC-A3D3-6C522C10F50A}"/>
              </a:ext>
            </a:extLst>
          </p:cNvPr>
          <p:cNvSpPr txBox="1"/>
          <p:nvPr/>
        </p:nvSpPr>
        <p:spPr>
          <a:xfrm>
            <a:off x="2206159" y="3805037"/>
            <a:ext cx="7874495" cy="2554545"/>
          </a:xfrm>
          <a:prstGeom prst="rect">
            <a:avLst/>
          </a:prstGeom>
          <a:noFill/>
        </p:spPr>
        <p:txBody>
          <a:bodyPr wrap="square" rtlCol="0">
            <a:spAutoFit/>
          </a:bodyPr>
          <a:lstStyle/>
          <a:p>
            <a:pPr marL="900113" indent="-442913">
              <a:buFont typeface="Arial" panose="020B0604020202020204" pitchFamily="34" charset="0"/>
              <a:buChar char="•"/>
            </a:pPr>
            <a:r>
              <a:rPr lang="th-TH" sz="3200">
                <a:solidFill>
                  <a:srgbClr val="0F2043"/>
                </a:solidFill>
                <a:latin typeface="DB Helvethaica X 55 Regular" panose="02000506090000020004" pitchFamily="2" charset="-34"/>
                <a:ea typeface="+mj-ea"/>
                <a:cs typeface="DB Helvethaica X 55 Regular" panose="02000506090000020004" pitchFamily="2" charset="-34"/>
              </a:rPr>
              <a:t>เงินได้พึงประเมิน</a:t>
            </a:r>
          </a:p>
          <a:p>
            <a:pPr marL="900113" indent="-442913">
              <a:buFont typeface="Arial" panose="020B0604020202020204" pitchFamily="34" charset="0"/>
              <a:buChar char="•"/>
            </a:pPr>
            <a:r>
              <a:rPr lang="th-TH" sz="3200">
                <a:solidFill>
                  <a:srgbClr val="0F2043"/>
                </a:solidFill>
                <a:latin typeface="DB Helvethaica X 55 Regular" panose="02000506090000020004" pitchFamily="2" charset="-34"/>
                <a:ea typeface="+mj-ea"/>
                <a:cs typeface="DB Helvethaica X 55 Regular" panose="02000506090000020004" pitchFamily="2" charset="-34"/>
              </a:rPr>
              <a:t>ค่าใช้จ่าย</a:t>
            </a:r>
          </a:p>
          <a:p>
            <a:pPr marL="900113" indent="-442913">
              <a:buFont typeface="Arial" panose="020B0604020202020204" pitchFamily="34" charset="0"/>
              <a:buChar char="•"/>
            </a:pPr>
            <a:r>
              <a:rPr lang="th-TH" sz="3200">
                <a:solidFill>
                  <a:srgbClr val="0F2043"/>
                </a:solidFill>
                <a:latin typeface="DB Helvethaica X 55 Regular" panose="02000506090000020004" pitchFamily="2" charset="-34"/>
                <a:ea typeface="+mj-ea"/>
                <a:cs typeface="DB Helvethaica X 55 Regular" panose="02000506090000020004" pitchFamily="2" charset="-34"/>
              </a:rPr>
              <a:t>ค่าลดหย่อน</a:t>
            </a:r>
          </a:p>
          <a:p>
            <a:pPr marL="900113" indent="-442913">
              <a:buFont typeface="Arial" panose="020B0604020202020204" pitchFamily="34" charset="0"/>
              <a:buChar char="•"/>
            </a:pPr>
            <a:r>
              <a:rPr lang="th-TH" sz="3200">
                <a:solidFill>
                  <a:srgbClr val="0F2043"/>
                </a:solidFill>
                <a:latin typeface="DB Helvethaica X 55 Regular" panose="02000506090000020004" pitchFamily="2" charset="-34"/>
                <a:ea typeface="+mj-ea"/>
                <a:cs typeface="DB Helvethaica X 55 Regular" panose="02000506090000020004" pitchFamily="2" charset="-34"/>
              </a:rPr>
              <a:t>อัตราภาษีแบบก้าวหน้า</a:t>
            </a:r>
          </a:p>
          <a:p>
            <a:pPr marL="900113" indent="-442913">
              <a:buFont typeface="Arial" panose="020B0604020202020204" pitchFamily="34" charset="0"/>
              <a:buChar char="•"/>
            </a:pPr>
            <a:r>
              <a:rPr lang="th-TH" sz="3200">
                <a:solidFill>
                  <a:srgbClr val="0F2043"/>
                </a:solidFill>
                <a:latin typeface="DB Helvethaica X 55 Regular" panose="02000506090000020004" pitchFamily="2" charset="-34"/>
                <a:ea typeface="+mj-ea"/>
                <a:cs typeface="DB Helvethaica X 55 Regular" panose="02000506090000020004" pitchFamily="2" charset="-34"/>
              </a:rPr>
              <a:t>การยื่นภาษีออนไลน์</a:t>
            </a:r>
            <a:endParaRPr lang="th-TH" sz="3200" dirty="0">
              <a:solidFill>
                <a:srgbClr val="0F2043"/>
              </a:solidFill>
              <a:latin typeface="DB Helvethaica X 55 Regular" panose="02000506090000020004" pitchFamily="2" charset="-34"/>
              <a:ea typeface="+mj-ea"/>
              <a:cs typeface="DB Helvethaica X 55 Regular" panose="02000506090000020004" pitchFamily="2" charset="-34"/>
            </a:endParaRPr>
          </a:p>
        </p:txBody>
      </p:sp>
    </p:spTree>
    <p:extLst>
      <p:ext uri="{BB962C8B-B14F-4D97-AF65-F5344CB8AC3E}">
        <p14:creationId xmlns:p14="http://schemas.microsoft.com/office/powerpoint/2010/main" val="1660640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78F219-0603-40B9-89FE-590744F0156D}"/>
              </a:ext>
            </a:extLst>
          </p:cNvPr>
          <p:cNvPicPr>
            <a:picLocks noChangeAspect="1"/>
          </p:cNvPicPr>
          <p:nvPr/>
        </p:nvPicPr>
        <p:blipFill>
          <a:blip r:embed="rId3"/>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72ECF7E3-09E9-4FA2-B139-9977F4BAF79E}"/>
              </a:ext>
            </a:extLst>
          </p:cNvPr>
          <p:cNvSpPr txBox="1">
            <a:spLocks/>
          </p:cNvSpPr>
          <p:nvPr/>
        </p:nvSpPr>
        <p:spPr>
          <a:xfrm>
            <a:off x="1252364" y="435816"/>
            <a:ext cx="9762986" cy="7743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h-TH" sz="4000">
                <a:solidFill>
                  <a:srgbClr val="0F2043"/>
                </a:solidFill>
                <a:latin typeface="DB Helvethaica X 55 Regular" panose="02000506090000020004" pitchFamily="2" charset="-34"/>
                <a:cs typeface="DB Helvethaica X 55 Regular" panose="02000506090000020004" pitchFamily="2" charset="-34"/>
              </a:rPr>
              <a:t>ภาษีที่ทุกคนที่มีรายได้ต้องเจอ</a:t>
            </a:r>
          </a:p>
        </p:txBody>
      </p:sp>
      <p:grpSp>
        <p:nvGrpSpPr>
          <p:cNvPr id="13" name="Group 12">
            <a:extLst>
              <a:ext uri="{FF2B5EF4-FFF2-40B4-BE49-F238E27FC236}">
                <a16:creationId xmlns:a16="http://schemas.microsoft.com/office/drawing/2014/main" id="{48D2CA1E-F6C6-47DD-A724-61ED17C15CA9}"/>
              </a:ext>
            </a:extLst>
          </p:cNvPr>
          <p:cNvGrpSpPr/>
          <p:nvPr/>
        </p:nvGrpSpPr>
        <p:grpSpPr>
          <a:xfrm>
            <a:off x="368861" y="504264"/>
            <a:ext cx="826337" cy="614346"/>
            <a:chOff x="368861" y="504264"/>
            <a:chExt cx="826337" cy="614346"/>
          </a:xfrm>
        </p:grpSpPr>
        <p:sp>
          <p:nvSpPr>
            <p:cNvPr id="14" name="Oval 13">
              <a:extLst>
                <a:ext uri="{FF2B5EF4-FFF2-40B4-BE49-F238E27FC236}">
                  <a16:creationId xmlns:a16="http://schemas.microsoft.com/office/drawing/2014/main" id="{9C52EF95-AA18-4E18-B14F-441A1583A7DB}"/>
                </a:ext>
              </a:extLst>
            </p:cNvPr>
            <p:cNvSpPr/>
            <p:nvPr/>
          </p:nvSpPr>
          <p:spPr>
            <a:xfrm rot="21304149">
              <a:off x="449992" y="504264"/>
              <a:ext cx="723590" cy="443879"/>
            </a:xfrm>
            <a:prstGeom prst="ellipse">
              <a:avLst/>
            </a:prstGeom>
            <a:noFill/>
            <a:ln>
              <a:solidFill>
                <a:srgbClr val="33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5" name="Oval 14">
              <a:extLst>
                <a:ext uri="{FF2B5EF4-FFF2-40B4-BE49-F238E27FC236}">
                  <a16:creationId xmlns:a16="http://schemas.microsoft.com/office/drawing/2014/main" id="{4EA72297-EC46-43C8-A4FC-59E1C4CF224A}"/>
                </a:ext>
              </a:extLst>
            </p:cNvPr>
            <p:cNvSpPr/>
            <p:nvPr/>
          </p:nvSpPr>
          <p:spPr>
            <a:xfrm rot="20655398">
              <a:off x="569608" y="670254"/>
              <a:ext cx="625590" cy="448356"/>
            </a:xfrm>
            <a:prstGeom prst="ellipse">
              <a:avLst/>
            </a:prstGeom>
            <a:noFill/>
            <a:ln>
              <a:solidFill>
                <a:srgbClr val="E8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6" name="Oval 15">
              <a:extLst>
                <a:ext uri="{FF2B5EF4-FFF2-40B4-BE49-F238E27FC236}">
                  <a16:creationId xmlns:a16="http://schemas.microsoft.com/office/drawing/2014/main" id="{3DE1415C-6362-40B7-B6BF-16655E4C1822}"/>
                </a:ext>
              </a:extLst>
            </p:cNvPr>
            <p:cNvSpPr/>
            <p:nvPr/>
          </p:nvSpPr>
          <p:spPr>
            <a:xfrm>
              <a:off x="368861" y="564616"/>
              <a:ext cx="731849" cy="531406"/>
            </a:xfrm>
            <a:prstGeom prst="ellipse">
              <a:avLst/>
            </a:prstGeom>
            <a:solidFill>
              <a:srgbClr val="162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DB Helvethaica X 55 Regular" panose="02000506090000020004" pitchFamily="2" charset="-34"/>
                  <a:cs typeface="DB Helvethaica X 55 Regular" panose="02000506090000020004" pitchFamily="2" charset="-34"/>
                </a:rPr>
                <a:t>2</a:t>
              </a:r>
              <a:endParaRPr lang="th-TH" sz="3600">
                <a:latin typeface="DB Helvethaica X 55 Regular" panose="02000506090000020004" pitchFamily="2" charset="-34"/>
                <a:cs typeface="DB Helvethaica X 55 Regular" panose="02000506090000020004" pitchFamily="2" charset="-34"/>
              </a:endParaRPr>
            </a:p>
          </p:txBody>
        </p:sp>
      </p:grpSp>
      <p:sp>
        <p:nvSpPr>
          <p:cNvPr id="10" name="Content Placeholder 2">
            <a:extLst>
              <a:ext uri="{FF2B5EF4-FFF2-40B4-BE49-F238E27FC236}">
                <a16:creationId xmlns:a16="http://schemas.microsoft.com/office/drawing/2014/main" id="{40A430E7-D202-433F-9F0E-813F40959574}"/>
              </a:ext>
            </a:extLst>
          </p:cNvPr>
          <p:cNvSpPr txBox="1">
            <a:spLocks/>
          </p:cNvSpPr>
          <p:nvPr/>
        </p:nvSpPr>
        <p:spPr>
          <a:xfrm>
            <a:off x="1255330" y="1232279"/>
            <a:ext cx="9757053" cy="4559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h-TH" sz="2800">
                <a:solidFill>
                  <a:srgbClr val="162F65"/>
                </a:solidFill>
                <a:latin typeface="DB Helvethaica X 55 Regular" panose="02000506090000020004" pitchFamily="2" charset="-34"/>
                <a:cs typeface="DB Helvethaica X 55 Regular" panose="02000506090000020004" pitchFamily="2" charset="-34"/>
              </a:rPr>
              <a:t>อัตราภาษีแบบก้าวหน้าคืออะไร?</a:t>
            </a:r>
          </a:p>
        </p:txBody>
      </p:sp>
      <p:pic>
        <p:nvPicPr>
          <p:cNvPr id="22" name="Picture 21">
            <a:extLst>
              <a:ext uri="{FF2B5EF4-FFF2-40B4-BE49-F238E27FC236}">
                <a16:creationId xmlns:a16="http://schemas.microsoft.com/office/drawing/2014/main" id="{FA672495-ED46-4372-AA56-6624D2E0D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4620" y="311482"/>
            <a:ext cx="1395126" cy="1334469"/>
          </a:xfrm>
          <a:prstGeom prst="rect">
            <a:avLst/>
          </a:prstGeom>
        </p:spPr>
      </p:pic>
      <p:sp>
        <p:nvSpPr>
          <p:cNvPr id="17" name="Rectangle 50">
            <a:extLst>
              <a:ext uri="{FF2B5EF4-FFF2-40B4-BE49-F238E27FC236}">
                <a16:creationId xmlns:a16="http://schemas.microsoft.com/office/drawing/2014/main" id="{B66384BF-7C8C-418D-AFB5-AAEB43484E33}"/>
              </a:ext>
            </a:extLst>
          </p:cNvPr>
          <p:cNvSpPr/>
          <p:nvPr/>
        </p:nvSpPr>
        <p:spPr>
          <a:xfrm flipH="1">
            <a:off x="1379953" y="1694821"/>
            <a:ext cx="9757052" cy="4286404"/>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graphicFrame>
        <p:nvGraphicFramePr>
          <p:cNvPr id="2" name="Table 2">
            <a:extLst>
              <a:ext uri="{FF2B5EF4-FFF2-40B4-BE49-F238E27FC236}">
                <a16:creationId xmlns:a16="http://schemas.microsoft.com/office/drawing/2014/main" id="{0EA8643C-3333-4D88-B81A-61D30B1EBFCA}"/>
              </a:ext>
            </a:extLst>
          </p:cNvPr>
          <p:cNvGraphicFramePr>
            <a:graphicFrameLocks noGrp="1"/>
          </p:cNvGraphicFramePr>
          <p:nvPr>
            <p:extLst>
              <p:ext uri="{D42A27DB-BD31-4B8C-83A1-F6EECF244321}">
                <p14:modId xmlns:p14="http://schemas.microsoft.com/office/powerpoint/2010/main" val="543073309"/>
              </p:ext>
            </p:extLst>
          </p:nvPr>
        </p:nvGraphicFramePr>
        <p:xfrm>
          <a:off x="1880415" y="1957433"/>
          <a:ext cx="8506882" cy="3761180"/>
        </p:xfrm>
        <a:graphic>
          <a:graphicData uri="http://schemas.openxmlformats.org/drawingml/2006/table">
            <a:tbl>
              <a:tblPr firstRow="1" bandRow="1">
                <a:tableStyleId>{5940675A-B579-460E-94D1-54222C63F5DA}</a:tableStyleId>
              </a:tblPr>
              <a:tblGrid>
                <a:gridCol w="2224860">
                  <a:extLst>
                    <a:ext uri="{9D8B030D-6E8A-4147-A177-3AD203B41FA5}">
                      <a16:colId xmlns:a16="http://schemas.microsoft.com/office/drawing/2014/main" val="876160482"/>
                    </a:ext>
                  </a:extLst>
                </a:gridCol>
                <a:gridCol w="1630421">
                  <a:extLst>
                    <a:ext uri="{9D8B030D-6E8A-4147-A177-3AD203B41FA5}">
                      <a16:colId xmlns:a16="http://schemas.microsoft.com/office/drawing/2014/main" val="4277618679"/>
                    </a:ext>
                  </a:extLst>
                </a:gridCol>
                <a:gridCol w="790827">
                  <a:extLst>
                    <a:ext uri="{9D8B030D-6E8A-4147-A177-3AD203B41FA5}">
                      <a16:colId xmlns:a16="http://schemas.microsoft.com/office/drawing/2014/main" val="98035894"/>
                    </a:ext>
                  </a:extLst>
                </a:gridCol>
                <a:gridCol w="1878214">
                  <a:extLst>
                    <a:ext uri="{9D8B030D-6E8A-4147-A177-3AD203B41FA5}">
                      <a16:colId xmlns:a16="http://schemas.microsoft.com/office/drawing/2014/main" val="4249690266"/>
                    </a:ext>
                  </a:extLst>
                </a:gridCol>
                <a:gridCol w="1982560">
                  <a:extLst>
                    <a:ext uri="{9D8B030D-6E8A-4147-A177-3AD203B41FA5}">
                      <a16:colId xmlns:a16="http://schemas.microsoft.com/office/drawing/2014/main" val="220567568"/>
                    </a:ext>
                  </a:extLst>
                </a:gridCol>
              </a:tblGrid>
              <a:tr h="596959">
                <a:tc>
                  <a:txBody>
                    <a:bodyPr/>
                    <a:lstStyle/>
                    <a:p>
                      <a:pPr algn="ctr"/>
                      <a:r>
                        <a:rPr lang="th-TH" sz="1900" b="1">
                          <a:latin typeface="DB Helvethaica X 55 Regular" panose="02000506090000020004" pitchFamily="2" charset="-34"/>
                          <a:cs typeface="DB Helvethaica X 55 Regular" panose="02000506090000020004" pitchFamily="2" charset="-34"/>
                        </a:rPr>
                        <a:t>ขั้นเงินได้สุทธิ ตั้งแต่ (บาท)</a:t>
                      </a:r>
                    </a:p>
                  </a:txBody>
                  <a:tcPr marL="75506" marR="75506" marT="37754" marB="37754" anchor="ctr"/>
                </a:tc>
                <a:tc>
                  <a:txBody>
                    <a:bodyPr/>
                    <a:lstStyle/>
                    <a:p>
                      <a:pPr algn="ctr"/>
                      <a:r>
                        <a:rPr lang="th-TH" sz="1900" b="1">
                          <a:latin typeface="DB Helvethaica X 55 Regular" panose="02000506090000020004" pitchFamily="2" charset="-34"/>
                          <a:cs typeface="DB Helvethaica X 55 Regular" panose="02000506090000020004" pitchFamily="2" charset="-34"/>
                        </a:rPr>
                        <a:t>เงินได้สุทธิจำนวน</a:t>
                      </a:r>
                    </a:p>
                    <a:p>
                      <a:pPr algn="ctr"/>
                      <a:r>
                        <a:rPr lang="th-TH" sz="1900" b="1">
                          <a:latin typeface="DB Helvethaica X 55 Regular" panose="02000506090000020004" pitchFamily="2" charset="-34"/>
                          <a:cs typeface="DB Helvethaica X 55 Regular" panose="02000506090000020004" pitchFamily="2" charset="-34"/>
                        </a:rPr>
                        <a:t>สูงสุดของขั้น (บาท)</a:t>
                      </a:r>
                    </a:p>
                  </a:txBody>
                  <a:tcPr marL="75506" marR="75506" marT="37754" marB="37754" anchor="ctr"/>
                </a:tc>
                <a:tc>
                  <a:txBody>
                    <a:bodyPr/>
                    <a:lstStyle/>
                    <a:p>
                      <a:pPr algn="ctr"/>
                      <a:r>
                        <a:rPr lang="th-TH" sz="1900" b="1">
                          <a:latin typeface="DB Helvethaica X 55 Regular" panose="02000506090000020004" pitchFamily="2" charset="-34"/>
                          <a:cs typeface="DB Helvethaica X 55 Regular" panose="02000506090000020004" pitchFamily="2" charset="-34"/>
                        </a:rPr>
                        <a:t>อัตราภาษี </a:t>
                      </a:r>
                      <a:r>
                        <a:rPr lang="en-US" sz="1900" b="1">
                          <a:latin typeface="DB Helvethaica X 55 Regular" panose="02000506090000020004" pitchFamily="2" charset="-34"/>
                          <a:cs typeface="DB Helvethaica X 55 Regular" panose="02000506090000020004" pitchFamily="2" charset="-34"/>
                        </a:rPr>
                        <a:t>(%)</a:t>
                      </a:r>
                      <a:endParaRPr lang="th-TH" sz="1900" b="1">
                        <a:latin typeface="DB Helvethaica X 55 Regular" panose="02000506090000020004" pitchFamily="2" charset="-34"/>
                        <a:cs typeface="DB Helvethaica X 55 Regular" panose="02000506090000020004" pitchFamily="2" charset="-34"/>
                      </a:endParaRPr>
                    </a:p>
                  </a:txBody>
                  <a:tcPr marL="75506" marR="75506" marT="37754" marB="37754" anchor="ctr"/>
                </a:tc>
                <a:tc>
                  <a:txBody>
                    <a:bodyPr/>
                    <a:lstStyle/>
                    <a:p>
                      <a:pPr algn="ctr"/>
                      <a:r>
                        <a:rPr lang="th-TH" sz="1900" b="1">
                          <a:latin typeface="DB Helvethaica X 55 Regular" panose="02000506090000020004" pitchFamily="2" charset="-34"/>
                          <a:cs typeface="DB Helvethaica X 55 Regular" panose="02000506090000020004" pitchFamily="2" charset="-34"/>
                        </a:rPr>
                        <a:t>ภาษีสูงสุดในแต่ละขั้นเงินได้</a:t>
                      </a:r>
                    </a:p>
                  </a:txBody>
                  <a:tcPr marL="75506" marR="75506" marT="37754" marB="37754" anchor="ctr"/>
                </a:tc>
                <a:tc>
                  <a:txBody>
                    <a:bodyPr/>
                    <a:lstStyle/>
                    <a:p>
                      <a:pPr algn="ctr"/>
                      <a:r>
                        <a:rPr lang="th-TH" sz="1900" b="1">
                          <a:latin typeface="DB Helvethaica X 55 Regular" panose="02000506090000020004" pitchFamily="2" charset="-34"/>
                          <a:cs typeface="DB Helvethaica X 55 Regular" panose="02000506090000020004" pitchFamily="2" charset="-34"/>
                        </a:rPr>
                        <a:t>ภาษีสะสมสูงสุดของขั้น (บาท)</a:t>
                      </a:r>
                    </a:p>
                  </a:txBody>
                  <a:tcPr marL="75506" marR="75506" marT="37754" marB="37754" anchor="ctr"/>
                </a:tc>
                <a:extLst>
                  <a:ext uri="{0D108BD9-81ED-4DB2-BD59-A6C34878D82A}">
                    <a16:rowId xmlns:a16="http://schemas.microsoft.com/office/drawing/2014/main" val="2181239520"/>
                  </a:ext>
                </a:extLst>
              </a:tr>
              <a:tr h="388319">
                <a:tc>
                  <a:txBody>
                    <a:bodyPr/>
                    <a:lstStyle/>
                    <a:p>
                      <a:pPr algn="ctr"/>
                      <a:r>
                        <a:rPr lang="en-US" sz="1900">
                          <a:latin typeface="DB Helvethaica X 55 Regular" panose="02000506090000020004" pitchFamily="2" charset="-34"/>
                          <a:cs typeface="DB Helvethaica X 55 Regular" panose="02000506090000020004" pitchFamily="2" charset="-34"/>
                        </a:rPr>
                        <a:t>0 – 150,000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solidFill>
                      <a:srgbClr val="F9EFC5"/>
                    </a:solidFill>
                  </a:tcPr>
                </a:tc>
                <a:tc>
                  <a:txBody>
                    <a:bodyPr/>
                    <a:lstStyle/>
                    <a:p>
                      <a:pPr algn="ctr"/>
                      <a:r>
                        <a:rPr lang="en-US" sz="1900">
                          <a:latin typeface="DB Helvethaica X 55 Regular" panose="02000506090000020004" pitchFamily="2" charset="-34"/>
                          <a:cs typeface="DB Helvethaica X 55 Regular" panose="02000506090000020004" pitchFamily="2" charset="-34"/>
                        </a:rPr>
                        <a:t>150,000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tc>
                  <a:txBody>
                    <a:bodyPr/>
                    <a:lstStyle/>
                    <a:p>
                      <a:pPr algn="ctr"/>
                      <a:r>
                        <a:rPr lang="en-US" sz="1900">
                          <a:latin typeface="DB Helvethaica X 55 Regular" panose="02000506090000020004" pitchFamily="2" charset="-34"/>
                          <a:cs typeface="DB Helvethaica X 55 Regular" panose="02000506090000020004" pitchFamily="2" charset="-34"/>
                        </a:rPr>
                        <a:t>5</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solidFill>
                      <a:srgbClr val="F9EFC5"/>
                    </a:solidFill>
                  </a:tcPr>
                </a:tc>
                <a:tc>
                  <a:txBody>
                    <a:bodyPr/>
                    <a:lstStyle/>
                    <a:p>
                      <a:pPr algn="ctr"/>
                      <a:r>
                        <a:rPr lang="th-TH" sz="1900">
                          <a:latin typeface="DB Helvethaica X 55 Regular" panose="02000506090000020004" pitchFamily="2" charset="-34"/>
                          <a:cs typeface="DB Helvethaica X 55 Regular" panose="02000506090000020004" pitchFamily="2" charset="-34"/>
                        </a:rPr>
                        <a:t>ยกเว้น</a:t>
                      </a:r>
                    </a:p>
                  </a:txBody>
                  <a:tcPr marL="75506" marR="75506" marT="37754" marB="37754"/>
                </a:tc>
                <a:tc>
                  <a:txBody>
                    <a:bodyPr/>
                    <a:lstStyle/>
                    <a:p>
                      <a:pPr algn="ctr"/>
                      <a:r>
                        <a:rPr lang="en-US" sz="1900">
                          <a:latin typeface="DB Helvethaica X 55 Regular" panose="02000506090000020004" pitchFamily="2" charset="-34"/>
                          <a:cs typeface="DB Helvethaica X 55 Regular" panose="02000506090000020004" pitchFamily="2" charset="-34"/>
                        </a:rPr>
                        <a:t>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extLst>
                  <a:ext uri="{0D108BD9-81ED-4DB2-BD59-A6C34878D82A}">
                    <a16:rowId xmlns:a16="http://schemas.microsoft.com/office/drawing/2014/main" val="255038421"/>
                  </a:ext>
                </a:extLst>
              </a:tr>
              <a:tr h="388319">
                <a:tc>
                  <a:txBody>
                    <a:bodyPr/>
                    <a:lstStyle/>
                    <a:p>
                      <a:pPr algn="ctr"/>
                      <a:r>
                        <a:rPr lang="th-TH" sz="1900">
                          <a:latin typeface="DB Helvethaica X 55 Regular" panose="02000506090000020004" pitchFamily="2" charset="-34"/>
                          <a:cs typeface="DB Helvethaica X 55 Regular" panose="02000506090000020004" pitchFamily="2" charset="-34"/>
                        </a:rPr>
                        <a:t>เกิน </a:t>
                      </a:r>
                      <a:r>
                        <a:rPr lang="en-US" sz="1900">
                          <a:latin typeface="DB Helvethaica X 55 Regular" panose="02000506090000020004" pitchFamily="2" charset="-34"/>
                          <a:cs typeface="DB Helvethaica X 55 Regular" panose="02000506090000020004" pitchFamily="2" charset="-34"/>
                        </a:rPr>
                        <a:t>150,000 – 300,000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solidFill>
                      <a:srgbClr val="F9EFC5"/>
                    </a:solidFill>
                  </a:tcPr>
                </a:tc>
                <a:tc>
                  <a:txBody>
                    <a:bodyPr/>
                    <a:lstStyle/>
                    <a:p>
                      <a:pPr algn="ctr"/>
                      <a:r>
                        <a:rPr lang="en-US" sz="1900">
                          <a:latin typeface="DB Helvethaica X 55 Regular" panose="02000506090000020004" pitchFamily="2" charset="-34"/>
                          <a:cs typeface="DB Helvethaica X 55 Regular" panose="02000506090000020004" pitchFamily="2" charset="-34"/>
                        </a:rPr>
                        <a:t>150,000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tc>
                  <a:txBody>
                    <a:bodyPr/>
                    <a:lstStyle/>
                    <a:p>
                      <a:pPr algn="ctr"/>
                      <a:r>
                        <a:rPr lang="en-US" sz="1900">
                          <a:latin typeface="DB Helvethaica X 55 Regular" panose="02000506090000020004" pitchFamily="2" charset="-34"/>
                          <a:cs typeface="DB Helvethaica X 55 Regular" panose="02000506090000020004" pitchFamily="2" charset="-34"/>
                        </a:rPr>
                        <a:t>5</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solidFill>
                      <a:srgbClr val="F9EFC5"/>
                    </a:solidFill>
                  </a:tcPr>
                </a:tc>
                <a:tc>
                  <a:txBody>
                    <a:bodyPr/>
                    <a:lstStyle/>
                    <a:p>
                      <a:pPr algn="ctr"/>
                      <a:r>
                        <a:rPr lang="en-US" sz="1900">
                          <a:latin typeface="DB Helvethaica X 55 Regular" panose="02000506090000020004" pitchFamily="2" charset="-34"/>
                          <a:cs typeface="DB Helvethaica X 55 Regular" panose="02000506090000020004" pitchFamily="2" charset="-34"/>
                        </a:rPr>
                        <a:t>7,500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tc>
                  <a:txBody>
                    <a:bodyPr/>
                    <a:lstStyle/>
                    <a:p>
                      <a:pPr algn="ctr"/>
                      <a:r>
                        <a:rPr lang="en-US" sz="1900">
                          <a:latin typeface="DB Helvethaica X 55 Regular" panose="02000506090000020004" pitchFamily="2" charset="-34"/>
                          <a:cs typeface="DB Helvethaica X 55 Regular" panose="02000506090000020004" pitchFamily="2" charset="-34"/>
                        </a:rPr>
                        <a:t>7,500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extLst>
                  <a:ext uri="{0D108BD9-81ED-4DB2-BD59-A6C34878D82A}">
                    <a16:rowId xmlns:a16="http://schemas.microsoft.com/office/drawing/2014/main" val="1103824674"/>
                  </a:ext>
                </a:extLst>
              </a:tr>
              <a:tr h="3883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1900">
                          <a:latin typeface="DB Helvethaica X 55 Regular" panose="02000506090000020004" pitchFamily="2" charset="-34"/>
                          <a:cs typeface="DB Helvethaica X 55 Regular" panose="02000506090000020004" pitchFamily="2" charset="-34"/>
                        </a:rPr>
                        <a:t>เกิน </a:t>
                      </a:r>
                      <a:r>
                        <a:rPr lang="en-US" sz="1900">
                          <a:latin typeface="DB Helvethaica X 55 Regular" panose="02000506090000020004" pitchFamily="2" charset="-34"/>
                          <a:cs typeface="DB Helvethaica X 55 Regular" panose="02000506090000020004" pitchFamily="2" charset="-34"/>
                        </a:rPr>
                        <a:t>300,000 – 500,000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solidFill>
                      <a:srgbClr val="F9EFC5"/>
                    </a:solidFill>
                  </a:tcPr>
                </a:tc>
                <a:tc>
                  <a:txBody>
                    <a:bodyPr/>
                    <a:lstStyle/>
                    <a:p>
                      <a:pPr algn="ctr"/>
                      <a:r>
                        <a:rPr lang="en-US" sz="1900">
                          <a:latin typeface="DB Helvethaica X 55 Regular" panose="02000506090000020004" pitchFamily="2" charset="-34"/>
                          <a:cs typeface="DB Helvethaica X 55 Regular" panose="02000506090000020004" pitchFamily="2" charset="-34"/>
                        </a:rPr>
                        <a:t>200,000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tc>
                  <a:txBody>
                    <a:bodyPr/>
                    <a:lstStyle/>
                    <a:p>
                      <a:pPr algn="ctr"/>
                      <a:r>
                        <a:rPr lang="en-US" sz="1900">
                          <a:latin typeface="DB Helvethaica X 55 Regular" panose="02000506090000020004" pitchFamily="2" charset="-34"/>
                          <a:cs typeface="DB Helvethaica X 55 Regular" panose="02000506090000020004" pitchFamily="2" charset="-34"/>
                        </a:rPr>
                        <a:t>10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solidFill>
                      <a:srgbClr val="F9EFC5"/>
                    </a:solidFill>
                  </a:tcPr>
                </a:tc>
                <a:tc>
                  <a:txBody>
                    <a:bodyPr/>
                    <a:lstStyle/>
                    <a:p>
                      <a:pPr algn="ctr"/>
                      <a:r>
                        <a:rPr lang="en-US" sz="1900">
                          <a:latin typeface="DB Helvethaica X 55 Regular" panose="02000506090000020004" pitchFamily="2" charset="-34"/>
                          <a:cs typeface="DB Helvethaica X 55 Regular" panose="02000506090000020004" pitchFamily="2" charset="-34"/>
                        </a:rPr>
                        <a:t>20,000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tc>
                  <a:txBody>
                    <a:bodyPr/>
                    <a:lstStyle/>
                    <a:p>
                      <a:pPr algn="ctr"/>
                      <a:r>
                        <a:rPr lang="en-US" sz="1900">
                          <a:latin typeface="DB Helvethaica X 55 Regular" panose="02000506090000020004" pitchFamily="2" charset="-34"/>
                          <a:cs typeface="DB Helvethaica X 55 Regular" panose="02000506090000020004" pitchFamily="2" charset="-34"/>
                        </a:rPr>
                        <a:t>27,500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extLst>
                  <a:ext uri="{0D108BD9-81ED-4DB2-BD59-A6C34878D82A}">
                    <a16:rowId xmlns:a16="http://schemas.microsoft.com/office/drawing/2014/main" val="3220784302"/>
                  </a:ext>
                </a:extLst>
              </a:tr>
              <a:tr h="3883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1900">
                          <a:latin typeface="DB Helvethaica X 55 Regular" panose="02000506090000020004" pitchFamily="2" charset="-34"/>
                          <a:cs typeface="DB Helvethaica X 55 Regular" panose="02000506090000020004" pitchFamily="2" charset="-34"/>
                        </a:rPr>
                        <a:t>เกิน </a:t>
                      </a:r>
                      <a:r>
                        <a:rPr lang="en-US" sz="1900">
                          <a:latin typeface="DB Helvethaica X 55 Regular" panose="02000506090000020004" pitchFamily="2" charset="-34"/>
                          <a:cs typeface="DB Helvethaica X 55 Regular" panose="02000506090000020004" pitchFamily="2" charset="-34"/>
                        </a:rPr>
                        <a:t>500,000 – 750,000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solidFill>
                      <a:srgbClr val="F9EFC5"/>
                    </a:solidFill>
                  </a:tcPr>
                </a:tc>
                <a:tc>
                  <a:txBody>
                    <a:bodyPr/>
                    <a:lstStyle/>
                    <a:p>
                      <a:pPr algn="ctr"/>
                      <a:r>
                        <a:rPr lang="en-US" sz="1900">
                          <a:latin typeface="DB Helvethaica X 55 Regular" panose="02000506090000020004" pitchFamily="2" charset="-34"/>
                          <a:cs typeface="DB Helvethaica X 55 Regular" panose="02000506090000020004" pitchFamily="2" charset="-34"/>
                        </a:rPr>
                        <a:t>250,000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tc>
                  <a:txBody>
                    <a:bodyPr/>
                    <a:lstStyle/>
                    <a:p>
                      <a:pPr algn="ctr"/>
                      <a:r>
                        <a:rPr lang="en-US" sz="1900">
                          <a:latin typeface="DB Helvethaica X 55 Regular" panose="02000506090000020004" pitchFamily="2" charset="-34"/>
                          <a:cs typeface="DB Helvethaica X 55 Regular" panose="02000506090000020004" pitchFamily="2" charset="-34"/>
                        </a:rPr>
                        <a:t>15</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solidFill>
                      <a:srgbClr val="F9EFC5"/>
                    </a:solidFill>
                  </a:tcPr>
                </a:tc>
                <a:tc>
                  <a:txBody>
                    <a:bodyPr/>
                    <a:lstStyle/>
                    <a:p>
                      <a:pPr algn="ctr"/>
                      <a:r>
                        <a:rPr lang="en-US" sz="1900">
                          <a:latin typeface="DB Helvethaica X 55 Regular" panose="02000506090000020004" pitchFamily="2" charset="-34"/>
                          <a:cs typeface="DB Helvethaica X 55 Regular" panose="02000506090000020004" pitchFamily="2" charset="-34"/>
                        </a:rPr>
                        <a:t>37,500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tc>
                  <a:txBody>
                    <a:bodyPr/>
                    <a:lstStyle/>
                    <a:p>
                      <a:pPr algn="ctr"/>
                      <a:r>
                        <a:rPr lang="en-US" sz="1900">
                          <a:latin typeface="DB Helvethaica X 55 Regular" panose="02000506090000020004" pitchFamily="2" charset="-34"/>
                          <a:cs typeface="DB Helvethaica X 55 Regular" panose="02000506090000020004" pitchFamily="2" charset="-34"/>
                        </a:rPr>
                        <a:t>65,000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extLst>
                  <a:ext uri="{0D108BD9-81ED-4DB2-BD59-A6C34878D82A}">
                    <a16:rowId xmlns:a16="http://schemas.microsoft.com/office/drawing/2014/main" val="3549851556"/>
                  </a:ext>
                </a:extLst>
              </a:tr>
              <a:tr h="3883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1900">
                          <a:latin typeface="DB Helvethaica X 55 Regular" panose="02000506090000020004" pitchFamily="2" charset="-34"/>
                          <a:cs typeface="DB Helvethaica X 55 Regular" panose="02000506090000020004" pitchFamily="2" charset="-34"/>
                        </a:rPr>
                        <a:t>เกิน </a:t>
                      </a:r>
                      <a:r>
                        <a:rPr lang="en-US" sz="1900">
                          <a:latin typeface="DB Helvethaica X 55 Regular" panose="02000506090000020004" pitchFamily="2" charset="-34"/>
                          <a:cs typeface="DB Helvethaica X 55 Regular" panose="02000506090000020004" pitchFamily="2" charset="-34"/>
                        </a:rPr>
                        <a:t>750,000 – 1,000,000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solidFill>
                      <a:srgbClr val="F9EFC5"/>
                    </a:solidFill>
                  </a:tcPr>
                </a:tc>
                <a:tc>
                  <a:txBody>
                    <a:bodyPr/>
                    <a:lstStyle/>
                    <a:p>
                      <a:pPr algn="ctr"/>
                      <a:r>
                        <a:rPr lang="en-US" sz="1900">
                          <a:latin typeface="DB Helvethaica X 55 Regular" panose="02000506090000020004" pitchFamily="2" charset="-34"/>
                          <a:cs typeface="DB Helvethaica X 55 Regular" panose="02000506090000020004" pitchFamily="2" charset="-34"/>
                        </a:rPr>
                        <a:t>250,000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tc>
                  <a:txBody>
                    <a:bodyPr/>
                    <a:lstStyle/>
                    <a:p>
                      <a:pPr algn="ctr"/>
                      <a:r>
                        <a:rPr lang="en-US" sz="1900">
                          <a:latin typeface="DB Helvethaica X 55 Regular" panose="02000506090000020004" pitchFamily="2" charset="-34"/>
                          <a:cs typeface="DB Helvethaica X 55 Regular" panose="02000506090000020004" pitchFamily="2" charset="-34"/>
                        </a:rPr>
                        <a:t>20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solidFill>
                      <a:srgbClr val="F9EFC5"/>
                    </a:solidFill>
                  </a:tcPr>
                </a:tc>
                <a:tc>
                  <a:txBody>
                    <a:bodyPr/>
                    <a:lstStyle/>
                    <a:p>
                      <a:pPr algn="ctr"/>
                      <a:r>
                        <a:rPr lang="en-US" sz="1900">
                          <a:latin typeface="DB Helvethaica X 55 Regular" panose="02000506090000020004" pitchFamily="2" charset="-34"/>
                          <a:cs typeface="DB Helvethaica X 55 Regular" panose="02000506090000020004" pitchFamily="2" charset="-34"/>
                        </a:rPr>
                        <a:t>50,000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tc>
                  <a:txBody>
                    <a:bodyPr/>
                    <a:lstStyle/>
                    <a:p>
                      <a:pPr algn="ctr"/>
                      <a:r>
                        <a:rPr lang="en-US" sz="1900">
                          <a:latin typeface="DB Helvethaica X 55 Regular" panose="02000506090000020004" pitchFamily="2" charset="-34"/>
                          <a:cs typeface="DB Helvethaica X 55 Regular" panose="02000506090000020004" pitchFamily="2" charset="-34"/>
                        </a:rPr>
                        <a:t>115,000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extLst>
                  <a:ext uri="{0D108BD9-81ED-4DB2-BD59-A6C34878D82A}">
                    <a16:rowId xmlns:a16="http://schemas.microsoft.com/office/drawing/2014/main" val="2187722216"/>
                  </a:ext>
                </a:extLst>
              </a:tr>
              <a:tr h="3883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1900">
                          <a:latin typeface="DB Helvethaica X 55 Regular" panose="02000506090000020004" pitchFamily="2" charset="-34"/>
                          <a:cs typeface="DB Helvethaica X 55 Regular" panose="02000506090000020004" pitchFamily="2" charset="-34"/>
                        </a:rPr>
                        <a:t>เกิน </a:t>
                      </a:r>
                      <a:r>
                        <a:rPr lang="en-US" sz="1900">
                          <a:latin typeface="DB Helvethaica X 55 Regular" panose="02000506090000020004" pitchFamily="2" charset="-34"/>
                          <a:cs typeface="DB Helvethaica X 55 Regular" panose="02000506090000020004" pitchFamily="2" charset="-34"/>
                        </a:rPr>
                        <a:t>1,000,000 – 2,000,000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solidFill>
                      <a:srgbClr val="F9EFC5"/>
                    </a:solidFill>
                  </a:tcPr>
                </a:tc>
                <a:tc>
                  <a:txBody>
                    <a:bodyPr/>
                    <a:lstStyle/>
                    <a:p>
                      <a:pPr algn="ctr"/>
                      <a:r>
                        <a:rPr lang="en-US" sz="1900">
                          <a:latin typeface="DB Helvethaica X 55 Regular" panose="02000506090000020004" pitchFamily="2" charset="-34"/>
                          <a:cs typeface="DB Helvethaica X 55 Regular" panose="02000506090000020004" pitchFamily="2" charset="-34"/>
                        </a:rPr>
                        <a:t>1,000,000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tc>
                  <a:txBody>
                    <a:bodyPr/>
                    <a:lstStyle/>
                    <a:p>
                      <a:pPr algn="ctr"/>
                      <a:r>
                        <a:rPr lang="en-US" sz="1900">
                          <a:latin typeface="DB Helvethaica X 55 Regular" panose="02000506090000020004" pitchFamily="2" charset="-34"/>
                          <a:cs typeface="DB Helvethaica X 55 Regular" panose="02000506090000020004" pitchFamily="2" charset="-34"/>
                        </a:rPr>
                        <a:t>25</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solidFill>
                      <a:srgbClr val="F9EFC5"/>
                    </a:solidFill>
                  </a:tcPr>
                </a:tc>
                <a:tc>
                  <a:txBody>
                    <a:bodyPr/>
                    <a:lstStyle/>
                    <a:p>
                      <a:pPr algn="ctr"/>
                      <a:r>
                        <a:rPr lang="en-US" sz="1900">
                          <a:latin typeface="DB Helvethaica X 55 Regular" panose="02000506090000020004" pitchFamily="2" charset="-34"/>
                          <a:cs typeface="DB Helvethaica X 55 Regular" panose="02000506090000020004" pitchFamily="2" charset="-34"/>
                        </a:rPr>
                        <a:t>250,000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tc>
                  <a:txBody>
                    <a:bodyPr/>
                    <a:lstStyle/>
                    <a:p>
                      <a:pPr algn="ctr"/>
                      <a:r>
                        <a:rPr lang="en-US" sz="1900">
                          <a:latin typeface="DB Helvethaica X 55 Regular" panose="02000506090000020004" pitchFamily="2" charset="-34"/>
                          <a:cs typeface="DB Helvethaica X 55 Regular" panose="02000506090000020004" pitchFamily="2" charset="-34"/>
                        </a:rPr>
                        <a:t>365,000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extLst>
                  <a:ext uri="{0D108BD9-81ED-4DB2-BD59-A6C34878D82A}">
                    <a16:rowId xmlns:a16="http://schemas.microsoft.com/office/drawing/2014/main" val="3066829393"/>
                  </a:ext>
                </a:extLst>
              </a:tr>
              <a:tr h="3883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1900">
                          <a:latin typeface="DB Helvethaica X 55 Regular" panose="02000506090000020004" pitchFamily="2" charset="-34"/>
                          <a:cs typeface="DB Helvethaica X 55 Regular" panose="02000506090000020004" pitchFamily="2" charset="-34"/>
                        </a:rPr>
                        <a:t>เกิน </a:t>
                      </a:r>
                      <a:r>
                        <a:rPr lang="en-US" sz="1900">
                          <a:latin typeface="DB Helvethaica X 55 Regular" panose="02000506090000020004" pitchFamily="2" charset="-34"/>
                          <a:cs typeface="DB Helvethaica X 55 Regular" panose="02000506090000020004" pitchFamily="2" charset="-34"/>
                        </a:rPr>
                        <a:t>2,000,000 – 5,000,000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solidFill>
                      <a:srgbClr val="F9EFC5"/>
                    </a:solidFill>
                  </a:tcPr>
                </a:tc>
                <a:tc>
                  <a:txBody>
                    <a:bodyPr/>
                    <a:lstStyle/>
                    <a:p>
                      <a:pPr algn="ctr"/>
                      <a:r>
                        <a:rPr lang="en-US" sz="1900">
                          <a:latin typeface="DB Helvethaica X 55 Regular" panose="02000506090000020004" pitchFamily="2" charset="-34"/>
                          <a:cs typeface="DB Helvethaica X 55 Regular" panose="02000506090000020004" pitchFamily="2" charset="-34"/>
                        </a:rPr>
                        <a:t>3,000,000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tc>
                  <a:txBody>
                    <a:bodyPr/>
                    <a:lstStyle/>
                    <a:p>
                      <a:pPr algn="ctr"/>
                      <a:r>
                        <a:rPr lang="en-US" sz="1900">
                          <a:latin typeface="DB Helvethaica X 55 Regular" panose="02000506090000020004" pitchFamily="2" charset="-34"/>
                          <a:cs typeface="DB Helvethaica X 55 Regular" panose="02000506090000020004" pitchFamily="2" charset="-34"/>
                        </a:rPr>
                        <a:t>30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solidFill>
                      <a:srgbClr val="F9EFC5"/>
                    </a:solidFill>
                  </a:tcPr>
                </a:tc>
                <a:tc>
                  <a:txBody>
                    <a:bodyPr/>
                    <a:lstStyle/>
                    <a:p>
                      <a:pPr algn="ctr"/>
                      <a:r>
                        <a:rPr lang="en-US" sz="1900">
                          <a:latin typeface="DB Helvethaica X 55 Regular" panose="02000506090000020004" pitchFamily="2" charset="-34"/>
                          <a:cs typeface="DB Helvethaica X 55 Regular" panose="02000506090000020004" pitchFamily="2" charset="-34"/>
                        </a:rPr>
                        <a:t>900,000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tc>
                  <a:txBody>
                    <a:bodyPr/>
                    <a:lstStyle/>
                    <a:p>
                      <a:pPr algn="ctr"/>
                      <a:r>
                        <a:rPr lang="en-US" sz="1900">
                          <a:latin typeface="DB Helvethaica X 55 Regular" panose="02000506090000020004" pitchFamily="2" charset="-34"/>
                          <a:cs typeface="DB Helvethaica X 55 Regular" panose="02000506090000020004" pitchFamily="2" charset="-34"/>
                        </a:rPr>
                        <a:t>1,265,000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extLst>
                  <a:ext uri="{0D108BD9-81ED-4DB2-BD59-A6C34878D82A}">
                    <a16:rowId xmlns:a16="http://schemas.microsoft.com/office/drawing/2014/main" val="2126362169"/>
                  </a:ext>
                </a:extLst>
              </a:tr>
              <a:tr h="3883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1900">
                          <a:latin typeface="DB Helvethaica X 55 Regular" panose="02000506090000020004" pitchFamily="2" charset="-34"/>
                          <a:cs typeface="DB Helvethaica X 55 Regular" panose="02000506090000020004" pitchFamily="2" charset="-34"/>
                        </a:rPr>
                        <a:t>เกิน </a:t>
                      </a:r>
                      <a:r>
                        <a:rPr lang="en-US" sz="1900">
                          <a:latin typeface="DB Helvethaica X 55 Regular" panose="02000506090000020004" pitchFamily="2" charset="-34"/>
                          <a:cs typeface="DB Helvethaica X 55 Regular" panose="02000506090000020004" pitchFamily="2" charset="-34"/>
                        </a:rPr>
                        <a:t>5,000,000 </a:t>
                      </a:r>
                      <a:r>
                        <a:rPr lang="th-TH" sz="1900">
                          <a:latin typeface="DB Helvethaica X 55 Regular" panose="02000506090000020004" pitchFamily="2" charset="-34"/>
                          <a:cs typeface="DB Helvethaica X 55 Regular" panose="02000506090000020004" pitchFamily="2" charset="-34"/>
                        </a:rPr>
                        <a:t>ขึ้นไป</a:t>
                      </a:r>
                    </a:p>
                  </a:txBody>
                  <a:tcPr marL="75506" marR="75506" marT="37754" marB="37754">
                    <a:solidFill>
                      <a:srgbClr val="F9EFC5"/>
                    </a:solidFill>
                  </a:tcPr>
                </a:tc>
                <a:tc>
                  <a:txBody>
                    <a:bodyPr/>
                    <a:lstStyle/>
                    <a:p>
                      <a:pPr algn="ct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tc>
                  <a:txBody>
                    <a:bodyPr/>
                    <a:lstStyle/>
                    <a:p>
                      <a:pPr algn="ctr"/>
                      <a:r>
                        <a:rPr lang="en-US" sz="1900">
                          <a:latin typeface="DB Helvethaica X 55 Regular" panose="02000506090000020004" pitchFamily="2" charset="-34"/>
                          <a:cs typeface="DB Helvethaica X 55 Regular" panose="02000506090000020004" pitchFamily="2" charset="-34"/>
                        </a:rPr>
                        <a:t>35</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solidFill>
                      <a:srgbClr val="F9EFC5"/>
                    </a:solidFill>
                  </a:tcPr>
                </a:tc>
                <a:tc>
                  <a:txBody>
                    <a:bodyPr/>
                    <a:lstStyle/>
                    <a:p>
                      <a:pPr algn="ct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tc>
                  <a:txBody>
                    <a:bodyPr/>
                    <a:lstStyle/>
                    <a:p>
                      <a:pPr algn="ct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extLst>
                  <a:ext uri="{0D108BD9-81ED-4DB2-BD59-A6C34878D82A}">
                    <a16:rowId xmlns:a16="http://schemas.microsoft.com/office/drawing/2014/main" val="4289447393"/>
                  </a:ext>
                </a:extLst>
              </a:tr>
            </a:tbl>
          </a:graphicData>
        </a:graphic>
      </p:graphicFrame>
      <p:sp>
        <p:nvSpPr>
          <p:cNvPr id="19" name="Title 1">
            <a:extLst>
              <a:ext uri="{FF2B5EF4-FFF2-40B4-BE49-F238E27FC236}">
                <a16:creationId xmlns:a16="http://schemas.microsoft.com/office/drawing/2014/main" id="{E783D397-785E-4F27-A662-216096D7476B}"/>
              </a:ext>
            </a:extLst>
          </p:cNvPr>
          <p:cNvSpPr txBox="1">
            <a:spLocks/>
          </p:cNvSpPr>
          <p:nvPr/>
        </p:nvSpPr>
        <p:spPr>
          <a:xfrm>
            <a:off x="2268279" y="5913437"/>
            <a:ext cx="7655442" cy="631911"/>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3200">
                <a:solidFill>
                  <a:srgbClr val="162F65"/>
                </a:solidFill>
                <a:latin typeface="DB Helvethaica X 55 Regular" panose="02000506090000020004" pitchFamily="2" charset="-34"/>
                <a:cs typeface="DB Helvethaica X 55 Regular" panose="02000506090000020004" pitchFamily="2" charset="-34"/>
              </a:rPr>
              <a:t>“มีรายได้มากก็ถูกเก็บภาษีมาก มีรายได้น้อยก็ถูกเก็บภาษีน้อย”</a:t>
            </a:r>
          </a:p>
        </p:txBody>
      </p:sp>
    </p:spTree>
    <p:extLst>
      <p:ext uri="{BB962C8B-B14F-4D97-AF65-F5344CB8AC3E}">
        <p14:creationId xmlns:p14="http://schemas.microsoft.com/office/powerpoint/2010/main" val="777386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78F219-0603-40B9-89FE-590744F0156D}"/>
              </a:ext>
            </a:extLst>
          </p:cNvPr>
          <p:cNvPicPr>
            <a:picLocks noChangeAspect="1"/>
          </p:cNvPicPr>
          <p:nvPr/>
        </p:nvPicPr>
        <p:blipFill>
          <a:blip r:embed="rId3"/>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72ECF7E3-09E9-4FA2-B139-9977F4BAF79E}"/>
              </a:ext>
            </a:extLst>
          </p:cNvPr>
          <p:cNvSpPr txBox="1">
            <a:spLocks/>
          </p:cNvSpPr>
          <p:nvPr/>
        </p:nvSpPr>
        <p:spPr>
          <a:xfrm>
            <a:off x="1252364" y="435816"/>
            <a:ext cx="9762986" cy="7743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h-TH" sz="4000">
                <a:solidFill>
                  <a:srgbClr val="0F2043"/>
                </a:solidFill>
                <a:latin typeface="DB Helvethaica X 55 Regular" panose="02000506090000020004" pitchFamily="2" charset="-34"/>
                <a:cs typeface="DB Helvethaica X 55 Regular" panose="02000506090000020004" pitchFamily="2" charset="-34"/>
              </a:rPr>
              <a:t>ภาษีที่ทุกคนที่มีรายได้ต้องเจอ</a:t>
            </a:r>
          </a:p>
        </p:txBody>
      </p:sp>
      <p:grpSp>
        <p:nvGrpSpPr>
          <p:cNvPr id="13" name="Group 12">
            <a:extLst>
              <a:ext uri="{FF2B5EF4-FFF2-40B4-BE49-F238E27FC236}">
                <a16:creationId xmlns:a16="http://schemas.microsoft.com/office/drawing/2014/main" id="{48D2CA1E-F6C6-47DD-A724-61ED17C15CA9}"/>
              </a:ext>
            </a:extLst>
          </p:cNvPr>
          <p:cNvGrpSpPr/>
          <p:nvPr/>
        </p:nvGrpSpPr>
        <p:grpSpPr>
          <a:xfrm>
            <a:off x="368861" y="504264"/>
            <a:ext cx="826337" cy="614346"/>
            <a:chOff x="368861" y="504264"/>
            <a:chExt cx="826337" cy="614346"/>
          </a:xfrm>
        </p:grpSpPr>
        <p:sp>
          <p:nvSpPr>
            <p:cNvPr id="14" name="Oval 13">
              <a:extLst>
                <a:ext uri="{FF2B5EF4-FFF2-40B4-BE49-F238E27FC236}">
                  <a16:creationId xmlns:a16="http://schemas.microsoft.com/office/drawing/2014/main" id="{9C52EF95-AA18-4E18-B14F-441A1583A7DB}"/>
                </a:ext>
              </a:extLst>
            </p:cNvPr>
            <p:cNvSpPr/>
            <p:nvPr/>
          </p:nvSpPr>
          <p:spPr>
            <a:xfrm rot="21304149">
              <a:off x="449992" y="504264"/>
              <a:ext cx="723590" cy="443879"/>
            </a:xfrm>
            <a:prstGeom prst="ellipse">
              <a:avLst/>
            </a:prstGeom>
            <a:noFill/>
            <a:ln>
              <a:solidFill>
                <a:srgbClr val="33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5" name="Oval 14">
              <a:extLst>
                <a:ext uri="{FF2B5EF4-FFF2-40B4-BE49-F238E27FC236}">
                  <a16:creationId xmlns:a16="http://schemas.microsoft.com/office/drawing/2014/main" id="{4EA72297-EC46-43C8-A4FC-59E1C4CF224A}"/>
                </a:ext>
              </a:extLst>
            </p:cNvPr>
            <p:cNvSpPr/>
            <p:nvPr/>
          </p:nvSpPr>
          <p:spPr>
            <a:xfrm rot="20655398">
              <a:off x="569608" y="670254"/>
              <a:ext cx="625590" cy="448356"/>
            </a:xfrm>
            <a:prstGeom prst="ellipse">
              <a:avLst/>
            </a:prstGeom>
            <a:noFill/>
            <a:ln>
              <a:solidFill>
                <a:srgbClr val="E8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6" name="Oval 15">
              <a:extLst>
                <a:ext uri="{FF2B5EF4-FFF2-40B4-BE49-F238E27FC236}">
                  <a16:creationId xmlns:a16="http://schemas.microsoft.com/office/drawing/2014/main" id="{3DE1415C-6362-40B7-B6BF-16655E4C1822}"/>
                </a:ext>
              </a:extLst>
            </p:cNvPr>
            <p:cNvSpPr/>
            <p:nvPr/>
          </p:nvSpPr>
          <p:spPr>
            <a:xfrm>
              <a:off x="368861" y="564616"/>
              <a:ext cx="731849" cy="531406"/>
            </a:xfrm>
            <a:prstGeom prst="ellipse">
              <a:avLst/>
            </a:prstGeom>
            <a:solidFill>
              <a:srgbClr val="162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DB Helvethaica X 55 Regular" panose="02000506090000020004" pitchFamily="2" charset="-34"/>
                  <a:cs typeface="DB Helvethaica X 55 Regular" panose="02000506090000020004" pitchFamily="2" charset="-34"/>
                </a:rPr>
                <a:t>2</a:t>
              </a:r>
              <a:endParaRPr lang="th-TH" sz="3600">
                <a:latin typeface="DB Helvethaica X 55 Regular" panose="02000506090000020004" pitchFamily="2" charset="-34"/>
                <a:cs typeface="DB Helvethaica X 55 Regular" panose="02000506090000020004" pitchFamily="2" charset="-34"/>
              </a:endParaRPr>
            </a:p>
          </p:txBody>
        </p:sp>
      </p:grpSp>
      <p:sp>
        <p:nvSpPr>
          <p:cNvPr id="10" name="Content Placeholder 2">
            <a:extLst>
              <a:ext uri="{FF2B5EF4-FFF2-40B4-BE49-F238E27FC236}">
                <a16:creationId xmlns:a16="http://schemas.microsoft.com/office/drawing/2014/main" id="{40A430E7-D202-433F-9F0E-813F40959574}"/>
              </a:ext>
            </a:extLst>
          </p:cNvPr>
          <p:cNvSpPr txBox="1">
            <a:spLocks/>
          </p:cNvSpPr>
          <p:nvPr/>
        </p:nvSpPr>
        <p:spPr>
          <a:xfrm>
            <a:off x="1255330" y="1232279"/>
            <a:ext cx="9757053" cy="4559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h-TH" sz="2800">
                <a:solidFill>
                  <a:srgbClr val="162F65"/>
                </a:solidFill>
                <a:latin typeface="DB Helvethaica X 55 Regular" panose="02000506090000020004" pitchFamily="2" charset="-34"/>
                <a:cs typeface="DB Helvethaica X 55 Regular" panose="02000506090000020004" pitchFamily="2" charset="-34"/>
              </a:rPr>
              <a:t>ตัวอย่างการคำนวณภาษีเงินได้บุคคลธรรมดา</a:t>
            </a:r>
          </a:p>
        </p:txBody>
      </p:sp>
      <p:pic>
        <p:nvPicPr>
          <p:cNvPr id="22" name="Picture 21">
            <a:extLst>
              <a:ext uri="{FF2B5EF4-FFF2-40B4-BE49-F238E27FC236}">
                <a16:creationId xmlns:a16="http://schemas.microsoft.com/office/drawing/2014/main" id="{FA672495-ED46-4372-AA56-6624D2E0D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4620" y="311482"/>
            <a:ext cx="1395126" cy="1334469"/>
          </a:xfrm>
          <a:prstGeom prst="rect">
            <a:avLst/>
          </a:prstGeom>
        </p:spPr>
      </p:pic>
      <p:sp>
        <p:nvSpPr>
          <p:cNvPr id="17" name="Rectangle 50">
            <a:extLst>
              <a:ext uri="{FF2B5EF4-FFF2-40B4-BE49-F238E27FC236}">
                <a16:creationId xmlns:a16="http://schemas.microsoft.com/office/drawing/2014/main" id="{73C124B7-5D18-4859-B23F-9B4347B72A07}"/>
              </a:ext>
            </a:extLst>
          </p:cNvPr>
          <p:cNvSpPr/>
          <p:nvPr/>
        </p:nvSpPr>
        <p:spPr>
          <a:xfrm flipH="1">
            <a:off x="1379953" y="1694821"/>
            <a:ext cx="9757052" cy="4286404"/>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graphicFrame>
        <p:nvGraphicFramePr>
          <p:cNvPr id="18" name="Table 2">
            <a:extLst>
              <a:ext uri="{FF2B5EF4-FFF2-40B4-BE49-F238E27FC236}">
                <a16:creationId xmlns:a16="http://schemas.microsoft.com/office/drawing/2014/main" id="{99AA96B5-03AB-48E2-BDAE-47EE3C386B7F}"/>
              </a:ext>
            </a:extLst>
          </p:cNvPr>
          <p:cNvGraphicFramePr>
            <a:graphicFrameLocks noGrp="1"/>
          </p:cNvGraphicFramePr>
          <p:nvPr>
            <p:extLst>
              <p:ext uri="{D42A27DB-BD31-4B8C-83A1-F6EECF244321}">
                <p14:modId xmlns:p14="http://schemas.microsoft.com/office/powerpoint/2010/main" val="1793649240"/>
              </p:ext>
            </p:extLst>
          </p:nvPr>
        </p:nvGraphicFramePr>
        <p:xfrm>
          <a:off x="1880415" y="1957433"/>
          <a:ext cx="8506882" cy="3761180"/>
        </p:xfrm>
        <a:graphic>
          <a:graphicData uri="http://schemas.openxmlformats.org/drawingml/2006/table">
            <a:tbl>
              <a:tblPr firstRow="1" bandRow="1">
                <a:tableStyleId>{5940675A-B579-460E-94D1-54222C63F5DA}</a:tableStyleId>
              </a:tblPr>
              <a:tblGrid>
                <a:gridCol w="2224860">
                  <a:extLst>
                    <a:ext uri="{9D8B030D-6E8A-4147-A177-3AD203B41FA5}">
                      <a16:colId xmlns:a16="http://schemas.microsoft.com/office/drawing/2014/main" val="876160482"/>
                    </a:ext>
                  </a:extLst>
                </a:gridCol>
                <a:gridCol w="1630421">
                  <a:extLst>
                    <a:ext uri="{9D8B030D-6E8A-4147-A177-3AD203B41FA5}">
                      <a16:colId xmlns:a16="http://schemas.microsoft.com/office/drawing/2014/main" val="4277618679"/>
                    </a:ext>
                  </a:extLst>
                </a:gridCol>
                <a:gridCol w="790827">
                  <a:extLst>
                    <a:ext uri="{9D8B030D-6E8A-4147-A177-3AD203B41FA5}">
                      <a16:colId xmlns:a16="http://schemas.microsoft.com/office/drawing/2014/main" val="98035894"/>
                    </a:ext>
                  </a:extLst>
                </a:gridCol>
                <a:gridCol w="1878214">
                  <a:extLst>
                    <a:ext uri="{9D8B030D-6E8A-4147-A177-3AD203B41FA5}">
                      <a16:colId xmlns:a16="http://schemas.microsoft.com/office/drawing/2014/main" val="4249690266"/>
                    </a:ext>
                  </a:extLst>
                </a:gridCol>
                <a:gridCol w="1982560">
                  <a:extLst>
                    <a:ext uri="{9D8B030D-6E8A-4147-A177-3AD203B41FA5}">
                      <a16:colId xmlns:a16="http://schemas.microsoft.com/office/drawing/2014/main" val="220567568"/>
                    </a:ext>
                  </a:extLst>
                </a:gridCol>
              </a:tblGrid>
              <a:tr h="596959">
                <a:tc>
                  <a:txBody>
                    <a:bodyPr/>
                    <a:lstStyle/>
                    <a:p>
                      <a:pPr algn="ctr"/>
                      <a:r>
                        <a:rPr lang="th-TH" sz="1900" b="1">
                          <a:latin typeface="DB Helvethaica X 55 Regular" panose="02000506090000020004" pitchFamily="2" charset="-34"/>
                          <a:cs typeface="DB Helvethaica X 55 Regular" panose="02000506090000020004" pitchFamily="2" charset="-34"/>
                        </a:rPr>
                        <a:t>ขั้นเงินได้สุทธิ ตั้งแต่ (บาท)</a:t>
                      </a:r>
                    </a:p>
                  </a:txBody>
                  <a:tcPr marL="75506" marR="75506" marT="37754" marB="37754" anchor="ctr"/>
                </a:tc>
                <a:tc>
                  <a:txBody>
                    <a:bodyPr/>
                    <a:lstStyle/>
                    <a:p>
                      <a:pPr algn="ctr"/>
                      <a:r>
                        <a:rPr lang="th-TH" sz="1900" b="1">
                          <a:latin typeface="DB Helvethaica X 55 Regular" panose="02000506090000020004" pitchFamily="2" charset="-34"/>
                          <a:cs typeface="DB Helvethaica X 55 Regular" panose="02000506090000020004" pitchFamily="2" charset="-34"/>
                        </a:rPr>
                        <a:t>เงินได้สุทธิจำนวน</a:t>
                      </a:r>
                    </a:p>
                    <a:p>
                      <a:pPr algn="ctr"/>
                      <a:r>
                        <a:rPr lang="th-TH" sz="1900" b="1">
                          <a:latin typeface="DB Helvethaica X 55 Regular" panose="02000506090000020004" pitchFamily="2" charset="-34"/>
                          <a:cs typeface="DB Helvethaica X 55 Regular" panose="02000506090000020004" pitchFamily="2" charset="-34"/>
                        </a:rPr>
                        <a:t>สูงสุดของขั้น (บาท)</a:t>
                      </a:r>
                    </a:p>
                  </a:txBody>
                  <a:tcPr marL="75506" marR="75506" marT="37754" marB="37754" anchor="ctr"/>
                </a:tc>
                <a:tc>
                  <a:txBody>
                    <a:bodyPr/>
                    <a:lstStyle/>
                    <a:p>
                      <a:pPr algn="ctr"/>
                      <a:r>
                        <a:rPr lang="th-TH" sz="1900" b="1">
                          <a:latin typeface="DB Helvethaica X 55 Regular" panose="02000506090000020004" pitchFamily="2" charset="-34"/>
                          <a:cs typeface="DB Helvethaica X 55 Regular" panose="02000506090000020004" pitchFamily="2" charset="-34"/>
                        </a:rPr>
                        <a:t>อัตราภาษี </a:t>
                      </a:r>
                      <a:r>
                        <a:rPr lang="en-US" sz="1900" b="1">
                          <a:latin typeface="DB Helvethaica X 55 Regular" panose="02000506090000020004" pitchFamily="2" charset="-34"/>
                          <a:cs typeface="DB Helvethaica X 55 Regular" panose="02000506090000020004" pitchFamily="2" charset="-34"/>
                        </a:rPr>
                        <a:t>(%)</a:t>
                      </a:r>
                      <a:endParaRPr lang="th-TH" sz="1900" b="1">
                        <a:latin typeface="DB Helvethaica X 55 Regular" panose="02000506090000020004" pitchFamily="2" charset="-34"/>
                        <a:cs typeface="DB Helvethaica X 55 Regular" panose="02000506090000020004" pitchFamily="2" charset="-34"/>
                      </a:endParaRPr>
                    </a:p>
                  </a:txBody>
                  <a:tcPr marL="75506" marR="75506" marT="37754" marB="37754" anchor="ctr"/>
                </a:tc>
                <a:tc>
                  <a:txBody>
                    <a:bodyPr/>
                    <a:lstStyle/>
                    <a:p>
                      <a:pPr algn="ctr"/>
                      <a:r>
                        <a:rPr lang="th-TH" sz="1900" b="1">
                          <a:latin typeface="DB Helvethaica X 55 Regular" panose="02000506090000020004" pitchFamily="2" charset="-34"/>
                          <a:cs typeface="DB Helvethaica X 55 Regular" panose="02000506090000020004" pitchFamily="2" charset="-34"/>
                        </a:rPr>
                        <a:t>ภาษีสูงสุดในแต่ละขั้นเงินได้</a:t>
                      </a:r>
                    </a:p>
                  </a:txBody>
                  <a:tcPr marL="75506" marR="75506" marT="37754" marB="37754" anchor="ctr"/>
                </a:tc>
                <a:tc>
                  <a:txBody>
                    <a:bodyPr/>
                    <a:lstStyle/>
                    <a:p>
                      <a:pPr algn="ctr"/>
                      <a:r>
                        <a:rPr lang="th-TH" sz="1900" b="1">
                          <a:latin typeface="DB Helvethaica X 55 Regular" panose="02000506090000020004" pitchFamily="2" charset="-34"/>
                          <a:cs typeface="DB Helvethaica X 55 Regular" panose="02000506090000020004" pitchFamily="2" charset="-34"/>
                        </a:rPr>
                        <a:t>ภาษีสะสมสูงสุดของขั้น (บาท)</a:t>
                      </a:r>
                    </a:p>
                  </a:txBody>
                  <a:tcPr marL="75506" marR="75506" marT="37754" marB="37754" anchor="ctr"/>
                </a:tc>
                <a:extLst>
                  <a:ext uri="{0D108BD9-81ED-4DB2-BD59-A6C34878D82A}">
                    <a16:rowId xmlns:a16="http://schemas.microsoft.com/office/drawing/2014/main" val="2181239520"/>
                  </a:ext>
                </a:extLst>
              </a:tr>
              <a:tr h="388319">
                <a:tc>
                  <a:txBody>
                    <a:bodyPr/>
                    <a:lstStyle/>
                    <a:p>
                      <a:pPr algn="ctr"/>
                      <a:r>
                        <a:rPr lang="en-US" sz="1900">
                          <a:latin typeface="DB Helvethaica X 55 Regular" panose="02000506090000020004" pitchFamily="2" charset="-34"/>
                          <a:cs typeface="DB Helvethaica X 55 Regular" panose="02000506090000020004" pitchFamily="2" charset="-34"/>
                        </a:rPr>
                        <a:t>0 – 150,000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solidFill>
                      <a:srgbClr val="F9EFC5"/>
                    </a:solidFill>
                  </a:tcPr>
                </a:tc>
                <a:tc>
                  <a:txBody>
                    <a:bodyPr/>
                    <a:lstStyle/>
                    <a:p>
                      <a:pPr algn="ctr"/>
                      <a:r>
                        <a:rPr lang="en-US" sz="1900">
                          <a:latin typeface="DB Helvethaica X 55 Regular" panose="02000506090000020004" pitchFamily="2" charset="-34"/>
                          <a:cs typeface="DB Helvethaica X 55 Regular" panose="02000506090000020004" pitchFamily="2" charset="-34"/>
                        </a:rPr>
                        <a:t>150,000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tc>
                  <a:txBody>
                    <a:bodyPr/>
                    <a:lstStyle/>
                    <a:p>
                      <a:pPr algn="ctr"/>
                      <a:r>
                        <a:rPr lang="en-US" sz="1900">
                          <a:latin typeface="DB Helvethaica X 55 Regular" panose="02000506090000020004" pitchFamily="2" charset="-34"/>
                          <a:cs typeface="DB Helvethaica X 55 Regular" panose="02000506090000020004" pitchFamily="2" charset="-34"/>
                        </a:rPr>
                        <a:t>5</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solidFill>
                      <a:srgbClr val="F9EFC5"/>
                    </a:solidFill>
                  </a:tcPr>
                </a:tc>
                <a:tc>
                  <a:txBody>
                    <a:bodyPr/>
                    <a:lstStyle/>
                    <a:p>
                      <a:pPr algn="ctr"/>
                      <a:r>
                        <a:rPr lang="th-TH" sz="1900">
                          <a:latin typeface="DB Helvethaica X 55 Regular" panose="02000506090000020004" pitchFamily="2" charset="-34"/>
                          <a:cs typeface="DB Helvethaica X 55 Regular" panose="02000506090000020004" pitchFamily="2" charset="-34"/>
                        </a:rPr>
                        <a:t>ยกเว้น</a:t>
                      </a:r>
                    </a:p>
                  </a:txBody>
                  <a:tcPr marL="75506" marR="75506" marT="37754" marB="37754"/>
                </a:tc>
                <a:tc>
                  <a:txBody>
                    <a:bodyPr/>
                    <a:lstStyle/>
                    <a:p>
                      <a:pPr algn="ctr"/>
                      <a:r>
                        <a:rPr lang="en-US" sz="1900">
                          <a:latin typeface="DB Helvethaica X 55 Regular" panose="02000506090000020004" pitchFamily="2" charset="-34"/>
                          <a:cs typeface="DB Helvethaica X 55 Regular" panose="02000506090000020004" pitchFamily="2" charset="-34"/>
                        </a:rPr>
                        <a:t>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extLst>
                  <a:ext uri="{0D108BD9-81ED-4DB2-BD59-A6C34878D82A}">
                    <a16:rowId xmlns:a16="http://schemas.microsoft.com/office/drawing/2014/main" val="255038421"/>
                  </a:ext>
                </a:extLst>
              </a:tr>
              <a:tr h="388319">
                <a:tc>
                  <a:txBody>
                    <a:bodyPr/>
                    <a:lstStyle/>
                    <a:p>
                      <a:pPr algn="ctr"/>
                      <a:r>
                        <a:rPr lang="th-TH" sz="1900">
                          <a:latin typeface="DB Helvethaica X 55 Regular" panose="02000506090000020004" pitchFamily="2" charset="-34"/>
                          <a:cs typeface="DB Helvethaica X 55 Regular" panose="02000506090000020004" pitchFamily="2" charset="-34"/>
                        </a:rPr>
                        <a:t>เกิน </a:t>
                      </a:r>
                      <a:r>
                        <a:rPr lang="en-US" sz="1900">
                          <a:latin typeface="DB Helvethaica X 55 Regular" panose="02000506090000020004" pitchFamily="2" charset="-34"/>
                          <a:cs typeface="DB Helvethaica X 55 Regular" panose="02000506090000020004" pitchFamily="2" charset="-34"/>
                        </a:rPr>
                        <a:t>150,000 – 300,000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solidFill>
                      <a:srgbClr val="F9EFC5"/>
                    </a:solidFill>
                  </a:tcPr>
                </a:tc>
                <a:tc>
                  <a:txBody>
                    <a:bodyPr/>
                    <a:lstStyle/>
                    <a:p>
                      <a:pPr algn="ctr"/>
                      <a:r>
                        <a:rPr lang="en-US" sz="1900">
                          <a:latin typeface="DB Helvethaica X 55 Regular" panose="02000506090000020004" pitchFamily="2" charset="-34"/>
                          <a:cs typeface="DB Helvethaica X 55 Regular" panose="02000506090000020004" pitchFamily="2" charset="-34"/>
                        </a:rPr>
                        <a:t>150,000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tc>
                  <a:txBody>
                    <a:bodyPr/>
                    <a:lstStyle/>
                    <a:p>
                      <a:pPr algn="ctr"/>
                      <a:r>
                        <a:rPr lang="en-US" sz="1900">
                          <a:latin typeface="DB Helvethaica X 55 Regular" panose="02000506090000020004" pitchFamily="2" charset="-34"/>
                          <a:cs typeface="DB Helvethaica X 55 Regular" panose="02000506090000020004" pitchFamily="2" charset="-34"/>
                        </a:rPr>
                        <a:t>5</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solidFill>
                      <a:srgbClr val="F9EFC5"/>
                    </a:solidFill>
                  </a:tcPr>
                </a:tc>
                <a:tc>
                  <a:txBody>
                    <a:bodyPr/>
                    <a:lstStyle/>
                    <a:p>
                      <a:pPr algn="ctr"/>
                      <a:r>
                        <a:rPr lang="en-US" sz="1900">
                          <a:latin typeface="DB Helvethaica X 55 Regular" panose="02000506090000020004" pitchFamily="2" charset="-34"/>
                          <a:cs typeface="DB Helvethaica X 55 Regular" panose="02000506090000020004" pitchFamily="2" charset="-34"/>
                        </a:rPr>
                        <a:t>7,500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tc>
                  <a:txBody>
                    <a:bodyPr/>
                    <a:lstStyle/>
                    <a:p>
                      <a:pPr algn="ctr"/>
                      <a:r>
                        <a:rPr lang="en-US" sz="1900">
                          <a:latin typeface="DB Helvethaica X 55 Regular" panose="02000506090000020004" pitchFamily="2" charset="-34"/>
                          <a:cs typeface="DB Helvethaica X 55 Regular" panose="02000506090000020004" pitchFamily="2" charset="-34"/>
                        </a:rPr>
                        <a:t>7,500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extLst>
                  <a:ext uri="{0D108BD9-81ED-4DB2-BD59-A6C34878D82A}">
                    <a16:rowId xmlns:a16="http://schemas.microsoft.com/office/drawing/2014/main" val="1103824674"/>
                  </a:ext>
                </a:extLst>
              </a:tr>
              <a:tr h="3883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1900">
                          <a:latin typeface="DB Helvethaica X 55 Regular" panose="02000506090000020004" pitchFamily="2" charset="-34"/>
                          <a:cs typeface="DB Helvethaica X 55 Regular" panose="02000506090000020004" pitchFamily="2" charset="-34"/>
                        </a:rPr>
                        <a:t>เกิน </a:t>
                      </a:r>
                      <a:r>
                        <a:rPr lang="en-US" sz="1900">
                          <a:latin typeface="DB Helvethaica X 55 Regular" panose="02000506090000020004" pitchFamily="2" charset="-34"/>
                          <a:cs typeface="DB Helvethaica X 55 Regular" panose="02000506090000020004" pitchFamily="2" charset="-34"/>
                        </a:rPr>
                        <a:t>300,000 – 500,000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solidFill>
                      <a:srgbClr val="F9EFC5"/>
                    </a:solidFill>
                  </a:tcPr>
                </a:tc>
                <a:tc>
                  <a:txBody>
                    <a:bodyPr/>
                    <a:lstStyle/>
                    <a:p>
                      <a:pPr algn="ctr"/>
                      <a:r>
                        <a:rPr lang="en-US" sz="1900">
                          <a:latin typeface="DB Helvethaica X 55 Regular" panose="02000506090000020004" pitchFamily="2" charset="-34"/>
                          <a:cs typeface="DB Helvethaica X 55 Regular" panose="02000506090000020004" pitchFamily="2" charset="-34"/>
                        </a:rPr>
                        <a:t>200,000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tc>
                  <a:txBody>
                    <a:bodyPr/>
                    <a:lstStyle/>
                    <a:p>
                      <a:pPr algn="ctr"/>
                      <a:r>
                        <a:rPr lang="en-US" sz="1900">
                          <a:latin typeface="DB Helvethaica X 55 Regular" panose="02000506090000020004" pitchFamily="2" charset="-34"/>
                          <a:cs typeface="DB Helvethaica X 55 Regular" panose="02000506090000020004" pitchFamily="2" charset="-34"/>
                        </a:rPr>
                        <a:t>10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solidFill>
                      <a:srgbClr val="F9EFC5"/>
                    </a:solidFill>
                  </a:tcPr>
                </a:tc>
                <a:tc>
                  <a:txBody>
                    <a:bodyPr/>
                    <a:lstStyle/>
                    <a:p>
                      <a:pPr algn="ctr"/>
                      <a:r>
                        <a:rPr lang="en-US" sz="1900">
                          <a:latin typeface="DB Helvethaica X 55 Regular" panose="02000506090000020004" pitchFamily="2" charset="-34"/>
                          <a:cs typeface="DB Helvethaica X 55 Regular" panose="02000506090000020004" pitchFamily="2" charset="-34"/>
                        </a:rPr>
                        <a:t>20,000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tc>
                  <a:txBody>
                    <a:bodyPr/>
                    <a:lstStyle/>
                    <a:p>
                      <a:pPr algn="ctr"/>
                      <a:r>
                        <a:rPr lang="en-US" sz="1900">
                          <a:latin typeface="DB Helvethaica X 55 Regular" panose="02000506090000020004" pitchFamily="2" charset="-34"/>
                          <a:cs typeface="DB Helvethaica X 55 Regular" panose="02000506090000020004" pitchFamily="2" charset="-34"/>
                        </a:rPr>
                        <a:t>27,500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extLst>
                  <a:ext uri="{0D108BD9-81ED-4DB2-BD59-A6C34878D82A}">
                    <a16:rowId xmlns:a16="http://schemas.microsoft.com/office/drawing/2014/main" val="3220784302"/>
                  </a:ext>
                </a:extLst>
              </a:tr>
              <a:tr h="3883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1900">
                          <a:latin typeface="DB Helvethaica X 55 Regular" panose="02000506090000020004" pitchFamily="2" charset="-34"/>
                          <a:cs typeface="DB Helvethaica X 55 Regular" panose="02000506090000020004" pitchFamily="2" charset="-34"/>
                        </a:rPr>
                        <a:t>เกิน </a:t>
                      </a:r>
                      <a:r>
                        <a:rPr lang="en-US" sz="1900">
                          <a:latin typeface="DB Helvethaica X 55 Regular" panose="02000506090000020004" pitchFamily="2" charset="-34"/>
                          <a:cs typeface="DB Helvethaica X 55 Regular" panose="02000506090000020004" pitchFamily="2" charset="-34"/>
                        </a:rPr>
                        <a:t>500,000 – 750,000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solidFill>
                      <a:srgbClr val="F9EFC5"/>
                    </a:solidFill>
                  </a:tcPr>
                </a:tc>
                <a:tc>
                  <a:txBody>
                    <a:bodyPr/>
                    <a:lstStyle/>
                    <a:p>
                      <a:pPr algn="ctr"/>
                      <a:r>
                        <a:rPr lang="en-US" sz="1900">
                          <a:latin typeface="DB Helvethaica X 55 Regular" panose="02000506090000020004" pitchFamily="2" charset="-34"/>
                          <a:cs typeface="DB Helvethaica X 55 Regular" panose="02000506090000020004" pitchFamily="2" charset="-34"/>
                        </a:rPr>
                        <a:t>250,000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tc>
                  <a:txBody>
                    <a:bodyPr/>
                    <a:lstStyle/>
                    <a:p>
                      <a:pPr algn="ctr"/>
                      <a:r>
                        <a:rPr lang="en-US" sz="1900">
                          <a:latin typeface="DB Helvethaica X 55 Regular" panose="02000506090000020004" pitchFamily="2" charset="-34"/>
                          <a:cs typeface="DB Helvethaica X 55 Regular" panose="02000506090000020004" pitchFamily="2" charset="-34"/>
                        </a:rPr>
                        <a:t>15</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solidFill>
                      <a:srgbClr val="F9EFC5"/>
                    </a:solidFill>
                  </a:tcPr>
                </a:tc>
                <a:tc>
                  <a:txBody>
                    <a:bodyPr/>
                    <a:lstStyle/>
                    <a:p>
                      <a:pPr algn="ctr"/>
                      <a:r>
                        <a:rPr lang="en-US" sz="1900">
                          <a:latin typeface="DB Helvethaica X 55 Regular" panose="02000506090000020004" pitchFamily="2" charset="-34"/>
                          <a:cs typeface="DB Helvethaica X 55 Regular" panose="02000506090000020004" pitchFamily="2" charset="-34"/>
                        </a:rPr>
                        <a:t>37,500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tc>
                  <a:txBody>
                    <a:bodyPr/>
                    <a:lstStyle/>
                    <a:p>
                      <a:pPr algn="ctr"/>
                      <a:r>
                        <a:rPr lang="en-US" sz="1900">
                          <a:latin typeface="DB Helvethaica X 55 Regular" panose="02000506090000020004" pitchFamily="2" charset="-34"/>
                          <a:cs typeface="DB Helvethaica X 55 Regular" panose="02000506090000020004" pitchFamily="2" charset="-34"/>
                        </a:rPr>
                        <a:t>65,000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extLst>
                  <a:ext uri="{0D108BD9-81ED-4DB2-BD59-A6C34878D82A}">
                    <a16:rowId xmlns:a16="http://schemas.microsoft.com/office/drawing/2014/main" val="3549851556"/>
                  </a:ext>
                </a:extLst>
              </a:tr>
              <a:tr h="3883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1900">
                          <a:latin typeface="DB Helvethaica X 55 Regular" panose="02000506090000020004" pitchFamily="2" charset="-34"/>
                          <a:cs typeface="DB Helvethaica X 55 Regular" panose="02000506090000020004" pitchFamily="2" charset="-34"/>
                        </a:rPr>
                        <a:t>เกิน </a:t>
                      </a:r>
                      <a:r>
                        <a:rPr lang="en-US" sz="1900">
                          <a:latin typeface="DB Helvethaica X 55 Regular" panose="02000506090000020004" pitchFamily="2" charset="-34"/>
                          <a:cs typeface="DB Helvethaica X 55 Regular" panose="02000506090000020004" pitchFamily="2" charset="-34"/>
                        </a:rPr>
                        <a:t>750,000 – 1,000,000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solidFill>
                      <a:srgbClr val="F9EFC5"/>
                    </a:solidFill>
                  </a:tcPr>
                </a:tc>
                <a:tc>
                  <a:txBody>
                    <a:bodyPr/>
                    <a:lstStyle/>
                    <a:p>
                      <a:pPr algn="ctr"/>
                      <a:r>
                        <a:rPr lang="en-US" sz="1900">
                          <a:latin typeface="DB Helvethaica X 55 Regular" panose="02000506090000020004" pitchFamily="2" charset="-34"/>
                          <a:cs typeface="DB Helvethaica X 55 Regular" panose="02000506090000020004" pitchFamily="2" charset="-34"/>
                        </a:rPr>
                        <a:t>250,000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tc>
                  <a:txBody>
                    <a:bodyPr/>
                    <a:lstStyle/>
                    <a:p>
                      <a:pPr algn="ctr"/>
                      <a:r>
                        <a:rPr lang="en-US" sz="1900">
                          <a:latin typeface="DB Helvethaica X 55 Regular" panose="02000506090000020004" pitchFamily="2" charset="-34"/>
                          <a:cs typeface="DB Helvethaica X 55 Regular" panose="02000506090000020004" pitchFamily="2" charset="-34"/>
                        </a:rPr>
                        <a:t>20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solidFill>
                      <a:srgbClr val="F9EFC5"/>
                    </a:solidFill>
                  </a:tcPr>
                </a:tc>
                <a:tc>
                  <a:txBody>
                    <a:bodyPr/>
                    <a:lstStyle/>
                    <a:p>
                      <a:pPr algn="ctr"/>
                      <a:r>
                        <a:rPr lang="en-US" sz="1900">
                          <a:latin typeface="DB Helvethaica X 55 Regular" panose="02000506090000020004" pitchFamily="2" charset="-34"/>
                          <a:cs typeface="DB Helvethaica X 55 Regular" panose="02000506090000020004" pitchFamily="2" charset="-34"/>
                        </a:rPr>
                        <a:t>50,000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tc>
                  <a:txBody>
                    <a:bodyPr/>
                    <a:lstStyle/>
                    <a:p>
                      <a:pPr algn="ctr"/>
                      <a:r>
                        <a:rPr lang="en-US" sz="1900">
                          <a:latin typeface="DB Helvethaica X 55 Regular" panose="02000506090000020004" pitchFamily="2" charset="-34"/>
                          <a:cs typeface="DB Helvethaica X 55 Regular" panose="02000506090000020004" pitchFamily="2" charset="-34"/>
                        </a:rPr>
                        <a:t>115,000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extLst>
                  <a:ext uri="{0D108BD9-81ED-4DB2-BD59-A6C34878D82A}">
                    <a16:rowId xmlns:a16="http://schemas.microsoft.com/office/drawing/2014/main" val="2187722216"/>
                  </a:ext>
                </a:extLst>
              </a:tr>
              <a:tr h="3883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1900">
                          <a:latin typeface="DB Helvethaica X 55 Regular" panose="02000506090000020004" pitchFamily="2" charset="-34"/>
                          <a:cs typeface="DB Helvethaica X 55 Regular" panose="02000506090000020004" pitchFamily="2" charset="-34"/>
                        </a:rPr>
                        <a:t>เกิน </a:t>
                      </a:r>
                      <a:r>
                        <a:rPr lang="en-US" sz="1900">
                          <a:latin typeface="DB Helvethaica X 55 Regular" panose="02000506090000020004" pitchFamily="2" charset="-34"/>
                          <a:cs typeface="DB Helvethaica X 55 Regular" panose="02000506090000020004" pitchFamily="2" charset="-34"/>
                        </a:rPr>
                        <a:t>1,000,000 – 2,000,000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solidFill>
                      <a:srgbClr val="F9EFC5"/>
                    </a:solidFill>
                  </a:tcPr>
                </a:tc>
                <a:tc>
                  <a:txBody>
                    <a:bodyPr/>
                    <a:lstStyle/>
                    <a:p>
                      <a:pPr algn="ctr"/>
                      <a:r>
                        <a:rPr lang="en-US" sz="1900">
                          <a:latin typeface="DB Helvethaica X 55 Regular" panose="02000506090000020004" pitchFamily="2" charset="-34"/>
                          <a:cs typeface="DB Helvethaica X 55 Regular" panose="02000506090000020004" pitchFamily="2" charset="-34"/>
                        </a:rPr>
                        <a:t>1,000,000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tc>
                  <a:txBody>
                    <a:bodyPr/>
                    <a:lstStyle/>
                    <a:p>
                      <a:pPr algn="ctr"/>
                      <a:r>
                        <a:rPr lang="en-US" sz="1900">
                          <a:latin typeface="DB Helvethaica X 55 Regular" panose="02000506090000020004" pitchFamily="2" charset="-34"/>
                          <a:cs typeface="DB Helvethaica X 55 Regular" panose="02000506090000020004" pitchFamily="2" charset="-34"/>
                        </a:rPr>
                        <a:t>25</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solidFill>
                      <a:srgbClr val="F9EFC5"/>
                    </a:solidFill>
                  </a:tcPr>
                </a:tc>
                <a:tc>
                  <a:txBody>
                    <a:bodyPr/>
                    <a:lstStyle/>
                    <a:p>
                      <a:pPr algn="ctr"/>
                      <a:r>
                        <a:rPr lang="en-US" sz="1900">
                          <a:latin typeface="DB Helvethaica X 55 Regular" panose="02000506090000020004" pitchFamily="2" charset="-34"/>
                          <a:cs typeface="DB Helvethaica X 55 Regular" panose="02000506090000020004" pitchFamily="2" charset="-34"/>
                        </a:rPr>
                        <a:t>250,000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tc>
                  <a:txBody>
                    <a:bodyPr/>
                    <a:lstStyle/>
                    <a:p>
                      <a:pPr algn="ctr"/>
                      <a:r>
                        <a:rPr lang="en-US" sz="1900">
                          <a:latin typeface="DB Helvethaica X 55 Regular" panose="02000506090000020004" pitchFamily="2" charset="-34"/>
                          <a:cs typeface="DB Helvethaica X 55 Regular" panose="02000506090000020004" pitchFamily="2" charset="-34"/>
                        </a:rPr>
                        <a:t>365,000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extLst>
                  <a:ext uri="{0D108BD9-81ED-4DB2-BD59-A6C34878D82A}">
                    <a16:rowId xmlns:a16="http://schemas.microsoft.com/office/drawing/2014/main" val="3066829393"/>
                  </a:ext>
                </a:extLst>
              </a:tr>
              <a:tr h="3883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1900">
                          <a:latin typeface="DB Helvethaica X 55 Regular" panose="02000506090000020004" pitchFamily="2" charset="-34"/>
                          <a:cs typeface="DB Helvethaica X 55 Regular" panose="02000506090000020004" pitchFamily="2" charset="-34"/>
                        </a:rPr>
                        <a:t>เกิน </a:t>
                      </a:r>
                      <a:r>
                        <a:rPr lang="en-US" sz="1900">
                          <a:latin typeface="DB Helvethaica X 55 Regular" panose="02000506090000020004" pitchFamily="2" charset="-34"/>
                          <a:cs typeface="DB Helvethaica X 55 Regular" panose="02000506090000020004" pitchFamily="2" charset="-34"/>
                        </a:rPr>
                        <a:t>2,000,000 – 5,000,000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solidFill>
                      <a:srgbClr val="F9EFC5"/>
                    </a:solidFill>
                  </a:tcPr>
                </a:tc>
                <a:tc>
                  <a:txBody>
                    <a:bodyPr/>
                    <a:lstStyle/>
                    <a:p>
                      <a:pPr algn="ctr"/>
                      <a:r>
                        <a:rPr lang="en-US" sz="1900">
                          <a:latin typeface="DB Helvethaica X 55 Regular" panose="02000506090000020004" pitchFamily="2" charset="-34"/>
                          <a:cs typeface="DB Helvethaica X 55 Regular" panose="02000506090000020004" pitchFamily="2" charset="-34"/>
                        </a:rPr>
                        <a:t>3,000,000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tc>
                  <a:txBody>
                    <a:bodyPr/>
                    <a:lstStyle/>
                    <a:p>
                      <a:pPr algn="ctr"/>
                      <a:r>
                        <a:rPr lang="en-US" sz="1900">
                          <a:latin typeface="DB Helvethaica X 55 Regular" panose="02000506090000020004" pitchFamily="2" charset="-34"/>
                          <a:cs typeface="DB Helvethaica X 55 Regular" panose="02000506090000020004" pitchFamily="2" charset="-34"/>
                        </a:rPr>
                        <a:t>30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solidFill>
                      <a:srgbClr val="F9EFC5"/>
                    </a:solidFill>
                  </a:tcPr>
                </a:tc>
                <a:tc>
                  <a:txBody>
                    <a:bodyPr/>
                    <a:lstStyle/>
                    <a:p>
                      <a:pPr algn="ctr"/>
                      <a:r>
                        <a:rPr lang="en-US" sz="1900">
                          <a:latin typeface="DB Helvethaica X 55 Regular" panose="02000506090000020004" pitchFamily="2" charset="-34"/>
                          <a:cs typeface="DB Helvethaica X 55 Regular" panose="02000506090000020004" pitchFamily="2" charset="-34"/>
                        </a:rPr>
                        <a:t>900,000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tc>
                  <a:txBody>
                    <a:bodyPr/>
                    <a:lstStyle/>
                    <a:p>
                      <a:pPr algn="ctr"/>
                      <a:r>
                        <a:rPr lang="en-US" sz="1900">
                          <a:latin typeface="DB Helvethaica X 55 Regular" panose="02000506090000020004" pitchFamily="2" charset="-34"/>
                          <a:cs typeface="DB Helvethaica X 55 Regular" panose="02000506090000020004" pitchFamily="2" charset="-34"/>
                        </a:rPr>
                        <a:t>1,265,000</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extLst>
                  <a:ext uri="{0D108BD9-81ED-4DB2-BD59-A6C34878D82A}">
                    <a16:rowId xmlns:a16="http://schemas.microsoft.com/office/drawing/2014/main" val="2126362169"/>
                  </a:ext>
                </a:extLst>
              </a:tr>
              <a:tr h="3883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th-TH" sz="1900">
                          <a:latin typeface="DB Helvethaica X 55 Regular" panose="02000506090000020004" pitchFamily="2" charset="-34"/>
                          <a:cs typeface="DB Helvethaica X 55 Regular" panose="02000506090000020004" pitchFamily="2" charset="-34"/>
                        </a:rPr>
                        <a:t>เกิน </a:t>
                      </a:r>
                      <a:r>
                        <a:rPr lang="en-US" sz="1900">
                          <a:latin typeface="DB Helvethaica X 55 Regular" panose="02000506090000020004" pitchFamily="2" charset="-34"/>
                          <a:cs typeface="DB Helvethaica X 55 Regular" panose="02000506090000020004" pitchFamily="2" charset="-34"/>
                        </a:rPr>
                        <a:t>5,000,000 </a:t>
                      </a:r>
                      <a:r>
                        <a:rPr lang="th-TH" sz="1900">
                          <a:latin typeface="DB Helvethaica X 55 Regular" panose="02000506090000020004" pitchFamily="2" charset="-34"/>
                          <a:cs typeface="DB Helvethaica X 55 Regular" panose="02000506090000020004" pitchFamily="2" charset="-34"/>
                        </a:rPr>
                        <a:t>ขึ้นไป</a:t>
                      </a:r>
                    </a:p>
                  </a:txBody>
                  <a:tcPr marL="75506" marR="75506" marT="37754" marB="37754">
                    <a:solidFill>
                      <a:srgbClr val="F9EFC5"/>
                    </a:solidFill>
                  </a:tcPr>
                </a:tc>
                <a:tc>
                  <a:txBody>
                    <a:bodyPr/>
                    <a:lstStyle/>
                    <a:p>
                      <a:pPr algn="ct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tc>
                  <a:txBody>
                    <a:bodyPr/>
                    <a:lstStyle/>
                    <a:p>
                      <a:pPr algn="ctr"/>
                      <a:r>
                        <a:rPr lang="en-US" sz="1900">
                          <a:latin typeface="DB Helvethaica X 55 Regular" panose="02000506090000020004" pitchFamily="2" charset="-34"/>
                          <a:cs typeface="DB Helvethaica X 55 Regular" panose="02000506090000020004" pitchFamily="2" charset="-34"/>
                        </a:rPr>
                        <a:t>35</a:t>
                      </a: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solidFill>
                      <a:srgbClr val="F9EFC5"/>
                    </a:solidFill>
                  </a:tcPr>
                </a:tc>
                <a:tc>
                  <a:txBody>
                    <a:bodyPr/>
                    <a:lstStyle/>
                    <a:p>
                      <a:pPr algn="ct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tc>
                  <a:txBody>
                    <a:bodyPr/>
                    <a:lstStyle/>
                    <a:p>
                      <a:pPr algn="ctr"/>
                      <a:endParaRPr lang="th-TH" sz="1900">
                        <a:latin typeface="DB Helvethaica X 55 Regular" panose="02000506090000020004" pitchFamily="2" charset="-34"/>
                        <a:cs typeface="DB Helvethaica X 55 Regular" panose="02000506090000020004" pitchFamily="2" charset="-34"/>
                      </a:endParaRPr>
                    </a:p>
                  </a:txBody>
                  <a:tcPr marL="75506" marR="75506" marT="37754" marB="37754"/>
                </a:tc>
                <a:extLst>
                  <a:ext uri="{0D108BD9-81ED-4DB2-BD59-A6C34878D82A}">
                    <a16:rowId xmlns:a16="http://schemas.microsoft.com/office/drawing/2014/main" val="4289447393"/>
                  </a:ext>
                </a:extLst>
              </a:tr>
            </a:tbl>
          </a:graphicData>
        </a:graphic>
      </p:graphicFrame>
      <p:sp>
        <p:nvSpPr>
          <p:cNvPr id="19" name="Title 1">
            <a:extLst>
              <a:ext uri="{FF2B5EF4-FFF2-40B4-BE49-F238E27FC236}">
                <a16:creationId xmlns:a16="http://schemas.microsoft.com/office/drawing/2014/main" id="{CFC58C23-38F3-4D13-B833-1FAB96328B5C}"/>
              </a:ext>
            </a:extLst>
          </p:cNvPr>
          <p:cNvSpPr txBox="1">
            <a:spLocks/>
          </p:cNvSpPr>
          <p:nvPr/>
        </p:nvSpPr>
        <p:spPr>
          <a:xfrm>
            <a:off x="1676191" y="5913437"/>
            <a:ext cx="8839618" cy="631911"/>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3200">
                <a:solidFill>
                  <a:srgbClr val="162F65"/>
                </a:solidFill>
                <a:latin typeface="DB Helvethaica X 55 Regular" panose="02000506090000020004" pitchFamily="2" charset="-34"/>
                <a:cs typeface="DB Helvethaica X 55 Regular" panose="02000506090000020004" pitchFamily="2" charset="-34"/>
              </a:rPr>
              <a:t>สูตรคำนวณ </a:t>
            </a:r>
            <a:r>
              <a:rPr lang="en-US" sz="3200">
                <a:solidFill>
                  <a:srgbClr val="162F65"/>
                </a:solidFill>
                <a:latin typeface="DB Helvethaica X 55 Regular" panose="02000506090000020004" pitchFamily="2" charset="-34"/>
                <a:cs typeface="DB Helvethaica X 55 Regular" panose="02000506090000020004" pitchFamily="2" charset="-34"/>
              </a:rPr>
              <a:t>&gt;&gt;&gt; </a:t>
            </a:r>
            <a:r>
              <a:rPr lang="th-TH" sz="3200">
                <a:solidFill>
                  <a:srgbClr val="162F65"/>
                </a:solidFill>
                <a:latin typeface="DB Helvethaica X 55 Regular" panose="02000506090000020004" pitchFamily="2" charset="-34"/>
                <a:cs typeface="DB Helvethaica X 55 Regular" panose="02000506090000020004" pitchFamily="2" charset="-34"/>
              </a:rPr>
              <a:t>((</a:t>
            </a:r>
            <a:r>
              <a:rPr lang="th-TH" sz="3200">
                <a:solidFill>
                  <a:srgbClr val="008675"/>
                </a:solidFill>
                <a:latin typeface="DB Helvethaica X 55 Regular" panose="02000506090000020004" pitchFamily="2" charset="-34"/>
                <a:cs typeface="DB Helvethaica X 55 Regular" panose="02000506090000020004" pitchFamily="2" charset="-34"/>
              </a:rPr>
              <a:t>600,000</a:t>
            </a:r>
            <a:r>
              <a:rPr lang="th-TH" sz="3200">
                <a:solidFill>
                  <a:srgbClr val="162F65"/>
                </a:solidFill>
                <a:latin typeface="DB Helvethaica X 55 Regular" panose="02000506090000020004" pitchFamily="2" charset="-34"/>
                <a:cs typeface="DB Helvethaica X 55 Regular" panose="02000506090000020004" pitchFamily="2" charset="-34"/>
              </a:rPr>
              <a:t> - </a:t>
            </a:r>
            <a:r>
              <a:rPr lang="th-TH" sz="3200">
                <a:solidFill>
                  <a:srgbClr val="E8AF30"/>
                </a:solidFill>
                <a:latin typeface="DB Helvethaica X 55 Regular" panose="02000506090000020004" pitchFamily="2" charset="-34"/>
                <a:cs typeface="DB Helvethaica X 55 Regular" panose="02000506090000020004" pitchFamily="2" charset="-34"/>
              </a:rPr>
              <a:t>500,000</a:t>
            </a:r>
            <a:r>
              <a:rPr lang="th-TH" sz="3200">
                <a:solidFill>
                  <a:srgbClr val="162F65"/>
                </a:solidFill>
                <a:latin typeface="DB Helvethaica X 55 Regular" panose="02000506090000020004" pitchFamily="2" charset="-34"/>
                <a:cs typeface="DB Helvethaica X 55 Regular" panose="02000506090000020004" pitchFamily="2" charset="-34"/>
              </a:rPr>
              <a:t>) </a:t>
            </a:r>
            <a:r>
              <a:rPr lang="en-US" sz="3200">
                <a:solidFill>
                  <a:srgbClr val="162F65"/>
                </a:solidFill>
                <a:latin typeface="DB Helvethaica X 55 Regular" panose="02000506090000020004" pitchFamily="2" charset="-34"/>
                <a:cs typeface="DB Helvethaica X 55 Regular" panose="02000506090000020004" pitchFamily="2" charset="-34"/>
              </a:rPr>
              <a:t>x </a:t>
            </a:r>
            <a:r>
              <a:rPr lang="en-US" sz="3200">
                <a:solidFill>
                  <a:srgbClr val="008675"/>
                </a:solidFill>
                <a:latin typeface="DB Helvethaica X 55 Regular" panose="02000506090000020004" pitchFamily="2" charset="-34"/>
                <a:cs typeface="DB Helvethaica X 55 Regular" panose="02000506090000020004" pitchFamily="2" charset="-34"/>
              </a:rPr>
              <a:t>15%</a:t>
            </a:r>
            <a:r>
              <a:rPr lang="en-US" sz="3200">
                <a:solidFill>
                  <a:srgbClr val="162F65"/>
                </a:solidFill>
                <a:latin typeface="DB Helvethaica X 55 Regular" panose="02000506090000020004" pitchFamily="2" charset="-34"/>
                <a:cs typeface="DB Helvethaica X 55 Regular" panose="02000506090000020004" pitchFamily="2" charset="-34"/>
              </a:rPr>
              <a:t>) + </a:t>
            </a:r>
            <a:r>
              <a:rPr lang="th-TH" sz="3200">
                <a:solidFill>
                  <a:srgbClr val="FF3D42"/>
                </a:solidFill>
                <a:latin typeface="DB Helvethaica X 55 Regular" panose="02000506090000020004" pitchFamily="2" charset="-34"/>
                <a:cs typeface="DB Helvethaica X 55 Regular" panose="02000506090000020004" pitchFamily="2" charset="-34"/>
              </a:rPr>
              <a:t>27,500</a:t>
            </a:r>
            <a:r>
              <a:rPr lang="en-US" sz="3200">
                <a:solidFill>
                  <a:srgbClr val="162F65"/>
                </a:solidFill>
                <a:latin typeface="DB Helvethaica X 55 Regular" panose="02000506090000020004" pitchFamily="2" charset="-34"/>
                <a:cs typeface="DB Helvethaica X 55 Regular" panose="02000506090000020004" pitchFamily="2" charset="-34"/>
              </a:rPr>
              <a:t> = 42,500 </a:t>
            </a:r>
            <a:r>
              <a:rPr lang="th-TH" sz="3200">
                <a:solidFill>
                  <a:srgbClr val="162F65"/>
                </a:solidFill>
                <a:latin typeface="DB Helvethaica X 55 Regular" panose="02000506090000020004" pitchFamily="2" charset="-34"/>
                <a:cs typeface="DB Helvethaica X 55 Regular" panose="02000506090000020004" pitchFamily="2" charset="-34"/>
              </a:rPr>
              <a:t>บาท</a:t>
            </a:r>
          </a:p>
        </p:txBody>
      </p:sp>
      <p:sp>
        <p:nvSpPr>
          <p:cNvPr id="20" name="Rectangle 50">
            <a:extLst>
              <a:ext uri="{FF2B5EF4-FFF2-40B4-BE49-F238E27FC236}">
                <a16:creationId xmlns:a16="http://schemas.microsoft.com/office/drawing/2014/main" id="{5000029B-803C-428A-8965-96BACEFB8C6C}"/>
              </a:ext>
            </a:extLst>
          </p:cNvPr>
          <p:cNvSpPr/>
          <p:nvPr/>
        </p:nvSpPr>
        <p:spPr>
          <a:xfrm flipH="1">
            <a:off x="1804702" y="3773396"/>
            <a:ext cx="2341995" cy="405199"/>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noFill/>
          <a:ln w="38100">
            <a:solidFill>
              <a:srgbClr val="0086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
        <p:nvSpPr>
          <p:cNvPr id="23" name="Rectangle 50">
            <a:extLst>
              <a:ext uri="{FF2B5EF4-FFF2-40B4-BE49-F238E27FC236}">
                <a16:creationId xmlns:a16="http://schemas.microsoft.com/office/drawing/2014/main" id="{F121938A-DAB0-45BB-B09C-EA6B2439D6C3}"/>
              </a:ext>
            </a:extLst>
          </p:cNvPr>
          <p:cNvSpPr/>
          <p:nvPr/>
        </p:nvSpPr>
        <p:spPr>
          <a:xfrm flipH="1">
            <a:off x="5703310" y="3787572"/>
            <a:ext cx="856978" cy="391023"/>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noFill/>
          <a:ln w="38100">
            <a:solidFill>
              <a:srgbClr val="0086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
        <p:nvSpPr>
          <p:cNvPr id="24" name="Rectangle 50">
            <a:extLst>
              <a:ext uri="{FF2B5EF4-FFF2-40B4-BE49-F238E27FC236}">
                <a16:creationId xmlns:a16="http://schemas.microsoft.com/office/drawing/2014/main" id="{0672F5C9-E31E-4F77-B97F-2CA8C695664B}"/>
              </a:ext>
            </a:extLst>
          </p:cNvPr>
          <p:cNvSpPr/>
          <p:nvPr/>
        </p:nvSpPr>
        <p:spPr>
          <a:xfrm flipH="1">
            <a:off x="8418157" y="3389461"/>
            <a:ext cx="1969140" cy="383936"/>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noFill/>
          <a:ln w="38100">
            <a:solidFill>
              <a:srgbClr val="FF3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FF3D42"/>
              </a:solidFill>
            </a:endParaRPr>
          </a:p>
        </p:txBody>
      </p:sp>
      <p:sp>
        <p:nvSpPr>
          <p:cNvPr id="25" name="Title 1">
            <a:extLst>
              <a:ext uri="{FF2B5EF4-FFF2-40B4-BE49-F238E27FC236}">
                <a16:creationId xmlns:a16="http://schemas.microsoft.com/office/drawing/2014/main" id="{2D730C5B-77CE-41BC-86A1-43BFD1BAB360}"/>
              </a:ext>
            </a:extLst>
          </p:cNvPr>
          <p:cNvSpPr txBox="1">
            <a:spLocks/>
          </p:cNvSpPr>
          <p:nvPr/>
        </p:nvSpPr>
        <p:spPr>
          <a:xfrm>
            <a:off x="3938305" y="5789352"/>
            <a:ext cx="1292913" cy="315956"/>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1800">
                <a:solidFill>
                  <a:srgbClr val="008675"/>
                </a:solidFill>
                <a:latin typeface="DB Helvethaica X 55 Regular" panose="02000506090000020004" pitchFamily="2" charset="-34"/>
                <a:cs typeface="DB Helvethaica X 55 Regular" panose="02000506090000020004" pitchFamily="2" charset="-34"/>
              </a:rPr>
              <a:t>เงินได้สุทธิ (ต่อปี)</a:t>
            </a:r>
          </a:p>
        </p:txBody>
      </p:sp>
      <p:sp>
        <p:nvSpPr>
          <p:cNvPr id="26" name="Title 1">
            <a:extLst>
              <a:ext uri="{FF2B5EF4-FFF2-40B4-BE49-F238E27FC236}">
                <a16:creationId xmlns:a16="http://schemas.microsoft.com/office/drawing/2014/main" id="{C3B6A863-4BD1-49D4-92A3-2DD24AA6937E}"/>
              </a:ext>
            </a:extLst>
          </p:cNvPr>
          <p:cNvSpPr txBox="1">
            <a:spLocks/>
          </p:cNvSpPr>
          <p:nvPr/>
        </p:nvSpPr>
        <p:spPr>
          <a:xfrm>
            <a:off x="6408603" y="5789352"/>
            <a:ext cx="1292913" cy="315956"/>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1800">
                <a:solidFill>
                  <a:srgbClr val="008675"/>
                </a:solidFill>
                <a:latin typeface="DB Helvethaica X 55 Regular" panose="02000506090000020004" pitchFamily="2" charset="-34"/>
                <a:cs typeface="DB Helvethaica X 55 Regular" panose="02000506090000020004" pitchFamily="2" charset="-34"/>
              </a:rPr>
              <a:t>อัตราภาษี</a:t>
            </a:r>
          </a:p>
        </p:txBody>
      </p:sp>
      <p:sp>
        <p:nvSpPr>
          <p:cNvPr id="27" name="Title 1">
            <a:extLst>
              <a:ext uri="{FF2B5EF4-FFF2-40B4-BE49-F238E27FC236}">
                <a16:creationId xmlns:a16="http://schemas.microsoft.com/office/drawing/2014/main" id="{DD4CB5D1-C293-4C2E-8265-B021D1A8983A}"/>
              </a:ext>
            </a:extLst>
          </p:cNvPr>
          <p:cNvSpPr txBox="1">
            <a:spLocks/>
          </p:cNvSpPr>
          <p:nvPr/>
        </p:nvSpPr>
        <p:spPr>
          <a:xfrm>
            <a:off x="7461225" y="5789352"/>
            <a:ext cx="2214194" cy="315956"/>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1800">
                <a:solidFill>
                  <a:srgbClr val="FF3D42"/>
                </a:solidFill>
                <a:latin typeface="DB Helvethaica X 55 Regular" panose="02000506090000020004" pitchFamily="2" charset="-34"/>
                <a:cs typeface="DB Helvethaica X 55 Regular" panose="02000506090000020004" pitchFamily="2" charset="-34"/>
              </a:rPr>
              <a:t>ภาษีสะสมของส่วน </a:t>
            </a:r>
            <a:r>
              <a:rPr lang="en-US" sz="1800">
                <a:solidFill>
                  <a:srgbClr val="FF3D42"/>
                </a:solidFill>
                <a:latin typeface="DB Helvethaica X 55 Regular" panose="02000506090000020004" pitchFamily="2" charset="-34"/>
                <a:cs typeface="DB Helvethaica X 55 Regular" panose="02000506090000020004" pitchFamily="2" charset="-34"/>
              </a:rPr>
              <a:t>5 </a:t>
            </a:r>
            <a:r>
              <a:rPr lang="th-TH" sz="1800">
                <a:solidFill>
                  <a:srgbClr val="FF3D42"/>
                </a:solidFill>
                <a:latin typeface="DB Helvethaica X 55 Regular" panose="02000506090000020004" pitchFamily="2" charset="-34"/>
                <a:cs typeface="DB Helvethaica X 55 Regular" panose="02000506090000020004" pitchFamily="2" charset="-34"/>
              </a:rPr>
              <a:t>แสนแรก</a:t>
            </a:r>
          </a:p>
        </p:txBody>
      </p:sp>
      <p:sp>
        <p:nvSpPr>
          <p:cNvPr id="28" name="Title 1">
            <a:extLst>
              <a:ext uri="{FF2B5EF4-FFF2-40B4-BE49-F238E27FC236}">
                <a16:creationId xmlns:a16="http://schemas.microsoft.com/office/drawing/2014/main" id="{3EAFFA8D-0D46-44ED-9D4B-8AB6475128F9}"/>
              </a:ext>
            </a:extLst>
          </p:cNvPr>
          <p:cNvSpPr txBox="1">
            <a:spLocks/>
          </p:cNvSpPr>
          <p:nvPr/>
        </p:nvSpPr>
        <p:spPr>
          <a:xfrm>
            <a:off x="8649944" y="6353477"/>
            <a:ext cx="1292913" cy="315956"/>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1800">
                <a:solidFill>
                  <a:srgbClr val="162F65"/>
                </a:solidFill>
                <a:latin typeface="DB Helvethaica X 55 Regular" panose="02000506090000020004" pitchFamily="2" charset="-34"/>
                <a:cs typeface="DB Helvethaica X 55 Regular" panose="02000506090000020004" pitchFamily="2" charset="-34"/>
              </a:rPr>
              <a:t>ภาษีที่ต้องจ่าย</a:t>
            </a:r>
          </a:p>
        </p:txBody>
      </p:sp>
      <p:sp>
        <p:nvSpPr>
          <p:cNvPr id="29" name="Rectangle 50">
            <a:extLst>
              <a:ext uri="{FF2B5EF4-FFF2-40B4-BE49-F238E27FC236}">
                <a16:creationId xmlns:a16="http://schemas.microsoft.com/office/drawing/2014/main" id="{7FD5D9D1-9748-488F-9173-90931B223F88}"/>
              </a:ext>
            </a:extLst>
          </p:cNvPr>
          <p:cNvSpPr/>
          <p:nvPr/>
        </p:nvSpPr>
        <p:spPr>
          <a:xfrm flipH="1">
            <a:off x="3081327" y="3375767"/>
            <a:ext cx="856978" cy="391023"/>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noFill/>
          <a:ln w="38100">
            <a:solidFill>
              <a:srgbClr val="E8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Tree>
    <p:extLst>
      <p:ext uri="{BB962C8B-B14F-4D97-AF65-F5344CB8AC3E}">
        <p14:creationId xmlns:p14="http://schemas.microsoft.com/office/powerpoint/2010/main" val="176257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fade">
                                      <p:cBhvr>
                                        <p:cTn id="20" dur="500"/>
                                        <p:tgtEl>
                                          <p:spTgt spid="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Effect transition="in" filter="fade">
                                      <p:cBhvr>
                                        <p:cTn id="28" dur="500"/>
                                        <p:tgtEl>
                                          <p:spTgt spid="27"/>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4" grpId="0" animBg="1"/>
      <p:bldP spid="25" grpId="0"/>
      <p:bldP spid="26" grpId="0"/>
      <p:bldP spid="27" grpId="0"/>
      <p:bldP spid="28" grpId="0"/>
      <p:bldP spid="2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78F219-0603-40B9-89FE-590744F0156D}"/>
              </a:ext>
            </a:extLst>
          </p:cNvPr>
          <p:cNvPicPr>
            <a:picLocks noChangeAspect="1"/>
          </p:cNvPicPr>
          <p:nvPr/>
        </p:nvPicPr>
        <p:blipFill>
          <a:blip r:embed="rId3"/>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72ECF7E3-09E9-4FA2-B139-9977F4BAF79E}"/>
              </a:ext>
            </a:extLst>
          </p:cNvPr>
          <p:cNvSpPr txBox="1">
            <a:spLocks/>
          </p:cNvSpPr>
          <p:nvPr/>
        </p:nvSpPr>
        <p:spPr>
          <a:xfrm>
            <a:off x="1252364" y="435816"/>
            <a:ext cx="9762986" cy="7743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h-TH" sz="4000">
                <a:solidFill>
                  <a:srgbClr val="0F2043"/>
                </a:solidFill>
                <a:latin typeface="DB Helvethaica X 55 Regular" panose="02000506090000020004" pitchFamily="2" charset="-34"/>
                <a:cs typeface="DB Helvethaica X 55 Regular" panose="02000506090000020004" pitchFamily="2" charset="-34"/>
              </a:rPr>
              <a:t>ภาษีที่ทุกคนที่มีรายได้ต้องเจอ</a:t>
            </a:r>
          </a:p>
        </p:txBody>
      </p:sp>
      <p:grpSp>
        <p:nvGrpSpPr>
          <p:cNvPr id="13" name="Group 12">
            <a:extLst>
              <a:ext uri="{FF2B5EF4-FFF2-40B4-BE49-F238E27FC236}">
                <a16:creationId xmlns:a16="http://schemas.microsoft.com/office/drawing/2014/main" id="{48D2CA1E-F6C6-47DD-A724-61ED17C15CA9}"/>
              </a:ext>
            </a:extLst>
          </p:cNvPr>
          <p:cNvGrpSpPr/>
          <p:nvPr/>
        </p:nvGrpSpPr>
        <p:grpSpPr>
          <a:xfrm>
            <a:off x="368861" y="504264"/>
            <a:ext cx="826337" cy="614346"/>
            <a:chOff x="368861" y="504264"/>
            <a:chExt cx="826337" cy="614346"/>
          </a:xfrm>
        </p:grpSpPr>
        <p:sp>
          <p:nvSpPr>
            <p:cNvPr id="14" name="Oval 13">
              <a:extLst>
                <a:ext uri="{FF2B5EF4-FFF2-40B4-BE49-F238E27FC236}">
                  <a16:creationId xmlns:a16="http://schemas.microsoft.com/office/drawing/2014/main" id="{9C52EF95-AA18-4E18-B14F-441A1583A7DB}"/>
                </a:ext>
              </a:extLst>
            </p:cNvPr>
            <p:cNvSpPr/>
            <p:nvPr/>
          </p:nvSpPr>
          <p:spPr>
            <a:xfrm rot="21304149">
              <a:off x="449992" y="504264"/>
              <a:ext cx="723590" cy="443879"/>
            </a:xfrm>
            <a:prstGeom prst="ellipse">
              <a:avLst/>
            </a:prstGeom>
            <a:noFill/>
            <a:ln>
              <a:solidFill>
                <a:srgbClr val="33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5" name="Oval 14">
              <a:extLst>
                <a:ext uri="{FF2B5EF4-FFF2-40B4-BE49-F238E27FC236}">
                  <a16:creationId xmlns:a16="http://schemas.microsoft.com/office/drawing/2014/main" id="{4EA72297-EC46-43C8-A4FC-59E1C4CF224A}"/>
                </a:ext>
              </a:extLst>
            </p:cNvPr>
            <p:cNvSpPr/>
            <p:nvPr/>
          </p:nvSpPr>
          <p:spPr>
            <a:xfrm rot="20655398">
              <a:off x="569608" y="670254"/>
              <a:ext cx="625590" cy="448356"/>
            </a:xfrm>
            <a:prstGeom prst="ellipse">
              <a:avLst/>
            </a:prstGeom>
            <a:noFill/>
            <a:ln>
              <a:solidFill>
                <a:srgbClr val="E8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6" name="Oval 15">
              <a:extLst>
                <a:ext uri="{FF2B5EF4-FFF2-40B4-BE49-F238E27FC236}">
                  <a16:creationId xmlns:a16="http://schemas.microsoft.com/office/drawing/2014/main" id="{3DE1415C-6362-40B7-B6BF-16655E4C1822}"/>
                </a:ext>
              </a:extLst>
            </p:cNvPr>
            <p:cNvSpPr/>
            <p:nvPr/>
          </p:nvSpPr>
          <p:spPr>
            <a:xfrm>
              <a:off x="368861" y="564616"/>
              <a:ext cx="731849" cy="531406"/>
            </a:xfrm>
            <a:prstGeom prst="ellipse">
              <a:avLst/>
            </a:prstGeom>
            <a:solidFill>
              <a:srgbClr val="162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DB Helvethaica X 55 Regular" panose="02000506090000020004" pitchFamily="2" charset="-34"/>
                  <a:cs typeface="DB Helvethaica X 55 Regular" panose="02000506090000020004" pitchFamily="2" charset="-34"/>
                </a:rPr>
                <a:t>2</a:t>
              </a:r>
              <a:endParaRPr lang="th-TH" sz="3600">
                <a:latin typeface="DB Helvethaica X 55 Regular" panose="02000506090000020004" pitchFamily="2" charset="-34"/>
                <a:cs typeface="DB Helvethaica X 55 Regular" panose="02000506090000020004" pitchFamily="2" charset="-34"/>
              </a:endParaRPr>
            </a:p>
          </p:txBody>
        </p:sp>
      </p:grpSp>
      <p:sp>
        <p:nvSpPr>
          <p:cNvPr id="10" name="Content Placeholder 2">
            <a:extLst>
              <a:ext uri="{FF2B5EF4-FFF2-40B4-BE49-F238E27FC236}">
                <a16:creationId xmlns:a16="http://schemas.microsoft.com/office/drawing/2014/main" id="{40A430E7-D202-433F-9F0E-813F40959574}"/>
              </a:ext>
            </a:extLst>
          </p:cNvPr>
          <p:cNvSpPr txBox="1">
            <a:spLocks/>
          </p:cNvSpPr>
          <p:nvPr/>
        </p:nvSpPr>
        <p:spPr>
          <a:xfrm>
            <a:off x="1255330" y="1232279"/>
            <a:ext cx="9757053" cy="4559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h-TH" sz="2800">
                <a:solidFill>
                  <a:srgbClr val="162F65"/>
                </a:solidFill>
                <a:latin typeface="DB Helvethaica X 55 Regular" panose="02000506090000020004" pitchFamily="2" charset="-34"/>
                <a:cs typeface="DB Helvethaica X 55 Regular" panose="02000506090000020004" pitchFamily="2" charset="-34"/>
              </a:rPr>
              <a:t>ยื่นภาษีออนไลน์ </a:t>
            </a:r>
            <a:r>
              <a:rPr lang="en-US" sz="2800">
                <a:solidFill>
                  <a:srgbClr val="162F65"/>
                </a:solidFill>
                <a:latin typeface="DB Helvethaica X 55 Regular" panose="02000506090000020004" pitchFamily="2" charset="-34"/>
                <a:cs typeface="DB Helvethaica X 55 Regular" panose="02000506090000020004" pitchFamily="2" charset="-34"/>
              </a:rPr>
              <a:t>&gt; </a:t>
            </a:r>
            <a:r>
              <a:rPr lang="th-TH" sz="2800">
                <a:solidFill>
                  <a:srgbClr val="162F65"/>
                </a:solidFill>
                <a:latin typeface="DB Helvethaica X 55 Regular" panose="02000506090000020004" pitchFamily="2" charset="-34"/>
                <a:cs typeface="DB Helvethaica X 55 Regular" panose="02000506090000020004" pitchFamily="2" charset="-34"/>
              </a:rPr>
              <a:t>เว็บไซต์กรมสรรพากรคำนวณให้หมดเลย</a:t>
            </a:r>
            <a:r>
              <a:rPr lang="en-US" sz="2800">
                <a:solidFill>
                  <a:srgbClr val="162F65"/>
                </a:solidFill>
                <a:latin typeface="DB Helvethaica X 55 Regular" panose="02000506090000020004" pitchFamily="2" charset="-34"/>
                <a:cs typeface="DB Helvethaica X 55 Regular" panose="02000506090000020004" pitchFamily="2" charset="-34"/>
              </a:rPr>
              <a:t>!</a:t>
            </a:r>
            <a:endParaRPr lang="th-TH" sz="2800">
              <a:solidFill>
                <a:srgbClr val="162F65"/>
              </a:solidFill>
              <a:latin typeface="DB Helvethaica X 55 Regular" panose="02000506090000020004" pitchFamily="2" charset="-34"/>
              <a:cs typeface="DB Helvethaica X 55 Regular" panose="02000506090000020004" pitchFamily="2" charset="-34"/>
            </a:endParaRPr>
          </a:p>
        </p:txBody>
      </p:sp>
      <p:pic>
        <p:nvPicPr>
          <p:cNvPr id="22" name="Picture 21">
            <a:extLst>
              <a:ext uri="{FF2B5EF4-FFF2-40B4-BE49-F238E27FC236}">
                <a16:creationId xmlns:a16="http://schemas.microsoft.com/office/drawing/2014/main" id="{FA672495-ED46-4372-AA56-6624D2E0D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4620" y="311482"/>
            <a:ext cx="1395126" cy="1334469"/>
          </a:xfrm>
          <a:prstGeom prst="rect">
            <a:avLst/>
          </a:prstGeom>
        </p:spPr>
      </p:pic>
      <p:pic>
        <p:nvPicPr>
          <p:cNvPr id="6" name="Picture 5">
            <a:extLst>
              <a:ext uri="{FF2B5EF4-FFF2-40B4-BE49-F238E27FC236}">
                <a16:creationId xmlns:a16="http://schemas.microsoft.com/office/drawing/2014/main" id="{8E5D94C9-D08E-40DD-B18D-216247D94D8E}"/>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200000"/>
                    </a14:imgEffect>
                  </a14:imgLayer>
                </a14:imgProps>
              </a:ext>
            </a:extLst>
          </a:blip>
          <a:stretch>
            <a:fillRect/>
          </a:stretch>
        </p:blipFill>
        <p:spPr>
          <a:xfrm>
            <a:off x="4375813" y="1811715"/>
            <a:ext cx="7411604" cy="4504027"/>
          </a:xfrm>
          <a:prstGeom prst="rect">
            <a:avLst/>
          </a:prstGeom>
          <a:ln>
            <a:solidFill>
              <a:schemeClr val="bg2">
                <a:lumMod val="75000"/>
              </a:schemeClr>
            </a:solidFill>
          </a:ln>
        </p:spPr>
      </p:pic>
      <p:pic>
        <p:nvPicPr>
          <p:cNvPr id="21" name="Picture 20">
            <a:extLst>
              <a:ext uri="{FF2B5EF4-FFF2-40B4-BE49-F238E27FC236}">
                <a16:creationId xmlns:a16="http://schemas.microsoft.com/office/drawing/2014/main" id="{732C3A6F-4BDC-4798-B724-A593734BFBD7}"/>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300000"/>
                    </a14:imgEffect>
                  </a14:imgLayer>
                </a14:imgProps>
              </a:ext>
            </a:extLst>
          </a:blip>
          <a:stretch>
            <a:fillRect/>
          </a:stretch>
        </p:blipFill>
        <p:spPr>
          <a:xfrm>
            <a:off x="368861" y="4380235"/>
            <a:ext cx="3962484" cy="1935507"/>
          </a:xfrm>
          <a:prstGeom prst="rect">
            <a:avLst/>
          </a:prstGeom>
          <a:ln>
            <a:solidFill>
              <a:schemeClr val="bg2">
                <a:lumMod val="75000"/>
              </a:schemeClr>
            </a:solidFill>
          </a:ln>
        </p:spPr>
      </p:pic>
      <p:pic>
        <p:nvPicPr>
          <p:cNvPr id="29" name="Picture 28">
            <a:extLst>
              <a:ext uri="{FF2B5EF4-FFF2-40B4-BE49-F238E27FC236}">
                <a16:creationId xmlns:a16="http://schemas.microsoft.com/office/drawing/2014/main" id="{C5734968-F7E8-4D16-9F5B-E98722ABC152}"/>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25000"/>
                    </a14:imgEffect>
                    <a14:imgEffect>
                      <a14:saturation sat="200000"/>
                    </a14:imgEffect>
                  </a14:imgLayer>
                </a14:imgProps>
              </a:ext>
            </a:extLst>
          </a:blip>
          <a:stretch>
            <a:fillRect/>
          </a:stretch>
        </p:blipFill>
        <p:spPr>
          <a:xfrm>
            <a:off x="368861" y="1811965"/>
            <a:ext cx="3962484" cy="2318898"/>
          </a:xfrm>
          <a:prstGeom prst="rect">
            <a:avLst/>
          </a:prstGeom>
          <a:ln>
            <a:solidFill>
              <a:schemeClr val="bg2">
                <a:lumMod val="75000"/>
              </a:schemeClr>
            </a:solidFill>
          </a:ln>
        </p:spPr>
      </p:pic>
      <p:sp>
        <p:nvSpPr>
          <p:cNvPr id="30" name="Freeform: Shape 29">
            <a:extLst>
              <a:ext uri="{FF2B5EF4-FFF2-40B4-BE49-F238E27FC236}">
                <a16:creationId xmlns:a16="http://schemas.microsoft.com/office/drawing/2014/main" id="{5B4D7F02-F410-43BB-867A-C2DED4520E90}"/>
              </a:ext>
            </a:extLst>
          </p:cNvPr>
          <p:cNvSpPr/>
          <p:nvPr/>
        </p:nvSpPr>
        <p:spPr>
          <a:xfrm>
            <a:off x="2679447" y="2637411"/>
            <a:ext cx="446525" cy="498733"/>
          </a:xfrm>
          <a:custGeom>
            <a:avLst/>
            <a:gdLst>
              <a:gd name="connsiteX0" fmla="*/ 793377 w 1438835"/>
              <a:gd name="connsiteY0" fmla="*/ 13586 h 1607063"/>
              <a:gd name="connsiteX1" fmla="*/ 578224 w 1438835"/>
              <a:gd name="connsiteY1" fmla="*/ 6863 h 1607063"/>
              <a:gd name="connsiteX2" fmla="*/ 443753 w 1438835"/>
              <a:gd name="connsiteY2" fmla="*/ 13586 h 1607063"/>
              <a:gd name="connsiteX3" fmla="*/ 349624 w 1438835"/>
              <a:gd name="connsiteY3" fmla="*/ 60651 h 1607063"/>
              <a:gd name="connsiteX4" fmla="*/ 127747 w 1438835"/>
              <a:gd name="connsiteY4" fmla="*/ 289251 h 1607063"/>
              <a:gd name="connsiteX5" fmla="*/ 13447 w 1438835"/>
              <a:gd name="connsiteY5" fmla="*/ 591810 h 1607063"/>
              <a:gd name="connsiteX6" fmla="*/ 0 w 1438835"/>
              <a:gd name="connsiteY6" fmla="*/ 679216 h 1607063"/>
              <a:gd name="connsiteX7" fmla="*/ 6724 w 1438835"/>
              <a:gd name="connsiteY7" fmla="*/ 995222 h 1607063"/>
              <a:gd name="connsiteX8" fmla="*/ 40341 w 1438835"/>
              <a:gd name="connsiteY8" fmla="*/ 1116245 h 1607063"/>
              <a:gd name="connsiteX9" fmla="*/ 60512 w 1438835"/>
              <a:gd name="connsiteY9" fmla="*/ 1203651 h 1607063"/>
              <a:gd name="connsiteX10" fmla="*/ 73959 w 1438835"/>
              <a:gd name="connsiteY10" fmla="*/ 1250716 h 1607063"/>
              <a:gd name="connsiteX11" fmla="*/ 316006 w 1438835"/>
              <a:gd name="connsiteY11" fmla="*/ 1499486 h 1607063"/>
              <a:gd name="connsiteX12" fmla="*/ 524435 w 1438835"/>
              <a:gd name="connsiteY12" fmla="*/ 1600339 h 1607063"/>
              <a:gd name="connsiteX13" fmla="*/ 584947 w 1438835"/>
              <a:gd name="connsiteY13" fmla="*/ 1607063 h 1607063"/>
              <a:gd name="connsiteX14" fmla="*/ 853888 w 1438835"/>
              <a:gd name="connsiteY14" fmla="*/ 1580169 h 1607063"/>
              <a:gd name="connsiteX15" fmla="*/ 974912 w 1438835"/>
              <a:gd name="connsiteY15" fmla="*/ 1553274 h 1607063"/>
              <a:gd name="connsiteX16" fmla="*/ 1102659 w 1438835"/>
              <a:gd name="connsiteY16" fmla="*/ 1486039 h 1607063"/>
              <a:gd name="connsiteX17" fmla="*/ 1277471 w 1438835"/>
              <a:gd name="connsiteY17" fmla="*/ 1311227 h 1607063"/>
              <a:gd name="connsiteX18" fmla="*/ 1364877 w 1438835"/>
              <a:gd name="connsiteY18" fmla="*/ 1116245 h 1607063"/>
              <a:gd name="connsiteX19" fmla="*/ 1385047 w 1438835"/>
              <a:gd name="connsiteY19" fmla="*/ 1015392 h 1607063"/>
              <a:gd name="connsiteX20" fmla="*/ 1398494 w 1438835"/>
              <a:gd name="connsiteY20" fmla="*/ 975051 h 1607063"/>
              <a:gd name="connsiteX21" fmla="*/ 1411941 w 1438835"/>
              <a:gd name="connsiteY21" fmla="*/ 901092 h 1607063"/>
              <a:gd name="connsiteX22" fmla="*/ 1425388 w 1438835"/>
              <a:gd name="connsiteY22" fmla="*/ 719557 h 1607063"/>
              <a:gd name="connsiteX23" fmla="*/ 1438835 w 1438835"/>
              <a:gd name="connsiteY23" fmla="*/ 477510 h 1607063"/>
              <a:gd name="connsiteX24" fmla="*/ 1432112 w 1438835"/>
              <a:gd name="connsiteY24" fmla="*/ 416998 h 1607063"/>
              <a:gd name="connsiteX25" fmla="*/ 1398494 w 1438835"/>
              <a:gd name="connsiteY25" fmla="*/ 336316 h 1607063"/>
              <a:gd name="connsiteX26" fmla="*/ 1378324 w 1438835"/>
              <a:gd name="connsiteY26" fmla="*/ 309422 h 1607063"/>
              <a:gd name="connsiteX27" fmla="*/ 1364877 w 1438835"/>
              <a:gd name="connsiteY27" fmla="*/ 275804 h 1607063"/>
              <a:gd name="connsiteX28" fmla="*/ 1284194 w 1438835"/>
              <a:gd name="connsiteY28" fmla="*/ 141333 h 1607063"/>
              <a:gd name="connsiteX29" fmla="*/ 1243853 w 1438835"/>
              <a:gd name="connsiteY29" fmla="*/ 100992 h 1607063"/>
              <a:gd name="connsiteX30" fmla="*/ 1223683 w 1438835"/>
              <a:gd name="connsiteY30" fmla="*/ 87545 h 1607063"/>
              <a:gd name="connsiteX31" fmla="*/ 1116106 w 1438835"/>
              <a:gd name="connsiteY31" fmla="*/ 74098 h 1607063"/>
              <a:gd name="connsiteX32" fmla="*/ 1089212 w 1438835"/>
              <a:gd name="connsiteY32" fmla="*/ 60651 h 1607063"/>
              <a:gd name="connsiteX33" fmla="*/ 1069041 w 1438835"/>
              <a:gd name="connsiteY33" fmla="*/ 47204 h 1607063"/>
              <a:gd name="connsiteX34" fmla="*/ 1001806 w 1438835"/>
              <a:gd name="connsiteY34" fmla="*/ 20310 h 1607063"/>
              <a:gd name="connsiteX35" fmla="*/ 927847 w 1438835"/>
              <a:gd name="connsiteY35" fmla="*/ 139 h 1607063"/>
              <a:gd name="connsiteX36" fmla="*/ 793377 w 1438835"/>
              <a:gd name="connsiteY36" fmla="*/ 13586 h 16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38835" h="1607063">
                <a:moveTo>
                  <a:pt x="793377" y="13586"/>
                </a:moveTo>
                <a:cubicBezTo>
                  <a:pt x="735107" y="14707"/>
                  <a:pt x="826463" y="12380"/>
                  <a:pt x="578224" y="6863"/>
                </a:cubicBezTo>
                <a:cubicBezTo>
                  <a:pt x="533355" y="5866"/>
                  <a:pt x="488577" y="11345"/>
                  <a:pt x="443753" y="13586"/>
                </a:cubicBezTo>
                <a:cubicBezTo>
                  <a:pt x="412377" y="29274"/>
                  <a:pt x="376806" y="38476"/>
                  <a:pt x="349624" y="60651"/>
                </a:cubicBezTo>
                <a:cubicBezTo>
                  <a:pt x="280894" y="116721"/>
                  <a:pt x="193977" y="215663"/>
                  <a:pt x="127747" y="289251"/>
                </a:cubicBezTo>
                <a:cubicBezTo>
                  <a:pt x="72665" y="417775"/>
                  <a:pt x="42338" y="467991"/>
                  <a:pt x="13447" y="591810"/>
                </a:cubicBezTo>
                <a:cubicBezTo>
                  <a:pt x="6749" y="620517"/>
                  <a:pt x="4482" y="650081"/>
                  <a:pt x="0" y="679216"/>
                </a:cubicBezTo>
                <a:cubicBezTo>
                  <a:pt x="2241" y="784551"/>
                  <a:pt x="-2960" y="890309"/>
                  <a:pt x="6724" y="995222"/>
                </a:cubicBezTo>
                <a:cubicBezTo>
                  <a:pt x="10572" y="1036913"/>
                  <a:pt x="29879" y="1075705"/>
                  <a:pt x="40341" y="1116245"/>
                </a:cubicBezTo>
                <a:cubicBezTo>
                  <a:pt x="47813" y="1145198"/>
                  <a:pt x="53260" y="1174643"/>
                  <a:pt x="60512" y="1203651"/>
                </a:cubicBezTo>
                <a:cubicBezTo>
                  <a:pt x="64469" y="1219480"/>
                  <a:pt x="65371" y="1236843"/>
                  <a:pt x="73959" y="1250716"/>
                </a:cubicBezTo>
                <a:cubicBezTo>
                  <a:pt x="126715" y="1335937"/>
                  <a:pt x="248753" y="1449047"/>
                  <a:pt x="316006" y="1499486"/>
                </a:cubicBezTo>
                <a:cubicBezTo>
                  <a:pt x="386043" y="1552014"/>
                  <a:pt x="444632" y="1586256"/>
                  <a:pt x="524435" y="1600339"/>
                </a:cubicBezTo>
                <a:cubicBezTo>
                  <a:pt x="544421" y="1603866"/>
                  <a:pt x="564776" y="1604822"/>
                  <a:pt x="584947" y="1607063"/>
                </a:cubicBezTo>
                <a:cubicBezTo>
                  <a:pt x="674594" y="1598098"/>
                  <a:pt x="764639" y="1592479"/>
                  <a:pt x="853888" y="1580169"/>
                </a:cubicBezTo>
                <a:cubicBezTo>
                  <a:pt x="894826" y="1574522"/>
                  <a:pt x="935289" y="1565014"/>
                  <a:pt x="974912" y="1553274"/>
                </a:cubicBezTo>
                <a:cubicBezTo>
                  <a:pt x="1007693" y="1543561"/>
                  <a:pt x="1077612" y="1504824"/>
                  <a:pt x="1102659" y="1486039"/>
                </a:cubicBezTo>
                <a:cubicBezTo>
                  <a:pt x="1189861" y="1420637"/>
                  <a:pt x="1226024" y="1395747"/>
                  <a:pt x="1277471" y="1311227"/>
                </a:cubicBezTo>
                <a:cubicBezTo>
                  <a:pt x="1309526" y="1258565"/>
                  <a:pt x="1342969" y="1169450"/>
                  <a:pt x="1364877" y="1116245"/>
                </a:cubicBezTo>
                <a:cubicBezTo>
                  <a:pt x="1371600" y="1082627"/>
                  <a:pt x="1377106" y="1048743"/>
                  <a:pt x="1385047" y="1015392"/>
                </a:cubicBezTo>
                <a:cubicBezTo>
                  <a:pt x="1388330" y="1001603"/>
                  <a:pt x="1395248" y="988849"/>
                  <a:pt x="1398494" y="975051"/>
                </a:cubicBezTo>
                <a:cubicBezTo>
                  <a:pt x="1404233" y="950660"/>
                  <a:pt x="1407459" y="925745"/>
                  <a:pt x="1411941" y="901092"/>
                </a:cubicBezTo>
                <a:cubicBezTo>
                  <a:pt x="1416423" y="840580"/>
                  <a:pt x="1422633" y="780172"/>
                  <a:pt x="1425388" y="719557"/>
                </a:cubicBezTo>
                <a:cubicBezTo>
                  <a:pt x="1433540" y="540215"/>
                  <a:pt x="1428596" y="620871"/>
                  <a:pt x="1438835" y="477510"/>
                </a:cubicBezTo>
                <a:cubicBezTo>
                  <a:pt x="1436594" y="457339"/>
                  <a:pt x="1436092" y="436899"/>
                  <a:pt x="1432112" y="416998"/>
                </a:cubicBezTo>
                <a:cubicBezTo>
                  <a:pt x="1427331" y="393091"/>
                  <a:pt x="1410770" y="356776"/>
                  <a:pt x="1398494" y="336316"/>
                </a:cubicBezTo>
                <a:cubicBezTo>
                  <a:pt x="1392729" y="326707"/>
                  <a:pt x="1383766" y="319218"/>
                  <a:pt x="1378324" y="309422"/>
                </a:cubicBezTo>
                <a:cubicBezTo>
                  <a:pt x="1372463" y="298872"/>
                  <a:pt x="1370774" y="286334"/>
                  <a:pt x="1364877" y="275804"/>
                </a:cubicBezTo>
                <a:cubicBezTo>
                  <a:pt x="1339336" y="230196"/>
                  <a:pt x="1311373" y="185984"/>
                  <a:pt x="1284194" y="141333"/>
                </a:cubicBezTo>
                <a:cubicBezTo>
                  <a:pt x="1268482" y="115520"/>
                  <a:pt x="1271732" y="120906"/>
                  <a:pt x="1243853" y="100992"/>
                </a:cubicBezTo>
                <a:cubicBezTo>
                  <a:pt x="1237278" y="96295"/>
                  <a:pt x="1231423" y="89867"/>
                  <a:pt x="1223683" y="87545"/>
                </a:cubicBezTo>
                <a:cubicBezTo>
                  <a:pt x="1212402" y="84161"/>
                  <a:pt x="1120813" y="74621"/>
                  <a:pt x="1116106" y="74098"/>
                </a:cubicBezTo>
                <a:cubicBezTo>
                  <a:pt x="1107141" y="69616"/>
                  <a:pt x="1097914" y="65624"/>
                  <a:pt x="1089212" y="60651"/>
                </a:cubicBezTo>
                <a:cubicBezTo>
                  <a:pt x="1082196" y="56642"/>
                  <a:pt x="1076378" y="50590"/>
                  <a:pt x="1069041" y="47204"/>
                </a:cubicBezTo>
                <a:cubicBezTo>
                  <a:pt x="1047125" y="37089"/>
                  <a:pt x="1024218" y="29275"/>
                  <a:pt x="1001806" y="20310"/>
                </a:cubicBezTo>
                <a:cubicBezTo>
                  <a:pt x="971668" y="8255"/>
                  <a:pt x="961865" y="1557"/>
                  <a:pt x="927847" y="139"/>
                </a:cubicBezTo>
                <a:cubicBezTo>
                  <a:pt x="887541" y="-1541"/>
                  <a:pt x="851647" y="12465"/>
                  <a:pt x="793377" y="13586"/>
                </a:cubicBezTo>
                <a:close/>
              </a:path>
            </a:pathLst>
          </a:custGeom>
          <a:solidFill>
            <a:schemeClr val="bg1"/>
          </a:solidFill>
          <a:ln w="28575">
            <a:solidFill>
              <a:srgbClr val="FF3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3D42"/>
                </a:solidFill>
                <a:latin typeface="DB Helvethaica X 55 Regular" panose="02000506090000020004" pitchFamily="2" charset="-34"/>
                <a:cs typeface="DB Helvethaica X 55 Regular" panose="02000506090000020004" pitchFamily="2" charset="-34"/>
              </a:rPr>
              <a:t>1</a:t>
            </a:r>
            <a:endParaRPr lang="th-TH" sz="2400">
              <a:solidFill>
                <a:srgbClr val="FF3D42"/>
              </a:solidFill>
              <a:latin typeface="DB Helvethaica X 55 Regular" panose="02000506090000020004" pitchFamily="2" charset="-34"/>
              <a:cs typeface="DB Helvethaica X 55 Regular" panose="02000506090000020004" pitchFamily="2" charset="-34"/>
            </a:endParaRPr>
          </a:p>
        </p:txBody>
      </p:sp>
      <p:sp>
        <p:nvSpPr>
          <p:cNvPr id="31" name="Rectangle 50">
            <a:extLst>
              <a:ext uri="{FF2B5EF4-FFF2-40B4-BE49-F238E27FC236}">
                <a16:creationId xmlns:a16="http://schemas.microsoft.com/office/drawing/2014/main" id="{1FBCB88B-0D4F-4A68-A816-9A95BFA6D55F}"/>
              </a:ext>
            </a:extLst>
          </p:cNvPr>
          <p:cNvSpPr/>
          <p:nvPr/>
        </p:nvSpPr>
        <p:spPr>
          <a:xfrm flipH="1">
            <a:off x="324392" y="2618483"/>
            <a:ext cx="1149681" cy="498733"/>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noFill/>
          <a:ln w="28575">
            <a:solidFill>
              <a:srgbClr val="FF3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
        <p:nvSpPr>
          <p:cNvPr id="32" name="Freeform: Shape 31">
            <a:extLst>
              <a:ext uri="{FF2B5EF4-FFF2-40B4-BE49-F238E27FC236}">
                <a16:creationId xmlns:a16="http://schemas.microsoft.com/office/drawing/2014/main" id="{BB86CAE8-1897-4FD4-A2E5-E23102817CDE}"/>
              </a:ext>
            </a:extLst>
          </p:cNvPr>
          <p:cNvSpPr/>
          <p:nvPr/>
        </p:nvSpPr>
        <p:spPr>
          <a:xfrm>
            <a:off x="4788238" y="1960305"/>
            <a:ext cx="446525" cy="498733"/>
          </a:xfrm>
          <a:custGeom>
            <a:avLst/>
            <a:gdLst>
              <a:gd name="connsiteX0" fmla="*/ 793377 w 1438835"/>
              <a:gd name="connsiteY0" fmla="*/ 13586 h 1607063"/>
              <a:gd name="connsiteX1" fmla="*/ 578224 w 1438835"/>
              <a:gd name="connsiteY1" fmla="*/ 6863 h 1607063"/>
              <a:gd name="connsiteX2" fmla="*/ 443753 w 1438835"/>
              <a:gd name="connsiteY2" fmla="*/ 13586 h 1607063"/>
              <a:gd name="connsiteX3" fmla="*/ 349624 w 1438835"/>
              <a:gd name="connsiteY3" fmla="*/ 60651 h 1607063"/>
              <a:gd name="connsiteX4" fmla="*/ 127747 w 1438835"/>
              <a:gd name="connsiteY4" fmla="*/ 289251 h 1607063"/>
              <a:gd name="connsiteX5" fmla="*/ 13447 w 1438835"/>
              <a:gd name="connsiteY5" fmla="*/ 591810 h 1607063"/>
              <a:gd name="connsiteX6" fmla="*/ 0 w 1438835"/>
              <a:gd name="connsiteY6" fmla="*/ 679216 h 1607063"/>
              <a:gd name="connsiteX7" fmla="*/ 6724 w 1438835"/>
              <a:gd name="connsiteY7" fmla="*/ 995222 h 1607063"/>
              <a:gd name="connsiteX8" fmla="*/ 40341 w 1438835"/>
              <a:gd name="connsiteY8" fmla="*/ 1116245 h 1607063"/>
              <a:gd name="connsiteX9" fmla="*/ 60512 w 1438835"/>
              <a:gd name="connsiteY9" fmla="*/ 1203651 h 1607063"/>
              <a:gd name="connsiteX10" fmla="*/ 73959 w 1438835"/>
              <a:gd name="connsiteY10" fmla="*/ 1250716 h 1607063"/>
              <a:gd name="connsiteX11" fmla="*/ 316006 w 1438835"/>
              <a:gd name="connsiteY11" fmla="*/ 1499486 h 1607063"/>
              <a:gd name="connsiteX12" fmla="*/ 524435 w 1438835"/>
              <a:gd name="connsiteY12" fmla="*/ 1600339 h 1607063"/>
              <a:gd name="connsiteX13" fmla="*/ 584947 w 1438835"/>
              <a:gd name="connsiteY13" fmla="*/ 1607063 h 1607063"/>
              <a:gd name="connsiteX14" fmla="*/ 853888 w 1438835"/>
              <a:gd name="connsiteY14" fmla="*/ 1580169 h 1607063"/>
              <a:gd name="connsiteX15" fmla="*/ 974912 w 1438835"/>
              <a:gd name="connsiteY15" fmla="*/ 1553274 h 1607063"/>
              <a:gd name="connsiteX16" fmla="*/ 1102659 w 1438835"/>
              <a:gd name="connsiteY16" fmla="*/ 1486039 h 1607063"/>
              <a:gd name="connsiteX17" fmla="*/ 1277471 w 1438835"/>
              <a:gd name="connsiteY17" fmla="*/ 1311227 h 1607063"/>
              <a:gd name="connsiteX18" fmla="*/ 1364877 w 1438835"/>
              <a:gd name="connsiteY18" fmla="*/ 1116245 h 1607063"/>
              <a:gd name="connsiteX19" fmla="*/ 1385047 w 1438835"/>
              <a:gd name="connsiteY19" fmla="*/ 1015392 h 1607063"/>
              <a:gd name="connsiteX20" fmla="*/ 1398494 w 1438835"/>
              <a:gd name="connsiteY20" fmla="*/ 975051 h 1607063"/>
              <a:gd name="connsiteX21" fmla="*/ 1411941 w 1438835"/>
              <a:gd name="connsiteY21" fmla="*/ 901092 h 1607063"/>
              <a:gd name="connsiteX22" fmla="*/ 1425388 w 1438835"/>
              <a:gd name="connsiteY22" fmla="*/ 719557 h 1607063"/>
              <a:gd name="connsiteX23" fmla="*/ 1438835 w 1438835"/>
              <a:gd name="connsiteY23" fmla="*/ 477510 h 1607063"/>
              <a:gd name="connsiteX24" fmla="*/ 1432112 w 1438835"/>
              <a:gd name="connsiteY24" fmla="*/ 416998 h 1607063"/>
              <a:gd name="connsiteX25" fmla="*/ 1398494 w 1438835"/>
              <a:gd name="connsiteY25" fmla="*/ 336316 h 1607063"/>
              <a:gd name="connsiteX26" fmla="*/ 1378324 w 1438835"/>
              <a:gd name="connsiteY26" fmla="*/ 309422 h 1607063"/>
              <a:gd name="connsiteX27" fmla="*/ 1364877 w 1438835"/>
              <a:gd name="connsiteY27" fmla="*/ 275804 h 1607063"/>
              <a:gd name="connsiteX28" fmla="*/ 1284194 w 1438835"/>
              <a:gd name="connsiteY28" fmla="*/ 141333 h 1607063"/>
              <a:gd name="connsiteX29" fmla="*/ 1243853 w 1438835"/>
              <a:gd name="connsiteY29" fmla="*/ 100992 h 1607063"/>
              <a:gd name="connsiteX30" fmla="*/ 1223683 w 1438835"/>
              <a:gd name="connsiteY30" fmla="*/ 87545 h 1607063"/>
              <a:gd name="connsiteX31" fmla="*/ 1116106 w 1438835"/>
              <a:gd name="connsiteY31" fmla="*/ 74098 h 1607063"/>
              <a:gd name="connsiteX32" fmla="*/ 1089212 w 1438835"/>
              <a:gd name="connsiteY32" fmla="*/ 60651 h 1607063"/>
              <a:gd name="connsiteX33" fmla="*/ 1069041 w 1438835"/>
              <a:gd name="connsiteY33" fmla="*/ 47204 h 1607063"/>
              <a:gd name="connsiteX34" fmla="*/ 1001806 w 1438835"/>
              <a:gd name="connsiteY34" fmla="*/ 20310 h 1607063"/>
              <a:gd name="connsiteX35" fmla="*/ 927847 w 1438835"/>
              <a:gd name="connsiteY35" fmla="*/ 139 h 1607063"/>
              <a:gd name="connsiteX36" fmla="*/ 793377 w 1438835"/>
              <a:gd name="connsiteY36" fmla="*/ 13586 h 16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38835" h="1607063">
                <a:moveTo>
                  <a:pt x="793377" y="13586"/>
                </a:moveTo>
                <a:cubicBezTo>
                  <a:pt x="735107" y="14707"/>
                  <a:pt x="826463" y="12380"/>
                  <a:pt x="578224" y="6863"/>
                </a:cubicBezTo>
                <a:cubicBezTo>
                  <a:pt x="533355" y="5866"/>
                  <a:pt x="488577" y="11345"/>
                  <a:pt x="443753" y="13586"/>
                </a:cubicBezTo>
                <a:cubicBezTo>
                  <a:pt x="412377" y="29274"/>
                  <a:pt x="376806" y="38476"/>
                  <a:pt x="349624" y="60651"/>
                </a:cubicBezTo>
                <a:cubicBezTo>
                  <a:pt x="280894" y="116721"/>
                  <a:pt x="193977" y="215663"/>
                  <a:pt x="127747" y="289251"/>
                </a:cubicBezTo>
                <a:cubicBezTo>
                  <a:pt x="72665" y="417775"/>
                  <a:pt x="42338" y="467991"/>
                  <a:pt x="13447" y="591810"/>
                </a:cubicBezTo>
                <a:cubicBezTo>
                  <a:pt x="6749" y="620517"/>
                  <a:pt x="4482" y="650081"/>
                  <a:pt x="0" y="679216"/>
                </a:cubicBezTo>
                <a:cubicBezTo>
                  <a:pt x="2241" y="784551"/>
                  <a:pt x="-2960" y="890309"/>
                  <a:pt x="6724" y="995222"/>
                </a:cubicBezTo>
                <a:cubicBezTo>
                  <a:pt x="10572" y="1036913"/>
                  <a:pt x="29879" y="1075705"/>
                  <a:pt x="40341" y="1116245"/>
                </a:cubicBezTo>
                <a:cubicBezTo>
                  <a:pt x="47813" y="1145198"/>
                  <a:pt x="53260" y="1174643"/>
                  <a:pt x="60512" y="1203651"/>
                </a:cubicBezTo>
                <a:cubicBezTo>
                  <a:pt x="64469" y="1219480"/>
                  <a:pt x="65371" y="1236843"/>
                  <a:pt x="73959" y="1250716"/>
                </a:cubicBezTo>
                <a:cubicBezTo>
                  <a:pt x="126715" y="1335937"/>
                  <a:pt x="248753" y="1449047"/>
                  <a:pt x="316006" y="1499486"/>
                </a:cubicBezTo>
                <a:cubicBezTo>
                  <a:pt x="386043" y="1552014"/>
                  <a:pt x="444632" y="1586256"/>
                  <a:pt x="524435" y="1600339"/>
                </a:cubicBezTo>
                <a:cubicBezTo>
                  <a:pt x="544421" y="1603866"/>
                  <a:pt x="564776" y="1604822"/>
                  <a:pt x="584947" y="1607063"/>
                </a:cubicBezTo>
                <a:cubicBezTo>
                  <a:pt x="674594" y="1598098"/>
                  <a:pt x="764639" y="1592479"/>
                  <a:pt x="853888" y="1580169"/>
                </a:cubicBezTo>
                <a:cubicBezTo>
                  <a:pt x="894826" y="1574522"/>
                  <a:pt x="935289" y="1565014"/>
                  <a:pt x="974912" y="1553274"/>
                </a:cubicBezTo>
                <a:cubicBezTo>
                  <a:pt x="1007693" y="1543561"/>
                  <a:pt x="1077612" y="1504824"/>
                  <a:pt x="1102659" y="1486039"/>
                </a:cubicBezTo>
                <a:cubicBezTo>
                  <a:pt x="1189861" y="1420637"/>
                  <a:pt x="1226024" y="1395747"/>
                  <a:pt x="1277471" y="1311227"/>
                </a:cubicBezTo>
                <a:cubicBezTo>
                  <a:pt x="1309526" y="1258565"/>
                  <a:pt x="1342969" y="1169450"/>
                  <a:pt x="1364877" y="1116245"/>
                </a:cubicBezTo>
                <a:cubicBezTo>
                  <a:pt x="1371600" y="1082627"/>
                  <a:pt x="1377106" y="1048743"/>
                  <a:pt x="1385047" y="1015392"/>
                </a:cubicBezTo>
                <a:cubicBezTo>
                  <a:pt x="1388330" y="1001603"/>
                  <a:pt x="1395248" y="988849"/>
                  <a:pt x="1398494" y="975051"/>
                </a:cubicBezTo>
                <a:cubicBezTo>
                  <a:pt x="1404233" y="950660"/>
                  <a:pt x="1407459" y="925745"/>
                  <a:pt x="1411941" y="901092"/>
                </a:cubicBezTo>
                <a:cubicBezTo>
                  <a:pt x="1416423" y="840580"/>
                  <a:pt x="1422633" y="780172"/>
                  <a:pt x="1425388" y="719557"/>
                </a:cubicBezTo>
                <a:cubicBezTo>
                  <a:pt x="1433540" y="540215"/>
                  <a:pt x="1428596" y="620871"/>
                  <a:pt x="1438835" y="477510"/>
                </a:cubicBezTo>
                <a:cubicBezTo>
                  <a:pt x="1436594" y="457339"/>
                  <a:pt x="1436092" y="436899"/>
                  <a:pt x="1432112" y="416998"/>
                </a:cubicBezTo>
                <a:cubicBezTo>
                  <a:pt x="1427331" y="393091"/>
                  <a:pt x="1410770" y="356776"/>
                  <a:pt x="1398494" y="336316"/>
                </a:cubicBezTo>
                <a:cubicBezTo>
                  <a:pt x="1392729" y="326707"/>
                  <a:pt x="1383766" y="319218"/>
                  <a:pt x="1378324" y="309422"/>
                </a:cubicBezTo>
                <a:cubicBezTo>
                  <a:pt x="1372463" y="298872"/>
                  <a:pt x="1370774" y="286334"/>
                  <a:pt x="1364877" y="275804"/>
                </a:cubicBezTo>
                <a:cubicBezTo>
                  <a:pt x="1339336" y="230196"/>
                  <a:pt x="1311373" y="185984"/>
                  <a:pt x="1284194" y="141333"/>
                </a:cubicBezTo>
                <a:cubicBezTo>
                  <a:pt x="1268482" y="115520"/>
                  <a:pt x="1271732" y="120906"/>
                  <a:pt x="1243853" y="100992"/>
                </a:cubicBezTo>
                <a:cubicBezTo>
                  <a:pt x="1237278" y="96295"/>
                  <a:pt x="1231423" y="89867"/>
                  <a:pt x="1223683" y="87545"/>
                </a:cubicBezTo>
                <a:cubicBezTo>
                  <a:pt x="1212402" y="84161"/>
                  <a:pt x="1120813" y="74621"/>
                  <a:pt x="1116106" y="74098"/>
                </a:cubicBezTo>
                <a:cubicBezTo>
                  <a:pt x="1107141" y="69616"/>
                  <a:pt x="1097914" y="65624"/>
                  <a:pt x="1089212" y="60651"/>
                </a:cubicBezTo>
                <a:cubicBezTo>
                  <a:pt x="1082196" y="56642"/>
                  <a:pt x="1076378" y="50590"/>
                  <a:pt x="1069041" y="47204"/>
                </a:cubicBezTo>
                <a:cubicBezTo>
                  <a:pt x="1047125" y="37089"/>
                  <a:pt x="1024218" y="29275"/>
                  <a:pt x="1001806" y="20310"/>
                </a:cubicBezTo>
                <a:cubicBezTo>
                  <a:pt x="971668" y="8255"/>
                  <a:pt x="961865" y="1557"/>
                  <a:pt x="927847" y="139"/>
                </a:cubicBezTo>
                <a:cubicBezTo>
                  <a:pt x="887541" y="-1541"/>
                  <a:pt x="851647" y="12465"/>
                  <a:pt x="793377" y="13586"/>
                </a:cubicBezTo>
                <a:close/>
              </a:path>
            </a:pathLst>
          </a:custGeom>
          <a:solidFill>
            <a:schemeClr val="bg1"/>
          </a:solidFill>
          <a:ln w="28575">
            <a:solidFill>
              <a:srgbClr val="FF3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3D42"/>
                </a:solidFill>
                <a:latin typeface="DB Helvethaica X 55 Regular" panose="02000506090000020004" pitchFamily="2" charset="-34"/>
                <a:cs typeface="DB Helvethaica X 55 Regular" panose="02000506090000020004" pitchFamily="2" charset="-34"/>
              </a:rPr>
              <a:t>2</a:t>
            </a:r>
            <a:endParaRPr lang="th-TH" sz="2400">
              <a:solidFill>
                <a:srgbClr val="FF3D42"/>
              </a:solidFill>
              <a:latin typeface="DB Helvethaica X 55 Regular" panose="02000506090000020004" pitchFamily="2" charset="-34"/>
              <a:cs typeface="DB Helvethaica X 55 Regular" panose="02000506090000020004" pitchFamily="2" charset="-34"/>
            </a:endParaRPr>
          </a:p>
        </p:txBody>
      </p:sp>
      <p:sp>
        <p:nvSpPr>
          <p:cNvPr id="33" name="Title 1">
            <a:extLst>
              <a:ext uri="{FF2B5EF4-FFF2-40B4-BE49-F238E27FC236}">
                <a16:creationId xmlns:a16="http://schemas.microsoft.com/office/drawing/2014/main" id="{EBE4ABBF-7D56-4C3C-9D87-9E4C3CAD9ED0}"/>
              </a:ext>
            </a:extLst>
          </p:cNvPr>
          <p:cNvSpPr txBox="1">
            <a:spLocks/>
          </p:cNvSpPr>
          <p:nvPr/>
        </p:nvSpPr>
        <p:spPr>
          <a:xfrm>
            <a:off x="5234763" y="1987946"/>
            <a:ext cx="2652657" cy="443449"/>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l"/>
            <a:r>
              <a:rPr lang="th-TH" sz="2000">
                <a:solidFill>
                  <a:srgbClr val="FF3D42"/>
                </a:solidFill>
                <a:latin typeface="DB Helvethaica X 55 Regular" panose="02000506090000020004" pitchFamily="2" charset="-34"/>
                <a:cs typeface="DB Helvethaica X 55 Regular" panose="02000506090000020004" pitchFamily="2" charset="-34"/>
              </a:rPr>
              <a:t>ศึกษาขั้นตอนการยื่นภาษีออนไลน์</a:t>
            </a:r>
          </a:p>
        </p:txBody>
      </p:sp>
      <p:sp>
        <p:nvSpPr>
          <p:cNvPr id="34" name="Rectangle 50">
            <a:extLst>
              <a:ext uri="{FF2B5EF4-FFF2-40B4-BE49-F238E27FC236}">
                <a16:creationId xmlns:a16="http://schemas.microsoft.com/office/drawing/2014/main" id="{1F1F6382-2C6A-4828-B277-4516780A2AD5}"/>
              </a:ext>
            </a:extLst>
          </p:cNvPr>
          <p:cNvSpPr/>
          <p:nvPr/>
        </p:nvSpPr>
        <p:spPr>
          <a:xfrm flipH="1">
            <a:off x="616477" y="5220586"/>
            <a:ext cx="2732777" cy="432738"/>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noFill/>
          <a:ln w="28575">
            <a:solidFill>
              <a:srgbClr val="FF3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
        <p:nvSpPr>
          <p:cNvPr id="35" name="Title 1">
            <a:extLst>
              <a:ext uri="{FF2B5EF4-FFF2-40B4-BE49-F238E27FC236}">
                <a16:creationId xmlns:a16="http://schemas.microsoft.com/office/drawing/2014/main" id="{5B5E9636-AC3F-434B-9BBB-2B4F7F6AE4B9}"/>
              </a:ext>
            </a:extLst>
          </p:cNvPr>
          <p:cNvSpPr txBox="1">
            <a:spLocks/>
          </p:cNvSpPr>
          <p:nvPr/>
        </p:nvSpPr>
        <p:spPr>
          <a:xfrm>
            <a:off x="2582106" y="3147338"/>
            <a:ext cx="2652657" cy="443449"/>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l"/>
            <a:r>
              <a:rPr lang="th-TH" sz="2000">
                <a:solidFill>
                  <a:srgbClr val="FF3D42"/>
                </a:solidFill>
                <a:latin typeface="DB Helvethaica X 55 Regular" panose="02000506090000020004" pitchFamily="2" charset="-34"/>
                <a:cs typeface="DB Helvethaica X 55 Regular" panose="02000506090000020004" pitchFamily="2" charset="-34"/>
              </a:rPr>
              <a:t>สมัครสมาชิก</a:t>
            </a:r>
          </a:p>
        </p:txBody>
      </p:sp>
      <p:sp>
        <p:nvSpPr>
          <p:cNvPr id="36" name="Title 1">
            <a:extLst>
              <a:ext uri="{FF2B5EF4-FFF2-40B4-BE49-F238E27FC236}">
                <a16:creationId xmlns:a16="http://schemas.microsoft.com/office/drawing/2014/main" id="{CB99705B-F343-47F7-8E3C-82911FDE7B5C}"/>
              </a:ext>
            </a:extLst>
          </p:cNvPr>
          <p:cNvSpPr txBox="1">
            <a:spLocks/>
          </p:cNvSpPr>
          <p:nvPr/>
        </p:nvSpPr>
        <p:spPr>
          <a:xfrm>
            <a:off x="1191320" y="4780944"/>
            <a:ext cx="2652657" cy="443449"/>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l"/>
            <a:r>
              <a:rPr lang="th-TH" sz="2000">
                <a:solidFill>
                  <a:srgbClr val="FF3D42"/>
                </a:solidFill>
                <a:latin typeface="DB Helvethaica X 55 Regular" panose="02000506090000020004" pitchFamily="2" charset="-34"/>
                <a:cs typeface="DB Helvethaica X 55 Regular" panose="02000506090000020004" pitchFamily="2" charset="-34"/>
              </a:rPr>
              <a:t>กรอกเลขบัตรประจำตัวประชาชน</a:t>
            </a:r>
          </a:p>
        </p:txBody>
      </p:sp>
    </p:spTree>
    <p:extLst>
      <p:ext uri="{BB962C8B-B14F-4D97-AF65-F5344CB8AC3E}">
        <p14:creationId xmlns:p14="http://schemas.microsoft.com/office/powerpoint/2010/main" val="3498630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5"/>
                                        </p:tgtEl>
                                        <p:attrNameLst>
                                          <p:attrName>style.visibility</p:attrName>
                                        </p:attrNameLst>
                                      </p:cBhvr>
                                      <p:to>
                                        <p:strVal val="visible"/>
                                      </p:to>
                                    </p:set>
                                    <p:animEffect transition="in" filter="fade">
                                      <p:cBhvr>
                                        <p:cTn id="16" dur="500"/>
                                        <p:tgtEl>
                                          <p:spTgt spid="3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500"/>
                                        <p:tgtEl>
                                          <p:spTgt spid="2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500"/>
                                        <p:tgtEl>
                                          <p:spTgt spid="36"/>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500"/>
                                        <p:tgtEl>
                                          <p:spTgt spid="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500"/>
                                        <p:tgtEl>
                                          <p:spTgt spid="3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par>
                                <p:cTn id="36" presetID="10" presetClass="entr" presetSubtype="0" fill="hold" nodeType="with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fade">
                                      <p:cBhvr>
                                        <p:cTn id="3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P spid="32" grpId="0" animBg="1"/>
      <p:bldP spid="33" grpId="0"/>
      <p:bldP spid="34" grpId="0" animBg="1"/>
      <p:bldP spid="35" grpId="0"/>
      <p:bldP spid="3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78F219-0603-40B9-89FE-590744F0156D}"/>
              </a:ext>
            </a:extLst>
          </p:cNvPr>
          <p:cNvPicPr>
            <a:picLocks noChangeAspect="1"/>
          </p:cNvPicPr>
          <p:nvPr/>
        </p:nvPicPr>
        <p:blipFill>
          <a:blip r:embed="rId3"/>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72ECF7E3-09E9-4FA2-B139-9977F4BAF79E}"/>
              </a:ext>
            </a:extLst>
          </p:cNvPr>
          <p:cNvSpPr txBox="1">
            <a:spLocks/>
          </p:cNvSpPr>
          <p:nvPr/>
        </p:nvSpPr>
        <p:spPr>
          <a:xfrm>
            <a:off x="1252364" y="435816"/>
            <a:ext cx="9762986" cy="7743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h-TH" sz="4000">
                <a:solidFill>
                  <a:srgbClr val="0F2043"/>
                </a:solidFill>
                <a:latin typeface="DB Helvethaica X 55 Regular" panose="02000506090000020004" pitchFamily="2" charset="-34"/>
                <a:cs typeface="DB Helvethaica X 55 Regular" panose="02000506090000020004" pitchFamily="2" charset="-34"/>
              </a:rPr>
              <a:t>ภาษีที่ทุกคนที่มีรายได้ต้องเจอ</a:t>
            </a:r>
          </a:p>
        </p:txBody>
      </p:sp>
      <p:grpSp>
        <p:nvGrpSpPr>
          <p:cNvPr id="13" name="Group 12">
            <a:extLst>
              <a:ext uri="{FF2B5EF4-FFF2-40B4-BE49-F238E27FC236}">
                <a16:creationId xmlns:a16="http://schemas.microsoft.com/office/drawing/2014/main" id="{48D2CA1E-F6C6-47DD-A724-61ED17C15CA9}"/>
              </a:ext>
            </a:extLst>
          </p:cNvPr>
          <p:cNvGrpSpPr/>
          <p:nvPr/>
        </p:nvGrpSpPr>
        <p:grpSpPr>
          <a:xfrm>
            <a:off x="368861" y="504264"/>
            <a:ext cx="826337" cy="614346"/>
            <a:chOff x="368861" y="504264"/>
            <a:chExt cx="826337" cy="614346"/>
          </a:xfrm>
        </p:grpSpPr>
        <p:sp>
          <p:nvSpPr>
            <p:cNvPr id="14" name="Oval 13">
              <a:extLst>
                <a:ext uri="{FF2B5EF4-FFF2-40B4-BE49-F238E27FC236}">
                  <a16:creationId xmlns:a16="http://schemas.microsoft.com/office/drawing/2014/main" id="{9C52EF95-AA18-4E18-B14F-441A1583A7DB}"/>
                </a:ext>
              </a:extLst>
            </p:cNvPr>
            <p:cNvSpPr/>
            <p:nvPr/>
          </p:nvSpPr>
          <p:spPr>
            <a:xfrm rot="21304149">
              <a:off x="449992" y="504264"/>
              <a:ext cx="723590" cy="443879"/>
            </a:xfrm>
            <a:prstGeom prst="ellipse">
              <a:avLst/>
            </a:prstGeom>
            <a:noFill/>
            <a:ln>
              <a:solidFill>
                <a:srgbClr val="33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5" name="Oval 14">
              <a:extLst>
                <a:ext uri="{FF2B5EF4-FFF2-40B4-BE49-F238E27FC236}">
                  <a16:creationId xmlns:a16="http://schemas.microsoft.com/office/drawing/2014/main" id="{4EA72297-EC46-43C8-A4FC-59E1C4CF224A}"/>
                </a:ext>
              </a:extLst>
            </p:cNvPr>
            <p:cNvSpPr/>
            <p:nvPr/>
          </p:nvSpPr>
          <p:spPr>
            <a:xfrm rot="20655398">
              <a:off x="569608" y="670254"/>
              <a:ext cx="625590" cy="448356"/>
            </a:xfrm>
            <a:prstGeom prst="ellipse">
              <a:avLst/>
            </a:prstGeom>
            <a:noFill/>
            <a:ln>
              <a:solidFill>
                <a:srgbClr val="E8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6" name="Oval 15">
              <a:extLst>
                <a:ext uri="{FF2B5EF4-FFF2-40B4-BE49-F238E27FC236}">
                  <a16:creationId xmlns:a16="http://schemas.microsoft.com/office/drawing/2014/main" id="{3DE1415C-6362-40B7-B6BF-16655E4C1822}"/>
                </a:ext>
              </a:extLst>
            </p:cNvPr>
            <p:cNvSpPr/>
            <p:nvPr/>
          </p:nvSpPr>
          <p:spPr>
            <a:xfrm>
              <a:off x="368861" y="564616"/>
              <a:ext cx="731849" cy="531406"/>
            </a:xfrm>
            <a:prstGeom prst="ellipse">
              <a:avLst/>
            </a:prstGeom>
            <a:solidFill>
              <a:srgbClr val="162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DB Helvethaica X 55 Regular" panose="02000506090000020004" pitchFamily="2" charset="-34"/>
                  <a:cs typeface="DB Helvethaica X 55 Regular" panose="02000506090000020004" pitchFamily="2" charset="-34"/>
                </a:rPr>
                <a:t>2</a:t>
              </a:r>
              <a:endParaRPr lang="th-TH" sz="3600">
                <a:latin typeface="DB Helvethaica X 55 Regular" panose="02000506090000020004" pitchFamily="2" charset="-34"/>
                <a:cs typeface="DB Helvethaica X 55 Regular" panose="02000506090000020004" pitchFamily="2" charset="-34"/>
              </a:endParaRPr>
            </a:p>
          </p:txBody>
        </p:sp>
      </p:grpSp>
      <p:sp>
        <p:nvSpPr>
          <p:cNvPr id="10" name="Content Placeholder 2">
            <a:extLst>
              <a:ext uri="{FF2B5EF4-FFF2-40B4-BE49-F238E27FC236}">
                <a16:creationId xmlns:a16="http://schemas.microsoft.com/office/drawing/2014/main" id="{40A430E7-D202-433F-9F0E-813F40959574}"/>
              </a:ext>
            </a:extLst>
          </p:cNvPr>
          <p:cNvSpPr txBox="1">
            <a:spLocks/>
          </p:cNvSpPr>
          <p:nvPr/>
        </p:nvSpPr>
        <p:spPr>
          <a:xfrm>
            <a:off x="1255330" y="1232279"/>
            <a:ext cx="9757053" cy="4559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h-TH" sz="2800">
                <a:solidFill>
                  <a:srgbClr val="162F65"/>
                </a:solidFill>
                <a:latin typeface="DB Helvethaica X 55 Regular" panose="02000506090000020004" pitchFamily="2" charset="-34"/>
                <a:cs typeface="DB Helvethaica X 55 Regular" panose="02000506090000020004" pitchFamily="2" charset="-34"/>
              </a:rPr>
              <a:t>ยื่นภาษีออนไลน์ </a:t>
            </a:r>
            <a:r>
              <a:rPr lang="en-US" sz="2800">
                <a:solidFill>
                  <a:srgbClr val="162F65"/>
                </a:solidFill>
                <a:latin typeface="DB Helvethaica X 55 Regular" panose="02000506090000020004" pitchFamily="2" charset="-34"/>
                <a:cs typeface="DB Helvethaica X 55 Regular" panose="02000506090000020004" pitchFamily="2" charset="-34"/>
              </a:rPr>
              <a:t>&gt; </a:t>
            </a:r>
            <a:r>
              <a:rPr lang="th-TH" sz="2800">
                <a:solidFill>
                  <a:srgbClr val="162F65"/>
                </a:solidFill>
                <a:latin typeface="DB Helvethaica X 55 Regular" panose="02000506090000020004" pitchFamily="2" charset="-34"/>
                <a:cs typeface="DB Helvethaica X 55 Regular" panose="02000506090000020004" pitchFamily="2" charset="-34"/>
              </a:rPr>
              <a:t>เว็บไซต์กรมสรรพากรคำนวณให้หมดเลย</a:t>
            </a:r>
            <a:r>
              <a:rPr lang="en-US" sz="2800">
                <a:solidFill>
                  <a:srgbClr val="162F65"/>
                </a:solidFill>
                <a:latin typeface="DB Helvethaica X 55 Regular" panose="02000506090000020004" pitchFamily="2" charset="-34"/>
                <a:cs typeface="DB Helvethaica X 55 Regular" panose="02000506090000020004" pitchFamily="2" charset="-34"/>
              </a:rPr>
              <a:t>!</a:t>
            </a:r>
            <a:endParaRPr lang="th-TH" sz="2800">
              <a:solidFill>
                <a:srgbClr val="162F65"/>
              </a:solidFill>
              <a:latin typeface="DB Helvethaica X 55 Regular" panose="02000506090000020004" pitchFamily="2" charset="-34"/>
              <a:cs typeface="DB Helvethaica X 55 Regular" panose="02000506090000020004" pitchFamily="2" charset="-34"/>
            </a:endParaRPr>
          </a:p>
        </p:txBody>
      </p:sp>
      <p:pic>
        <p:nvPicPr>
          <p:cNvPr id="22" name="Picture 21">
            <a:extLst>
              <a:ext uri="{FF2B5EF4-FFF2-40B4-BE49-F238E27FC236}">
                <a16:creationId xmlns:a16="http://schemas.microsoft.com/office/drawing/2014/main" id="{FA672495-ED46-4372-AA56-6624D2E0D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4620" y="311482"/>
            <a:ext cx="1395126" cy="1334469"/>
          </a:xfrm>
          <a:prstGeom prst="rect">
            <a:avLst/>
          </a:prstGeom>
        </p:spPr>
      </p:pic>
      <p:pic>
        <p:nvPicPr>
          <p:cNvPr id="17" name="Picture 16">
            <a:extLst>
              <a:ext uri="{FF2B5EF4-FFF2-40B4-BE49-F238E27FC236}">
                <a16:creationId xmlns:a16="http://schemas.microsoft.com/office/drawing/2014/main" id="{A729B366-EFEA-4DD6-BC0B-2C6E166C66B3}"/>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368861" y="1811965"/>
            <a:ext cx="3962484" cy="2318898"/>
          </a:xfrm>
          <a:prstGeom prst="rect">
            <a:avLst/>
          </a:prstGeom>
          <a:ln>
            <a:solidFill>
              <a:schemeClr val="bg2">
                <a:lumMod val="75000"/>
              </a:schemeClr>
            </a:solidFill>
          </a:ln>
        </p:spPr>
      </p:pic>
      <p:pic>
        <p:nvPicPr>
          <p:cNvPr id="5" name="Picture 4">
            <a:extLst>
              <a:ext uri="{FF2B5EF4-FFF2-40B4-BE49-F238E27FC236}">
                <a16:creationId xmlns:a16="http://schemas.microsoft.com/office/drawing/2014/main" id="{B4746C5B-87E6-4C50-9BFF-999538D320AA}"/>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25000"/>
                    </a14:imgEffect>
                    <a14:imgEffect>
                      <a14:saturation sat="300000"/>
                    </a14:imgEffect>
                  </a14:imgLayer>
                </a14:imgProps>
              </a:ext>
            </a:extLst>
          </a:blip>
          <a:stretch>
            <a:fillRect/>
          </a:stretch>
        </p:blipFill>
        <p:spPr>
          <a:xfrm>
            <a:off x="368861" y="4291441"/>
            <a:ext cx="3962484" cy="2195387"/>
          </a:xfrm>
          <a:prstGeom prst="rect">
            <a:avLst/>
          </a:prstGeom>
          <a:ln>
            <a:solidFill>
              <a:schemeClr val="bg2">
                <a:lumMod val="75000"/>
              </a:schemeClr>
            </a:solidFill>
          </a:ln>
        </p:spPr>
      </p:pic>
      <p:pic>
        <p:nvPicPr>
          <p:cNvPr id="9" name="Picture 8">
            <a:extLst>
              <a:ext uri="{FF2B5EF4-FFF2-40B4-BE49-F238E27FC236}">
                <a16:creationId xmlns:a16="http://schemas.microsoft.com/office/drawing/2014/main" id="{019C26B2-A528-4AA0-912F-44FCB8894608}"/>
              </a:ext>
            </a:extLst>
          </p:cNvPr>
          <p:cNvPicPr>
            <a:picLocks noChangeAspect="1"/>
          </p:cNvPicPr>
          <p:nvPr/>
        </p:nvPicPr>
        <p:blipFill>
          <a:blip r:embed="rId9">
            <a:extLst>
              <a:ext uri="{BEBA8EAE-BF5A-486C-A8C5-ECC9F3942E4B}">
                <a14:imgProps xmlns:a14="http://schemas.microsoft.com/office/drawing/2010/main">
                  <a14:imgLayer r:embed="rId10">
                    <a14:imgEffect>
                      <a14:sharpenSoften amount="50000"/>
                    </a14:imgEffect>
                    <a14:imgEffect>
                      <a14:saturation sat="400000"/>
                    </a14:imgEffect>
                  </a14:imgLayer>
                </a14:imgProps>
              </a:ext>
            </a:extLst>
          </a:blip>
          <a:stretch>
            <a:fillRect/>
          </a:stretch>
        </p:blipFill>
        <p:spPr>
          <a:xfrm>
            <a:off x="4429837" y="1811966"/>
            <a:ext cx="7164706" cy="3813756"/>
          </a:xfrm>
          <a:prstGeom prst="rect">
            <a:avLst/>
          </a:prstGeom>
          <a:ln>
            <a:solidFill>
              <a:schemeClr val="bg2">
                <a:lumMod val="75000"/>
              </a:schemeClr>
            </a:solidFill>
          </a:ln>
        </p:spPr>
      </p:pic>
      <p:sp>
        <p:nvSpPr>
          <p:cNvPr id="20" name="Freeform: Shape 19">
            <a:extLst>
              <a:ext uri="{FF2B5EF4-FFF2-40B4-BE49-F238E27FC236}">
                <a16:creationId xmlns:a16="http://schemas.microsoft.com/office/drawing/2014/main" id="{547CD9D0-E5DA-4B87-A485-45ECFC0EB261}"/>
              </a:ext>
            </a:extLst>
          </p:cNvPr>
          <p:cNvSpPr/>
          <p:nvPr/>
        </p:nvSpPr>
        <p:spPr>
          <a:xfrm>
            <a:off x="2679447" y="2637411"/>
            <a:ext cx="446525" cy="498733"/>
          </a:xfrm>
          <a:custGeom>
            <a:avLst/>
            <a:gdLst>
              <a:gd name="connsiteX0" fmla="*/ 793377 w 1438835"/>
              <a:gd name="connsiteY0" fmla="*/ 13586 h 1607063"/>
              <a:gd name="connsiteX1" fmla="*/ 578224 w 1438835"/>
              <a:gd name="connsiteY1" fmla="*/ 6863 h 1607063"/>
              <a:gd name="connsiteX2" fmla="*/ 443753 w 1438835"/>
              <a:gd name="connsiteY2" fmla="*/ 13586 h 1607063"/>
              <a:gd name="connsiteX3" fmla="*/ 349624 w 1438835"/>
              <a:gd name="connsiteY3" fmla="*/ 60651 h 1607063"/>
              <a:gd name="connsiteX4" fmla="*/ 127747 w 1438835"/>
              <a:gd name="connsiteY4" fmla="*/ 289251 h 1607063"/>
              <a:gd name="connsiteX5" fmla="*/ 13447 w 1438835"/>
              <a:gd name="connsiteY5" fmla="*/ 591810 h 1607063"/>
              <a:gd name="connsiteX6" fmla="*/ 0 w 1438835"/>
              <a:gd name="connsiteY6" fmla="*/ 679216 h 1607063"/>
              <a:gd name="connsiteX7" fmla="*/ 6724 w 1438835"/>
              <a:gd name="connsiteY7" fmla="*/ 995222 h 1607063"/>
              <a:gd name="connsiteX8" fmla="*/ 40341 w 1438835"/>
              <a:gd name="connsiteY8" fmla="*/ 1116245 h 1607063"/>
              <a:gd name="connsiteX9" fmla="*/ 60512 w 1438835"/>
              <a:gd name="connsiteY9" fmla="*/ 1203651 h 1607063"/>
              <a:gd name="connsiteX10" fmla="*/ 73959 w 1438835"/>
              <a:gd name="connsiteY10" fmla="*/ 1250716 h 1607063"/>
              <a:gd name="connsiteX11" fmla="*/ 316006 w 1438835"/>
              <a:gd name="connsiteY11" fmla="*/ 1499486 h 1607063"/>
              <a:gd name="connsiteX12" fmla="*/ 524435 w 1438835"/>
              <a:gd name="connsiteY12" fmla="*/ 1600339 h 1607063"/>
              <a:gd name="connsiteX13" fmla="*/ 584947 w 1438835"/>
              <a:gd name="connsiteY13" fmla="*/ 1607063 h 1607063"/>
              <a:gd name="connsiteX14" fmla="*/ 853888 w 1438835"/>
              <a:gd name="connsiteY14" fmla="*/ 1580169 h 1607063"/>
              <a:gd name="connsiteX15" fmla="*/ 974912 w 1438835"/>
              <a:gd name="connsiteY15" fmla="*/ 1553274 h 1607063"/>
              <a:gd name="connsiteX16" fmla="*/ 1102659 w 1438835"/>
              <a:gd name="connsiteY16" fmla="*/ 1486039 h 1607063"/>
              <a:gd name="connsiteX17" fmla="*/ 1277471 w 1438835"/>
              <a:gd name="connsiteY17" fmla="*/ 1311227 h 1607063"/>
              <a:gd name="connsiteX18" fmla="*/ 1364877 w 1438835"/>
              <a:gd name="connsiteY18" fmla="*/ 1116245 h 1607063"/>
              <a:gd name="connsiteX19" fmla="*/ 1385047 w 1438835"/>
              <a:gd name="connsiteY19" fmla="*/ 1015392 h 1607063"/>
              <a:gd name="connsiteX20" fmla="*/ 1398494 w 1438835"/>
              <a:gd name="connsiteY20" fmla="*/ 975051 h 1607063"/>
              <a:gd name="connsiteX21" fmla="*/ 1411941 w 1438835"/>
              <a:gd name="connsiteY21" fmla="*/ 901092 h 1607063"/>
              <a:gd name="connsiteX22" fmla="*/ 1425388 w 1438835"/>
              <a:gd name="connsiteY22" fmla="*/ 719557 h 1607063"/>
              <a:gd name="connsiteX23" fmla="*/ 1438835 w 1438835"/>
              <a:gd name="connsiteY23" fmla="*/ 477510 h 1607063"/>
              <a:gd name="connsiteX24" fmla="*/ 1432112 w 1438835"/>
              <a:gd name="connsiteY24" fmla="*/ 416998 h 1607063"/>
              <a:gd name="connsiteX25" fmla="*/ 1398494 w 1438835"/>
              <a:gd name="connsiteY25" fmla="*/ 336316 h 1607063"/>
              <a:gd name="connsiteX26" fmla="*/ 1378324 w 1438835"/>
              <a:gd name="connsiteY26" fmla="*/ 309422 h 1607063"/>
              <a:gd name="connsiteX27" fmla="*/ 1364877 w 1438835"/>
              <a:gd name="connsiteY27" fmla="*/ 275804 h 1607063"/>
              <a:gd name="connsiteX28" fmla="*/ 1284194 w 1438835"/>
              <a:gd name="connsiteY28" fmla="*/ 141333 h 1607063"/>
              <a:gd name="connsiteX29" fmla="*/ 1243853 w 1438835"/>
              <a:gd name="connsiteY29" fmla="*/ 100992 h 1607063"/>
              <a:gd name="connsiteX30" fmla="*/ 1223683 w 1438835"/>
              <a:gd name="connsiteY30" fmla="*/ 87545 h 1607063"/>
              <a:gd name="connsiteX31" fmla="*/ 1116106 w 1438835"/>
              <a:gd name="connsiteY31" fmla="*/ 74098 h 1607063"/>
              <a:gd name="connsiteX32" fmla="*/ 1089212 w 1438835"/>
              <a:gd name="connsiteY32" fmla="*/ 60651 h 1607063"/>
              <a:gd name="connsiteX33" fmla="*/ 1069041 w 1438835"/>
              <a:gd name="connsiteY33" fmla="*/ 47204 h 1607063"/>
              <a:gd name="connsiteX34" fmla="*/ 1001806 w 1438835"/>
              <a:gd name="connsiteY34" fmla="*/ 20310 h 1607063"/>
              <a:gd name="connsiteX35" fmla="*/ 927847 w 1438835"/>
              <a:gd name="connsiteY35" fmla="*/ 139 h 1607063"/>
              <a:gd name="connsiteX36" fmla="*/ 793377 w 1438835"/>
              <a:gd name="connsiteY36" fmla="*/ 13586 h 16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38835" h="1607063">
                <a:moveTo>
                  <a:pt x="793377" y="13586"/>
                </a:moveTo>
                <a:cubicBezTo>
                  <a:pt x="735107" y="14707"/>
                  <a:pt x="826463" y="12380"/>
                  <a:pt x="578224" y="6863"/>
                </a:cubicBezTo>
                <a:cubicBezTo>
                  <a:pt x="533355" y="5866"/>
                  <a:pt x="488577" y="11345"/>
                  <a:pt x="443753" y="13586"/>
                </a:cubicBezTo>
                <a:cubicBezTo>
                  <a:pt x="412377" y="29274"/>
                  <a:pt x="376806" y="38476"/>
                  <a:pt x="349624" y="60651"/>
                </a:cubicBezTo>
                <a:cubicBezTo>
                  <a:pt x="280894" y="116721"/>
                  <a:pt x="193977" y="215663"/>
                  <a:pt x="127747" y="289251"/>
                </a:cubicBezTo>
                <a:cubicBezTo>
                  <a:pt x="72665" y="417775"/>
                  <a:pt x="42338" y="467991"/>
                  <a:pt x="13447" y="591810"/>
                </a:cubicBezTo>
                <a:cubicBezTo>
                  <a:pt x="6749" y="620517"/>
                  <a:pt x="4482" y="650081"/>
                  <a:pt x="0" y="679216"/>
                </a:cubicBezTo>
                <a:cubicBezTo>
                  <a:pt x="2241" y="784551"/>
                  <a:pt x="-2960" y="890309"/>
                  <a:pt x="6724" y="995222"/>
                </a:cubicBezTo>
                <a:cubicBezTo>
                  <a:pt x="10572" y="1036913"/>
                  <a:pt x="29879" y="1075705"/>
                  <a:pt x="40341" y="1116245"/>
                </a:cubicBezTo>
                <a:cubicBezTo>
                  <a:pt x="47813" y="1145198"/>
                  <a:pt x="53260" y="1174643"/>
                  <a:pt x="60512" y="1203651"/>
                </a:cubicBezTo>
                <a:cubicBezTo>
                  <a:pt x="64469" y="1219480"/>
                  <a:pt x="65371" y="1236843"/>
                  <a:pt x="73959" y="1250716"/>
                </a:cubicBezTo>
                <a:cubicBezTo>
                  <a:pt x="126715" y="1335937"/>
                  <a:pt x="248753" y="1449047"/>
                  <a:pt x="316006" y="1499486"/>
                </a:cubicBezTo>
                <a:cubicBezTo>
                  <a:pt x="386043" y="1552014"/>
                  <a:pt x="444632" y="1586256"/>
                  <a:pt x="524435" y="1600339"/>
                </a:cubicBezTo>
                <a:cubicBezTo>
                  <a:pt x="544421" y="1603866"/>
                  <a:pt x="564776" y="1604822"/>
                  <a:pt x="584947" y="1607063"/>
                </a:cubicBezTo>
                <a:cubicBezTo>
                  <a:pt x="674594" y="1598098"/>
                  <a:pt x="764639" y="1592479"/>
                  <a:pt x="853888" y="1580169"/>
                </a:cubicBezTo>
                <a:cubicBezTo>
                  <a:pt x="894826" y="1574522"/>
                  <a:pt x="935289" y="1565014"/>
                  <a:pt x="974912" y="1553274"/>
                </a:cubicBezTo>
                <a:cubicBezTo>
                  <a:pt x="1007693" y="1543561"/>
                  <a:pt x="1077612" y="1504824"/>
                  <a:pt x="1102659" y="1486039"/>
                </a:cubicBezTo>
                <a:cubicBezTo>
                  <a:pt x="1189861" y="1420637"/>
                  <a:pt x="1226024" y="1395747"/>
                  <a:pt x="1277471" y="1311227"/>
                </a:cubicBezTo>
                <a:cubicBezTo>
                  <a:pt x="1309526" y="1258565"/>
                  <a:pt x="1342969" y="1169450"/>
                  <a:pt x="1364877" y="1116245"/>
                </a:cubicBezTo>
                <a:cubicBezTo>
                  <a:pt x="1371600" y="1082627"/>
                  <a:pt x="1377106" y="1048743"/>
                  <a:pt x="1385047" y="1015392"/>
                </a:cubicBezTo>
                <a:cubicBezTo>
                  <a:pt x="1388330" y="1001603"/>
                  <a:pt x="1395248" y="988849"/>
                  <a:pt x="1398494" y="975051"/>
                </a:cubicBezTo>
                <a:cubicBezTo>
                  <a:pt x="1404233" y="950660"/>
                  <a:pt x="1407459" y="925745"/>
                  <a:pt x="1411941" y="901092"/>
                </a:cubicBezTo>
                <a:cubicBezTo>
                  <a:pt x="1416423" y="840580"/>
                  <a:pt x="1422633" y="780172"/>
                  <a:pt x="1425388" y="719557"/>
                </a:cubicBezTo>
                <a:cubicBezTo>
                  <a:pt x="1433540" y="540215"/>
                  <a:pt x="1428596" y="620871"/>
                  <a:pt x="1438835" y="477510"/>
                </a:cubicBezTo>
                <a:cubicBezTo>
                  <a:pt x="1436594" y="457339"/>
                  <a:pt x="1436092" y="436899"/>
                  <a:pt x="1432112" y="416998"/>
                </a:cubicBezTo>
                <a:cubicBezTo>
                  <a:pt x="1427331" y="393091"/>
                  <a:pt x="1410770" y="356776"/>
                  <a:pt x="1398494" y="336316"/>
                </a:cubicBezTo>
                <a:cubicBezTo>
                  <a:pt x="1392729" y="326707"/>
                  <a:pt x="1383766" y="319218"/>
                  <a:pt x="1378324" y="309422"/>
                </a:cubicBezTo>
                <a:cubicBezTo>
                  <a:pt x="1372463" y="298872"/>
                  <a:pt x="1370774" y="286334"/>
                  <a:pt x="1364877" y="275804"/>
                </a:cubicBezTo>
                <a:cubicBezTo>
                  <a:pt x="1339336" y="230196"/>
                  <a:pt x="1311373" y="185984"/>
                  <a:pt x="1284194" y="141333"/>
                </a:cubicBezTo>
                <a:cubicBezTo>
                  <a:pt x="1268482" y="115520"/>
                  <a:pt x="1271732" y="120906"/>
                  <a:pt x="1243853" y="100992"/>
                </a:cubicBezTo>
                <a:cubicBezTo>
                  <a:pt x="1237278" y="96295"/>
                  <a:pt x="1231423" y="89867"/>
                  <a:pt x="1223683" y="87545"/>
                </a:cubicBezTo>
                <a:cubicBezTo>
                  <a:pt x="1212402" y="84161"/>
                  <a:pt x="1120813" y="74621"/>
                  <a:pt x="1116106" y="74098"/>
                </a:cubicBezTo>
                <a:cubicBezTo>
                  <a:pt x="1107141" y="69616"/>
                  <a:pt x="1097914" y="65624"/>
                  <a:pt x="1089212" y="60651"/>
                </a:cubicBezTo>
                <a:cubicBezTo>
                  <a:pt x="1082196" y="56642"/>
                  <a:pt x="1076378" y="50590"/>
                  <a:pt x="1069041" y="47204"/>
                </a:cubicBezTo>
                <a:cubicBezTo>
                  <a:pt x="1047125" y="37089"/>
                  <a:pt x="1024218" y="29275"/>
                  <a:pt x="1001806" y="20310"/>
                </a:cubicBezTo>
                <a:cubicBezTo>
                  <a:pt x="971668" y="8255"/>
                  <a:pt x="961865" y="1557"/>
                  <a:pt x="927847" y="139"/>
                </a:cubicBezTo>
                <a:cubicBezTo>
                  <a:pt x="887541" y="-1541"/>
                  <a:pt x="851647" y="12465"/>
                  <a:pt x="793377" y="13586"/>
                </a:cubicBezTo>
                <a:close/>
              </a:path>
            </a:pathLst>
          </a:custGeom>
          <a:solidFill>
            <a:schemeClr val="bg1"/>
          </a:solidFill>
          <a:ln w="28575">
            <a:solidFill>
              <a:srgbClr val="FF3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3D42"/>
                </a:solidFill>
                <a:latin typeface="DB Helvethaica X 55 Regular" panose="02000506090000020004" pitchFamily="2" charset="-34"/>
                <a:cs typeface="DB Helvethaica X 55 Regular" panose="02000506090000020004" pitchFamily="2" charset="-34"/>
              </a:rPr>
              <a:t>3</a:t>
            </a:r>
            <a:endParaRPr lang="th-TH" sz="2400">
              <a:solidFill>
                <a:srgbClr val="FF3D42"/>
              </a:solidFill>
              <a:latin typeface="DB Helvethaica X 55 Regular" panose="02000506090000020004" pitchFamily="2" charset="-34"/>
              <a:cs typeface="DB Helvethaica X 55 Regular" panose="02000506090000020004" pitchFamily="2" charset="-34"/>
            </a:endParaRPr>
          </a:p>
        </p:txBody>
      </p:sp>
      <p:sp>
        <p:nvSpPr>
          <p:cNvPr id="23" name="Rectangle 50">
            <a:extLst>
              <a:ext uri="{FF2B5EF4-FFF2-40B4-BE49-F238E27FC236}">
                <a16:creationId xmlns:a16="http://schemas.microsoft.com/office/drawing/2014/main" id="{17F61015-4189-4022-AA32-69F476C87F9A}"/>
              </a:ext>
            </a:extLst>
          </p:cNvPr>
          <p:cNvSpPr/>
          <p:nvPr/>
        </p:nvSpPr>
        <p:spPr>
          <a:xfrm flipH="1">
            <a:off x="1408918" y="2618483"/>
            <a:ext cx="1149681" cy="498733"/>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noFill/>
          <a:ln w="28575">
            <a:solidFill>
              <a:srgbClr val="FF3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
        <p:nvSpPr>
          <p:cNvPr id="24" name="Rectangle 50">
            <a:extLst>
              <a:ext uri="{FF2B5EF4-FFF2-40B4-BE49-F238E27FC236}">
                <a16:creationId xmlns:a16="http://schemas.microsoft.com/office/drawing/2014/main" id="{AA53F90E-0197-429E-868F-57DB58319749}"/>
              </a:ext>
            </a:extLst>
          </p:cNvPr>
          <p:cNvSpPr/>
          <p:nvPr/>
        </p:nvSpPr>
        <p:spPr>
          <a:xfrm flipH="1">
            <a:off x="1191318" y="5604455"/>
            <a:ext cx="1030885" cy="317107"/>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noFill/>
          <a:ln w="28575">
            <a:solidFill>
              <a:srgbClr val="FF3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
        <p:nvSpPr>
          <p:cNvPr id="25" name="Freeform: Shape 24">
            <a:extLst>
              <a:ext uri="{FF2B5EF4-FFF2-40B4-BE49-F238E27FC236}">
                <a16:creationId xmlns:a16="http://schemas.microsoft.com/office/drawing/2014/main" id="{3885ADEB-E040-42A3-941B-1B06BCF950FC}"/>
              </a:ext>
            </a:extLst>
          </p:cNvPr>
          <p:cNvSpPr/>
          <p:nvPr/>
        </p:nvSpPr>
        <p:spPr>
          <a:xfrm>
            <a:off x="1983758" y="5025433"/>
            <a:ext cx="446525" cy="498733"/>
          </a:xfrm>
          <a:custGeom>
            <a:avLst/>
            <a:gdLst>
              <a:gd name="connsiteX0" fmla="*/ 793377 w 1438835"/>
              <a:gd name="connsiteY0" fmla="*/ 13586 h 1607063"/>
              <a:gd name="connsiteX1" fmla="*/ 578224 w 1438835"/>
              <a:gd name="connsiteY1" fmla="*/ 6863 h 1607063"/>
              <a:gd name="connsiteX2" fmla="*/ 443753 w 1438835"/>
              <a:gd name="connsiteY2" fmla="*/ 13586 h 1607063"/>
              <a:gd name="connsiteX3" fmla="*/ 349624 w 1438835"/>
              <a:gd name="connsiteY3" fmla="*/ 60651 h 1607063"/>
              <a:gd name="connsiteX4" fmla="*/ 127747 w 1438835"/>
              <a:gd name="connsiteY4" fmla="*/ 289251 h 1607063"/>
              <a:gd name="connsiteX5" fmla="*/ 13447 w 1438835"/>
              <a:gd name="connsiteY5" fmla="*/ 591810 h 1607063"/>
              <a:gd name="connsiteX6" fmla="*/ 0 w 1438835"/>
              <a:gd name="connsiteY6" fmla="*/ 679216 h 1607063"/>
              <a:gd name="connsiteX7" fmla="*/ 6724 w 1438835"/>
              <a:gd name="connsiteY7" fmla="*/ 995222 h 1607063"/>
              <a:gd name="connsiteX8" fmla="*/ 40341 w 1438835"/>
              <a:gd name="connsiteY8" fmla="*/ 1116245 h 1607063"/>
              <a:gd name="connsiteX9" fmla="*/ 60512 w 1438835"/>
              <a:gd name="connsiteY9" fmla="*/ 1203651 h 1607063"/>
              <a:gd name="connsiteX10" fmla="*/ 73959 w 1438835"/>
              <a:gd name="connsiteY10" fmla="*/ 1250716 h 1607063"/>
              <a:gd name="connsiteX11" fmla="*/ 316006 w 1438835"/>
              <a:gd name="connsiteY11" fmla="*/ 1499486 h 1607063"/>
              <a:gd name="connsiteX12" fmla="*/ 524435 w 1438835"/>
              <a:gd name="connsiteY12" fmla="*/ 1600339 h 1607063"/>
              <a:gd name="connsiteX13" fmla="*/ 584947 w 1438835"/>
              <a:gd name="connsiteY13" fmla="*/ 1607063 h 1607063"/>
              <a:gd name="connsiteX14" fmla="*/ 853888 w 1438835"/>
              <a:gd name="connsiteY14" fmla="*/ 1580169 h 1607063"/>
              <a:gd name="connsiteX15" fmla="*/ 974912 w 1438835"/>
              <a:gd name="connsiteY15" fmla="*/ 1553274 h 1607063"/>
              <a:gd name="connsiteX16" fmla="*/ 1102659 w 1438835"/>
              <a:gd name="connsiteY16" fmla="*/ 1486039 h 1607063"/>
              <a:gd name="connsiteX17" fmla="*/ 1277471 w 1438835"/>
              <a:gd name="connsiteY17" fmla="*/ 1311227 h 1607063"/>
              <a:gd name="connsiteX18" fmla="*/ 1364877 w 1438835"/>
              <a:gd name="connsiteY18" fmla="*/ 1116245 h 1607063"/>
              <a:gd name="connsiteX19" fmla="*/ 1385047 w 1438835"/>
              <a:gd name="connsiteY19" fmla="*/ 1015392 h 1607063"/>
              <a:gd name="connsiteX20" fmla="*/ 1398494 w 1438835"/>
              <a:gd name="connsiteY20" fmla="*/ 975051 h 1607063"/>
              <a:gd name="connsiteX21" fmla="*/ 1411941 w 1438835"/>
              <a:gd name="connsiteY21" fmla="*/ 901092 h 1607063"/>
              <a:gd name="connsiteX22" fmla="*/ 1425388 w 1438835"/>
              <a:gd name="connsiteY22" fmla="*/ 719557 h 1607063"/>
              <a:gd name="connsiteX23" fmla="*/ 1438835 w 1438835"/>
              <a:gd name="connsiteY23" fmla="*/ 477510 h 1607063"/>
              <a:gd name="connsiteX24" fmla="*/ 1432112 w 1438835"/>
              <a:gd name="connsiteY24" fmla="*/ 416998 h 1607063"/>
              <a:gd name="connsiteX25" fmla="*/ 1398494 w 1438835"/>
              <a:gd name="connsiteY25" fmla="*/ 336316 h 1607063"/>
              <a:gd name="connsiteX26" fmla="*/ 1378324 w 1438835"/>
              <a:gd name="connsiteY26" fmla="*/ 309422 h 1607063"/>
              <a:gd name="connsiteX27" fmla="*/ 1364877 w 1438835"/>
              <a:gd name="connsiteY27" fmla="*/ 275804 h 1607063"/>
              <a:gd name="connsiteX28" fmla="*/ 1284194 w 1438835"/>
              <a:gd name="connsiteY28" fmla="*/ 141333 h 1607063"/>
              <a:gd name="connsiteX29" fmla="*/ 1243853 w 1438835"/>
              <a:gd name="connsiteY29" fmla="*/ 100992 h 1607063"/>
              <a:gd name="connsiteX30" fmla="*/ 1223683 w 1438835"/>
              <a:gd name="connsiteY30" fmla="*/ 87545 h 1607063"/>
              <a:gd name="connsiteX31" fmla="*/ 1116106 w 1438835"/>
              <a:gd name="connsiteY31" fmla="*/ 74098 h 1607063"/>
              <a:gd name="connsiteX32" fmla="*/ 1089212 w 1438835"/>
              <a:gd name="connsiteY32" fmla="*/ 60651 h 1607063"/>
              <a:gd name="connsiteX33" fmla="*/ 1069041 w 1438835"/>
              <a:gd name="connsiteY33" fmla="*/ 47204 h 1607063"/>
              <a:gd name="connsiteX34" fmla="*/ 1001806 w 1438835"/>
              <a:gd name="connsiteY34" fmla="*/ 20310 h 1607063"/>
              <a:gd name="connsiteX35" fmla="*/ 927847 w 1438835"/>
              <a:gd name="connsiteY35" fmla="*/ 139 h 1607063"/>
              <a:gd name="connsiteX36" fmla="*/ 793377 w 1438835"/>
              <a:gd name="connsiteY36" fmla="*/ 13586 h 16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38835" h="1607063">
                <a:moveTo>
                  <a:pt x="793377" y="13586"/>
                </a:moveTo>
                <a:cubicBezTo>
                  <a:pt x="735107" y="14707"/>
                  <a:pt x="826463" y="12380"/>
                  <a:pt x="578224" y="6863"/>
                </a:cubicBezTo>
                <a:cubicBezTo>
                  <a:pt x="533355" y="5866"/>
                  <a:pt x="488577" y="11345"/>
                  <a:pt x="443753" y="13586"/>
                </a:cubicBezTo>
                <a:cubicBezTo>
                  <a:pt x="412377" y="29274"/>
                  <a:pt x="376806" y="38476"/>
                  <a:pt x="349624" y="60651"/>
                </a:cubicBezTo>
                <a:cubicBezTo>
                  <a:pt x="280894" y="116721"/>
                  <a:pt x="193977" y="215663"/>
                  <a:pt x="127747" y="289251"/>
                </a:cubicBezTo>
                <a:cubicBezTo>
                  <a:pt x="72665" y="417775"/>
                  <a:pt x="42338" y="467991"/>
                  <a:pt x="13447" y="591810"/>
                </a:cubicBezTo>
                <a:cubicBezTo>
                  <a:pt x="6749" y="620517"/>
                  <a:pt x="4482" y="650081"/>
                  <a:pt x="0" y="679216"/>
                </a:cubicBezTo>
                <a:cubicBezTo>
                  <a:pt x="2241" y="784551"/>
                  <a:pt x="-2960" y="890309"/>
                  <a:pt x="6724" y="995222"/>
                </a:cubicBezTo>
                <a:cubicBezTo>
                  <a:pt x="10572" y="1036913"/>
                  <a:pt x="29879" y="1075705"/>
                  <a:pt x="40341" y="1116245"/>
                </a:cubicBezTo>
                <a:cubicBezTo>
                  <a:pt x="47813" y="1145198"/>
                  <a:pt x="53260" y="1174643"/>
                  <a:pt x="60512" y="1203651"/>
                </a:cubicBezTo>
                <a:cubicBezTo>
                  <a:pt x="64469" y="1219480"/>
                  <a:pt x="65371" y="1236843"/>
                  <a:pt x="73959" y="1250716"/>
                </a:cubicBezTo>
                <a:cubicBezTo>
                  <a:pt x="126715" y="1335937"/>
                  <a:pt x="248753" y="1449047"/>
                  <a:pt x="316006" y="1499486"/>
                </a:cubicBezTo>
                <a:cubicBezTo>
                  <a:pt x="386043" y="1552014"/>
                  <a:pt x="444632" y="1586256"/>
                  <a:pt x="524435" y="1600339"/>
                </a:cubicBezTo>
                <a:cubicBezTo>
                  <a:pt x="544421" y="1603866"/>
                  <a:pt x="564776" y="1604822"/>
                  <a:pt x="584947" y="1607063"/>
                </a:cubicBezTo>
                <a:cubicBezTo>
                  <a:pt x="674594" y="1598098"/>
                  <a:pt x="764639" y="1592479"/>
                  <a:pt x="853888" y="1580169"/>
                </a:cubicBezTo>
                <a:cubicBezTo>
                  <a:pt x="894826" y="1574522"/>
                  <a:pt x="935289" y="1565014"/>
                  <a:pt x="974912" y="1553274"/>
                </a:cubicBezTo>
                <a:cubicBezTo>
                  <a:pt x="1007693" y="1543561"/>
                  <a:pt x="1077612" y="1504824"/>
                  <a:pt x="1102659" y="1486039"/>
                </a:cubicBezTo>
                <a:cubicBezTo>
                  <a:pt x="1189861" y="1420637"/>
                  <a:pt x="1226024" y="1395747"/>
                  <a:pt x="1277471" y="1311227"/>
                </a:cubicBezTo>
                <a:cubicBezTo>
                  <a:pt x="1309526" y="1258565"/>
                  <a:pt x="1342969" y="1169450"/>
                  <a:pt x="1364877" y="1116245"/>
                </a:cubicBezTo>
                <a:cubicBezTo>
                  <a:pt x="1371600" y="1082627"/>
                  <a:pt x="1377106" y="1048743"/>
                  <a:pt x="1385047" y="1015392"/>
                </a:cubicBezTo>
                <a:cubicBezTo>
                  <a:pt x="1388330" y="1001603"/>
                  <a:pt x="1395248" y="988849"/>
                  <a:pt x="1398494" y="975051"/>
                </a:cubicBezTo>
                <a:cubicBezTo>
                  <a:pt x="1404233" y="950660"/>
                  <a:pt x="1407459" y="925745"/>
                  <a:pt x="1411941" y="901092"/>
                </a:cubicBezTo>
                <a:cubicBezTo>
                  <a:pt x="1416423" y="840580"/>
                  <a:pt x="1422633" y="780172"/>
                  <a:pt x="1425388" y="719557"/>
                </a:cubicBezTo>
                <a:cubicBezTo>
                  <a:pt x="1433540" y="540215"/>
                  <a:pt x="1428596" y="620871"/>
                  <a:pt x="1438835" y="477510"/>
                </a:cubicBezTo>
                <a:cubicBezTo>
                  <a:pt x="1436594" y="457339"/>
                  <a:pt x="1436092" y="436899"/>
                  <a:pt x="1432112" y="416998"/>
                </a:cubicBezTo>
                <a:cubicBezTo>
                  <a:pt x="1427331" y="393091"/>
                  <a:pt x="1410770" y="356776"/>
                  <a:pt x="1398494" y="336316"/>
                </a:cubicBezTo>
                <a:cubicBezTo>
                  <a:pt x="1392729" y="326707"/>
                  <a:pt x="1383766" y="319218"/>
                  <a:pt x="1378324" y="309422"/>
                </a:cubicBezTo>
                <a:cubicBezTo>
                  <a:pt x="1372463" y="298872"/>
                  <a:pt x="1370774" y="286334"/>
                  <a:pt x="1364877" y="275804"/>
                </a:cubicBezTo>
                <a:cubicBezTo>
                  <a:pt x="1339336" y="230196"/>
                  <a:pt x="1311373" y="185984"/>
                  <a:pt x="1284194" y="141333"/>
                </a:cubicBezTo>
                <a:cubicBezTo>
                  <a:pt x="1268482" y="115520"/>
                  <a:pt x="1271732" y="120906"/>
                  <a:pt x="1243853" y="100992"/>
                </a:cubicBezTo>
                <a:cubicBezTo>
                  <a:pt x="1237278" y="96295"/>
                  <a:pt x="1231423" y="89867"/>
                  <a:pt x="1223683" y="87545"/>
                </a:cubicBezTo>
                <a:cubicBezTo>
                  <a:pt x="1212402" y="84161"/>
                  <a:pt x="1120813" y="74621"/>
                  <a:pt x="1116106" y="74098"/>
                </a:cubicBezTo>
                <a:cubicBezTo>
                  <a:pt x="1107141" y="69616"/>
                  <a:pt x="1097914" y="65624"/>
                  <a:pt x="1089212" y="60651"/>
                </a:cubicBezTo>
                <a:cubicBezTo>
                  <a:pt x="1082196" y="56642"/>
                  <a:pt x="1076378" y="50590"/>
                  <a:pt x="1069041" y="47204"/>
                </a:cubicBezTo>
                <a:cubicBezTo>
                  <a:pt x="1047125" y="37089"/>
                  <a:pt x="1024218" y="29275"/>
                  <a:pt x="1001806" y="20310"/>
                </a:cubicBezTo>
                <a:cubicBezTo>
                  <a:pt x="971668" y="8255"/>
                  <a:pt x="961865" y="1557"/>
                  <a:pt x="927847" y="139"/>
                </a:cubicBezTo>
                <a:cubicBezTo>
                  <a:pt x="887541" y="-1541"/>
                  <a:pt x="851647" y="12465"/>
                  <a:pt x="793377" y="13586"/>
                </a:cubicBezTo>
                <a:close/>
              </a:path>
            </a:pathLst>
          </a:custGeom>
          <a:solidFill>
            <a:schemeClr val="bg1"/>
          </a:solidFill>
          <a:ln w="28575">
            <a:solidFill>
              <a:srgbClr val="FF3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3D42"/>
                </a:solidFill>
                <a:latin typeface="DB Helvethaica X 55 Regular" panose="02000506090000020004" pitchFamily="2" charset="-34"/>
                <a:cs typeface="DB Helvethaica X 55 Regular" panose="02000506090000020004" pitchFamily="2" charset="-34"/>
              </a:rPr>
              <a:t>4</a:t>
            </a:r>
            <a:endParaRPr lang="th-TH" sz="2400">
              <a:solidFill>
                <a:srgbClr val="FF3D42"/>
              </a:solidFill>
              <a:latin typeface="DB Helvethaica X 55 Regular" panose="02000506090000020004" pitchFamily="2" charset="-34"/>
              <a:cs typeface="DB Helvethaica X 55 Regular" panose="02000506090000020004" pitchFamily="2" charset="-34"/>
            </a:endParaRPr>
          </a:p>
        </p:txBody>
      </p:sp>
      <p:sp>
        <p:nvSpPr>
          <p:cNvPr id="26" name="Freeform: Shape 25">
            <a:extLst>
              <a:ext uri="{FF2B5EF4-FFF2-40B4-BE49-F238E27FC236}">
                <a16:creationId xmlns:a16="http://schemas.microsoft.com/office/drawing/2014/main" id="{72D0968B-A0EC-48D8-97E8-E621AAB24046}"/>
              </a:ext>
            </a:extLst>
          </p:cNvPr>
          <p:cNvSpPr/>
          <p:nvPr/>
        </p:nvSpPr>
        <p:spPr>
          <a:xfrm>
            <a:off x="8451898" y="2367877"/>
            <a:ext cx="446525" cy="498733"/>
          </a:xfrm>
          <a:custGeom>
            <a:avLst/>
            <a:gdLst>
              <a:gd name="connsiteX0" fmla="*/ 793377 w 1438835"/>
              <a:gd name="connsiteY0" fmla="*/ 13586 h 1607063"/>
              <a:gd name="connsiteX1" fmla="*/ 578224 w 1438835"/>
              <a:gd name="connsiteY1" fmla="*/ 6863 h 1607063"/>
              <a:gd name="connsiteX2" fmla="*/ 443753 w 1438835"/>
              <a:gd name="connsiteY2" fmla="*/ 13586 h 1607063"/>
              <a:gd name="connsiteX3" fmla="*/ 349624 w 1438835"/>
              <a:gd name="connsiteY3" fmla="*/ 60651 h 1607063"/>
              <a:gd name="connsiteX4" fmla="*/ 127747 w 1438835"/>
              <a:gd name="connsiteY4" fmla="*/ 289251 h 1607063"/>
              <a:gd name="connsiteX5" fmla="*/ 13447 w 1438835"/>
              <a:gd name="connsiteY5" fmla="*/ 591810 h 1607063"/>
              <a:gd name="connsiteX6" fmla="*/ 0 w 1438835"/>
              <a:gd name="connsiteY6" fmla="*/ 679216 h 1607063"/>
              <a:gd name="connsiteX7" fmla="*/ 6724 w 1438835"/>
              <a:gd name="connsiteY7" fmla="*/ 995222 h 1607063"/>
              <a:gd name="connsiteX8" fmla="*/ 40341 w 1438835"/>
              <a:gd name="connsiteY8" fmla="*/ 1116245 h 1607063"/>
              <a:gd name="connsiteX9" fmla="*/ 60512 w 1438835"/>
              <a:gd name="connsiteY9" fmla="*/ 1203651 h 1607063"/>
              <a:gd name="connsiteX10" fmla="*/ 73959 w 1438835"/>
              <a:gd name="connsiteY10" fmla="*/ 1250716 h 1607063"/>
              <a:gd name="connsiteX11" fmla="*/ 316006 w 1438835"/>
              <a:gd name="connsiteY11" fmla="*/ 1499486 h 1607063"/>
              <a:gd name="connsiteX12" fmla="*/ 524435 w 1438835"/>
              <a:gd name="connsiteY12" fmla="*/ 1600339 h 1607063"/>
              <a:gd name="connsiteX13" fmla="*/ 584947 w 1438835"/>
              <a:gd name="connsiteY13" fmla="*/ 1607063 h 1607063"/>
              <a:gd name="connsiteX14" fmla="*/ 853888 w 1438835"/>
              <a:gd name="connsiteY14" fmla="*/ 1580169 h 1607063"/>
              <a:gd name="connsiteX15" fmla="*/ 974912 w 1438835"/>
              <a:gd name="connsiteY15" fmla="*/ 1553274 h 1607063"/>
              <a:gd name="connsiteX16" fmla="*/ 1102659 w 1438835"/>
              <a:gd name="connsiteY16" fmla="*/ 1486039 h 1607063"/>
              <a:gd name="connsiteX17" fmla="*/ 1277471 w 1438835"/>
              <a:gd name="connsiteY17" fmla="*/ 1311227 h 1607063"/>
              <a:gd name="connsiteX18" fmla="*/ 1364877 w 1438835"/>
              <a:gd name="connsiteY18" fmla="*/ 1116245 h 1607063"/>
              <a:gd name="connsiteX19" fmla="*/ 1385047 w 1438835"/>
              <a:gd name="connsiteY19" fmla="*/ 1015392 h 1607063"/>
              <a:gd name="connsiteX20" fmla="*/ 1398494 w 1438835"/>
              <a:gd name="connsiteY20" fmla="*/ 975051 h 1607063"/>
              <a:gd name="connsiteX21" fmla="*/ 1411941 w 1438835"/>
              <a:gd name="connsiteY21" fmla="*/ 901092 h 1607063"/>
              <a:gd name="connsiteX22" fmla="*/ 1425388 w 1438835"/>
              <a:gd name="connsiteY22" fmla="*/ 719557 h 1607063"/>
              <a:gd name="connsiteX23" fmla="*/ 1438835 w 1438835"/>
              <a:gd name="connsiteY23" fmla="*/ 477510 h 1607063"/>
              <a:gd name="connsiteX24" fmla="*/ 1432112 w 1438835"/>
              <a:gd name="connsiteY24" fmla="*/ 416998 h 1607063"/>
              <a:gd name="connsiteX25" fmla="*/ 1398494 w 1438835"/>
              <a:gd name="connsiteY25" fmla="*/ 336316 h 1607063"/>
              <a:gd name="connsiteX26" fmla="*/ 1378324 w 1438835"/>
              <a:gd name="connsiteY26" fmla="*/ 309422 h 1607063"/>
              <a:gd name="connsiteX27" fmla="*/ 1364877 w 1438835"/>
              <a:gd name="connsiteY27" fmla="*/ 275804 h 1607063"/>
              <a:gd name="connsiteX28" fmla="*/ 1284194 w 1438835"/>
              <a:gd name="connsiteY28" fmla="*/ 141333 h 1607063"/>
              <a:gd name="connsiteX29" fmla="*/ 1243853 w 1438835"/>
              <a:gd name="connsiteY29" fmla="*/ 100992 h 1607063"/>
              <a:gd name="connsiteX30" fmla="*/ 1223683 w 1438835"/>
              <a:gd name="connsiteY30" fmla="*/ 87545 h 1607063"/>
              <a:gd name="connsiteX31" fmla="*/ 1116106 w 1438835"/>
              <a:gd name="connsiteY31" fmla="*/ 74098 h 1607063"/>
              <a:gd name="connsiteX32" fmla="*/ 1089212 w 1438835"/>
              <a:gd name="connsiteY32" fmla="*/ 60651 h 1607063"/>
              <a:gd name="connsiteX33" fmla="*/ 1069041 w 1438835"/>
              <a:gd name="connsiteY33" fmla="*/ 47204 h 1607063"/>
              <a:gd name="connsiteX34" fmla="*/ 1001806 w 1438835"/>
              <a:gd name="connsiteY34" fmla="*/ 20310 h 1607063"/>
              <a:gd name="connsiteX35" fmla="*/ 927847 w 1438835"/>
              <a:gd name="connsiteY35" fmla="*/ 139 h 1607063"/>
              <a:gd name="connsiteX36" fmla="*/ 793377 w 1438835"/>
              <a:gd name="connsiteY36" fmla="*/ 13586 h 16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38835" h="1607063">
                <a:moveTo>
                  <a:pt x="793377" y="13586"/>
                </a:moveTo>
                <a:cubicBezTo>
                  <a:pt x="735107" y="14707"/>
                  <a:pt x="826463" y="12380"/>
                  <a:pt x="578224" y="6863"/>
                </a:cubicBezTo>
                <a:cubicBezTo>
                  <a:pt x="533355" y="5866"/>
                  <a:pt x="488577" y="11345"/>
                  <a:pt x="443753" y="13586"/>
                </a:cubicBezTo>
                <a:cubicBezTo>
                  <a:pt x="412377" y="29274"/>
                  <a:pt x="376806" y="38476"/>
                  <a:pt x="349624" y="60651"/>
                </a:cubicBezTo>
                <a:cubicBezTo>
                  <a:pt x="280894" y="116721"/>
                  <a:pt x="193977" y="215663"/>
                  <a:pt x="127747" y="289251"/>
                </a:cubicBezTo>
                <a:cubicBezTo>
                  <a:pt x="72665" y="417775"/>
                  <a:pt x="42338" y="467991"/>
                  <a:pt x="13447" y="591810"/>
                </a:cubicBezTo>
                <a:cubicBezTo>
                  <a:pt x="6749" y="620517"/>
                  <a:pt x="4482" y="650081"/>
                  <a:pt x="0" y="679216"/>
                </a:cubicBezTo>
                <a:cubicBezTo>
                  <a:pt x="2241" y="784551"/>
                  <a:pt x="-2960" y="890309"/>
                  <a:pt x="6724" y="995222"/>
                </a:cubicBezTo>
                <a:cubicBezTo>
                  <a:pt x="10572" y="1036913"/>
                  <a:pt x="29879" y="1075705"/>
                  <a:pt x="40341" y="1116245"/>
                </a:cubicBezTo>
                <a:cubicBezTo>
                  <a:pt x="47813" y="1145198"/>
                  <a:pt x="53260" y="1174643"/>
                  <a:pt x="60512" y="1203651"/>
                </a:cubicBezTo>
                <a:cubicBezTo>
                  <a:pt x="64469" y="1219480"/>
                  <a:pt x="65371" y="1236843"/>
                  <a:pt x="73959" y="1250716"/>
                </a:cubicBezTo>
                <a:cubicBezTo>
                  <a:pt x="126715" y="1335937"/>
                  <a:pt x="248753" y="1449047"/>
                  <a:pt x="316006" y="1499486"/>
                </a:cubicBezTo>
                <a:cubicBezTo>
                  <a:pt x="386043" y="1552014"/>
                  <a:pt x="444632" y="1586256"/>
                  <a:pt x="524435" y="1600339"/>
                </a:cubicBezTo>
                <a:cubicBezTo>
                  <a:pt x="544421" y="1603866"/>
                  <a:pt x="564776" y="1604822"/>
                  <a:pt x="584947" y="1607063"/>
                </a:cubicBezTo>
                <a:cubicBezTo>
                  <a:pt x="674594" y="1598098"/>
                  <a:pt x="764639" y="1592479"/>
                  <a:pt x="853888" y="1580169"/>
                </a:cubicBezTo>
                <a:cubicBezTo>
                  <a:pt x="894826" y="1574522"/>
                  <a:pt x="935289" y="1565014"/>
                  <a:pt x="974912" y="1553274"/>
                </a:cubicBezTo>
                <a:cubicBezTo>
                  <a:pt x="1007693" y="1543561"/>
                  <a:pt x="1077612" y="1504824"/>
                  <a:pt x="1102659" y="1486039"/>
                </a:cubicBezTo>
                <a:cubicBezTo>
                  <a:pt x="1189861" y="1420637"/>
                  <a:pt x="1226024" y="1395747"/>
                  <a:pt x="1277471" y="1311227"/>
                </a:cubicBezTo>
                <a:cubicBezTo>
                  <a:pt x="1309526" y="1258565"/>
                  <a:pt x="1342969" y="1169450"/>
                  <a:pt x="1364877" y="1116245"/>
                </a:cubicBezTo>
                <a:cubicBezTo>
                  <a:pt x="1371600" y="1082627"/>
                  <a:pt x="1377106" y="1048743"/>
                  <a:pt x="1385047" y="1015392"/>
                </a:cubicBezTo>
                <a:cubicBezTo>
                  <a:pt x="1388330" y="1001603"/>
                  <a:pt x="1395248" y="988849"/>
                  <a:pt x="1398494" y="975051"/>
                </a:cubicBezTo>
                <a:cubicBezTo>
                  <a:pt x="1404233" y="950660"/>
                  <a:pt x="1407459" y="925745"/>
                  <a:pt x="1411941" y="901092"/>
                </a:cubicBezTo>
                <a:cubicBezTo>
                  <a:pt x="1416423" y="840580"/>
                  <a:pt x="1422633" y="780172"/>
                  <a:pt x="1425388" y="719557"/>
                </a:cubicBezTo>
                <a:cubicBezTo>
                  <a:pt x="1433540" y="540215"/>
                  <a:pt x="1428596" y="620871"/>
                  <a:pt x="1438835" y="477510"/>
                </a:cubicBezTo>
                <a:cubicBezTo>
                  <a:pt x="1436594" y="457339"/>
                  <a:pt x="1436092" y="436899"/>
                  <a:pt x="1432112" y="416998"/>
                </a:cubicBezTo>
                <a:cubicBezTo>
                  <a:pt x="1427331" y="393091"/>
                  <a:pt x="1410770" y="356776"/>
                  <a:pt x="1398494" y="336316"/>
                </a:cubicBezTo>
                <a:cubicBezTo>
                  <a:pt x="1392729" y="326707"/>
                  <a:pt x="1383766" y="319218"/>
                  <a:pt x="1378324" y="309422"/>
                </a:cubicBezTo>
                <a:cubicBezTo>
                  <a:pt x="1372463" y="298872"/>
                  <a:pt x="1370774" y="286334"/>
                  <a:pt x="1364877" y="275804"/>
                </a:cubicBezTo>
                <a:cubicBezTo>
                  <a:pt x="1339336" y="230196"/>
                  <a:pt x="1311373" y="185984"/>
                  <a:pt x="1284194" y="141333"/>
                </a:cubicBezTo>
                <a:cubicBezTo>
                  <a:pt x="1268482" y="115520"/>
                  <a:pt x="1271732" y="120906"/>
                  <a:pt x="1243853" y="100992"/>
                </a:cubicBezTo>
                <a:cubicBezTo>
                  <a:pt x="1237278" y="96295"/>
                  <a:pt x="1231423" y="89867"/>
                  <a:pt x="1223683" y="87545"/>
                </a:cubicBezTo>
                <a:cubicBezTo>
                  <a:pt x="1212402" y="84161"/>
                  <a:pt x="1120813" y="74621"/>
                  <a:pt x="1116106" y="74098"/>
                </a:cubicBezTo>
                <a:cubicBezTo>
                  <a:pt x="1107141" y="69616"/>
                  <a:pt x="1097914" y="65624"/>
                  <a:pt x="1089212" y="60651"/>
                </a:cubicBezTo>
                <a:cubicBezTo>
                  <a:pt x="1082196" y="56642"/>
                  <a:pt x="1076378" y="50590"/>
                  <a:pt x="1069041" y="47204"/>
                </a:cubicBezTo>
                <a:cubicBezTo>
                  <a:pt x="1047125" y="37089"/>
                  <a:pt x="1024218" y="29275"/>
                  <a:pt x="1001806" y="20310"/>
                </a:cubicBezTo>
                <a:cubicBezTo>
                  <a:pt x="971668" y="8255"/>
                  <a:pt x="961865" y="1557"/>
                  <a:pt x="927847" y="139"/>
                </a:cubicBezTo>
                <a:cubicBezTo>
                  <a:pt x="887541" y="-1541"/>
                  <a:pt x="851647" y="12465"/>
                  <a:pt x="793377" y="13586"/>
                </a:cubicBezTo>
                <a:close/>
              </a:path>
            </a:pathLst>
          </a:custGeom>
          <a:solidFill>
            <a:schemeClr val="bg1"/>
          </a:solidFill>
          <a:ln w="28575">
            <a:solidFill>
              <a:srgbClr val="FF3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3D42"/>
                </a:solidFill>
                <a:latin typeface="DB Helvethaica X 55 Regular" panose="02000506090000020004" pitchFamily="2" charset="-34"/>
                <a:cs typeface="DB Helvethaica X 55 Regular" panose="02000506090000020004" pitchFamily="2" charset="-34"/>
              </a:rPr>
              <a:t>5</a:t>
            </a:r>
            <a:endParaRPr lang="th-TH" sz="2400">
              <a:solidFill>
                <a:srgbClr val="FF3D42"/>
              </a:solidFill>
              <a:latin typeface="DB Helvethaica X 55 Regular" panose="02000506090000020004" pitchFamily="2" charset="-34"/>
              <a:cs typeface="DB Helvethaica X 55 Regular" panose="02000506090000020004" pitchFamily="2" charset="-34"/>
            </a:endParaRPr>
          </a:p>
        </p:txBody>
      </p:sp>
      <p:sp>
        <p:nvSpPr>
          <p:cNvPr id="27" name="Title 1">
            <a:extLst>
              <a:ext uri="{FF2B5EF4-FFF2-40B4-BE49-F238E27FC236}">
                <a16:creationId xmlns:a16="http://schemas.microsoft.com/office/drawing/2014/main" id="{9531BB3D-2666-4332-8F49-D12BA70B4C8C}"/>
              </a:ext>
            </a:extLst>
          </p:cNvPr>
          <p:cNvSpPr txBox="1">
            <a:spLocks/>
          </p:cNvSpPr>
          <p:nvPr/>
        </p:nvSpPr>
        <p:spPr>
          <a:xfrm>
            <a:off x="8898423" y="2402597"/>
            <a:ext cx="2652657" cy="443449"/>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l"/>
            <a:r>
              <a:rPr lang="th-TH" sz="2000">
                <a:solidFill>
                  <a:srgbClr val="FF3D42"/>
                </a:solidFill>
                <a:latin typeface="DB Helvethaica X 55 Regular" panose="02000506090000020004" pitchFamily="2" charset="-34"/>
                <a:cs typeface="DB Helvethaica X 55 Regular" panose="02000506090000020004" pitchFamily="2" charset="-34"/>
              </a:rPr>
              <a:t>ตรวจสอบความถูกต้องของข้อมูล</a:t>
            </a:r>
          </a:p>
        </p:txBody>
      </p:sp>
    </p:spTree>
    <p:extLst>
      <p:ext uri="{BB962C8B-B14F-4D97-AF65-F5344CB8AC3E}">
        <p14:creationId xmlns:p14="http://schemas.microsoft.com/office/powerpoint/2010/main" val="300742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fade">
                                      <p:cBhvr>
                                        <p:cTn id="10" dur="500"/>
                                        <p:tgtEl>
                                          <p:spTgt spid="2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500"/>
                                        <p:tgtEl>
                                          <p:spTgt spid="24"/>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fade">
                                      <p:cBhvr>
                                        <p:cTn id="3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3" grpId="0" animBg="1"/>
      <p:bldP spid="24" grpId="0" animBg="1"/>
      <p:bldP spid="25" grpId="0" animBg="1"/>
      <p:bldP spid="26" grpId="0" animBg="1"/>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78F219-0603-40B9-89FE-590744F0156D}"/>
              </a:ext>
            </a:extLst>
          </p:cNvPr>
          <p:cNvPicPr>
            <a:picLocks noChangeAspect="1"/>
          </p:cNvPicPr>
          <p:nvPr/>
        </p:nvPicPr>
        <p:blipFill>
          <a:blip r:embed="rId3"/>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72ECF7E3-09E9-4FA2-B139-9977F4BAF79E}"/>
              </a:ext>
            </a:extLst>
          </p:cNvPr>
          <p:cNvSpPr txBox="1">
            <a:spLocks/>
          </p:cNvSpPr>
          <p:nvPr/>
        </p:nvSpPr>
        <p:spPr>
          <a:xfrm>
            <a:off x="1252364" y="435816"/>
            <a:ext cx="9762986" cy="7743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h-TH" sz="4000">
                <a:solidFill>
                  <a:srgbClr val="0F2043"/>
                </a:solidFill>
                <a:latin typeface="DB Helvethaica X 55 Regular" panose="02000506090000020004" pitchFamily="2" charset="-34"/>
                <a:cs typeface="DB Helvethaica X 55 Regular" panose="02000506090000020004" pitchFamily="2" charset="-34"/>
              </a:rPr>
              <a:t>ภาษีที่ทุกคนที่มีรายได้ต้องเจอ</a:t>
            </a:r>
          </a:p>
        </p:txBody>
      </p:sp>
      <p:grpSp>
        <p:nvGrpSpPr>
          <p:cNvPr id="13" name="Group 12">
            <a:extLst>
              <a:ext uri="{FF2B5EF4-FFF2-40B4-BE49-F238E27FC236}">
                <a16:creationId xmlns:a16="http://schemas.microsoft.com/office/drawing/2014/main" id="{48D2CA1E-F6C6-47DD-A724-61ED17C15CA9}"/>
              </a:ext>
            </a:extLst>
          </p:cNvPr>
          <p:cNvGrpSpPr/>
          <p:nvPr/>
        </p:nvGrpSpPr>
        <p:grpSpPr>
          <a:xfrm>
            <a:off x="368861" y="504264"/>
            <a:ext cx="826337" cy="614346"/>
            <a:chOff x="368861" y="504264"/>
            <a:chExt cx="826337" cy="614346"/>
          </a:xfrm>
        </p:grpSpPr>
        <p:sp>
          <p:nvSpPr>
            <p:cNvPr id="14" name="Oval 13">
              <a:extLst>
                <a:ext uri="{FF2B5EF4-FFF2-40B4-BE49-F238E27FC236}">
                  <a16:creationId xmlns:a16="http://schemas.microsoft.com/office/drawing/2014/main" id="{9C52EF95-AA18-4E18-B14F-441A1583A7DB}"/>
                </a:ext>
              </a:extLst>
            </p:cNvPr>
            <p:cNvSpPr/>
            <p:nvPr/>
          </p:nvSpPr>
          <p:spPr>
            <a:xfrm rot="21304149">
              <a:off x="449992" y="504264"/>
              <a:ext cx="723590" cy="443879"/>
            </a:xfrm>
            <a:prstGeom prst="ellipse">
              <a:avLst/>
            </a:prstGeom>
            <a:noFill/>
            <a:ln>
              <a:solidFill>
                <a:srgbClr val="33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5" name="Oval 14">
              <a:extLst>
                <a:ext uri="{FF2B5EF4-FFF2-40B4-BE49-F238E27FC236}">
                  <a16:creationId xmlns:a16="http://schemas.microsoft.com/office/drawing/2014/main" id="{4EA72297-EC46-43C8-A4FC-59E1C4CF224A}"/>
                </a:ext>
              </a:extLst>
            </p:cNvPr>
            <p:cNvSpPr/>
            <p:nvPr/>
          </p:nvSpPr>
          <p:spPr>
            <a:xfrm rot="20655398">
              <a:off x="569608" y="670254"/>
              <a:ext cx="625590" cy="448356"/>
            </a:xfrm>
            <a:prstGeom prst="ellipse">
              <a:avLst/>
            </a:prstGeom>
            <a:noFill/>
            <a:ln>
              <a:solidFill>
                <a:srgbClr val="E8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6" name="Oval 15">
              <a:extLst>
                <a:ext uri="{FF2B5EF4-FFF2-40B4-BE49-F238E27FC236}">
                  <a16:creationId xmlns:a16="http://schemas.microsoft.com/office/drawing/2014/main" id="{3DE1415C-6362-40B7-B6BF-16655E4C1822}"/>
                </a:ext>
              </a:extLst>
            </p:cNvPr>
            <p:cNvSpPr/>
            <p:nvPr/>
          </p:nvSpPr>
          <p:spPr>
            <a:xfrm>
              <a:off x="368861" y="564616"/>
              <a:ext cx="731849" cy="531406"/>
            </a:xfrm>
            <a:prstGeom prst="ellipse">
              <a:avLst/>
            </a:prstGeom>
            <a:solidFill>
              <a:srgbClr val="162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DB Helvethaica X 55 Regular" panose="02000506090000020004" pitchFamily="2" charset="-34"/>
                  <a:cs typeface="DB Helvethaica X 55 Regular" panose="02000506090000020004" pitchFamily="2" charset="-34"/>
                </a:rPr>
                <a:t>2</a:t>
              </a:r>
              <a:endParaRPr lang="th-TH" sz="3600">
                <a:latin typeface="DB Helvethaica X 55 Regular" panose="02000506090000020004" pitchFamily="2" charset="-34"/>
                <a:cs typeface="DB Helvethaica X 55 Regular" panose="02000506090000020004" pitchFamily="2" charset="-34"/>
              </a:endParaRPr>
            </a:p>
          </p:txBody>
        </p:sp>
      </p:grpSp>
      <p:sp>
        <p:nvSpPr>
          <p:cNvPr id="10" name="Content Placeholder 2">
            <a:extLst>
              <a:ext uri="{FF2B5EF4-FFF2-40B4-BE49-F238E27FC236}">
                <a16:creationId xmlns:a16="http://schemas.microsoft.com/office/drawing/2014/main" id="{40A430E7-D202-433F-9F0E-813F40959574}"/>
              </a:ext>
            </a:extLst>
          </p:cNvPr>
          <p:cNvSpPr txBox="1">
            <a:spLocks/>
          </p:cNvSpPr>
          <p:nvPr/>
        </p:nvSpPr>
        <p:spPr>
          <a:xfrm>
            <a:off x="1255330" y="1232279"/>
            <a:ext cx="9757053" cy="4559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h-TH" sz="2800">
                <a:solidFill>
                  <a:srgbClr val="162F65"/>
                </a:solidFill>
                <a:latin typeface="DB Helvethaica X 55 Regular" panose="02000506090000020004" pitchFamily="2" charset="-34"/>
                <a:cs typeface="DB Helvethaica X 55 Regular" panose="02000506090000020004" pitchFamily="2" charset="-34"/>
              </a:rPr>
              <a:t>ยื่นภาษีออนไลน์ </a:t>
            </a:r>
            <a:r>
              <a:rPr lang="en-US" sz="2800">
                <a:solidFill>
                  <a:srgbClr val="162F65"/>
                </a:solidFill>
                <a:latin typeface="DB Helvethaica X 55 Regular" panose="02000506090000020004" pitchFamily="2" charset="-34"/>
                <a:cs typeface="DB Helvethaica X 55 Regular" panose="02000506090000020004" pitchFamily="2" charset="-34"/>
              </a:rPr>
              <a:t>&gt; </a:t>
            </a:r>
            <a:r>
              <a:rPr lang="th-TH" sz="2800">
                <a:solidFill>
                  <a:srgbClr val="162F65"/>
                </a:solidFill>
                <a:latin typeface="DB Helvethaica X 55 Regular" panose="02000506090000020004" pitchFamily="2" charset="-34"/>
                <a:cs typeface="DB Helvethaica X 55 Regular" panose="02000506090000020004" pitchFamily="2" charset="-34"/>
              </a:rPr>
              <a:t>เว็บไซต์กรมสรรพากรคำนวณให้หมดเลย</a:t>
            </a:r>
            <a:r>
              <a:rPr lang="en-US" sz="2800">
                <a:solidFill>
                  <a:srgbClr val="162F65"/>
                </a:solidFill>
                <a:latin typeface="DB Helvethaica X 55 Regular" panose="02000506090000020004" pitchFamily="2" charset="-34"/>
                <a:cs typeface="DB Helvethaica X 55 Regular" panose="02000506090000020004" pitchFamily="2" charset="-34"/>
              </a:rPr>
              <a:t>!</a:t>
            </a:r>
            <a:endParaRPr lang="th-TH" sz="2800">
              <a:solidFill>
                <a:srgbClr val="162F65"/>
              </a:solidFill>
              <a:latin typeface="DB Helvethaica X 55 Regular" panose="02000506090000020004" pitchFamily="2" charset="-34"/>
              <a:cs typeface="DB Helvethaica X 55 Regular" panose="02000506090000020004" pitchFamily="2" charset="-34"/>
            </a:endParaRPr>
          </a:p>
        </p:txBody>
      </p:sp>
      <p:pic>
        <p:nvPicPr>
          <p:cNvPr id="22" name="Picture 21">
            <a:extLst>
              <a:ext uri="{FF2B5EF4-FFF2-40B4-BE49-F238E27FC236}">
                <a16:creationId xmlns:a16="http://schemas.microsoft.com/office/drawing/2014/main" id="{FA672495-ED46-4372-AA56-6624D2E0D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4620" y="311482"/>
            <a:ext cx="1395126" cy="1334469"/>
          </a:xfrm>
          <a:prstGeom prst="rect">
            <a:avLst/>
          </a:prstGeom>
        </p:spPr>
      </p:pic>
      <p:pic>
        <p:nvPicPr>
          <p:cNvPr id="3" name="Picture 2">
            <a:extLst>
              <a:ext uri="{FF2B5EF4-FFF2-40B4-BE49-F238E27FC236}">
                <a16:creationId xmlns:a16="http://schemas.microsoft.com/office/drawing/2014/main" id="{C020E22D-DAF0-491A-9C8A-D62F7B6A6CCA}"/>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300000"/>
                    </a14:imgEffect>
                  </a14:imgLayer>
                </a14:imgProps>
              </a:ext>
            </a:extLst>
          </a:blip>
          <a:stretch>
            <a:fillRect/>
          </a:stretch>
        </p:blipFill>
        <p:spPr>
          <a:xfrm>
            <a:off x="1367987" y="1668095"/>
            <a:ext cx="9456025" cy="4774366"/>
          </a:xfrm>
          <a:prstGeom prst="rect">
            <a:avLst/>
          </a:prstGeom>
          <a:ln>
            <a:solidFill>
              <a:schemeClr val="bg2">
                <a:lumMod val="75000"/>
              </a:schemeClr>
            </a:solidFill>
          </a:ln>
        </p:spPr>
      </p:pic>
      <p:sp>
        <p:nvSpPr>
          <p:cNvPr id="19" name="Title 1">
            <a:extLst>
              <a:ext uri="{FF2B5EF4-FFF2-40B4-BE49-F238E27FC236}">
                <a16:creationId xmlns:a16="http://schemas.microsoft.com/office/drawing/2014/main" id="{F5086D38-949C-470E-9EE6-D0D96AACBCFF}"/>
              </a:ext>
            </a:extLst>
          </p:cNvPr>
          <p:cNvSpPr txBox="1">
            <a:spLocks/>
          </p:cNvSpPr>
          <p:nvPr/>
        </p:nvSpPr>
        <p:spPr>
          <a:xfrm>
            <a:off x="3264195" y="2456281"/>
            <a:ext cx="2652657" cy="443449"/>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l"/>
            <a:r>
              <a:rPr lang="th-TH" sz="2000">
                <a:solidFill>
                  <a:srgbClr val="FF3D42"/>
                </a:solidFill>
                <a:latin typeface="DB Helvethaica X 55 Regular" panose="02000506090000020004" pitchFamily="2" charset="-34"/>
                <a:cs typeface="DB Helvethaica X 55 Regular" panose="02000506090000020004" pitchFamily="2" charset="-34"/>
              </a:rPr>
              <a:t>กรอก “เงินได้”</a:t>
            </a:r>
          </a:p>
        </p:txBody>
      </p:sp>
      <p:sp>
        <p:nvSpPr>
          <p:cNvPr id="20" name="Freeform: Shape 19">
            <a:extLst>
              <a:ext uri="{FF2B5EF4-FFF2-40B4-BE49-F238E27FC236}">
                <a16:creationId xmlns:a16="http://schemas.microsoft.com/office/drawing/2014/main" id="{24046D91-6D46-433C-A48B-08003BECA5A2}"/>
              </a:ext>
            </a:extLst>
          </p:cNvPr>
          <p:cNvSpPr/>
          <p:nvPr/>
        </p:nvSpPr>
        <p:spPr>
          <a:xfrm>
            <a:off x="2817670" y="2400997"/>
            <a:ext cx="446525" cy="498733"/>
          </a:xfrm>
          <a:custGeom>
            <a:avLst/>
            <a:gdLst>
              <a:gd name="connsiteX0" fmla="*/ 793377 w 1438835"/>
              <a:gd name="connsiteY0" fmla="*/ 13586 h 1607063"/>
              <a:gd name="connsiteX1" fmla="*/ 578224 w 1438835"/>
              <a:gd name="connsiteY1" fmla="*/ 6863 h 1607063"/>
              <a:gd name="connsiteX2" fmla="*/ 443753 w 1438835"/>
              <a:gd name="connsiteY2" fmla="*/ 13586 h 1607063"/>
              <a:gd name="connsiteX3" fmla="*/ 349624 w 1438835"/>
              <a:gd name="connsiteY3" fmla="*/ 60651 h 1607063"/>
              <a:gd name="connsiteX4" fmla="*/ 127747 w 1438835"/>
              <a:gd name="connsiteY4" fmla="*/ 289251 h 1607063"/>
              <a:gd name="connsiteX5" fmla="*/ 13447 w 1438835"/>
              <a:gd name="connsiteY5" fmla="*/ 591810 h 1607063"/>
              <a:gd name="connsiteX6" fmla="*/ 0 w 1438835"/>
              <a:gd name="connsiteY6" fmla="*/ 679216 h 1607063"/>
              <a:gd name="connsiteX7" fmla="*/ 6724 w 1438835"/>
              <a:gd name="connsiteY7" fmla="*/ 995222 h 1607063"/>
              <a:gd name="connsiteX8" fmla="*/ 40341 w 1438835"/>
              <a:gd name="connsiteY8" fmla="*/ 1116245 h 1607063"/>
              <a:gd name="connsiteX9" fmla="*/ 60512 w 1438835"/>
              <a:gd name="connsiteY9" fmla="*/ 1203651 h 1607063"/>
              <a:gd name="connsiteX10" fmla="*/ 73959 w 1438835"/>
              <a:gd name="connsiteY10" fmla="*/ 1250716 h 1607063"/>
              <a:gd name="connsiteX11" fmla="*/ 316006 w 1438835"/>
              <a:gd name="connsiteY11" fmla="*/ 1499486 h 1607063"/>
              <a:gd name="connsiteX12" fmla="*/ 524435 w 1438835"/>
              <a:gd name="connsiteY12" fmla="*/ 1600339 h 1607063"/>
              <a:gd name="connsiteX13" fmla="*/ 584947 w 1438835"/>
              <a:gd name="connsiteY13" fmla="*/ 1607063 h 1607063"/>
              <a:gd name="connsiteX14" fmla="*/ 853888 w 1438835"/>
              <a:gd name="connsiteY14" fmla="*/ 1580169 h 1607063"/>
              <a:gd name="connsiteX15" fmla="*/ 974912 w 1438835"/>
              <a:gd name="connsiteY15" fmla="*/ 1553274 h 1607063"/>
              <a:gd name="connsiteX16" fmla="*/ 1102659 w 1438835"/>
              <a:gd name="connsiteY16" fmla="*/ 1486039 h 1607063"/>
              <a:gd name="connsiteX17" fmla="*/ 1277471 w 1438835"/>
              <a:gd name="connsiteY17" fmla="*/ 1311227 h 1607063"/>
              <a:gd name="connsiteX18" fmla="*/ 1364877 w 1438835"/>
              <a:gd name="connsiteY18" fmla="*/ 1116245 h 1607063"/>
              <a:gd name="connsiteX19" fmla="*/ 1385047 w 1438835"/>
              <a:gd name="connsiteY19" fmla="*/ 1015392 h 1607063"/>
              <a:gd name="connsiteX20" fmla="*/ 1398494 w 1438835"/>
              <a:gd name="connsiteY20" fmla="*/ 975051 h 1607063"/>
              <a:gd name="connsiteX21" fmla="*/ 1411941 w 1438835"/>
              <a:gd name="connsiteY21" fmla="*/ 901092 h 1607063"/>
              <a:gd name="connsiteX22" fmla="*/ 1425388 w 1438835"/>
              <a:gd name="connsiteY22" fmla="*/ 719557 h 1607063"/>
              <a:gd name="connsiteX23" fmla="*/ 1438835 w 1438835"/>
              <a:gd name="connsiteY23" fmla="*/ 477510 h 1607063"/>
              <a:gd name="connsiteX24" fmla="*/ 1432112 w 1438835"/>
              <a:gd name="connsiteY24" fmla="*/ 416998 h 1607063"/>
              <a:gd name="connsiteX25" fmla="*/ 1398494 w 1438835"/>
              <a:gd name="connsiteY25" fmla="*/ 336316 h 1607063"/>
              <a:gd name="connsiteX26" fmla="*/ 1378324 w 1438835"/>
              <a:gd name="connsiteY26" fmla="*/ 309422 h 1607063"/>
              <a:gd name="connsiteX27" fmla="*/ 1364877 w 1438835"/>
              <a:gd name="connsiteY27" fmla="*/ 275804 h 1607063"/>
              <a:gd name="connsiteX28" fmla="*/ 1284194 w 1438835"/>
              <a:gd name="connsiteY28" fmla="*/ 141333 h 1607063"/>
              <a:gd name="connsiteX29" fmla="*/ 1243853 w 1438835"/>
              <a:gd name="connsiteY29" fmla="*/ 100992 h 1607063"/>
              <a:gd name="connsiteX30" fmla="*/ 1223683 w 1438835"/>
              <a:gd name="connsiteY30" fmla="*/ 87545 h 1607063"/>
              <a:gd name="connsiteX31" fmla="*/ 1116106 w 1438835"/>
              <a:gd name="connsiteY31" fmla="*/ 74098 h 1607063"/>
              <a:gd name="connsiteX32" fmla="*/ 1089212 w 1438835"/>
              <a:gd name="connsiteY32" fmla="*/ 60651 h 1607063"/>
              <a:gd name="connsiteX33" fmla="*/ 1069041 w 1438835"/>
              <a:gd name="connsiteY33" fmla="*/ 47204 h 1607063"/>
              <a:gd name="connsiteX34" fmla="*/ 1001806 w 1438835"/>
              <a:gd name="connsiteY34" fmla="*/ 20310 h 1607063"/>
              <a:gd name="connsiteX35" fmla="*/ 927847 w 1438835"/>
              <a:gd name="connsiteY35" fmla="*/ 139 h 1607063"/>
              <a:gd name="connsiteX36" fmla="*/ 793377 w 1438835"/>
              <a:gd name="connsiteY36" fmla="*/ 13586 h 16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38835" h="1607063">
                <a:moveTo>
                  <a:pt x="793377" y="13586"/>
                </a:moveTo>
                <a:cubicBezTo>
                  <a:pt x="735107" y="14707"/>
                  <a:pt x="826463" y="12380"/>
                  <a:pt x="578224" y="6863"/>
                </a:cubicBezTo>
                <a:cubicBezTo>
                  <a:pt x="533355" y="5866"/>
                  <a:pt x="488577" y="11345"/>
                  <a:pt x="443753" y="13586"/>
                </a:cubicBezTo>
                <a:cubicBezTo>
                  <a:pt x="412377" y="29274"/>
                  <a:pt x="376806" y="38476"/>
                  <a:pt x="349624" y="60651"/>
                </a:cubicBezTo>
                <a:cubicBezTo>
                  <a:pt x="280894" y="116721"/>
                  <a:pt x="193977" y="215663"/>
                  <a:pt x="127747" y="289251"/>
                </a:cubicBezTo>
                <a:cubicBezTo>
                  <a:pt x="72665" y="417775"/>
                  <a:pt x="42338" y="467991"/>
                  <a:pt x="13447" y="591810"/>
                </a:cubicBezTo>
                <a:cubicBezTo>
                  <a:pt x="6749" y="620517"/>
                  <a:pt x="4482" y="650081"/>
                  <a:pt x="0" y="679216"/>
                </a:cubicBezTo>
                <a:cubicBezTo>
                  <a:pt x="2241" y="784551"/>
                  <a:pt x="-2960" y="890309"/>
                  <a:pt x="6724" y="995222"/>
                </a:cubicBezTo>
                <a:cubicBezTo>
                  <a:pt x="10572" y="1036913"/>
                  <a:pt x="29879" y="1075705"/>
                  <a:pt x="40341" y="1116245"/>
                </a:cubicBezTo>
                <a:cubicBezTo>
                  <a:pt x="47813" y="1145198"/>
                  <a:pt x="53260" y="1174643"/>
                  <a:pt x="60512" y="1203651"/>
                </a:cubicBezTo>
                <a:cubicBezTo>
                  <a:pt x="64469" y="1219480"/>
                  <a:pt x="65371" y="1236843"/>
                  <a:pt x="73959" y="1250716"/>
                </a:cubicBezTo>
                <a:cubicBezTo>
                  <a:pt x="126715" y="1335937"/>
                  <a:pt x="248753" y="1449047"/>
                  <a:pt x="316006" y="1499486"/>
                </a:cubicBezTo>
                <a:cubicBezTo>
                  <a:pt x="386043" y="1552014"/>
                  <a:pt x="444632" y="1586256"/>
                  <a:pt x="524435" y="1600339"/>
                </a:cubicBezTo>
                <a:cubicBezTo>
                  <a:pt x="544421" y="1603866"/>
                  <a:pt x="564776" y="1604822"/>
                  <a:pt x="584947" y="1607063"/>
                </a:cubicBezTo>
                <a:cubicBezTo>
                  <a:pt x="674594" y="1598098"/>
                  <a:pt x="764639" y="1592479"/>
                  <a:pt x="853888" y="1580169"/>
                </a:cubicBezTo>
                <a:cubicBezTo>
                  <a:pt x="894826" y="1574522"/>
                  <a:pt x="935289" y="1565014"/>
                  <a:pt x="974912" y="1553274"/>
                </a:cubicBezTo>
                <a:cubicBezTo>
                  <a:pt x="1007693" y="1543561"/>
                  <a:pt x="1077612" y="1504824"/>
                  <a:pt x="1102659" y="1486039"/>
                </a:cubicBezTo>
                <a:cubicBezTo>
                  <a:pt x="1189861" y="1420637"/>
                  <a:pt x="1226024" y="1395747"/>
                  <a:pt x="1277471" y="1311227"/>
                </a:cubicBezTo>
                <a:cubicBezTo>
                  <a:pt x="1309526" y="1258565"/>
                  <a:pt x="1342969" y="1169450"/>
                  <a:pt x="1364877" y="1116245"/>
                </a:cubicBezTo>
                <a:cubicBezTo>
                  <a:pt x="1371600" y="1082627"/>
                  <a:pt x="1377106" y="1048743"/>
                  <a:pt x="1385047" y="1015392"/>
                </a:cubicBezTo>
                <a:cubicBezTo>
                  <a:pt x="1388330" y="1001603"/>
                  <a:pt x="1395248" y="988849"/>
                  <a:pt x="1398494" y="975051"/>
                </a:cubicBezTo>
                <a:cubicBezTo>
                  <a:pt x="1404233" y="950660"/>
                  <a:pt x="1407459" y="925745"/>
                  <a:pt x="1411941" y="901092"/>
                </a:cubicBezTo>
                <a:cubicBezTo>
                  <a:pt x="1416423" y="840580"/>
                  <a:pt x="1422633" y="780172"/>
                  <a:pt x="1425388" y="719557"/>
                </a:cubicBezTo>
                <a:cubicBezTo>
                  <a:pt x="1433540" y="540215"/>
                  <a:pt x="1428596" y="620871"/>
                  <a:pt x="1438835" y="477510"/>
                </a:cubicBezTo>
                <a:cubicBezTo>
                  <a:pt x="1436594" y="457339"/>
                  <a:pt x="1436092" y="436899"/>
                  <a:pt x="1432112" y="416998"/>
                </a:cubicBezTo>
                <a:cubicBezTo>
                  <a:pt x="1427331" y="393091"/>
                  <a:pt x="1410770" y="356776"/>
                  <a:pt x="1398494" y="336316"/>
                </a:cubicBezTo>
                <a:cubicBezTo>
                  <a:pt x="1392729" y="326707"/>
                  <a:pt x="1383766" y="319218"/>
                  <a:pt x="1378324" y="309422"/>
                </a:cubicBezTo>
                <a:cubicBezTo>
                  <a:pt x="1372463" y="298872"/>
                  <a:pt x="1370774" y="286334"/>
                  <a:pt x="1364877" y="275804"/>
                </a:cubicBezTo>
                <a:cubicBezTo>
                  <a:pt x="1339336" y="230196"/>
                  <a:pt x="1311373" y="185984"/>
                  <a:pt x="1284194" y="141333"/>
                </a:cubicBezTo>
                <a:cubicBezTo>
                  <a:pt x="1268482" y="115520"/>
                  <a:pt x="1271732" y="120906"/>
                  <a:pt x="1243853" y="100992"/>
                </a:cubicBezTo>
                <a:cubicBezTo>
                  <a:pt x="1237278" y="96295"/>
                  <a:pt x="1231423" y="89867"/>
                  <a:pt x="1223683" y="87545"/>
                </a:cubicBezTo>
                <a:cubicBezTo>
                  <a:pt x="1212402" y="84161"/>
                  <a:pt x="1120813" y="74621"/>
                  <a:pt x="1116106" y="74098"/>
                </a:cubicBezTo>
                <a:cubicBezTo>
                  <a:pt x="1107141" y="69616"/>
                  <a:pt x="1097914" y="65624"/>
                  <a:pt x="1089212" y="60651"/>
                </a:cubicBezTo>
                <a:cubicBezTo>
                  <a:pt x="1082196" y="56642"/>
                  <a:pt x="1076378" y="50590"/>
                  <a:pt x="1069041" y="47204"/>
                </a:cubicBezTo>
                <a:cubicBezTo>
                  <a:pt x="1047125" y="37089"/>
                  <a:pt x="1024218" y="29275"/>
                  <a:pt x="1001806" y="20310"/>
                </a:cubicBezTo>
                <a:cubicBezTo>
                  <a:pt x="971668" y="8255"/>
                  <a:pt x="961865" y="1557"/>
                  <a:pt x="927847" y="139"/>
                </a:cubicBezTo>
                <a:cubicBezTo>
                  <a:pt x="887541" y="-1541"/>
                  <a:pt x="851647" y="12465"/>
                  <a:pt x="793377" y="13586"/>
                </a:cubicBezTo>
                <a:close/>
              </a:path>
            </a:pathLst>
          </a:custGeom>
          <a:solidFill>
            <a:schemeClr val="bg1"/>
          </a:solidFill>
          <a:ln w="28575">
            <a:solidFill>
              <a:srgbClr val="FF3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3D42"/>
                </a:solidFill>
                <a:latin typeface="DB Helvethaica X 55 Regular" panose="02000506090000020004" pitchFamily="2" charset="-34"/>
                <a:cs typeface="DB Helvethaica X 55 Regular" panose="02000506090000020004" pitchFamily="2" charset="-34"/>
              </a:rPr>
              <a:t>6</a:t>
            </a:r>
            <a:endParaRPr lang="th-TH" sz="2400">
              <a:solidFill>
                <a:srgbClr val="FF3D42"/>
              </a:solidFill>
              <a:latin typeface="DB Helvethaica X 55 Regular" panose="02000506090000020004" pitchFamily="2" charset="-34"/>
              <a:cs typeface="DB Helvethaica X 55 Regular" panose="02000506090000020004" pitchFamily="2" charset="-34"/>
            </a:endParaRPr>
          </a:p>
        </p:txBody>
      </p:sp>
      <p:sp>
        <p:nvSpPr>
          <p:cNvPr id="21" name="Rectangle 50">
            <a:extLst>
              <a:ext uri="{FF2B5EF4-FFF2-40B4-BE49-F238E27FC236}">
                <a16:creationId xmlns:a16="http://schemas.microsoft.com/office/drawing/2014/main" id="{65ADE00C-18F1-455D-BA1A-C3FDD573242A}"/>
              </a:ext>
            </a:extLst>
          </p:cNvPr>
          <p:cNvSpPr/>
          <p:nvPr/>
        </p:nvSpPr>
        <p:spPr>
          <a:xfrm flipH="1">
            <a:off x="2213130" y="1715815"/>
            <a:ext cx="689579" cy="663038"/>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noFill/>
          <a:ln w="28575">
            <a:solidFill>
              <a:srgbClr val="FF3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Tree>
    <p:extLst>
      <p:ext uri="{BB962C8B-B14F-4D97-AF65-F5344CB8AC3E}">
        <p14:creationId xmlns:p14="http://schemas.microsoft.com/office/powerpoint/2010/main" val="2449671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78F219-0603-40B9-89FE-590744F0156D}"/>
              </a:ext>
            </a:extLst>
          </p:cNvPr>
          <p:cNvPicPr>
            <a:picLocks noChangeAspect="1"/>
          </p:cNvPicPr>
          <p:nvPr/>
        </p:nvPicPr>
        <p:blipFill>
          <a:blip r:embed="rId3"/>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72ECF7E3-09E9-4FA2-B139-9977F4BAF79E}"/>
              </a:ext>
            </a:extLst>
          </p:cNvPr>
          <p:cNvSpPr txBox="1">
            <a:spLocks/>
          </p:cNvSpPr>
          <p:nvPr/>
        </p:nvSpPr>
        <p:spPr>
          <a:xfrm>
            <a:off x="1252364" y="435816"/>
            <a:ext cx="9762986" cy="7743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h-TH" sz="4000">
                <a:solidFill>
                  <a:srgbClr val="0F2043"/>
                </a:solidFill>
                <a:latin typeface="DB Helvethaica X 55 Regular" panose="02000506090000020004" pitchFamily="2" charset="-34"/>
                <a:cs typeface="DB Helvethaica X 55 Regular" panose="02000506090000020004" pitchFamily="2" charset="-34"/>
              </a:rPr>
              <a:t>ภาษีที่ทุกคนที่มีรายได้ต้องเจอ</a:t>
            </a:r>
          </a:p>
        </p:txBody>
      </p:sp>
      <p:grpSp>
        <p:nvGrpSpPr>
          <p:cNvPr id="13" name="Group 12">
            <a:extLst>
              <a:ext uri="{FF2B5EF4-FFF2-40B4-BE49-F238E27FC236}">
                <a16:creationId xmlns:a16="http://schemas.microsoft.com/office/drawing/2014/main" id="{48D2CA1E-F6C6-47DD-A724-61ED17C15CA9}"/>
              </a:ext>
            </a:extLst>
          </p:cNvPr>
          <p:cNvGrpSpPr/>
          <p:nvPr/>
        </p:nvGrpSpPr>
        <p:grpSpPr>
          <a:xfrm>
            <a:off x="368861" y="504264"/>
            <a:ext cx="826337" cy="614346"/>
            <a:chOff x="368861" y="504264"/>
            <a:chExt cx="826337" cy="614346"/>
          </a:xfrm>
        </p:grpSpPr>
        <p:sp>
          <p:nvSpPr>
            <p:cNvPr id="14" name="Oval 13">
              <a:extLst>
                <a:ext uri="{FF2B5EF4-FFF2-40B4-BE49-F238E27FC236}">
                  <a16:creationId xmlns:a16="http://schemas.microsoft.com/office/drawing/2014/main" id="{9C52EF95-AA18-4E18-B14F-441A1583A7DB}"/>
                </a:ext>
              </a:extLst>
            </p:cNvPr>
            <p:cNvSpPr/>
            <p:nvPr/>
          </p:nvSpPr>
          <p:spPr>
            <a:xfrm rot="21304149">
              <a:off x="449992" y="504264"/>
              <a:ext cx="723590" cy="443879"/>
            </a:xfrm>
            <a:prstGeom prst="ellipse">
              <a:avLst/>
            </a:prstGeom>
            <a:noFill/>
            <a:ln>
              <a:solidFill>
                <a:srgbClr val="33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5" name="Oval 14">
              <a:extLst>
                <a:ext uri="{FF2B5EF4-FFF2-40B4-BE49-F238E27FC236}">
                  <a16:creationId xmlns:a16="http://schemas.microsoft.com/office/drawing/2014/main" id="{4EA72297-EC46-43C8-A4FC-59E1C4CF224A}"/>
                </a:ext>
              </a:extLst>
            </p:cNvPr>
            <p:cNvSpPr/>
            <p:nvPr/>
          </p:nvSpPr>
          <p:spPr>
            <a:xfrm rot="20655398">
              <a:off x="569608" y="670254"/>
              <a:ext cx="625590" cy="448356"/>
            </a:xfrm>
            <a:prstGeom prst="ellipse">
              <a:avLst/>
            </a:prstGeom>
            <a:noFill/>
            <a:ln>
              <a:solidFill>
                <a:srgbClr val="E8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6" name="Oval 15">
              <a:extLst>
                <a:ext uri="{FF2B5EF4-FFF2-40B4-BE49-F238E27FC236}">
                  <a16:creationId xmlns:a16="http://schemas.microsoft.com/office/drawing/2014/main" id="{3DE1415C-6362-40B7-B6BF-16655E4C1822}"/>
                </a:ext>
              </a:extLst>
            </p:cNvPr>
            <p:cNvSpPr/>
            <p:nvPr/>
          </p:nvSpPr>
          <p:spPr>
            <a:xfrm>
              <a:off x="368861" y="564616"/>
              <a:ext cx="731849" cy="531406"/>
            </a:xfrm>
            <a:prstGeom prst="ellipse">
              <a:avLst/>
            </a:prstGeom>
            <a:solidFill>
              <a:srgbClr val="162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DB Helvethaica X 55 Regular" panose="02000506090000020004" pitchFamily="2" charset="-34"/>
                  <a:cs typeface="DB Helvethaica X 55 Regular" panose="02000506090000020004" pitchFamily="2" charset="-34"/>
                </a:rPr>
                <a:t>2</a:t>
              </a:r>
              <a:endParaRPr lang="th-TH" sz="3600">
                <a:latin typeface="DB Helvethaica X 55 Regular" panose="02000506090000020004" pitchFamily="2" charset="-34"/>
                <a:cs typeface="DB Helvethaica X 55 Regular" panose="02000506090000020004" pitchFamily="2" charset="-34"/>
              </a:endParaRPr>
            </a:p>
          </p:txBody>
        </p:sp>
      </p:grpSp>
      <p:sp>
        <p:nvSpPr>
          <p:cNvPr id="10" name="Content Placeholder 2">
            <a:extLst>
              <a:ext uri="{FF2B5EF4-FFF2-40B4-BE49-F238E27FC236}">
                <a16:creationId xmlns:a16="http://schemas.microsoft.com/office/drawing/2014/main" id="{40A430E7-D202-433F-9F0E-813F40959574}"/>
              </a:ext>
            </a:extLst>
          </p:cNvPr>
          <p:cNvSpPr txBox="1">
            <a:spLocks/>
          </p:cNvSpPr>
          <p:nvPr/>
        </p:nvSpPr>
        <p:spPr>
          <a:xfrm>
            <a:off x="1255330" y="1232279"/>
            <a:ext cx="9757053" cy="4559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h-TH" sz="2800">
                <a:solidFill>
                  <a:srgbClr val="162F65"/>
                </a:solidFill>
                <a:latin typeface="DB Helvethaica X 55 Regular" panose="02000506090000020004" pitchFamily="2" charset="-34"/>
                <a:cs typeface="DB Helvethaica X 55 Regular" panose="02000506090000020004" pitchFamily="2" charset="-34"/>
              </a:rPr>
              <a:t>ยื่นภาษีออนไลน์ </a:t>
            </a:r>
            <a:r>
              <a:rPr lang="en-US" sz="2800">
                <a:solidFill>
                  <a:srgbClr val="162F65"/>
                </a:solidFill>
                <a:latin typeface="DB Helvethaica X 55 Regular" panose="02000506090000020004" pitchFamily="2" charset="-34"/>
                <a:cs typeface="DB Helvethaica X 55 Regular" panose="02000506090000020004" pitchFamily="2" charset="-34"/>
              </a:rPr>
              <a:t>&gt; </a:t>
            </a:r>
            <a:r>
              <a:rPr lang="th-TH" sz="2800">
                <a:solidFill>
                  <a:srgbClr val="162F65"/>
                </a:solidFill>
                <a:latin typeface="DB Helvethaica X 55 Regular" panose="02000506090000020004" pitchFamily="2" charset="-34"/>
                <a:cs typeface="DB Helvethaica X 55 Regular" panose="02000506090000020004" pitchFamily="2" charset="-34"/>
              </a:rPr>
              <a:t>เว็บไซต์กรมสรรพากรคำนวณให้หมดเลย</a:t>
            </a:r>
            <a:r>
              <a:rPr lang="en-US" sz="2800">
                <a:solidFill>
                  <a:srgbClr val="162F65"/>
                </a:solidFill>
                <a:latin typeface="DB Helvethaica X 55 Regular" panose="02000506090000020004" pitchFamily="2" charset="-34"/>
                <a:cs typeface="DB Helvethaica X 55 Regular" panose="02000506090000020004" pitchFamily="2" charset="-34"/>
              </a:rPr>
              <a:t>!</a:t>
            </a:r>
            <a:endParaRPr lang="th-TH" sz="2800">
              <a:solidFill>
                <a:srgbClr val="162F65"/>
              </a:solidFill>
              <a:latin typeface="DB Helvethaica X 55 Regular" panose="02000506090000020004" pitchFamily="2" charset="-34"/>
              <a:cs typeface="DB Helvethaica X 55 Regular" panose="02000506090000020004" pitchFamily="2" charset="-34"/>
            </a:endParaRPr>
          </a:p>
        </p:txBody>
      </p:sp>
      <p:pic>
        <p:nvPicPr>
          <p:cNvPr id="22" name="Picture 21">
            <a:extLst>
              <a:ext uri="{FF2B5EF4-FFF2-40B4-BE49-F238E27FC236}">
                <a16:creationId xmlns:a16="http://schemas.microsoft.com/office/drawing/2014/main" id="{FA672495-ED46-4372-AA56-6624D2E0D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4620" y="311482"/>
            <a:ext cx="1395126" cy="1334469"/>
          </a:xfrm>
          <a:prstGeom prst="rect">
            <a:avLst/>
          </a:prstGeom>
        </p:spPr>
      </p:pic>
      <p:pic>
        <p:nvPicPr>
          <p:cNvPr id="17" name="Picture 16">
            <a:extLst>
              <a:ext uri="{FF2B5EF4-FFF2-40B4-BE49-F238E27FC236}">
                <a16:creationId xmlns:a16="http://schemas.microsoft.com/office/drawing/2014/main" id="{0D228667-B685-408E-95F7-875C74256301}"/>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300000"/>
                    </a14:imgEffect>
                  </a14:imgLayer>
                </a14:imgProps>
              </a:ext>
            </a:extLst>
          </a:blip>
          <a:stretch>
            <a:fillRect/>
          </a:stretch>
        </p:blipFill>
        <p:spPr>
          <a:xfrm>
            <a:off x="1442774" y="1688215"/>
            <a:ext cx="8996634" cy="4957329"/>
          </a:xfrm>
          <a:prstGeom prst="rect">
            <a:avLst/>
          </a:prstGeom>
          <a:ln>
            <a:solidFill>
              <a:schemeClr val="bg2">
                <a:lumMod val="75000"/>
              </a:schemeClr>
            </a:solidFill>
          </a:ln>
        </p:spPr>
      </p:pic>
      <p:sp>
        <p:nvSpPr>
          <p:cNvPr id="19" name="Title 1">
            <a:extLst>
              <a:ext uri="{FF2B5EF4-FFF2-40B4-BE49-F238E27FC236}">
                <a16:creationId xmlns:a16="http://schemas.microsoft.com/office/drawing/2014/main" id="{D604BFF6-9422-4586-A43F-0C59AA2C928B}"/>
              </a:ext>
            </a:extLst>
          </p:cNvPr>
          <p:cNvSpPr txBox="1">
            <a:spLocks/>
          </p:cNvSpPr>
          <p:nvPr/>
        </p:nvSpPr>
        <p:spPr>
          <a:xfrm>
            <a:off x="5892363" y="2434137"/>
            <a:ext cx="2652657" cy="443449"/>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l"/>
            <a:r>
              <a:rPr lang="th-TH" sz="2000">
                <a:solidFill>
                  <a:srgbClr val="FF3D42"/>
                </a:solidFill>
                <a:latin typeface="DB Helvethaica X 55 Regular" panose="02000506090000020004" pitchFamily="2" charset="-34"/>
                <a:cs typeface="DB Helvethaica X 55 Regular" panose="02000506090000020004" pitchFamily="2" charset="-34"/>
              </a:rPr>
              <a:t>กรอก “รายการค่าลดหย่อน”</a:t>
            </a:r>
          </a:p>
        </p:txBody>
      </p:sp>
      <p:sp>
        <p:nvSpPr>
          <p:cNvPr id="20" name="Freeform: Shape 19">
            <a:extLst>
              <a:ext uri="{FF2B5EF4-FFF2-40B4-BE49-F238E27FC236}">
                <a16:creationId xmlns:a16="http://schemas.microsoft.com/office/drawing/2014/main" id="{B27C6ABF-9075-4EC8-932C-FAB9A815EEAE}"/>
              </a:ext>
            </a:extLst>
          </p:cNvPr>
          <p:cNvSpPr/>
          <p:nvPr/>
        </p:nvSpPr>
        <p:spPr>
          <a:xfrm>
            <a:off x="5445838" y="2378853"/>
            <a:ext cx="446525" cy="498733"/>
          </a:xfrm>
          <a:custGeom>
            <a:avLst/>
            <a:gdLst>
              <a:gd name="connsiteX0" fmla="*/ 793377 w 1438835"/>
              <a:gd name="connsiteY0" fmla="*/ 13586 h 1607063"/>
              <a:gd name="connsiteX1" fmla="*/ 578224 w 1438835"/>
              <a:gd name="connsiteY1" fmla="*/ 6863 h 1607063"/>
              <a:gd name="connsiteX2" fmla="*/ 443753 w 1438835"/>
              <a:gd name="connsiteY2" fmla="*/ 13586 h 1607063"/>
              <a:gd name="connsiteX3" fmla="*/ 349624 w 1438835"/>
              <a:gd name="connsiteY3" fmla="*/ 60651 h 1607063"/>
              <a:gd name="connsiteX4" fmla="*/ 127747 w 1438835"/>
              <a:gd name="connsiteY4" fmla="*/ 289251 h 1607063"/>
              <a:gd name="connsiteX5" fmla="*/ 13447 w 1438835"/>
              <a:gd name="connsiteY5" fmla="*/ 591810 h 1607063"/>
              <a:gd name="connsiteX6" fmla="*/ 0 w 1438835"/>
              <a:gd name="connsiteY6" fmla="*/ 679216 h 1607063"/>
              <a:gd name="connsiteX7" fmla="*/ 6724 w 1438835"/>
              <a:gd name="connsiteY7" fmla="*/ 995222 h 1607063"/>
              <a:gd name="connsiteX8" fmla="*/ 40341 w 1438835"/>
              <a:gd name="connsiteY8" fmla="*/ 1116245 h 1607063"/>
              <a:gd name="connsiteX9" fmla="*/ 60512 w 1438835"/>
              <a:gd name="connsiteY9" fmla="*/ 1203651 h 1607063"/>
              <a:gd name="connsiteX10" fmla="*/ 73959 w 1438835"/>
              <a:gd name="connsiteY10" fmla="*/ 1250716 h 1607063"/>
              <a:gd name="connsiteX11" fmla="*/ 316006 w 1438835"/>
              <a:gd name="connsiteY11" fmla="*/ 1499486 h 1607063"/>
              <a:gd name="connsiteX12" fmla="*/ 524435 w 1438835"/>
              <a:gd name="connsiteY12" fmla="*/ 1600339 h 1607063"/>
              <a:gd name="connsiteX13" fmla="*/ 584947 w 1438835"/>
              <a:gd name="connsiteY13" fmla="*/ 1607063 h 1607063"/>
              <a:gd name="connsiteX14" fmla="*/ 853888 w 1438835"/>
              <a:gd name="connsiteY14" fmla="*/ 1580169 h 1607063"/>
              <a:gd name="connsiteX15" fmla="*/ 974912 w 1438835"/>
              <a:gd name="connsiteY15" fmla="*/ 1553274 h 1607063"/>
              <a:gd name="connsiteX16" fmla="*/ 1102659 w 1438835"/>
              <a:gd name="connsiteY16" fmla="*/ 1486039 h 1607063"/>
              <a:gd name="connsiteX17" fmla="*/ 1277471 w 1438835"/>
              <a:gd name="connsiteY17" fmla="*/ 1311227 h 1607063"/>
              <a:gd name="connsiteX18" fmla="*/ 1364877 w 1438835"/>
              <a:gd name="connsiteY18" fmla="*/ 1116245 h 1607063"/>
              <a:gd name="connsiteX19" fmla="*/ 1385047 w 1438835"/>
              <a:gd name="connsiteY19" fmla="*/ 1015392 h 1607063"/>
              <a:gd name="connsiteX20" fmla="*/ 1398494 w 1438835"/>
              <a:gd name="connsiteY20" fmla="*/ 975051 h 1607063"/>
              <a:gd name="connsiteX21" fmla="*/ 1411941 w 1438835"/>
              <a:gd name="connsiteY21" fmla="*/ 901092 h 1607063"/>
              <a:gd name="connsiteX22" fmla="*/ 1425388 w 1438835"/>
              <a:gd name="connsiteY22" fmla="*/ 719557 h 1607063"/>
              <a:gd name="connsiteX23" fmla="*/ 1438835 w 1438835"/>
              <a:gd name="connsiteY23" fmla="*/ 477510 h 1607063"/>
              <a:gd name="connsiteX24" fmla="*/ 1432112 w 1438835"/>
              <a:gd name="connsiteY24" fmla="*/ 416998 h 1607063"/>
              <a:gd name="connsiteX25" fmla="*/ 1398494 w 1438835"/>
              <a:gd name="connsiteY25" fmla="*/ 336316 h 1607063"/>
              <a:gd name="connsiteX26" fmla="*/ 1378324 w 1438835"/>
              <a:gd name="connsiteY26" fmla="*/ 309422 h 1607063"/>
              <a:gd name="connsiteX27" fmla="*/ 1364877 w 1438835"/>
              <a:gd name="connsiteY27" fmla="*/ 275804 h 1607063"/>
              <a:gd name="connsiteX28" fmla="*/ 1284194 w 1438835"/>
              <a:gd name="connsiteY28" fmla="*/ 141333 h 1607063"/>
              <a:gd name="connsiteX29" fmla="*/ 1243853 w 1438835"/>
              <a:gd name="connsiteY29" fmla="*/ 100992 h 1607063"/>
              <a:gd name="connsiteX30" fmla="*/ 1223683 w 1438835"/>
              <a:gd name="connsiteY30" fmla="*/ 87545 h 1607063"/>
              <a:gd name="connsiteX31" fmla="*/ 1116106 w 1438835"/>
              <a:gd name="connsiteY31" fmla="*/ 74098 h 1607063"/>
              <a:gd name="connsiteX32" fmla="*/ 1089212 w 1438835"/>
              <a:gd name="connsiteY32" fmla="*/ 60651 h 1607063"/>
              <a:gd name="connsiteX33" fmla="*/ 1069041 w 1438835"/>
              <a:gd name="connsiteY33" fmla="*/ 47204 h 1607063"/>
              <a:gd name="connsiteX34" fmla="*/ 1001806 w 1438835"/>
              <a:gd name="connsiteY34" fmla="*/ 20310 h 1607063"/>
              <a:gd name="connsiteX35" fmla="*/ 927847 w 1438835"/>
              <a:gd name="connsiteY35" fmla="*/ 139 h 1607063"/>
              <a:gd name="connsiteX36" fmla="*/ 793377 w 1438835"/>
              <a:gd name="connsiteY36" fmla="*/ 13586 h 16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38835" h="1607063">
                <a:moveTo>
                  <a:pt x="793377" y="13586"/>
                </a:moveTo>
                <a:cubicBezTo>
                  <a:pt x="735107" y="14707"/>
                  <a:pt x="826463" y="12380"/>
                  <a:pt x="578224" y="6863"/>
                </a:cubicBezTo>
                <a:cubicBezTo>
                  <a:pt x="533355" y="5866"/>
                  <a:pt x="488577" y="11345"/>
                  <a:pt x="443753" y="13586"/>
                </a:cubicBezTo>
                <a:cubicBezTo>
                  <a:pt x="412377" y="29274"/>
                  <a:pt x="376806" y="38476"/>
                  <a:pt x="349624" y="60651"/>
                </a:cubicBezTo>
                <a:cubicBezTo>
                  <a:pt x="280894" y="116721"/>
                  <a:pt x="193977" y="215663"/>
                  <a:pt x="127747" y="289251"/>
                </a:cubicBezTo>
                <a:cubicBezTo>
                  <a:pt x="72665" y="417775"/>
                  <a:pt x="42338" y="467991"/>
                  <a:pt x="13447" y="591810"/>
                </a:cubicBezTo>
                <a:cubicBezTo>
                  <a:pt x="6749" y="620517"/>
                  <a:pt x="4482" y="650081"/>
                  <a:pt x="0" y="679216"/>
                </a:cubicBezTo>
                <a:cubicBezTo>
                  <a:pt x="2241" y="784551"/>
                  <a:pt x="-2960" y="890309"/>
                  <a:pt x="6724" y="995222"/>
                </a:cubicBezTo>
                <a:cubicBezTo>
                  <a:pt x="10572" y="1036913"/>
                  <a:pt x="29879" y="1075705"/>
                  <a:pt x="40341" y="1116245"/>
                </a:cubicBezTo>
                <a:cubicBezTo>
                  <a:pt x="47813" y="1145198"/>
                  <a:pt x="53260" y="1174643"/>
                  <a:pt x="60512" y="1203651"/>
                </a:cubicBezTo>
                <a:cubicBezTo>
                  <a:pt x="64469" y="1219480"/>
                  <a:pt x="65371" y="1236843"/>
                  <a:pt x="73959" y="1250716"/>
                </a:cubicBezTo>
                <a:cubicBezTo>
                  <a:pt x="126715" y="1335937"/>
                  <a:pt x="248753" y="1449047"/>
                  <a:pt x="316006" y="1499486"/>
                </a:cubicBezTo>
                <a:cubicBezTo>
                  <a:pt x="386043" y="1552014"/>
                  <a:pt x="444632" y="1586256"/>
                  <a:pt x="524435" y="1600339"/>
                </a:cubicBezTo>
                <a:cubicBezTo>
                  <a:pt x="544421" y="1603866"/>
                  <a:pt x="564776" y="1604822"/>
                  <a:pt x="584947" y="1607063"/>
                </a:cubicBezTo>
                <a:cubicBezTo>
                  <a:pt x="674594" y="1598098"/>
                  <a:pt x="764639" y="1592479"/>
                  <a:pt x="853888" y="1580169"/>
                </a:cubicBezTo>
                <a:cubicBezTo>
                  <a:pt x="894826" y="1574522"/>
                  <a:pt x="935289" y="1565014"/>
                  <a:pt x="974912" y="1553274"/>
                </a:cubicBezTo>
                <a:cubicBezTo>
                  <a:pt x="1007693" y="1543561"/>
                  <a:pt x="1077612" y="1504824"/>
                  <a:pt x="1102659" y="1486039"/>
                </a:cubicBezTo>
                <a:cubicBezTo>
                  <a:pt x="1189861" y="1420637"/>
                  <a:pt x="1226024" y="1395747"/>
                  <a:pt x="1277471" y="1311227"/>
                </a:cubicBezTo>
                <a:cubicBezTo>
                  <a:pt x="1309526" y="1258565"/>
                  <a:pt x="1342969" y="1169450"/>
                  <a:pt x="1364877" y="1116245"/>
                </a:cubicBezTo>
                <a:cubicBezTo>
                  <a:pt x="1371600" y="1082627"/>
                  <a:pt x="1377106" y="1048743"/>
                  <a:pt x="1385047" y="1015392"/>
                </a:cubicBezTo>
                <a:cubicBezTo>
                  <a:pt x="1388330" y="1001603"/>
                  <a:pt x="1395248" y="988849"/>
                  <a:pt x="1398494" y="975051"/>
                </a:cubicBezTo>
                <a:cubicBezTo>
                  <a:pt x="1404233" y="950660"/>
                  <a:pt x="1407459" y="925745"/>
                  <a:pt x="1411941" y="901092"/>
                </a:cubicBezTo>
                <a:cubicBezTo>
                  <a:pt x="1416423" y="840580"/>
                  <a:pt x="1422633" y="780172"/>
                  <a:pt x="1425388" y="719557"/>
                </a:cubicBezTo>
                <a:cubicBezTo>
                  <a:pt x="1433540" y="540215"/>
                  <a:pt x="1428596" y="620871"/>
                  <a:pt x="1438835" y="477510"/>
                </a:cubicBezTo>
                <a:cubicBezTo>
                  <a:pt x="1436594" y="457339"/>
                  <a:pt x="1436092" y="436899"/>
                  <a:pt x="1432112" y="416998"/>
                </a:cubicBezTo>
                <a:cubicBezTo>
                  <a:pt x="1427331" y="393091"/>
                  <a:pt x="1410770" y="356776"/>
                  <a:pt x="1398494" y="336316"/>
                </a:cubicBezTo>
                <a:cubicBezTo>
                  <a:pt x="1392729" y="326707"/>
                  <a:pt x="1383766" y="319218"/>
                  <a:pt x="1378324" y="309422"/>
                </a:cubicBezTo>
                <a:cubicBezTo>
                  <a:pt x="1372463" y="298872"/>
                  <a:pt x="1370774" y="286334"/>
                  <a:pt x="1364877" y="275804"/>
                </a:cubicBezTo>
                <a:cubicBezTo>
                  <a:pt x="1339336" y="230196"/>
                  <a:pt x="1311373" y="185984"/>
                  <a:pt x="1284194" y="141333"/>
                </a:cubicBezTo>
                <a:cubicBezTo>
                  <a:pt x="1268482" y="115520"/>
                  <a:pt x="1271732" y="120906"/>
                  <a:pt x="1243853" y="100992"/>
                </a:cubicBezTo>
                <a:cubicBezTo>
                  <a:pt x="1237278" y="96295"/>
                  <a:pt x="1231423" y="89867"/>
                  <a:pt x="1223683" y="87545"/>
                </a:cubicBezTo>
                <a:cubicBezTo>
                  <a:pt x="1212402" y="84161"/>
                  <a:pt x="1120813" y="74621"/>
                  <a:pt x="1116106" y="74098"/>
                </a:cubicBezTo>
                <a:cubicBezTo>
                  <a:pt x="1107141" y="69616"/>
                  <a:pt x="1097914" y="65624"/>
                  <a:pt x="1089212" y="60651"/>
                </a:cubicBezTo>
                <a:cubicBezTo>
                  <a:pt x="1082196" y="56642"/>
                  <a:pt x="1076378" y="50590"/>
                  <a:pt x="1069041" y="47204"/>
                </a:cubicBezTo>
                <a:cubicBezTo>
                  <a:pt x="1047125" y="37089"/>
                  <a:pt x="1024218" y="29275"/>
                  <a:pt x="1001806" y="20310"/>
                </a:cubicBezTo>
                <a:cubicBezTo>
                  <a:pt x="971668" y="8255"/>
                  <a:pt x="961865" y="1557"/>
                  <a:pt x="927847" y="139"/>
                </a:cubicBezTo>
                <a:cubicBezTo>
                  <a:pt x="887541" y="-1541"/>
                  <a:pt x="851647" y="12465"/>
                  <a:pt x="793377" y="13586"/>
                </a:cubicBezTo>
                <a:close/>
              </a:path>
            </a:pathLst>
          </a:custGeom>
          <a:solidFill>
            <a:schemeClr val="bg1"/>
          </a:solidFill>
          <a:ln w="28575">
            <a:solidFill>
              <a:srgbClr val="FF3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3D42"/>
                </a:solidFill>
                <a:latin typeface="DB Helvethaica X 55 Regular" panose="02000506090000020004" pitchFamily="2" charset="-34"/>
                <a:cs typeface="DB Helvethaica X 55 Regular" panose="02000506090000020004" pitchFamily="2" charset="-34"/>
              </a:rPr>
              <a:t>7</a:t>
            </a:r>
            <a:endParaRPr lang="th-TH" sz="2400">
              <a:solidFill>
                <a:srgbClr val="FF3D42"/>
              </a:solidFill>
              <a:latin typeface="DB Helvethaica X 55 Regular" panose="02000506090000020004" pitchFamily="2" charset="-34"/>
              <a:cs typeface="DB Helvethaica X 55 Regular" panose="02000506090000020004" pitchFamily="2" charset="-34"/>
            </a:endParaRPr>
          </a:p>
        </p:txBody>
      </p:sp>
      <p:sp>
        <p:nvSpPr>
          <p:cNvPr id="21" name="Rectangle 50">
            <a:extLst>
              <a:ext uri="{FF2B5EF4-FFF2-40B4-BE49-F238E27FC236}">
                <a16:creationId xmlns:a16="http://schemas.microsoft.com/office/drawing/2014/main" id="{7D56DB95-3CE5-47BD-B090-21FFF2EEE195}"/>
              </a:ext>
            </a:extLst>
          </p:cNvPr>
          <p:cNvSpPr/>
          <p:nvPr/>
        </p:nvSpPr>
        <p:spPr>
          <a:xfrm flipH="1">
            <a:off x="2957403" y="1715815"/>
            <a:ext cx="689579" cy="663038"/>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noFill/>
          <a:ln w="28575">
            <a:solidFill>
              <a:srgbClr val="FF3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Tree>
    <p:extLst>
      <p:ext uri="{BB962C8B-B14F-4D97-AF65-F5344CB8AC3E}">
        <p14:creationId xmlns:p14="http://schemas.microsoft.com/office/powerpoint/2010/main" val="40404064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78F219-0603-40B9-89FE-590744F0156D}"/>
              </a:ext>
            </a:extLst>
          </p:cNvPr>
          <p:cNvPicPr>
            <a:picLocks noChangeAspect="1"/>
          </p:cNvPicPr>
          <p:nvPr/>
        </p:nvPicPr>
        <p:blipFill>
          <a:blip r:embed="rId3"/>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72ECF7E3-09E9-4FA2-B139-9977F4BAF79E}"/>
              </a:ext>
            </a:extLst>
          </p:cNvPr>
          <p:cNvSpPr txBox="1">
            <a:spLocks/>
          </p:cNvSpPr>
          <p:nvPr/>
        </p:nvSpPr>
        <p:spPr>
          <a:xfrm>
            <a:off x="1252364" y="435816"/>
            <a:ext cx="9762986" cy="7743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h-TH" sz="4000">
                <a:solidFill>
                  <a:srgbClr val="0F2043"/>
                </a:solidFill>
                <a:latin typeface="DB Helvethaica X 55 Regular" panose="02000506090000020004" pitchFamily="2" charset="-34"/>
                <a:cs typeface="DB Helvethaica X 55 Regular" panose="02000506090000020004" pitchFamily="2" charset="-34"/>
              </a:rPr>
              <a:t>ภาษีที่ทุกคนที่มีรายได้ต้องเจอ</a:t>
            </a:r>
          </a:p>
        </p:txBody>
      </p:sp>
      <p:grpSp>
        <p:nvGrpSpPr>
          <p:cNvPr id="13" name="Group 12">
            <a:extLst>
              <a:ext uri="{FF2B5EF4-FFF2-40B4-BE49-F238E27FC236}">
                <a16:creationId xmlns:a16="http://schemas.microsoft.com/office/drawing/2014/main" id="{48D2CA1E-F6C6-47DD-A724-61ED17C15CA9}"/>
              </a:ext>
            </a:extLst>
          </p:cNvPr>
          <p:cNvGrpSpPr/>
          <p:nvPr/>
        </p:nvGrpSpPr>
        <p:grpSpPr>
          <a:xfrm>
            <a:off x="368861" y="504264"/>
            <a:ext cx="826337" cy="614346"/>
            <a:chOff x="368861" y="504264"/>
            <a:chExt cx="826337" cy="614346"/>
          </a:xfrm>
        </p:grpSpPr>
        <p:sp>
          <p:nvSpPr>
            <p:cNvPr id="14" name="Oval 13">
              <a:extLst>
                <a:ext uri="{FF2B5EF4-FFF2-40B4-BE49-F238E27FC236}">
                  <a16:creationId xmlns:a16="http://schemas.microsoft.com/office/drawing/2014/main" id="{9C52EF95-AA18-4E18-B14F-441A1583A7DB}"/>
                </a:ext>
              </a:extLst>
            </p:cNvPr>
            <p:cNvSpPr/>
            <p:nvPr/>
          </p:nvSpPr>
          <p:spPr>
            <a:xfrm rot="21304149">
              <a:off x="449992" y="504264"/>
              <a:ext cx="723590" cy="443879"/>
            </a:xfrm>
            <a:prstGeom prst="ellipse">
              <a:avLst/>
            </a:prstGeom>
            <a:noFill/>
            <a:ln>
              <a:solidFill>
                <a:srgbClr val="33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5" name="Oval 14">
              <a:extLst>
                <a:ext uri="{FF2B5EF4-FFF2-40B4-BE49-F238E27FC236}">
                  <a16:creationId xmlns:a16="http://schemas.microsoft.com/office/drawing/2014/main" id="{4EA72297-EC46-43C8-A4FC-59E1C4CF224A}"/>
                </a:ext>
              </a:extLst>
            </p:cNvPr>
            <p:cNvSpPr/>
            <p:nvPr/>
          </p:nvSpPr>
          <p:spPr>
            <a:xfrm rot="20655398">
              <a:off x="569608" y="670254"/>
              <a:ext cx="625590" cy="448356"/>
            </a:xfrm>
            <a:prstGeom prst="ellipse">
              <a:avLst/>
            </a:prstGeom>
            <a:noFill/>
            <a:ln>
              <a:solidFill>
                <a:srgbClr val="E8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6" name="Oval 15">
              <a:extLst>
                <a:ext uri="{FF2B5EF4-FFF2-40B4-BE49-F238E27FC236}">
                  <a16:creationId xmlns:a16="http://schemas.microsoft.com/office/drawing/2014/main" id="{3DE1415C-6362-40B7-B6BF-16655E4C1822}"/>
                </a:ext>
              </a:extLst>
            </p:cNvPr>
            <p:cNvSpPr/>
            <p:nvPr/>
          </p:nvSpPr>
          <p:spPr>
            <a:xfrm>
              <a:off x="368861" y="564616"/>
              <a:ext cx="731849" cy="531406"/>
            </a:xfrm>
            <a:prstGeom prst="ellipse">
              <a:avLst/>
            </a:prstGeom>
            <a:solidFill>
              <a:srgbClr val="162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DB Helvethaica X 55 Regular" panose="02000506090000020004" pitchFamily="2" charset="-34"/>
                  <a:cs typeface="DB Helvethaica X 55 Regular" panose="02000506090000020004" pitchFamily="2" charset="-34"/>
                </a:rPr>
                <a:t>2</a:t>
              </a:r>
              <a:endParaRPr lang="th-TH" sz="3600">
                <a:latin typeface="DB Helvethaica X 55 Regular" panose="02000506090000020004" pitchFamily="2" charset="-34"/>
                <a:cs typeface="DB Helvethaica X 55 Regular" panose="02000506090000020004" pitchFamily="2" charset="-34"/>
              </a:endParaRPr>
            </a:p>
          </p:txBody>
        </p:sp>
      </p:grpSp>
      <p:sp>
        <p:nvSpPr>
          <p:cNvPr id="10" name="Content Placeholder 2">
            <a:extLst>
              <a:ext uri="{FF2B5EF4-FFF2-40B4-BE49-F238E27FC236}">
                <a16:creationId xmlns:a16="http://schemas.microsoft.com/office/drawing/2014/main" id="{40A430E7-D202-433F-9F0E-813F40959574}"/>
              </a:ext>
            </a:extLst>
          </p:cNvPr>
          <p:cNvSpPr txBox="1">
            <a:spLocks/>
          </p:cNvSpPr>
          <p:nvPr/>
        </p:nvSpPr>
        <p:spPr>
          <a:xfrm>
            <a:off x="1255330" y="1232279"/>
            <a:ext cx="9757053" cy="4559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h-TH" sz="2800">
                <a:solidFill>
                  <a:srgbClr val="162F65"/>
                </a:solidFill>
                <a:latin typeface="DB Helvethaica X 55 Regular" panose="02000506090000020004" pitchFamily="2" charset="-34"/>
                <a:cs typeface="DB Helvethaica X 55 Regular" panose="02000506090000020004" pitchFamily="2" charset="-34"/>
              </a:rPr>
              <a:t>ยื่นภาษีออนไลน์ </a:t>
            </a:r>
            <a:r>
              <a:rPr lang="en-US" sz="2800">
                <a:solidFill>
                  <a:srgbClr val="162F65"/>
                </a:solidFill>
                <a:latin typeface="DB Helvethaica X 55 Regular" panose="02000506090000020004" pitchFamily="2" charset="-34"/>
                <a:cs typeface="DB Helvethaica X 55 Regular" panose="02000506090000020004" pitchFamily="2" charset="-34"/>
              </a:rPr>
              <a:t>&gt; </a:t>
            </a:r>
            <a:r>
              <a:rPr lang="th-TH" sz="2800">
                <a:solidFill>
                  <a:srgbClr val="162F65"/>
                </a:solidFill>
                <a:latin typeface="DB Helvethaica X 55 Regular" panose="02000506090000020004" pitchFamily="2" charset="-34"/>
                <a:cs typeface="DB Helvethaica X 55 Regular" panose="02000506090000020004" pitchFamily="2" charset="-34"/>
              </a:rPr>
              <a:t>เว็บไซต์กรมสรรพากรคำนวณให้หมดเลย</a:t>
            </a:r>
            <a:r>
              <a:rPr lang="en-US" sz="2800">
                <a:solidFill>
                  <a:srgbClr val="162F65"/>
                </a:solidFill>
                <a:latin typeface="DB Helvethaica X 55 Regular" panose="02000506090000020004" pitchFamily="2" charset="-34"/>
                <a:cs typeface="DB Helvethaica X 55 Regular" panose="02000506090000020004" pitchFamily="2" charset="-34"/>
              </a:rPr>
              <a:t>!</a:t>
            </a:r>
            <a:endParaRPr lang="th-TH" sz="2800">
              <a:solidFill>
                <a:srgbClr val="162F65"/>
              </a:solidFill>
              <a:latin typeface="DB Helvethaica X 55 Regular" panose="02000506090000020004" pitchFamily="2" charset="-34"/>
              <a:cs typeface="DB Helvethaica X 55 Regular" panose="02000506090000020004" pitchFamily="2" charset="-34"/>
            </a:endParaRPr>
          </a:p>
        </p:txBody>
      </p:sp>
      <p:pic>
        <p:nvPicPr>
          <p:cNvPr id="22" name="Picture 21">
            <a:extLst>
              <a:ext uri="{FF2B5EF4-FFF2-40B4-BE49-F238E27FC236}">
                <a16:creationId xmlns:a16="http://schemas.microsoft.com/office/drawing/2014/main" id="{FA672495-ED46-4372-AA56-6624D2E0D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4620" y="311482"/>
            <a:ext cx="1395126" cy="1334469"/>
          </a:xfrm>
          <a:prstGeom prst="rect">
            <a:avLst/>
          </a:prstGeom>
        </p:spPr>
      </p:pic>
      <p:pic>
        <p:nvPicPr>
          <p:cNvPr id="17" name="Picture 16">
            <a:extLst>
              <a:ext uri="{FF2B5EF4-FFF2-40B4-BE49-F238E27FC236}">
                <a16:creationId xmlns:a16="http://schemas.microsoft.com/office/drawing/2014/main" id="{E347E932-9196-4E71-9152-CC2D6B5137EC}"/>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50000"/>
                    </a14:imgEffect>
                    <a14:imgEffect>
                      <a14:saturation sat="400000"/>
                    </a14:imgEffect>
                  </a14:imgLayer>
                </a14:imgProps>
              </a:ext>
            </a:extLst>
          </a:blip>
          <a:stretch>
            <a:fillRect/>
          </a:stretch>
        </p:blipFill>
        <p:spPr>
          <a:xfrm>
            <a:off x="1424443" y="1710359"/>
            <a:ext cx="8842238" cy="4924424"/>
          </a:xfrm>
          <a:prstGeom prst="rect">
            <a:avLst/>
          </a:prstGeom>
          <a:ln>
            <a:solidFill>
              <a:schemeClr val="bg2">
                <a:lumMod val="75000"/>
              </a:schemeClr>
            </a:solidFill>
          </a:ln>
        </p:spPr>
      </p:pic>
      <p:sp>
        <p:nvSpPr>
          <p:cNvPr id="19" name="Title 1">
            <a:extLst>
              <a:ext uri="{FF2B5EF4-FFF2-40B4-BE49-F238E27FC236}">
                <a16:creationId xmlns:a16="http://schemas.microsoft.com/office/drawing/2014/main" id="{1063CC90-E407-4F2A-858D-85556306BD06}"/>
              </a:ext>
            </a:extLst>
          </p:cNvPr>
          <p:cNvSpPr txBox="1">
            <a:spLocks/>
          </p:cNvSpPr>
          <p:nvPr/>
        </p:nvSpPr>
        <p:spPr>
          <a:xfrm>
            <a:off x="6068825" y="2353927"/>
            <a:ext cx="2652657" cy="443449"/>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l"/>
            <a:r>
              <a:rPr lang="th-TH" sz="2000">
                <a:solidFill>
                  <a:srgbClr val="FF3D42"/>
                </a:solidFill>
                <a:latin typeface="DB Helvethaica X 55 Regular" panose="02000506090000020004" pitchFamily="2" charset="-34"/>
                <a:cs typeface="DB Helvethaica X 55 Regular" panose="02000506090000020004" pitchFamily="2" charset="-34"/>
              </a:rPr>
              <a:t>ตรวจสอบข้อมูลการคำนวณภาษี</a:t>
            </a:r>
          </a:p>
        </p:txBody>
      </p:sp>
      <p:sp>
        <p:nvSpPr>
          <p:cNvPr id="20" name="Freeform: Shape 19">
            <a:extLst>
              <a:ext uri="{FF2B5EF4-FFF2-40B4-BE49-F238E27FC236}">
                <a16:creationId xmlns:a16="http://schemas.microsoft.com/office/drawing/2014/main" id="{93D97449-43F7-4BEE-A274-E760BD4956B8}"/>
              </a:ext>
            </a:extLst>
          </p:cNvPr>
          <p:cNvSpPr/>
          <p:nvPr/>
        </p:nvSpPr>
        <p:spPr>
          <a:xfrm>
            <a:off x="5622300" y="2298643"/>
            <a:ext cx="446525" cy="498733"/>
          </a:xfrm>
          <a:custGeom>
            <a:avLst/>
            <a:gdLst>
              <a:gd name="connsiteX0" fmla="*/ 793377 w 1438835"/>
              <a:gd name="connsiteY0" fmla="*/ 13586 h 1607063"/>
              <a:gd name="connsiteX1" fmla="*/ 578224 w 1438835"/>
              <a:gd name="connsiteY1" fmla="*/ 6863 h 1607063"/>
              <a:gd name="connsiteX2" fmla="*/ 443753 w 1438835"/>
              <a:gd name="connsiteY2" fmla="*/ 13586 h 1607063"/>
              <a:gd name="connsiteX3" fmla="*/ 349624 w 1438835"/>
              <a:gd name="connsiteY3" fmla="*/ 60651 h 1607063"/>
              <a:gd name="connsiteX4" fmla="*/ 127747 w 1438835"/>
              <a:gd name="connsiteY4" fmla="*/ 289251 h 1607063"/>
              <a:gd name="connsiteX5" fmla="*/ 13447 w 1438835"/>
              <a:gd name="connsiteY5" fmla="*/ 591810 h 1607063"/>
              <a:gd name="connsiteX6" fmla="*/ 0 w 1438835"/>
              <a:gd name="connsiteY6" fmla="*/ 679216 h 1607063"/>
              <a:gd name="connsiteX7" fmla="*/ 6724 w 1438835"/>
              <a:gd name="connsiteY7" fmla="*/ 995222 h 1607063"/>
              <a:gd name="connsiteX8" fmla="*/ 40341 w 1438835"/>
              <a:gd name="connsiteY8" fmla="*/ 1116245 h 1607063"/>
              <a:gd name="connsiteX9" fmla="*/ 60512 w 1438835"/>
              <a:gd name="connsiteY9" fmla="*/ 1203651 h 1607063"/>
              <a:gd name="connsiteX10" fmla="*/ 73959 w 1438835"/>
              <a:gd name="connsiteY10" fmla="*/ 1250716 h 1607063"/>
              <a:gd name="connsiteX11" fmla="*/ 316006 w 1438835"/>
              <a:gd name="connsiteY11" fmla="*/ 1499486 h 1607063"/>
              <a:gd name="connsiteX12" fmla="*/ 524435 w 1438835"/>
              <a:gd name="connsiteY12" fmla="*/ 1600339 h 1607063"/>
              <a:gd name="connsiteX13" fmla="*/ 584947 w 1438835"/>
              <a:gd name="connsiteY13" fmla="*/ 1607063 h 1607063"/>
              <a:gd name="connsiteX14" fmla="*/ 853888 w 1438835"/>
              <a:gd name="connsiteY14" fmla="*/ 1580169 h 1607063"/>
              <a:gd name="connsiteX15" fmla="*/ 974912 w 1438835"/>
              <a:gd name="connsiteY15" fmla="*/ 1553274 h 1607063"/>
              <a:gd name="connsiteX16" fmla="*/ 1102659 w 1438835"/>
              <a:gd name="connsiteY16" fmla="*/ 1486039 h 1607063"/>
              <a:gd name="connsiteX17" fmla="*/ 1277471 w 1438835"/>
              <a:gd name="connsiteY17" fmla="*/ 1311227 h 1607063"/>
              <a:gd name="connsiteX18" fmla="*/ 1364877 w 1438835"/>
              <a:gd name="connsiteY18" fmla="*/ 1116245 h 1607063"/>
              <a:gd name="connsiteX19" fmla="*/ 1385047 w 1438835"/>
              <a:gd name="connsiteY19" fmla="*/ 1015392 h 1607063"/>
              <a:gd name="connsiteX20" fmla="*/ 1398494 w 1438835"/>
              <a:gd name="connsiteY20" fmla="*/ 975051 h 1607063"/>
              <a:gd name="connsiteX21" fmla="*/ 1411941 w 1438835"/>
              <a:gd name="connsiteY21" fmla="*/ 901092 h 1607063"/>
              <a:gd name="connsiteX22" fmla="*/ 1425388 w 1438835"/>
              <a:gd name="connsiteY22" fmla="*/ 719557 h 1607063"/>
              <a:gd name="connsiteX23" fmla="*/ 1438835 w 1438835"/>
              <a:gd name="connsiteY23" fmla="*/ 477510 h 1607063"/>
              <a:gd name="connsiteX24" fmla="*/ 1432112 w 1438835"/>
              <a:gd name="connsiteY24" fmla="*/ 416998 h 1607063"/>
              <a:gd name="connsiteX25" fmla="*/ 1398494 w 1438835"/>
              <a:gd name="connsiteY25" fmla="*/ 336316 h 1607063"/>
              <a:gd name="connsiteX26" fmla="*/ 1378324 w 1438835"/>
              <a:gd name="connsiteY26" fmla="*/ 309422 h 1607063"/>
              <a:gd name="connsiteX27" fmla="*/ 1364877 w 1438835"/>
              <a:gd name="connsiteY27" fmla="*/ 275804 h 1607063"/>
              <a:gd name="connsiteX28" fmla="*/ 1284194 w 1438835"/>
              <a:gd name="connsiteY28" fmla="*/ 141333 h 1607063"/>
              <a:gd name="connsiteX29" fmla="*/ 1243853 w 1438835"/>
              <a:gd name="connsiteY29" fmla="*/ 100992 h 1607063"/>
              <a:gd name="connsiteX30" fmla="*/ 1223683 w 1438835"/>
              <a:gd name="connsiteY30" fmla="*/ 87545 h 1607063"/>
              <a:gd name="connsiteX31" fmla="*/ 1116106 w 1438835"/>
              <a:gd name="connsiteY31" fmla="*/ 74098 h 1607063"/>
              <a:gd name="connsiteX32" fmla="*/ 1089212 w 1438835"/>
              <a:gd name="connsiteY32" fmla="*/ 60651 h 1607063"/>
              <a:gd name="connsiteX33" fmla="*/ 1069041 w 1438835"/>
              <a:gd name="connsiteY33" fmla="*/ 47204 h 1607063"/>
              <a:gd name="connsiteX34" fmla="*/ 1001806 w 1438835"/>
              <a:gd name="connsiteY34" fmla="*/ 20310 h 1607063"/>
              <a:gd name="connsiteX35" fmla="*/ 927847 w 1438835"/>
              <a:gd name="connsiteY35" fmla="*/ 139 h 1607063"/>
              <a:gd name="connsiteX36" fmla="*/ 793377 w 1438835"/>
              <a:gd name="connsiteY36" fmla="*/ 13586 h 16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38835" h="1607063">
                <a:moveTo>
                  <a:pt x="793377" y="13586"/>
                </a:moveTo>
                <a:cubicBezTo>
                  <a:pt x="735107" y="14707"/>
                  <a:pt x="826463" y="12380"/>
                  <a:pt x="578224" y="6863"/>
                </a:cubicBezTo>
                <a:cubicBezTo>
                  <a:pt x="533355" y="5866"/>
                  <a:pt x="488577" y="11345"/>
                  <a:pt x="443753" y="13586"/>
                </a:cubicBezTo>
                <a:cubicBezTo>
                  <a:pt x="412377" y="29274"/>
                  <a:pt x="376806" y="38476"/>
                  <a:pt x="349624" y="60651"/>
                </a:cubicBezTo>
                <a:cubicBezTo>
                  <a:pt x="280894" y="116721"/>
                  <a:pt x="193977" y="215663"/>
                  <a:pt x="127747" y="289251"/>
                </a:cubicBezTo>
                <a:cubicBezTo>
                  <a:pt x="72665" y="417775"/>
                  <a:pt x="42338" y="467991"/>
                  <a:pt x="13447" y="591810"/>
                </a:cubicBezTo>
                <a:cubicBezTo>
                  <a:pt x="6749" y="620517"/>
                  <a:pt x="4482" y="650081"/>
                  <a:pt x="0" y="679216"/>
                </a:cubicBezTo>
                <a:cubicBezTo>
                  <a:pt x="2241" y="784551"/>
                  <a:pt x="-2960" y="890309"/>
                  <a:pt x="6724" y="995222"/>
                </a:cubicBezTo>
                <a:cubicBezTo>
                  <a:pt x="10572" y="1036913"/>
                  <a:pt x="29879" y="1075705"/>
                  <a:pt x="40341" y="1116245"/>
                </a:cubicBezTo>
                <a:cubicBezTo>
                  <a:pt x="47813" y="1145198"/>
                  <a:pt x="53260" y="1174643"/>
                  <a:pt x="60512" y="1203651"/>
                </a:cubicBezTo>
                <a:cubicBezTo>
                  <a:pt x="64469" y="1219480"/>
                  <a:pt x="65371" y="1236843"/>
                  <a:pt x="73959" y="1250716"/>
                </a:cubicBezTo>
                <a:cubicBezTo>
                  <a:pt x="126715" y="1335937"/>
                  <a:pt x="248753" y="1449047"/>
                  <a:pt x="316006" y="1499486"/>
                </a:cubicBezTo>
                <a:cubicBezTo>
                  <a:pt x="386043" y="1552014"/>
                  <a:pt x="444632" y="1586256"/>
                  <a:pt x="524435" y="1600339"/>
                </a:cubicBezTo>
                <a:cubicBezTo>
                  <a:pt x="544421" y="1603866"/>
                  <a:pt x="564776" y="1604822"/>
                  <a:pt x="584947" y="1607063"/>
                </a:cubicBezTo>
                <a:cubicBezTo>
                  <a:pt x="674594" y="1598098"/>
                  <a:pt x="764639" y="1592479"/>
                  <a:pt x="853888" y="1580169"/>
                </a:cubicBezTo>
                <a:cubicBezTo>
                  <a:pt x="894826" y="1574522"/>
                  <a:pt x="935289" y="1565014"/>
                  <a:pt x="974912" y="1553274"/>
                </a:cubicBezTo>
                <a:cubicBezTo>
                  <a:pt x="1007693" y="1543561"/>
                  <a:pt x="1077612" y="1504824"/>
                  <a:pt x="1102659" y="1486039"/>
                </a:cubicBezTo>
                <a:cubicBezTo>
                  <a:pt x="1189861" y="1420637"/>
                  <a:pt x="1226024" y="1395747"/>
                  <a:pt x="1277471" y="1311227"/>
                </a:cubicBezTo>
                <a:cubicBezTo>
                  <a:pt x="1309526" y="1258565"/>
                  <a:pt x="1342969" y="1169450"/>
                  <a:pt x="1364877" y="1116245"/>
                </a:cubicBezTo>
                <a:cubicBezTo>
                  <a:pt x="1371600" y="1082627"/>
                  <a:pt x="1377106" y="1048743"/>
                  <a:pt x="1385047" y="1015392"/>
                </a:cubicBezTo>
                <a:cubicBezTo>
                  <a:pt x="1388330" y="1001603"/>
                  <a:pt x="1395248" y="988849"/>
                  <a:pt x="1398494" y="975051"/>
                </a:cubicBezTo>
                <a:cubicBezTo>
                  <a:pt x="1404233" y="950660"/>
                  <a:pt x="1407459" y="925745"/>
                  <a:pt x="1411941" y="901092"/>
                </a:cubicBezTo>
                <a:cubicBezTo>
                  <a:pt x="1416423" y="840580"/>
                  <a:pt x="1422633" y="780172"/>
                  <a:pt x="1425388" y="719557"/>
                </a:cubicBezTo>
                <a:cubicBezTo>
                  <a:pt x="1433540" y="540215"/>
                  <a:pt x="1428596" y="620871"/>
                  <a:pt x="1438835" y="477510"/>
                </a:cubicBezTo>
                <a:cubicBezTo>
                  <a:pt x="1436594" y="457339"/>
                  <a:pt x="1436092" y="436899"/>
                  <a:pt x="1432112" y="416998"/>
                </a:cubicBezTo>
                <a:cubicBezTo>
                  <a:pt x="1427331" y="393091"/>
                  <a:pt x="1410770" y="356776"/>
                  <a:pt x="1398494" y="336316"/>
                </a:cubicBezTo>
                <a:cubicBezTo>
                  <a:pt x="1392729" y="326707"/>
                  <a:pt x="1383766" y="319218"/>
                  <a:pt x="1378324" y="309422"/>
                </a:cubicBezTo>
                <a:cubicBezTo>
                  <a:pt x="1372463" y="298872"/>
                  <a:pt x="1370774" y="286334"/>
                  <a:pt x="1364877" y="275804"/>
                </a:cubicBezTo>
                <a:cubicBezTo>
                  <a:pt x="1339336" y="230196"/>
                  <a:pt x="1311373" y="185984"/>
                  <a:pt x="1284194" y="141333"/>
                </a:cubicBezTo>
                <a:cubicBezTo>
                  <a:pt x="1268482" y="115520"/>
                  <a:pt x="1271732" y="120906"/>
                  <a:pt x="1243853" y="100992"/>
                </a:cubicBezTo>
                <a:cubicBezTo>
                  <a:pt x="1237278" y="96295"/>
                  <a:pt x="1231423" y="89867"/>
                  <a:pt x="1223683" y="87545"/>
                </a:cubicBezTo>
                <a:cubicBezTo>
                  <a:pt x="1212402" y="84161"/>
                  <a:pt x="1120813" y="74621"/>
                  <a:pt x="1116106" y="74098"/>
                </a:cubicBezTo>
                <a:cubicBezTo>
                  <a:pt x="1107141" y="69616"/>
                  <a:pt x="1097914" y="65624"/>
                  <a:pt x="1089212" y="60651"/>
                </a:cubicBezTo>
                <a:cubicBezTo>
                  <a:pt x="1082196" y="56642"/>
                  <a:pt x="1076378" y="50590"/>
                  <a:pt x="1069041" y="47204"/>
                </a:cubicBezTo>
                <a:cubicBezTo>
                  <a:pt x="1047125" y="37089"/>
                  <a:pt x="1024218" y="29275"/>
                  <a:pt x="1001806" y="20310"/>
                </a:cubicBezTo>
                <a:cubicBezTo>
                  <a:pt x="971668" y="8255"/>
                  <a:pt x="961865" y="1557"/>
                  <a:pt x="927847" y="139"/>
                </a:cubicBezTo>
                <a:cubicBezTo>
                  <a:pt x="887541" y="-1541"/>
                  <a:pt x="851647" y="12465"/>
                  <a:pt x="793377" y="13586"/>
                </a:cubicBezTo>
                <a:close/>
              </a:path>
            </a:pathLst>
          </a:custGeom>
          <a:solidFill>
            <a:schemeClr val="bg1"/>
          </a:solidFill>
          <a:ln w="28575">
            <a:solidFill>
              <a:srgbClr val="FF3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3D42"/>
                </a:solidFill>
                <a:latin typeface="DB Helvethaica X 55 Regular" panose="02000506090000020004" pitchFamily="2" charset="-34"/>
                <a:cs typeface="DB Helvethaica X 55 Regular" panose="02000506090000020004" pitchFamily="2" charset="-34"/>
              </a:rPr>
              <a:t>8</a:t>
            </a:r>
            <a:endParaRPr lang="th-TH" sz="2400">
              <a:solidFill>
                <a:srgbClr val="FF3D42"/>
              </a:solidFill>
              <a:latin typeface="DB Helvethaica X 55 Regular" panose="02000506090000020004" pitchFamily="2" charset="-34"/>
              <a:cs typeface="DB Helvethaica X 55 Regular" panose="02000506090000020004" pitchFamily="2" charset="-34"/>
            </a:endParaRPr>
          </a:p>
        </p:txBody>
      </p:sp>
      <p:sp>
        <p:nvSpPr>
          <p:cNvPr id="21" name="Rectangle 50">
            <a:extLst>
              <a:ext uri="{FF2B5EF4-FFF2-40B4-BE49-F238E27FC236}">
                <a16:creationId xmlns:a16="http://schemas.microsoft.com/office/drawing/2014/main" id="{A4F3B5F2-6154-4650-91B3-FC1AB6B140A4}"/>
              </a:ext>
            </a:extLst>
          </p:cNvPr>
          <p:cNvSpPr/>
          <p:nvPr/>
        </p:nvSpPr>
        <p:spPr>
          <a:xfrm flipH="1">
            <a:off x="3647971" y="1731857"/>
            <a:ext cx="689579" cy="663038"/>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noFill/>
          <a:ln w="28575">
            <a:solidFill>
              <a:srgbClr val="FF3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Tree>
    <p:extLst>
      <p:ext uri="{BB962C8B-B14F-4D97-AF65-F5344CB8AC3E}">
        <p14:creationId xmlns:p14="http://schemas.microsoft.com/office/powerpoint/2010/main" val="22200735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78F219-0603-40B9-89FE-590744F0156D}"/>
              </a:ext>
            </a:extLst>
          </p:cNvPr>
          <p:cNvPicPr>
            <a:picLocks noChangeAspect="1"/>
          </p:cNvPicPr>
          <p:nvPr/>
        </p:nvPicPr>
        <p:blipFill>
          <a:blip r:embed="rId3"/>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72ECF7E3-09E9-4FA2-B139-9977F4BAF79E}"/>
              </a:ext>
            </a:extLst>
          </p:cNvPr>
          <p:cNvSpPr txBox="1">
            <a:spLocks/>
          </p:cNvSpPr>
          <p:nvPr/>
        </p:nvSpPr>
        <p:spPr>
          <a:xfrm>
            <a:off x="1252364" y="435816"/>
            <a:ext cx="9762986" cy="7743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h-TH" sz="4000">
                <a:solidFill>
                  <a:srgbClr val="0F2043"/>
                </a:solidFill>
                <a:latin typeface="DB Helvethaica X 55 Regular" panose="02000506090000020004" pitchFamily="2" charset="-34"/>
                <a:cs typeface="DB Helvethaica X 55 Regular" panose="02000506090000020004" pitchFamily="2" charset="-34"/>
              </a:rPr>
              <a:t>ภาษีที่ทุกคนที่มีรายได้ต้องเจอ</a:t>
            </a:r>
          </a:p>
        </p:txBody>
      </p:sp>
      <p:grpSp>
        <p:nvGrpSpPr>
          <p:cNvPr id="13" name="Group 12">
            <a:extLst>
              <a:ext uri="{FF2B5EF4-FFF2-40B4-BE49-F238E27FC236}">
                <a16:creationId xmlns:a16="http://schemas.microsoft.com/office/drawing/2014/main" id="{48D2CA1E-F6C6-47DD-A724-61ED17C15CA9}"/>
              </a:ext>
            </a:extLst>
          </p:cNvPr>
          <p:cNvGrpSpPr/>
          <p:nvPr/>
        </p:nvGrpSpPr>
        <p:grpSpPr>
          <a:xfrm>
            <a:off x="368861" y="504264"/>
            <a:ext cx="826337" cy="614346"/>
            <a:chOff x="368861" y="504264"/>
            <a:chExt cx="826337" cy="614346"/>
          </a:xfrm>
        </p:grpSpPr>
        <p:sp>
          <p:nvSpPr>
            <p:cNvPr id="14" name="Oval 13">
              <a:extLst>
                <a:ext uri="{FF2B5EF4-FFF2-40B4-BE49-F238E27FC236}">
                  <a16:creationId xmlns:a16="http://schemas.microsoft.com/office/drawing/2014/main" id="{9C52EF95-AA18-4E18-B14F-441A1583A7DB}"/>
                </a:ext>
              </a:extLst>
            </p:cNvPr>
            <p:cNvSpPr/>
            <p:nvPr/>
          </p:nvSpPr>
          <p:spPr>
            <a:xfrm rot="21304149">
              <a:off x="449992" y="504264"/>
              <a:ext cx="723590" cy="443879"/>
            </a:xfrm>
            <a:prstGeom prst="ellipse">
              <a:avLst/>
            </a:prstGeom>
            <a:noFill/>
            <a:ln>
              <a:solidFill>
                <a:srgbClr val="33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5" name="Oval 14">
              <a:extLst>
                <a:ext uri="{FF2B5EF4-FFF2-40B4-BE49-F238E27FC236}">
                  <a16:creationId xmlns:a16="http://schemas.microsoft.com/office/drawing/2014/main" id="{4EA72297-EC46-43C8-A4FC-59E1C4CF224A}"/>
                </a:ext>
              </a:extLst>
            </p:cNvPr>
            <p:cNvSpPr/>
            <p:nvPr/>
          </p:nvSpPr>
          <p:spPr>
            <a:xfrm rot="20655398">
              <a:off x="569608" y="670254"/>
              <a:ext cx="625590" cy="448356"/>
            </a:xfrm>
            <a:prstGeom prst="ellipse">
              <a:avLst/>
            </a:prstGeom>
            <a:noFill/>
            <a:ln>
              <a:solidFill>
                <a:srgbClr val="E8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6" name="Oval 15">
              <a:extLst>
                <a:ext uri="{FF2B5EF4-FFF2-40B4-BE49-F238E27FC236}">
                  <a16:creationId xmlns:a16="http://schemas.microsoft.com/office/drawing/2014/main" id="{3DE1415C-6362-40B7-B6BF-16655E4C1822}"/>
                </a:ext>
              </a:extLst>
            </p:cNvPr>
            <p:cNvSpPr/>
            <p:nvPr/>
          </p:nvSpPr>
          <p:spPr>
            <a:xfrm>
              <a:off x="368861" y="564616"/>
              <a:ext cx="731849" cy="531406"/>
            </a:xfrm>
            <a:prstGeom prst="ellipse">
              <a:avLst/>
            </a:prstGeom>
            <a:solidFill>
              <a:srgbClr val="162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DB Helvethaica X 55 Regular" panose="02000506090000020004" pitchFamily="2" charset="-34"/>
                  <a:cs typeface="DB Helvethaica X 55 Regular" panose="02000506090000020004" pitchFamily="2" charset="-34"/>
                </a:rPr>
                <a:t>2</a:t>
              </a:r>
              <a:endParaRPr lang="th-TH" sz="3600">
                <a:latin typeface="DB Helvethaica X 55 Regular" panose="02000506090000020004" pitchFamily="2" charset="-34"/>
                <a:cs typeface="DB Helvethaica X 55 Regular" panose="02000506090000020004" pitchFamily="2" charset="-34"/>
              </a:endParaRPr>
            </a:p>
          </p:txBody>
        </p:sp>
      </p:grpSp>
      <p:sp>
        <p:nvSpPr>
          <p:cNvPr id="10" name="Content Placeholder 2">
            <a:extLst>
              <a:ext uri="{FF2B5EF4-FFF2-40B4-BE49-F238E27FC236}">
                <a16:creationId xmlns:a16="http://schemas.microsoft.com/office/drawing/2014/main" id="{40A430E7-D202-433F-9F0E-813F40959574}"/>
              </a:ext>
            </a:extLst>
          </p:cNvPr>
          <p:cNvSpPr txBox="1">
            <a:spLocks/>
          </p:cNvSpPr>
          <p:nvPr/>
        </p:nvSpPr>
        <p:spPr>
          <a:xfrm>
            <a:off x="1255330" y="1232279"/>
            <a:ext cx="9757053" cy="4559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h-TH" sz="2800">
                <a:solidFill>
                  <a:srgbClr val="162F65"/>
                </a:solidFill>
                <a:latin typeface="DB Helvethaica X 55 Regular" panose="02000506090000020004" pitchFamily="2" charset="-34"/>
                <a:cs typeface="DB Helvethaica X 55 Regular" panose="02000506090000020004" pitchFamily="2" charset="-34"/>
              </a:rPr>
              <a:t>ยื่นภาษีออนไลน์ </a:t>
            </a:r>
            <a:r>
              <a:rPr lang="en-US" sz="2800">
                <a:solidFill>
                  <a:srgbClr val="162F65"/>
                </a:solidFill>
                <a:latin typeface="DB Helvethaica X 55 Regular" panose="02000506090000020004" pitchFamily="2" charset="-34"/>
                <a:cs typeface="DB Helvethaica X 55 Regular" panose="02000506090000020004" pitchFamily="2" charset="-34"/>
              </a:rPr>
              <a:t>&gt; </a:t>
            </a:r>
            <a:r>
              <a:rPr lang="th-TH" sz="2800">
                <a:solidFill>
                  <a:srgbClr val="162F65"/>
                </a:solidFill>
                <a:latin typeface="DB Helvethaica X 55 Regular" panose="02000506090000020004" pitchFamily="2" charset="-34"/>
                <a:cs typeface="DB Helvethaica X 55 Regular" panose="02000506090000020004" pitchFamily="2" charset="-34"/>
              </a:rPr>
              <a:t>เว็บไซต์กรมสรรพากรคำนวณให้หมดเลย</a:t>
            </a:r>
            <a:r>
              <a:rPr lang="en-US" sz="2800">
                <a:solidFill>
                  <a:srgbClr val="162F65"/>
                </a:solidFill>
                <a:latin typeface="DB Helvethaica X 55 Regular" panose="02000506090000020004" pitchFamily="2" charset="-34"/>
                <a:cs typeface="DB Helvethaica X 55 Regular" panose="02000506090000020004" pitchFamily="2" charset="-34"/>
              </a:rPr>
              <a:t>!</a:t>
            </a:r>
            <a:endParaRPr lang="th-TH" sz="2800">
              <a:solidFill>
                <a:srgbClr val="162F65"/>
              </a:solidFill>
              <a:latin typeface="DB Helvethaica X 55 Regular" panose="02000506090000020004" pitchFamily="2" charset="-34"/>
              <a:cs typeface="DB Helvethaica X 55 Regular" panose="02000506090000020004" pitchFamily="2" charset="-34"/>
            </a:endParaRPr>
          </a:p>
        </p:txBody>
      </p:sp>
      <p:pic>
        <p:nvPicPr>
          <p:cNvPr id="22" name="Picture 21">
            <a:extLst>
              <a:ext uri="{FF2B5EF4-FFF2-40B4-BE49-F238E27FC236}">
                <a16:creationId xmlns:a16="http://schemas.microsoft.com/office/drawing/2014/main" id="{FA672495-ED46-4372-AA56-6624D2E0D7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4620" y="311482"/>
            <a:ext cx="1395126" cy="1334469"/>
          </a:xfrm>
          <a:prstGeom prst="rect">
            <a:avLst/>
          </a:prstGeom>
        </p:spPr>
      </p:pic>
      <p:pic>
        <p:nvPicPr>
          <p:cNvPr id="18" name="Picture 17">
            <a:extLst>
              <a:ext uri="{FF2B5EF4-FFF2-40B4-BE49-F238E27FC236}">
                <a16:creationId xmlns:a16="http://schemas.microsoft.com/office/drawing/2014/main" id="{3DD8CE4E-7868-4A7D-9B2A-9466BD736DA7}"/>
              </a:ext>
            </a:extLst>
          </p:cNvPr>
          <p:cNvPicPr>
            <a:picLocks noChangeAspect="1"/>
          </p:cNvPicPr>
          <p:nvPr/>
        </p:nvPicPr>
        <p:blipFill>
          <a:blip r:embed="rId5">
            <a:extLst>
              <a:ext uri="{BEBA8EAE-BF5A-486C-A8C5-ECC9F3942E4B}">
                <a14:imgProps xmlns:a14="http://schemas.microsoft.com/office/drawing/2010/main">
                  <a14:imgLayer r:embed="rId6">
                    <a14:imgEffect>
                      <a14:sharpenSoften amount="25000"/>
                    </a14:imgEffect>
                    <a14:imgEffect>
                      <a14:saturation sat="300000"/>
                    </a14:imgEffect>
                  </a14:imgLayer>
                </a14:imgProps>
              </a:ext>
            </a:extLst>
          </a:blip>
          <a:stretch>
            <a:fillRect/>
          </a:stretch>
        </p:blipFill>
        <p:spPr>
          <a:xfrm>
            <a:off x="1367985" y="1645950"/>
            <a:ext cx="9456025" cy="5044758"/>
          </a:xfrm>
          <a:prstGeom prst="rect">
            <a:avLst/>
          </a:prstGeom>
          <a:ln>
            <a:solidFill>
              <a:schemeClr val="bg2">
                <a:lumMod val="75000"/>
              </a:schemeClr>
            </a:solidFill>
          </a:ln>
        </p:spPr>
      </p:pic>
      <p:sp>
        <p:nvSpPr>
          <p:cNvPr id="19" name="Title 1">
            <a:extLst>
              <a:ext uri="{FF2B5EF4-FFF2-40B4-BE49-F238E27FC236}">
                <a16:creationId xmlns:a16="http://schemas.microsoft.com/office/drawing/2014/main" id="{353BFCBB-DB35-4F21-A559-4AA6943FD0D5}"/>
              </a:ext>
            </a:extLst>
          </p:cNvPr>
          <p:cNvSpPr txBox="1">
            <a:spLocks/>
          </p:cNvSpPr>
          <p:nvPr/>
        </p:nvSpPr>
        <p:spPr>
          <a:xfrm>
            <a:off x="8632085" y="2508565"/>
            <a:ext cx="2652657" cy="443449"/>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l"/>
            <a:r>
              <a:rPr lang="th-TH" sz="2000">
                <a:solidFill>
                  <a:srgbClr val="FF3D42"/>
                </a:solidFill>
                <a:latin typeface="DB Helvethaica X 55 Regular" panose="02000506090000020004" pitchFamily="2" charset="-34"/>
                <a:cs typeface="DB Helvethaica X 55 Regular" panose="02000506090000020004" pitchFamily="2" charset="-34"/>
              </a:rPr>
              <a:t>กด “ยืนยัน” เพื่อยื่นภาษี</a:t>
            </a:r>
          </a:p>
        </p:txBody>
      </p:sp>
      <p:sp>
        <p:nvSpPr>
          <p:cNvPr id="20" name="Freeform: Shape 19">
            <a:extLst>
              <a:ext uri="{FF2B5EF4-FFF2-40B4-BE49-F238E27FC236}">
                <a16:creationId xmlns:a16="http://schemas.microsoft.com/office/drawing/2014/main" id="{3022F38D-5B86-46E9-9CAC-A77366DC9B9B}"/>
              </a:ext>
            </a:extLst>
          </p:cNvPr>
          <p:cNvSpPr/>
          <p:nvPr/>
        </p:nvSpPr>
        <p:spPr>
          <a:xfrm>
            <a:off x="8185560" y="2453281"/>
            <a:ext cx="446525" cy="498733"/>
          </a:xfrm>
          <a:custGeom>
            <a:avLst/>
            <a:gdLst>
              <a:gd name="connsiteX0" fmla="*/ 793377 w 1438835"/>
              <a:gd name="connsiteY0" fmla="*/ 13586 h 1607063"/>
              <a:gd name="connsiteX1" fmla="*/ 578224 w 1438835"/>
              <a:gd name="connsiteY1" fmla="*/ 6863 h 1607063"/>
              <a:gd name="connsiteX2" fmla="*/ 443753 w 1438835"/>
              <a:gd name="connsiteY2" fmla="*/ 13586 h 1607063"/>
              <a:gd name="connsiteX3" fmla="*/ 349624 w 1438835"/>
              <a:gd name="connsiteY3" fmla="*/ 60651 h 1607063"/>
              <a:gd name="connsiteX4" fmla="*/ 127747 w 1438835"/>
              <a:gd name="connsiteY4" fmla="*/ 289251 h 1607063"/>
              <a:gd name="connsiteX5" fmla="*/ 13447 w 1438835"/>
              <a:gd name="connsiteY5" fmla="*/ 591810 h 1607063"/>
              <a:gd name="connsiteX6" fmla="*/ 0 w 1438835"/>
              <a:gd name="connsiteY6" fmla="*/ 679216 h 1607063"/>
              <a:gd name="connsiteX7" fmla="*/ 6724 w 1438835"/>
              <a:gd name="connsiteY7" fmla="*/ 995222 h 1607063"/>
              <a:gd name="connsiteX8" fmla="*/ 40341 w 1438835"/>
              <a:gd name="connsiteY8" fmla="*/ 1116245 h 1607063"/>
              <a:gd name="connsiteX9" fmla="*/ 60512 w 1438835"/>
              <a:gd name="connsiteY9" fmla="*/ 1203651 h 1607063"/>
              <a:gd name="connsiteX10" fmla="*/ 73959 w 1438835"/>
              <a:gd name="connsiteY10" fmla="*/ 1250716 h 1607063"/>
              <a:gd name="connsiteX11" fmla="*/ 316006 w 1438835"/>
              <a:gd name="connsiteY11" fmla="*/ 1499486 h 1607063"/>
              <a:gd name="connsiteX12" fmla="*/ 524435 w 1438835"/>
              <a:gd name="connsiteY12" fmla="*/ 1600339 h 1607063"/>
              <a:gd name="connsiteX13" fmla="*/ 584947 w 1438835"/>
              <a:gd name="connsiteY13" fmla="*/ 1607063 h 1607063"/>
              <a:gd name="connsiteX14" fmla="*/ 853888 w 1438835"/>
              <a:gd name="connsiteY14" fmla="*/ 1580169 h 1607063"/>
              <a:gd name="connsiteX15" fmla="*/ 974912 w 1438835"/>
              <a:gd name="connsiteY15" fmla="*/ 1553274 h 1607063"/>
              <a:gd name="connsiteX16" fmla="*/ 1102659 w 1438835"/>
              <a:gd name="connsiteY16" fmla="*/ 1486039 h 1607063"/>
              <a:gd name="connsiteX17" fmla="*/ 1277471 w 1438835"/>
              <a:gd name="connsiteY17" fmla="*/ 1311227 h 1607063"/>
              <a:gd name="connsiteX18" fmla="*/ 1364877 w 1438835"/>
              <a:gd name="connsiteY18" fmla="*/ 1116245 h 1607063"/>
              <a:gd name="connsiteX19" fmla="*/ 1385047 w 1438835"/>
              <a:gd name="connsiteY19" fmla="*/ 1015392 h 1607063"/>
              <a:gd name="connsiteX20" fmla="*/ 1398494 w 1438835"/>
              <a:gd name="connsiteY20" fmla="*/ 975051 h 1607063"/>
              <a:gd name="connsiteX21" fmla="*/ 1411941 w 1438835"/>
              <a:gd name="connsiteY21" fmla="*/ 901092 h 1607063"/>
              <a:gd name="connsiteX22" fmla="*/ 1425388 w 1438835"/>
              <a:gd name="connsiteY22" fmla="*/ 719557 h 1607063"/>
              <a:gd name="connsiteX23" fmla="*/ 1438835 w 1438835"/>
              <a:gd name="connsiteY23" fmla="*/ 477510 h 1607063"/>
              <a:gd name="connsiteX24" fmla="*/ 1432112 w 1438835"/>
              <a:gd name="connsiteY24" fmla="*/ 416998 h 1607063"/>
              <a:gd name="connsiteX25" fmla="*/ 1398494 w 1438835"/>
              <a:gd name="connsiteY25" fmla="*/ 336316 h 1607063"/>
              <a:gd name="connsiteX26" fmla="*/ 1378324 w 1438835"/>
              <a:gd name="connsiteY26" fmla="*/ 309422 h 1607063"/>
              <a:gd name="connsiteX27" fmla="*/ 1364877 w 1438835"/>
              <a:gd name="connsiteY27" fmla="*/ 275804 h 1607063"/>
              <a:gd name="connsiteX28" fmla="*/ 1284194 w 1438835"/>
              <a:gd name="connsiteY28" fmla="*/ 141333 h 1607063"/>
              <a:gd name="connsiteX29" fmla="*/ 1243853 w 1438835"/>
              <a:gd name="connsiteY29" fmla="*/ 100992 h 1607063"/>
              <a:gd name="connsiteX30" fmla="*/ 1223683 w 1438835"/>
              <a:gd name="connsiteY30" fmla="*/ 87545 h 1607063"/>
              <a:gd name="connsiteX31" fmla="*/ 1116106 w 1438835"/>
              <a:gd name="connsiteY31" fmla="*/ 74098 h 1607063"/>
              <a:gd name="connsiteX32" fmla="*/ 1089212 w 1438835"/>
              <a:gd name="connsiteY32" fmla="*/ 60651 h 1607063"/>
              <a:gd name="connsiteX33" fmla="*/ 1069041 w 1438835"/>
              <a:gd name="connsiteY33" fmla="*/ 47204 h 1607063"/>
              <a:gd name="connsiteX34" fmla="*/ 1001806 w 1438835"/>
              <a:gd name="connsiteY34" fmla="*/ 20310 h 1607063"/>
              <a:gd name="connsiteX35" fmla="*/ 927847 w 1438835"/>
              <a:gd name="connsiteY35" fmla="*/ 139 h 1607063"/>
              <a:gd name="connsiteX36" fmla="*/ 793377 w 1438835"/>
              <a:gd name="connsiteY36" fmla="*/ 13586 h 16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38835" h="1607063">
                <a:moveTo>
                  <a:pt x="793377" y="13586"/>
                </a:moveTo>
                <a:cubicBezTo>
                  <a:pt x="735107" y="14707"/>
                  <a:pt x="826463" y="12380"/>
                  <a:pt x="578224" y="6863"/>
                </a:cubicBezTo>
                <a:cubicBezTo>
                  <a:pt x="533355" y="5866"/>
                  <a:pt x="488577" y="11345"/>
                  <a:pt x="443753" y="13586"/>
                </a:cubicBezTo>
                <a:cubicBezTo>
                  <a:pt x="412377" y="29274"/>
                  <a:pt x="376806" y="38476"/>
                  <a:pt x="349624" y="60651"/>
                </a:cubicBezTo>
                <a:cubicBezTo>
                  <a:pt x="280894" y="116721"/>
                  <a:pt x="193977" y="215663"/>
                  <a:pt x="127747" y="289251"/>
                </a:cubicBezTo>
                <a:cubicBezTo>
                  <a:pt x="72665" y="417775"/>
                  <a:pt x="42338" y="467991"/>
                  <a:pt x="13447" y="591810"/>
                </a:cubicBezTo>
                <a:cubicBezTo>
                  <a:pt x="6749" y="620517"/>
                  <a:pt x="4482" y="650081"/>
                  <a:pt x="0" y="679216"/>
                </a:cubicBezTo>
                <a:cubicBezTo>
                  <a:pt x="2241" y="784551"/>
                  <a:pt x="-2960" y="890309"/>
                  <a:pt x="6724" y="995222"/>
                </a:cubicBezTo>
                <a:cubicBezTo>
                  <a:pt x="10572" y="1036913"/>
                  <a:pt x="29879" y="1075705"/>
                  <a:pt x="40341" y="1116245"/>
                </a:cubicBezTo>
                <a:cubicBezTo>
                  <a:pt x="47813" y="1145198"/>
                  <a:pt x="53260" y="1174643"/>
                  <a:pt x="60512" y="1203651"/>
                </a:cubicBezTo>
                <a:cubicBezTo>
                  <a:pt x="64469" y="1219480"/>
                  <a:pt x="65371" y="1236843"/>
                  <a:pt x="73959" y="1250716"/>
                </a:cubicBezTo>
                <a:cubicBezTo>
                  <a:pt x="126715" y="1335937"/>
                  <a:pt x="248753" y="1449047"/>
                  <a:pt x="316006" y="1499486"/>
                </a:cubicBezTo>
                <a:cubicBezTo>
                  <a:pt x="386043" y="1552014"/>
                  <a:pt x="444632" y="1586256"/>
                  <a:pt x="524435" y="1600339"/>
                </a:cubicBezTo>
                <a:cubicBezTo>
                  <a:pt x="544421" y="1603866"/>
                  <a:pt x="564776" y="1604822"/>
                  <a:pt x="584947" y="1607063"/>
                </a:cubicBezTo>
                <a:cubicBezTo>
                  <a:pt x="674594" y="1598098"/>
                  <a:pt x="764639" y="1592479"/>
                  <a:pt x="853888" y="1580169"/>
                </a:cubicBezTo>
                <a:cubicBezTo>
                  <a:pt x="894826" y="1574522"/>
                  <a:pt x="935289" y="1565014"/>
                  <a:pt x="974912" y="1553274"/>
                </a:cubicBezTo>
                <a:cubicBezTo>
                  <a:pt x="1007693" y="1543561"/>
                  <a:pt x="1077612" y="1504824"/>
                  <a:pt x="1102659" y="1486039"/>
                </a:cubicBezTo>
                <a:cubicBezTo>
                  <a:pt x="1189861" y="1420637"/>
                  <a:pt x="1226024" y="1395747"/>
                  <a:pt x="1277471" y="1311227"/>
                </a:cubicBezTo>
                <a:cubicBezTo>
                  <a:pt x="1309526" y="1258565"/>
                  <a:pt x="1342969" y="1169450"/>
                  <a:pt x="1364877" y="1116245"/>
                </a:cubicBezTo>
                <a:cubicBezTo>
                  <a:pt x="1371600" y="1082627"/>
                  <a:pt x="1377106" y="1048743"/>
                  <a:pt x="1385047" y="1015392"/>
                </a:cubicBezTo>
                <a:cubicBezTo>
                  <a:pt x="1388330" y="1001603"/>
                  <a:pt x="1395248" y="988849"/>
                  <a:pt x="1398494" y="975051"/>
                </a:cubicBezTo>
                <a:cubicBezTo>
                  <a:pt x="1404233" y="950660"/>
                  <a:pt x="1407459" y="925745"/>
                  <a:pt x="1411941" y="901092"/>
                </a:cubicBezTo>
                <a:cubicBezTo>
                  <a:pt x="1416423" y="840580"/>
                  <a:pt x="1422633" y="780172"/>
                  <a:pt x="1425388" y="719557"/>
                </a:cubicBezTo>
                <a:cubicBezTo>
                  <a:pt x="1433540" y="540215"/>
                  <a:pt x="1428596" y="620871"/>
                  <a:pt x="1438835" y="477510"/>
                </a:cubicBezTo>
                <a:cubicBezTo>
                  <a:pt x="1436594" y="457339"/>
                  <a:pt x="1436092" y="436899"/>
                  <a:pt x="1432112" y="416998"/>
                </a:cubicBezTo>
                <a:cubicBezTo>
                  <a:pt x="1427331" y="393091"/>
                  <a:pt x="1410770" y="356776"/>
                  <a:pt x="1398494" y="336316"/>
                </a:cubicBezTo>
                <a:cubicBezTo>
                  <a:pt x="1392729" y="326707"/>
                  <a:pt x="1383766" y="319218"/>
                  <a:pt x="1378324" y="309422"/>
                </a:cubicBezTo>
                <a:cubicBezTo>
                  <a:pt x="1372463" y="298872"/>
                  <a:pt x="1370774" y="286334"/>
                  <a:pt x="1364877" y="275804"/>
                </a:cubicBezTo>
                <a:cubicBezTo>
                  <a:pt x="1339336" y="230196"/>
                  <a:pt x="1311373" y="185984"/>
                  <a:pt x="1284194" y="141333"/>
                </a:cubicBezTo>
                <a:cubicBezTo>
                  <a:pt x="1268482" y="115520"/>
                  <a:pt x="1271732" y="120906"/>
                  <a:pt x="1243853" y="100992"/>
                </a:cubicBezTo>
                <a:cubicBezTo>
                  <a:pt x="1237278" y="96295"/>
                  <a:pt x="1231423" y="89867"/>
                  <a:pt x="1223683" y="87545"/>
                </a:cubicBezTo>
                <a:cubicBezTo>
                  <a:pt x="1212402" y="84161"/>
                  <a:pt x="1120813" y="74621"/>
                  <a:pt x="1116106" y="74098"/>
                </a:cubicBezTo>
                <a:cubicBezTo>
                  <a:pt x="1107141" y="69616"/>
                  <a:pt x="1097914" y="65624"/>
                  <a:pt x="1089212" y="60651"/>
                </a:cubicBezTo>
                <a:cubicBezTo>
                  <a:pt x="1082196" y="56642"/>
                  <a:pt x="1076378" y="50590"/>
                  <a:pt x="1069041" y="47204"/>
                </a:cubicBezTo>
                <a:cubicBezTo>
                  <a:pt x="1047125" y="37089"/>
                  <a:pt x="1024218" y="29275"/>
                  <a:pt x="1001806" y="20310"/>
                </a:cubicBezTo>
                <a:cubicBezTo>
                  <a:pt x="971668" y="8255"/>
                  <a:pt x="961865" y="1557"/>
                  <a:pt x="927847" y="139"/>
                </a:cubicBezTo>
                <a:cubicBezTo>
                  <a:pt x="887541" y="-1541"/>
                  <a:pt x="851647" y="12465"/>
                  <a:pt x="793377" y="13586"/>
                </a:cubicBezTo>
                <a:close/>
              </a:path>
            </a:pathLst>
          </a:custGeom>
          <a:solidFill>
            <a:schemeClr val="bg1"/>
          </a:solidFill>
          <a:ln w="28575">
            <a:solidFill>
              <a:srgbClr val="FF3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3D42"/>
                </a:solidFill>
                <a:latin typeface="DB Helvethaica X 55 Regular" panose="02000506090000020004" pitchFamily="2" charset="-34"/>
                <a:cs typeface="DB Helvethaica X 55 Regular" panose="02000506090000020004" pitchFamily="2" charset="-34"/>
              </a:rPr>
              <a:t>9</a:t>
            </a:r>
            <a:endParaRPr lang="th-TH" sz="2400">
              <a:solidFill>
                <a:srgbClr val="FF3D42"/>
              </a:solidFill>
              <a:latin typeface="DB Helvethaica X 55 Regular" panose="02000506090000020004" pitchFamily="2" charset="-34"/>
              <a:cs typeface="DB Helvethaica X 55 Regular" panose="02000506090000020004" pitchFamily="2" charset="-34"/>
            </a:endParaRPr>
          </a:p>
        </p:txBody>
      </p:sp>
      <p:sp>
        <p:nvSpPr>
          <p:cNvPr id="21" name="Rectangle 50">
            <a:extLst>
              <a:ext uri="{FF2B5EF4-FFF2-40B4-BE49-F238E27FC236}">
                <a16:creationId xmlns:a16="http://schemas.microsoft.com/office/drawing/2014/main" id="{67A15032-1BB9-4474-9523-227BF48A0E9B}"/>
              </a:ext>
            </a:extLst>
          </p:cNvPr>
          <p:cNvSpPr/>
          <p:nvPr/>
        </p:nvSpPr>
        <p:spPr>
          <a:xfrm flipH="1">
            <a:off x="4456599" y="1641384"/>
            <a:ext cx="689579" cy="663038"/>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noFill/>
          <a:ln w="28575">
            <a:solidFill>
              <a:srgbClr val="FF3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
        <p:nvSpPr>
          <p:cNvPr id="23" name="Title 1">
            <a:extLst>
              <a:ext uri="{FF2B5EF4-FFF2-40B4-BE49-F238E27FC236}">
                <a16:creationId xmlns:a16="http://schemas.microsoft.com/office/drawing/2014/main" id="{90053126-307C-4761-826F-9F9A45412CCF}"/>
              </a:ext>
            </a:extLst>
          </p:cNvPr>
          <p:cNvSpPr txBox="1">
            <a:spLocks/>
          </p:cNvSpPr>
          <p:nvPr/>
        </p:nvSpPr>
        <p:spPr>
          <a:xfrm>
            <a:off x="8632085" y="3240290"/>
            <a:ext cx="2652657" cy="443449"/>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l"/>
            <a:r>
              <a:rPr lang="th-TH" sz="2000">
                <a:solidFill>
                  <a:srgbClr val="FF3D42"/>
                </a:solidFill>
                <a:latin typeface="DB Helvethaica X 55 Regular" panose="02000506090000020004" pitchFamily="2" charset="-34"/>
                <a:cs typeface="DB Helvethaica X 55 Regular" panose="02000506090000020004" pitchFamily="2" charset="-34"/>
              </a:rPr>
              <a:t>กดยืนยันการจ่ายเงินและช่องทางการจ่าย/ขอรับเงินคืน</a:t>
            </a:r>
          </a:p>
        </p:txBody>
      </p:sp>
      <p:sp>
        <p:nvSpPr>
          <p:cNvPr id="24" name="Freeform: Shape 23">
            <a:extLst>
              <a:ext uri="{FF2B5EF4-FFF2-40B4-BE49-F238E27FC236}">
                <a16:creationId xmlns:a16="http://schemas.microsoft.com/office/drawing/2014/main" id="{C8B48DBB-E373-40CA-A999-6F1DA9B59F62}"/>
              </a:ext>
            </a:extLst>
          </p:cNvPr>
          <p:cNvSpPr/>
          <p:nvPr/>
        </p:nvSpPr>
        <p:spPr>
          <a:xfrm>
            <a:off x="8185560" y="3185006"/>
            <a:ext cx="446525" cy="498733"/>
          </a:xfrm>
          <a:custGeom>
            <a:avLst/>
            <a:gdLst>
              <a:gd name="connsiteX0" fmla="*/ 793377 w 1438835"/>
              <a:gd name="connsiteY0" fmla="*/ 13586 h 1607063"/>
              <a:gd name="connsiteX1" fmla="*/ 578224 w 1438835"/>
              <a:gd name="connsiteY1" fmla="*/ 6863 h 1607063"/>
              <a:gd name="connsiteX2" fmla="*/ 443753 w 1438835"/>
              <a:gd name="connsiteY2" fmla="*/ 13586 h 1607063"/>
              <a:gd name="connsiteX3" fmla="*/ 349624 w 1438835"/>
              <a:gd name="connsiteY3" fmla="*/ 60651 h 1607063"/>
              <a:gd name="connsiteX4" fmla="*/ 127747 w 1438835"/>
              <a:gd name="connsiteY4" fmla="*/ 289251 h 1607063"/>
              <a:gd name="connsiteX5" fmla="*/ 13447 w 1438835"/>
              <a:gd name="connsiteY5" fmla="*/ 591810 h 1607063"/>
              <a:gd name="connsiteX6" fmla="*/ 0 w 1438835"/>
              <a:gd name="connsiteY6" fmla="*/ 679216 h 1607063"/>
              <a:gd name="connsiteX7" fmla="*/ 6724 w 1438835"/>
              <a:gd name="connsiteY7" fmla="*/ 995222 h 1607063"/>
              <a:gd name="connsiteX8" fmla="*/ 40341 w 1438835"/>
              <a:gd name="connsiteY8" fmla="*/ 1116245 h 1607063"/>
              <a:gd name="connsiteX9" fmla="*/ 60512 w 1438835"/>
              <a:gd name="connsiteY9" fmla="*/ 1203651 h 1607063"/>
              <a:gd name="connsiteX10" fmla="*/ 73959 w 1438835"/>
              <a:gd name="connsiteY10" fmla="*/ 1250716 h 1607063"/>
              <a:gd name="connsiteX11" fmla="*/ 316006 w 1438835"/>
              <a:gd name="connsiteY11" fmla="*/ 1499486 h 1607063"/>
              <a:gd name="connsiteX12" fmla="*/ 524435 w 1438835"/>
              <a:gd name="connsiteY12" fmla="*/ 1600339 h 1607063"/>
              <a:gd name="connsiteX13" fmla="*/ 584947 w 1438835"/>
              <a:gd name="connsiteY13" fmla="*/ 1607063 h 1607063"/>
              <a:gd name="connsiteX14" fmla="*/ 853888 w 1438835"/>
              <a:gd name="connsiteY14" fmla="*/ 1580169 h 1607063"/>
              <a:gd name="connsiteX15" fmla="*/ 974912 w 1438835"/>
              <a:gd name="connsiteY15" fmla="*/ 1553274 h 1607063"/>
              <a:gd name="connsiteX16" fmla="*/ 1102659 w 1438835"/>
              <a:gd name="connsiteY16" fmla="*/ 1486039 h 1607063"/>
              <a:gd name="connsiteX17" fmla="*/ 1277471 w 1438835"/>
              <a:gd name="connsiteY17" fmla="*/ 1311227 h 1607063"/>
              <a:gd name="connsiteX18" fmla="*/ 1364877 w 1438835"/>
              <a:gd name="connsiteY18" fmla="*/ 1116245 h 1607063"/>
              <a:gd name="connsiteX19" fmla="*/ 1385047 w 1438835"/>
              <a:gd name="connsiteY19" fmla="*/ 1015392 h 1607063"/>
              <a:gd name="connsiteX20" fmla="*/ 1398494 w 1438835"/>
              <a:gd name="connsiteY20" fmla="*/ 975051 h 1607063"/>
              <a:gd name="connsiteX21" fmla="*/ 1411941 w 1438835"/>
              <a:gd name="connsiteY21" fmla="*/ 901092 h 1607063"/>
              <a:gd name="connsiteX22" fmla="*/ 1425388 w 1438835"/>
              <a:gd name="connsiteY22" fmla="*/ 719557 h 1607063"/>
              <a:gd name="connsiteX23" fmla="*/ 1438835 w 1438835"/>
              <a:gd name="connsiteY23" fmla="*/ 477510 h 1607063"/>
              <a:gd name="connsiteX24" fmla="*/ 1432112 w 1438835"/>
              <a:gd name="connsiteY24" fmla="*/ 416998 h 1607063"/>
              <a:gd name="connsiteX25" fmla="*/ 1398494 w 1438835"/>
              <a:gd name="connsiteY25" fmla="*/ 336316 h 1607063"/>
              <a:gd name="connsiteX26" fmla="*/ 1378324 w 1438835"/>
              <a:gd name="connsiteY26" fmla="*/ 309422 h 1607063"/>
              <a:gd name="connsiteX27" fmla="*/ 1364877 w 1438835"/>
              <a:gd name="connsiteY27" fmla="*/ 275804 h 1607063"/>
              <a:gd name="connsiteX28" fmla="*/ 1284194 w 1438835"/>
              <a:gd name="connsiteY28" fmla="*/ 141333 h 1607063"/>
              <a:gd name="connsiteX29" fmla="*/ 1243853 w 1438835"/>
              <a:gd name="connsiteY29" fmla="*/ 100992 h 1607063"/>
              <a:gd name="connsiteX30" fmla="*/ 1223683 w 1438835"/>
              <a:gd name="connsiteY30" fmla="*/ 87545 h 1607063"/>
              <a:gd name="connsiteX31" fmla="*/ 1116106 w 1438835"/>
              <a:gd name="connsiteY31" fmla="*/ 74098 h 1607063"/>
              <a:gd name="connsiteX32" fmla="*/ 1089212 w 1438835"/>
              <a:gd name="connsiteY32" fmla="*/ 60651 h 1607063"/>
              <a:gd name="connsiteX33" fmla="*/ 1069041 w 1438835"/>
              <a:gd name="connsiteY33" fmla="*/ 47204 h 1607063"/>
              <a:gd name="connsiteX34" fmla="*/ 1001806 w 1438835"/>
              <a:gd name="connsiteY34" fmla="*/ 20310 h 1607063"/>
              <a:gd name="connsiteX35" fmla="*/ 927847 w 1438835"/>
              <a:gd name="connsiteY35" fmla="*/ 139 h 1607063"/>
              <a:gd name="connsiteX36" fmla="*/ 793377 w 1438835"/>
              <a:gd name="connsiteY36" fmla="*/ 13586 h 1607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438835" h="1607063">
                <a:moveTo>
                  <a:pt x="793377" y="13586"/>
                </a:moveTo>
                <a:cubicBezTo>
                  <a:pt x="735107" y="14707"/>
                  <a:pt x="826463" y="12380"/>
                  <a:pt x="578224" y="6863"/>
                </a:cubicBezTo>
                <a:cubicBezTo>
                  <a:pt x="533355" y="5866"/>
                  <a:pt x="488577" y="11345"/>
                  <a:pt x="443753" y="13586"/>
                </a:cubicBezTo>
                <a:cubicBezTo>
                  <a:pt x="412377" y="29274"/>
                  <a:pt x="376806" y="38476"/>
                  <a:pt x="349624" y="60651"/>
                </a:cubicBezTo>
                <a:cubicBezTo>
                  <a:pt x="280894" y="116721"/>
                  <a:pt x="193977" y="215663"/>
                  <a:pt x="127747" y="289251"/>
                </a:cubicBezTo>
                <a:cubicBezTo>
                  <a:pt x="72665" y="417775"/>
                  <a:pt x="42338" y="467991"/>
                  <a:pt x="13447" y="591810"/>
                </a:cubicBezTo>
                <a:cubicBezTo>
                  <a:pt x="6749" y="620517"/>
                  <a:pt x="4482" y="650081"/>
                  <a:pt x="0" y="679216"/>
                </a:cubicBezTo>
                <a:cubicBezTo>
                  <a:pt x="2241" y="784551"/>
                  <a:pt x="-2960" y="890309"/>
                  <a:pt x="6724" y="995222"/>
                </a:cubicBezTo>
                <a:cubicBezTo>
                  <a:pt x="10572" y="1036913"/>
                  <a:pt x="29879" y="1075705"/>
                  <a:pt x="40341" y="1116245"/>
                </a:cubicBezTo>
                <a:cubicBezTo>
                  <a:pt x="47813" y="1145198"/>
                  <a:pt x="53260" y="1174643"/>
                  <a:pt x="60512" y="1203651"/>
                </a:cubicBezTo>
                <a:cubicBezTo>
                  <a:pt x="64469" y="1219480"/>
                  <a:pt x="65371" y="1236843"/>
                  <a:pt x="73959" y="1250716"/>
                </a:cubicBezTo>
                <a:cubicBezTo>
                  <a:pt x="126715" y="1335937"/>
                  <a:pt x="248753" y="1449047"/>
                  <a:pt x="316006" y="1499486"/>
                </a:cubicBezTo>
                <a:cubicBezTo>
                  <a:pt x="386043" y="1552014"/>
                  <a:pt x="444632" y="1586256"/>
                  <a:pt x="524435" y="1600339"/>
                </a:cubicBezTo>
                <a:cubicBezTo>
                  <a:pt x="544421" y="1603866"/>
                  <a:pt x="564776" y="1604822"/>
                  <a:pt x="584947" y="1607063"/>
                </a:cubicBezTo>
                <a:cubicBezTo>
                  <a:pt x="674594" y="1598098"/>
                  <a:pt x="764639" y="1592479"/>
                  <a:pt x="853888" y="1580169"/>
                </a:cubicBezTo>
                <a:cubicBezTo>
                  <a:pt x="894826" y="1574522"/>
                  <a:pt x="935289" y="1565014"/>
                  <a:pt x="974912" y="1553274"/>
                </a:cubicBezTo>
                <a:cubicBezTo>
                  <a:pt x="1007693" y="1543561"/>
                  <a:pt x="1077612" y="1504824"/>
                  <a:pt x="1102659" y="1486039"/>
                </a:cubicBezTo>
                <a:cubicBezTo>
                  <a:pt x="1189861" y="1420637"/>
                  <a:pt x="1226024" y="1395747"/>
                  <a:pt x="1277471" y="1311227"/>
                </a:cubicBezTo>
                <a:cubicBezTo>
                  <a:pt x="1309526" y="1258565"/>
                  <a:pt x="1342969" y="1169450"/>
                  <a:pt x="1364877" y="1116245"/>
                </a:cubicBezTo>
                <a:cubicBezTo>
                  <a:pt x="1371600" y="1082627"/>
                  <a:pt x="1377106" y="1048743"/>
                  <a:pt x="1385047" y="1015392"/>
                </a:cubicBezTo>
                <a:cubicBezTo>
                  <a:pt x="1388330" y="1001603"/>
                  <a:pt x="1395248" y="988849"/>
                  <a:pt x="1398494" y="975051"/>
                </a:cubicBezTo>
                <a:cubicBezTo>
                  <a:pt x="1404233" y="950660"/>
                  <a:pt x="1407459" y="925745"/>
                  <a:pt x="1411941" y="901092"/>
                </a:cubicBezTo>
                <a:cubicBezTo>
                  <a:pt x="1416423" y="840580"/>
                  <a:pt x="1422633" y="780172"/>
                  <a:pt x="1425388" y="719557"/>
                </a:cubicBezTo>
                <a:cubicBezTo>
                  <a:pt x="1433540" y="540215"/>
                  <a:pt x="1428596" y="620871"/>
                  <a:pt x="1438835" y="477510"/>
                </a:cubicBezTo>
                <a:cubicBezTo>
                  <a:pt x="1436594" y="457339"/>
                  <a:pt x="1436092" y="436899"/>
                  <a:pt x="1432112" y="416998"/>
                </a:cubicBezTo>
                <a:cubicBezTo>
                  <a:pt x="1427331" y="393091"/>
                  <a:pt x="1410770" y="356776"/>
                  <a:pt x="1398494" y="336316"/>
                </a:cubicBezTo>
                <a:cubicBezTo>
                  <a:pt x="1392729" y="326707"/>
                  <a:pt x="1383766" y="319218"/>
                  <a:pt x="1378324" y="309422"/>
                </a:cubicBezTo>
                <a:cubicBezTo>
                  <a:pt x="1372463" y="298872"/>
                  <a:pt x="1370774" y="286334"/>
                  <a:pt x="1364877" y="275804"/>
                </a:cubicBezTo>
                <a:cubicBezTo>
                  <a:pt x="1339336" y="230196"/>
                  <a:pt x="1311373" y="185984"/>
                  <a:pt x="1284194" y="141333"/>
                </a:cubicBezTo>
                <a:cubicBezTo>
                  <a:pt x="1268482" y="115520"/>
                  <a:pt x="1271732" y="120906"/>
                  <a:pt x="1243853" y="100992"/>
                </a:cubicBezTo>
                <a:cubicBezTo>
                  <a:pt x="1237278" y="96295"/>
                  <a:pt x="1231423" y="89867"/>
                  <a:pt x="1223683" y="87545"/>
                </a:cubicBezTo>
                <a:cubicBezTo>
                  <a:pt x="1212402" y="84161"/>
                  <a:pt x="1120813" y="74621"/>
                  <a:pt x="1116106" y="74098"/>
                </a:cubicBezTo>
                <a:cubicBezTo>
                  <a:pt x="1107141" y="69616"/>
                  <a:pt x="1097914" y="65624"/>
                  <a:pt x="1089212" y="60651"/>
                </a:cubicBezTo>
                <a:cubicBezTo>
                  <a:pt x="1082196" y="56642"/>
                  <a:pt x="1076378" y="50590"/>
                  <a:pt x="1069041" y="47204"/>
                </a:cubicBezTo>
                <a:cubicBezTo>
                  <a:pt x="1047125" y="37089"/>
                  <a:pt x="1024218" y="29275"/>
                  <a:pt x="1001806" y="20310"/>
                </a:cubicBezTo>
                <a:cubicBezTo>
                  <a:pt x="971668" y="8255"/>
                  <a:pt x="961865" y="1557"/>
                  <a:pt x="927847" y="139"/>
                </a:cubicBezTo>
                <a:cubicBezTo>
                  <a:pt x="887541" y="-1541"/>
                  <a:pt x="851647" y="12465"/>
                  <a:pt x="793377" y="13586"/>
                </a:cubicBezTo>
                <a:close/>
              </a:path>
            </a:pathLst>
          </a:custGeom>
          <a:solidFill>
            <a:schemeClr val="bg1"/>
          </a:solidFill>
          <a:ln w="28575">
            <a:solidFill>
              <a:srgbClr val="FF3D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FF3D42"/>
                </a:solidFill>
                <a:latin typeface="DB Helvethaica X 55 Regular" panose="02000506090000020004" pitchFamily="2" charset="-34"/>
                <a:cs typeface="DB Helvethaica X 55 Regular" panose="02000506090000020004" pitchFamily="2" charset="-34"/>
              </a:rPr>
              <a:t>10</a:t>
            </a:r>
            <a:endParaRPr lang="th-TH" sz="2400">
              <a:solidFill>
                <a:srgbClr val="FF3D42"/>
              </a:solidFill>
              <a:latin typeface="DB Helvethaica X 55 Regular" panose="02000506090000020004" pitchFamily="2" charset="-34"/>
              <a:cs typeface="DB Helvethaica X 55 Regular" panose="02000506090000020004" pitchFamily="2" charset="-34"/>
            </a:endParaRPr>
          </a:p>
        </p:txBody>
      </p:sp>
    </p:spTree>
    <p:extLst>
      <p:ext uri="{BB962C8B-B14F-4D97-AF65-F5344CB8AC3E}">
        <p14:creationId xmlns:p14="http://schemas.microsoft.com/office/powerpoint/2010/main" val="654757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63D53B1-C2D6-4224-AE64-7A609C7CCABA}"/>
              </a:ext>
            </a:extLst>
          </p:cNvPr>
          <p:cNvPicPr>
            <a:picLocks noChangeAspect="1"/>
          </p:cNvPicPr>
          <p:nvPr/>
        </p:nvPicPr>
        <p:blipFill>
          <a:blip r:embed="rId3"/>
          <a:stretch>
            <a:fillRect/>
          </a:stretch>
        </p:blipFill>
        <p:spPr>
          <a:xfrm>
            <a:off x="0" y="16556"/>
            <a:ext cx="12192000" cy="6858000"/>
          </a:xfrm>
          <a:prstGeom prst="rect">
            <a:avLst/>
          </a:prstGeom>
        </p:spPr>
      </p:pic>
      <p:sp>
        <p:nvSpPr>
          <p:cNvPr id="10" name="Title 1">
            <a:extLst>
              <a:ext uri="{FF2B5EF4-FFF2-40B4-BE49-F238E27FC236}">
                <a16:creationId xmlns:a16="http://schemas.microsoft.com/office/drawing/2014/main" id="{4070723F-A4E2-47DC-BA45-5372D4B9F9A1}"/>
              </a:ext>
            </a:extLst>
          </p:cNvPr>
          <p:cNvSpPr txBox="1">
            <a:spLocks/>
          </p:cNvSpPr>
          <p:nvPr/>
        </p:nvSpPr>
        <p:spPr>
          <a:xfrm>
            <a:off x="838200" y="365125"/>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dirty="0">
                <a:solidFill>
                  <a:srgbClr val="0F2043"/>
                </a:solidFill>
                <a:latin typeface="DB Helvethaica X 55 Regular" panose="02000506090000020004" pitchFamily="2" charset="-34"/>
                <a:cs typeface="DB Helvethaica X 55 Regular" panose="02000506090000020004" pitchFamily="2" charset="-34"/>
              </a:rPr>
              <a:t>Key Takeaway</a:t>
            </a:r>
            <a:endParaRPr lang="th-TH" dirty="0">
              <a:solidFill>
                <a:srgbClr val="0F2043"/>
              </a:solidFill>
              <a:latin typeface="DB Helvethaica X 55 Regular" panose="02000506090000020004" pitchFamily="2" charset="-34"/>
              <a:cs typeface="DB Helvethaica X 55 Regular" panose="02000506090000020004" pitchFamily="2" charset="-34"/>
            </a:endParaRPr>
          </a:p>
        </p:txBody>
      </p:sp>
      <p:grpSp>
        <p:nvGrpSpPr>
          <p:cNvPr id="2" name="Group 1">
            <a:extLst>
              <a:ext uri="{FF2B5EF4-FFF2-40B4-BE49-F238E27FC236}">
                <a16:creationId xmlns:a16="http://schemas.microsoft.com/office/drawing/2014/main" id="{ED357FA9-FF69-42BB-AC25-DCB414D6C924}"/>
              </a:ext>
            </a:extLst>
          </p:cNvPr>
          <p:cNvGrpSpPr/>
          <p:nvPr/>
        </p:nvGrpSpPr>
        <p:grpSpPr>
          <a:xfrm>
            <a:off x="538417" y="1803400"/>
            <a:ext cx="3803961" cy="4350513"/>
            <a:chOff x="576517" y="1763953"/>
            <a:chExt cx="3902513" cy="4463225"/>
          </a:xfrm>
        </p:grpSpPr>
        <p:pic>
          <p:nvPicPr>
            <p:cNvPr id="6" name="Picture 5">
              <a:extLst>
                <a:ext uri="{FF2B5EF4-FFF2-40B4-BE49-F238E27FC236}">
                  <a16:creationId xmlns:a16="http://schemas.microsoft.com/office/drawing/2014/main" id="{86336C81-2104-40D6-9C83-06EC503019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535" y="5570274"/>
              <a:ext cx="3586479" cy="319522"/>
            </a:xfrm>
            <a:prstGeom prst="rect">
              <a:avLst/>
            </a:prstGeom>
          </p:spPr>
        </p:pic>
        <p:pic>
          <p:nvPicPr>
            <p:cNvPr id="8" name="Picture 7">
              <a:extLst>
                <a:ext uri="{FF2B5EF4-FFF2-40B4-BE49-F238E27FC236}">
                  <a16:creationId xmlns:a16="http://schemas.microsoft.com/office/drawing/2014/main" id="{2438C628-B8E4-42E5-8813-19D6E4389BE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2785" y="5933739"/>
              <a:ext cx="3429978" cy="293439"/>
            </a:xfrm>
            <a:prstGeom prst="rect">
              <a:avLst/>
            </a:prstGeom>
          </p:spPr>
        </p:pic>
        <p:pic>
          <p:nvPicPr>
            <p:cNvPr id="7" name="Picture 6">
              <a:extLst>
                <a:ext uri="{FF2B5EF4-FFF2-40B4-BE49-F238E27FC236}">
                  <a16:creationId xmlns:a16="http://schemas.microsoft.com/office/drawing/2014/main" id="{005D1664-9E0C-4BDB-816E-967D66E4E07E}"/>
                </a:ext>
              </a:extLst>
            </p:cNvPr>
            <p:cNvPicPr>
              <a:picLocks noChangeAspect="1"/>
            </p:cNvPicPr>
            <p:nvPr/>
          </p:nvPicPr>
          <p:blipFill rotWithShape="1">
            <a:blip r:embed="rId6">
              <a:extLst>
                <a:ext uri="{28A0092B-C50C-407E-A947-70E740481C1C}">
                  <a14:useLocalDpi xmlns:a14="http://schemas.microsoft.com/office/drawing/2010/main" val="0"/>
                </a:ext>
              </a:extLst>
            </a:blip>
            <a:srcRect l="-1303" t="24885" r="65897"/>
            <a:stretch/>
          </p:blipFill>
          <p:spPr>
            <a:xfrm>
              <a:off x="576517" y="1763953"/>
              <a:ext cx="3902513" cy="3966082"/>
            </a:xfrm>
            <a:prstGeom prst="rect">
              <a:avLst/>
            </a:prstGeom>
          </p:spPr>
        </p:pic>
      </p:grpSp>
      <p:sp>
        <p:nvSpPr>
          <p:cNvPr id="11" name="Title 1">
            <a:extLst>
              <a:ext uri="{FF2B5EF4-FFF2-40B4-BE49-F238E27FC236}">
                <a16:creationId xmlns:a16="http://schemas.microsoft.com/office/drawing/2014/main" id="{86CA3D8F-9DC2-499C-B467-B1997235214F}"/>
              </a:ext>
            </a:extLst>
          </p:cNvPr>
          <p:cNvSpPr txBox="1">
            <a:spLocks/>
          </p:cNvSpPr>
          <p:nvPr/>
        </p:nvSpPr>
        <p:spPr>
          <a:xfrm>
            <a:off x="4436684" y="1662325"/>
            <a:ext cx="7439499" cy="751031"/>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l">
              <a:lnSpc>
                <a:spcPts val="4000"/>
              </a:lnSpc>
              <a:buFont typeface="Arial" panose="020B0604020202020204" pitchFamily="34" charset="0"/>
              <a:buNone/>
            </a:pPr>
            <a:r>
              <a:rPr lang="th-TH" sz="3000" b="1">
                <a:solidFill>
                  <a:srgbClr val="3361AC"/>
                </a:solidFill>
                <a:latin typeface="DB Helvethaica X 55 Regular" panose="02000506090000020004" pitchFamily="2" charset="-34"/>
                <a:cs typeface="DB Helvethaica X 55 Regular" panose="02000506090000020004" pitchFamily="2" charset="-34"/>
              </a:rPr>
              <a:t>“การจ่ายภาษี”</a:t>
            </a:r>
            <a:r>
              <a:rPr lang="th-TH" sz="3000">
                <a:solidFill>
                  <a:srgbClr val="162F65"/>
                </a:solidFill>
                <a:latin typeface="DB Helvethaica X 55 Regular" panose="02000506090000020004" pitchFamily="2" charset="-34"/>
                <a:cs typeface="DB Helvethaica X 55 Regular" panose="02000506090000020004" pitchFamily="2" charset="-34"/>
              </a:rPr>
              <a:t> เป็นหน้าที่ของทุกคน</a:t>
            </a:r>
          </a:p>
        </p:txBody>
      </p:sp>
      <p:sp>
        <p:nvSpPr>
          <p:cNvPr id="13" name="Title 1">
            <a:extLst>
              <a:ext uri="{FF2B5EF4-FFF2-40B4-BE49-F238E27FC236}">
                <a16:creationId xmlns:a16="http://schemas.microsoft.com/office/drawing/2014/main" id="{8265E0DA-5FB5-4052-981C-D73704DBE17C}"/>
              </a:ext>
            </a:extLst>
          </p:cNvPr>
          <p:cNvSpPr txBox="1">
            <a:spLocks/>
          </p:cNvSpPr>
          <p:nvPr/>
        </p:nvSpPr>
        <p:spPr>
          <a:xfrm>
            <a:off x="4436684" y="2288260"/>
            <a:ext cx="7439499" cy="504813"/>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l">
              <a:lnSpc>
                <a:spcPts val="4000"/>
              </a:lnSpc>
              <a:buFont typeface="Arial" panose="020B0604020202020204" pitchFamily="34" charset="0"/>
              <a:buNone/>
            </a:pPr>
            <a:r>
              <a:rPr lang="th-TH" sz="3000">
                <a:solidFill>
                  <a:srgbClr val="162F65"/>
                </a:solidFill>
                <a:latin typeface="DB Helvethaica X 55 Regular" panose="02000506090000020004" pitchFamily="2" charset="-34"/>
                <a:cs typeface="DB Helvethaica X 55 Regular" panose="02000506090000020004" pitchFamily="2" charset="-34"/>
              </a:rPr>
              <a:t>แม้ภาษีจะถือเป็น </a:t>
            </a:r>
            <a:r>
              <a:rPr lang="th-TH" sz="3000" b="1">
                <a:solidFill>
                  <a:srgbClr val="3361AC"/>
                </a:solidFill>
                <a:latin typeface="DB Helvethaica X 55 Regular" panose="02000506090000020004" pitchFamily="2" charset="-34"/>
                <a:cs typeface="DB Helvethaica X 55 Regular" panose="02000506090000020004" pitchFamily="2" charset="-34"/>
              </a:rPr>
              <a:t>“รายจ่าย” </a:t>
            </a:r>
            <a:r>
              <a:rPr lang="th-TH" sz="3000">
                <a:solidFill>
                  <a:srgbClr val="162F65"/>
                </a:solidFill>
                <a:latin typeface="DB Helvethaica X 55 Regular" panose="02000506090000020004" pitchFamily="2" charset="-34"/>
                <a:cs typeface="DB Helvethaica X 55 Regular" panose="02000506090000020004" pitchFamily="2" charset="-34"/>
              </a:rPr>
              <a:t>ของเรา แต่เราสามารถ </a:t>
            </a:r>
            <a:r>
              <a:rPr lang="th-TH" sz="3000" b="1">
                <a:solidFill>
                  <a:srgbClr val="3361AC"/>
                </a:solidFill>
                <a:latin typeface="DB Helvethaica X 55 Regular" panose="02000506090000020004" pitchFamily="2" charset="-34"/>
                <a:cs typeface="DB Helvethaica X 55 Regular" panose="02000506090000020004" pitchFamily="2" charset="-34"/>
              </a:rPr>
              <a:t>“วางแผนภาษี” </a:t>
            </a:r>
            <a:r>
              <a:rPr lang="th-TH" sz="3000">
                <a:solidFill>
                  <a:srgbClr val="162F65"/>
                </a:solidFill>
                <a:latin typeface="DB Helvethaica X 55 Regular" panose="02000506090000020004" pitchFamily="2" charset="-34"/>
                <a:cs typeface="DB Helvethaica X 55 Regular" panose="02000506090000020004" pitchFamily="2" charset="-34"/>
              </a:rPr>
              <a:t>ได้</a:t>
            </a:r>
          </a:p>
        </p:txBody>
      </p:sp>
      <p:grpSp>
        <p:nvGrpSpPr>
          <p:cNvPr id="17" name="Group 16">
            <a:extLst>
              <a:ext uri="{FF2B5EF4-FFF2-40B4-BE49-F238E27FC236}">
                <a16:creationId xmlns:a16="http://schemas.microsoft.com/office/drawing/2014/main" id="{5B717D0C-154F-4B46-9E18-BA59ACE87499}"/>
              </a:ext>
            </a:extLst>
          </p:cNvPr>
          <p:cNvGrpSpPr/>
          <p:nvPr/>
        </p:nvGrpSpPr>
        <p:grpSpPr>
          <a:xfrm>
            <a:off x="4808855" y="3867162"/>
            <a:ext cx="1397441" cy="434586"/>
            <a:chOff x="4250959" y="2975179"/>
            <a:chExt cx="5456568" cy="1000127"/>
          </a:xfrm>
        </p:grpSpPr>
        <p:sp>
          <p:nvSpPr>
            <p:cNvPr id="18" name="Rectangle 50">
              <a:extLst>
                <a:ext uri="{FF2B5EF4-FFF2-40B4-BE49-F238E27FC236}">
                  <a16:creationId xmlns:a16="http://schemas.microsoft.com/office/drawing/2014/main" id="{5826C212-327B-41EA-9930-F53FD5BD1ADE}"/>
                </a:ext>
              </a:extLst>
            </p:cNvPr>
            <p:cNvSpPr/>
            <p:nvPr/>
          </p:nvSpPr>
          <p:spPr>
            <a:xfrm flipH="1">
              <a:off x="4250959" y="3007489"/>
              <a:ext cx="5456568" cy="935509"/>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solidFill>
                  <a:srgbClr val="253557"/>
                </a:solidFill>
              </a:endParaRPr>
            </a:p>
          </p:txBody>
        </p:sp>
        <p:sp>
          <p:nvSpPr>
            <p:cNvPr id="19" name="Title 1">
              <a:extLst>
                <a:ext uri="{FF2B5EF4-FFF2-40B4-BE49-F238E27FC236}">
                  <a16:creationId xmlns:a16="http://schemas.microsoft.com/office/drawing/2014/main" id="{6F2C38A4-52B4-420D-A0CD-00D2393260CC}"/>
                </a:ext>
              </a:extLst>
            </p:cNvPr>
            <p:cNvSpPr txBox="1">
              <a:spLocks/>
            </p:cNvSpPr>
            <p:nvPr/>
          </p:nvSpPr>
          <p:spPr>
            <a:xfrm>
              <a:off x="4518372" y="2975180"/>
              <a:ext cx="4921741" cy="1000127"/>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2000">
                  <a:solidFill>
                    <a:srgbClr val="162F65"/>
                  </a:solidFill>
                  <a:latin typeface="DB Helvethaica X 55 Regular" panose="02000506090000020004" pitchFamily="2" charset="-34"/>
                  <a:cs typeface="DB Helvethaica X 55 Regular" panose="02000506090000020004" pitchFamily="2" charset="-34"/>
                </a:rPr>
                <a:t>เงินได้</a:t>
              </a:r>
            </a:p>
          </p:txBody>
        </p:sp>
      </p:grpSp>
      <p:grpSp>
        <p:nvGrpSpPr>
          <p:cNvPr id="20" name="Group 19">
            <a:extLst>
              <a:ext uri="{FF2B5EF4-FFF2-40B4-BE49-F238E27FC236}">
                <a16:creationId xmlns:a16="http://schemas.microsoft.com/office/drawing/2014/main" id="{43042019-EC40-4A89-9F33-086BEA1FD452}"/>
              </a:ext>
            </a:extLst>
          </p:cNvPr>
          <p:cNvGrpSpPr/>
          <p:nvPr/>
        </p:nvGrpSpPr>
        <p:grpSpPr>
          <a:xfrm>
            <a:off x="4808855" y="4377892"/>
            <a:ext cx="1397441" cy="434586"/>
            <a:chOff x="4250959" y="2975180"/>
            <a:chExt cx="5456568" cy="1000127"/>
          </a:xfrm>
        </p:grpSpPr>
        <p:sp>
          <p:nvSpPr>
            <p:cNvPr id="21" name="Rectangle 50">
              <a:extLst>
                <a:ext uri="{FF2B5EF4-FFF2-40B4-BE49-F238E27FC236}">
                  <a16:creationId xmlns:a16="http://schemas.microsoft.com/office/drawing/2014/main" id="{B359D72B-B78C-4B72-AA02-29DD1656A12D}"/>
                </a:ext>
              </a:extLst>
            </p:cNvPr>
            <p:cNvSpPr/>
            <p:nvPr/>
          </p:nvSpPr>
          <p:spPr>
            <a:xfrm flipH="1">
              <a:off x="4250959" y="3007489"/>
              <a:ext cx="5456568" cy="935509"/>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solidFill>
                  <a:srgbClr val="253557"/>
                </a:solidFill>
              </a:endParaRPr>
            </a:p>
          </p:txBody>
        </p:sp>
        <p:sp>
          <p:nvSpPr>
            <p:cNvPr id="22" name="Title 1">
              <a:extLst>
                <a:ext uri="{FF2B5EF4-FFF2-40B4-BE49-F238E27FC236}">
                  <a16:creationId xmlns:a16="http://schemas.microsoft.com/office/drawing/2014/main" id="{BFA56D48-D561-4B4F-84AB-0D742E3AA9A6}"/>
                </a:ext>
              </a:extLst>
            </p:cNvPr>
            <p:cNvSpPr txBox="1">
              <a:spLocks/>
            </p:cNvSpPr>
            <p:nvPr/>
          </p:nvSpPr>
          <p:spPr>
            <a:xfrm>
              <a:off x="4518372" y="2975180"/>
              <a:ext cx="4921741" cy="1000127"/>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2000">
                  <a:solidFill>
                    <a:srgbClr val="162F65"/>
                  </a:solidFill>
                  <a:latin typeface="DB Helvethaica X 55 Regular" panose="02000506090000020004" pitchFamily="2" charset="-34"/>
                  <a:cs typeface="DB Helvethaica X 55 Regular" panose="02000506090000020004" pitchFamily="2" charset="-34"/>
                </a:rPr>
                <a:t>ค่าใช้จ่าย</a:t>
              </a:r>
            </a:p>
          </p:txBody>
        </p:sp>
      </p:grpSp>
      <p:grpSp>
        <p:nvGrpSpPr>
          <p:cNvPr id="23" name="Group 22">
            <a:extLst>
              <a:ext uri="{FF2B5EF4-FFF2-40B4-BE49-F238E27FC236}">
                <a16:creationId xmlns:a16="http://schemas.microsoft.com/office/drawing/2014/main" id="{89D4BFAE-8D8C-425C-A9A9-6D7A542E877B}"/>
              </a:ext>
            </a:extLst>
          </p:cNvPr>
          <p:cNvGrpSpPr/>
          <p:nvPr/>
        </p:nvGrpSpPr>
        <p:grpSpPr>
          <a:xfrm>
            <a:off x="4808855" y="4911664"/>
            <a:ext cx="1397441" cy="434586"/>
            <a:chOff x="4250959" y="2975180"/>
            <a:chExt cx="5456568" cy="1000127"/>
          </a:xfrm>
        </p:grpSpPr>
        <p:sp>
          <p:nvSpPr>
            <p:cNvPr id="24" name="Rectangle 50">
              <a:extLst>
                <a:ext uri="{FF2B5EF4-FFF2-40B4-BE49-F238E27FC236}">
                  <a16:creationId xmlns:a16="http://schemas.microsoft.com/office/drawing/2014/main" id="{750D3908-1819-4EC8-A638-2A6093D4B9DD}"/>
                </a:ext>
              </a:extLst>
            </p:cNvPr>
            <p:cNvSpPr/>
            <p:nvPr/>
          </p:nvSpPr>
          <p:spPr>
            <a:xfrm flipH="1">
              <a:off x="4250959" y="3007489"/>
              <a:ext cx="5456568" cy="935509"/>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solidFill>
                  <a:srgbClr val="253557"/>
                </a:solidFill>
              </a:endParaRPr>
            </a:p>
          </p:txBody>
        </p:sp>
        <p:sp>
          <p:nvSpPr>
            <p:cNvPr id="25" name="Title 1">
              <a:extLst>
                <a:ext uri="{FF2B5EF4-FFF2-40B4-BE49-F238E27FC236}">
                  <a16:creationId xmlns:a16="http://schemas.microsoft.com/office/drawing/2014/main" id="{1E857D6E-8D64-4FAC-8BC8-4883D1A4E440}"/>
                </a:ext>
              </a:extLst>
            </p:cNvPr>
            <p:cNvSpPr txBox="1">
              <a:spLocks/>
            </p:cNvSpPr>
            <p:nvPr/>
          </p:nvSpPr>
          <p:spPr>
            <a:xfrm>
              <a:off x="4518372" y="2975180"/>
              <a:ext cx="4921741" cy="1000127"/>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2000">
                  <a:solidFill>
                    <a:srgbClr val="162F65"/>
                  </a:solidFill>
                  <a:latin typeface="DB Helvethaica X 55 Regular" panose="02000506090000020004" pitchFamily="2" charset="-34"/>
                  <a:cs typeface="DB Helvethaica X 55 Regular" panose="02000506090000020004" pitchFamily="2" charset="-34"/>
                </a:rPr>
                <a:t>ค่าลดหย่อน</a:t>
              </a:r>
            </a:p>
          </p:txBody>
        </p:sp>
      </p:grpSp>
      <p:grpSp>
        <p:nvGrpSpPr>
          <p:cNvPr id="26" name="Group 25">
            <a:extLst>
              <a:ext uri="{FF2B5EF4-FFF2-40B4-BE49-F238E27FC236}">
                <a16:creationId xmlns:a16="http://schemas.microsoft.com/office/drawing/2014/main" id="{F2BF8645-337B-4EDC-B36D-4F1CF16EF5B2}"/>
              </a:ext>
            </a:extLst>
          </p:cNvPr>
          <p:cNvGrpSpPr/>
          <p:nvPr/>
        </p:nvGrpSpPr>
        <p:grpSpPr>
          <a:xfrm>
            <a:off x="4808855" y="5601247"/>
            <a:ext cx="1397441" cy="434586"/>
            <a:chOff x="4250959" y="2975180"/>
            <a:chExt cx="5456568" cy="1000127"/>
          </a:xfrm>
        </p:grpSpPr>
        <p:sp>
          <p:nvSpPr>
            <p:cNvPr id="27" name="Rectangle 50">
              <a:extLst>
                <a:ext uri="{FF2B5EF4-FFF2-40B4-BE49-F238E27FC236}">
                  <a16:creationId xmlns:a16="http://schemas.microsoft.com/office/drawing/2014/main" id="{C7469FDE-4B24-446F-931D-985768431344}"/>
                </a:ext>
              </a:extLst>
            </p:cNvPr>
            <p:cNvSpPr/>
            <p:nvPr/>
          </p:nvSpPr>
          <p:spPr>
            <a:xfrm flipH="1">
              <a:off x="4250959" y="3007489"/>
              <a:ext cx="5456568" cy="935509"/>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solidFill>
                  <a:srgbClr val="253557"/>
                </a:solidFill>
              </a:endParaRPr>
            </a:p>
          </p:txBody>
        </p:sp>
        <p:sp>
          <p:nvSpPr>
            <p:cNvPr id="28" name="Title 1">
              <a:extLst>
                <a:ext uri="{FF2B5EF4-FFF2-40B4-BE49-F238E27FC236}">
                  <a16:creationId xmlns:a16="http://schemas.microsoft.com/office/drawing/2014/main" id="{8709C0FF-F851-488C-9CAE-9DEA8705AC93}"/>
                </a:ext>
              </a:extLst>
            </p:cNvPr>
            <p:cNvSpPr txBox="1">
              <a:spLocks/>
            </p:cNvSpPr>
            <p:nvPr/>
          </p:nvSpPr>
          <p:spPr>
            <a:xfrm>
              <a:off x="4518372" y="2975180"/>
              <a:ext cx="4921741" cy="1000127"/>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2000">
                  <a:solidFill>
                    <a:srgbClr val="162F65"/>
                  </a:solidFill>
                  <a:latin typeface="DB Helvethaica X 55 Regular" panose="02000506090000020004" pitchFamily="2" charset="-34"/>
                  <a:cs typeface="DB Helvethaica X 55 Regular" panose="02000506090000020004" pitchFamily="2" charset="-34"/>
                </a:rPr>
                <a:t>เงินได้สุทธิ</a:t>
              </a:r>
            </a:p>
          </p:txBody>
        </p:sp>
      </p:grpSp>
      <p:sp>
        <p:nvSpPr>
          <p:cNvPr id="30" name="Freeform: Shape 29">
            <a:extLst>
              <a:ext uri="{FF2B5EF4-FFF2-40B4-BE49-F238E27FC236}">
                <a16:creationId xmlns:a16="http://schemas.microsoft.com/office/drawing/2014/main" id="{8C9EB540-04C9-4DB4-B1E6-8DED7BD56DF1}"/>
              </a:ext>
            </a:extLst>
          </p:cNvPr>
          <p:cNvSpPr/>
          <p:nvPr/>
        </p:nvSpPr>
        <p:spPr>
          <a:xfrm>
            <a:off x="2543461" y="3562793"/>
            <a:ext cx="260350" cy="0"/>
          </a:xfrm>
          <a:custGeom>
            <a:avLst/>
            <a:gdLst>
              <a:gd name="connsiteX0" fmla="*/ 0 w 260350"/>
              <a:gd name="connsiteY0" fmla="*/ 0 h 0"/>
              <a:gd name="connsiteX1" fmla="*/ 260350 w 260350"/>
              <a:gd name="connsiteY1" fmla="*/ 0 h 0"/>
            </a:gdLst>
            <a:ahLst/>
            <a:cxnLst>
              <a:cxn ang="0">
                <a:pos x="connsiteX0" y="connsiteY0"/>
              </a:cxn>
              <a:cxn ang="0">
                <a:pos x="connsiteX1" y="connsiteY1"/>
              </a:cxn>
            </a:cxnLst>
            <a:rect l="l" t="t" r="r" b="b"/>
            <a:pathLst>
              <a:path w="260350">
                <a:moveTo>
                  <a:pt x="0" y="0"/>
                </a:moveTo>
                <a:lnTo>
                  <a:pt x="260350" y="0"/>
                </a:lnTo>
              </a:path>
            </a:pathLst>
          </a:custGeom>
          <a:noFill/>
          <a:ln w="28575">
            <a:solidFill>
              <a:srgbClr val="162F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sp>
        <p:nvSpPr>
          <p:cNvPr id="33" name="Freeform: Shape 32">
            <a:extLst>
              <a:ext uri="{FF2B5EF4-FFF2-40B4-BE49-F238E27FC236}">
                <a16:creationId xmlns:a16="http://schemas.microsoft.com/office/drawing/2014/main" id="{016944C5-6F71-4A7F-A3C4-38DE12916387}"/>
              </a:ext>
            </a:extLst>
          </p:cNvPr>
          <p:cNvSpPr/>
          <p:nvPr/>
        </p:nvSpPr>
        <p:spPr>
          <a:xfrm flipV="1">
            <a:off x="5122829" y="5990113"/>
            <a:ext cx="769492" cy="45719"/>
          </a:xfrm>
          <a:custGeom>
            <a:avLst/>
            <a:gdLst>
              <a:gd name="connsiteX0" fmla="*/ 0 w 769492"/>
              <a:gd name="connsiteY0" fmla="*/ 45719 h 45719"/>
              <a:gd name="connsiteX1" fmla="*/ 242997 w 769492"/>
              <a:gd name="connsiteY1" fmla="*/ 31083 h 45719"/>
              <a:gd name="connsiteX2" fmla="*/ 548994 w 769492"/>
              <a:gd name="connsiteY2" fmla="*/ 16449 h 45719"/>
              <a:gd name="connsiteX3" fmla="*/ 584994 w 769492"/>
              <a:gd name="connsiteY3" fmla="*/ 1813 h 45719"/>
              <a:gd name="connsiteX4" fmla="*/ 769492 w 769492"/>
              <a:gd name="connsiteY4" fmla="*/ 1813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492" h="45719" extrusionOk="0">
                <a:moveTo>
                  <a:pt x="0" y="45719"/>
                </a:moveTo>
                <a:cubicBezTo>
                  <a:pt x="87312" y="41260"/>
                  <a:pt x="203758" y="27829"/>
                  <a:pt x="242997" y="31083"/>
                </a:cubicBezTo>
                <a:cubicBezTo>
                  <a:pt x="335992" y="24231"/>
                  <a:pt x="436510" y="132"/>
                  <a:pt x="548994" y="16449"/>
                </a:cubicBezTo>
                <a:cubicBezTo>
                  <a:pt x="559802" y="15450"/>
                  <a:pt x="573249" y="1317"/>
                  <a:pt x="584994" y="1813"/>
                </a:cubicBezTo>
                <a:cubicBezTo>
                  <a:pt x="648592" y="-7479"/>
                  <a:pt x="710499" y="2857"/>
                  <a:pt x="769492" y="1813"/>
                </a:cubicBezTo>
              </a:path>
            </a:pathLst>
          </a:custGeom>
          <a:noFill/>
          <a:ln w="28575">
            <a:solidFill>
              <a:srgbClr val="162F65"/>
            </a:solidFill>
            <a:extLst>
              <a:ext uri="{C807C97D-BFC1-408E-A445-0C87EB9F89A2}">
                <ask:lineSketchStyleProps xmlns:ask="http://schemas.microsoft.com/office/drawing/2018/sketchyshapes" sd="3817331080">
                  <a:custGeom>
                    <a:avLst/>
                    <a:gdLst>
                      <a:gd name="connsiteX0" fmla="*/ 0 w 1861457"/>
                      <a:gd name="connsiteY0" fmla="*/ 34006 h 34006"/>
                      <a:gd name="connsiteX1" fmla="*/ 587829 w 1861457"/>
                      <a:gd name="connsiteY1" fmla="*/ 23120 h 34006"/>
                      <a:gd name="connsiteX2" fmla="*/ 1328057 w 1861457"/>
                      <a:gd name="connsiteY2" fmla="*/ 12235 h 34006"/>
                      <a:gd name="connsiteX3" fmla="*/ 1415143 w 1861457"/>
                      <a:gd name="connsiteY3" fmla="*/ 1349 h 34006"/>
                      <a:gd name="connsiteX4" fmla="*/ 1861457 w 1861457"/>
                      <a:gd name="connsiteY4" fmla="*/ 1349 h 34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1457" h="34006">
                        <a:moveTo>
                          <a:pt x="0" y="34006"/>
                        </a:moveTo>
                        <a:lnTo>
                          <a:pt x="587829" y="23120"/>
                        </a:lnTo>
                        <a:lnTo>
                          <a:pt x="1328057" y="12235"/>
                        </a:lnTo>
                        <a:cubicBezTo>
                          <a:pt x="1357301" y="11465"/>
                          <a:pt x="1385895" y="1946"/>
                          <a:pt x="1415143" y="1349"/>
                        </a:cubicBezTo>
                        <a:cubicBezTo>
                          <a:pt x="1563883" y="-1687"/>
                          <a:pt x="1712686" y="1349"/>
                          <a:pt x="1861457" y="1349"/>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35" name="Freeform: Shape 34">
            <a:extLst>
              <a:ext uri="{FF2B5EF4-FFF2-40B4-BE49-F238E27FC236}">
                <a16:creationId xmlns:a16="http://schemas.microsoft.com/office/drawing/2014/main" id="{558AFE4C-9E62-4D0C-93E0-3E85E7A9DB40}"/>
              </a:ext>
            </a:extLst>
          </p:cNvPr>
          <p:cNvSpPr/>
          <p:nvPr/>
        </p:nvSpPr>
        <p:spPr>
          <a:xfrm>
            <a:off x="4897029" y="4534938"/>
            <a:ext cx="142763" cy="0"/>
          </a:xfrm>
          <a:custGeom>
            <a:avLst/>
            <a:gdLst>
              <a:gd name="connsiteX0" fmla="*/ 0 w 260350"/>
              <a:gd name="connsiteY0" fmla="*/ 0 h 0"/>
              <a:gd name="connsiteX1" fmla="*/ 260350 w 260350"/>
              <a:gd name="connsiteY1" fmla="*/ 0 h 0"/>
            </a:gdLst>
            <a:ahLst/>
            <a:cxnLst>
              <a:cxn ang="0">
                <a:pos x="connsiteX0" y="connsiteY0"/>
              </a:cxn>
              <a:cxn ang="0">
                <a:pos x="connsiteX1" y="connsiteY1"/>
              </a:cxn>
            </a:cxnLst>
            <a:rect l="l" t="t" r="r" b="b"/>
            <a:pathLst>
              <a:path w="260350">
                <a:moveTo>
                  <a:pt x="0" y="0"/>
                </a:moveTo>
                <a:lnTo>
                  <a:pt x="260350" y="0"/>
                </a:lnTo>
              </a:path>
            </a:pathLst>
          </a:custGeom>
          <a:noFill/>
          <a:ln w="28575">
            <a:solidFill>
              <a:srgbClr val="162F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nvGrpSpPr>
          <p:cNvPr id="36" name="Group 35">
            <a:extLst>
              <a:ext uri="{FF2B5EF4-FFF2-40B4-BE49-F238E27FC236}">
                <a16:creationId xmlns:a16="http://schemas.microsoft.com/office/drawing/2014/main" id="{04BFDB8A-5C02-4151-8C3F-781BEB20CEA8}"/>
              </a:ext>
            </a:extLst>
          </p:cNvPr>
          <p:cNvGrpSpPr/>
          <p:nvPr/>
        </p:nvGrpSpPr>
        <p:grpSpPr>
          <a:xfrm>
            <a:off x="6170130" y="3969000"/>
            <a:ext cx="496239" cy="272425"/>
            <a:chOff x="8218967" y="1557985"/>
            <a:chExt cx="616243" cy="338305"/>
          </a:xfrm>
        </p:grpSpPr>
        <p:sp>
          <p:nvSpPr>
            <p:cNvPr id="37" name="Freeform: Shape 36">
              <a:extLst>
                <a:ext uri="{FF2B5EF4-FFF2-40B4-BE49-F238E27FC236}">
                  <a16:creationId xmlns:a16="http://schemas.microsoft.com/office/drawing/2014/main" id="{12863E62-6A25-4EB1-9F22-80C24453248E}"/>
                </a:ext>
              </a:extLst>
            </p:cNvPr>
            <p:cNvSpPr/>
            <p:nvPr/>
          </p:nvSpPr>
          <p:spPr>
            <a:xfrm>
              <a:off x="8623443" y="1557985"/>
              <a:ext cx="211767" cy="338305"/>
            </a:xfrm>
            <a:custGeom>
              <a:avLst/>
              <a:gdLst>
                <a:gd name="connsiteX0" fmla="*/ 0 w 425959"/>
                <a:gd name="connsiteY0" fmla="*/ 0 h 680484"/>
                <a:gd name="connsiteX1" fmla="*/ 191386 w 425959"/>
                <a:gd name="connsiteY1" fmla="*/ 106326 h 680484"/>
                <a:gd name="connsiteX2" fmla="*/ 404037 w 425959"/>
                <a:gd name="connsiteY2" fmla="*/ 233916 h 680484"/>
                <a:gd name="connsiteX3" fmla="*/ 425302 w 425959"/>
                <a:gd name="connsiteY3" fmla="*/ 265814 h 680484"/>
                <a:gd name="connsiteX4" fmla="*/ 329609 w 425959"/>
                <a:gd name="connsiteY4" fmla="*/ 382772 h 680484"/>
                <a:gd name="connsiteX5" fmla="*/ 265814 w 425959"/>
                <a:gd name="connsiteY5" fmla="*/ 467833 h 680484"/>
                <a:gd name="connsiteX6" fmla="*/ 233916 w 425959"/>
                <a:gd name="connsiteY6" fmla="*/ 510363 h 680484"/>
                <a:gd name="connsiteX7" fmla="*/ 212651 w 425959"/>
                <a:gd name="connsiteY7" fmla="*/ 542261 h 680484"/>
                <a:gd name="connsiteX8" fmla="*/ 180753 w 425959"/>
                <a:gd name="connsiteY8" fmla="*/ 584791 h 680484"/>
                <a:gd name="connsiteX9" fmla="*/ 159488 w 425959"/>
                <a:gd name="connsiteY9" fmla="*/ 616689 h 680484"/>
                <a:gd name="connsiteX10" fmla="*/ 127591 w 425959"/>
                <a:gd name="connsiteY10" fmla="*/ 648586 h 680484"/>
                <a:gd name="connsiteX11" fmla="*/ 85060 w 425959"/>
                <a:gd name="connsiteY11" fmla="*/ 680484 h 68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5959" h="680484">
                  <a:moveTo>
                    <a:pt x="0" y="0"/>
                  </a:moveTo>
                  <a:cubicBezTo>
                    <a:pt x="109379" y="21877"/>
                    <a:pt x="34378" y="-439"/>
                    <a:pt x="191386" y="106326"/>
                  </a:cubicBezTo>
                  <a:cubicBezTo>
                    <a:pt x="333945" y="203266"/>
                    <a:pt x="280333" y="172064"/>
                    <a:pt x="404037" y="233916"/>
                  </a:cubicBezTo>
                  <a:cubicBezTo>
                    <a:pt x="411125" y="244549"/>
                    <a:pt x="429669" y="253805"/>
                    <a:pt x="425302" y="265814"/>
                  </a:cubicBezTo>
                  <a:cubicBezTo>
                    <a:pt x="400475" y="334089"/>
                    <a:pt x="366208" y="338040"/>
                    <a:pt x="329609" y="382772"/>
                  </a:cubicBezTo>
                  <a:cubicBezTo>
                    <a:pt x="307166" y="410203"/>
                    <a:pt x="287079" y="439479"/>
                    <a:pt x="265814" y="467833"/>
                  </a:cubicBezTo>
                  <a:cubicBezTo>
                    <a:pt x="255181" y="482010"/>
                    <a:pt x="243746" y="495618"/>
                    <a:pt x="233916" y="510363"/>
                  </a:cubicBezTo>
                  <a:cubicBezTo>
                    <a:pt x="226828" y="520996"/>
                    <a:pt x="220079" y="531862"/>
                    <a:pt x="212651" y="542261"/>
                  </a:cubicBezTo>
                  <a:cubicBezTo>
                    <a:pt x="202351" y="556681"/>
                    <a:pt x="191053" y="570371"/>
                    <a:pt x="180753" y="584791"/>
                  </a:cubicBezTo>
                  <a:cubicBezTo>
                    <a:pt x="173325" y="595190"/>
                    <a:pt x="167669" y="606872"/>
                    <a:pt x="159488" y="616689"/>
                  </a:cubicBezTo>
                  <a:cubicBezTo>
                    <a:pt x="149862" y="628240"/>
                    <a:pt x="139142" y="638960"/>
                    <a:pt x="127591" y="648586"/>
                  </a:cubicBezTo>
                  <a:cubicBezTo>
                    <a:pt x="55455" y="708699"/>
                    <a:pt x="118876" y="646668"/>
                    <a:pt x="85060" y="680484"/>
                  </a:cubicBezTo>
                </a:path>
              </a:pathLst>
            </a:custGeom>
            <a:noFill/>
            <a:ln w="38100">
              <a:solidFill>
                <a:srgbClr val="162F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38" name="Freeform: Shape 37">
              <a:extLst>
                <a:ext uri="{FF2B5EF4-FFF2-40B4-BE49-F238E27FC236}">
                  <a16:creationId xmlns:a16="http://schemas.microsoft.com/office/drawing/2014/main" id="{DF7C3136-8204-487A-912A-608373053D4B}"/>
                </a:ext>
              </a:extLst>
            </p:cNvPr>
            <p:cNvSpPr/>
            <p:nvPr/>
          </p:nvSpPr>
          <p:spPr>
            <a:xfrm>
              <a:off x="8218967" y="1688214"/>
              <a:ext cx="584791" cy="45719"/>
            </a:xfrm>
            <a:custGeom>
              <a:avLst/>
              <a:gdLst>
                <a:gd name="connsiteX0" fmla="*/ 0 w 260350"/>
                <a:gd name="connsiteY0" fmla="*/ 0 h 0"/>
                <a:gd name="connsiteX1" fmla="*/ 260350 w 260350"/>
                <a:gd name="connsiteY1" fmla="*/ 0 h 0"/>
              </a:gdLst>
              <a:ahLst/>
              <a:cxnLst>
                <a:cxn ang="0">
                  <a:pos x="connsiteX0" y="connsiteY0"/>
                </a:cxn>
                <a:cxn ang="0">
                  <a:pos x="connsiteX1" y="connsiteY1"/>
                </a:cxn>
              </a:cxnLst>
              <a:rect l="l" t="t" r="r" b="b"/>
              <a:pathLst>
                <a:path w="260350">
                  <a:moveTo>
                    <a:pt x="0" y="0"/>
                  </a:moveTo>
                  <a:lnTo>
                    <a:pt x="260350" y="0"/>
                  </a:lnTo>
                </a:path>
              </a:pathLst>
            </a:custGeom>
            <a:noFill/>
            <a:ln w="28575">
              <a:solidFill>
                <a:srgbClr val="162F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sp>
        <p:nvSpPr>
          <p:cNvPr id="40" name="Freeform: Shape 39">
            <a:extLst>
              <a:ext uri="{FF2B5EF4-FFF2-40B4-BE49-F238E27FC236}">
                <a16:creationId xmlns:a16="http://schemas.microsoft.com/office/drawing/2014/main" id="{02A9BD89-73C6-496E-9F70-7D4BC5CE4023}"/>
              </a:ext>
            </a:extLst>
          </p:cNvPr>
          <p:cNvSpPr/>
          <p:nvPr/>
        </p:nvSpPr>
        <p:spPr>
          <a:xfrm>
            <a:off x="4893902" y="5062839"/>
            <a:ext cx="142763" cy="0"/>
          </a:xfrm>
          <a:custGeom>
            <a:avLst/>
            <a:gdLst>
              <a:gd name="connsiteX0" fmla="*/ 0 w 260350"/>
              <a:gd name="connsiteY0" fmla="*/ 0 h 0"/>
              <a:gd name="connsiteX1" fmla="*/ 260350 w 260350"/>
              <a:gd name="connsiteY1" fmla="*/ 0 h 0"/>
            </a:gdLst>
            <a:ahLst/>
            <a:cxnLst>
              <a:cxn ang="0">
                <a:pos x="connsiteX0" y="connsiteY0"/>
              </a:cxn>
              <a:cxn ang="0">
                <a:pos x="connsiteX1" y="connsiteY1"/>
              </a:cxn>
            </a:cxnLst>
            <a:rect l="l" t="t" r="r" b="b"/>
            <a:pathLst>
              <a:path w="260350">
                <a:moveTo>
                  <a:pt x="0" y="0"/>
                </a:moveTo>
                <a:lnTo>
                  <a:pt x="260350" y="0"/>
                </a:lnTo>
              </a:path>
            </a:pathLst>
          </a:custGeom>
          <a:noFill/>
          <a:ln w="28575">
            <a:solidFill>
              <a:srgbClr val="162F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41" name="Freeform: Shape 40">
            <a:extLst>
              <a:ext uri="{FF2B5EF4-FFF2-40B4-BE49-F238E27FC236}">
                <a16:creationId xmlns:a16="http://schemas.microsoft.com/office/drawing/2014/main" id="{987BDF79-3313-4B6E-B863-33C90E95F3C9}"/>
              </a:ext>
            </a:extLst>
          </p:cNvPr>
          <p:cNvSpPr/>
          <p:nvPr/>
        </p:nvSpPr>
        <p:spPr>
          <a:xfrm>
            <a:off x="4893902" y="5740939"/>
            <a:ext cx="142763" cy="0"/>
          </a:xfrm>
          <a:custGeom>
            <a:avLst/>
            <a:gdLst>
              <a:gd name="connsiteX0" fmla="*/ 0 w 260350"/>
              <a:gd name="connsiteY0" fmla="*/ 0 h 0"/>
              <a:gd name="connsiteX1" fmla="*/ 260350 w 260350"/>
              <a:gd name="connsiteY1" fmla="*/ 0 h 0"/>
            </a:gdLst>
            <a:ahLst/>
            <a:cxnLst>
              <a:cxn ang="0">
                <a:pos x="connsiteX0" y="connsiteY0"/>
              </a:cxn>
              <a:cxn ang="0">
                <a:pos x="connsiteX1" y="connsiteY1"/>
              </a:cxn>
            </a:cxnLst>
            <a:rect l="l" t="t" r="r" b="b"/>
            <a:pathLst>
              <a:path w="260350">
                <a:moveTo>
                  <a:pt x="0" y="0"/>
                </a:moveTo>
                <a:lnTo>
                  <a:pt x="260350" y="0"/>
                </a:lnTo>
              </a:path>
            </a:pathLst>
          </a:custGeom>
          <a:noFill/>
          <a:ln w="28575">
            <a:solidFill>
              <a:srgbClr val="162F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42" name="Freeform: Shape 41">
            <a:extLst>
              <a:ext uri="{FF2B5EF4-FFF2-40B4-BE49-F238E27FC236}">
                <a16:creationId xmlns:a16="http://schemas.microsoft.com/office/drawing/2014/main" id="{26E4F9EF-4553-4987-94D2-AE85AB2B4C54}"/>
              </a:ext>
            </a:extLst>
          </p:cNvPr>
          <p:cNvSpPr/>
          <p:nvPr/>
        </p:nvSpPr>
        <p:spPr>
          <a:xfrm>
            <a:off x="4893902" y="5783772"/>
            <a:ext cx="142763" cy="0"/>
          </a:xfrm>
          <a:custGeom>
            <a:avLst/>
            <a:gdLst>
              <a:gd name="connsiteX0" fmla="*/ 0 w 260350"/>
              <a:gd name="connsiteY0" fmla="*/ 0 h 0"/>
              <a:gd name="connsiteX1" fmla="*/ 260350 w 260350"/>
              <a:gd name="connsiteY1" fmla="*/ 0 h 0"/>
            </a:gdLst>
            <a:ahLst/>
            <a:cxnLst>
              <a:cxn ang="0">
                <a:pos x="connsiteX0" y="connsiteY0"/>
              </a:cxn>
              <a:cxn ang="0">
                <a:pos x="connsiteX1" y="connsiteY1"/>
              </a:cxn>
            </a:cxnLst>
            <a:rect l="l" t="t" r="r" b="b"/>
            <a:pathLst>
              <a:path w="260350">
                <a:moveTo>
                  <a:pt x="0" y="0"/>
                </a:moveTo>
                <a:lnTo>
                  <a:pt x="260350" y="0"/>
                </a:lnTo>
              </a:path>
            </a:pathLst>
          </a:custGeom>
          <a:noFill/>
          <a:ln w="28575">
            <a:solidFill>
              <a:srgbClr val="162F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nvGrpSpPr>
          <p:cNvPr id="43" name="Group 42">
            <a:extLst>
              <a:ext uri="{FF2B5EF4-FFF2-40B4-BE49-F238E27FC236}">
                <a16:creationId xmlns:a16="http://schemas.microsoft.com/office/drawing/2014/main" id="{FF8A8BD6-1D74-4E97-976F-CEA95A4ED23F}"/>
              </a:ext>
            </a:extLst>
          </p:cNvPr>
          <p:cNvGrpSpPr/>
          <p:nvPr/>
        </p:nvGrpSpPr>
        <p:grpSpPr>
          <a:xfrm>
            <a:off x="6164939" y="4491908"/>
            <a:ext cx="496239" cy="272425"/>
            <a:chOff x="8218967" y="1557985"/>
            <a:chExt cx="616243" cy="338305"/>
          </a:xfrm>
        </p:grpSpPr>
        <p:sp>
          <p:nvSpPr>
            <p:cNvPr id="44" name="Freeform: Shape 43">
              <a:extLst>
                <a:ext uri="{FF2B5EF4-FFF2-40B4-BE49-F238E27FC236}">
                  <a16:creationId xmlns:a16="http://schemas.microsoft.com/office/drawing/2014/main" id="{899CA938-248D-46FC-9970-5FB416054E18}"/>
                </a:ext>
              </a:extLst>
            </p:cNvPr>
            <p:cNvSpPr/>
            <p:nvPr/>
          </p:nvSpPr>
          <p:spPr>
            <a:xfrm>
              <a:off x="8623443" y="1557985"/>
              <a:ext cx="211767" cy="338305"/>
            </a:xfrm>
            <a:custGeom>
              <a:avLst/>
              <a:gdLst>
                <a:gd name="connsiteX0" fmla="*/ 0 w 425959"/>
                <a:gd name="connsiteY0" fmla="*/ 0 h 680484"/>
                <a:gd name="connsiteX1" fmla="*/ 191386 w 425959"/>
                <a:gd name="connsiteY1" fmla="*/ 106326 h 680484"/>
                <a:gd name="connsiteX2" fmla="*/ 404037 w 425959"/>
                <a:gd name="connsiteY2" fmla="*/ 233916 h 680484"/>
                <a:gd name="connsiteX3" fmla="*/ 425302 w 425959"/>
                <a:gd name="connsiteY3" fmla="*/ 265814 h 680484"/>
                <a:gd name="connsiteX4" fmla="*/ 329609 w 425959"/>
                <a:gd name="connsiteY4" fmla="*/ 382772 h 680484"/>
                <a:gd name="connsiteX5" fmla="*/ 265814 w 425959"/>
                <a:gd name="connsiteY5" fmla="*/ 467833 h 680484"/>
                <a:gd name="connsiteX6" fmla="*/ 233916 w 425959"/>
                <a:gd name="connsiteY6" fmla="*/ 510363 h 680484"/>
                <a:gd name="connsiteX7" fmla="*/ 212651 w 425959"/>
                <a:gd name="connsiteY7" fmla="*/ 542261 h 680484"/>
                <a:gd name="connsiteX8" fmla="*/ 180753 w 425959"/>
                <a:gd name="connsiteY8" fmla="*/ 584791 h 680484"/>
                <a:gd name="connsiteX9" fmla="*/ 159488 w 425959"/>
                <a:gd name="connsiteY9" fmla="*/ 616689 h 680484"/>
                <a:gd name="connsiteX10" fmla="*/ 127591 w 425959"/>
                <a:gd name="connsiteY10" fmla="*/ 648586 h 680484"/>
                <a:gd name="connsiteX11" fmla="*/ 85060 w 425959"/>
                <a:gd name="connsiteY11" fmla="*/ 680484 h 68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5959" h="680484">
                  <a:moveTo>
                    <a:pt x="0" y="0"/>
                  </a:moveTo>
                  <a:cubicBezTo>
                    <a:pt x="109379" y="21877"/>
                    <a:pt x="34378" y="-439"/>
                    <a:pt x="191386" y="106326"/>
                  </a:cubicBezTo>
                  <a:cubicBezTo>
                    <a:pt x="333945" y="203266"/>
                    <a:pt x="280333" y="172064"/>
                    <a:pt x="404037" y="233916"/>
                  </a:cubicBezTo>
                  <a:cubicBezTo>
                    <a:pt x="411125" y="244549"/>
                    <a:pt x="429669" y="253805"/>
                    <a:pt x="425302" y="265814"/>
                  </a:cubicBezTo>
                  <a:cubicBezTo>
                    <a:pt x="400475" y="334089"/>
                    <a:pt x="366208" y="338040"/>
                    <a:pt x="329609" y="382772"/>
                  </a:cubicBezTo>
                  <a:cubicBezTo>
                    <a:pt x="307166" y="410203"/>
                    <a:pt x="287079" y="439479"/>
                    <a:pt x="265814" y="467833"/>
                  </a:cubicBezTo>
                  <a:cubicBezTo>
                    <a:pt x="255181" y="482010"/>
                    <a:pt x="243746" y="495618"/>
                    <a:pt x="233916" y="510363"/>
                  </a:cubicBezTo>
                  <a:cubicBezTo>
                    <a:pt x="226828" y="520996"/>
                    <a:pt x="220079" y="531862"/>
                    <a:pt x="212651" y="542261"/>
                  </a:cubicBezTo>
                  <a:cubicBezTo>
                    <a:pt x="202351" y="556681"/>
                    <a:pt x="191053" y="570371"/>
                    <a:pt x="180753" y="584791"/>
                  </a:cubicBezTo>
                  <a:cubicBezTo>
                    <a:pt x="173325" y="595190"/>
                    <a:pt x="167669" y="606872"/>
                    <a:pt x="159488" y="616689"/>
                  </a:cubicBezTo>
                  <a:cubicBezTo>
                    <a:pt x="149862" y="628240"/>
                    <a:pt x="139142" y="638960"/>
                    <a:pt x="127591" y="648586"/>
                  </a:cubicBezTo>
                  <a:cubicBezTo>
                    <a:pt x="55455" y="708699"/>
                    <a:pt x="118876" y="646668"/>
                    <a:pt x="85060" y="680484"/>
                  </a:cubicBezTo>
                </a:path>
              </a:pathLst>
            </a:custGeom>
            <a:noFill/>
            <a:ln w="38100">
              <a:solidFill>
                <a:srgbClr val="162F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45" name="Freeform: Shape 44">
              <a:extLst>
                <a:ext uri="{FF2B5EF4-FFF2-40B4-BE49-F238E27FC236}">
                  <a16:creationId xmlns:a16="http://schemas.microsoft.com/office/drawing/2014/main" id="{50827F75-AB1E-49F4-93DE-7D3E283E0B2D}"/>
                </a:ext>
              </a:extLst>
            </p:cNvPr>
            <p:cNvSpPr/>
            <p:nvPr/>
          </p:nvSpPr>
          <p:spPr>
            <a:xfrm>
              <a:off x="8218967" y="1688214"/>
              <a:ext cx="584791" cy="45719"/>
            </a:xfrm>
            <a:custGeom>
              <a:avLst/>
              <a:gdLst>
                <a:gd name="connsiteX0" fmla="*/ 0 w 260350"/>
                <a:gd name="connsiteY0" fmla="*/ 0 h 0"/>
                <a:gd name="connsiteX1" fmla="*/ 260350 w 260350"/>
                <a:gd name="connsiteY1" fmla="*/ 0 h 0"/>
              </a:gdLst>
              <a:ahLst/>
              <a:cxnLst>
                <a:cxn ang="0">
                  <a:pos x="connsiteX0" y="connsiteY0"/>
                </a:cxn>
                <a:cxn ang="0">
                  <a:pos x="connsiteX1" y="connsiteY1"/>
                </a:cxn>
              </a:cxnLst>
              <a:rect l="l" t="t" r="r" b="b"/>
              <a:pathLst>
                <a:path w="260350">
                  <a:moveTo>
                    <a:pt x="0" y="0"/>
                  </a:moveTo>
                  <a:lnTo>
                    <a:pt x="260350" y="0"/>
                  </a:lnTo>
                </a:path>
              </a:pathLst>
            </a:custGeom>
            <a:noFill/>
            <a:ln w="28575">
              <a:solidFill>
                <a:srgbClr val="162F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grpSp>
        <p:nvGrpSpPr>
          <p:cNvPr id="46" name="Group 45">
            <a:extLst>
              <a:ext uri="{FF2B5EF4-FFF2-40B4-BE49-F238E27FC236}">
                <a16:creationId xmlns:a16="http://schemas.microsoft.com/office/drawing/2014/main" id="{75A9F79E-EFE0-40E6-AD42-E5970AB775FD}"/>
              </a:ext>
            </a:extLst>
          </p:cNvPr>
          <p:cNvGrpSpPr/>
          <p:nvPr/>
        </p:nvGrpSpPr>
        <p:grpSpPr>
          <a:xfrm>
            <a:off x="6164939" y="5037860"/>
            <a:ext cx="496239" cy="272425"/>
            <a:chOff x="8218967" y="1557985"/>
            <a:chExt cx="616243" cy="338305"/>
          </a:xfrm>
        </p:grpSpPr>
        <p:sp>
          <p:nvSpPr>
            <p:cNvPr id="47" name="Freeform: Shape 46">
              <a:extLst>
                <a:ext uri="{FF2B5EF4-FFF2-40B4-BE49-F238E27FC236}">
                  <a16:creationId xmlns:a16="http://schemas.microsoft.com/office/drawing/2014/main" id="{D1C9AC43-3BEC-4DE3-B6B6-B657D572405B}"/>
                </a:ext>
              </a:extLst>
            </p:cNvPr>
            <p:cNvSpPr/>
            <p:nvPr/>
          </p:nvSpPr>
          <p:spPr>
            <a:xfrm>
              <a:off x="8623443" y="1557985"/>
              <a:ext cx="211767" cy="338305"/>
            </a:xfrm>
            <a:custGeom>
              <a:avLst/>
              <a:gdLst>
                <a:gd name="connsiteX0" fmla="*/ 0 w 425959"/>
                <a:gd name="connsiteY0" fmla="*/ 0 h 680484"/>
                <a:gd name="connsiteX1" fmla="*/ 191386 w 425959"/>
                <a:gd name="connsiteY1" fmla="*/ 106326 h 680484"/>
                <a:gd name="connsiteX2" fmla="*/ 404037 w 425959"/>
                <a:gd name="connsiteY2" fmla="*/ 233916 h 680484"/>
                <a:gd name="connsiteX3" fmla="*/ 425302 w 425959"/>
                <a:gd name="connsiteY3" fmla="*/ 265814 h 680484"/>
                <a:gd name="connsiteX4" fmla="*/ 329609 w 425959"/>
                <a:gd name="connsiteY4" fmla="*/ 382772 h 680484"/>
                <a:gd name="connsiteX5" fmla="*/ 265814 w 425959"/>
                <a:gd name="connsiteY5" fmla="*/ 467833 h 680484"/>
                <a:gd name="connsiteX6" fmla="*/ 233916 w 425959"/>
                <a:gd name="connsiteY6" fmla="*/ 510363 h 680484"/>
                <a:gd name="connsiteX7" fmla="*/ 212651 w 425959"/>
                <a:gd name="connsiteY7" fmla="*/ 542261 h 680484"/>
                <a:gd name="connsiteX8" fmla="*/ 180753 w 425959"/>
                <a:gd name="connsiteY8" fmla="*/ 584791 h 680484"/>
                <a:gd name="connsiteX9" fmla="*/ 159488 w 425959"/>
                <a:gd name="connsiteY9" fmla="*/ 616689 h 680484"/>
                <a:gd name="connsiteX10" fmla="*/ 127591 w 425959"/>
                <a:gd name="connsiteY10" fmla="*/ 648586 h 680484"/>
                <a:gd name="connsiteX11" fmla="*/ 85060 w 425959"/>
                <a:gd name="connsiteY11" fmla="*/ 680484 h 680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5959" h="680484">
                  <a:moveTo>
                    <a:pt x="0" y="0"/>
                  </a:moveTo>
                  <a:cubicBezTo>
                    <a:pt x="109379" y="21877"/>
                    <a:pt x="34378" y="-439"/>
                    <a:pt x="191386" y="106326"/>
                  </a:cubicBezTo>
                  <a:cubicBezTo>
                    <a:pt x="333945" y="203266"/>
                    <a:pt x="280333" y="172064"/>
                    <a:pt x="404037" y="233916"/>
                  </a:cubicBezTo>
                  <a:cubicBezTo>
                    <a:pt x="411125" y="244549"/>
                    <a:pt x="429669" y="253805"/>
                    <a:pt x="425302" y="265814"/>
                  </a:cubicBezTo>
                  <a:cubicBezTo>
                    <a:pt x="400475" y="334089"/>
                    <a:pt x="366208" y="338040"/>
                    <a:pt x="329609" y="382772"/>
                  </a:cubicBezTo>
                  <a:cubicBezTo>
                    <a:pt x="307166" y="410203"/>
                    <a:pt x="287079" y="439479"/>
                    <a:pt x="265814" y="467833"/>
                  </a:cubicBezTo>
                  <a:cubicBezTo>
                    <a:pt x="255181" y="482010"/>
                    <a:pt x="243746" y="495618"/>
                    <a:pt x="233916" y="510363"/>
                  </a:cubicBezTo>
                  <a:cubicBezTo>
                    <a:pt x="226828" y="520996"/>
                    <a:pt x="220079" y="531862"/>
                    <a:pt x="212651" y="542261"/>
                  </a:cubicBezTo>
                  <a:cubicBezTo>
                    <a:pt x="202351" y="556681"/>
                    <a:pt x="191053" y="570371"/>
                    <a:pt x="180753" y="584791"/>
                  </a:cubicBezTo>
                  <a:cubicBezTo>
                    <a:pt x="173325" y="595190"/>
                    <a:pt x="167669" y="606872"/>
                    <a:pt x="159488" y="616689"/>
                  </a:cubicBezTo>
                  <a:cubicBezTo>
                    <a:pt x="149862" y="628240"/>
                    <a:pt x="139142" y="638960"/>
                    <a:pt x="127591" y="648586"/>
                  </a:cubicBezTo>
                  <a:cubicBezTo>
                    <a:pt x="55455" y="708699"/>
                    <a:pt x="118876" y="646668"/>
                    <a:pt x="85060" y="680484"/>
                  </a:cubicBezTo>
                </a:path>
              </a:pathLst>
            </a:custGeom>
            <a:noFill/>
            <a:ln w="38100">
              <a:solidFill>
                <a:srgbClr val="162F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48" name="Freeform: Shape 47">
              <a:extLst>
                <a:ext uri="{FF2B5EF4-FFF2-40B4-BE49-F238E27FC236}">
                  <a16:creationId xmlns:a16="http://schemas.microsoft.com/office/drawing/2014/main" id="{65E8920D-55E0-4321-AB1E-3E35027BB25A}"/>
                </a:ext>
              </a:extLst>
            </p:cNvPr>
            <p:cNvSpPr/>
            <p:nvPr/>
          </p:nvSpPr>
          <p:spPr>
            <a:xfrm>
              <a:off x="8218967" y="1688214"/>
              <a:ext cx="584791" cy="45719"/>
            </a:xfrm>
            <a:custGeom>
              <a:avLst/>
              <a:gdLst>
                <a:gd name="connsiteX0" fmla="*/ 0 w 260350"/>
                <a:gd name="connsiteY0" fmla="*/ 0 h 0"/>
                <a:gd name="connsiteX1" fmla="*/ 260350 w 260350"/>
                <a:gd name="connsiteY1" fmla="*/ 0 h 0"/>
              </a:gdLst>
              <a:ahLst/>
              <a:cxnLst>
                <a:cxn ang="0">
                  <a:pos x="connsiteX0" y="connsiteY0"/>
                </a:cxn>
                <a:cxn ang="0">
                  <a:pos x="connsiteX1" y="connsiteY1"/>
                </a:cxn>
              </a:cxnLst>
              <a:rect l="l" t="t" r="r" b="b"/>
              <a:pathLst>
                <a:path w="260350">
                  <a:moveTo>
                    <a:pt x="0" y="0"/>
                  </a:moveTo>
                  <a:lnTo>
                    <a:pt x="260350" y="0"/>
                  </a:lnTo>
                </a:path>
              </a:pathLst>
            </a:custGeom>
            <a:noFill/>
            <a:ln w="28575">
              <a:solidFill>
                <a:srgbClr val="162F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sp>
        <p:nvSpPr>
          <p:cNvPr id="54" name="Title 1">
            <a:extLst>
              <a:ext uri="{FF2B5EF4-FFF2-40B4-BE49-F238E27FC236}">
                <a16:creationId xmlns:a16="http://schemas.microsoft.com/office/drawing/2014/main" id="{F2A4B0F3-6E4A-48CA-BB3F-B451E1E7B4F1}"/>
              </a:ext>
            </a:extLst>
          </p:cNvPr>
          <p:cNvSpPr txBox="1">
            <a:spLocks/>
          </p:cNvSpPr>
          <p:nvPr/>
        </p:nvSpPr>
        <p:spPr>
          <a:xfrm>
            <a:off x="6344718" y="5601247"/>
            <a:ext cx="955581" cy="434586"/>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2000">
                <a:solidFill>
                  <a:srgbClr val="162F65"/>
                </a:solidFill>
                <a:latin typeface="DB Helvethaica X 55 Regular" panose="02000506090000020004" pitchFamily="2" charset="-34"/>
                <a:cs typeface="DB Helvethaica X 55 Regular" panose="02000506090000020004" pitchFamily="2" charset="-34"/>
              </a:rPr>
              <a:t>อัตราภาษี</a:t>
            </a:r>
          </a:p>
        </p:txBody>
      </p:sp>
      <p:grpSp>
        <p:nvGrpSpPr>
          <p:cNvPr id="3" name="Group 2">
            <a:extLst>
              <a:ext uri="{FF2B5EF4-FFF2-40B4-BE49-F238E27FC236}">
                <a16:creationId xmlns:a16="http://schemas.microsoft.com/office/drawing/2014/main" id="{642EC7C3-973B-4610-B914-714C8A80C113}"/>
              </a:ext>
            </a:extLst>
          </p:cNvPr>
          <p:cNvGrpSpPr/>
          <p:nvPr/>
        </p:nvGrpSpPr>
        <p:grpSpPr>
          <a:xfrm>
            <a:off x="6281460" y="5740566"/>
            <a:ext cx="143194" cy="143194"/>
            <a:chOff x="8034764" y="4677810"/>
            <a:chExt cx="177823" cy="177823"/>
          </a:xfrm>
        </p:grpSpPr>
        <p:sp>
          <p:nvSpPr>
            <p:cNvPr id="55" name="Freeform: Shape 54">
              <a:extLst>
                <a:ext uri="{FF2B5EF4-FFF2-40B4-BE49-F238E27FC236}">
                  <a16:creationId xmlns:a16="http://schemas.microsoft.com/office/drawing/2014/main" id="{840310DA-1D20-4899-AD61-BD6DBF2FABF5}"/>
                </a:ext>
              </a:extLst>
            </p:cNvPr>
            <p:cNvSpPr/>
            <p:nvPr/>
          </p:nvSpPr>
          <p:spPr>
            <a:xfrm rot="2531679">
              <a:off x="8034764" y="4763028"/>
              <a:ext cx="177823" cy="0"/>
            </a:xfrm>
            <a:custGeom>
              <a:avLst/>
              <a:gdLst>
                <a:gd name="connsiteX0" fmla="*/ 0 w 260350"/>
                <a:gd name="connsiteY0" fmla="*/ 0 h 0"/>
                <a:gd name="connsiteX1" fmla="*/ 260350 w 260350"/>
                <a:gd name="connsiteY1" fmla="*/ 0 h 0"/>
              </a:gdLst>
              <a:ahLst/>
              <a:cxnLst>
                <a:cxn ang="0">
                  <a:pos x="connsiteX0" y="connsiteY0"/>
                </a:cxn>
                <a:cxn ang="0">
                  <a:pos x="connsiteX1" y="connsiteY1"/>
                </a:cxn>
              </a:cxnLst>
              <a:rect l="l" t="t" r="r" b="b"/>
              <a:pathLst>
                <a:path w="260350">
                  <a:moveTo>
                    <a:pt x="0" y="0"/>
                  </a:moveTo>
                  <a:lnTo>
                    <a:pt x="260350" y="0"/>
                  </a:lnTo>
                </a:path>
              </a:pathLst>
            </a:custGeom>
            <a:noFill/>
            <a:ln w="28575">
              <a:solidFill>
                <a:srgbClr val="162F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56" name="Freeform: Shape 55">
              <a:extLst>
                <a:ext uri="{FF2B5EF4-FFF2-40B4-BE49-F238E27FC236}">
                  <a16:creationId xmlns:a16="http://schemas.microsoft.com/office/drawing/2014/main" id="{872F2FFF-AE50-46D1-A2E9-7B7D3ED21E35}"/>
                </a:ext>
              </a:extLst>
            </p:cNvPr>
            <p:cNvSpPr/>
            <p:nvPr/>
          </p:nvSpPr>
          <p:spPr>
            <a:xfrm rot="18870214">
              <a:off x="8034763" y="4766722"/>
              <a:ext cx="177823" cy="0"/>
            </a:xfrm>
            <a:custGeom>
              <a:avLst/>
              <a:gdLst>
                <a:gd name="connsiteX0" fmla="*/ 0 w 260350"/>
                <a:gd name="connsiteY0" fmla="*/ 0 h 0"/>
                <a:gd name="connsiteX1" fmla="*/ 260350 w 260350"/>
                <a:gd name="connsiteY1" fmla="*/ 0 h 0"/>
              </a:gdLst>
              <a:ahLst/>
              <a:cxnLst>
                <a:cxn ang="0">
                  <a:pos x="connsiteX0" y="connsiteY0"/>
                </a:cxn>
                <a:cxn ang="0">
                  <a:pos x="connsiteX1" y="connsiteY1"/>
                </a:cxn>
              </a:cxnLst>
              <a:rect l="l" t="t" r="r" b="b"/>
              <a:pathLst>
                <a:path w="260350">
                  <a:moveTo>
                    <a:pt x="0" y="0"/>
                  </a:moveTo>
                  <a:lnTo>
                    <a:pt x="260350" y="0"/>
                  </a:lnTo>
                </a:path>
              </a:pathLst>
            </a:custGeom>
            <a:noFill/>
            <a:ln w="28575">
              <a:solidFill>
                <a:srgbClr val="162F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sp>
        <p:nvSpPr>
          <p:cNvPr id="57" name="Title 1">
            <a:extLst>
              <a:ext uri="{FF2B5EF4-FFF2-40B4-BE49-F238E27FC236}">
                <a16:creationId xmlns:a16="http://schemas.microsoft.com/office/drawing/2014/main" id="{89689C80-9FFB-461F-A1AA-21D976609EE8}"/>
              </a:ext>
            </a:extLst>
          </p:cNvPr>
          <p:cNvSpPr txBox="1">
            <a:spLocks/>
          </p:cNvSpPr>
          <p:nvPr/>
        </p:nvSpPr>
        <p:spPr>
          <a:xfrm>
            <a:off x="7438722" y="5593548"/>
            <a:ext cx="1314850" cy="434586"/>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r>
              <a:rPr lang="th-TH" sz="2000">
                <a:solidFill>
                  <a:srgbClr val="162F65"/>
                </a:solidFill>
                <a:latin typeface="DB Helvethaica X 55 Regular" panose="02000506090000020004" pitchFamily="2" charset="-34"/>
                <a:cs typeface="DB Helvethaica X 55 Regular" panose="02000506090000020004" pitchFamily="2" charset="-34"/>
              </a:rPr>
              <a:t>ภาษีที่ต้องจ่าย</a:t>
            </a:r>
          </a:p>
        </p:txBody>
      </p:sp>
      <p:grpSp>
        <p:nvGrpSpPr>
          <p:cNvPr id="4" name="Group 3">
            <a:extLst>
              <a:ext uri="{FF2B5EF4-FFF2-40B4-BE49-F238E27FC236}">
                <a16:creationId xmlns:a16="http://schemas.microsoft.com/office/drawing/2014/main" id="{D36448F0-6A2D-490C-9199-8ADBEF9CEA72}"/>
              </a:ext>
            </a:extLst>
          </p:cNvPr>
          <p:cNvGrpSpPr/>
          <p:nvPr/>
        </p:nvGrpSpPr>
        <p:grpSpPr>
          <a:xfrm>
            <a:off x="7348578" y="5787772"/>
            <a:ext cx="142763" cy="42833"/>
            <a:chOff x="7733137" y="5585127"/>
            <a:chExt cx="142763" cy="42833"/>
          </a:xfrm>
        </p:grpSpPr>
        <p:sp>
          <p:nvSpPr>
            <p:cNvPr id="58" name="Freeform: Shape 57">
              <a:extLst>
                <a:ext uri="{FF2B5EF4-FFF2-40B4-BE49-F238E27FC236}">
                  <a16:creationId xmlns:a16="http://schemas.microsoft.com/office/drawing/2014/main" id="{2513ED00-1FF1-4A18-9A1C-D93945A10E95}"/>
                </a:ext>
              </a:extLst>
            </p:cNvPr>
            <p:cNvSpPr/>
            <p:nvPr/>
          </p:nvSpPr>
          <p:spPr>
            <a:xfrm>
              <a:off x="7733137" y="5585127"/>
              <a:ext cx="142763" cy="0"/>
            </a:xfrm>
            <a:custGeom>
              <a:avLst/>
              <a:gdLst>
                <a:gd name="connsiteX0" fmla="*/ 0 w 260350"/>
                <a:gd name="connsiteY0" fmla="*/ 0 h 0"/>
                <a:gd name="connsiteX1" fmla="*/ 260350 w 260350"/>
                <a:gd name="connsiteY1" fmla="*/ 0 h 0"/>
              </a:gdLst>
              <a:ahLst/>
              <a:cxnLst>
                <a:cxn ang="0">
                  <a:pos x="connsiteX0" y="connsiteY0"/>
                </a:cxn>
                <a:cxn ang="0">
                  <a:pos x="connsiteX1" y="connsiteY1"/>
                </a:cxn>
              </a:cxnLst>
              <a:rect l="l" t="t" r="r" b="b"/>
              <a:pathLst>
                <a:path w="260350">
                  <a:moveTo>
                    <a:pt x="0" y="0"/>
                  </a:moveTo>
                  <a:lnTo>
                    <a:pt x="260350" y="0"/>
                  </a:lnTo>
                </a:path>
              </a:pathLst>
            </a:custGeom>
            <a:noFill/>
            <a:ln w="28575">
              <a:solidFill>
                <a:srgbClr val="162F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59" name="Freeform: Shape 58">
              <a:extLst>
                <a:ext uri="{FF2B5EF4-FFF2-40B4-BE49-F238E27FC236}">
                  <a16:creationId xmlns:a16="http://schemas.microsoft.com/office/drawing/2014/main" id="{BF2335CA-925F-496E-A89A-0A447119B2DC}"/>
                </a:ext>
              </a:extLst>
            </p:cNvPr>
            <p:cNvSpPr/>
            <p:nvPr/>
          </p:nvSpPr>
          <p:spPr>
            <a:xfrm>
              <a:off x="7733137" y="5627960"/>
              <a:ext cx="142763" cy="0"/>
            </a:xfrm>
            <a:custGeom>
              <a:avLst/>
              <a:gdLst>
                <a:gd name="connsiteX0" fmla="*/ 0 w 260350"/>
                <a:gd name="connsiteY0" fmla="*/ 0 h 0"/>
                <a:gd name="connsiteX1" fmla="*/ 260350 w 260350"/>
                <a:gd name="connsiteY1" fmla="*/ 0 h 0"/>
              </a:gdLst>
              <a:ahLst/>
              <a:cxnLst>
                <a:cxn ang="0">
                  <a:pos x="connsiteX0" y="connsiteY0"/>
                </a:cxn>
                <a:cxn ang="0">
                  <a:pos x="connsiteX1" y="connsiteY1"/>
                </a:cxn>
              </a:cxnLst>
              <a:rect l="l" t="t" r="r" b="b"/>
              <a:pathLst>
                <a:path w="260350">
                  <a:moveTo>
                    <a:pt x="0" y="0"/>
                  </a:moveTo>
                  <a:lnTo>
                    <a:pt x="260350" y="0"/>
                  </a:lnTo>
                </a:path>
              </a:pathLst>
            </a:custGeom>
            <a:noFill/>
            <a:ln w="28575">
              <a:solidFill>
                <a:srgbClr val="162F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grpSp>
      <p:sp>
        <p:nvSpPr>
          <p:cNvPr id="61" name="Title 1">
            <a:extLst>
              <a:ext uri="{FF2B5EF4-FFF2-40B4-BE49-F238E27FC236}">
                <a16:creationId xmlns:a16="http://schemas.microsoft.com/office/drawing/2014/main" id="{E7047075-9FA2-4132-97D2-D197F9957508}"/>
              </a:ext>
            </a:extLst>
          </p:cNvPr>
          <p:cNvSpPr txBox="1">
            <a:spLocks/>
          </p:cNvSpPr>
          <p:nvPr/>
        </p:nvSpPr>
        <p:spPr>
          <a:xfrm>
            <a:off x="6669330" y="3867163"/>
            <a:ext cx="1397440" cy="434586"/>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l"/>
            <a:r>
              <a:rPr lang="th-TH" sz="2000">
                <a:solidFill>
                  <a:srgbClr val="162F65"/>
                </a:solidFill>
                <a:latin typeface="DB Helvethaica X 55 Regular" panose="02000506090000020004" pitchFamily="2" charset="-34"/>
                <a:cs typeface="DB Helvethaica X 55 Regular" panose="02000506090000020004" pitchFamily="2" charset="-34"/>
              </a:rPr>
              <a:t>ลดรายได้?</a:t>
            </a:r>
          </a:p>
        </p:txBody>
      </p:sp>
      <p:sp>
        <p:nvSpPr>
          <p:cNvPr id="62" name="Freeform: Shape 61">
            <a:extLst>
              <a:ext uri="{FF2B5EF4-FFF2-40B4-BE49-F238E27FC236}">
                <a16:creationId xmlns:a16="http://schemas.microsoft.com/office/drawing/2014/main" id="{B6DCD12D-9377-4073-8122-2EA9F3145C36}"/>
              </a:ext>
            </a:extLst>
          </p:cNvPr>
          <p:cNvSpPr/>
          <p:nvPr/>
        </p:nvSpPr>
        <p:spPr>
          <a:xfrm flipV="1">
            <a:off x="5122829" y="6035832"/>
            <a:ext cx="769492" cy="45719"/>
          </a:xfrm>
          <a:custGeom>
            <a:avLst/>
            <a:gdLst>
              <a:gd name="connsiteX0" fmla="*/ 0 w 769492"/>
              <a:gd name="connsiteY0" fmla="*/ 45719 h 45719"/>
              <a:gd name="connsiteX1" fmla="*/ 242997 w 769492"/>
              <a:gd name="connsiteY1" fmla="*/ 31083 h 45719"/>
              <a:gd name="connsiteX2" fmla="*/ 548994 w 769492"/>
              <a:gd name="connsiteY2" fmla="*/ 16449 h 45719"/>
              <a:gd name="connsiteX3" fmla="*/ 584994 w 769492"/>
              <a:gd name="connsiteY3" fmla="*/ 1813 h 45719"/>
              <a:gd name="connsiteX4" fmla="*/ 769492 w 769492"/>
              <a:gd name="connsiteY4" fmla="*/ 1813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492" h="45719" extrusionOk="0">
                <a:moveTo>
                  <a:pt x="0" y="45719"/>
                </a:moveTo>
                <a:cubicBezTo>
                  <a:pt x="87312" y="41260"/>
                  <a:pt x="203758" y="27829"/>
                  <a:pt x="242997" y="31083"/>
                </a:cubicBezTo>
                <a:cubicBezTo>
                  <a:pt x="335992" y="24231"/>
                  <a:pt x="436510" y="132"/>
                  <a:pt x="548994" y="16449"/>
                </a:cubicBezTo>
                <a:cubicBezTo>
                  <a:pt x="559802" y="15450"/>
                  <a:pt x="573249" y="1317"/>
                  <a:pt x="584994" y="1813"/>
                </a:cubicBezTo>
                <a:cubicBezTo>
                  <a:pt x="648592" y="-7479"/>
                  <a:pt x="710499" y="2857"/>
                  <a:pt x="769492" y="1813"/>
                </a:cubicBezTo>
              </a:path>
            </a:pathLst>
          </a:custGeom>
          <a:noFill/>
          <a:ln w="28575">
            <a:solidFill>
              <a:srgbClr val="162F65"/>
            </a:solidFill>
            <a:extLst>
              <a:ext uri="{C807C97D-BFC1-408E-A445-0C87EB9F89A2}">
                <ask:lineSketchStyleProps xmlns:ask="http://schemas.microsoft.com/office/drawing/2018/sketchyshapes" sd="3817331080">
                  <a:custGeom>
                    <a:avLst/>
                    <a:gdLst>
                      <a:gd name="connsiteX0" fmla="*/ 0 w 1861457"/>
                      <a:gd name="connsiteY0" fmla="*/ 34006 h 34006"/>
                      <a:gd name="connsiteX1" fmla="*/ 587829 w 1861457"/>
                      <a:gd name="connsiteY1" fmla="*/ 23120 h 34006"/>
                      <a:gd name="connsiteX2" fmla="*/ 1328057 w 1861457"/>
                      <a:gd name="connsiteY2" fmla="*/ 12235 h 34006"/>
                      <a:gd name="connsiteX3" fmla="*/ 1415143 w 1861457"/>
                      <a:gd name="connsiteY3" fmla="*/ 1349 h 34006"/>
                      <a:gd name="connsiteX4" fmla="*/ 1861457 w 1861457"/>
                      <a:gd name="connsiteY4" fmla="*/ 1349 h 34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1457" h="34006">
                        <a:moveTo>
                          <a:pt x="0" y="34006"/>
                        </a:moveTo>
                        <a:lnTo>
                          <a:pt x="587829" y="23120"/>
                        </a:lnTo>
                        <a:lnTo>
                          <a:pt x="1328057" y="12235"/>
                        </a:lnTo>
                        <a:cubicBezTo>
                          <a:pt x="1357301" y="11465"/>
                          <a:pt x="1385895" y="1946"/>
                          <a:pt x="1415143" y="1349"/>
                        </a:cubicBezTo>
                        <a:cubicBezTo>
                          <a:pt x="1563883" y="-1687"/>
                          <a:pt x="1712686" y="1349"/>
                          <a:pt x="1861457" y="1349"/>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74" name="Rectangle 50">
            <a:extLst>
              <a:ext uri="{FF2B5EF4-FFF2-40B4-BE49-F238E27FC236}">
                <a16:creationId xmlns:a16="http://schemas.microsoft.com/office/drawing/2014/main" id="{7E97918D-D343-41B1-A624-79EF186D735C}"/>
              </a:ext>
            </a:extLst>
          </p:cNvPr>
          <p:cNvSpPr/>
          <p:nvPr/>
        </p:nvSpPr>
        <p:spPr>
          <a:xfrm flipH="1">
            <a:off x="4808854" y="3221249"/>
            <a:ext cx="6844728" cy="406507"/>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solidFill>
                <a:srgbClr val="253557"/>
              </a:solidFill>
            </a:endParaRPr>
          </a:p>
        </p:txBody>
      </p:sp>
      <p:sp>
        <p:nvSpPr>
          <p:cNvPr id="63" name="Freeform: Shape 62">
            <a:extLst>
              <a:ext uri="{FF2B5EF4-FFF2-40B4-BE49-F238E27FC236}">
                <a16:creationId xmlns:a16="http://schemas.microsoft.com/office/drawing/2014/main" id="{7EBD1B53-BD87-4408-91D5-C05C1BE37308}"/>
              </a:ext>
            </a:extLst>
          </p:cNvPr>
          <p:cNvSpPr/>
          <p:nvPr/>
        </p:nvSpPr>
        <p:spPr>
          <a:xfrm flipV="1">
            <a:off x="5122829" y="5284691"/>
            <a:ext cx="769492" cy="45719"/>
          </a:xfrm>
          <a:custGeom>
            <a:avLst/>
            <a:gdLst>
              <a:gd name="connsiteX0" fmla="*/ 0 w 769492"/>
              <a:gd name="connsiteY0" fmla="*/ 45719 h 45719"/>
              <a:gd name="connsiteX1" fmla="*/ 242997 w 769492"/>
              <a:gd name="connsiteY1" fmla="*/ 31083 h 45719"/>
              <a:gd name="connsiteX2" fmla="*/ 548994 w 769492"/>
              <a:gd name="connsiteY2" fmla="*/ 16449 h 45719"/>
              <a:gd name="connsiteX3" fmla="*/ 584994 w 769492"/>
              <a:gd name="connsiteY3" fmla="*/ 1813 h 45719"/>
              <a:gd name="connsiteX4" fmla="*/ 769492 w 769492"/>
              <a:gd name="connsiteY4" fmla="*/ 1813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492" h="45719" extrusionOk="0">
                <a:moveTo>
                  <a:pt x="0" y="45719"/>
                </a:moveTo>
                <a:cubicBezTo>
                  <a:pt x="87312" y="41260"/>
                  <a:pt x="203758" y="27829"/>
                  <a:pt x="242997" y="31083"/>
                </a:cubicBezTo>
                <a:cubicBezTo>
                  <a:pt x="335992" y="24231"/>
                  <a:pt x="436510" y="132"/>
                  <a:pt x="548994" y="16449"/>
                </a:cubicBezTo>
                <a:cubicBezTo>
                  <a:pt x="559802" y="15450"/>
                  <a:pt x="573249" y="1317"/>
                  <a:pt x="584994" y="1813"/>
                </a:cubicBezTo>
                <a:cubicBezTo>
                  <a:pt x="648592" y="-7479"/>
                  <a:pt x="710499" y="2857"/>
                  <a:pt x="769492" y="1813"/>
                </a:cubicBezTo>
              </a:path>
            </a:pathLst>
          </a:custGeom>
          <a:noFill/>
          <a:ln w="28575">
            <a:solidFill>
              <a:srgbClr val="162F65"/>
            </a:solidFill>
            <a:extLst>
              <a:ext uri="{C807C97D-BFC1-408E-A445-0C87EB9F89A2}">
                <ask:lineSketchStyleProps xmlns:ask="http://schemas.microsoft.com/office/drawing/2018/sketchyshapes" sd="3817331080">
                  <a:custGeom>
                    <a:avLst/>
                    <a:gdLst>
                      <a:gd name="connsiteX0" fmla="*/ 0 w 1861457"/>
                      <a:gd name="connsiteY0" fmla="*/ 34006 h 34006"/>
                      <a:gd name="connsiteX1" fmla="*/ 587829 w 1861457"/>
                      <a:gd name="connsiteY1" fmla="*/ 23120 h 34006"/>
                      <a:gd name="connsiteX2" fmla="*/ 1328057 w 1861457"/>
                      <a:gd name="connsiteY2" fmla="*/ 12235 h 34006"/>
                      <a:gd name="connsiteX3" fmla="*/ 1415143 w 1861457"/>
                      <a:gd name="connsiteY3" fmla="*/ 1349 h 34006"/>
                      <a:gd name="connsiteX4" fmla="*/ 1861457 w 1861457"/>
                      <a:gd name="connsiteY4" fmla="*/ 1349 h 34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1457" h="34006">
                        <a:moveTo>
                          <a:pt x="0" y="34006"/>
                        </a:moveTo>
                        <a:lnTo>
                          <a:pt x="587829" y="23120"/>
                        </a:lnTo>
                        <a:lnTo>
                          <a:pt x="1328057" y="12235"/>
                        </a:lnTo>
                        <a:cubicBezTo>
                          <a:pt x="1357301" y="11465"/>
                          <a:pt x="1385895" y="1946"/>
                          <a:pt x="1415143" y="1349"/>
                        </a:cubicBezTo>
                        <a:cubicBezTo>
                          <a:pt x="1563883" y="-1687"/>
                          <a:pt x="1712686" y="1349"/>
                          <a:pt x="1861457" y="1349"/>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64" name="Freeform: Shape 63">
            <a:extLst>
              <a:ext uri="{FF2B5EF4-FFF2-40B4-BE49-F238E27FC236}">
                <a16:creationId xmlns:a16="http://schemas.microsoft.com/office/drawing/2014/main" id="{97713D3F-69B5-4040-9F41-9D33B0F1EAD4}"/>
              </a:ext>
            </a:extLst>
          </p:cNvPr>
          <p:cNvSpPr/>
          <p:nvPr/>
        </p:nvSpPr>
        <p:spPr>
          <a:xfrm flipV="1">
            <a:off x="5122829" y="4752719"/>
            <a:ext cx="769492" cy="45719"/>
          </a:xfrm>
          <a:custGeom>
            <a:avLst/>
            <a:gdLst>
              <a:gd name="connsiteX0" fmla="*/ 0 w 769492"/>
              <a:gd name="connsiteY0" fmla="*/ 45719 h 45719"/>
              <a:gd name="connsiteX1" fmla="*/ 242997 w 769492"/>
              <a:gd name="connsiteY1" fmla="*/ 31083 h 45719"/>
              <a:gd name="connsiteX2" fmla="*/ 548994 w 769492"/>
              <a:gd name="connsiteY2" fmla="*/ 16449 h 45719"/>
              <a:gd name="connsiteX3" fmla="*/ 584994 w 769492"/>
              <a:gd name="connsiteY3" fmla="*/ 1813 h 45719"/>
              <a:gd name="connsiteX4" fmla="*/ 769492 w 769492"/>
              <a:gd name="connsiteY4" fmla="*/ 1813 h 45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69492" h="45719" extrusionOk="0">
                <a:moveTo>
                  <a:pt x="0" y="45719"/>
                </a:moveTo>
                <a:cubicBezTo>
                  <a:pt x="87312" y="41260"/>
                  <a:pt x="203758" y="27829"/>
                  <a:pt x="242997" y="31083"/>
                </a:cubicBezTo>
                <a:cubicBezTo>
                  <a:pt x="335992" y="24231"/>
                  <a:pt x="436510" y="132"/>
                  <a:pt x="548994" y="16449"/>
                </a:cubicBezTo>
                <a:cubicBezTo>
                  <a:pt x="559802" y="15450"/>
                  <a:pt x="573249" y="1317"/>
                  <a:pt x="584994" y="1813"/>
                </a:cubicBezTo>
                <a:cubicBezTo>
                  <a:pt x="648592" y="-7479"/>
                  <a:pt x="710499" y="2857"/>
                  <a:pt x="769492" y="1813"/>
                </a:cubicBezTo>
              </a:path>
            </a:pathLst>
          </a:custGeom>
          <a:noFill/>
          <a:ln w="28575">
            <a:solidFill>
              <a:srgbClr val="162F65"/>
            </a:solidFill>
            <a:extLst>
              <a:ext uri="{C807C97D-BFC1-408E-A445-0C87EB9F89A2}">
                <ask:lineSketchStyleProps xmlns:ask="http://schemas.microsoft.com/office/drawing/2018/sketchyshapes" sd="3817331080">
                  <a:custGeom>
                    <a:avLst/>
                    <a:gdLst>
                      <a:gd name="connsiteX0" fmla="*/ 0 w 1861457"/>
                      <a:gd name="connsiteY0" fmla="*/ 34006 h 34006"/>
                      <a:gd name="connsiteX1" fmla="*/ 587829 w 1861457"/>
                      <a:gd name="connsiteY1" fmla="*/ 23120 h 34006"/>
                      <a:gd name="connsiteX2" fmla="*/ 1328057 w 1861457"/>
                      <a:gd name="connsiteY2" fmla="*/ 12235 h 34006"/>
                      <a:gd name="connsiteX3" fmla="*/ 1415143 w 1861457"/>
                      <a:gd name="connsiteY3" fmla="*/ 1349 h 34006"/>
                      <a:gd name="connsiteX4" fmla="*/ 1861457 w 1861457"/>
                      <a:gd name="connsiteY4" fmla="*/ 1349 h 34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1457" h="34006">
                        <a:moveTo>
                          <a:pt x="0" y="34006"/>
                        </a:moveTo>
                        <a:lnTo>
                          <a:pt x="587829" y="23120"/>
                        </a:lnTo>
                        <a:lnTo>
                          <a:pt x="1328057" y="12235"/>
                        </a:lnTo>
                        <a:cubicBezTo>
                          <a:pt x="1357301" y="11465"/>
                          <a:pt x="1385895" y="1946"/>
                          <a:pt x="1415143" y="1349"/>
                        </a:cubicBezTo>
                        <a:cubicBezTo>
                          <a:pt x="1563883" y="-1687"/>
                          <a:pt x="1712686" y="1349"/>
                          <a:pt x="1861457" y="1349"/>
                        </a:cubicBezTo>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000"/>
          </a:p>
        </p:txBody>
      </p:sp>
      <p:sp>
        <p:nvSpPr>
          <p:cNvPr id="65" name="Title 1">
            <a:extLst>
              <a:ext uri="{FF2B5EF4-FFF2-40B4-BE49-F238E27FC236}">
                <a16:creationId xmlns:a16="http://schemas.microsoft.com/office/drawing/2014/main" id="{AC77BB2C-D441-4EA1-8025-7C18B6AB9997}"/>
              </a:ext>
            </a:extLst>
          </p:cNvPr>
          <p:cNvSpPr txBox="1">
            <a:spLocks/>
          </p:cNvSpPr>
          <p:nvPr/>
        </p:nvSpPr>
        <p:spPr>
          <a:xfrm>
            <a:off x="6547335" y="3142948"/>
            <a:ext cx="3630085" cy="504813"/>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ctr">
              <a:lnSpc>
                <a:spcPts val="4000"/>
              </a:lnSpc>
              <a:buFont typeface="Arial" panose="020B0604020202020204" pitchFamily="34" charset="0"/>
              <a:buNone/>
            </a:pPr>
            <a:r>
              <a:rPr lang="th-TH" sz="2800">
                <a:solidFill>
                  <a:srgbClr val="162F65"/>
                </a:solidFill>
                <a:latin typeface="DB Helvethaica X 55 Regular" panose="02000506090000020004" pitchFamily="2" charset="-34"/>
                <a:cs typeface="DB Helvethaica X 55 Regular" panose="02000506090000020004" pitchFamily="2" charset="-34"/>
              </a:rPr>
              <a:t>วิธีประหยัดภาษีทำยังไงได้บ้าง?</a:t>
            </a:r>
          </a:p>
        </p:txBody>
      </p:sp>
      <p:sp>
        <p:nvSpPr>
          <p:cNvPr id="66" name="Title 1">
            <a:extLst>
              <a:ext uri="{FF2B5EF4-FFF2-40B4-BE49-F238E27FC236}">
                <a16:creationId xmlns:a16="http://schemas.microsoft.com/office/drawing/2014/main" id="{84E1F740-1DD3-4C7E-9DF4-B1BFCEC8A5EB}"/>
              </a:ext>
            </a:extLst>
          </p:cNvPr>
          <p:cNvSpPr txBox="1">
            <a:spLocks/>
          </p:cNvSpPr>
          <p:nvPr/>
        </p:nvSpPr>
        <p:spPr>
          <a:xfrm>
            <a:off x="6669330" y="4394453"/>
            <a:ext cx="1397440" cy="434586"/>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l"/>
            <a:r>
              <a:rPr lang="th-TH" sz="2000">
                <a:solidFill>
                  <a:srgbClr val="162F65"/>
                </a:solidFill>
                <a:latin typeface="DB Helvethaica X 55 Regular" panose="02000506090000020004" pitchFamily="2" charset="-34"/>
                <a:cs typeface="DB Helvethaica X 55 Regular" panose="02000506090000020004" pitchFamily="2" charset="-34"/>
              </a:rPr>
              <a:t>เพิ่มรายจ่าย?</a:t>
            </a:r>
          </a:p>
        </p:txBody>
      </p:sp>
      <p:sp>
        <p:nvSpPr>
          <p:cNvPr id="67" name="Title 1">
            <a:extLst>
              <a:ext uri="{FF2B5EF4-FFF2-40B4-BE49-F238E27FC236}">
                <a16:creationId xmlns:a16="http://schemas.microsoft.com/office/drawing/2014/main" id="{22FE8A25-DD04-4B60-91C2-A2C3BDBF6F01}"/>
              </a:ext>
            </a:extLst>
          </p:cNvPr>
          <p:cNvSpPr txBox="1">
            <a:spLocks/>
          </p:cNvSpPr>
          <p:nvPr/>
        </p:nvSpPr>
        <p:spPr>
          <a:xfrm>
            <a:off x="6669330" y="4962252"/>
            <a:ext cx="1397440" cy="434586"/>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l"/>
            <a:r>
              <a:rPr lang="th-TH" sz="2000">
                <a:solidFill>
                  <a:srgbClr val="162F65"/>
                </a:solidFill>
                <a:latin typeface="DB Helvethaica X 55 Regular" panose="02000506090000020004" pitchFamily="2" charset="-34"/>
                <a:cs typeface="DB Helvethaica X 55 Regular" panose="02000506090000020004" pitchFamily="2" charset="-34"/>
              </a:rPr>
              <a:t>เพิ่มค่าลดหย่อน?</a:t>
            </a:r>
          </a:p>
        </p:txBody>
      </p:sp>
      <p:pic>
        <p:nvPicPr>
          <p:cNvPr id="69" name="Graphic 68" descr="Close with solid fill">
            <a:extLst>
              <a:ext uri="{FF2B5EF4-FFF2-40B4-BE49-F238E27FC236}">
                <a16:creationId xmlns:a16="http://schemas.microsoft.com/office/drawing/2014/main" id="{F71CC647-F863-4B46-BBAB-D81D3759ADD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33810" y="3914856"/>
            <a:ext cx="328568" cy="328568"/>
          </a:xfrm>
          <a:prstGeom prst="rect">
            <a:avLst/>
          </a:prstGeom>
        </p:spPr>
      </p:pic>
      <p:pic>
        <p:nvPicPr>
          <p:cNvPr id="70" name="Graphic 69" descr="Checkmark with solid fill">
            <a:extLst>
              <a:ext uri="{FF2B5EF4-FFF2-40B4-BE49-F238E27FC236}">
                <a16:creationId xmlns:a16="http://schemas.microsoft.com/office/drawing/2014/main" id="{B277C9F2-6D4D-4365-B619-F3FF48D7358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036141" y="5026077"/>
            <a:ext cx="328567" cy="328567"/>
          </a:xfrm>
          <a:prstGeom prst="rect">
            <a:avLst/>
          </a:prstGeom>
        </p:spPr>
      </p:pic>
      <p:pic>
        <p:nvPicPr>
          <p:cNvPr id="71" name="Graphic 70" descr="Close with solid fill">
            <a:extLst>
              <a:ext uri="{FF2B5EF4-FFF2-40B4-BE49-F238E27FC236}">
                <a16:creationId xmlns:a16="http://schemas.microsoft.com/office/drawing/2014/main" id="{EE50AF10-F135-4A39-B80C-900FC11DB42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33810" y="4424151"/>
            <a:ext cx="328568" cy="328568"/>
          </a:xfrm>
          <a:prstGeom prst="rect">
            <a:avLst/>
          </a:prstGeom>
        </p:spPr>
      </p:pic>
      <p:sp>
        <p:nvSpPr>
          <p:cNvPr id="5" name="Right Brace 4">
            <a:extLst>
              <a:ext uri="{FF2B5EF4-FFF2-40B4-BE49-F238E27FC236}">
                <a16:creationId xmlns:a16="http://schemas.microsoft.com/office/drawing/2014/main" id="{4DA4092F-A5B8-4E0A-A703-6B81B312456C}"/>
              </a:ext>
            </a:extLst>
          </p:cNvPr>
          <p:cNvSpPr/>
          <p:nvPr/>
        </p:nvSpPr>
        <p:spPr>
          <a:xfrm>
            <a:off x="8430864" y="3898202"/>
            <a:ext cx="263525" cy="890875"/>
          </a:xfrm>
          <a:prstGeom prst="rightBrace">
            <a:avLst>
              <a:gd name="adj1" fmla="val 48532"/>
              <a:gd name="adj2" fmla="val 50000"/>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h-TH"/>
          </a:p>
        </p:txBody>
      </p:sp>
      <p:sp>
        <p:nvSpPr>
          <p:cNvPr id="73" name="Title 1">
            <a:extLst>
              <a:ext uri="{FF2B5EF4-FFF2-40B4-BE49-F238E27FC236}">
                <a16:creationId xmlns:a16="http://schemas.microsoft.com/office/drawing/2014/main" id="{81CC5C43-197B-4F56-91BB-45AD11A41DBD}"/>
              </a:ext>
            </a:extLst>
          </p:cNvPr>
          <p:cNvSpPr txBox="1">
            <a:spLocks/>
          </p:cNvSpPr>
          <p:nvPr/>
        </p:nvSpPr>
        <p:spPr>
          <a:xfrm>
            <a:off x="8776339" y="3753000"/>
            <a:ext cx="3047327" cy="1181278"/>
          </a:xfrm>
          <a:prstGeom prst="rect">
            <a:avLst/>
          </a:prstGeom>
        </p:spPr>
        <p:txBody>
          <a:bodyPr anchor="ctr">
            <a:noAutofit/>
          </a:bodyPr>
          <a:lstStyle>
            <a:lvl1pPr algn="r" defTabSz="914400" rtl="0" eaLnBrk="1" latinLnBrk="0" hangingPunct="1">
              <a:lnSpc>
                <a:spcPct val="100000"/>
              </a:lnSpc>
              <a:spcBef>
                <a:spcPct val="0"/>
              </a:spcBef>
              <a:buNone/>
              <a:defRPr sz="4400" kern="1200">
                <a:solidFill>
                  <a:srgbClr val="253754"/>
                </a:solidFill>
                <a:latin typeface="TH SarabunPSK" panose="020B0500040200020003" pitchFamily="34" charset="-34"/>
                <a:ea typeface="+mj-ea"/>
                <a:cs typeface="TH SarabunPSK" panose="020B0500040200020003" pitchFamily="34" charset="-34"/>
              </a:defRPr>
            </a:lvl1pPr>
          </a:lstStyle>
          <a:p>
            <a:pPr algn="l"/>
            <a:r>
              <a:rPr lang="en-US" sz="2000">
                <a:solidFill>
                  <a:srgbClr val="FF0000"/>
                </a:solidFill>
                <a:latin typeface="DB Helvethaica X 55 Regular" panose="02000506090000020004" pitchFamily="2" charset="-34"/>
                <a:cs typeface="DB Helvethaica X 55 Regular" panose="02000506090000020004" pitchFamily="2" charset="-34"/>
              </a:rPr>
              <a:t>2 </a:t>
            </a:r>
            <a:r>
              <a:rPr lang="th-TH" sz="2000">
                <a:solidFill>
                  <a:srgbClr val="FF0000"/>
                </a:solidFill>
                <a:latin typeface="DB Helvethaica X 55 Regular" panose="02000506090000020004" pitchFamily="2" charset="-34"/>
                <a:cs typeface="DB Helvethaica X 55 Regular" panose="02000506090000020004" pitchFamily="2" charset="-34"/>
              </a:rPr>
              <a:t>ส่วนนี้ เราไม่สามารถวางแผน/บริหารจัดการได้มาก อาจทำได้เพียงเลือกวิธี</a:t>
            </a:r>
            <a:br>
              <a:rPr lang="th-TH" sz="2000">
                <a:solidFill>
                  <a:srgbClr val="FF0000"/>
                </a:solidFill>
                <a:latin typeface="DB Helvethaica X 55 Regular" panose="02000506090000020004" pitchFamily="2" charset="-34"/>
                <a:cs typeface="DB Helvethaica X 55 Regular" panose="02000506090000020004" pitchFamily="2" charset="-34"/>
              </a:rPr>
            </a:br>
            <a:r>
              <a:rPr lang="th-TH" sz="2000">
                <a:solidFill>
                  <a:srgbClr val="FF0000"/>
                </a:solidFill>
                <a:latin typeface="DB Helvethaica X 55 Regular" panose="02000506090000020004" pitchFamily="2" charset="-34"/>
                <a:cs typeface="DB Helvethaica X 55 Regular" panose="02000506090000020004" pitchFamily="2" charset="-34"/>
              </a:rPr>
              <a:t>การหักค่าใช้จ่ายแบบเหมาหรือตามจริง (ขึ้นอยู่กับประเภทเงินได้)</a:t>
            </a:r>
          </a:p>
        </p:txBody>
      </p:sp>
    </p:spTree>
    <p:extLst>
      <p:ext uri="{BB962C8B-B14F-4D97-AF65-F5344CB8AC3E}">
        <p14:creationId xmlns:p14="http://schemas.microsoft.com/office/powerpoint/2010/main" val="1120838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fade">
                                      <p:cBhvr>
                                        <p:cTn id="17" dur="500"/>
                                        <p:tgtEl>
                                          <p:spTgt spid="7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500"/>
                                        <p:tgtEl>
                                          <p:spTgt spid="6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fade">
                                      <p:cBhvr>
                                        <p:cTn id="31" dur="500"/>
                                        <p:tgtEl>
                                          <p:spTgt spid="2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fade">
                                      <p:cBhvr>
                                        <p:cTn id="37" dur="500"/>
                                        <p:tgtEl>
                                          <p:spTgt spid="35"/>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500"/>
                                        <p:tgtEl>
                                          <p:spTgt spid="4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63"/>
                                        </p:tgtEl>
                                        <p:attrNameLst>
                                          <p:attrName>style.visibility</p:attrName>
                                        </p:attrNameLst>
                                      </p:cBhvr>
                                      <p:to>
                                        <p:strVal val="visible"/>
                                      </p:to>
                                    </p:set>
                                    <p:animEffect transition="in" filter="fade">
                                      <p:cBhvr>
                                        <p:cTn id="43" dur="500"/>
                                        <p:tgtEl>
                                          <p:spTgt spid="6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500"/>
                                        <p:tgtEl>
                                          <p:spTgt spid="6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500"/>
                                        <p:tgtEl>
                                          <p:spTgt spid="26"/>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fade">
                                      <p:cBhvr>
                                        <p:cTn id="54" dur="500"/>
                                        <p:tgtEl>
                                          <p:spTgt spid="33"/>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41"/>
                                        </p:tgtEl>
                                        <p:attrNameLst>
                                          <p:attrName>style.visibility</p:attrName>
                                        </p:attrNameLst>
                                      </p:cBhvr>
                                      <p:to>
                                        <p:strVal val="visible"/>
                                      </p:to>
                                    </p:set>
                                    <p:animEffect transition="in" filter="fade">
                                      <p:cBhvr>
                                        <p:cTn id="57" dur="500"/>
                                        <p:tgtEl>
                                          <p:spTgt spid="41"/>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500"/>
                                        <p:tgtEl>
                                          <p:spTgt spid="4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4"/>
                                        </p:tgtEl>
                                        <p:attrNameLst>
                                          <p:attrName>style.visibility</p:attrName>
                                        </p:attrNameLst>
                                      </p:cBhvr>
                                      <p:to>
                                        <p:strVal val="visible"/>
                                      </p:to>
                                    </p:set>
                                    <p:animEffect transition="in" filter="fade">
                                      <p:cBhvr>
                                        <p:cTn id="63" dur="500"/>
                                        <p:tgtEl>
                                          <p:spTgt spid="54"/>
                                        </p:tgtEl>
                                      </p:cBhvr>
                                    </p:animEffect>
                                  </p:childTnLst>
                                </p:cTn>
                              </p:par>
                              <p:par>
                                <p:cTn id="64" presetID="10" presetClass="entr" presetSubtype="0" fill="hold" nodeType="withEffect">
                                  <p:stCondLst>
                                    <p:cond delay="0"/>
                                  </p:stCondLst>
                                  <p:childTnLst>
                                    <p:set>
                                      <p:cBhvr>
                                        <p:cTn id="65" dur="1" fill="hold">
                                          <p:stCondLst>
                                            <p:cond delay="0"/>
                                          </p:stCondLst>
                                        </p:cTn>
                                        <p:tgtEl>
                                          <p:spTgt spid="3"/>
                                        </p:tgtEl>
                                        <p:attrNameLst>
                                          <p:attrName>style.visibility</p:attrName>
                                        </p:attrNameLst>
                                      </p:cBhvr>
                                      <p:to>
                                        <p:strVal val="visible"/>
                                      </p:to>
                                    </p:set>
                                    <p:animEffect transition="in" filter="fade">
                                      <p:cBhvr>
                                        <p:cTn id="66" dur="500"/>
                                        <p:tgtEl>
                                          <p:spTgt spid="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fade">
                                      <p:cBhvr>
                                        <p:cTn id="69" dur="500"/>
                                        <p:tgtEl>
                                          <p:spTgt spid="57"/>
                                        </p:tgtEl>
                                      </p:cBhvr>
                                    </p:animEffect>
                                  </p:childTnLst>
                                </p:cTn>
                              </p:par>
                              <p:par>
                                <p:cTn id="70" presetID="10" presetClass="entr" presetSubtype="0" fill="hold" nodeType="with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fade">
                                      <p:cBhvr>
                                        <p:cTn id="72" dur="500"/>
                                        <p:tgtEl>
                                          <p:spTgt spid="4"/>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62"/>
                                        </p:tgtEl>
                                        <p:attrNameLst>
                                          <p:attrName>style.visibility</p:attrName>
                                        </p:attrNameLst>
                                      </p:cBhvr>
                                      <p:to>
                                        <p:strVal val="visible"/>
                                      </p:to>
                                    </p:set>
                                    <p:animEffect transition="in" filter="fade">
                                      <p:cBhvr>
                                        <p:cTn id="75" dur="500"/>
                                        <p:tgtEl>
                                          <p:spTgt spid="62"/>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500"/>
                                        <p:tgtEl>
                                          <p:spTgt spid="36"/>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500"/>
                                        <p:tgtEl>
                                          <p:spTgt spid="61"/>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43"/>
                                        </p:tgtEl>
                                        <p:attrNameLst>
                                          <p:attrName>style.visibility</p:attrName>
                                        </p:attrNameLst>
                                      </p:cBhvr>
                                      <p:to>
                                        <p:strVal val="visible"/>
                                      </p:to>
                                    </p:set>
                                    <p:animEffect transition="in" filter="fade">
                                      <p:cBhvr>
                                        <p:cTn id="88" dur="500"/>
                                        <p:tgtEl>
                                          <p:spTgt spid="43"/>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500"/>
                                        <p:tgtEl>
                                          <p:spTgt spid="66"/>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69"/>
                                        </p:tgtEl>
                                        <p:attrNameLst>
                                          <p:attrName>style.visibility</p:attrName>
                                        </p:attrNameLst>
                                      </p:cBhvr>
                                      <p:to>
                                        <p:strVal val="visible"/>
                                      </p:to>
                                    </p:set>
                                    <p:animEffect transition="in" filter="fade">
                                      <p:cBhvr>
                                        <p:cTn id="96" dur="500"/>
                                        <p:tgtEl>
                                          <p:spTgt spid="69"/>
                                        </p:tgtEl>
                                      </p:cBhvr>
                                    </p:animEffect>
                                  </p:childTnLst>
                                </p:cTn>
                              </p:par>
                              <p:par>
                                <p:cTn id="97" presetID="10" presetClass="entr" presetSubtype="0" fill="hold" nodeType="with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500"/>
                                        <p:tgtEl>
                                          <p:spTgt spid="71"/>
                                        </p:tgtEl>
                                      </p:cBhvr>
                                    </p:animEffect>
                                  </p:childTnLst>
                                </p:cTn>
                              </p:par>
                              <p:par>
                                <p:cTn id="100" presetID="10" presetClass="entr" presetSubtype="0" fill="hold" grpId="0" nodeType="with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fade">
                                      <p:cBhvr>
                                        <p:cTn id="102" dur="500"/>
                                        <p:tgtEl>
                                          <p:spTgt spid="5"/>
                                        </p:tgtEl>
                                      </p:cBhvr>
                                    </p:animEffect>
                                  </p:childTnLst>
                                </p:cTn>
                              </p:par>
                              <p:par>
                                <p:cTn id="103" presetID="10" presetClass="entr" presetSubtype="0" fill="hold" grpId="0" nodeType="withEffect">
                                  <p:stCondLst>
                                    <p:cond delay="0"/>
                                  </p:stCondLst>
                                  <p:childTnLst>
                                    <p:set>
                                      <p:cBhvr>
                                        <p:cTn id="104" dur="1" fill="hold">
                                          <p:stCondLst>
                                            <p:cond delay="0"/>
                                          </p:stCondLst>
                                        </p:cTn>
                                        <p:tgtEl>
                                          <p:spTgt spid="73"/>
                                        </p:tgtEl>
                                        <p:attrNameLst>
                                          <p:attrName>style.visibility</p:attrName>
                                        </p:attrNameLst>
                                      </p:cBhvr>
                                      <p:to>
                                        <p:strVal val="visible"/>
                                      </p:to>
                                    </p:set>
                                    <p:animEffect transition="in" filter="fade">
                                      <p:cBhvr>
                                        <p:cTn id="105" dur="500"/>
                                        <p:tgtEl>
                                          <p:spTgt spid="73"/>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46"/>
                                        </p:tgtEl>
                                        <p:attrNameLst>
                                          <p:attrName>style.visibility</p:attrName>
                                        </p:attrNameLst>
                                      </p:cBhvr>
                                      <p:to>
                                        <p:strVal val="visible"/>
                                      </p:to>
                                    </p:set>
                                    <p:animEffect transition="in" filter="fade">
                                      <p:cBhvr>
                                        <p:cTn id="110" dur="500"/>
                                        <p:tgtEl>
                                          <p:spTgt spid="46"/>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67"/>
                                        </p:tgtEl>
                                        <p:attrNameLst>
                                          <p:attrName>style.visibility</p:attrName>
                                        </p:attrNameLst>
                                      </p:cBhvr>
                                      <p:to>
                                        <p:strVal val="visible"/>
                                      </p:to>
                                    </p:set>
                                    <p:animEffect transition="in" filter="fade">
                                      <p:cBhvr>
                                        <p:cTn id="113" dur="500"/>
                                        <p:tgtEl>
                                          <p:spTgt spid="67"/>
                                        </p:tgtEl>
                                      </p:cBhvr>
                                    </p:animEffect>
                                  </p:childTnLst>
                                </p:cTn>
                              </p:par>
                              <p:par>
                                <p:cTn id="114" presetID="10" presetClass="entr" presetSubtype="0" fill="hold" nodeType="withEffect">
                                  <p:stCondLst>
                                    <p:cond delay="0"/>
                                  </p:stCondLst>
                                  <p:childTnLst>
                                    <p:set>
                                      <p:cBhvr>
                                        <p:cTn id="115" dur="1" fill="hold">
                                          <p:stCondLst>
                                            <p:cond delay="0"/>
                                          </p:stCondLst>
                                        </p:cTn>
                                        <p:tgtEl>
                                          <p:spTgt spid="70"/>
                                        </p:tgtEl>
                                        <p:attrNameLst>
                                          <p:attrName>style.visibility</p:attrName>
                                        </p:attrNameLst>
                                      </p:cBhvr>
                                      <p:to>
                                        <p:strVal val="visible"/>
                                      </p:to>
                                    </p:set>
                                    <p:animEffect transition="in" filter="fade">
                                      <p:cBhvr>
                                        <p:cTn id="116"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30" grpId="0" animBg="1"/>
      <p:bldP spid="33" grpId="0" animBg="1"/>
      <p:bldP spid="35" grpId="0" animBg="1"/>
      <p:bldP spid="40" grpId="0" animBg="1"/>
      <p:bldP spid="41" grpId="0" animBg="1"/>
      <p:bldP spid="42" grpId="0" animBg="1"/>
      <p:bldP spid="54" grpId="0"/>
      <p:bldP spid="57" grpId="0"/>
      <p:bldP spid="61" grpId="0"/>
      <p:bldP spid="62" grpId="0" animBg="1"/>
      <p:bldP spid="74" grpId="0" animBg="1"/>
      <p:bldP spid="63" grpId="0" animBg="1"/>
      <p:bldP spid="64" grpId="0" animBg="1"/>
      <p:bldP spid="65" grpId="0"/>
      <p:bldP spid="66" grpId="0"/>
      <p:bldP spid="67" grpId="0"/>
      <p:bldP spid="5" grpId="0" animBg="1"/>
      <p:bldP spid="73"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8B028FD-83ED-40D3-93CC-3FEA20709316}"/>
              </a:ext>
            </a:extLst>
          </p:cNvPr>
          <p:cNvPicPr>
            <a:picLocks noChangeAspect="1"/>
          </p:cNvPicPr>
          <p:nvPr/>
        </p:nvPicPr>
        <p:blipFill>
          <a:blip r:embed="rId3"/>
          <a:stretch>
            <a:fillRect/>
          </a:stretch>
        </p:blipFill>
        <p:spPr>
          <a:xfrm>
            <a:off x="0" y="0"/>
            <a:ext cx="12192000" cy="6858000"/>
          </a:xfrm>
          <a:prstGeom prst="rect">
            <a:avLst/>
          </a:prstGeom>
        </p:spPr>
      </p:pic>
      <p:sp>
        <p:nvSpPr>
          <p:cNvPr id="32" name="Title 1">
            <a:extLst>
              <a:ext uri="{FF2B5EF4-FFF2-40B4-BE49-F238E27FC236}">
                <a16:creationId xmlns:a16="http://schemas.microsoft.com/office/drawing/2014/main" id="{DB5B65BD-7AA9-44EF-9F7A-D0DB6D0D1636}"/>
              </a:ext>
            </a:extLst>
          </p:cNvPr>
          <p:cNvSpPr txBox="1">
            <a:spLocks/>
          </p:cNvSpPr>
          <p:nvPr/>
        </p:nvSpPr>
        <p:spPr>
          <a:xfrm>
            <a:off x="1322529" y="1747979"/>
            <a:ext cx="9546941" cy="4538735"/>
          </a:xfrm>
          <a:prstGeom prst="rect">
            <a:avLst/>
          </a:prstGeom>
          <a:solidFill>
            <a:schemeClr val="bg1">
              <a:lumMod val="85000"/>
            </a:schemeClr>
          </a:solidFill>
        </p:spPr>
        <p:txBody>
          <a:bodyPr vert="horz" lIns="91440" tIns="45720" rIns="91440" bIns="45720" rtlCol="0" anchor="ctr">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th-TH" sz="2800" dirty="0">
                <a:solidFill>
                  <a:schemeClr val="bg2">
                    <a:lumMod val="25000"/>
                  </a:schemeClr>
                </a:solidFill>
                <a:latin typeface="DB Helvethaica X 55 Regular" panose="02000506090000020004" pitchFamily="2" charset="-34"/>
                <a:cs typeface="DB Helvethaica X 55 Regular" panose="02000506090000020004" pitchFamily="2" charset="-34"/>
              </a:rPr>
              <a:t>เนื้อหา ข้อมูล และสื่อความรู้ทางการเงินที่จัดทำ</a:t>
            </a:r>
            <a:r>
              <a:rPr lang="th-TH" sz="2800">
                <a:solidFill>
                  <a:schemeClr val="bg2">
                    <a:lumMod val="25000"/>
                  </a:schemeClr>
                </a:solidFill>
                <a:latin typeface="DB Helvethaica X 55 Regular" panose="02000506090000020004" pitchFamily="2" charset="-34"/>
                <a:cs typeface="DB Helvethaica X 55 Regular" panose="02000506090000020004" pitchFamily="2" charset="-34"/>
              </a:rPr>
              <a:t>ขึ้นนี้</a:t>
            </a:r>
          </a:p>
          <a:p>
            <a:r>
              <a:rPr lang="th-TH" sz="2800">
                <a:solidFill>
                  <a:schemeClr val="bg2">
                    <a:lumMod val="25000"/>
                  </a:schemeClr>
                </a:solidFill>
                <a:latin typeface="DB Helvethaica X 55 Regular" panose="02000506090000020004" pitchFamily="2" charset="-34"/>
                <a:cs typeface="DB Helvethaica X 55 Regular" panose="02000506090000020004" pitchFamily="2" charset="-34"/>
              </a:rPr>
              <a:t>เป็น</a:t>
            </a:r>
            <a:r>
              <a:rPr lang="th-TH" sz="2800" dirty="0" err="1">
                <a:solidFill>
                  <a:schemeClr val="bg2">
                    <a:lumMod val="25000"/>
                  </a:schemeClr>
                </a:solidFill>
                <a:latin typeface="DB Helvethaica X 55 Regular" panose="02000506090000020004" pitchFamily="2" charset="-34"/>
                <a:cs typeface="DB Helvethaica X 55 Regular" panose="02000506090000020004" pitchFamily="2" charset="-34"/>
              </a:rPr>
              <a:t>ลิข</a:t>
            </a:r>
            <a:r>
              <a:rPr lang="th-TH" sz="2800" err="1">
                <a:solidFill>
                  <a:schemeClr val="bg2">
                    <a:lumMod val="25000"/>
                  </a:schemeClr>
                </a:solidFill>
                <a:latin typeface="DB Helvethaica X 55 Regular" panose="02000506090000020004" pitchFamily="2" charset="-34"/>
                <a:cs typeface="DB Helvethaica X 55 Regular" panose="02000506090000020004" pitchFamily="2" charset="-34"/>
              </a:rPr>
              <a:t>สิทธ์</a:t>
            </a:r>
            <a:r>
              <a:rPr lang="th-TH" sz="2800">
                <a:solidFill>
                  <a:schemeClr val="bg2">
                    <a:lumMod val="25000"/>
                  </a:schemeClr>
                </a:solidFill>
                <a:latin typeface="DB Helvethaica X 55 Regular" panose="02000506090000020004" pitchFamily="2" charset="-34"/>
                <a:cs typeface="DB Helvethaica X 55 Regular" panose="02000506090000020004" pitchFamily="2" charset="-34"/>
              </a:rPr>
              <a:t>ของธนาคาร</a:t>
            </a:r>
            <a:r>
              <a:rPr lang="th-TH" sz="2800" dirty="0">
                <a:solidFill>
                  <a:schemeClr val="bg2">
                    <a:lumMod val="25000"/>
                  </a:schemeClr>
                </a:solidFill>
                <a:latin typeface="DB Helvethaica X 55 Regular" panose="02000506090000020004" pitchFamily="2" charset="-34"/>
                <a:cs typeface="DB Helvethaica X 55 Regular" panose="02000506090000020004" pitchFamily="2" charset="-34"/>
              </a:rPr>
              <a:t>แห่งประเทศไทย (ธปท.)</a:t>
            </a:r>
          </a:p>
          <a:p>
            <a:r>
              <a:rPr lang="th-TH" sz="2800" dirty="0">
                <a:solidFill>
                  <a:schemeClr val="bg2">
                    <a:lumMod val="25000"/>
                  </a:schemeClr>
                </a:solidFill>
                <a:latin typeface="DB Helvethaica X 55 Regular" panose="02000506090000020004" pitchFamily="2" charset="-34"/>
                <a:cs typeface="DB Helvethaica X 55 Regular" panose="02000506090000020004" pitchFamily="2" charset="-34"/>
              </a:rPr>
              <a:t>โดยมีวัตถุประสงค์เพื่อส่งเสริมความรู้ทางการเงินไปยังวงกว้าง</a:t>
            </a:r>
          </a:p>
          <a:p>
            <a:r>
              <a:rPr lang="th-TH" sz="2800" dirty="0">
                <a:solidFill>
                  <a:schemeClr val="bg2">
                    <a:lumMod val="25000"/>
                  </a:schemeClr>
                </a:solidFill>
                <a:latin typeface="DB Helvethaica X 55 Regular" panose="02000506090000020004" pitchFamily="2" charset="-34"/>
                <a:cs typeface="DB Helvethaica X 55 Regular" panose="02000506090000020004" pitchFamily="2" charset="-34"/>
              </a:rPr>
              <a:t>การนำเนื้อหาหรือสื่อต่าง ๆ ไปใช้งาน โปรดอ้างอิงแหล่งที่มาให้ชัดเจน</a:t>
            </a:r>
          </a:p>
          <a:p>
            <a:endParaRPr lang="th-TH" sz="2800" dirty="0">
              <a:solidFill>
                <a:schemeClr val="bg2">
                  <a:lumMod val="25000"/>
                </a:schemeClr>
              </a:solidFill>
              <a:latin typeface="DB Helvethaica X 55 Regular" panose="02000506090000020004" pitchFamily="2" charset="-34"/>
              <a:cs typeface="DB Helvethaica X 55 Regular" panose="02000506090000020004" pitchFamily="2" charset="-34"/>
            </a:endParaRPr>
          </a:p>
          <a:p>
            <a:r>
              <a:rPr lang="th-TH" sz="2800">
                <a:solidFill>
                  <a:srgbClr val="162F65"/>
                </a:solidFill>
                <a:latin typeface="DB Helvethaica X 55 Regular" panose="02000506090000020004" pitchFamily="2" charset="-34"/>
                <a:cs typeface="DB Helvethaica X 55 Regular" panose="02000506090000020004" pitchFamily="2" charset="-34"/>
              </a:rPr>
              <a:t>ทั้งนี้ ธปท. </a:t>
            </a:r>
            <a:r>
              <a:rPr lang="th-TH" sz="2800" dirty="0">
                <a:solidFill>
                  <a:srgbClr val="162F65"/>
                </a:solidFill>
                <a:latin typeface="DB Helvethaica X 55 Regular" panose="02000506090000020004" pitchFamily="2" charset="-34"/>
                <a:cs typeface="DB Helvethaica X 55 Regular" panose="02000506090000020004" pitchFamily="2" charset="-34"/>
              </a:rPr>
              <a:t>ไม่อนุญาตให้นำไปจำหน่ายหรือใช้เพื่อการแสวงหาประโยชน์ทางการค้า</a:t>
            </a:r>
          </a:p>
          <a:p>
            <a:r>
              <a:rPr lang="th-TH" sz="2800" dirty="0">
                <a:solidFill>
                  <a:srgbClr val="162F65"/>
                </a:solidFill>
                <a:latin typeface="DB Helvethaica X 55 Regular" panose="02000506090000020004" pitchFamily="2" charset="-34"/>
                <a:cs typeface="DB Helvethaica X 55 Regular" panose="02000506090000020004" pitchFamily="2" charset="-34"/>
              </a:rPr>
              <a:t>กรณีนำเนื้อหาบางส่วนหรือทั้งหมดไปใช้งานเพื่อวัตถุประสงค์อื่น</a:t>
            </a:r>
          </a:p>
          <a:p>
            <a:r>
              <a:rPr lang="th-TH" sz="2800" dirty="0">
                <a:solidFill>
                  <a:srgbClr val="162F65"/>
                </a:solidFill>
                <a:latin typeface="DB Helvethaica X 55 Regular" panose="02000506090000020004" pitchFamily="2" charset="-34"/>
                <a:cs typeface="DB Helvethaica X 55 Regular" panose="02000506090000020004" pitchFamily="2" charset="-34"/>
              </a:rPr>
              <a:t>ต้องได้รับอนุญาตเป็นลายลักษณ์อักษร</a:t>
            </a:r>
            <a:r>
              <a:rPr lang="th-TH" sz="2800">
                <a:solidFill>
                  <a:srgbClr val="162F65"/>
                </a:solidFill>
                <a:latin typeface="DB Helvethaica X 55 Regular" panose="02000506090000020004" pitchFamily="2" charset="-34"/>
                <a:cs typeface="DB Helvethaica X 55 Regular" panose="02000506090000020004" pitchFamily="2" charset="-34"/>
              </a:rPr>
              <a:t>จาก ธปท.</a:t>
            </a:r>
            <a:endParaRPr lang="th-TH" sz="2800" dirty="0">
              <a:solidFill>
                <a:srgbClr val="162F65"/>
              </a:solidFill>
              <a:latin typeface="DB Helvethaica X 55 Regular" panose="02000506090000020004" pitchFamily="2" charset="-34"/>
              <a:cs typeface="DB Helvethaica X 55 Regular" panose="02000506090000020004" pitchFamily="2" charset="-34"/>
            </a:endParaRPr>
          </a:p>
          <a:p>
            <a:endParaRPr lang="en-US" sz="2800" dirty="0">
              <a:solidFill>
                <a:schemeClr val="bg2">
                  <a:lumMod val="25000"/>
                </a:schemeClr>
              </a:solidFill>
              <a:latin typeface="DB Helvethaica X 55 Regular" panose="02000506090000020004" pitchFamily="2" charset="-34"/>
              <a:cs typeface="DB Helvethaica X 55 Regular" panose="02000506090000020004" pitchFamily="2" charset="-34"/>
            </a:endParaRPr>
          </a:p>
          <a:p>
            <a:r>
              <a:rPr lang="th-TH" sz="2800" dirty="0">
                <a:solidFill>
                  <a:schemeClr val="bg2">
                    <a:lumMod val="25000"/>
                  </a:schemeClr>
                </a:solidFill>
                <a:latin typeface="DB Helvethaica X 55 Regular" panose="02000506090000020004" pitchFamily="2" charset="-34"/>
                <a:cs typeface="DB Helvethaica X 55 Regular" panose="02000506090000020004" pitchFamily="2" charset="-34"/>
              </a:rPr>
              <a:t>หากมีข้อสงสัยหรือประเด็นสอบถามเพิ่มเติมสามารถติดต่อได้ที่</a:t>
            </a:r>
          </a:p>
          <a:p>
            <a:r>
              <a:rPr lang="th-TH" sz="2800" dirty="0">
                <a:solidFill>
                  <a:schemeClr val="bg2">
                    <a:lumMod val="25000"/>
                  </a:schemeClr>
                </a:solidFill>
                <a:latin typeface="DB Helvethaica X 55 Regular" panose="02000506090000020004" pitchFamily="2" charset="-34"/>
                <a:cs typeface="DB Helvethaica X 55 Regular" panose="02000506090000020004" pitchFamily="2" charset="-34"/>
              </a:rPr>
              <a:t>อีเมล</a:t>
            </a:r>
            <a:r>
              <a:rPr lang="en-US" sz="2800" dirty="0">
                <a:solidFill>
                  <a:schemeClr val="bg2">
                    <a:lumMod val="25000"/>
                  </a:schemeClr>
                </a:solidFill>
                <a:latin typeface="DB Helvethaica X 55 Regular" panose="02000506090000020004" pitchFamily="2" charset="-34"/>
                <a:cs typeface="DB Helvethaica X 55 Regular" panose="02000506090000020004" pitchFamily="2" charset="-34"/>
              </a:rPr>
              <a:t>: FinProject-C@bot.or.th</a:t>
            </a:r>
            <a:endParaRPr lang="th-TH" sz="2800" dirty="0">
              <a:solidFill>
                <a:schemeClr val="bg2">
                  <a:lumMod val="25000"/>
                </a:schemeClr>
              </a:solidFill>
              <a:latin typeface="DB Helvethaica X 55 Regular" panose="02000506090000020004" pitchFamily="2" charset="-34"/>
              <a:cs typeface="DB Helvethaica X 55 Regular" panose="02000506090000020004" pitchFamily="2" charset="-34"/>
            </a:endParaRPr>
          </a:p>
        </p:txBody>
      </p:sp>
      <p:pic>
        <p:nvPicPr>
          <p:cNvPr id="34" name="Picture 4" descr="ประกาศขยายระยะเวลาการรับสมัครผู้ว่าการธนาคารแห่งประเทศไทย - โพสต์ทูเดย์  ประชาสัมพันธ์">
            <a:extLst>
              <a:ext uri="{FF2B5EF4-FFF2-40B4-BE49-F238E27FC236}">
                <a16:creationId xmlns:a16="http://schemas.microsoft.com/office/drawing/2014/main" id="{71D9525E-4FDA-4C69-A265-53401F03AF6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0871" b="31051"/>
          <a:stretch/>
        </p:blipFill>
        <p:spPr bwMode="auto">
          <a:xfrm>
            <a:off x="4422897" y="571286"/>
            <a:ext cx="3346205" cy="849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8705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624FA5-116F-479D-8F2D-2D145EC211A9}"/>
              </a:ext>
            </a:extLst>
          </p:cNvPr>
          <p:cNvPicPr>
            <a:picLocks noChangeAspect="1"/>
          </p:cNvPicPr>
          <p:nvPr/>
        </p:nvPicPr>
        <p:blipFill>
          <a:blip r:embed="rId3"/>
          <a:stretch>
            <a:fillRect/>
          </a:stretch>
        </p:blipFill>
        <p:spPr>
          <a:xfrm>
            <a:off x="0" y="0"/>
            <a:ext cx="12192000" cy="6858000"/>
          </a:xfrm>
          <a:prstGeom prst="rect">
            <a:avLst/>
          </a:prstGeom>
        </p:spPr>
      </p:pic>
      <p:sp>
        <p:nvSpPr>
          <p:cNvPr id="9" name="Title 3">
            <a:extLst>
              <a:ext uri="{FF2B5EF4-FFF2-40B4-BE49-F238E27FC236}">
                <a16:creationId xmlns:a16="http://schemas.microsoft.com/office/drawing/2014/main" id="{2C744498-4A5B-4D3B-B7CE-CB37635ED03C}"/>
              </a:ext>
            </a:extLst>
          </p:cNvPr>
          <p:cNvSpPr txBox="1">
            <a:spLocks/>
          </p:cNvSpPr>
          <p:nvPr/>
        </p:nvSpPr>
        <p:spPr>
          <a:xfrm>
            <a:off x="2012987" y="1723201"/>
            <a:ext cx="8565177" cy="28527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h-TH" sz="6000">
                <a:solidFill>
                  <a:srgbClr val="0F2043"/>
                </a:solidFill>
                <a:latin typeface="DB Helvethaica X 55 Regular" panose="02000506090000020004" pitchFamily="2" charset="-34"/>
                <a:ea typeface="+mj-ea"/>
                <a:cs typeface="DB Helvethaica X 55 Regular" panose="02000506090000020004" pitchFamily="2" charset="-34"/>
              </a:rPr>
              <a:t>รู้จักภาษี</a:t>
            </a:r>
          </a:p>
        </p:txBody>
      </p:sp>
      <p:sp>
        <p:nvSpPr>
          <p:cNvPr id="10" name="Text Placeholder 4">
            <a:extLst>
              <a:ext uri="{FF2B5EF4-FFF2-40B4-BE49-F238E27FC236}">
                <a16:creationId xmlns:a16="http://schemas.microsoft.com/office/drawing/2014/main" id="{90F2E4BD-66BF-42CB-8290-30033E8CBE83}"/>
              </a:ext>
            </a:extLst>
          </p:cNvPr>
          <p:cNvSpPr txBox="1">
            <a:spLocks/>
          </p:cNvSpPr>
          <p:nvPr/>
        </p:nvSpPr>
        <p:spPr>
          <a:xfrm>
            <a:off x="1049296" y="4602926"/>
            <a:ext cx="9528868" cy="150018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h-TH" sz="4000">
                <a:solidFill>
                  <a:srgbClr val="0F2043"/>
                </a:solidFill>
                <a:latin typeface="DB Helvethaica X 55 Regular" panose="02000506090000020004" pitchFamily="2" charset="-34"/>
                <a:cs typeface="DB Helvethaica X 55 Regular" panose="02000506090000020004" pitchFamily="2" charset="-34"/>
              </a:rPr>
              <a:t>ภาษีคืออะไร? ทำไมต้องเสียภาษี?</a:t>
            </a:r>
          </a:p>
        </p:txBody>
      </p:sp>
      <p:grpSp>
        <p:nvGrpSpPr>
          <p:cNvPr id="11" name="Group 10">
            <a:extLst>
              <a:ext uri="{FF2B5EF4-FFF2-40B4-BE49-F238E27FC236}">
                <a16:creationId xmlns:a16="http://schemas.microsoft.com/office/drawing/2014/main" id="{38003541-B923-40AA-9752-1C13C80B5554}"/>
              </a:ext>
            </a:extLst>
          </p:cNvPr>
          <p:cNvGrpSpPr/>
          <p:nvPr/>
        </p:nvGrpSpPr>
        <p:grpSpPr>
          <a:xfrm>
            <a:off x="1049296" y="3683715"/>
            <a:ext cx="944065" cy="701872"/>
            <a:chOff x="1330729" y="2227249"/>
            <a:chExt cx="826337" cy="614346"/>
          </a:xfrm>
        </p:grpSpPr>
        <p:sp>
          <p:nvSpPr>
            <p:cNvPr id="12" name="Oval 11">
              <a:extLst>
                <a:ext uri="{FF2B5EF4-FFF2-40B4-BE49-F238E27FC236}">
                  <a16:creationId xmlns:a16="http://schemas.microsoft.com/office/drawing/2014/main" id="{4688A976-8BE9-4FA9-8031-C137B1584FAA}"/>
                </a:ext>
              </a:extLst>
            </p:cNvPr>
            <p:cNvSpPr/>
            <p:nvPr/>
          </p:nvSpPr>
          <p:spPr>
            <a:xfrm rot="21304149">
              <a:off x="1411860" y="2227249"/>
              <a:ext cx="723590" cy="443879"/>
            </a:xfrm>
            <a:prstGeom prst="ellipse">
              <a:avLst/>
            </a:prstGeom>
            <a:noFill/>
            <a:ln>
              <a:solidFill>
                <a:srgbClr val="33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3" name="Oval 12">
              <a:extLst>
                <a:ext uri="{FF2B5EF4-FFF2-40B4-BE49-F238E27FC236}">
                  <a16:creationId xmlns:a16="http://schemas.microsoft.com/office/drawing/2014/main" id="{DA318E88-A228-4D8A-8C57-5ECF969433DB}"/>
                </a:ext>
              </a:extLst>
            </p:cNvPr>
            <p:cNvSpPr/>
            <p:nvPr/>
          </p:nvSpPr>
          <p:spPr>
            <a:xfrm rot="20655398">
              <a:off x="1531476" y="2393239"/>
              <a:ext cx="625590" cy="448356"/>
            </a:xfrm>
            <a:prstGeom prst="ellipse">
              <a:avLst/>
            </a:prstGeom>
            <a:noFill/>
            <a:ln>
              <a:solidFill>
                <a:srgbClr val="E8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4" name="Oval 13">
              <a:extLst>
                <a:ext uri="{FF2B5EF4-FFF2-40B4-BE49-F238E27FC236}">
                  <a16:creationId xmlns:a16="http://schemas.microsoft.com/office/drawing/2014/main" id="{376E52CA-66AA-4A0F-8CF9-3F7608D0AC49}"/>
                </a:ext>
              </a:extLst>
            </p:cNvPr>
            <p:cNvSpPr/>
            <p:nvPr/>
          </p:nvSpPr>
          <p:spPr>
            <a:xfrm>
              <a:off x="1330729" y="2287601"/>
              <a:ext cx="731849" cy="531406"/>
            </a:xfrm>
            <a:prstGeom prst="ellipse">
              <a:avLst/>
            </a:prstGeom>
            <a:solidFill>
              <a:srgbClr val="162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DB Helvethaica X 55 Regular" panose="02000506090000020004" pitchFamily="2" charset="-34"/>
                  <a:cs typeface="DB Helvethaica X 55 Regular" panose="02000506090000020004" pitchFamily="2" charset="-34"/>
                </a:rPr>
                <a:t>1</a:t>
              </a:r>
              <a:endParaRPr lang="th-TH" sz="3600">
                <a:latin typeface="DB Helvethaica X 55 Regular" panose="02000506090000020004" pitchFamily="2" charset="-34"/>
                <a:cs typeface="DB Helvethaica X 55 Regular" panose="02000506090000020004" pitchFamily="2" charset="-34"/>
              </a:endParaRPr>
            </a:p>
          </p:txBody>
        </p:sp>
      </p:grpSp>
    </p:spTree>
    <p:extLst>
      <p:ext uri="{BB962C8B-B14F-4D97-AF65-F5344CB8AC3E}">
        <p14:creationId xmlns:p14="http://schemas.microsoft.com/office/powerpoint/2010/main" val="30937379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78F219-0603-40B9-89FE-590744F0156D}"/>
              </a:ext>
            </a:extLst>
          </p:cNvPr>
          <p:cNvPicPr>
            <a:picLocks noChangeAspect="1"/>
          </p:cNvPicPr>
          <p:nvPr/>
        </p:nvPicPr>
        <p:blipFill>
          <a:blip r:embed="rId3"/>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72ECF7E3-09E9-4FA2-B139-9977F4BAF79E}"/>
              </a:ext>
            </a:extLst>
          </p:cNvPr>
          <p:cNvSpPr txBox="1">
            <a:spLocks/>
          </p:cNvSpPr>
          <p:nvPr/>
        </p:nvSpPr>
        <p:spPr>
          <a:xfrm>
            <a:off x="1252364" y="435816"/>
            <a:ext cx="9762986" cy="7743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h-TH" sz="4000">
                <a:solidFill>
                  <a:srgbClr val="0F2043"/>
                </a:solidFill>
                <a:latin typeface="DB Helvethaica X 55 Regular" panose="02000506090000020004" pitchFamily="2" charset="-34"/>
                <a:ea typeface="+mj-ea"/>
                <a:cs typeface="DB Helvethaica X 55 Regular" panose="02000506090000020004" pitchFamily="2" charset="-34"/>
              </a:rPr>
              <a:t>รู้จักภาษี</a:t>
            </a:r>
          </a:p>
        </p:txBody>
      </p:sp>
      <p:grpSp>
        <p:nvGrpSpPr>
          <p:cNvPr id="13" name="Group 12">
            <a:extLst>
              <a:ext uri="{FF2B5EF4-FFF2-40B4-BE49-F238E27FC236}">
                <a16:creationId xmlns:a16="http://schemas.microsoft.com/office/drawing/2014/main" id="{48D2CA1E-F6C6-47DD-A724-61ED17C15CA9}"/>
              </a:ext>
            </a:extLst>
          </p:cNvPr>
          <p:cNvGrpSpPr/>
          <p:nvPr/>
        </p:nvGrpSpPr>
        <p:grpSpPr>
          <a:xfrm>
            <a:off x="368861" y="504264"/>
            <a:ext cx="826337" cy="614346"/>
            <a:chOff x="368861" y="504264"/>
            <a:chExt cx="826337" cy="614346"/>
          </a:xfrm>
        </p:grpSpPr>
        <p:sp>
          <p:nvSpPr>
            <p:cNvPr id="14" name="Oval 13">
              <a:extLst>
                <a:ext uri="{FF2B5EF4-FFF2-40B4-BE49-F238E27FC236}">
                  <a16:creationId xmlns:a16="http://schemas.microsoft.com/office/drawing/2014/main" id="{9C52EF95-AA18-4E18-B14F-441A1583A7DB}"/>
                </a:ext>
              </a:extLst>
            </p:cNvPr>
            <p:cNvSpPr/>
            <p:nvPr/>
          </p:nvSpPr>
          <p:spPr>
            <a:xfrm rot="21304149">
              <a:off x="449992" y="504264"/>
              <a:ext cx="723590" cy="443879"/>
            </a:xfrm>
            <a:prstGeom prst="ellipse">
              <a:avLst/>
            </a:prstGeom>
            <a:noFill/>
            <a:ln>
              <a:solidFill>
                <a:srgbClr val="33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5" name="Oval 14">
              <a:extLst>
                <a:ext uri="{FF2B5EF4-FFF2-40B4-BE49-F238E27FC236}">
                  <a16:creationId xmlns:a16="http://schemas.microsoft.com/office/drawing/2014/main" id="{4EA72297-EC46-43C8-A4FC-59E1C4CF224A}"/>
                </a:ext>
              </a:extLst>
            </p:cNvPr>
            <p:cNvSpPr/>
            <p:nvPr/>
          </p:nvSpPr>
          <p:spPr>
            <a:xfrm rot="20655398">
              <a:off x="569608" y="670254"/>
              <a:ext cx="625590" cy="448356"/>
            </a:xfrm>
            <a:prstGeom prst="ellipse">
              <a:avLst/>
            </a:prstGeom>
            <a:noFill/>
            <a:ln>
              <a:solidFill>
                <a:srgbClr val="E8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6" name="Oval 15">
              <a:extLst>
                <a:ext uri="{FF2B5EF4-FFF2-40B4-BE49-F238E27FC236}">
                  <a16:creationId xmlns:a16="http://schemas.microsoft.com/office/drawing/2014/main" id="{3DE1415C-6362-40B7-B6BF-16655E4C1822}"/>
                </a:ext>
              </a:extLst>
            </p:cNvPr>
            <p:cNvSpPr/>
            <p:nvPr/>
          </p:nvSpPr>
          <p:spPr>
            <a:xfrm>
              <a:off x="368861" y="564616"/>
              <a:ext cx="731849" cy="531406"/>
            </a:xfrm>
            <a:prstGeom prst="ellipse">
              <a:avLst/>
            </a:prstGeom>
            <a:solidFill>
              <a:srgbClr val="162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DB Helvethaica X 55 Regular" panose="02000506090000020004" pitchFamily="2" charset="-34"/>
                  <a:cs typeface="DB Helvethaica X 55 Regular" panose="02000506090000020004" pitchFamily="2" charset="-34"/>
                </a:rPr>
                <a:t>1</a:t>
              </a:r>
              <a:endParaRPr lang="th-TH" sz="3600">
                <a:latin typeface="DB Helvethaica X 55 Regular" panose="02000506090000020004" pitchFamily="2" charset="-34"/>
                <a:cs typeface="DB Helvethaica X 55 Regular" panose="02000506090000020004" pitchFamily="2" charset="-34"/>
              </a:endParaRPr>
            </a:p>
          </p:txBody>
        </p:sp>
      </p:grpSp>
      <p:sp>
        <p:nvSpPr>
          <p:cNvPr id="10" name="Content Placeholder 2">
            <a:extLst>
              <a:ext uri="{FF2B5EF4-FFF2-40B4-BE49-F238E27FC236}">
                <a16:creationId xmlns:a16="http://schemas.microsoft.com/office/drawing/2014/main" id="{40A430E7-D202-433F-9F0E-813F40959574}"/>
              </a:ext>
            </a:extLst>
          </p:cNvPr>
          <p:cNvSpPr txBox="1">
            <a:spLocks/>
          </p:cNvSpPr>
          <p:nvPr/>
        </p:nvSpPr>
        <p:spPr>
          <a:xfrm>
            <a:off x="1255330" y="1232279"/>
            <a:ext cx="9757053" cy="45593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th-TH" sz="2800">
              <a:solidFill>
                <a:srgbClr val="0F2043"/>
              </a:solidFill>
              <a:latin typeface="DB Helvethaica X 55 Regular" panose="02000506090000020004" pitchFamily="2" charset="-34"/>
              <a:cs typeface="DB Helvethaica X 55 Regular" panose="02000506090000020004" pitchFamily="2" charset="-34"/>
            </a:endParaRPr>
          </a:p>
        </p:txBody>
      </p:sp>
      <p:sp>
        <p:nvSpPr>
          <p:cNvPr id="22" name="Flowchart: Data 21">
            <a:extLst>
              <a:ext uri="{FF2B5EF4-FFF2-40B4-BE49-F238E27FC236}">
                <a16:creationId xmlns:a16="http://schemas.microsoft.com/office/drawing/2014/main" id="{935EDF5D-E48B-484F-848A-ED736F24087D}"/>
              </a:ext>
            </a:extLst>
          </p:cNvPr>
          <p:cNvSpPr/>
          <p:nvPr/>
        </p:nvSpPr>
        <p:spPr>
          <a:xfrm>
            <a:off x="1191320" y="2440815"/>
            <a:ext cx="9821063" cy="1875929"/>
          </a:xfrm>
          <a:prstGeom prst="flowChartInputOutput">
            <a:avLst/>
          </a:prstGeom>
          <a:solidFill>
            <a:srgbClr val="E3EEF7"/>
          </a:solidFill>
          <a:ln>
            <a:noFill/>
          </a:ln>
          <a:effectLst>
            <a:outerShdw blurRad="50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a:p>
        </p:txBody>
      </p:sp>
      <p:pic>
        <p:nvPicPr>
          <p:cNvPr id="24" name="Picture 23" descr="Icon&#10;&#10;Description automatically generated">
            <a:extLst>
              <a:ext uri="{FF2B5EF4-FFF2-40B4-BE49-F238E27FC236}">
                <a16:creationId xmlns:a16="http://schemas.microsoft.com/office/drawing/2014/main" id="{76B676EB-6B33-4C7A-8840-F87C46E34C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287" y="1860306"/>
            <a:ext cx="2345477" cy="3500062"/>
          </a:xfrm>
          <a:prstGeom prst="rect">
            <a:avLst/>
          </a:prstGeom>
        </p:spPr>
      </p:pic>
      <p:pic>
        <p:nvPicPr>
          <p:cNvPr id="25" name="Picture 24" descr="A picture containing text, clipart&#10;&#10;Description automatically generated">
            <a:extLst>
              <a:ext uri="{FF2B5EF4-FFF2-40B4-BE49-F238E27FC236}">
                <a16:creationId xmlns:a16="http://schemas.microsoft.com/office/drawing/2014/main" id="{5BDD81D0-2252-4F9A-9BE8-FD2D48DECF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67389" y="2566713"/>
            <a:ext cx="1231205" cy="3500062"/>
          </a:xfrm>
          <a:prstGeom prst="rect">
            <a:avLst/>
          </a:prstGeom>
        </p:spPr>
      </p:pic>
      <p:sp>
        <p:nvSpPr>
          <p:cNvPr id="17" name="TextBox 16">
            <a:extLst>
              <a:ext uri="{FF2B5EF4-FFF2-40B4-BE49-F238E27FC236}">
                <a16:creationId xmlns:a16="http://schemas.microsoft.com/office/drawing/2014/main" id="{600119B0-9D5C-4F63-8D94-996E05053D79}"/>
              </a:ext>
            </a:extLst>
          </p:cNvPr>
          <p:cNvSpPr txBox="1"/>
          <p:nvPr/>
        </p:nvSpPr>
        <p:spPr>
          <a:xfrm>
            <a:off x="3111952" y="2828835"/>
            <a:ext cx="5526525" cy="1200329"/>
          </a:xfrm>
          <a:prstGeom prst="rect">
            <a:avLst/>
          </a:prstGeom>
          <a:noFill/>
        </p:spPr>
        <p:txBody>
          <a:bodyPr wrap="square">
            <a:spAutoFit/>
          </a:bodyPr>
          <a:lstStyle/>
          <a:p>
            <a:pPr algn="ctr" rtl="0">
              <a:spcBef>
                <a:spcPts val="0"/>
              </a:spcBef>
              <a:spcAft>
                <a:spcPts val="0"/>
              </a:spcAft>
            </a:pPr>
            <a:r>
              <a:rPr lang="th-TH" sz="3600">
                <a:solidFill>
                  <a:srgbClr val="0F2043"/>
                </a:solidFill>
                <a:latin typeface="DB Helvethaica X 55 Regular" panose="02000506090000020004" pitchFamily="2" charset="-34"/>
                <a:cs typeface="DB Helvethaica X 55 Regular" panose="02000506090000020004" pitchFamily="2" charset="-34"/>
              </a:rPr>
              <a:t>“ทุกวันนี้เราเคยเสียภาษีหรือไม่ </a:t>
            </a:r>
          </a:p>
          <a:p>
            <a:pPr algn="ctr" rtl="0">
              <a:spcBef>
                <a:spcPts val="0"/>
              </a:spcBef>
              <a:spcAft>
                <a:spcPts val="0"/>
              </a:spcAft>
            </a:pPr>
            <a:r>
              <a:rPr lang="th-TH" sz="3600">
                <a:solidFill>
                  <a:srgbClr val="0F2043"/>
                </a:solidFill>
                <a:latin typeface="DB Helvethaica X 55 Regular" panose="02000506090000020004" pitchFamily="2" charset="-34"/>
                <a:cs typeface="DB Helvethaica X 55 Regular" panose="02000506090000020004" pitchFamily="2" charset="-34"/>
              </a:rPr>
              <a:t>ถ้าเคยคือภาษีอะไร?”</a:t>
            </a:r>
          </a:p>
        </p:txBody>
      </p:sp>
      <p:sp>
        <p:nvSpPr>
          <p:cNvPr id="18" name="Content Placeholder 2">
            <a:extLst>
              <a:ext uri="{FF2B5EF4-FFF2-40B4-BE49-F238E27FC236}">
                <a16:creationId xmlns:a16="http://schemas.microsoft.com/office/drawing/2014/main" id="{3BE67FC0-54BC-4425-AB07-A0BB6FB37D25}"/>
              </a:ext>
            </a:extLst>
          </p:cNvPr>
          <p:cNvSpPr txBox="1">
            <a:spLocks/>
          </p:cNvSpPr>
          <p:nvPr/>
        </p:nvSpPr>
        <p:spPr>
          <a:xfrm>
            <a:off x="1255330" y="1190015"/>
            <a:ext cx="9757053" cy="4559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h-TH" sz="2800">
                <a:solidFill>
                  <a:srgbClr val="0F2043"/>
                </a:solidFill>
                <a:latin typeface="DB Helvethaica X 55 Regular" panose="02000506090000020004" pitchFamily="2" charset="-34"/>
                <a:cs typeface="DB Helvethaica X 55 Regular" panose="02000506090000020004" pitchFamily="2" charset="-34"/>
              </a:rPr>
              <a:t>ชวนคิดชวนคุย</a:t>
            </a:r>
          </a:p>
        </p:txBody>
      </p:sp>
      <p:pic>
        <p:nvPicPr>
          <p:cNvPr id="5" name="Picture 4">
            <a:extLst>
              <a:ext uri="{FF2B5EF4-FFF2-40B4-BE49-F238E27FC236}">
                <a16:creationId xmlns:a16="http://schemas.microsoft.com/office/drawing/2014/main" id="{B2007B96-8F14-4B35-9978-BC570BCA279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364620" y="311482"/>
            <a:ext cx="1395126" cy="1334469"/>
          </a:xfrm>
          <a:prstGeom prst="rect">
            <a:avLst/>
          </a:prstGeom>
        </p:spPr>
      </p:pic>
    </p:spTree>
    <p:extLst>
      <p:ext uri="{BB962C8B-B14F-4D97-AF65-F5344CB8AC3E}">
        <p14:creationId xmlns:p14="http://schemas.microsoft.com/office/powerpoint/2010/main" val="4215816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78F219-0603-40B9-89FE-590744F0156D}"/>
              </a:ext>
            </a:extLst>
          </p:cNvPr>
          <p:cNvPicPr>
            <a:picLocks noChangeAspect="1"/>
          </p:cNvPicPr>
          <p:nvPr/>
        </p:nvPicPr>
        <p:blipFill>
          <a:blip r:embed="rId4"/>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72ECF7E3-09E9-4FA2-B139-9977F4BAF79E}"/>
              </a:ext>
            </a:extLst>
          </p:cNvPr>
          <p:cNvSpPr txBox="1">
            <a:spLocks/>
          </p:cNvSpPr>
          <p:nvPr/>
        </p:nvSpPr>
        <p:spPr>
          <a:xfrm>
            <a:off x="1252364" y="435816"/>
            <a:ext cx="9762986" cy="7743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h-TH" sz="4000">
                <a:solidFill>
                  <a:srgbClr val="0F2043"/>
                </a:solidFill>
                <a:latin typeface="DB Helvethaica X 55 Regular" panose="02000506090000020004" pitchFamily="2" charset="-34"/>
                <a:ea typeface="+mj-ea"/>
                <a:cs typeface="DB Helvethaica X 55 Regular" panose="02000506090000020004" pitchFamily="2" charset="-34"/>
              </a:rPr>
              <a:t>รู้จักภาษี</a:t>
            </a:r>
          </a:p>
        </p:txBody>
      </p:sp>
      <p:grpSp>
        <p:nvGrpSpPr>
          <p:cNvPr id="13" name="Group 12">
            <a:extLst>
              <a:ext uri="{FF2B5EF4-FFF2-40B4-BE49-F238E27FC236}">
                <a16:creationId xmlns:a16="http://schemas.microsoft.com/office/drawing/2014/main" id="{48D2CA1E-F6C6-47DD-A724-61ED17C15CA9}"/>
              </a:ext>
            </a:extLst>
          </p:cNvPr>
          <p:cNvGrpSpPr/>
          <p:nvPr/>
        </p:nvGrpSpPr>
        <p:grpSpPr>
          <a:xfrm>
            <a:off x="368861" y="504264"/>
            <a:ext cx="826337" cy="614346"/>
            <a:chOff x="368861" y="504264"/>
            <a:chExt cx="826337" cy="614346"/>
          </a:xfrm>
        </p:grpSpPr>
        <p:sp>
          <p:nvSpPr>
            <p:cNvPr id="14" name="Oval 13">
              <a:extLst>
                <a:ext uri="{FF2B5EF4-FFF2-40B4-BE49-F238E27FC236}">
                  <a16:creationId xmlns:a16="http://schemas.microsoft.com/office/drawing/2014/main" id="{9C52EF95-AA18-4E18-B14F-441A1583A7DB}"/>
                </a:ext>
              </a:extLst>
            </p:cNvPr>
            <p:cNvSpPr/>
            <p:nvPr/>
          </p:nvSpPr>
          <p:spPr>
            <a:xfrm rot="21304149">
              <a:off x="449992" y="504264"/>
              <a:ext cx="723590" cy="443879"/>
            </a:xfrm>
            <a:prstGeom prst="ellipse">
              <a:avLst/>
            </a:prstGeom>
            <a:noFill/>
            <a:ln>
              <a:solidFill>
                <a:srgbClr val="33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5" name="Oval 14">
              <a:extLst>
                <a:ext uri="{FF2B5EF4-FFF2-40B4-BE49-F238E27FC236}">
                  <a16:creationId xmlns:a16="http://schemas.microsoft.com/office/drawing/2014/main" id="{4EA72297-EC46-43C8-A4FC-59E1C4CF224A}"/>
                </a:ext>
              </a:extLst>
            </p:cNvPr>
            <p:cNvSpPr/>
            <p:nvPr/>
          </p:nvSpPr>
          <p:spPr>
            <a:xfrm rot="20655398">
              <a:off x="569608" y="670254"/>
              <a:ext cx="625590" cy="448356"/>
            </a:xfrm>
            <a:prstGeom prst="ellipse">
              <a:avLst/>
            </a:prstGeom>
            <a:noFill/>
            <a:ln>
              <a:solidFill>
                <a:srgbClr val="E8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6" name="Oval 15">
              <a:extLst>
                <a:ext uri="{FF2B5EF4-FFF2-40B4-BE49-F238E27FC236}">
                  <a16:creationId xmlns:a16="http://schemas.microsoft.com/office/drawing/2014/main" id="{3DE1415C-6362-40B7-B6BF-16655E4C1822}"/>
                </a:ext>
              </a:extLst>
            </p:cNvPr>
            <p:cNvSpPr/>
            <p:nvPr/>
          </p:nvSpPr>
          <p:spPr>
            <a:xfrm>
              <a:off x="368861" y="564616"/>
              <a:ext cx="731849" cy="531406"/>
            </a:xfrm>
            <a:prstGeom prst="ellipse">
              <a:avLst/>
            </a:prstGeom>
            <a:solidFill>
              <a:srgbClr val="162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DB Helvethaica X 55 Regular" panose="02000506090000020004" pitchFamily="2" charset="-34"/>
                  <a:cs typeface="DB Helvethaica X 55 Regular" panose="02000506090000020004" pitchFamily="2" charset="-34"/>
                </a:rPr>
                <a:t>1</a:t>
              </a:r>
              <a:endParaRPr lang="th-TH" sz="3600">
                <a:latin typeface="DB Helvethaica X 55 Regular" panose="02000506090000020004" pitchFamily="2" charset="-34"/>
                <a:cs typeface="DB Helvethaica X 55 Regular" panose="02000506090000020004" pitchFamily="2" charset="-34"/>
              </a:endParaRPr>
            </a:p>
          </p:txBody>
        </p:sp>
      </p:grpSp>
      <p:sp>
        <p:nvSpPr>
          <p:cNvPr id="10" name="Content Placeholder 2">
            <a:extLst>
              <a:ext uri="{FF2B5EF4-FFF2-40B4-BE49-F238E27FC236}">
                <a16:creationId xmlns:a16="http://schemas.microsoft.com/office/drawing/2014/main" id="{40A430E7-D202-433F-9F0E-813F40959574}"/>
              </a:ext>
            </a:extLst>
          </p:cNvPr>
          <p:cNvSpPr txBox="1">
            <a:spLocks/>
          </p:cNvSpPr>
          <p:nvPr/>
        </p:nvSpPr>
        <p:spPr>
          <a:xfrm>
            <a:off x="1255330" y="1232279"/>
            <a:ext cx="9757053" cy="45593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th-TH" sz="2800">
              <a:solidFill>
                <a:srgbClr val="0F2043"/>
              </a:solidFill>
              <a:latin typeface="DB Helvethaica X 55 Regular" panose="02000506090000020004" pitchFamily="2" charset="-34"/>
              <a:cs typeface="DB Helvethaica X 55 Regular" panose="02000506090000020004" pitchFamily="2" charset="-34"/>
            </a:endParaRPr>
          </a:p>
        </p:txBody>
      </p:sp>
      <p:sp>
        <p:nvSpPr>
          <p:cNvPr id="18" name="Content Placeholder 2">
            <a:extLst>
              <a:ext uri="{FF2B5EF4-FFF2-40B4-BE49-F238E27FC236}">
                <a16:creationId xmlns:a16="http://schemas.microsoft.com/office/drawing/2014/main" id="{3BE67FC0-54BC-4425-AB07-A0BB6FB37D25}"/>
              </a:ext>
            </a:extLst>
          </p:cNvPr>
          <p:cNvSpPr txBox="1">
            <a:spLocks/>
          </p:cNvSpPr>
          <p:nvPr/>
        </p:nvSpPr>
        <p:spPr>
          <a:xfrm>
            <a:off x="1255330" y="1190015"/>
            <a:ext cx="9757053" cy="4559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h-TH" sz="2800">
                <a:solidFill>
                  <a:srgbClr val="0F2043"/>
                </a:solidFill>
                <a:latin typeface="DB Helvethaica X 55 Regular" panose="02000506090000020004" pitchFamily="2" charset="-34"/>
                <a:cs typeface="DB Helvethaica X 55 Regular" panose="02000506090000020004" pitchFamily="2" charset="-34"/>
              </a:rPr>
              <a:t>ภาษีมูลค่าเพิ่ม</a:t>
            </a:r>
            <a:r>
              <a:rPr lang="en-US" sz="2800">
                <a:solidFill>
                  <a:srgbClr val="0F2043"/>
                </a:solidFill>
                <a:latin typeface="DB Helvethaica X 55 Regular" panose="02000506090000020004" pitchFamily="2" charset="-34"/>
                <a:cs typeface="DB Helvethaica X 55 Regular" panose="02000506090000020004" pitchFamily="2" charset="-34"/>
              </a:rPr>
              <a:t>: </a:t>
            </a:r>
            <a:r>
              <a:rPr lang="th-TH" sz="2800">
                <a:solidFill>
                  <a:srgbClr val="0F2043"/>
                </a:solidFill>
                <a:latin typeface="DB Helvethaica X 55 Regular" panose="02000506090000020004" pitchFamily="2" charset="-34"/>
                <a:cs typeface="DB Helvethaica X 55 Regular" panose="02000506090000020004" pitchFamily="2" charset="-34"/>
              </a:rPr>
              <a:t>ภาษีที่ทุกคนต้องเสีย แม้ไม่มีรายได้</a:t>
            </a:r>
          </a:p>
        </p:txBody>
      </p:sp>
      <p:pic>
        <p:nvPicPr>
          <p:cNvPr id="5" name="Picture 4">
            <a:extLst>
              <a:ext uri="{FF2B5EF4-FFF2-40B4-BE49-F238E27FC236}">
                <a16:creationId xmlns:a16="http://schemas.microsoft.com/office/drawing/2014/main" id="{B2007B96-8F14-4B35-9978-BC570BCA27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4620" y="311482"/>
            <a:ext cx="1395126" cy="1334469"/>
          </a:xfrm>
          <a:prstGeom prst="rect">
            <a:avLst/>
          </a:prstGeom>
        </p:spPr>
      </p:pic>
      <p:pic>
        <p:nvPicPr>
          <p:cNvPr id="2" name="Online Media 1" title="ภาษีมูลค่าเพิ่ม (VAT) คืออะไร ? ถ้าขึ้นเป็น10% จะส่งผลอย่างไร?">
            <a:hlinkClick r:id="" action="ppaction://media"/>
            <a:extLst>
              <a:ext uri="{FF2B5EF4-FFF2-40B4-BE49-F238E27FC236}">
                <a16:creationId xmlns:a16="http://schemas.microsoft.com/office/drawing/2014/main" id="{6AB3891E-0F30-4369-A8F8-BB1D8D1D0438}"/>
              </a:ext>
            </a:extLst>
          </p:cNvPr>
          <p:cNvPicPr>
            <a:picLocks noRot="1" noChangeAspect="1"/>
          </p:cNvPicPr>
          <p:nvPr>
            <a:videoFile r:link="rId1"/>
          </p:nvPr>
        </p:nvPicPr>
        <p:blipFill>
          <a:blip r:embed="rId6"/>
          <a:stretch>
            <a:fillRect/>
          </a:stretch>
        </p:blipFill>
        <p:spPr>
          <a:xfrm>
            <a:off x="2034830" y="1662626"/>
            <a:ext cx="8122339" cy="4589122"/>
          </a:xfrm>
          <a:prstGeom prst="rect">
            <a:avLst/>
          </a:prstGeom>
        </p:spPr>
      </p:pic>
      <p:sp>
        <p:nvSpPr>
          <p:cNvPr id="19" name="TextBox 18">
            <a:extLst>
              <a:ext uri="{FF2B5EF4-FFF2-40B4-BE49-F238E27FC236}">
                <a16:creationId xmlns:a16="http://schemas.microsoft.com/office/drawing/2014/main" id="{DD9683CB-85C8-40CE-9481-F6EC3A998C80}"/>
              </a:ext>
            </a:extLst>
          </p:cNvPr>
          <p:cNvSpPr txBox="1"/>
          <p:nvPr/>
        </p:nvSpPr>
        <p:spPr>
          <a:xfrm>
            <a:off x="838200" y="6268422"/>
            <a:ext cx="8998258" cy="338554"/>
          </a:xfrm>
          <a:prstGeom prst="rect">
            <a:avLst/>
          </a:prstGeom>
          <a:noFill/>
        </p:spPr>
        <p:txBody>
          <a:bodyPr wrap="square">
            <a:spAutoFit/>
          </a:bodyPr>
          <a:lstStyle/>
          <a:p>
            <a:r>
              <a:rPr lang="th-TH" sz="1600">
                <a:latin typeface="DB Helvethaica X 55 Regular" panose="02000506090000020004" pitchFamily="2" charset="-34"/>
                <a:cs typeface="DB Helvethaica X 55 Regular" panose="02000506090000020004" pitchFamily="2" charset="-34"/>
              </a:rPr>
              <a:t>ที่มา</a:t>
            </a:r>
            <a:r>
              <a:rPr lang="en-US" sz="1600">
                <a:latin typeface="DB Helvethaica X 55 Regular" panose="02000506090000020004" pitchFamily="2" charset="-34"/>
                <a:cs typeface="DB Helvethaica X 55 Regular" panose="02000506090000020004" pitchFamily="2" charset="-34"/>
              </a:rPr>
              <a:t>: </a:t>
            </a:r>
            <a:r>
              <a:rPr lang="th-TH" sz="1600">
                <a:latin typeface="DB Helvethaica X 55 Regular" panose="02000506090000020004" pitchFamily="2" charset="-34"/>
                <a:cs typeface="DB Helvethaica X 55 Regular" panose="02000506090000020004" pitchFamily="2" charset="-34"/>
              </a:rPr>
              <a:t>รู้จริงเศรษฐกิจไทย</a:t>
            </a:r>
            <a:r>
              <a:rPr lang="en-US" sz="1600">
                <a:latin typeface="DB Helvethaica X 55 Regular" panose="02000506090000020004" pitchFamily="2" charset="-34"/>
                <a:cs typeface="DB Helvethaica X 55 Regular" panose="02000506090000020004" pitchFamily="2" charset="-34"/>
              </a:rPr>
              <a:t> </a:t>
            </a:r>
            <a:r>
              <a:rPr lang="th-TH" sz="1600">
                <a:latin typeface="DB Helvethaica X 55 Regular" panose="02000506090000020004" pitchFamily="2" charset="-34"/>
                <a:cs typeface="DB Helvethaica X 55 Regular" panose="02000506090000020004" pitchFamily="2" charset="-34"/>
              </a:rPr>
              <a:t>เรื่อง “ภาษีมูลค่าเพิ่ม (</a:t>
            </a:r>
            <a:r>
              <a:rPr lang="en-US" sz="1600">
                <a:latin typeface="DB Helvethaica X 55 Regular" panose="02000506090000020004" pitchFamily="2" charset="-34"/>
                <a:cs typeface="DB Helvethaica X 55 Regular" panose="02000506090000020004" pitchFamily="2" charset="-34"/>
              </a:rPr>
              <a:t>VAT) </a:t>
            </a:r>
            <a:r>
              <a:rPr lang="th-TH" sz="1600">
                <a:latin typeface="DB Helvethaica X 55 Regular" panose="02000506090000020004" pitchFamily="2" charset="-34"/>
                <a:cs typeface="DB Helvethaica X 55 Regular" panose="02000506090000020004" pitchFamily="2" charset="-34"/>
              </a:rPr>
              <a:t>คืออะไร ? ถ้าขึ้นเป็น10% จะส่งผลอย่างไร?”</a:t>
            </a:r>
          </a:p>
        </p:txBody>
      </p:sp>
    </p:spTree>
    <p:extLst>
      <p:ext uri="{BB962C8B-B14F-4D97-AF65-F5344CB8AC3E}">
        <p14:creationId xmlns:p14="http://schemas.microsoft.com/office/powerpoint/2010/main" val="3484605837"/>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78F219-0603-40B9-89FE-590744F0156D}"/>
              </a:ext>
            </a:extLst>
          </p:cNvPr>
          <p:cNvPicPr>
            <a:picLocks noChangeAspect="1"/>
          </p:cNvPicPr>
          <p:nvPr/>
        </p:nvPicPr>
        <p:blipFill>
          <a:blip r:embed="rId4"/>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72ECF7E3-09E9-4FA2-B139-9977F4BAF79E}"/>
              </a:ext>
            </a:extLst>
          </p:cNvPr>
          <p:cNvSpPr txBox="1">
            <a:spLocks/>
          </p:cNvSpPr>
          <p:nvPr/>
        </p:nvSpPr>
        <p:spPr>
          <a:xfrm>
            <a:off x="1252364" y="435816"/>
            <a:ext cx="9762986" cy="7743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h-TH" sz="4000">
                <a:solidFill>
                  <a:srgbClr val="0F2043"/>
                </a:solidFill>
                <a:latin typeface="DB Helvethaica X 55 Regular" panose="02000506090000020004" pitchFamily="2" charset="-34"/>
                <a:ea typeface="+mj-ea"/>
                <a:cs typeface="DB Helvethaica X 55 Regular" panose="02000506090000020004" pitchFamily="2" charset="-34"/>
              </a:rPr>
              <a:t>รู้จักภาษี</a:t>
            </a:r>
          </a:p>
        </p:txBody>
      </p:sp>
      <p:grpSp>
        <p:nvGrpSpPr>
          <p:cNvPr id="13" name="Group 12">
            <a:extLst>
              <a:ext uri="{FF2B5EF4-FFF2-40B4-BE49-F238E27FC236}">
                <a16:creationId xmlns:a16="http://schemas.microsoft.com/office/drawing/2014/main" id="{48D2CA1E-F6C6-47DD-A724-61ED17C15CA9}"/>
              </a:ext>
            </a:extLst>
          </p:cNvPr>
          <p:cNvGrpSpPr/>
          <p:nvPr/>
        </p:nvGrpSpPr>
        <p:grpSpPr>
          <a:xfrm>
            <a:off x="368861" y="504264"/>
            <a:ext cx="826337" cy="614346"/>
            <a:chOff x="368861" y="504264"/>
            <a:chExt cx="826337" cy="614346"/>
          </a:xfrm>
        </p:grpSpPr>
        <p:sp>
          <p:nvSpPr>
            <p:cNvPr id="14" name="Oval 13">
              <a:extLst>
                <a:ext uri="{FF2B5EF4-FFF2-40B4-BE49-F238E27FC236}">
                  <a16:creationId xmlns:a16="http://schemas.microsoft.com/office/drawing/2014/main" id="{9C52EF95-AA18-4E18-B14F-441A1583A7DB}"/>
                </a:ext>
              </a:extLst>
            </p:cNvPr>
            <p:cNvSpPr/>
            <p:nvPr/>
          </p:nvSpPr>
          <p:spPr>
            <a:xfrm rot="21304149">
              <a:off x="449992" y="504264"/>
              <a:ext cx="723590" cy="443879"/>
            </a:xfrm>
            <a:prstGeom prst="ellipse">
              <a:avLst/>
            </a:prstGeom>
            <a:noFill/>
            <a:ln>
              <a:solidFill>
                <a:srgbClr val="33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5" name="Oval 14">
              <a:extLst>
                <a:ext uri="{FF2B5EF4-FFF2-40B4-BE49-F238E27FC236}">
                  <a16:creationId xmlns:a16="http://schemas.microsoft.com/office/drawing/2014/main" id="{4EA72297-EC46-43C8-A4FC-59E1C4CF224A}"/>
                </a:ext>
              </a:extLst>
            </p:cNvPr>
            <p:cNvSpPr/>
            <p:nvPr/>
          </p:nvSpPr>
          <p:spPr>
            <a:xfrm rot="20655398">
              <a:off x="569608" y="670254"/>
              <a:ext cx="625590" cy="448356"/>
            </a:xfrm>
            <a:prstGeom prst="ellipse">
              <a:avLst/>
            </a:prstGeom>
            <a:noFill/>
            <a:ln>
              <a:solidFill>
                <a:srgbClr val="E8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6" name="Oval 15">
              <a:extLst>
                <a:ext uri="{FF2B5EF4-FFF2-40B4-BE49-F238E27FC236}">
                  <a16:creationId xmlns:a16="http://schemas.microsoft.com/office/drawing/2014/main" id="{3DE1415C-6362-40B7-B6BF-16655E4C1822}"/>
                </a:ext>
              </a:extLst>
            </p:cNvPr>
            <p:cNvSpPr/>
            <p:nvPr/>
          </p:nvSpPr>
          <p:spPr>
            <a:xfrm>
              <a:off x="368861" y="564616"/>
              <a:ext cx="731849" cy="531406"/>
            </a:xfrm>
            <a:prstGeom prst="ellipse">
              <a:avLst/>
            </a:prstGeom>
            <a:solidFill>
              <a:srgbClr val="162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DB Helvethaica X 55 Regular" panose="02000506090000020004" pitchFamily="2" charset="-34"/>
                  <a:cs typeface="DB Helvethaica X 55 Regular" panose="02000506090000020004" pitchFamily="2" charset="-34"/>
                </a:rPr>
                <a:t>1</a:t>
              </a:r>
              <a:endParaRPr lang="th-TH" sz="3600">
                <a:latin typeface="DB Helvethaica X 55 Regular" panose="02000506090000020004" pitchFamily="2" charset="-34"/>
                <a:cs typeface="DB Helvethaica X 55 Regular" panose="02000506090000020004" pitchFamily="2" charset="-34"/>
              </a:endParaRPr>
            </a:p>
          </p:txBody>
        </p:sp>
      </p:grpSp>
      <p:sp>
        <p:nvSpPr>
          <p:cNvPr id="10" name="Content Placeholder 2">
            <a:extLst>
              <a:ext uri="{FF2B5EF4-FFF2-40B4-BE49-F238E27FC236}">
                <a16:creationId xmlns:a16="http://schemas.microsoft.com/office/drawing/2014/main" id="{40A430E7-D202-433F-9F0E-813F40959574}"/>
              </a:ext>
            </a:extLst>
          </p:cNvPr>
          <p:cNvSpPr txBox="1">
            <a:spLocks/>
          </p:cNvSpPr>
          <p:nvPr/>
        </p:nvSpPr>
        <p:spPr>
          <a:xfrm>
            <a:off x="1255330" y="1232279"/>
            <a:ext cx="9757053" cy="45593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th-TH" sz="2800">
              <a:solidFill>
                <a:srgbClr val="0F2043"/>
              </a:solidFill>
              <a:latin typeface="DB Helvethaica X 55 Regular" panose="02000506090000020004" pitchFamily="2" charset="-34"/>
              <a:cs typeface="DB Helvethaica X 55 Regular" panose="02000506090000020004" pitchFamily="2" charset="-34"/>
            </a:endParaRPr>
          </a:p>
        </p:txBody>
      </p:sp>
      <p:sp>
        <p:nvSpPr>
          <p:cNvPr id="18" name="Content Placeholder 2">
            <a:extLst>
              <a:ext uri="{FF2B5EF4-FFF2-40B4-BE49-F238E27FC236}">
                <a16:creationId xmlns:a16="http://schemas.microsoft.com/office/drawing/2014/main" id="{3BE67FC0-54BC-4425-AB07-A0BB6FB37D25}"/>
              </a:ext>
            </a:extLst>
          </p:cNvPr>
          <p:cNvSpPr txBox="1">
            <a:spLocks/>
          </p:cNvSpPr>
          <p:nvPr/>
        </p:nvSpPr>
        <p:spPr>
          <a:xfrm>
            <a:off x="1255330" y="1190015"/>
            <a:ext cx="9757053" cy="4559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h-TH" sz="2800">
                <a:solidFill>
                  <a:srgbClr val="0F2043"/>
                </a:solidFill>
                <a:latin typeface="DB Helvethaica X 55 Regular" panose="02000506090000020004" pitchFamily="2" charset="-34"/>
                <a:cs typeface="DB Helvethaica X 55 Regular" panose="02000506090000020004" pitchFamily="2" charset="-34"/>
              </a:rPr>
              <a:t>ภาษีคืออะไร? ทำไมต้องเสียภาษี?</a:t>
            </a:r>
          </a:p>
        </p:txBody>
      </p:sp>
      <p:pic>
        <p:nvPicPr>
          <p:cNvPr id="5" name="Picture 4">
            <a:extLst>
              <a:ext uri="{FF2B5EF4-FFF2-40B4-BE49-F238E27FC236}">
                <a16:creationId xmlns:a16="http://schemas.microsoft.com/office/drawing/2014/main" id="{B2007B96-8F14-4B35-9978-BC570BCA27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64620" y="311482"/>
            <a:ext cx="1395126" cy="1334469"/>
          </a:xfrm>
          <a:prstGeom prst="rect">
            <a:avLst/>
          </a:prstGeom>
        </p:spPr>
      </p:pic>
      <p:pic>
        <p:nvPicPr>
          <p:cNvPr id="17" name="Online Media 2" title="ทำไมเราถึงต้องเสียภาษี?">
            <a:hlinkClick r:id="" action="ppaction://media"/>
            <a:extLst>
              <a:ext uri="{FF2B5EF4-FFF2-40B4-BE49-F238E27FC236}">
                <a16:creationId xmlns:a16="http://schemas.microsoft.com/office/drawing/2014/main" id="{1E0A5380-9C78-44EA-BDC0-79B8DE7BCF13}"/>
              </a:ext>
            </a:extLst>
          </p:cNvPr>
          <p:cNvPicPr>
            <a:picLocks noRot="1" noChangeAspect="1"/>
          </p:cNvPicPr>
          <p:nvPr>
            <a:videoFile r:link="rId1"/>
          </p:nvPr>
        </p:nvPicPr>
        <p:blipFill>
          <a:blip r:embed="rId6"/>
          <a:stretch>
            <a:fillRect/>
          </a:stretch>
        </p:blipFill>
        <p:spPr>
          <a:xfrm>
            <a:off x="2031863" y="1682600"/>
            <a:ext cx="8122339" cy="4589122"/>
          </a:xfrm>
          <a:prstGeom prst="rect">
            <a:avLst/>
          </a:prstGeom>
        </p:spPr>
      </p:pic>
      <p:sp>
        <p:nvSpPr>
          <p:cNvPr id="20" name="TextBox 19">
            <a:extLst>
              <a:ext uri="{FF2B5EF4-FFF2-40B4-BE49-F238E27FC236}">
                <a16:creationId xmlns:a16="http://schemas.microsoft.com/office/drawing/2014/main" id="{80A6C24F-ADCF-4214-BADF-0A68F4C287C3}"/>
              </a:ext>
            </a:extLst>
          </p:cNvPr>
          <p:cNvSpPr txBox="1"/>
          <p:nvPr/>
        </p:nvSpPr>
        <p:spPr>
          <a:xfrm>
            <a:off x="838200" y="6268422"/>
            <a:ext cx="8998258" cy="338554"/>
          </a:xfrm>
          <a:prstGeom prst="rect">
            <a:avLst/>
          </a:prstGeom>
          <a:noFill/>
        </p:spPr>
        <p:txBody>
          <a:bodyPr wrap="square">
            <a:spAutoFit/>
          </a:bodyPr>
          <a:lstStyle/>
          <a:p>
            <a:r>
              <a:rPr lang="th-TH" sz="1600">
                <a:latin typeface="DB Helvethaica X 55 Regular" panose="02000506090000020004" pitchFamily="2" charset="-34"/>
                <a:cs typeface="DB Helvethaica X 55 Regular" panose="02000506090000020004" pitchFamily="2" charset="-34"/>
              </a:rPr>
              <a:t>ที่มา</a:t>
            </a:r>
            <a:r>
              <a:rPr lang="en-US" sz="1600">
                <a:latin typeface="DB Helvethaica X 55 Regular" panose="02000506090000020004" pitchFamily="2" charset="-34"/>
                <a:cs typeface="DB Helvethaica X 55 Regular" panose="02000506090000020004" pitchFamily="2" charset="-34"/>
              </a:rPr>
              <a:t>: </a:t>
            </a:r>
            <a:r>
              <a:rPr lang="th-TH" sz="1600">
                <a:latin typeface="DB Helvethaica X 55 Regular" panose="02000506090000020004" pitchFamily="2" charset="-34"/>
                <a:cs typeface="DB Helvethaica X 55 Regular" panose="02000506090000020004" pitchFamily="2" charset="-34"/>
              </a:rPr>
              <a:t>รู้จริงเศรษฐกิจไทย</a:t>
            </a:r>
            <a:r>
              <a:rPr lang="en-US" sz="1600">
                <a:latin typeface="DB Helvethaica X 55 Regular" panose="02000506090000020004" pitchFamily="2" charset="-34"/>
                <a:cs typeface="DB Helvethaica X 55 Regular" panose="02000506090000020004" pitchFamily="2" charset="-34"/>
              </a:rPr>
              <a:t> </a:t>
            </a:r>
            <a:r>
              <a:rPr lang="th-TH" sz="1600">
                <a:latin typeface="DB Helvethaica X 55 Regular" panose="02000506090000020004" pitchFamily="2" charset="-34"/>
                <a:cs typeface="DB Helvethaica X 55 Regular" panose="02000506090000020004" pitchFamily="2" charset="-34"/>
              </a:rPr>
              <a:t>เรื่อง “ทำไมเราถึงต้องเสียภาษี?”</a:t>
            </a:r>
          </a:p>
        </p:txBody>
      </p:sp>
    </p:spTree>
    <p:extLst>
      <p:ext uri="{BB962C8B-B14F-4D97-AF65-F5344CB8AC3E}">
        <p14:creationId xmlns:p14="http://schemas.microsoft.com/office/powerpoint/2010/main" val="4292287607"/>
      </p:ext>
    </p:extLst>
  </p:cSld>
  <p:clrMapOvr>
    <a:masterClrMapping/>
  </p:clrMapOvr>
  <p:timing>
    <p:tnLst>
      <p:par>
        <p:cTn id="1" dur="indefinite" restart="never" nodeType="tmRoot">
          <p:childTnLst>
            <p:video>
              <p:cMediaNode vol="80000">
                <p:cTn id="2" fill="hold" display="0">
                  <p:stCondLst>
                    <p:cond delay="indefinite"/>
                  </p:stCondLst>
                </p:cTn>
                <p:tgtEl>
                  <p:spTgt spid="17"/>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78F219-0603-40B9-89FE-590744F0156D}"/>
              </a:ext>
            </a:extLst>
          </p:cNvPr>
          <p:cNvPicPr>
            <a:picLocks noChangeAspect="1"/>
          </p:cNvPicPr>
          <p:nvPr/>
        </p:nvPicPr>
        <p:blipFill>
          <a:blip r:embed="rId3"/>
          <a:stretch>
            <a:fillRect/>
          </a:stretch>
        </p:blipFill>
        <p:spPr>
          <a:xfrm>
            <a:off x="0" y="17060"/>
            <a:ext cx="12192000" cy="6858000"/>
          </a:xfrm>
          <a:prstGeom prst="rect">
            <a:avLst/>
          </a:prstGeom>
        </p:spPr>
      </p:pic>
      <p:sp>
        <p:nvSpPr>
          <p:cNvPr id="12" name="Title 1">
            <a:extLst>
              <a:ext uri="{FF2B5EF4-FFF2-40B4-BE49-F238E27FC236}">
                <a16:creationId xmlns:a16="http://schemas.microsoft.com/office/drawing/2014/main" id="{72ECF7E3-09E9-4FA2-B139-9977F4BAF79E}"/>
              </a:ext>
            </a:extLst>
          </p:cNvPr>
          <p:cNvSpPr txBox="1">
            <a:spLocks/>
          </p:cNvSpPr>
          <p:nvPr/>
        </p:nvSpPr>
        <p:spPr>
          <a:xfrm>
            <a:off x="1252364" y="435816"/>
            <a:ext cx="9762986" cy="7743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h-TH" sz="4000">
                <a:solidFill>
                  <a:srgbClr val="0F2043"/>
                </a:solidFill>
                <a:latin typeface="DB Helvethaica X 55 Regular" panose="02000506090000020004" pitchFamily="2" charset="-34"/>
                <a:ea typeface="+mj-ea"/>
                <a:cs typeface="DB Helvethaica X 55 Regular" panose="02000506090000020004" pitchFamily="2" charset="-34"/>
              </a:rPr>
              <a:t>รู้จักภาษี</a:t>
            </a:r>
          </a:p>
        </p:txBody>
      </p:sp>
      <p:grpSp>
        <p:nvGrpSpPr>
          <p:cNvPr id="13" name="Group 12">
            <a:extLst>
              <a:ext uri="{FF2B5EF4-FFF2-40B4-BE49-F238E27FC236}">
                <a16:creationId xmlns:a16="http://schemas.microsoft.com/office/drawing/2014/main" id="{48D2CA1E-F6C6-47DD-A724-61ED17C15CA9}"/>
              </a:ext>
            </a:extLst>
          </p:cNvPr>
          <p:cNvGrpSpPr/>
          <p:nvPr/>
        </p:nvGrpSpPr>
        <p:grpSpPr>
          <a:xfrm>
            <a:off x="368861" y="504264"/>
            <a:ext cx="826337" cy="614346"/>
            <a:chOff x="368861" y="504264"/>
            <a:chExt cx="826337" cy="614346"/>
          </a:xfrm>
        </p:grpSpPr>
        <p:sp>
          <p:nvSpPr>
            <p:cNvPr id="14" name="Oval 13">
              <a:extLst>
                <a:ext uri="{FF2B5EF4-FFF2-40B4-BE49-F238E27FC236}">
                  <a16:creationId xmlns:a16="http://schemas.microsoft.com/office/drawing/2014/main" id="{9C52EF95-AA18-4E18-B14F-441A1583A7DB}"/>
                </a:ext>
              </a:extLst>
            </p:cNvPr>
            <p:cNvSpPr/>
            <p:nvPr/>
          </p:nvSpPr>
          <p:spPr>
            <a:xfrm rot="21304149">
              <a:off x="449992" y="504264"/>
              <a:ext cx="723590" cy="443879"/>
            </a:xfrm>
            <a:prstGeom prst="ellipse">
              <a:avLst/>
            </a:prstGeom>
            <a:noFill/>
            <a:ln>
              <a:solidFill>
                <a:srgbClr val="33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5" name="Oval 14">
              <a:extLst>
                <a:ext uri="{FF2B5EF4-FFF2-40B4-BE49-F238E27FC236}">
                  <a16:creationId xmlns:a16="http://schemas.microsoft.com/office/drawing/2014/main" id="{4EA72297-EC46-43C8-A4FC-59E1C4CF224A}"/>
                </a:ext>
              </a:extLst>
            </p:cNvPr>
            <p:cNvSpPr/>
            <p:nvPr/>
          </p:nvSpPr>
          <p:spPr>
            <a:xfrm rot="20655398">
              <a:off x="569608" y="670254"/>
              <a:ext cx="625590" cy="448356"/>
            </a:xfrm>
            <a:prstGeom prst="ellipse">
              <a:avLst/>
            </a:prstGeom>
            <a:noFill/>
            <a:ln>
              <a:solidFill>
                <a:srgbClr val="E8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6" name="Oval 15">
              <a:extLst>
                <a:ext uri="{FF2B5EF4-FFF2-40B4-BE49-F238E27FC236}">
                  <a16:creationId xmlns:a16="http://schemas.microsoft.com/office/drawing/2014/main" id="{3DE1415C-6362-40B7-B6BF-16655E4C1822}"/>
                </a:ext>
              </a:extLst>
            </p:cNvPr>
            <p:cNvSpPr/>
            <p:nvPr/>
          </p:nvSpPr>
          <p:spPr>
            <a:xfrm>
              <a:off x="368861" y="564616"/>
              <a:ext cx="731849" cy="531406"/>
            </a:xfrm>
            <a:prstGeom prst="ellipse">
              <a:avLst/>
            </a:prstGeom>
            <a:solidFill>
              <a:srgbClr val="162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DB Helvethaica X 55 Regular" panose="02000506090000020004" pitchFamily="2" charset="-34"/>
                  <a:cs typeface="DB Helvethaica X 55 Regular" panose="02000506090000020004" pitchFamily="2" charset="-34"/>
                </a:rPr>
                <a:t>1</a:t>
              </a:r>
              <a:endParaRPr lang="th-TH" sz="3600">
                <a:latin typeface="DB Helvethaica X 55 Regular" panose="02000506090000020004" pitchFamily="2" charset="-34"/>
                <a:cs typeface="DB Helvethaica X 55 Regular" panose="02000506090000020004" pitchFamily="2" charset="-34"/>
              </a:endParaRPr>
            </a:p>
          </p:txBody>
        </p:sp>
      </p:grpSp>
      <p:sp>
        <p:nvSpPr>
          <p:cNvPr id="10" name="Content Placeholder 2">
            <a:extLst>
              <a:ext uri="{FF2B5EF4-FFF2-40B4-BE49-F238E27FC236}">
                <a16:creationId xmlns:a16="http://schemas.microsoft.com/office/drawing/2014/main" id="{40A430E7-D202-433F-9F0E-813F40959574}"/>
              </a:ext>
            </a:extLst>
          </p:cNvPr>
          <p:cNvSpPr txBox="1">
            <a:spLocks/>
          </p:cNvSpPr>
          <p:nvPr/>
        </p:nvSpPr>
        <p:spPr>
          <a:xfrm>
            <a:off x="1255330" y="1232279"/>
            <a:ext cx="9757053" cy="45593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th-TH" sz="2800">
              <a:solidFill>
                <a:srgbClr val="0F2043"/>
              </a:solidFill>
              <a:latin typeface="DB Helvethaica X 55 Regular" panose="02000506090000020004" pitchFamily="2" charset="-34"/>
              <a:cs typeface="DB Helvethaica X 55 Regular" panose="02000506090000020004" pitchFamily="2" charset="-34"/>
            </a:endParaRPr>
          </a:p>
        </p:txBody>
      </p:sp>
      <p:sp>
        <p:nvSpPr>
          <p:cNvPr id="18" name="Content Placeholder 2">
            <a:extLst>
              <a:ext uri="{FF2B5EF4-FFF2-40B4-BE49-F238E27FC236}">
                <a16:creationId xmlns:a16="http://schemas.microsoft.com/office/drawing/2014/main" id="{3BE67FC0-54BC-4425-AB07-A0BB6FB37D25}"/>
              </a:ext>
            </a:extLst>
          </p:cNvPr>
          <p:cNvSpPr txBox="1">
            <a:spLocks/>
          </p:cNvSpPr>
          <p:nvPr/>
        </p:nvSpPr>
        <p:spPr>
          <a:xfrm>
            <a:off x="1255330" y="1190015"/>
            <a:ext cx="9757053" cy="4559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h-TH" sz="2800">
                <a:solidFill>
                  <a:srgbClr val="0F2043"/>
                </a:solidFill>
                <a:latin typeface="DB Helvethaica X 55 Regular" panose="02000506090000020004" pitchFamily="2" charset="-34"/>
                <a:cs typeface="DB Helvethaica X 55 Regular" panose="02000506090000020004" pitchFamily="2" charset="-34"/>
              </a:rPr>
              <a:t>ทำความรู้จักประเภทของภาษี</a:t>
            </a:r>
            <a:r>
              <a:rPr lang="en-US" sz="2800">
                <a:solidFill>
                  <a:srgbClr val="0F2043"/>
                </a:solidFill>
                <a:latin typeface="DB Helvethaica X 55 Regular" panose="02000506090000020004" pitchFamily="2" charset="-34"/>
                <a:cs typeface="DB Helvethaica X 55 Regular" panose="02000506090000020004" pitchFamily="2" charset="-34"/>
              </a:rPr>
              <a:t>: 1) </a:t>
            </a:r>
            <a:r>
              <a:rPr lang="th-TH" sz="2800">
                <a:solidFill>
                  <a:srgbClr val="0F2043"/>
                </a:solidFill>
                <a:latin typeface="DB Helvethaica X 55 Regular" panose="02000506090000020004" pitchFamily="2" charset="-34"/>
                <a:cs typeface="DB Helvethaica X 55 Regular" panose="02000506090000020004" pitchFamily="2" charset="-34"/>
              </a:rPr>
              <a:t>ภาษีทางตรง</a:t>
            </a:r>
          </a:p>
        </p:txBody>
      </p:sp>
      <p:pic>
        <p:nvPicPr>
          <p:cNvPr id="5" name="Picture 4">
            <a:extLst>
              <a:ext uri="{FF2B5EF4-FFF2-40B4-BE49-F238E27FC236}">
                <a16:creationId xmlns:a16="http://schemas.microsoft.com/office/drawing/2014/main" id="{B2007B96-8F14-4B35-9978-BC570BCA27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4620" y="311482"/>
            <a:ext cx="1395126" cy="1334469"/>
          </a:xfrm>
          <a:prstGeom prst="rect">
            <a:avLst/>
          </a:prstGeom>
        </p:spPr>
      </p:pic>
      <p:grpSp>
        <p:nvGrpSpPr>
          <p:cNvPr id="234" name="Group 233">
            <a:extLst>
              <a:ext uri="{FF2B5EF4-FFF2-40B4-BE49-F238E27FC236}">
                <a16:creationId xmlns:a16="http://schemas.microsoft.com/office/drawing/2014/main" id="{14F307C3-3B22-473A-B68F-726BB0C05377}"/>
              </a:ext>
            </a:extLst>
          </p:cNvPr>
          <p:cNvGrpSpPr/>
          <p:nvPr/>
        </p:nvGrpSpPr>
        <p:grpSpPr>
          <a:xfrm>
            <a:off x="368861" y="4287895"/>
            <a:ext cx="2094933" cy="840661"/>
            <a:chOff x="1326013" y="2106441"/>
            <a:chExt cx="1850324" cy="634789"/>
          </a:xfrm>
        </p:grpSpPr>
        <p:sp>
          <p:nvSpPr>
            <p:cNvPr id="232" name="Rectangle 50">
              <a:extLst>
                <a:ext uri="{FF2B5EF4-FFF2-40B4-BE49-F238E27FC236}">
                  <a16:creationId xmlns:a16="http://schemas.microsoft.com/office/drawing/2014/main" id="{840FB9B9-4A2E-47E1-A909-B35327FA3752}"/>
                </a:ext>
              </a:extLst>
            </p:cNvPr>
            <p:cNvSpPr/>
            <p:nvPr/>
          </p:nvSpPr>
          <p:spPr>
            <a:xfrm flipH="1">
              <a:off x="1326013" y="2106441"/>
              <a:ext cx="1850324" cy="634789"/>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
          <p:nvSpPr>
            <p:cNvPr id="230" name="Content Placeholder 2">
              <a:extLst>
                <a:ext uri="{FF2B5EF4-FFF2-40B4-BE49-F238E27FC236}">
                  <a16:creationId xmlns:a16="http://schemas.microsoft.com/office/drawing/2014/main" id="{56FEDE7D-02DE-43BA-AEAC-FCCB57424E23}"/>
                </a:ext>
              </a:extLst>
            </p:cNvPr>
            <p:cNvSpPr txBox="1">
              <a:spLocks/>
            </p:cNvSpPr>
            <p:nvPr/>
          </p:nvSpPr>
          <p:spPr>
            <a:xfrm>
              <a:off x="1414171" y="2195865"/>
              <a:ext cx="1674006" cy="455936"/>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h-TH" sz="2800">
                  <a:solidFill>
                    <a:srgbClr val="162F65"/>
                  </a:solidFill>
                  <a:latin typeface="DB Helvethaica X 55 Regular" panose="02000506090000020004" pitchFamily="2" charset="-34"/>
                  <a:cs typeface="DB Helvethaica X 55 Regular" panose="02000506090000020004" pitchFamily="2" charset="-34"/>
                </a:rPr>
                <a:t>ภาษีมรดก</a:t>
              </a:r>
            </a:p>
          </p:txBody>
        </p:sp>
      </p:grpSp>
      <p:grpSp>
        <p:nvGrpSpPr>
          <p:cNvPr id="235" name="Group 234">
            <a:extLst>
              <a:ext uri="{FF2B5EF4-FFF2-40B4-BE49-F238E27FC236}">
                <a16:creationId xmlns:a16="http://schemas.microsoft.com/office/drawing/2014/main" id="{719FDF49-202D-469C-B4F7-1244CCC1E811}"/>
              </a:ext>
            </a:extLst>
          </p:cNvPr>
          <p:cNvGrpSpPr/>
          <p:nvPr/>
        </p:nvGrpSpPr>
        <p:grpSpPr>
          <a:xfrm>
            <a:off x="7274318" y="4321404"/>
            <a:ext cx="2094933" cy="840661"/>
            <a:chOff x="6614431" y="2188360"/>
            <a:chExt cx="1850324" cy="634789"/>
          </a:xfrm>
        </p:grpSpPr>
        <p:sp>
          <p:nvSpPr>
            <p:cNvPr id="233" name="Rectangle 50">
              <a:extLst>
                <a:ext uri="{FF2B5EF4-FFF2-40B4-BE49-F238E27FC236}">
                  <a16:creationId xmlns:a16="http://schemas.microsoft.com/office/drawing/2014/main" id="{583E77C9-0A06-4CDA-9582-0B1DADF3BA05}"/>
                </a:ext>
              </a:extLst>
            </p:cNvPr>
            <p:cNvSpPr/>
            <p:nvPr/>
          </p:nvSpPr>
          <p:spPr>
            <a:xfrm flipH="1">
              <a:off x="6614431" y="2188360"/>
              <a:ext cx="1850324" cy="634789"/>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
          <p:nvSpPr>
            <p:cNvPr id="231" name="Content Placeholder 2">
              <a:extLst>
                <a:ext uri="{FF2B5EF4-FFF2-40B4-BE49-F238E27FC236}">
                  <a16:creationId xmlns:a16="http://schemas.microsoft.com/office/drawing/2014/main" id="{DFBD07F6-619C-4B67-8C68-A9E90F76198B}"/>
                </a:ext>
              </a:extLst>
            </p:cNvPr>
            <p:cNvSpPr txBox="1">
              <a:spLocks/>
            </p:cNvSpPr>
            <p:nvPr/>
          </p:nvSpPr>
          <p:spPr>
            <a:xfrm>
              <a:off x="6860830" y="2277785"/>
              <a:ext cx="1357526" cy="455936"/>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h-TH" sz="2800">
                  <a:solidFill>
                    <a:srgbClr val="162F65"/>
                  </a:solidFill>
                  <a:latin typeface="DB Helvethaica X 55 Regular" panose="02000506090000020004" pitchFamily="2" charset="-34"/>
                  <a:cs typeface="DB Helvethaica X 55 Regular" panose="02000506090000020004" pitchFamily="2" charset="-34"/>
                </a:rPr>
                <a:t>ภาษีป้าย</a:t>
              </a:r>
            </a:p>
          </p:txBody>
        </p:sp>
      </p:grpSp>
      <p:grpSp>
        <p:nvGrpSpPr>
          <p:cNvPr id="236" name="Group 235">
            <a:extLst>
              <a:ext uri="{FF2B5EF4-FFF2-40B4-BE49-F238E27FC236}">
                <a16:creationId xmlns:a16="http://schemas.microsoft.com/office/drawing/2014/main" id="{FFEDCFAF-6D63-44EA-B845-5473BECB5CAC}"/>
              </a:ext>
            </a:extLst>
          </p:cNvPr>
          <p:cNvGrpSpPr/>
          <p:nvPr/>
        </p:nvGrpSpPr>
        <p:grpSpPr>
          <a:xfrm>
            <a:off x="9576135" y="4298999"/>
            <a:ext cx="2094933" cy="840661"/>
            <a:chOff x="6614431" y="2188359"/>
            <a:chExt cx="1850324" cy="634789"/>
          </a:xfrm>
        </p:grpSpPr>
        <p:sp>
          <p:nvSpPr>
            <p:cNvPr id="237" name="Rectangle 50">
              <a:extLst>
                <a:ext uri="{FF2B5EF4-FFF2-40B4-BE49-F238E27FC236}">
                  <a16:creationId xmlns:a16="http://schemas.microsoft.com/office/drawing/2014/main" id="{C18A2986-9785-423E-9265-9885815FDBC5}"/>
                </a:ext>
              </a:extLst>
            </p:cNvPr>
            <p:cNvSpPr/>
            <p:nvPr/>
          </p:nvSpPr>
          <p:spPr>
            <a:xfrm flipH="1">
              <a:off x="6614431" y="2188359"/>
              <a:ext cx="1850324" cy="634789"/>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2400">
                <a:solidFill>
                  <a:srgbClr val="253557"/>
                </a:solidFill>
              </a:endParaRPr>
            </a:p>
          </p:txBody>
        </p:sp>
        <p:sp>
          <p:nvSpPr>
            <p:cNvPr id="238" name="Content Placeholder 2">
              <a:extLst>
                <a:ext uri="{FF2B5EF4-FFF2-40B4-BE49-F238E27FC236}">
                  <a16:creationId xmlns:a16="http://schemas.microsoft.com/office/drawing/2014/main" id="{072575AE-E5EB-480C-96AA-B72573C47907}"/>
                </a:ext>
              </a:extLst>
            </p:cNvPr>
            <p:cNvSpPr txBox="1">
              <a:spLocks/>
            </p:cNvSpPr>
            <p:nvPr/>
          </p:nvSpPr>
          <p:spPr>
            <a:xfrm>
              <a:off x="6860830" y="2277785"/>
              <a:ext cx="1357526" cy="455936"/>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h-TH" sz="2800">
                  <a:solidFill>
                    <a:srgbClr val="162F65"/>
                  </a:solidFill>
                  <a:latin typeface="DB Helvethaica X 55 Regular" panose="02000506090000020004" pitchFamily="2" charset="-34"/>
                  <a:cs typeface="DB Helvethaica X 55 Regular" panose="02000506090000020004" pitchFamily="2" charset="-34"/>
                </a:rPr>
                <a:t>ภาษีเงินได้</a:t>
              </a:r>
            </a:p>
          </p:txBody>
        </p:sp>
      </p:grpSp>
      <p:grpSp>
        <p:nvGrpSpPr>
          <p:cNvPr id="239" name="Group 238">
            <a:extLst>
              <a:ext uri="{FF2B5EF4-FFF2-40B4-BE49-F238E27FC236}">
                <a16:creationId xmlns:a16="http://schemas.microsoft.com/office/drawing/2014/main" id="{7B46CD22-2CF8-4F97-81A7-63AC26D68FE2}"/>
              </a:ext>
            </a:extLst>
          </p:cNvPr>
          <p:cNvGrpSpPr/>
          <p:nvPr/>
        </p:nvGrpSpPr>
        <p:grpSpPr>
          <a:xfrm>
            <a:off x="2670680" y="4305345"/>
            <a:ext cx="2094933" cy="840661"/>
            <a:chOff x="6614431" y="2188359"/>
            <a:chExt cx="1850324" cy="634789"/>
          </a:xfrm>
        </p:grpSpPr>
        <p:sp>
          <p:nvSpPr>
            <p:cNvPr id="240" name="Rectangle 50">
              <a:extLst>
                <a:ext uri="{FF2B5EF4-FFF2-40B4-BE49-F238E27FC236}">
                  <a16:creationId xmlns:a16="http://schemas.microsoft.com/office/drawing/2014/main" id="{C27D6445-6BBD-4FF3-8BD9-47619AD81EA2}"/>
                </a:ext>
              </a:extLst>
            </p:cNvPr>
            <p:cNvSpPr/>
            <p:nvPr/>
          </p:nvSpPr>
          <p:spPr>
            <a:xfrm flipH="1">
              <a:off x="6614431" y="2188359"/>
              <a:ext cx="1850324" cy="634789"/>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200">
                <a:solidFill>
                  <a:srgbClr val="253557"/>
                </a:solidFill>
              </a:endParaRPr>
            </a:p>
          </p:txBody>
        </p:sp>
        <p:sp>
          <p:nvSpPr>
            <p:cNvPr id="241" name="Content Placeholder 2">
              <a:extLst>
                <a:ext uri="{FF2B5EF4-FFF2-40B4-BE49-F238E27FC236}">
                  <a16:creationId xmlns:a16="http://schemas.microsoft.com/office/drawing/2014/main" id="{EC7F9DF9-CD4A-40A1-8E34-F8CE99207370}"/>
                </a:ext>
              </a:extLst>
            </p:cNvPr>
            <p:cNvSpPr txBox="1">
              <a:spLocks/>
            </p:cNvSpPr>
            <p:nvPr/>
          </p:nvSpPr>
          <p:spPr>
            <a:xfrm>
              <a:off x="6860830" y="2277785"/>
              <a:ext cx="1357526" cy="455936"/>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h-TH">
                  <a:solidFill>
                    <a:srgbClr val="162F65"/>
                  </a:solidFill>
                  <a:latin typeface="DB Helvethaica X 55 Regular" panose="02000506090000020004" pitchFamily="2" charset="-34"/>
                  <a:cs typeface="DB Helvethaica X 55 Regular" panose="02000506090000020004" pitchFamily="2" charset="-34"/>
                </a:rPr>
                <a:t>ภาษีโรงเรือนและสิ่งปลูกสร้าง</a:t>
              </a:r>
            </a:p>
          </p:txBody>
        </p:sp>
      </p:grpSp>
      <p:pic>
        <p:nvPicPr>
          <p:cNvPr id="250" name="Picture 249" descr="Icon&#10;&#10;Description automatically generated">
            <a:extLst>
              <a:ext uri="{FF2B5EF4-FFF2-40B4-BE49-F238E27FC236}">
                <a16:creationId xmlns:a16="http://schemas.microsoft.com/office/drawing/2014/main" id="{ABEEC64D-F8AC-4B1D-AB51-1DA75FB718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75122" y="3184899"/>
            <a:ext cx="1478320" cy="1140877"/>
          </a:xfrm>
          <a:prstGeom prst="rect">
            <a:avLst/>
          </a:prstGeom>
        </p:spPr>
      </p:pic>
      <p:grpSp>
        <p:nvGrpSpPr>
          <p:cNvPr id="116" name="Group 115">
            <a:extLst>
              <a:ext uri="{FF2B5EF4-FFF2-40B4-BE49-F238E27FC236}">
                <a16:creationId xmlns:a16="http://schemas.microsoft.com/office/drawing/2014/main" id="{1FAB7856-1E5F-43A1-9AF1-101460C69CC3}"/>
              </a:ext>
            </a:extLst>
          </p:cNvPr>
          <p:cNvGrpSpPr/>
          <p:nvPr/>
        </p:nvGrpSpPr>
        <p:grpSpPr>
          <a:xfrm>
            <a:off x="7823604" y="3287363"/>
            <a:ext cx="1004721" cy="947678"/>
            <a:chOff x="6912742" y="1757598"/>
            <a:chExt cx="976318" cy="920888"/>
          </a:xfrm>
        </p:grpSpPr>
        <p:sp>
          <p:nvSpPr>
            <p:cNvPr id="25" name="Graphic 22" descr="Advertising with solid fill">
              <a:extLst>
                <a:ext uri="{FF2B5EF4-FFF2-40B4-BE49-F238E27FC236}">
                  <a16:creationId xmlns:a16="http://schemas.microsoft.com/office/drawing/2014/main" id="{0A145683-985F-43CA-A59C-E0F39982919E}"/>
                </a:ext>
              </a:extLst>
            </p:cNvPr>
            <p:cNvSpPr/>
            <p:nvPr/>
          </p:nvSpPr>
          <p:spPr>
            <a:xfrm>
              <a:off x="6933167" y="1757598"/>
              <a:ext cx="920888" cy="920888"/>
            </a:xfrm>
            <a:custGeom>
              <a:avLst/>
              <a:gdLst>
                <a:gd name="connsiteX0" fmla="*/ 1281112 w 1281111"/>
                <a:gd name="connsiteY0" fmla="*/ 816709 h 1281111"/>
                <a:gd name="connsiteX1" fmla="*/ 1281112 w 1281111"/>
                <a:gd name="connsiteY1" fmla="*/ 112097 h 1281111"/>
                <a:gd name="connsiteX2" fmla="*/ 1056917 w 1281111"/>
                <a:gd name="connsiteY2" fmla="*/ 112097 h 1281111"/>
                <a:gd name="connsiteX3" fmla="*/ 1056917 w 1281111"/>
                <a:gd name="connsiteY3" fmla="*/ 64056 h 1281111"/>
                <a:gd name="connsiteX4" fmla="*/ 1088945 w 1281111"/>
                <a:gd name="connsiteY4" fmla="*/ 32028 h 1281111"/>
                <a:gd name="connsiteX5" fmla="*/ 1056917 w 1281111"/>
                <a:gd name="connsiteY5" fmla="*/ 0 h 1281111"/>
                <a:gd name="connsiteX6" fmla="*/ 992862 w 1281111"/>
                <a:gd name="connsiteY6" fmla="*/ 0 h 1281111"/>
                <a:gd name="connsiteX7" fmla="*/ 960834 w 1281111"/>
                <a:gd name="connsiteY7" fmla="*/ 32028 h 1281111"/>
                <a:gd name="connsiteX8" fmla="*/ 992862 w 1281111"/>
                <a:gd name="connsiteY8" fmla="*/ 64056 h 1281111"/>
                <a:gd name="connsiteX9" fmla="*/ 992862 w 1281111"/>
                <a:gd name="connsiteY9" fmla="*/ 112097 h 1281111"/>
                <a:gd name="connsiteX10" fmla="*/ 672584 w 1281111"/>
                <a:gd name="connsiteY10" fmla="*/ 112097 h 1281111"/>
                <a:gd name="connsiteX11" fmla="*/ 672584 w 1281111"/>
                <a:gd name="connsiteY11" fmla="*/ 64056 h 1281111"/>
                <a:gd name="connsiteX12" fmla="*/ 704611 w 1281111"/>
                <a:gd name="connsiteY12" fmla="*/ 32028 h 1281111"/>
                <a:gd name="connsiteX13" fmla="*/ 672584 w 1281111"/>
                <a:gd name="connsiteY13" fmla="*/ 0 h 1281111"/>
                <a:gd name="connsiteX14" fmla="*/ 608528 w 1281111"/>
                <a:gd name="connsiteY14" fmla="*/ 0 h 1281111"/>
                <a:gd name="connsiteX15" fmla="*/ 576500 w 1281111"/>
                <a:gd name="connsiteY15" fmla="*/ 32028 h 1281111"/>
                <a:gd name="connsiteX16" fmla="*/ 608528 w 1281111"/>
                <a:gd name="connsiteY16" fmla="*/ 64056 h 1281111"/>
                <a:gd name="connsiteX17" fmla="*/ 608528 w 1281111"/>
                <a:gd name="connsiteY17" fmla="*/ 112097 h 1281111"/>
                <a:gd name="connsiteX18" fmla="*/ 288250 w 1281111"/>
                <a:gd name="connsiteY18" fmla="*/ 112097 h 1281111"/>
                <a:gd name="connsiteX19" fmla="*/ 288250 w 1281111"/>
                <a:gd name="connsiteY19" fmla="*/ 64056 h 1281111"/>
                <a:gd name="connsiteX20" fmla="*/ 320278 w 1281111"/>
                <a:gd name="connsiteY20" fmla="*/ 32028 h 1281111"/>
                <a:gd name="connsiteX21" fmla="*/ 288250 w 1281111"/>
                <a:gd name="connsiteY21" fmla="*/ 0 h 1281111"/>
                <a:gd name="connsiteX22" fmla="*/ 224195 w 1281111"/>
                <a:gd name="connsiteY22" fmla="*/ 0 h 1281111"/>
                <a:gd name="connsiteX23" fmla="*/ 192167 w 1281111"/>
                <a:gd name="connsiteY23" fmla="*/ 32028 h 1281111"/>
                <a:gd name="connsiteX24" fmla="*/ 224195 w 1281111"/>
                <a:gd name="connsiteY24" fmla="*/ 64056 h 1281111"/>
                <a:gd name="connsiteX25" fmla="*/ 224195 w 1281111"/>
                <a:gd name="connsiteY25" fmla="*/ 112097 h 1281111"/>
                <a:gd name="connsiteX26" fmla="*/ 0 w 1281111"/>
                <a:gd name="connsiteY26" fmla="*/ 112097 h 1281111"/>
                <a:gd name="connsiteX27" fmla="*/ 0 w 1281111"/>
                <a:gd name="connsiteY27" fmla="*/ 816709 h 1281111"/>
                <a:gd name="connsiteX28" fmla="*/ 40035 w 1281111"/>
                <a:gd name="connsiteY28" fmla="*/ 816709 h 1281111"/>
                <a:gd name="connsiteX29" fmla="*/ 40035 w 1281111"/>
                <a:gd name="connsiteY29" fmla="*/ 880764 h 1281111"/>
                <a:gd name="connsiteX30" fmla="*/ 32028 w 1281111"/>
                <a:gd name="connsiteY30" fmla="*/ 880764 h 1281111"/>
                <a:gd name="connsiteX31" fmla="*/ 0 w 1281111"/>
                <a:gd name="connsiteY31" fmla="*/ 912792 h 1281111"/>
                <a:gd name="connsiteX32" fmla="*/ 32028 w 1281111"/>
                <a:gd name="connsiteY32" fmla="*/ 944820 h 1281111"/>
                <a:gd name="connsiteX33" fmla="*/ 208181 w 1281111"/>
                <a:gd name="connsiteY33" fmla="*/ 944820 h 1281111"/>
                <a:gd name="connsiteX34" fmla="*/ 208181 w 1281111"/>
                <a:gd name="connsiteY34" fmla="*/ 1281112 h 1281111"/>
                <a:gd name="connsiteX35" fmla="*/ 304264 w 1281111"/>
                <a:gd name="connsiteY35" fmla="*/ 1281112 h 1281111"/>
                <a:gd name="connsiteX36" fmla="*/ 304264 w 1281111"/>
                <a:gd name="connsiteY36" fmla="*/ 944820 h 1281111"/>
                <a:gd name="connsiteX37" fmla="*/ 976848 w 1281111"/>
                <a:gd name="connsiteY37" fmla="*/ 944820 h 1281111"/>
                <a:gd name="connsiteX38" fmla="*/ 976848 w 1281111"/>
                <a:gd name="connsiteY38" fmla="*/ 1281112 h 1281111"/>
                <a:gd name="connsiteX39" fmla="*/ 1072931 w 1281111"/>
                <a:gd name="connsiteY39" fmla="*/ 1281112 h 1281111"/>
                <a:gd name="connsiteX40" fmla="*/ 1072931 w 1281111"/>
                <a:gd name="connsiteY40" fmla="*/ 944820 h 1281111"/>
                <a:gd name="connsiteX41" fmla="*/ 1249084 w 1281111"/>
                <a:gd name="connsiteY41" fmla="*/ 944820 h 1281111"/>
                <a:gd name="connsiteX42" fmla="*/ 1281112 w 1281111"/>
                <a:gd name="connsiteY42" fmla="*/ 912792 h 1281111"/>
                <a:gd name="connsiteX43" fmla="*/ 1249084 w 1281111"/>
                <a:gd name="connsiteY43" fmla="*/ 880764 h 1281111"/>
                <a:gd name="connsiteX44" fmla="*/ 1241077 w 1281111"/>
                <a:gd name="connsiteY44" fmla="*/ 880764 h 1281111"/>
                <a:gd name="connsiteX45" fmla="*/ 1241077 w 1281111"/>
                <a:gd name="connsiteY45" fmla="*/ 816709 h 1281111"/>
                <a:gd name="connsiteX46" fmla="*/ 808702 w 1281111"/>
                <a:gd name="connsiteY46" fmla="*/ 816709 h 1281111"/>
                <a:gd name="connsiteX47" fmla="*/ 808702 w 1281111"/>
                <a:gd name="connsiteY47" fmla="*/ 880764 h 1281111"/>
                <a:gd name="connsiteX48" fmla="*/ 738561 w 1281111"/>
                <a:gd name="connsiteY48" fmla="*/ 880764 h 1281111"/>
                <a:gd name="connsiteX49" fmla="*/ 802616 w 1281111"/>
                <a:gd name="connsiteY49" fmla="*/ 816709 h 1281111"/>
                <a:gd name="connsiteX50" fmla="*/ 856743 w 1281111"/>
                <a:gd name="connsiteY50" fmla="*/ 880764 h 1281111"/>
                <a:gd name="connsiteX51" fmla="*/ 856743 w 1281111"/>
                <a:gd name="connsiteY51" fmla="*/ 816709 h 1281111"/>
                <a:gd name="connsiteX52" fmla="*/ 926884 w 1281111"/>
                <a:gd name="connsiteY52" fmla="*/ 816709 h 1281111"/>
                <a:gd name="connsiteX53" fmla="*/ 862829 w 1281111"/>
                <a:gd name="connsiteY53" fmla="*/ 880764 h 1281111"/>
                <a:gd name="connsiteX54" fmla="*/ 670662 w 1281111"/>
                <a:gd name="connsiteY54" fmla="*/ 880764 h 1281111"/>
                <a:gd name="connsiteX55" fmla="*/ 664577 w 1281111"/>
                <a:gd name="connsiteY55" fmla="*/ 880764 h 1281111"/>
                <a:gd name="connsiteX56" fmla="*/ 664577 w 1281111"/>
                <a:gd name="connsiteY56" fmla="*/ 816709 h 1281111"/>
                <a:gd name="connsiteX57" fmla="*/ 734718 w 1281111"/>
                <a:gd name="connsiteY57" fmla="*/ 816709 h 1281111"/>
                <a:gd name="connsiteX58" fmla="*/ 616535 w 1281111"/>
                <a:gd name="connsiteY58" fmla="*/ 816709 h 1281111"/>
                <a:gd name="connsiteX59" fmla="*/ 616535 w 1281111"/>
                <a:gd name="connsiteY59" fmla="*/ 880764 h 1281111"/>
                <a:gd name="connsiteX60" fmla="*/ 546394 w 1281111"/>
                <a:gd name="connsiteY60" fmla="*/ 880764 h 1281111"/>
                <a:gd name="connsiteX61" fmla="*/ 610450 w 1281111"/>
                <a:gd name="connsiteY61" fmla="*/ 816709 h 1281111"/>
                <a:gd name="connsiteX62" fmla="*/ 478495 w 1281111"/>
                <a:gd name="connsiteY62" fmla="*/ 880764 h 1281111"/>
                <a:gd name="connsiteX63" fmla="*/ 472410 w 1281111"/>
                <a:gd name="connsiteY63" fmla="*/ 880764 h 1281111"/>
                <a:gd name="connsiteX64" fmla="*/ 472410 w 1281111"/>
                <a:gd name="connsiteY64" fmla="*/ 816709 h 1281111"/>
                <a:gd name="connsiteX65" fmla="*/ 542551 w 1281111"/>
                <a:gd name="connsiteY65" fmla="*/ 816709 h 1281111"/>
                <a:gd name="connsiteX66" fmla="*/ 424368 w 1281111"/>
                <a:gd name="connsiteY66" fmla="*/ 816709 h 1281111"/>
                <a:gd name="connsiteX67" fmla="*/ 424368 w 1281111"/>
                <a:gd name="connsiteY67" fmla="*/ 880764 h 1281111"/>
                <a:gd name="connsiteX68" fmla="*/ 354227 w 1281111"/>
                <a:gd name="connsiteY68" fmla="*/ 880764 h 1281111"/>
                <a:gd name="connsiteX69" fmla="*/ 418283 w 1281111"/>
                <a:gd name="connsiteY69" fmla="*/ 816709 h 1281111"/>
                <a:gd name="connsiteX70" fmla="*/ 286328 w 1281111"/>
                <a:gd name="connsiteY70" fmla="*/ 880764 h 1281111"/>
                <a:gd name="connsiteX71" fmla="*/ 280243 w 1281111"/>
                <a:gd name="connsiteY71" fmla="*/ 880764 h 1281111"/>
                <a:gd name="connsiteX72" fmla="*/ 280243 w 1281111"/>
                <a:gd name="connsiteY72" fmla="*/ 816709 h 1281111"/>
                <a:gd name="connsiteX73" fmla="*/ 350384 w 1281111"/>
                <a:gd name="connsiteY73" fmla="*/ 816709 h 1281111"/>
                <a:gd name="connsiteX74" fmla="*/ 232201 w 1281111"/>
                <a:gd name="connsiteY74" fmla="*/ 816709 h 1281111"/>
                <a:gd name="connsiteX75" fmla="*/ 232201 w 1281111"/>
                <a:gd name="connsiteY75" fmla="*/ 880764 h 1281111"/>
                <a:gd name="connsiteX76" fmla="*/ 162061 w 1281111"/>
                <a:gd name="connsiteY76" fmla="*/ 880764 h 1281111"/>
                <a:gd name="connsiteX77" fmla="*/ 226116 w 1281111"/>
                <a:gd name="connsiteY77" fmla="*/ 816709 h 1281111"/>
                <a:gd name="connsiteX78" fmla="*/ 994783 w 1281111"/>
                <a:gd name="connsiteY78" fmla="*/ 816709 h 1281111"/>
                <a:gd name="connsiteX79" fmla="*/ 1000869 w 1281111"/>
                <a:gd name="connsiteY79" fmla="*/ 816709 h 1281111"/>
                <a:gd name="connsiteX80" fmla="*/ 1000869 w 1281111"/>
                <a:gd name="connsiteY80" fmla="*/ 880764 h 1281111"/>
                <a:gd name="connsiteX81" fmla="*/ 930728 w 1281111"/>
                <a:gd name="connsiteY81" fmla="*/ 880764 h 1281111"/>
                <a:gd name="connsiteX82" fmla="*/ 1048910 w 1281111"/>
                <a:gd name="connsiteY82" fmla="*/ 880764 h 1281111"/>
                <a:gd name="connsiteX83" fmla="*/ 1048910 w 1281111"/>
                <a:gd name="connsiteY83" fmla="*/ 816709 h 1281111"/>
                <a:gd name="connsiteX84" fmla="*/ 1119051 w 1281111"/>
                <a:gd name="connsiteY84" fmla="*/ 816709 h 1281111"/>
                <a:gd name="connsiteX85" fmla="*/ 1054995 w 1281111"/>
                <a:gd name="connsiteY85" fmla="*/ 880764 h 1281111"/>
                <a:gd name="connsiteX86" fmla="*/ 64056 w 1281111"/>
                <a:gd name="connsiteY86" fmla="*/ 176153 h 1281111"/>
                <a:gd name="connsiteX87" fmla="*/ 1217056 w 1281111"/>
                <a:gd name="connsiteY87" fmla="*/ 176153 h 1281111"/>
                <a:gd name="connsiteX88" fmla="*/ 1217056 w 1281111"/>
                <a:gd name="connsiteY88" fmla="*/ 752653 h 1281111"/>
                <a:gd name="connsiteX89" fmla="*/ 64056 w 1281111"/>
                <a:gd name="connsiteY89" fmla="*/ 752653 h 1281111"/>
                <a:gd name="connsiteX90" fmla="*/ 88076 w 1281111"/>
                <a:gd name="connsiteY90" fmla="*/ 816709 h 1281111"/>
                <a:gd name="connsiteX91" fmla="*/ 158217 w 1281111"/>
                <a:gd name="connsiteY91" fmla="*/ 816709 h 1281111"/>
                <a:gd name="connsiteX92" fmla="*/ 94162 w 1281111"/>
                <a:gd name="connsiteY92" fmla="*/ 880764 h 1281111"/>
                <a:gd name="connsiteX93" fmla="*/ 88076 w 1281111"/>
                <a:gd name="connsiteY93" fmla="*/ 880764 h 1281111"/>
                <a:gd name="connsiteX94" fmla="*/ 1193035 w 1281111"/>
                <a:gd name="connsiteY94" fmla="*/ 880764 h 1281111"/>
                <a:gd name="connsiteX95" fmla="*/ 1122894 w 1281111"/>
                <a:gd name="connsiteY95" fmla="*/ 880764 h 1281111"/>
                <a:gd name="connsiteX96" fmla="*/ 1186950 w 1281111"/>
                <a:gd name="connsiteY96" fmla="*/ 816709 h 1281111"/>
                <a:gd name="connsiteX97" fmla="*/ 1193035 w 1281111"/>
                <a:gd name="connsiteY97" fmla="*/ 816709 h 1281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281111" h="1281111">
                  <a:moveTo>
                    <a:pt x="1281112" y="816709"/>
                  </a:moveTo>
                  <a:lnTo>
                    <a:pt x="1281112" y="112097"/>
                  </a:lnTo>
                  <a:lnTo>
                    <a:pt x="1056917" y="112097"/>
                  </a:lnTo>
                  <a:lnTo>
                    <a:pt x="1056917" y="64056"/>
                  </a:lnTo>
                  <a:cubicBezTo>
                    <a:pt x="1074606" y="64056"/>
                    <a:pt x="1088945" y="49717"/>
                    <a:pt x="1088945" y="32028"/>
                  </a:cubicBezTo>
                  <a:cubicBezTo>
                    <a:pt x="1088945" y="14339"/>
                    <a:pt x="1074606" y="0"/>
                    <a:pt x="1056917" y="0"/>
                  </a:cubicBezTo>
                  <a:lnTo>
                    <a:pt x="992862" y="0"/>
                  </a:lnTo>
                  <a:cubicBezTo>
                    <a:pt x="975173" y="0"/>
                    <a:pt x="960834" y="14339"/>
                    <a:pt x="960834" y="32028"/>
                  </a:cubicBezTo>
                  <a:cubicBezTo>
                    <a:pt x="960834" y="49717"/>
                    <a:pt x="975173" y="64056"/>
                    <a:pt x="992862" y="64056"/>
                  </a:cubicBezTo>
                  <a:lnTo>
                    <a:pt x="992862" y="112097"/>
                  </a:lnTo>
                  <a:lnTo>
                    <a:pt x="672584" y="112097"/>
                  </a:lnTo>
                  <a:lnTo>
                    <a:pt x="672584" y="64056"/>
                  </a:lnTo>
                  <a:cubicBezTo>
                    <a:pt x="690273" y="64056"/>
                    <a:pt x="704611" y="49717"/>
                    <a:pt x="704611" y="32028"/>
                  </a:cubicBezTo>
                  <a:cubicBezTo>
                    <a:pt x="704611" y="14339"/>
                    <a:pt x="690273" y="0"/>
                    <a:pt x="672584" y="0"/>
                  </a:cubicBezTo>
                  <a:lnTo>
                    <a:pt x="608528" y="0"/>
                  </a:lnTo>
                  <a:cubicBezTo>
                    <a:pt x="590839" y="0"/>
                    <a:pt x="576500" y="14339"/>
                    <a:pt x="576500" y="32028"/>
                  </a:cubicBezTo>
                  <a:cubicBezTo>
                    <a:pt x="576500" y="49717"/>
                    <a:pt x="590839" y="64056"/>
                    <a:pt x="608528" y="64056"/>
                  </a:cubicBezTo>
                  <a:lnTo>
                    <a:pt x="608528" y="112097"/>
                  </a:lnTo>
                  <a:lnTo>
                    <a:pt x="288250" y="112097"/>
                  </a:lnTo>
                  <a:lnTo>
                    <a:pt x="288250" y="64056"/>
                  </a:lnTo>
                  <a:cubicBezTo>
                    <a:pt x="305939" y="64056"/>
                    <a:pt x="320278" y="49717"/>
                    <a:pt x="320278" y="32028"/>
                  </a:cubicBezTo>
                  <a:cubicBezTo>
                    <a:pt x="320278" y="14339"/>
                    <a:pt x="305939" y="0"/>
                    <a:pt x="288250" y="0"/>
                  </a:cubicBezTo>
                  <a:lnTo>
                    <a:pt x="224195" y="0"/>
                  </a:lnTo>
                  <a:cubicBezTo>
                    <a:pt x="206506" y="0"/>
                    <a:pt x="192167" y="14339"/>
                    <a:pt x="192167" y="32028"/>
                  </a:cubicBezTo>
                  <a:cubicBezTo>
                    <a:pt x="192167" y="49717"/>
                    <a:pt x="206506" y="64056"/>
                    <a:pt x="224195" y="64056"/>
                  </a:cubicBezTo>
                  <a:lnTo>
                    <a:pt x="224195" y="112097"/>
                  </a:lnTo>
                  <a:lnTo>
                    <a:pt x="0" y="112097"/>
                  </a:lnTo>
                  <a:lnTo>
                    <a:pt x="0" y="816709"/>
                  </a:lnTo>
                  <a:lnTo>
                    <a:pt x="40035" y="816709"/>
                  </a:lnTo>
                  <a:lnTo>
                    <a:pt x="40035" y="880764"/>
                  </a:lnTo>
                  <a:lnTo>
                    <a:pt x="32028" y="880764"/>
                  </a:lnTo>
                  <a:cubicBezTo>
                    <a:pt x="14339" y="880764"/>
                    <a:pt x="0" y="895103"/>
                    <a:pt x="0" y="912792"/>
                  </a:cubicBezTo>
                  <a:cubicBezTo>
                    <a:pt x="0" y="930481"/>
                    <a:pt x="14339" y="944820"/>
                    <a:pt x="32028" y="944820"/>
                  </a:cubicBezTo>
                  <a:lnTo>
                    <a:pt x="208181" y="944820"/>
                  </a:lnTo>
                  <a:lnTo>
                    <a:pt x="208181" y="1281112"/>
                  </a:lnTo>
                  <a:lnTo>
                    <a:pt x="304264" y="1281112"/>
                  </a:lnTo>
                  <a:lnTo>
                    <a:pt x="304264" y="944820"/>
                  </a:lnTo>
                  <a:lnTo>
                    <a:pt x="976848" y="944820"/>
                  </a:lnTo>
                  <a:lnTo>
                    <a:pt x="976848" y="1281112"/>
                  </a:lnTo>
                  <a:lnTo>
                    <a:pt x="1072931" y="1281112"/>
                  </a:lnTo>
                  <a:lnTo>
                    <a:pt x="1072931" y="944820"/>
                  </a:lnTo>
                  <a:lnTo>
                    <a:pt x="1249084" y="944820"/>
                  </a:lnTo>
                  <a:cubicBezTo>
                    <a:pt x="1266773" y="944820"/>
                    <a:pt x="1281112" y="930481"/>
                    <a:pt x="1281112" y="912792"/>
                  </a:cubicBezTo>
                  <a:cubicBezTo>
                    <a:pt x="1281112" y="895103"/>
                    <a:pt x="1266773" y="880764"/>
                    <a:pt x="1249084" y="880764"/>
                  </a:cubicBezTo>
                  <a:lnTo>
                    <a:pt x="1241077" y="880764"/>
                  </a:lnTo>
                  <a:lnTo>
                    <a:pt x="1241077" y="816709"/>
                  </a:lnTo>
                  <a:close/>
                  <a:moveTo>
                    <a:pt x="808702" y="816709"/>
                  </a:moveTo>
                  <a:lnTo>
                    <a:pt x="808702" y="880764"/>
                  </a:lnTo>
                  <a:lnTo>
                    <a:pt x="738561" y="880764"/>
                  </a:lnTo>
                  <a:lnTo>
                    <a:pt x="802616" y="816709"/>
                  </a:lnTo>
                  <a:close/>
                  <a:moveTo>
                    <a:pt x="856743" y="880764"/>
                  </a:moveTo>
                  <a:lnTo>
                    <a:pt x="856743" y="816709"/>
                  </a:lnTo>
                  <a:lnTo>
                    <a:pt x="926884" y="816709"/>
                  </a:lnTo>
                  <a:lnTo>
                    <a:pt x="862829" y="880764"/>
                  </a:lnTo>
                  <a:close/>
                  <a:moveTo>
                    <a:pt x="670662" y="880764"/>
                  </a:moveTo>
                  <a:lnTo>
                    <a:pt x="664577" y="880764"/>
                  </a:lnTo>
                  <a:lnTo>
                    <a:pt x="664577" y="816709"/>
                  </a:lnTo>
                  <a:lnTo>
                    <a:pt x="734718" y="816709"/>
                  </a:lnTo>
                  <a:close/>
                  <a:moveTo>
                    <a:pt x="616535" y="816709"/>
                  </a:moveTo>
                  <a:lnTo>
                    <a:pt x="616535" y="880764"/>
                  </a:lnTo>
                  <a:lnTo>
                    <a:pt x="546394" y="880764"/>
                  </a:lnTo>
                  <a:lnTo>
                    <a:pt x="610450" y="816709"/>
                  </a:lnTo>
                  <a:close/>
                  <a:moveTo>
                    <a:pt x="478495" y="880764"/>
                  </a:moveTo>
                  <a:lnTo>
                    <a:pt x="472410" y="880764"/>
                  </a:lnTo>
                  <a:lnTo>
                    <a:pt x="472410" y="816709"/>
                  </a:lnTo>
                  <a:lnTo>
                    <a:pt x="542551" y="816709"/>
                  </a:lnTo>
                  <a:close/>
                  <a:moveTo>
                    <a:pt x="424368" y="816709"/>
                  </a:moveTo>
                  <a:lnTo>
                    <a:pt x="424368" y="880764"/>
                  </a:lnTo>
                  <a:lnTo>
                    <a:pt x="354227" y="880764"/>
                  </a:lnTo>
                  <a:lnTo>
                    <a:pt x="418283" y="816709"/>
                  </a:lnTo>
                  <a:close/>
                  <a:moveTo>
                    <a:pt x="286328" y="880764"/>
                  </a:moveTo>
                  <a:lnTo>
                    <a:pt x="280243" y="880764"/>
                  </a:lnTo>
                  <a:lnTo>
                    <a:pt x="280243" y="816709"/>
                  </a:lnTo>
                  <a:lnTo>
                    <a:pt x="350384" y="816709"/>
                  </a:lnTo>
                  <a:close/>
                  <a:moveTo>
                    <a:pt x="232201" y="816709"/>
                  </a:moveTo>
                  <a:lnTo>
                    <a:pt x="232201" y="880764"/>
                  </a:lnTo>
                  <a:lnTo>
                    <a:pt x="162061" y="880764"/>
                  </a:lnTo>
                  <a:lnTo>
                    <a:pt x="226116" y="816709"/>
                  </a:lnTo>
                  <a:close/>
                  <a:moveTo>
                    <a:pt x="994783" y="816709"/>
                  </a:moveTo>
                  <a:lnTo>
                    <a:pt x="1000869" y="816709"/>
                  </a:lnTo>
                  <a:lnTo>
                    <a:pt x="1000869" y="880764"/>
                  </a:lnTo>
                  <a:lnTo>
                    <a:pt x="930728" y="880764"/>
                  </a:lnTo>
                  <a:close/>
                  <a:moveTo>
                    <a:pt x="1048910" y="880764"/>
                  </a:moveTo>
                  <a:lnTo>
                    <a:pt x="1048910" y="816709"/>
                  </a:lnTo>
                  <a:lnTo>
                    <a:pt x="1119051" y="816709"/>
                  </a:lnTo>
                  <a:lnTo>
                    <a:pt x="1054995" y="880764"/>
                  </a:lnTo>
                  <a:close/>
                  <a:moveTo>
                    <a:pt x="64056" y="176153"/>
                  </a:moveTo>
                  <a:lnTo>
                    <a:pt x="1217056" y="176153"/>
                  </a:lnTo>
                  <a:lnTo>
                    <a:pt x="1217056" y="752653"/>
                  </a:lnTo>
                  <a:lnTo>
                    <a:pt x="64056" y="752653"/>
                  </a:lnTo>
                  <a:close/>
                  <a:moveTo>
                    <a:pt x="88076" y="816709"/>
                  </a:moveTo>
                  <a:lnTo>
                    <a:pt x="158217" y="816709"/>
                  </a:lnTo>
                  <a:lnTo>
                    <a:pt x="94162" y="880764"/>
                  </a:lnTo>
                  <a:lnTo>
                    <a:pt x="88076" y="880764"/>
                  </a:lnTo>
                  <a:close/>
                  <a:moveTo>
                    <a:pt x="1193035" y="880764"/>
                  </a:moveTo>
                  <a:lnTo>
                    <a:pt x="1122894" y="880764"/>
                  </a:lnTo>
                  <a:lnTo>
                    <a:pt x="1186950" y="816709"/>
                  </a:lnTo>
                  <a:lnTo>
                    <a:pt x="1193035" y="816709"/>
                  </a:lnTo>
                  <a:close/>
                </a:path>
              </a:pathLst>
            </a:custGeom>
            <a:solidFill>
              <a:srgbClr val="1C3C82"/>
            </a:solidFill>
            <a:ln w="15974" cap="flat">
              <a:noFill/>
              <a:prstDash val="solid"/>
              <a:miter/>
            </a:ln>
          </p:spPr>
          <p:txBody>
            <a:bodyPr rtlCol="0" anchor="ctr"/>
            <a:lstStyle/>
            <a:p>
              <a:endParaRPr lang="th-TH"/>
            </a:p>
          </p:txBody>
        </p:sp>
        <p:sp>
          <p:nvSpPr>
            <p:cNvPr id="134" name="Content Placeholder 2">
              <a:extLst>
                <a:ext uri="{FF2B5EF4-FFF2-40B4-BE49-F238E27FC236}">
                  <a16:creationId xmlns:a16="http://schemas.microsoft.com/office/drawing/2014/main" id="{3983830D-2FFB-4626-BE75-33DF1AA37723}"/>
                </a:ext>
              </a:extLst>
            </p:cNvPr>
            <p:cNvSpPr txBox="1">
              <a:spLocks/>
            </p:cNvSpPr>
            <p:nvPr/>
          </p:nvSpPr>
          <p:spPr>
            <a:xfrm>
              <a:off x="6912742" y="1889554"/>
              <a:ext cx="976318" cy="39874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h-TH">
                  <a:solidFill>
                    <a:srgbClr val="0F2043"/>
                  </a:solidFill>
                  <a:latin typeface="DB Helvethaica X 55 Regular" panose="02000506090000020004" pitchFamily="2" charset="-34"/>
                  <a:cs typeface="DB Helvethaica X 55 Regular" panose="02000506090000020004" pitchFamily="2" charset="-34"/>
                </a:rPr>
                <a:t>โฆษณา</a:t>
              </a:r>
            </a:p>
          </p:txBody>
        </p:sp>
      </p:grpSp>
      <p:grpSp>
        <p:nvGrpSpPr>
          <p:cNvPr id="269" name="Group 268">
            <a:extLst>
              <a:ext uri="{FF2B5EF4-FFF2-40B4-BE49-F238E27FC236}">
                <a16:creationId xmlns:a16="http://schemas.microsoft.com/office/drawing/2014/main" id="{AD1D4E58-8DEE-4443-B2D8-D8FE2522E6C7}"/>
              </a:ext>
            </a:extLst>
          </p:cNvPr>
          <p:cNvGrpSpPr/>
          <p:nvPr/>
        </p:nvGrpSpPr>
        <p:grpSpPr>
          <a:xfrm>
            <a:off x="10006910" y="3204025"/>
            <a:ext cx="1285727" cy="995192"/>
            <a:chOff x="9376548" y="1766906"/>
            <a:chExt cx="1138644" cy="881345"/>
          </a:xfrm>
        </p:grpSpPr>
        <p:sp>
          <p:nvSpPr>
            <p:cNvPr id="17" name="Freeform: Shape 16">
              <a:extLst>
                <a:ext uri="{FF2B5EF4-FFF2-40B4-BE49-F238E27FC236}">
                  <a16:creationId xmlns:a16="http://schemas.microsoft.com/office/drawing/2014/main" id="{31669D49-C731-42C7-A773-32CA9EFCE881}"/>
                </a:ext>
              </a:extLst>
            </p:cNvPr>
            <p:cNvSpPr/>
            <p:nvPr/>
          </p:nvSpPr>
          <p:spPr>
            <a:xfrm rot="20938260">
              <a:off x="9417402" y="2150508"/>
              <a:ext cx="312147" cy="420904"/>
            </a:xfrm>
            <a:custGeom>
              <a:avLst/>
              <a:gdLst>
                <a:gd name="connsiteX0" fmla="*/ 0 w 312147"/>
                <a:gd name="connsiteY0" fmla="*/ 0 h 420904"/>
                <a:gd name="connsiteX1" fmla="*/ 312147 w 312147"/>
                <a:gd name="connsiteY1" fmla="*/ 0 h 420904"/>
                <a:gd name="connsiteX2" fmla="*/ 312147 w 312147"/>
                <a:gd name="connsiteY2" fmla="*/ 420904 h 420904"/>
                <a:gd name="connsiteX3" fmla="*/ 0 w 312147"/>
                <a:gd name="connsiteY3" fmla="*/ 420904 h 420904"/>
              </a:gdLst>
              <a:ahLst/>
              <a:cxnLst>
                <a:cxn ang="0">
                  <a:pos x="connsiteX0" y="connsiteY0"/>
                </a:cxn>
                <a:cxn ang="0">
                  <a:pos x="connsiteX1" y="connsiteY1"/>
                </a:cxn>
                <a:cxn ang="0">
                  <a:pos x="connsiteX2" y="connsiteY2"/>
                </a:cxn>
                <a:cxn ang="0">
                  <a:pos x="connsiteX3" y="connsiteY3"/>
                </a:cxn>
              </a:cxnLst>
              <a:rect l="l" t="t" r="r" b="b"/>
              <a:pathLst>
                <a:path w="312147" h="420904">
                  <a:moveTo>
                    <a:pt x="0" y="0"/>
                  </a:moveTo>
                  <a:lnTo>
                    <a:pt x="312147" y="0"/>
                  </a:lnTo>
                  <a:lnTo>
                    <a:pt x="312147" y="420904"/>
                  </a:lnTo>
                  <a:lnTo>
                    <a:pt x="0" y="420904"/>
                  </a:lnTo>
                  <a:close/>
                </a:path>
              </a:pathLst>
            </a:custGeom>
            <a:solidFill>
              <a:schemeClr val="accent4"/>
            </a:solidFill>
            <a:ln w="1409" cap="flat">
              <a:noFill/>
              <a:prstDash val="solid"/>
              <a:miter/>
            </a:ln>
          </p:spPr>
          <p:txBody>
            <a:bodyPr rtlCol="0" anchor="ctr"/>
            <a:lstStyle/>
            <a:p>
              <a:endParaRPr lang="th-TH"/>
            </a:p>
          </p:txBody>
        </p:sp>
        <p:sp>
          <p:nvSpPr>
            <p:cNvPr id="23" name="Freeform: Shape 22">
              <a:extLst>
                <a:ext uri="{FF2B5EF4-FFF2-40B4-BE49-F238E27FC236}">
                  <a16:creationId xmlns:a16="http://schemas.microsoft.com/office/drawing/2014/main" id="{8B08683E-A4ED-4590-82DB-F9C898D8E251}"/>
                </a:ext>
              </a:extLst>
            </p:cNvPr>
            <p:cNvSpPr/>
            <p:nvPr/>
          </p:nvSpPr>
          <p:spPr>
            <a:xfrm>
              <a:off x="9565061" y="2203336"/>
              <a:ext cx="312156" cy="420917"/>
            </a:xfrm>
            <a:custGeom>
              <a:avLst/>
              <a:gdLst>
                <a:gd name="connsiteX0" fmla="*/ 0 w 312156"/>
                <a:gd name="connsiteY0" fmla="*/ 0 h 420917"/>
                <a:gd name="connsiteX1" fmla="*/ 312157 w 312156"/>
                <a:gd name="connsiteY1" fmla="*/ 0 h 420917"/>
                <a:gd name="connsiteX2" fmla="*/ 312157 w 312156"/>
                <a:gd name="connsiteY2" fmla="*/ 420917 h 420917"/>
                <a:gd name="connsiteX3" fmla="*/ 0 w 312156"/>
                <a:gd name="connsiteY3" fmla="*/ 420917 h 420917"/>
              </a:gdLst>
              <a:ahLst/>
              <a:cxnLst>
                <a:cxn ang="0">
                  <a:pos x="connsiteX0" y="connsiteY0"/>
                </a:cxn>
                <a:cxn ang="0">
                  <a:pos x="connsiteX1" y="connsiteY1"/>
                </a:cxn>
                <a:cxn ang="0">
                  <a:pos x="connsiteX2" y="connsiteY2"/>
                </a:cxn>
                <a:cxn ang="0">
                  <a:pos x="connsiteX3" y="connsiteY3"/>
                </a:cxn>
              </a:cxnLst>
              <a:rect l="l" t="t" r="r" b="b"/>
              <a:pathLst>
                <a:path w="312156" h="420917">
                  <a:moveTo>
                    <a:pt x="0" y="0"/>
                  </a:moveTo>
                  <a:lnTo>
                    <a:pt x="312157" y="0"/>
                  </a:lnTo>
                  <a:lnTo>
                    <a:pt x="312157" y="420917"/>
                  </a:lnTo>
                  <a:lnTo>
                    <a:pt x="0" y="420917"/>
                  </a:lnTo>
                  <a:close/>
                </a:path>
              </a:pathLst>
            </a:custGeom>
            <a:solidFill>
              <a:schemeClr val="bg1">
                <a:lumMod val="85000"/>
              </a:schemeClr>
            </a:solidFill>
            <a:ln w="1409" cap="flat">
              <a:noFill/>
              <a:prstDash val="solid"/>
              <a:miter/>
            </a:ln>
          </p:spPr>
          <p:txBody>
            <a:bodyPr rtlCol="0" anchor="ctr"/>
            <a:lstStyle/>
            <a:p>
              <a:endParaRPr lang="th-TH"/>
            </a:p>
          </p:txBody>
        </p:sp>
        <p:sp>
          <p:nvSpPr>
            <p:cNvPr id="24" name="Freeform: Shape 23">
              <a:extLst>
                <a:ext uri="{FF2B5EF4-FFF2-40B4-BE49-F238E27FC236}">
                  <a16:creationId xmlns:a16="http://schemas.microsoft.com/office/drawing/2014/main" id="{05DDC627-6D38-49C1-BDE3-0672693235B7}"/>
                </a:ext>
              </a:extLst>
            </p:cNvPr>
            <p:cNvSpPr/>
            <p:nvPr/>
          </p:nvSpPr>
          <p:spPr>
            <a:xfrm>
              <a:off x="9609554" y="2272241"/>
              <a:ext cx="223170" cy="287297"/>
            </a:xfrm>
            <a:custGeom>
              <a:avLst/>
              <a:gdLst>
                <a:gd name="connsiteX0" fmla="*/ 223171 w 223170"/>
                <a:gd name="connsiteY0" fmla="*/ 287297 h 287297"/>
                <a:gd name="connsiteX1" fmla="*/ 0 w 223170"/>
                <a:gd name="connsiteY1" fmla="*/ 287297 h 287297"/>
                <a:gd name="connsiteX2" fmla="*/ 0 w 223170"/>
                <a:gd name="connsiteY2" fmla="*/ 285885 h 287297"/>
                <a:gd name="connsiteX3" fmla="*/ 223171 w 223170"/>
                <a:gd name="connsiteY3" fmla="*/ 285885 h 287297"/>
                <a:gd name="connsiteX4" fmla="*/ 223171 w 223170"/>
                <a:gd name="connsiteY4" fmla="*/ 287297 h 287297"/>
                <a:gd name="connsiteX5" fmla="*/ 223171 w 223170"/>
                <a:gd name="connsiteY5" fmla="*/ 272890 h 287297"/>
                <a:gd name="connsiteX6" fmla="*/ 0 w 223170"/>
                <a:gd name="connsiteY6" fmla="*/ 272890 h 287297"/>
                <a:gd name="connsiteX7" fmla="*/ 0 w 223170"/>
                <a:gd name="connsiteY7" fmla="*/ 274302 h 287297"/>
                <a:gd name="connsiteX8" fmla="*/ 223171 w 223170"/>
                <a:gd name="connsiteY8" fmla="*/ 274302 h 287297"/>
                <a:gd name="connsiteX9" fmla="*/ 223171 w 223170"/>
                <a:gd name="connsiteY9" fmla="*/ 272890 h 287297"/>
                <a:gd name="connsiteX10" fmla="*/ 223171 w 223170"/>
                <a:gd name="connsiteY10" fmla="*/ 259895 h 287297"/>
                <a:gd name="connsiteX11" fmla="*/ 0 w 223170"/>
                <a:gd name="connsiteY11" fmla="*/ 259895 h 287297"/>
                <a:gd name="connsiteX12" fmla="*/ 0 w 223170"/>
                <a:gd name="connsiteY12" fmla="*/ 261308 h 287297"/>
                <a:gd name="connsiteX13" fmla="*/ 223171 w 223170"/>
                <a:gd name="connsiteY13" fmla="*/ 261308 h 287297"/>
                <a:gd name="connsiteX14" fmla="*/ 223171 w 223170"/>
                <a:gd name="connsiteY14" fmla="*/ 259895 h 287297"/>
                <a:gd name="connsiteX15" fmla="*/ 223171 w 223170"/>
                <a:gd name="connsiteY15" fmla="*/ 246901 h 287297"/>
                <a:gd name="connsiteX16" fmla="*/ 0 w 223170"/>
                <a:gd name="connsiteY16" fmla="*/ 246901 h 287297"/>
                <a:gd name="connsiteX17" fmla="*/ 0 w 223170"/>
                <a:gd name="connsiteY17" fmla="*/ 248313 h 287297"/>
                <a:gd name="connsiteX18" fmla="*/ 223171 w 223170"/>
                <a:gd name="connsiteY18" fmla="*/ 248313 h 287297"/>
                <a:gd name="connsiteX19" fmla="*/ 223171 w 223170"/>
                <a:gd name="connsiteY19" fmla="*/ 246901 h 287297"/>
                <a:gd name="connsiteX20" fmla="*/ 223171 w 223170"/>
                <a:gd name="connsiteY20" fmla="*/ 233906 h 287297"/>
                <a:gd name="connsiteX21" fmla="*/ 0 w 223170"/>
                <a:gd name="connsiteY21" fmla="*/ 233906 h 287297"/>
                <a:gd name="connsiteX22" fmla="*/ 0 w 223170"/>
                <a:gd name="connsiteY22" fmla="*/ 235318 h 287297"/>
                <a:gd name="connsiteX23" fmla="*/ 223171 w 223170"/>
                <a:gd name="connsiteY23" fmla="*/ 235318 h 287297"/>
                <a:gd name="connsiteX24" fmla="*/ 223171 w 223170"/>
                <a:gd name="connsiteY24" fmla="*/ 233906 h 287297"/>
                <a:gd name="connsiteX25" fmla="*/ 223171 w 223170"/>
                <a:gd name="connsiteY25" fmla="*/ 220911 h 287297"/>
                <a:gd name="connsiteX26" fmla="*/ 0 w 223170"/>
                <a:gd name="connsiteY26" fmla="*/ 220911 h 287297"/>
                <a:gd name="connsiteX27" fmla="*/ 0 w 223170"/>
                <a:gd name="connsiteY27" fmla="*/ 222323 h 287297"/>
                <a:gd name="connsiteX28" fmla="*/ 223171 w 223170"/>
                <a:gd name="connsiteY28" fmla="*/ 222323 h 287297"/>
                <a:gd name="connsiteX29" fmla="*/ 223171 w 223170"/>
                <a:gd name="connsiteY29" fmla="*/ 220911 h 287297"/>
                <a:gd name="connsiteX30" fmla="*/ 223171 w 223170"/>
                <a:gd name="connsiteY30" fmla="*/ 207916 h 287297"/>
                <a:gd name="connsiteX31" fmla="*/ 0 w 223170"/>
                <a:gd name="connsiteY31" fmla="*/ 207916 h 287297"/>
                <a:gd name="connsiteX32" fmla="*/ 0 w 223170"/>
                <a:gd name="connsiteY32" fmla="*/ 209329 h 287297"/>
                <a:gd name="connsiteX33" fmla="*/ 223171 w 223170"/>
                <a:gd name="connsiteY33" fmla="*/ 209329 h 287297"/>
                <a:gd name="connsiteX34" fmla="*/ 223171 w 223170"/>
                <a:gd name="connsiteY34" fmla="*/ 207916 h 287297"/>
                <a:gd name="connsiteX35" fmla="*/ 223171 w 223170"/>
                <a:gd name="connsiteY35" fmla="*/ 194921 h 287297"/>
                <a:gd name="connsiteX36" fmla="*/ 0 w 223170"/>
                <a:gd name="connsiteY36" fmla="*/ 194921 h 287297"/>
                <a:gd name="connsiteX37" fmla="*/ 0 w 223170"/>
                <a:gd name="connsiteY37" fmla="*/ 196334 h 287297"/>
                <a:gd name="connsiteX38" fmla="*/ 223171 w 223170"/>
                <a:gd name="connsiteY38" fmla="*/ 196334 h 287297"/>
                <a:gd name="connsiteX39" fmla="*/ 223171 w 223170"/>
                <a:gd name="connsiteY39" fmla="*/ 194921 h 287297"/>
                <a:gd name="connsiteX40" fmla="*/ 223171 w 223170"/>
                <a:gd name="connsiteY40" fmla="*/ 181927 h 287297"/>
                <a:gd name="connsiteX41" fmla="*/ 0 w 223170"/>
                <a:gd name="connsiteY41" fmla="*/ 181927 h 287297"/>
                <a:gd name="connsiteX42" fmla="*/ 0 w 223170"/>
                <a:gd name="connsiteY42" fmla="*/ 183339 h 287297"/>
                <a:gd name="connsiteX43" fmla="*/ 223171 w 223170"/>
                <a:gd name="connsiteY43" fmla="*/ 183339 h 287297"/>
                <a:gd name="connsiteX44" fmla="*/ 223171 w 223170"/>
                <a:gd name="connsiteY44" fmla="*/ 181927 h 287297"/>
                <a:gd name="connsiteX45" fmla="*/ 223171 w 223170"/>
                <a:gd name="connsiteY45" fmla="*/ 168932 h 287297"/>
                <a:gd name="connsiteX46" fmla="*/ 0 w 223170"/>
                <a:gd name="connsiteY46" fmla="*/ 168932 h 287297"/>
                <a:gd name="connsiteX47" fmla="*/ 0 w 223170"/>
                <a:gd name="connsiteY47" fmla="*/ 170344 h 287297"/>
                <a:gd name="connsiteX48" fmla="*/ 223171 w 223170"/>
                <a:gd name="connsiteY48" fmla="*/ 170344 h 287297"/>
                <a:gd name="connsiteX49" fmla="*/ 223171 w 223170"/>
                <a:gd name="connsiteY49" fmla="*/ 168932 h 287297"/>
                <a:gd name="connsiteX50" fmla="*/ 223171 w 223170"/>
                <a:gd name="connsiteY50" fmla="*/ 155937 h 287297"/>
                <a:gd name="connsiteX51" fmla="*/ 0 w 223170"/>
                <a:gd name="connsiteY51" fmla="*/ 155937 h 287297"/>
                <a:gd name="connsiteX52" fmla="*/ 0 w 223170"/>
                <a:gd name="connsiteY52" fmla="*/ 157350 h 287297"/>
                <a:gd name="connsiteX53" fmla="*/ 223171 w 223170"/>
                <a:gd name="connsiteY53" fmla="*/ 157350 h 287297"/>
                <a:gd name="connsiteX54" fmla="*/ 223171 w 223170"/>
                <a:gd name="connsiteY54" fmla="*/ 155937 h 287297"/>
                <a:gd name="connsiteX55" fmla="*/ 223171 w 223170"/>
                <a:gd name="connsiteY55" fmla="*/ 142942 h 287297"/>
                <a:gd name="connsiteX56" fmla="*/ 0 w 223170"/>
                <a:gd name="connsiteY56" fmla="*/ 142942 h 287297"/>
                <a:gd name="connsiteX57" fmla="*/ 0 w 223170"/>
                <a:gd name="connsiteY57" fmla="*/ 144355 h 287297"/>
                <a:gd name="connsiteX58" fmla="*/ 223171 w 223170"/>
                <a:gd name="connsiteY58" fmla="*/ 144355 h 287297"/>
                <a:gd name="connsiteX59" fmla="*/ 223171 w 223170"/>
                <a:gd name="connsiteY59" fmla="*/ 142942 h 287297"/>
                <a:gd name="connsiteX60" fmla="*/ 223171 w 223170"/>
                <a:gd name="connsiteY60" fmla="*/ 129948 h 287297"/>
                <a:gd name="connsiteX61" fmla="*/ 0 w 223170"/>
                <a:gd name="connsiteY61" fmla="*/ 129948 h 287297"/>
                <a:gd name="connsiteX62" fmla="*/ 0 w 223170"/>
                <a:gd name="connsiteY62" fmla="*/ 131360 h 287297"/>
                <a:gd name="connsiteX63" fmla="*/ 223171 w 223170"/>
                <a:gd name="connsiteY63" fmla="*/ 131360 h 287297"/>
                <a:gd name="connsiteX64" fmla="*/ 223171 w 223170"/>
                <a:gd name="connsiteY64" fmla="*/ 129948 h 287297"/>
                <a:gd name="connsiteX65" fmla="*/ 223171 w 223170"/>
                <a:gd name="connsiteY65" fmla="*/ 116953 h 287297"/>
                <a:gd name="connsiteX66" fmla="*/ 0 w 223170"/>
                <a:gd name="connsiteY66" fmla="*/ 116953 h 287297"/>
                <a:gd name="connsiteX67" fmla="*/ 0 w 223170"/>
                <a:gd name="connsiteY67" fmla="*/ 118365 h 287297"/>
                <a:gd name="connsiteX68" fmla="*/ 223171 w 223170"/>
                <a:gd name="connsiteY68" fmla="*/ 118365 h 287297"/>
                <a:gd name="connsiteX69" fmla="*/ 223171 w 223170"/>
                <a:gd name="connsiteY69" fmla="*/ 116953 h 287297"/>
                <a:gd name="connsiteX70" fmla="*/ 223171 w 223170"/>
                <a:gd name="connsiteY70" fmla="*/ 103958 h 287297"/>
                <a:gd name="connsiteX71" fmla="*/ 0 w 223170"/>
                <a:gd name="connsiteY71" fmla="*/ 103958 h 287297"/>
                <a:gd name="connsiteX72" fmla="*/ 0 w 223170"/>
                <a:gd name="connsiteY72" fmla="*/ 105371 h 287297"/>
                <a:gd name="connsiteX73" fmla="*/ 223171 w 223170"/>
                <a:gd name="connsiteY73" fmla="*/ 105371 h 287297"/>
                <a:gd name="connsiteX74" fmla="*/ 223171 w 223170"/>
                <a:gd name="connsiteY74" fmla="*/ 103958 h 287297"/>
                <a:gd name="connsiteX75" fmla="*/ 223171 w 223170"/>
                <a:gd name="connsiteY75" fmla="*/ 90963 h 287297"/>
                <a:gd name="connsiteX76" fmla="*/ 0 w 223170"/>
                <a:gd name="connsiteY76" fmla="*/ 90963 h 287297"/>
                <a:gd name="connsiteX77" fmla="*/ 0 w 223170"/>
                <a:gd name="connsiteY77" fmla="*/ 92376 h 287297"/>
                <a:gd name="connsiteX78" fmla="*/ 223171 w 223170"/>
                <a:gd name="connsiteY78" fmla="*/ 92376 h 287297"/>
                <a:gd name="connsiteX79" fmla="*/ 223171 w 223170"/>
                <a:gd name="connsiteY79" fmla="*/ 90963 h 287297"/>
                <a:gd name="connsiteX80" fmla="*/ 223171 w 223170"/>
                <a:gd name="connsiteY80" fmla="*/ 77969 h 287297"/>
                <a:gd name="connsiteX81" fmla="*/ 0 w 223170"/>
                <a:gd name="connsiteY81" fmla="*/ 77969 h 287297"/>
                <a:gd name="connsiteX82" fmla="*/ 0 w 223170"/>
                <a:gd name="connsiteY82" fmla="*/ 79381 h 287297"/>
                <a:gd name="connsiteX83" fmla="*/ 223171 w 223170"/>
                <a:gd name="connsiteY83" fmla="*/ 79381 h 287297"/>
                <a:gd name="connsiteX84" fmla="*/ 223171 w 223170"/>
                <a:gd name="connsiteY84" fmla="*/ 77969 h 287297"/>
                <a:gd name="connsiteX85" fmla="*/ 223171 w 223170"/>
                <a:gd name="connsiteY85" fmla="*/ 64974 h 287297"/>
                <a:gd name="connsiteX86" fmla="*/ 0 w 223170"/>
                <a:gd name="connsiteY86" fmla="*/ 64974 h 287297"/>
                <a:gd name="connsiteX87" fmla="*/ 0 w 223170"/>
                <a:gd name="connsiteY87" fmla="*/ 66386 h 287297"/>
                <a:gd name="connsiteX88" fmla="*/ 223171 w 223170"/>
                <a:gd name="connsiteY88" fmla="*/ 66386 h 287297"/>
                <a:gd name="connsiteX89" fmla="*/ 223171 w 223170"/>
                <a:gd name="connsiteY89" fmla="*/ 64974 h 287297"/>
                <a:gd name="connsiteX90" fmla="*/ 223171 w 223170"/>
                <a:gd name="connsiteY90" fmla="*/ 51979 h 287297"/>
                <a:gd name="connsiteX91" fmla="*/ 0 w 223170"/>
                <a:gd name="connsiteY91" fmla="*/ 51979 h 287297"/>
                <a:gd name="connsiteX92" fmla="*/ 0 w 223170"/>
                <a:gd name="connsiteY92" fmla="*/ 53392 h 287297"/>
                <a:gd name="connsiteX93" fmla="*/ 223171 w 223170"/>
                <a:gd name="connsiteY93" fmla="*/ 53392 h 287297"/>
                <a:gd name="connsiteX94" fmla="*/ 223171 w 223170"/>
                <a:gd name="connsiteY94" fmla="*/ 51979 h 287297"/>
                <a:gd name="connsiteX95" fmla="*/ 223171 w 223170"/>
                <a:gd name="connsiteY95" fmla="*/ 38984 h 287297"/>
                <a:gd name="connsiteX96" fmla="*/ 0 w 223170"/>
                <a:gd name="connsiteY96" fmla="*/ 38984 h 287297"/>
                <a:gd name="connsiteX97" fmla="*/ 0 w 223170"/>
                <a:gd name="connsiteY97" fmla="*/ 40397 h 287297"/>
                <a:gd name="connsiteX98" fmla="*/ 223171 w 223170"/>
                <a:gd name="connsiteY98" fmla="*/ 40397 h 287297"/>
                <a:gd name="connsiteX99" fmla="*/ 223171 w 223170"/>
                <a:gd name="connsiteY99" fmla="*/ 38984 h 287297"/>
                <a:gd name="connsiteX100" fmla="*/ 223171 w 223170"/>
                <a:gd name="connsiteY100" fmla="*/ 25990 h 287297"/>
                <a:gd name="connsiteX101" fmla="*/ 0 w 223170"/>
                <a:gd name="connsiteY101" fmla="*/ 25990 h 287297"/>
                <a:gd name="connsiteX102" fmla="*/ 0 w 223170"/>
                <a:gd name="connsiteY102" fmla="*/ 27402 h 287297"/>
                <a:gd name="connsiteX103" fmla="*/ 223171 w 223170"/>
                <a:gd name="connsiteY103" fmla="*/ 27402 h 287297"/>
                <a:gd name="connsiteX104" fmla="*/ 223171 w 223170"/>
                <a:gd name="connsiteY104" fmla="*/ 25990 h 287297"/>
                <a:gd name="connsiteX105" fmla="*/ 223171 w 223170"/>
                <a:gd name="connsiteY105" fmla="*/ 12995 h 287297"/>
                <a:gd name="connsiteX106" fmla="*/ 0 w 223170"/>
                <a:gd name="connsiteY106" fmla="*/ 12995 h 287297"/>
                <a:gd name="connsiteX107" fmla="*/ 0 w 223170"/>
                <a:gd name="connsiteY107" fmla="*/ 14407 h 287297"/>
                <a:gd name="connsiteX108" fmla="*/ 223171 w 223170"/>
                <a:gd name="connsiteY108" fmla="*/ 14407 h 287297"/>
                <a:gd name="connsiteX109" fmla="*/ 223171 w 223170"/>
                <a:gd name="connsiteY109" fmla="*/ 12995 h 287297"/>
                <a:gd name="connsiteX110" fmla="*/ 223171 w 223170"/>
                <a:gd name="connsiteY110" fmla="*/ 0 h 287297"/>
                <a:gd name="connsiteX111" fmla="*/ 0 w 223170"/>
                <a:gd name="connsiteY111" fmla="*/ 0 h 287297"/>
                <a:gd name="connsiteX112" fmla="*/ 0 w 223170"/>
                <a:gd name="connsiteY112" fmla="*/ 1412 h 287297"/>
                <a:gd name="connsiteX113" fmla="*/ 223171 w 223170"/>
                <a:gd name="connsiteY113" fmla="*/ 1412 h 287297"/>
                <a:gd name="connsiteX114" fmla="*/ 223171 w 223170"/>
                <a:gd name="connsiteY114" fmla="*/ 0 h 287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223170" h="287297">
                  <a:moveTo>
                    <a:pt x="223171" y="287297"/>
                  </a:moveTo>
                  <a:lnTo>
                    <a:pt x="0" y="287297"/>
                  </a:lnTo>
                  <a:lnTo>
                    <a:pt x="0" y="285885"/>
                  </a:lnTo>
                  <a:lnTo>
                    <a:pt x="223171" y="285885"/>
                  </a:lnTo>
                  <a:lnTo>
                    <a:pt x="223171" y="287297"/>
                  </a:lnTo>
                  <a:close/>
                  <a:moveTo>
                    <a:pt x="223171" y="272890"/>
                  </a:moveTo>
                  <a:lnTo>
                    <a:pt x="0" y="272890"/>
                  </a:lnTo>
                  <a:lnTo>
                    <a:pt x="0" y="274302"/>
                  </a:lnTo>
                  <a:lnTo>
                    <a:pt x="223171" y="274302"/>
                  </a:lnTo>
                  <a:lnTo>
                    <a:pt x="223171" y="272890"/>
                  </a:lnTo>
                  <a:close/>
                  <a:moveTo>
                    <a:pt x="223171" y="259895"/>
                  </a:moveTo>
                  <a:lnTo>
                    <a:pt x="0" y="259895"/>
                  </a:lnTo>
                  <a:lnTo>
                    <a:pt x="0" y="261308"/>
                  </a:lnTo>
                  <a:lnTo>
                    <a:pt x="223171" y="261308"/>
                  </a:lnTo>
                  <a:lnTo>
                    <a:pt x="223171" y="259895"/>
                  </a:lnTo>
                  <a:close/>
                  <a:moveTo>
                    <a:pt x="223171" y="246901"/>
                  </a:moveTo>
                  <a:lnTo>
                    <a:pt x="0" y="246901"/>
                  </a:lnTo>
                  <a:lnTo>
                    <a:pt x="0" y="248313"/>
                  </a:lnTo>
                  <a:lnTo>
                    <a:pt x="223171" y="248313"/>
                  </a:lnTo>
                  <a:lnTo>
                    <a:pt x="223171" y="246901"/>
                  </a:lnTo>
                  <a:close/>
                  <a:moveTo>
                    <a:pt x="223171" y="233906"/>
                  </a:moveTo>
                  <a:lnTo>
                    <a:pt x="0" y="233906"/>
                  </a:lnTo>
                  <a:lnTo>
                    <a:pt x="0" y="235318"/>
                  </a:lnTo>
                  <a:lnTo>
                    <a:pt x="223171" y="235318"/>
                  </a:lnTo>
                  <a:lnTo>
                    <a:pt x="223171" y="233906"/>
                  </a:lnTo>
                  <a:close/>
                  <a:moveTo>
                    <a:pt x="223171" y="220911"/>
                  </a:moveTo>
                  <a:lnTo>
                    <a:pt x="0" y="220911"/>
                  </a:lnTo>
                  <a:lnTo>
                    <a:pt x="0" y="222323"/>
                  </a:lnTo>
                  <a:lnTo>
                    <a:pt x="223171" y="222323"/>
                  </a:lnTo>
                  <a:lnTo>
                    <a:pt x="223171" y="220911"/>
                  </a:lnTo>
                  <a:close/>
                  <a:moveTo>
                    <a:pt x="223171" y="207916"/>
                  </a:moveTo>
                  <a:lnTo>
                    <a:pt x="0" y="207916"/>
                  </a:lnTo>
                  <a:lnTo>
                    <a:pt x="0" y="209329"/>
                  </a:lnTo>
                  <a:lnTo>
                    <a:pt x="223171" y="209329"/>
                  </a:lnTo>
                  <a:lnTo>
                    <a:pt x="223171" y="207916"/>
                  </a:lnTo>
                  <a:close/>
                  <a:moveTo>
                    <a:pt x="223171" y="194921"/>
                  </a:moveTo>
                  <a:lnTo>
                    <a:pt x="0" y="194921"/>
                  </a:lnTo>
                  <a:lnTo>
                    <a:pt x="0" y="196334"/>
                  </a:lnTo>
                  <a:lnTo>
                    <a:pt x="223171" y="196334"/>
                  </a:lnTo>
                  <a:lnTo>
                    <a:pt x="223171" y="194921"/>
                  </a:lnTo>
                  <a:close/>
                  <a:moveTo>
                    <a:pt x="223171" y="181927"/>
                  </a:moveTo>
                  <a:lnTo>
                    <a:pt x="0" y="181927"/>
                  </a:lnTo>
                  <a:lnTo>
                    <a:pt x="0" y="183339"/>
                  </a:lnTo>
                  <a:lnTo>
                    <a:pt x="223171" y="183339"/>
                  </a:lnTo>
                  <a:lnTo>
                    <a:pt x="223171" y="181927"/>
                  </a:lnTo>
                  <a:close/>
                  <a:moveTo>
                    <a:pt x="223171" y="168932"/>
                  </a:moveTo>
                  <a:lnTo>
                    <a:pt x="0" y="168932"/>
                  </a:lnTo>
                  <a:lnTo>
                    <a:pt x="0" y="170344"/>
                  </a:lnTo>
                  <a:lnTo>
                    <a:pt x="223171" y="170344"/>
                  </a:lnTo>
                  <a:lnTo>
                    <a:pt x="223171" y="168932"/>
                  </a:lnTo>
                  <a:close/>
                  <a:moveTo>
                    <a:pt x="223171" y="155937"/>
                  </a:moveTo>
                  <a:lnTo>
                    <a:pt x="0" y="155937"/>
                  </a:lnTo>
                  <a:lnTo>
                    <a:pt x="0" y="157350"/>
                  </a:lnTo>
                  <a:lnTo>
                    <a:pt x="223171" y="157350"/>
                  </a:lnTo>
                  <a:lnTo>
                    <a:pt x="223171" y="155937"/>
                  </a:lnTo>
                  <a:close/>
                  <a:moveTo>
                    <a:pt x="223171" y="142942"/>
                  </a:moveTo>
                  <a:lnTo>
                    <a:pt x="0" y="142942"/>
                  </a:lnTo>
                  <a:lnTo>
                    <a:pt x="0" y="144355"/>
                  </a:lnTo>
                  <a:lnTo>
                    <a:pt x="223171" y="144355"/>
                  </a:lnTo>
                  <a:lnTo>
                    <a:pt x="223171" y="142942"/>
                  </a:lnTo>
                  <a:close/>
                  <a:moveTo>
                    <a:pt x="223171" y="129948"/>
                  </a:moveTo>
                  <a:lnTo>
                    <a:pt x="0" y="129948"/>
                  </a:lnTo>
                  <a:lnTo>
                    <a:pt x="0" y="131360"/>
                  </a:lnTo>
                  <a:lnTo>
                    <a:pt x="223171" y="131360"/>
                  </a:lnTo>
                  <a:lnTo>
                    <a:pt x="223171" y="129948"/>
                  </a:lnTo>
                  <a:close/>
                  <a:moveTo>
                    <a:pt x="223171" y="116953"/>
                  </a:moveTo>
                  <a:lnTo>
                    <a:pt x="0" y="116953"/>
                  </a:lnTo>
                  <a:lnTo>
                    <a:pt x="0" y="118365"/>
                  </a:lnTo>
                  <a:lnTo>
                    <a:pt x="223171" y="118365"/>
                  </a:lnTo>
                  <a:lnTo>
                    <a:pt x="223171" y="116953"/>
                  </a:lnTo>
                  <a:close/>
                  <a:moveTo>
                    <a:pt x="223171" y="103958"/>
                  </a:moveTo>
                  <a:lnTo>
                    <a:pt x="0" y="103958"/>
                  </a:lnTo>
                  <a:lnTo>
                    <a:pt x="0" y="105371"/>
                  </a:lnTo>
                  <a:lnTo>
                    <a:pt x="223171" y="105371"/>
                  </a:lnTo>
                  <a:lnTo>
                    <a:pt x="223171" y="103958"/>
                  </a:lnTo>
                  <a:close/>
                  <a:moveTo>
                    <a:pt x="223171" y="90963"/>
                  </a:moveTo>
                  <a:lnTo>
                    <a:pt x="0" y="90963"/>
                  </a:lnTo>
                  <a:lnTo>
                    <a:pt x="0" y="92376"/>
                  </a:lnTo>
                  <a:lnTo>
                    <a:pt x="223171" y="92376"/>
                  </a:lnTo>
                  <a:lnTo>
                    <a:pt x="223171" y="90963"/>
                  </a:lnTo>
                  <a:close/>
                  <a:moveTo>
                    <a:pt x="223171" y="77969"/>
                  </a:moveTo>
                  <a:lnTo>
                    <a:pt x="0" y="77969"/>
                  </a:lnTo>
                  <a:lnTo>
                    <a:pt x="0" y="79381"/>
                  </a:lnTo>
                  <a:lnTo>
                    <a:pt x="223171" y="79381"/>
                  </a:lnTo>
                  <a:lnTo>
                    <a:pt x="223171" y="77969"/>
                  </a:lnTo>
                  <a:close/>
                  <a:moveTo>
                    <a:pt x="223171" y="64974"/>
                  </a:moveTo>
                  <a:lnTo>
                    <a:pt x="0" y="64974"/>
                  </a:lnTo>
                  <a:lnTo>
                    <a:pt x="0" y="66386"/>
                  </a:lnTo>
                  <a:lnTo>
                    <a:pt x="223171" y="66386"/>
                  </a:lnTo>
                  <a:lnTo>
                    <a:pt x="223171" y="64974"/>
                  </a:lnTo>
                  <a:close/>
                  <a:moveTo>
                    <a:pt x="223171" y="51979"/>
                  </a:moveTo>
                  <a:lnTo>
                    <a:pt x="0" y="51979"/>
                  </a:lnTo>
                  <a:lnTo>
                    <a:pt x="0" y="53392"/>
                  </a:lnTo>
                  <a:lnTo>
                    <a:pt x="223171" y="53392"/>
                  </a:lnTo>
                  <a:lnTo>
                    <a:pt x="223171" y="51979"/>
                  </a:lnTo>
                  <a:close/>
                  <a:moveTo>
                    <a:pt x="223171" y="38984"/>
                  </a:moveTo>
                  <a:lnTo>
                    <a:pt x="0" y="38984"/>
                  </a:lnTo>
                  <a:lnTo>
                    <a:pt x="0" y="40397"/>
                  </a:lnTo>
                  <a:lnTo>
                    <a:pt x="223171" y="40397"/>
                  </a:lnTo>
                  <a:lnTo>
                    <a:pt x="223171" y="38984"/>
                  </a:lnTo>
                  <a:close/>
                  <a:moveTo>
                    <a:pt x="223171" y="25990"/>
                  </a:moveTo>
                  <a:lnTo>
                    <a:pt x="0" y="25990"/>
                  </a:lnTo>
                  <a:lnTo>
                    <a:pt x="0" y="27402"/>
                  </a:lnTo>
                  <a:lnTo>
                    <a:pt x="223171" y="27402"/>
                  </a:lnTo>
                  <a:lnTo>
                    <a:pt x="223171" y="25990"/>
                  </a:lnTo>
                  <a:close/>
                  <a:moveTo>
                    <a:pt x="223171" y="12995"/>
                  </a:moveTo>
                  <a:lnTo>
                    <a:pt x="0" y="12995"/>
                  </a:lnTo>
                  <a:lnTo>
                    <a:pt x="0" y="14407"/>
                  </a:lnTo>
                  <a:lnTo>
                    <a:pt x="223171" y="14407"/>
                  </a:lnTo>
                  <a:lnTo>
                    <a:pt x="223171" y="12995"/>
                  </a:lnTo>
                  <a:close/>
                  <a:moveTo>
                    <a:pt x="223171" y="0"/>
                  </a:moveTo>
                  <a:lnTo>
                    <a:pt x="0" y="0"/>
                  </a:lnTo>
                  <a:lnTo>
                    <a:pt x="0" y="1412"/>
                  </a:lnTo>
                  <a:lnTo>
                    <a:pt x="223171" y="1412"/>
                  </a:lnTo>
                  <a:lnTo>
                    <a:pt x="223171" y="0"/>
                  </a:lnTo>
                  <a:close/>
                </a:path>
              </a:pathLst>
            </a:custGeom>
            <a:solidFill>
              <a:schemeClr val="bg2">
                <a:lumMod val="10000"/>
              </a:schemeClr>
            </a:solidFill>
            <a:ln w="1409" cap="flat">
              <a:noFill/>
              <a:prstDash val="solid"/>
              <a:miter/>
            </a:ln>
          </p:spPr>
          <p:txBody>
            <a:bodyPr rtlCol="0" anchor="ctr"/>
            <a:lstStyle/>
            <a:p>
              <a:endParaRPr lang="th-TH"/>
            </a:p>
          </p:txBody>
        </p:sp>
        <p:sp>
          <p:nvSpPr>
            <p:cNvPr id="117" name="Freeform: Shape 116">
              <a:extLst>
                <a:ext uri="{FF2B5EF4-FFF2-40B4-BE49-F238E27FC236}">
                  <a16:creationId xmlns:a16="http://schemas.microsoft.com/office/drawing/2014/main" id="{BBDF2E79-338E-4A86-B3DF-1E8BD71BE133}"/>
                </a:ext>
              </a:extLst>
            </p:cNvPr>
            <p:cNvSpPr/>
            <p:nvPr/>
          </p:nvSpPr>
          <p:spPr>
            <a:xfrm>
              <a:off x="10200430" y="2177464"/>
              <a:ext cx="314762" cy="470787"/>
            </a:xfrm>
            <a:custGeom>
              <a:avLst/>
              <a:gdLst>
                <a:gd name="connsiteX0" fmla="*/ 314116 w 314762"/>
                <a:gd name="connsiteY0" fmla="*/ 64188 h 470787"/>
                <a:gd name="connsiteX1" fmla="*/ 216592 w 314762"/>
                <a:gd name="connsiteY1" fmla="*/ 65882 h 470787"/>
                <a:gd name="connsiteX2" fmla="*/ 131984 w 314762"/>
                <a:gd name="connsiteY2" fmla="*/ 70022 h 470787"/>
                <a:gd name="connsiteX3" fmla="*/ 140790 w 314762"/>
                <a:gd name="connsiteY3" fmla="*/ 56129 h 470787"/>
                <a:gd name="connsiteX4" fmla="*/ 146105 w 314762"/>
                <a:gd name="connsiteY4" fmla="*/ 40452 h 470787"/>
                <a:gd name="connsiteX5" fmla="*/ 49911 w 314762"/>
                <a:gd name="connsiteY5" fmla="*/ 8475 h 470787"/>
                <a:gd name="connsiteX6" fmla="*/ 42155 w 314762"/>
                <a:gd name="connsiteY6" fmla="*/ 8475 h 470787"/>
                <a:gd name="connsiteX7" fmla="*/ 42155 w 314762"/>
                <a:gd name="connsiteY7" fmla="*/ 0 h 470787"/>
                <a:gd name="connsiteX8" fmla="*/ 0 w 314762"/>
                <a:gd name="connsiteY8" fmla="*/ 0 h 470787"/>
                <a:gd name="connsiteX9" fmla="*/ 0 w 314762"/>
                <a:gd name="connsiteY9" fmla="*/ 20471 h 470787"/>
                <a:gd name="connsiteX10" fmla="*/ 42155 w 314762"/>
                <a:gd name="connsiteY10" fmla="*/ 20471 h 470787"/>
                <a:gd name="connsiteX11" fmla="*/ 42155 w 314762"/>
                <a:gd name="connsiteY11" fmla="*/ 11300 h 470787"/>
                <a:gd name="connsiteX12" fmla="*/ 49911 w 314762"/>
                <a:gd name="connsiteY12" fmla="*/ 11300 h 470787"/>
                <a:gd name="connsiteX13" fmla="*/ 143472 w 314762"/>
                <a:gd name="connsiteY13" fmla="*/ 41476 h 470787"/>
                <a:gd name="connsiteX14" fmla="*/ 138882 w 314762"/>
                <a:gd name="connsiteY14" fmla="*/ 54045 h 470787"/>
                <a:gd name="connsiteX15" fmla="*/ 129439 w 314762"/>
                <a:gd name="connsiteY15" fmla="*/ 71245 h 470787"/>
                <a:gd name="connsiteX16" fmla="*/ 217027 w 314762"/>
                <a:gd name="connsiteY16" fmla="*/ 68673 h 470787"/>
                <a:gd name="connsiteX17" fmla="*/ 311547 w 314762"/>
                <a:gd name="connsiteY17" fmla="*/ 65362 h 470787"/>
                <a:gd name="connsiteX18" fmla="*/ 294295 w 314762"/>
                <a:gd name="connsiteY18" fmla="*/ 89321 h 470787"/>
                <a:gd name="connsiteX19" fmla="*/ 256316 w 314762"/>
                <a:gd name="connsiteY19" fmla="*/ 274918 h 470787"/>
                <a:gd name="connsiteX20" fmla="*/ 272629 w 314762"/>
                <a:gd name="connsiteY20" fmla="*/ 343473 h 470787"/>
                <a:gd name="connsiteX21" fmla="*/ 236828 w 314762"/>
                <a:gd name="connsiteY21" fmla="*/ 440760 h 470787"/>
                <a:gd name="connsiteX22" fmla="*/ 129275 w 314762"/>
                <a:gd name="connsiteY22" fmla="*/ 464407 h 470787"/>
                <a:gd name="connsiteX23" fmla="*/ 125712 w 314762"/>
                <a:gd name="connsiteY23" fmla="*/ 460465 h 470787"/>
                <a:gd name="connsiteX24" fmla="*/ 125712 w 314762"/>
                <a:gd name="connsiteY24" fmla="*/ 447753 h 470787"/>
                <a:gd name="connsiteX25" fmla="*/ 131362 w 314762"/>
                <a:gd name="connsiteY25" fmla="*/ 447753 h 470787"/>
                <a:gd name="connsiteX26" fmla="*/ 131362 w 314762"/>
                <a:gd name="connsiteY26" fmla="*/ 418091 h 470787"/>
                <a:gd name="connsiteX27" fmla="*/ 117237 w 314762"/>
                <a:gd name="connsiteY27" fmla="*/ 418091 h 470787"/>
                <a:gd name="connsiteX28" fmla="*/ 117237 w 314762"/>
                <a:gd name="connsiteY28" fmla="*/ 447753 h 470787"/>
                <a:gd name="connsiteX29" fmla="*/ 122887 w 314762"/>
                <a:gd name="connsiteY29" fmla="*/ 447753 h 470787"/>
                <a:gd name="connsiteX30" fmla="*/ 122887 w 314762"/>
                <a:gd name="connsiteY30" fmla="*/ 460465 h 470787"/>
                <a:gd name="connsiteX31" fmla="*/ 128005 w 314762"/>
                <a:gd name="connsiteY31" fmla="*/ 466930 h 470787"/>
                <a:gd name="connsiteX32" fmla="*/ 151796 w 314762"/>
                <a:gd name="connsiteY32" fmla="*/ 470787 h 470787"/>
                <a:gd name="connsiteX33" fmla="*/ 238512 w 314762"/>
                <a:gd name="connsiteY33" fmla="*/ 443028 h 470787"/>
                <a:gd name="connsiteX34" fmla="*/ 275414 w 314762"/>
                <a:gd name="connsiteY34" fmla="*/ 342988 h 470787"/>
                <a:gd name="connsiteX35" fmla="*/ 259042 w 314762"/>
                <a:gd name="connsiteY35" fmla="*/ 274170 h 470787"/>
                <a:gd name="connsiteX36" fmla="*/ 243907 w 314762"/>
                <a:gd name="connsiteY36" fmla="*/ 179242 h 470787"/>
                <a:gd name="connsiteX37" fmla="*/ 296122 w 314762"/>
                <a:gd name="connsiteY37" fmla="*/ 91475 h 470787"/>
                <a:gd name="connsiteX38" fmla="*/ 314116 w 314762"/>
                <a:gd name="connsiteY38" fmla="*/ 64188 h 47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14762" h="470787">
                  <a:moveTo>
                    <a:pt x="314116" y="64188"/>
                  </a:moveTo>
                  <a:cubicBezTo>
                    <a:pt x="308760" y="52476"/>
                    <a:pt x="272024" y="57256"/>
                    <a:pt x="216592" y="65882"/>
                  </a:cubicBezTo>
                  <a:cubicBezTo>
                    <a:pt x="178826" y="71759"/>
                    <a:pt x="136023" y="78422"/>
                    <a:pt x="131984" y="70022"/>
                  </a:cubicBezTo>
                  <a:cubicBezTo>
                    <a:pt x="131099" y="68179"/>
                    <a:pt x="131907" y="64272"/>
                    <a:pt x="140790" y="56129"/>
                  </a:cubicBezTo>
                  <a:cubicBezTo>
                    <a:pt x="146372" y="51011"/>
                    <a:pt x="148160" y="45737"/>
                    <a:pt x="146105" y="40452"/>
                  </a:cubicBezTo>
                  <a:cubicBezTo>
                    <a:pt x="138510" y="20929"/>
                    <a:pt x="78669" y="8475"/>
                    <a:pt x="49911" y="8475"/>
                  </a:cubicBezTo>
                  <a:lnTo>
                    <a:pt x="42155" y="8475"/>
                  </a:lnTo>
                  <a:lnTo>
                    <a:pt x="42155" y="0"/>
                  </a:lnTo>
                  <a:lnTo>
                    <a:pt x="0" y="0"/>
                  </a:lnTo>
                  <a:lnTo>
                    <a:pt x="0" y="20471"/>
                  </a:lnTo>
                  <a:lnTo>
                    <a:pt x="42155" y="20471"/>
                  </a:lnTo>
                  <a:lnTo>
                    <a:pt x="42155" y="11300"/>
                  </a:lnTo>
                  <a:lnTo>
                    <a:pt x="49911" y="11300"/>
                  </a:lnTo>
                  <a:cubicBezTo>
                    <a:pt x="82223" y="11300"/>
                    <a:pt x="136993" y="24819"/>
                    <a:pt x="143472" y="41476"/>
                  </a:cubicBezTo>
                  <a:cubicBezTo>
                    <a:pt x="145085" y="45624"/>
                    <a:pt x="143584" y="49735"/>
                    <a:pt x="138882" y="54045"/>
                  </a:cubicBezTo>
                  <a:cubicBezTo>
                    <a:pt x="130494" y="61734"/>
                    <a:pt x="127493" y="67200"/>
                    <a:pt x="129439" y="71245"/>
                  </a:cubicBezTo>
                  <a:cubicBezTo>
                    <a:pt x="134054" y="80842"/>
                    <a:pt x="165607" y="76675"/>
                    <a:pt x="217027" y="68673"/>
                  </a:cubicBezTo>
                  <a:cubicBezTo>
                    <a:pt x="259049" y="62132"/>
                    <a:pt x="306679" y="54721"/>
                    <a:pt x="311547" y="65362"/>
                  </a:cubicBezTo>
                  <a:cubicBezTo>
                    <a:pt x="312948" y="68424"/>
                    <a:pt x="311092" y="75069"/>
                    <a:pt x="294295" y="89321"/>
                  </a:cubicBezTo>
                  <a:cubicBezTo>
                    <a:pt x="222182" y="150508"/>
                    <a:pt x="237246" y="205409"/>
                    <a:pt x="256316" y="274918"/>
                  </a:cubicBezTo>
                  <a:cubicBezTo>
                    <a:pt x="262231" y="296477"/>
                    <a:pt x="268347" y="318769"/>
                    <a:pt x="272629" y="343473"/>
                  </a:cubicBezTo>
                  <a:cubicBezTo>
                    <a:pt x="281609" y="395284"/>
                    <a:pt x="258117" y="424975"/>
                    <a:pt x="236828" y="440760"/>
                  </a:cubicBezTo>
                  <a:cubicBezTo>
                    <a:pt x="200108" y="467985"/>
                    <a:pt x="145104" y="472375"/>
                    <a:pt x="129275" y="464407"/>
                  </a:cubicBezTo>
                  <a:cubicBezTo>
                    <a:pt x="127650" y="463588"/>
                    <a:pt x="125712" y="462241"/>
                    <a:pt x="125712" y="460465"/>
                  </a:cubicBezTo>
                  <a:lnTo>
                    <a:pt x="125712" y="447753"/>
                  </a:lnTo>
                  <a:lnTo>
                    <a:pt x="131362" y="447753"/>
                  </a:lnTo>
                  <a:lnTo>
                    <a:pt x="131362" y="418091"/>
                  </a:lnTo>
                  <a:lnTo>
                    <a:pt x="117237" y="418091"/>
                  </a:lnTo>
                  <a:lnTo>
                    <a:pt x="117237" y="447753"/>
                  </a:lnTo>
                  <a:lnTo>
                    <a:pt x="122887" y="447753"/>
                  </a:lnTo>
                  <a:lnTo>
                    <a:pt x="122887" y="460465"/>
                  </a:lnTo>
                  <a:cubicBezTo>
                    <a:pt x="122887" y="462239"/>
                    <a:pt x="123775" y="464800"/>
                    <a:pt x="128005" y="466930"/>
                  </a:cubicBezTo>
                  <a:cubicBezTo>
                    <a:pt x="132843" y="469365"/>
                    <a:pt x="141288" y="470787"/>
                    <a:pt x="151796" y="470787"/>
                  </a:cubicBezTo>
                  <a:cubicBezTo>
                    <a:pt x="176051" y="470787"/>
                    <a:pt x="211295" y="463210"/>
                    <a:pt x="238512" y="443028"/>
                  </a:cubicBezTo>
                  <a:cubicBezTo>
                    <a:pt x="260439" y="426771"/>
                    <a:pt x="284640" y="396217"/>
                    <a:pt x="275414" y="342988"/>
                  </a:cubicBezTo>
                  <a:cubicBezTo>
                    <a:pt x="271109" y="318153"/>
                    <a:pt x="264974" y="295792"/>
                    <a:pt x="259042" y="274170"/>
                  </a:cubicBezTo>
                  <a:cubicBezTo>
                    <a:pt x="249410" y="239065"/>
                    <a:pt x="241092" y="208748"/>
                    <a:pt x="243907" y="179242"/>
                  </a:cubicBezTo>
                  <a:cubicBezTo>
                    <a:pt x="246987" y="146976"/>
                    <a:pt x="263578" y="119089"/>
                    <a:pt x="296122" y="91475"/>
                  </a:cubicBezTo>
                  <a:cubicBezTo>
                    <a:pt x="311100" y="78767"/>
                    <a:pt x="316818" y="70095"/>
                    <a:pt x="314116" y="64188"/>
                  </a:cubicBezTo>
                  <a:close/>
                </a:path>
              </a:pathLst>
            </a:custGeom>
            <a:solidFill>
              <a:schemeClr val="bg2">
                <a:lumMod val="25000"/>
              </a:schemeClr>
            </a:solidFill>
            <a:ln w="1409" cap="flat">
              <a:noFill/>
              <a:prstDash val="solid"/>
              <a:miter/>
            </a:ln>
          </p:spPr>
          <p:txBody>
            <a:bodyPr rtlCol="0" anchor="ctr"/>
            <a:lstStyle/>
            <a:p>
              <a:endParaRPr lang="th-TH"/>
            </a:p>
          </p:txBody>
        </p:sp>
        <p:grpSp>
          <p:nvGrpSpPr>
            <p:cNvPr id="118" name="Graphic 3" descr="Laptop with phone and calculator">
              <a:extLst>
                <a:ext uri="{FF2B5EF4-FFF2-40B4-BE49-F238E27FC236}">
                  <a16:creationId xmlns:a16="http://schemas.microsoft.com/office/drawing/2014/main" id="{3BC5025E-EAC7-4FA0-9AA9-38B96C13F799}"/>
                </a:ext>
              </a:extLst>
            </p:cNvPr>
            <p:cNvGrpSpPr/>
            <p:nvPr/>
          </p:nvGrpSpPr>
          <p:grpSpPr>
            <a:xfrm>
              <a:off x="9376548" y="2180145"/>
              <a:ext cx="157194" cy="303825"/>
              <a:chOff x="9376548" y="2180145"/>
              <a:chExt cx="157194" cy="303825"/>
            </a:xfrm>
          </p:grpSpPr>
          <p:sp>
            <p:nvSpPr>
              <p:cNvPr id="119" name="Freeform: Shape 118">
                <a:extLst>
                  <a:ext uri="{FF2B5EF4-FFF2-40B4-BE49-F238E27FC236}">
                    <a16:creationId xmlns:a16="http://schemas.microsoft.com/office/drawing/2014/main" id="{7CF576C5-A266-4B82-BBE3-6E5B3A161FBE}"/>
                  </a:ext>
                </a:extLst>
              </p:cNvPr>
              <p:cNvSpPr/>
              <p:nvPr/>
            </p:nvSpPr>
            <p:spPr>
              <a:xfrm>
                <a:off x="9376548" y="2180145"/>
                <a:ext cx="157194" cy="303825"/>
              </a:xfrm>
              <a:custGeom>
                <a:avLst/>
                <a:gdLst>
                  <a:gd name="connsiteX0" fmla="*/ 145780 w 157194"/>
                  <a:gd name="connsiteY0" fmla="*/ 303826 h 303825"/>
                  <a:gd name="connsiteX1" fmla="*/ 11414 w 157194"/>
                  <a:gd name="connsiteY1" fmla="*/ 303826 h 303825"/>
                  <a:gd name="connsiteX2" fmla="*/ 0 w 157194"/>
                  <a:gd name="connsiteY2" fmla="*/ 292412 h 303825"/>
                  <a:gd name="connsiteX3" fmla="*/ 0 w 157194"/>
                  <a:gd name="connsiteY3" fmla="*/ 11414 h 303825"/>
                  <a:gd name="connsiteX4" fmla="*/ 11414 w 157194"/>
                  <a:gd name="connsiteY4" fmla="*/ 0 h 303825"/>
                  <a:gd name="connsiteX5" fmla="*/ 145780 w 157194"/>
                  <a:gd name="connsiteY5" fmla="*/ 0 h 303825"/>
                  <a:gd name="connsiteX6" fmla="*/ 157194 w 157194"/>
                  <a:gd name="connsiteY6" fmla="*/ 11414 h 303825"/>
                  <a:gd name="connsiteX7" fmla="*/ 157194 w 157194"/>
                  <a:gd name="connsiteY7" fmla="*/ 292412 h 303825"/>
                  <a:gd name="connsiteX8" fmla="*/ 145780 w 157194"/>
                  <a:gd name="connsiteY8" fmla="*/ 303826 h 30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94" h="303825">
                    <a:moveTo>
                      <a:pt x="145780" y="303826"/>
                    </a:moveTo>
                    <a:lnTo>
                      <a:pt x="11414" y="303826"/>
                    </a:lnTo>
                    <a:cubicBezTo>
                      <a:pt x="5110" y="303826"/>
                      <a:pt x="0" y="298716"/>
                      <a:pt x="0" y="292412"/>
                    </a:cubicBezTo>
                    <a:lnTo>
                      <a:pt x="0" y="11414"/>
                    </a:lnTo>
                    <a:cubicBezTo>
                      <a:pt x="0" y="5110"/>
                      <a:pt x="5110" y="0"/>
                      <a:pt x="11414" y="0"/>
                    </a:cubicBezTo>
                    <a:lnTo>
                      <a:pt x="145780" y="0"/>
                    </a:lnTo>
                    <a:cubicBezTo>
                      <a:pt x="152084" y="0"/>
                      <a:pt x="157194" y="5110"/>
                      <a:pt x="157194" y="11414"/>
                    </a:cubicBezTo>
                    <a:lnTo>
                      <a:pt x="157194" y="292412"/>
                    </a:lnTo>
                    <a:cubicBezTo>
                      <a:pt x="157194" y="298716"/>
                      <a:pt x="152084" y="303826"/>
                      <a:pt x="145780" y="303826"/>
                    </a:cubicBezTo>
                    <a:close/>
                  </a:path>
                </a:pathLst>
              </a:custGeom>
              <a:solidFill>
                <a:srgbClr val="505050"/>
              </a:solidFill>
              <a:ln w="1409" cap="flat">
                <a:noFill/>
                <a:prstDash val="solid"/>
                <a:miter/>
              </a:ln>
            </p:spPr>
            <p:txBody>
              <a:bodyPr rtlCol="0" anchor="ctr"/>
              <a:lstStyle/>
              <a:p>
                <a:endParaRPr lang="th-TH"/>
              </a:p>
            </p:txBody>
          </p:sp>
          <p:grpSp>
            <p:nvGrpSpPr>
              <p:cNvPr id="120" name="Graphic 3" descr="Laptop with phone and calculator">
                <a:extLst>
                  <a:ext uri="{FF2B5EF4-FFF2-40B4-BE49-F238E27FC236}">
                    <a16:creationId xmlns:a16="http://schemas.microsoft.com/office/drawing/2014/main" id="{69A73266-BAB1-4906-BEA8-E595726237B7}"/>
                  </a:ext>
                </a:extLst>
              </p:cNvPr>
              <p:cNvGrpSpPr/>
              <p:nvPr/>
            </p:nvGrpSpPr>
            <p:grpSpPr>
              <a:xfrm>
                <a:off x="9394617" y="2331914"/>
                <a:ext cx="123020" cy="120286"/>
                <a:chOff x="9394617" y="2331914"/>
                <a:chExt cx="123020" cy="120286"/>
              </a:xfrm>
            </p:grpSpPr>
            <p:sp>
              <p:nvSpPr>
                <p:cNvPr id="121" name="Freeform: Shape 120">
                  <a:extLst>
                    <a:ext uri="{FF2B5EF4-FFF2-40B4-BE49-F238E27FC236}">
                      <a16:creationId xmlns:a16="http://schemas.microsoft.com/office/drawing/2014/main" id="{35DAE26C-9E7D-48C3-A130-EFC6B629EAFB}"/>
                    </a:ext>
                  </a:extLst>
                </p:cNvPr>
                <p:cNvSpPr/>
                <p:nvPr/>
              </p:nvSpPr>
              <p:spPr>
                <a:xfrm>
                  <a:off x="9394617" y="2331914"/>
                  <a:ext cx="16401" cy="16401"/>
                </a:xfrm>
                <a:custGeom>
                  <a:avLst/>
                  <a:gdLst>
                    <a:gd name="connsiteX0" fmla="*/ 16402 w 16401"/>
                    <a:gd name="connsiteY0" fmla="*/ 8201 h 16401"/>
                    <a:gd name="connsiteX1" fmla="*/ 8201 w 16401"/>
                    <a:gd name="connsiteY1" fmla="*/ 16402 h 16401"/>
                    <a:gd name="connsiteX2" fmla="*/ 0 w 16401"/>
                    <a:gd name="connsiteY2" fmla="*/ 8201 h 16401"/>
                    <a:gd name="connsiteX3" fmla="*/ 8201 w 16401"/>
                    <a:gd name="connsiteY3" fmla="*/ 0 h 16401"/>
                    <a:gd name="connsiteX4" fmla="*/ 16402 w 16401"/>
                    <a:gd name="connsiteY4" fmla="*/ 8201 h 1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1" h="16401">
                      <a:moveTo>
                        <a:pt x="16402" y="8201"/>
                      </a:moveTo>
                      <a:cubicBezTo>
                        <a:pt x="16402" y="12730"/>
                        <a:pt x="12730" y="16402"/>
                        <a:pt x="8201" y="16402"/>
                      </a:cubicBezTo>
                      <a:cubicBezTo>
                        <a:pt x="3672" y="16402"/>
                        <a:pt x="0" y="12730"/>
                        <a:pt x="0" y="8201"/>
                      </a:cubicBezTo>
                      <a:cubicBezTo>
                        <a:pt x="0" y="3672"/>
                        <a:pt x="3672" y="0"/>
                        <a:pt x="8201" y="0"/>
                      </a:cubicBezTo>
                      <a:cubicBezTo>
                        <a:pt x="12730" y="0"/>
                        <a:pt x="16402" y="3672"/>
                        <a:pt x="16402" y="8201"/>
                      </a:cubicBezTo>
                      <a:close/>
                    </a:path>
                  </a:pathLst>
                </a:custGeom>
                <a:solidFill>
                  <a:srgbClr val="737373"/>
                </a:solidFill>
                <a:ln w="1409" cap="flat">
                  <a:noFill/>
                  <a:prstDash val="solid"/>
                  <a:miter/>
                </a:ln>
              </p:spPr>
              <p:txBody>
                <a:bodyPr rtlCol="0" anchor="ctr"/>
                <a:lstStyle/>
                <a:p>
                  <a:endParaRPr lang="th-TH"/>
                </a:p>
              </p:txBody>
            </p:sp>
            <p:sp>
              <p:nvSpPr>
                <p:cNvPr id="123" name="Freeform: Shape 122">
                  <a:extLst>
                    <a:ext uri="{FF2B5EF4-FFF2-40B4-BE49-F238E27FC236}">
                      <a16:creationId xmlns:a16="http://schemas.microsoft.com/office/drawing/2014/main" id="{8FF8F46C-46D0-425B-9A51-73277951C1D7}"/>
                    </a:ext>
                  </a:extLst>
                </p:cNvPr>
                <p:cNvSpPr/>
                <p:nvPr/>
              </p:nvSpPr>
              <p:spPr>
                <a:xfrm>
                  <a:off x="9421272" y="2331914"/>
                  <a:ext cx="16401" cy="16401"/>
                </a:xfrm>
                <a:custGeom>
                  <a:avLst/>
                  <a:gdLst>
                    <a:gd name="connsiteX0" fmla="*/ 16402 w 16401"/>
                    <a:gd name="connsiteY0" fmla="*/ 8201 h 16401"/>
                    <a:gd name="connsiteX1" fmla="*/ 8201 w 16401"/>
                    <a:gd name="connsiteY1" fmla="*/ 16402 h 16401"/>
                    <a:gd name="connsiteX2" fmla="*/ 0 w 16401"/>
                    <a:gd name="connsiteY2" fmla="*/ 8201 h 16401"/>
                    <a:gd name="connsiteX3" fmla="*/ 8201 w 16401"/>
                    <a:gd name="connsiteY3" fmla="*/ 0 h 16401"/>
                    <a:gd name="connsiteX4" fmla="*/ 16402 w 16401"/>
                    <a:gd name="connsiteY4" fmla="*/ 8201 h 1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1" h="16401">
                      <a:moveTo>
                        <a:pt x="16402" y="8201"/>
                      </a:moveTo>
                      <a:cubicBezTo>
                        <a:pt x="16402" y="12730"/>
                        <a:pt x="12730" y="16402"/>
                        <a:pt x="8201" y="16402"/>
                      </a:cubicBezTo>
                      <a:cubicBezTo>
                        <a:pt x="3672" y="16402"/>
                        <a:pt x="0" y="12730"/>
                        <a:pt x="0" y="8201"/>
                      </a:cubicBezTo>
                      <a:cubicBezTo>
                        <a:pt x="0" y="3672"/>
                        <a:pt x="3672" y="0"/>
                        <a:pt x="8201" y="0"/>
                      </a:cubicBezTo>
                      <a:cubicBezTo>
                        <a:pt x="12730" y="0"/>
                        <a:pt x="16402" y="3672"/>
                        <a:pt x="16402" y="8201"/>
                      </a:cubicBezTo>
                      <a:close/>
                    </a:path>
                  </a:pathLst>
                </a:custGeom>
                <a:solidFill>
                  <a:srgbClr val="737373"/>
                </a:solidFill>
                <a:ln w="1409" cap="flat">
                  <a:noFill/>
                  <a:prstDash val="solid"/>
                  <a:miter/>
                </a:ln>
              </p:spPr>
              <p:txBody>
                <a:bodyPr rtlCol="0" anchor="ctr"/>
                <a:lstStyle/>
                <a:p>
                  <a:endParaRPr lang="th-TH"/>
                </a:p>
              </p:txBody>
            </p:sp>
            <p:sp>
              <p:nvSpPr>
                <p:cNvPr id="124" name="Freeform: Shape 123">
                  <a:extLst>
                    <a:ext uri="{FF2B5EF4-FFF2-40B4-BE49-F238E27FC236}">
                      <a16:creationId xmlns:a16="http://schemas.microsoft.com/office/drawing/2014/main" id="{154B3245-83CD-49AD-9232-43AAA85CA4F8}"/>
                    </a:ext>
                  </a:extLst>
                </p:cNvPr>
                <p:cNvSpPr/>
                <p:nvPr/>
              </p:nvSpPr>
              <p:spPr>
                <a:xfrm>
                  <a:off x="9447926" y="2331914"/>
                  <a:ext cx="16401" cy="16401"/>
                </a:xfrm>
                <a:custGeom>
                  <a:avLst/>
                  <a:gdLst>
                    <a:gd name="connsiteX0" fmla="*/ 16402 w 16401"/>
                    <a:gd name="connsiteY0" fmla="*/ 8201 h 16401"/>
                    <a:gd name="connsiteX1" fmla="*/ 8201 w 16401"/>
                    <a:gd name="connsiteY1" fmla="*/ 16402 h 16401"/>
                    <a:gd name="connsiteX2" fmla="*/ 0 w 16401"/>
                    <a:gd name="connsiteY2" fmla="*/ 8201 h 16401"/>
                    <a:gd name="connsiteX3" fmla="*/ 8201 w 16401"/>
                    <a:gd name="connsiteY3" fmla="*/ 0 h 16401"/>
                    <a:gd name="connsiteX4" fmla="*/ 16402 w 16401"/>
                    <a:gd name="connsiteY4" fmla="*/ 8201 h 1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1" h="16401">
                      <a:moveTo>
                        <a:pt x="16402" y="8201"/>
                      </a:moveTo>
                      <a:cubicBezTo>
                        <a:pt x="16402" y="12730"/>
                        <a:pt x="12730" y="16402"/>
                        <a:pt x="8201" y="16402"/>
                      </a:cubicBezTo>
                      <a:cubicBezTo>
                        <a:pt x="3672" y="16402"/>
                        <a:pt x="0" y="12730"/>
                        <a:pt x="0" y="8201"/>
                      </a:cubicBezTo>
                      <a:cubicBezTo>
                        <a:pt x="0" y="3672"/>
                        <a:pt x="3672" y="0"/>
                        <a:pt x="8201" y="0"/>
                      </a:cubicBezTo>
                      <a:cubicBezTo>
                        <a:pt x="12730" y="0"/>
                        <a:pt x="16402" y="3672"/>
                        <a:pt x="16402" y="8201"/>
                      </a:cubicBezTo>
                      <a:close/>
                    </a:path>
                  </a:pathLst>
                </a:custGeom>
                <a:solidFill>
                  <a:srgbClr val="737373"/>
                </a:solidFill>
                <a:ln w="1409" cap="flat">
                  <a:noFill/>
                  <a:prstDash val="solid"/>
                  <a:miter/>
                </a:ln>
              </p:spPr>
              <p:txBody>
                <a:bodyPr rtlCol="0" anchor="ctr"/>
                <a:lstStyle/>
                <a:p>
                  <a:endParaRPr lang="th-TH"/>
                </a:p>
              </p:txBody>
            </p:sp>
            <p:sp>
              <p:nvSpPr>
                <p:cNvPr id="125" name="Freeform: Shape 124">
                  <a:extLst>
                    <a:ext uri="{FF2B5EF4-FFF2-40B4-BE49-F238E27FC236}">
                      <a16:creationId xmlns:a16="http://schemas.microsoft.com/office/drawing/2014/main" id="{F97B909F-0F2D-44AF-85C2-EE5B4203A151}"/>
                    </a:ext>
                  </a:extLst>
                </p:cNvPr>
                <p:cNvSpPr/>
                <p:nvPr/>
              </p:nvSpPr>
              <p:spPr>
                <a:xfrm>
                  <a:off x="9474581" y="2331914"/>
                  <a:ext cx="16401" cy="16401"/>
                </a:xfrm>
                <a:custGeom>
                  <a:avLst/>
                  <a:gdLst>
                    <a:gd name="connsiteX0" fmla="*/ 16402 w 16401"/>
                    <a:gd name="connsiteY0" fmla="*/ 8201 h 16401"/>
                    <a:gd name="connsiteX1" fmla="*/ 8201 w 16401"/>
                    <a:gd name="connsiteY1" fmla="*/ 16402 h 16401"/>
                    <a:gd name="connsiteX2" fmla="*/ 0 w 16401"/>
                    <a:gd name="connsiteY2" fmla="*/ 8201 h 16401"/>
                    <a:gd name="connsiteX3" fmla="*/ 8201 w 16401"/>
                    <a:gd name="connsiteY3" fmla="*/ 0 h 16401"/>
                    <a:gd name="connsiteX4" fmla="*/ 16402 w 16401"/>
                    <a:gd name="connsiteY4" fmla="*/ 8201 h 1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1" h="16401">
                      <a:moveTo>
                        <a:pt x="16402" y="8201"/>
                      </a:moveTo>
                      <a:cubicBezTo>
                        <a:pt x="16402" y="12730"/>
                        <a:pt x="12730" y="16402"/>
                        <a:pt x="8201" y="16402"/>
                      </a:cubicBezTo>
                      <a:cubicBezTo>
                        <a:pt x="3672" y="16402"/>
                        <a:pt x="0" y="12730"/>
                        <a:pt x="0" y="8201"/>
                      </a:cubicBezTo>
                      <a:cubicBezTo>
                        <a:pt x="0" y="3672"/>
                        <a:pt x="3672" y="0"/>
                        <a:pt x="8201" y="0"/>
                      </a:cubicBezTo>
                      <a:cubicBezTo>
                        <a:pt x="12730" y="0"/>
                        <a:pt x="16402" y="3672"/>
                        <a:pt x="16402" y="8201"/>
                      </a:cubicBezTo>
                      <a:close/>
                    </a:path>
                  </a:pathLst>
                </a:custGeom>
                <a:solidFill>
                  <a:srgbClr val="737373"/>
                </a:solidFill>
                <a:ln w="1409" cap="flat">
                  <a:noFill/>
                  <a:prstDash val="solid"/>
                  <a:miter/>
                </a:ln>
              </p:spPr>
              <p:txBody>
                <a:bodyPr rtlCol="0" anchor="ctr"/>
                <a:lstStyle/>
                <a:p>
                  <a:endParaRPr lang="th-TH"/>
                </a:p>
              </p:txBody>
            </p:sp>
            <p:sp>
              <p:nvSpPr>
                <p:cNvPr id="126" name="Freeform: Shape 125">
                  <a:extLst>
                    <a:ext uri="{FF2B5EF4-FFF2-40B4-BE49-F238E27FC236}">
                      <a16:creationId xmlns:a16="http://schemas.microsoft.com/office/drawing/2014/main" id="{9E97DC6F-E7F3-4293-9B8A-15000E5AF5CC}"/>
                    </a:ext>
                  </a:extLst>
                </p:cNvPr>
                <p:cNvSpPr/>
                <p:nvPr/>
              </p:nvSpPr>
              <p:spPr>
                <a:xfrm>
                  <a:off x="9501236" y="2331914"/>
                  <a:ext cx="16401" cy="16401"/>
                </a:xfrm>
                <a:custGeom>
                  <a:avLst/>
                  <a:gdLst>
                    <a:gd name="connsiteX0" fmla="*/ 16402 w 16401"/>
                    <a:gd name="connsiteY0" fmla="*/ 8201 h 16401"/>
                    <a:gd name="connsiteX1" fmla="*/ 8201 w 16401"/>
                    <a:gd name="connsiteY1" fmla="*/ 16402 h 16401"/>
                    <a:gd name="connsiteX2" fmla="*/ 0 w 16401"/>
                    <a:gd name="connsiteY2" fmla="*/ 8201 h 16401"/>
                    <a:gd name="connsiteX3" fmla="*/ 8201 w 16401"/>
                    <a:gd name="connsiteY3" fmla="*/ 0 h 16401"/>
                    <a:gd name="connsiteX4" fmla="*/ 16402 w 16401"/>
                    <a:gd name="connsiteY4" fmla="*/ 8201 h 1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1" h="16401">
                      <a:moveTo>
                        <a:pt x="16402" y="8201"/>
                      </a:moveTo>
                      <a:cubicBezTo>
                        <a:pt x="16402" y="12730"/>
                        <a:pt x="12730" y="16402"/>
                        <a:pt x="8201" y="16402"/>
                      </a:cubicBezTo>
                      <a:cubicBezTo>
                        <a:pt x="3672" y="16402"/>
                        <a:pt x="0" y="12730"/>
                        <a:pt x="0" y="8201"/>
                      </a:cubicBezTo>
                      <a:cubicBezTo>
                        <a:pt x="0" y="3672"/>
                        <a:pt x="3672" y="0"/>
                        <a:pt x="8201" y="0"/>
                      </a:cubicBezTo>
                      <a:cubicBezTo>
                        <a:pt x="12730" y="0"/>
                        <a:pt x="16402" y="3672"/>
                        <a:pt x="16402" y="8201"/>
                      </a:cubicBezTo>
                      <a:close/>
                    </a:path>
                  </a:pathLst>
                </a:custGeom>
                <a:solidFill>
                  <a:srgbClr val="737373"/>
                </a:solidFill>
                <a:ln w="1409" cap="flat">
                  <a:noFill/>
                  <a:prstDash val="solid"/>
                  <a:miter/>
                </a:ln>
              </p:spPr>
              <p:txBody>
                <a:bodyPr rtlCol="0" anchor="ctr"/>
                <a:lstStyle/>
                <a:p>
                  <a:endParaRPr lang="th-TH"/>
                </a:p>
              </p:txBody>
            </p:sp>
            <p:sp>
              <p:nvSpPr>
                <p:cNvPr id="127" name="Freeform: Shape 126">
                  <a:extLst>
                    <a:ext uri="{FF2B5EF4-FFF2-40B4-BE49-F238E27FC236}">
                      <a16:creationId xmlns:a16="http://schemas.microsoft.com/office/drawing/2014/main" id="{0A75E542-3916-4500-ADE8-5B2F1B7E3757}"/>
                    </a:ext>
                  </a:extLst>
                </p:cNvPr>
                <p:cNvSpPr/>
                <p:nvPr/>
              </p:nvSpPr>
              <p:spPr>
                <a:xfrm>
                  <a:off x="9394617" y="2357885"/>
                  <a:ext cx="16401" cy="16401"/>
                </a:xfrm>
                <a:custGeom>
                  <a:avLst/>
                  <a:gdLst>
                    <a:gd name="connsiteX0" fmla="*/ 16402 w 16401"/>
                    <a:gd name="connsiteY0" fmla="*/ 8201 h 16401"/>
                    <a:gd name="connsiteX1" fmla="*/ 8201 w 16401"/>
                    <a:gd name="connsiteY1" fmla="*/ 16402 h 16401"/>
                    <a:gd name="connsiteX2" fmla="*/ 0 w 16401"/>
                    <a:gd name="connsiteY2" fmla="*/ 8201 h 16401"/>
                    <a:gd name="connsiteX3" fmla="*/ 8201 w 16401"/>
                    <a:gd name="connsiteY3" fmla="*/ 0 h 16401"/>
                    <a:gd name="connsiteX4" fmla="*/ 16402 w 16401"/>
                    <a:gd name="connsiteY4" fmla="*/ 8201 h 1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1" h="16401">
                      <a:moveTo>
                        <a:pt x="16402" y="8201"/>
                      </a:moveTo>
                      <a:cubicBezTo>
                        <a:pt x="16402" y="12730"/>
                        <a:pt x="12730" y="16402"/>
                        <a:pt x="8201" y="16402"/>
                      </a:cubicBezTo>
                      <a:cubicBezTo>
                        <a:pt x="3672" y="16402"/>
                        <a:pt x="0" y="12730"/>
                        <a:pt x="0" y="8201"/>
                      </a:cubicBezTo>
                      <a:cubicBezTo>
                        <a:pt x="0" y="3672"/>
                        <a:pt x="3672" y="0"/>
                        <a:pt x="8201" y="0"/>
                      </a:cubicBezTo>
                      <a:cubicBezTo>
                        <a:pt x="12730" y="0"/>
                        <a:pt x="16402" y="3672"/>
                        <a:pt x="16402" y="8201"/>
                      </a:cubicBezTo>
                      <a:close/>
                    </a:path>
                  </a:pathLst>
                </a:custGeom>
                <a:solidFill>
                  <a:srgbClr val="CFCFCF"/>
                </a:solidFill>
                <a:ln w="1409" cap="flat">
                  <a:noFill/>
                  <a:prstDash val="solid"/>
                  <a:miter/>
                </a:ln>
              </p:spPr>
              <p:txBody>
                <a:bodyPr rtlCol="0" anchor="ctr"/>
                <a:lstStyle/>
                <a:p>
                  <a:endParaRPr lang="th-TH"/>
                </a:p>
              </p:txBody>
            </p:sp>
            <p:sp>
              <p:nvSpPr>
                <p:cNvPr id="128" name="Freeform: Shape 127">
                  <a:extLst>
                    <a:ext uri="{FF2B5EF4-FFF2-40B4-BE49-F238E27FC236}">
                      <a16:creationId xmlns:a16="http://schemas.microsoft.com/office/drawing/2014/main" id="{F0AFA050-7CE9-4E9B-9FA6-86DFB252A023}"/>
                    </a:ext>
                  </a:extLst>
                </p:cNvPr>
                <p:cNvSpPr/>
                <p:nvPr/>
              </p:nvSpPr>
              <p:spPr>
                <a:xfrm>
                  <a:off x="9421272" y="2357885"/>
                  <a:ext cx="16401" cy="16401"/>
                </a:xfrm>
                <a:custGeom>
                  <a:avLst/>
                  <a:gdLst>
                    <a:gd name="connsiteX0" fmla="*/ 16402 w 16401"/>
                    <a:gd name="connsiteY0" fmla="*/ 8201 h 16401"/>
                    <a:gd name="connsiteX1" fmla="*/ 8201 w 16401"/>
                    <a:gd name="connsiteY1" fmla="*/ 16402 h 16401"/>
                    <a:gd name="connsiteX2" fmla="*/ 0 w 16401"/>
                    <a:gd name="connsiteY2" fmla="*/ 8201 h 16401"/>
                    <a:gd name="connsiteX3" fmla="*/ 8201 w 16401"/>
                    <a:gd name="connsiteY3" fmla="*/ 0 h 16401"/>
                    <a:gd name="connsiteX4" fmla="*/ 16402 w 16401"/>
                    <a:gd name="connsiteY4" fmla="*/ 8201 h 1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1" h="16401">
                      <a:moveTo>
                        <a:pt x="16402" y="8201"/>
                      </a:moveTo>
                      <a:cubicBezTo>
                        <a:pt x="16402" y="12730"/>
                        <a:pt x="12730" y="16402"/>
                        <a:pt x="8201" y="16402"/>
                      </a:cubicBezTo>
                      <a:cubicBezTo>
                        <a:pt x="3672" y="16402"/>
                        <a:pt x="0" y="12730"/>
                        <a:pt x="0" y="8201"/>
                      </a:cubicBezTo>
                      <a:cubicBezTo>
                        <a:pt x="0" y="3672"/>
                        <a:pt x="3672" y="0"/>
                        <a:pt x="8201" y="0"/>
                      </a:cubicBezTo>
                      <a:cubicBezTo>
                        <a:pt x="12730" y="0"/>
                        <a:pt x="16402" y="3672"/>
                        <a:pt x="16402" y="8201"/>
                      </a:cubicBezTo>
                      <a:close/>
                    </a:path>
                  </a:pathLst>
                </a:custGeom>
                <a:solidFill>
                  <a:srgbClr val="737373"/>
                </a:solidFill>
                <a:ln w="1409" cap="flat">
                  <a:noFill/>
                  <a:prstDash val="solid"/>
                  <a:miter/>
                </a:ln>
              </p:spPr>
              <p:txBody>
                <a:bodyPr rtlCol="0" anchor="ctr"/>
                <a:lstStyle/>
                <a:p>
                  <a:endParaRPr lang="th-TH"/>
                </a:p>
              </p:txBody>
            </p:sp>
            <p:sp>
              <p:nvSpPr>
                <p:cNvPr id="129" name="Freeform: Shape 128">
                  <a:extLst>
                    <a:ext uri="{FF2B5EF4-FFF2-40B4-BE49-F238E27FC236}">
                      <a16:creationId xmlns:a16="http://schemas.microsoft.com/office/drawing/2014/main" id="{B06E8B6F-1122-4C9D-9D2C-AECD7C67F8B6}"/>
                    </a:ext>
                  </a:extLst>
                </p:cNvPr>
                <p:cNvSpPr/>
                <p:nvPr/>
              </p:nvSpPr>
              <p:spPr>
                <a:xfrm>
                  <a:off x="9447926" y="2357885"/>
                  <a:ext cx="16401" cy="16401"/>
                </a:xfrm>
                <a:custGeom>
                  <a:avLst/>
                  <a:gdLst>
                    <a:gd name="connsiteX0" fmla="*/ 16402 w 16401"/>
                    <a:gd name="connsiteY0" fmla="*/ 8201 h 16401"/>
                    <a:gd name="connsiteX1" fmla="*/ 8201 w 16401"/>
                    <a:gd name="connsiteY1" fmla="*/ 16402 h 16401"/>
                    <a:gd name="connsiteX2" fmla="*/ 0 w 16401"/>
                    <a:gd name="connsiteY2" fmla="*/ 8201 h 16401"/>
                    <a:gd name="connsiteX3" fmla="*/ 8201 w 16401"/>
                    <a:gd name="connsiteY3" fmla="*/ 0 h 16401"/>
                    <a:gd name="connsiteX4" fmla="*/ 16402 w 16401"/>
                    <a:gd name="connsiteY4" fmla="*/ 8201 h 1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1" h="16401">
                      <a:moveTo>
                        <a:pt x="16402" y="8201"/>
                      </a:moveTo>
                      <a:cubicBezTo>
                        <a:pt x="16402" y="12730"/>
                        <a:pt x="12730" y="16402"/>
                        <a:pt x="8201" y="16402"/>
                      </a:cubicBezTo>
                      <a:cubicBezTo>
                        <a:pt x="3672" y="16402"/>
                        <a:pt x="0" y="12730"/>
                        <a:pt x="0" y="8201"/>
                      </a:cubicBezTo>
                      <a:cubicBezTo>
                        <a:pt x="0" y="3672"/>
                        <a:pt x="3672" y="0"/>
                        <a:pt x="8201" y="0"/>
                      </a:cubicBezTo>
                      <a:cubicBezTo>
                        <a:pt x="12730" y="0"/>
                        <a:pt x="16402" y="3672"/>
                        <a:pt x="16402" y="8201"/>
                      </a:cubicBezTo>
                      <a:close/>
                    </a:path>
                  </a:pathLst>
                </a:custGeom>
                <a:solidFill>
                  <a:srgbClr val="737373"/>
                </a:solidFill>
                <a:ln w="1409" cap="flat">
                  <a:noFill/>
                  <a:prstDash val="solid"/>
                  <a:miter/>
                </a:ln>
              </p:spPr>
              <p:txBody>
                <a:bodyPr rtlCol="0" anchor="ctr"/>
                <a:lstStyle/>
                <a:p>
                  <a:endParaRPr lang="th-TH"/>
                </a:p>
              </p:txBody>
            </p:sp>
            <p:sp>
              <p:nvSpPr>
                <p:cNvPr id="130" name="Freeform: Shape 129">
                  <a:extLst>
                    <a:ext uri="{FF2B5EF4-FFF2-40B4-BE49-F238E27FC236}">
                      <a16:creationId xmlns:a16="http://schemas.microsoft.com/office/drawing/2014/main" id="{1697529F-D42A-41F4-A4B9-023BD749F810}"/>
                    </a:ext>
                  </a:extLst>
                </p:cNvPr>
                <p:cNvSpPr/>
                <p:nvPr/>
              </p:nvSpPr>
              <p:spPr>
                <a:xfrm>
                  <a:off x="9474581" y="2357885"/>
                  <a:ext cx="16401" cy="16401"/>
                </a:xfrm>
                <a:custGeom>
                  <a:avLst/>
                  <a:gdLst>
                    <a:gd name="connsiteX0" fmla="*/ 16402 w 16401"/>
                    <a:gd name="connsiteY0" fmla="*/ 8201 h 16401"/>
                    <a:gd name="connsiteX1" fmla="*/ 8201 w 16401"/>
                    <a:gd name="connsiteY1" fmla="*/ 16402 h 16401"/>
                    <a:gd name="connsiteX2" fmla="*/ 0 w 16401"/>
                    <a:gd name="connsiteY2" fmla="*/ 8201 h 16401"/>
                    <a:gd name="connsiteX3" fmla="*/ 8201 w 16401"/>
                    <a:gd name="connsiteY3" fmla="*/ 0 h 16401"/>
                    <a:gd name="connsiteX4" fmla="*/ 16402 w 16401"/>
                    <a:gd name="connsiteY4" fmla="*/ 8201 h 1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1" h="16401">
                      <a:moveTo>
                        <a:pt x="16402" y="8201"/>
                      </a:moveTo>
                      <a:cubicBezTo>
                        <a:pt x="16402" y="12730"/>
                        <a:pt x="12730" y="16402"/>
                        <a:pt x="8201" y="16402"/>
                      </a:cubicBezTo>
                      <a:cubicBezTo>
                        <a:pt x="3672" y="16402"/>
                        <a:pt x="0" y="12730"/>
                        <a:pt x="0" y="8201"/>
                      </a:cubicBezTo>
                      <a:cubicBezTo>
                        <a:pt x="0" y="3672"/>
                        <a:pt x="3672" y="0"/>
                        <a:pt x="8201" y="0"/>
                      </a:cubicBezTo>
                      <a:cubicBezTo>
                        <a:pt x="12730" y="0"/>
                        <a:pt x="16402" y="3672"/>
                        <a:pt x="16402" y="8201"/>
                      </a:cubicBezTo>
                      <a:close/>
                    </a:path>
                  </a:pathLst>
                </a:custGeom>
                <a:solidFill>
                  <a:srgbClr val="737373"/>
                </a:solidFill>
                <a:ln w="1409" cap="flat">
                  <a:noFill/>
                  <a:prstDash val="solid"/>
                  <a:miter/>
                </a:ln>
              </p:spPr>
              <p:txBody>
                <a:bodyPr rtlCol="0" anchor="ctr"/>
                <a:lstStyle/>
                <a:p>
                  <a:endParaRPr lang="th-TH"/>
                </a:p>
              </p:txBody>
            </p:sp>
            <p:sp>
              <p:nvSpPr>
                <p:cNvPr id="131" name="Freeform: Shape 130">
                  <a:extLst>
                    <a:ext uri="{FF2B5EF4-FFF2-40B4-BE49-F238E27FC236}">
                      <a16:creationId xmlns:a16="http://schemas.microsoft.com/office/drawing/2014/main" id="{63B6AECB-64B0-4CBF-A0D7-72082FDCDC59}"/>
                    </a:ext>
                  </a:extLst>
                </p:cNvPr>
                <p:cNvSpPr/>
                <p:nvPr/>
              </p:nvSpPr>
              <p:spPr>
                <a:xfrm>
                  <a:off x="9501236" y="2357885"/>
                  <a:ext cx="16401" cy="16401"/>
                </a:xfrm>
                <a:custGeom>
                  <a:avLst/>
                  <a:gdLst>
                    <a:gd name="connsiteX0" fmla="*/ 16402 w 16401"/>
                    <a:gd name="connsiteY0" fmla="*/ 8201 h 16401"/>
                    <a:gd name="connsiteX1" fmla="*/ 8201 w 16401"/>
                    <a:gd name="connsiteY1" fmla="*/ 16402 h 16401"/>
                    <a:gd name="connsiteX2" fmla="*/ 0 w 16401"/>
                    <a:gd name="connsiteY2" fmla="*/ 8201 h 16401"/>
                    <a:gd name="connsiteX3" fmla="*/ 8201 w 16401"/>
                    <a:gd name="connsiteY3" fmla="*/ 0 h 16401"/>
                    <a:gd name="connsiteX4" fmla="*/ 16402 w 16401"/>
                    <a:gd name="connsiteY4" fmla="*/ 8201 h 1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1" h="16401">
                      <a:moveTo>
                        <a:pt x="16402" y="8201"/>
                      </a:moveTo>
                      <a:cubicBezTo>
                        <a:pt x="16402" y="12730"/>
                        <a:pt x="12730" y="16402"/>
                        <a:pt x="8201" y="16402"/>
                      </a:cubicBezTo>
                      <a:cubicBezTo>
                        <a:pt x="3672" y="16402"/>
                        <a:pt x="0" y="12730"/>
                        <a:pt x="0" y="8201"/>
                      </a:cubicBezTo>
                      <a:cubicBezTo>
                        <a:pt x="0" y="3672"/>
                        <a:pt x="3672" y="0"/>
                        <a:pt x="8201" y="0"/>
                      </a:cubicBezTo>
                      <a:cubicBezTo>
                        <a:pt x="12730" y="0"/>
                        <a:pt x="16402" y="3672"/>
                        <a:pt x="16402" y="8201"/>
                      </a:cubicBezTo>
                      <a:close/>
                    </a:path>
                  </a:pathLst>
                </a:custGeom>
                <a:solidFill>
                  <a:srgbClr val="CFCFCF"/>
                </a:solidFill>
                <a:ln w="1409" cap="flat">
                  <a:noFill/>
                  <a:prstDash val="solid"/>
                  <a:miter/>
                </a:ln>
              </p:spPr>
              <p:txBody>
                <a:bodyPr rtlCol="0" anchor="ctr"/>
                <a:lstStyle/>
                <a:p>
                  <a:endParaRPr lang="th-TH"/>
                </a:p>
              </p:txBody>
            </p:sp>
            <p:sp>
              <p:nvSpPr>
                <p:cNvPr id="132" name="Freeform: Shape 131">
                  <a:extLst>
                    <a:ext uri="{FF2B5EF4-FFF2-40B4-BE49-F238E27FC236}">
                      <a16:creationId xmlns:a16="http://schemas.microsoft.com/office/drawing/2014/main" id="{F4EE7D0B-9D37-414C-8F9E-3AC2F221E71E}"/>
                    </a:ext>
                  </a:extLst>
                </p:cNvPr>
                <p:cNvSpPr/>
                <p:nvPr/>
              </p:nvSpPr>
              <p:spPr>
                <a:xfrm>
                  <a:off x="9394617" y="2383856"/>
                  <a:ext cx="16401" cy="16401"/>
                </a:xfrm>
                <a:custGeom>
                  <a:avLst/>
                  <a:gdLst>
                    <a:gd name="connsiteX0" fmla="*/ 16402 w 16401"/>
                    <a:gd name="connsiteY0" fmla="*/ 8201 h 16401"/>
                    <a:gd name="connsiteX1" fmla="*/ 8201 w 16401"/>
                    <a:gd name="connsiteY1" fmla="*/ 16402 h 16401"/>
                    <a:gd name="connsiteX2" fmla="*/ 0 w 16401"/>
                    <a:gd name="connsiteY2" fmla="*/ 8201 h 16401"/>
                    <a:gd name="connsiteX3" fmla="*/ 8201 w 16401"/>
                    <a:gd name="connsiteY3" fmla="*/ 0 h 16401"/>
                    <a:gd name="connsiteX4" fmla="*/ 16402 w 16401"/>
                    <a:gd name="connsiteY4" fmla="*/ 8201 h 1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1" h="16401">
                      <a:moveTo>
                        <a:pt x="16402" y="8201"/>
                      </a:moveTo>
                      <a:cubicBezTo>
                        <a:pt x="16402" y="12730"/>
                        <a:pt x="12730" y="16402"/>
                        <a:pt x="8201" y="16402"/>
                      </a:cubicBezTo>
                      <a:cubicBezTo>
                        <a:pt x="3672" y="16402"/>
                        <a:pt x="0" y="12730"/>
                        <a:pt x="0" y="8201"/>
                      </a:cubicBezTo>
                      <a:cubicBezTo>
                        <a:pt x="0" y="3672"/>
                        <a:pt x="3672" y="0"/>
                        <a:pt x="8201" y="0"/>
                      </a:cubicBezTo>
                      <a:cubicBezTo>
                        <a:pt x="12730" y="0"/>
                        <a:pt x="16402" y="3672"/>
                        <a:pt x="16402" y="8201"/>
                      </a:cubicBezTo>
                      <a:close/>
                    </a:path>
                  </a:pathLst>
                </a:custGeom>
                <a:solidFill>
                  <a:srgbClr val="CFCFCF"/>
                </a:solidFill>
                <a:ln w="1409" cap="flat">
                  <a:noFill/>
                  <a:prstDash val="solid"/>
                  <a:miter/>
                </a:ln>
              </p:spPr>
              <p:txBody>
                <a:bodyPr rtlCol="0" anchor="ctr"/>
                <a:lstStyle/>
                <a:p>
                  <a:endParaRPr lang="th-TH"/>
                </a:p>
              </p:txBody>
            </p:sp>
            <p:sp>
              <p:nvSpPr>
                <p:cNvPr id="133" name="Freeform: Shape 132">
                  <a:extLst>
                    <a:ext uri="{FF2B5EF4-FFF2-40B4-BE49-F238E27FC236}">
                      <a16:creationId xmlns:a16="http://schemas.microsoft.com/office/drawing/2014/main" id="{5C8736FD-0289-460A-92CE-8CAD8B93C515}"/>
                    </a:ext>
                  </a:extLst>
                </p:cNvPr>
                <p:cNvSpPr/>
                <p:nvPr/>
              </p:nvSpPr>
              <p:spPr>
                <a:xfrm>
                  <a:off x="9421272" y="2383856"/>
                  <a:ext cx="16401" cy="16401"/>
                </a:xfrm>
                <a:custGeom>
                  <a:avLst/>
                  <a:gdLst>
                    <a:gd name="connsiteX0" fmla="*/ 16402 w 16401"/>
                    <a:gd name="connsiteY0" fmla="*/ 8201 h 16401"/>
                    <a:gd name="connsiteX1" fmla="*/ 8201 w 16401"/>
                    <a:gd name="connsiteY1" fmla="*/ 16402 h 16401"/>
                    <a:gd name="connsiteX2" fmla="*/ 0 w 16401"/>
                    <a:gd name="connsiteY2" fmla="*/ 8201 h 16401"/>
                    <a:gd name="connsiteX3" fmla="*/ 8201 w 16401"/>
                    <a:gd name="connsiteY3" fmla="*/ 0 h 16401"/>
                    <a:gd name="connsiteX4" fmla="*/ 16402 w 16401"/>
                    <a:gd name="connsiteY4" fmla="*/ 8201 h 1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1" h="16401">
                      <a:moveTo>
                        <a:pt x="16402" y="8201"/>
                      </a:moveTo>
                      <a:cubicBezTo>
                        <a:pt x="16402" y="12730"/>
                        <a:pt x="12730" y="16402"/>
                        <a:pt x="8201" y="16402"/>
                      </a:cubicBezTo>
                      <a:cubicBezTo>
                        <a:pt x="3672" y="16402"/>
                        <a:pt x="0" y="12730"/>
                        <a:pt x="0" y="8201"/>
                      </a:cubicBezTo>
                      <a:cubicBezTo>
                        <a:pt x="0" y="3672"/>
                        <a:pt x="3672" y="0"/>
                        <a:pt x="8201" y="0"/>
                      </a:cubicBezTo>
                      <a:cubicBezTo>
                        <a:pt x="12730" y="0"/>
                        <a:pt x="16402" y="3672"/>
                        <a:pt x="16402" y="8201"/>
                      </a:cubicBezTo>
                      <a:close/>
                    </a:path>
                  </a:pathLst>
                </a:custGeom>
                <a:solidFill>
                  <a:srgbClr val="737373"/>
                </a:solidFill>
                <a:ln w="1409" cap="flat">
                  <a:noFill/>
                  <a:prstDash val="solid"/>
                  <a:miter/>
                </a:ln>
              </p:spPr>
              <p:txBody>
                <a:bodyPr rtlCol="0" anchor="ctr"/>
                <a:lstStyle/>
                <a:p>
                  <a:endParaRPr lang="th-TH"/>
                </a:p>
              </p:txBody>
            </p:sp>
            <p:sp>
              <p:nvSpPr>
                <p:cNvPr id="135" name="Freeform: Shape 134">
                  <a:extLst>
                    <a:ext uri="{FF2B5EF4-FFF2-40B4-BE49-F238E27FC236}">
                      <a16:creationId xmlns:a16="http://schemas.microsoft.com/office/drawing/2014/main" id="{EB2BFA2A-0586-4620-B338-C2833DBB96CF}"/>
                    </a:ext>
                  </a:extLst>
                </p:cNvPr>
                <p:cNvSpPr/>
                <p:nvPr/>
              </p:nvSpPr>
              <p:spPr>
                <a:xfrm>
                  <a:off x="9447926" y="2383856"/>
                  <a:ext cx="16401" cy="16401"/>
                </a:xfrm>
                <a:custGeom>
                  <a:avLst/>
                  <a:gdLst>
                    <a:gd name="connsiteX0" fmla="*/ 16402 w 16401"/>
                    <a:gd name="connsiteY0" fmla="*/ 8201 h 16401"/>
                    <a:gd name="connsiteX1" fmla="*/ 8201 w 16401"/>
                    <a:gd name="connsiteY1" fmla="*/ 16402 h 16401"/>
                    <a:gd name="connsiteX2" fmla="*/ 0 w 16401"/>
                    <a:gd name="connsiteY2" fmla="*/ 8201 h 16401"/>
                    <a:gd name="connsiteX3" fmla="*/ 8201 w 16401"/>
                    <a:gd name="connsiteY3" fmla="*/ 0 h 16401"/>
                    <a:gd name="connsiteX4" fmla="*/ 16402 w 16401"/>
                    <a:gd name="connsiteY4" fmla="*/ 8201 h 1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1" h="16401">
                      <a:moveTo>
                        <a:pt x="16402" y="8201"/>
                      </a:moveTo>
                      <a:cubicBezTo>
                        <a:pt x="16402" y="12730"/>
                        <a:pt x="12730" y="16402"/>
                        <a:pt x="8201" y="16402"/>
                      </a:cubicBezTo>
                      <a:cubicBezTo>
                        <a:pt x="3672" y="16402"/>
                        <a:pt x="0" y="12730"/>
                        <a:pt x="0" y="8201"/>
                      </a:cubicBezTo>
                      <a:cubicBezTo>
                        <a:pt x="0" y="3672"/>
                        <a:pt x="3672" y="0"/>
                        <a:pt x="8201" y="0"/>
                      </a:cubicBezTo>
                      <a:cubicBezTo>
                        <a:pt x="12730" y="0"/>
                        <a:pt x="16402" y="3672"/>
                        <a:pt x="16402" y="8201"/>
                      </a:cubicBezTo>
                      <a:close/>
                    </a:path>
                  </a:pathLst>
                </a:custGeom>
                <a:solidFill>
                  <a:srgbClr val="737373"/>
                </a:solidFill>
                <a:ln w="1409" cap="flat">
                  <a:noFill/>
                  <a:prstDash val="solid"/>
                  <a:miter/>
                </a:ln>
              </p:spPr>
              <p:txBody>
                <a:bodyPr rtlCol="0" anchor="ctr"/>
                <a:lstStyle/>
                <a:p>
                  <a:endParaRPr lang="th-TH"/>
                </a:p>
              </p:txBody>
            </p:sp>
            <p:sp>
              <p:nvSpPr>
                <p:cNvPr id="136" name="Freeform: Shape 135">
                  <a:extLst>
                    <a:ext uri="{FF2B5EF4-FFF2-40B4-BE49-F238E27FC236}">
                      <a16:creationId xmlns:a16="http://schemas.microsoft.com/office/drawing/2014/main" id="{DBF17DE1-7022-493C-898E-93E9A3467520}"/>
                    </a:ext>
                  </a:extLst>
                </p:cNvPr>
                <p:cNvSpPr/>
                <p:nvPr/>
              </p:nvSpPr>
              <p:spPr>
                <a:xfrm>
                  <a:off x="9474581" y="2383856"/>
                  <a:ext cx="16401" cy="16401"/>
                </a:xfrm>
                <a:custGeom>
                  <a:avLst/>
                  <a:gdLst>
                    <a:gd name="connsiteX0" fmla="*/ 16402 w 16401"/>
                    <a:gd name="connsiteY0" fmla="*/ 8201 h 16401"/>
                    <a:gd name="connsiteX1" fmla="*/ 8201 w 16401"/>
                    <a:gd name="connsiteY1" fmla="*/ 16402 h 16401"/>
                    <a:gd name="connsiteX2" fmla="*/ 0 w 16401"/>
                    <a:gd name="connsiteY2" fmla="*/ 8201 h 16401"/>
                    <a:gd name="connsiteX3" fmla="*/ 8201 w 16401"/>
                    <a:gd name="connsiteY3" fmla="*/ 0 h 16401"/>
                    <a:gd name="connsiteX4" fmla="*/ 16402 w 16401"/>
                    <a:gd name="connsiteY4" fmla="*/ 8201 h 1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1" h="16401">
                      <a:moveTo>
                        <a:pt x="16402" y="8201"/>
                      </a:moveTo>
                      <a:cubicBezTo>
                        <a:pt x="16402" y="12730"/>
                        <a:pt x="12730" y="16402"/>
                        <a:pt x="8201" y="16402"/>
                      </a:cubicBezTo>
                      <a:cubicBezTo>
                        <a:pt x="3672" y="16402"/>
                        <a:pt x="0" y="12730"/>
                        <a:pt x="0" y="8201"/>
                      </a:cubicBezTo>
                      <a:cubicBezTo>
                        <a:pt x="0" y="3672"/>
                        <a:pt x="3672" y="0"/>
                        <a:pt x="8201" y="0"/>
                      </a:cubicBezTo>
                      <a:cubicBezTo>
                        <a:pt x="12730" y="0"/>
                        <a:pt x="16402" y="3672"/>
                        <a:pt x="16402" y="8201"/>
                      </a:cubicBezTo>
                      <a:close/>
                    </a:path>
                  </a:pathLst>
                </a:custGeom>
                <a:solidFill>
                  <a:srgbClr val="737373"/>
                </a:solidFill>
                <a:ln w="1409" cap="flat">
                  <a:noFill/>
                  <a:prstDash val="solid"/>
                  <a:miter/>
                </a:ln>
              </p:spPr>
              <p:txBody>
                <a:bodyPr rtlCol="0" anchor="ctr"/>
                <a:lstStyle/>
                <a:p>
                  <a:endParaRPr lang="th-TH"/>
                </a:p>
              </p:txBody>
            </p:sp>
            <p:sp>
              <p:nvSpPr>
                <p:cNvPr id="137" name="Freeform: Shape 136">
                  <a:extLst>
                    <a:ext uri="{FF2B5EF4-FFF2-40B4-BE49-F238E27FC236}">
                      <a16:creationId xmlns:a16="http://schemas.microsoft.com/office/drawing/2014/main" id="{8A4C614E-3465-49FD-A87D-310ACD10B317}"/>
                    </a:ext>
                  </a:extLst>
                </p:cNvPr>
                <p:cNvSpPr/>
                <p:nvPr/>
              </p:nvSpPr>
              <p:spPr>
                <a:xfrm>
                  <a:off x="9501236" y="2383856"/>
                  <a:ext cx="16401" cy="16401"/>
                </a:xfrm>
                <a:custGeom>
                  <a:avLst/>
                  <a:gdLst>
                    <a:gd name="connsiteX0" fmla="*/ 16402 w 16401"/>
                    <a:gd name="connsiteY0" fmla="*/ 8201 h 16401"/>
                    <a:gd name="connsiteX1" fmla="*/ 8201 w 16401"/>
                    <a:gd name="connsiteY1" fmla="*/ 16402 h 16401"/>
                    <a:gd name="connsiteX2" fmla="*/ 0 w 16401"/>
                    <a:gd name="connsiteY2" fmla="*/ 8201 h 16401"/>
                    <a:gd name="connsiteX3" fmla="*/ 8201 w 16401"/>
                    <a:gd name="connsiteY3" fmla="*/ 0 h 16401"/>
                    <a:gd name="connsiteX4" fmla="*/ 16402 w 16401"/>
                    <a:gd name="connsiteY4" fmla="*/ 8201 h 1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1" h="16401">
                      <a:moveTo>
                        <a:pt x="16402" y="8201"/>
                      </a:moveTo>
                      <a:cubicBezTo>
                        <a:pt x="16402" y="12730"/>
                        <a:pt x="12730" y="16402"/>
                        <a:pt x="8201" y="16402"/>
                      </a:cubicBezTo>
                      <a:cubicBezTo>
                        <a:pt x="3672" y="16402"/>
                        <a:pt x="0" y="12730"/>
                        <a:pt x="0" y="8201"/>
                      </a:cubicBezTo>
                      <a:cubicBezTo>
                        <a:pt x="0" y="3672"/>
                        <a:pt x="3672" y="0"/>
                        <a:pt x="8201" y="0"/>
                      </a:cubicBezTo>
                      <a:cubicBezTo>
                        <a:pt x="12730" y="0"/>
                        <a:pt x="16402" y="3672"/>
                        <a:pt x="16402" y="8201"/>
                      </a:cubicBezTo>
                      <a:close/>
                    </a:path>
                  </a:pathLst>
                </a:custGeom>
                <a:solidFill>
                  <a:srgbClr val="CFCFCF"/>
                </a:solidFill>
                <a:ln w="1409" cap="flat">
                  <a:noFill/>
                  <a:prstDash val="solid"/>
                  <a:miter/>
                </a:ln>
              </p:spPr>
              <p:txBody>
                <a:bodyPr rtlCol="0" anchor="ctr"/>
                <a:lstStyle/>
                <a:p>
                  <a:endParaRPr lang="th-TH"/>
                </a:p>
              </p:txBody>
            </p:sp>
            <p:sp>
              <p:nvSpPr>
                <p:cNvPr id="138" name="Freeform: Shape 137">
                  <a:extLst>
                    <a:ext uri="{FF2B5EF4-FFF2-40B4-BE49-F238E27FC236}">
                      <a16:creationId xmlns:a16="http://schemas.microsoft.com/office/drawing/2014/main" id="{F2EC3B70-9059-45D3-93C0-9466CFBF0327}"/>
                    </a:ext>
                  </a:extLst>
                </p:cNvPr>
                <p:cNvSpPr/>
                <p:nvPr/>
              </p:nvSpPr>
              <p:spPr>
                <a:xfrm>
                  <a:off x="9394617" y="2409827"/>
                  <a:ext cx="16401" cy="16401"/>
                </a:xfrm>
                <a:custGeom>
                  <a:avLst/>
                  <a:gdLst>
                    <a:gd name="connsiteX0" fmla="*/ 16402 w 16401"/>
                    <a:gd name="connsiteY0" fmla="*/ 8201 h 16401"/>
                    <a:gd name="connsiteX1" fmla="*/ 8201 w 16401"/>
                    <a:gd name="connsiteY1" fmla="*/ 16402 h 16401"/>
                    <a:gd name="connsiteX2" fmla="*/ 0 w 16401"/>
                    <a:gd name="connsiteY2" fmla="*/ 8201 h 16401"/>
                    <a:gd name="connsiteX3" fmla="*/ 8201 w 16401"/>
                    <a:gd name="connsiteY3" fmla="*/ 0 h 16401"/>
                    <a:gd name="connsiteX4" fmla="*/ 16402 w 16401"/>
                    <a:gd name="connsiteY4" fmla="*/ 8201 h 1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1" h="16401">
                      <a:moveTo>
                        <a:pt x="16402" y="8201"/>
                      </a:moveTo>
                      <a:cubicBezTo>
                        <a:pt x="16402" y="12730"/>
                        <a:pt x="12730" y="16402"/>
                        <a:pt x="8201" y="16402"/>
                      </a:cubicBezTo>
                      <a:cubicBezTo>
                        <a:pt x="3672" y="16402"/>
                        <a:pt x="0" y="12730"/>
                        <a:pt x="0" y="8201"/>
                      </a:cubicBezTo>
                      <a:cubicBezTo>
                        <a:pt x="0" y="3672"/>
                        <a:pt x="3672" y="0"/>
                        <a:pt x="8201" y="0"/>
                      </a:cubicBezTo>
                      <a:cubicBezTo>
                        <a:pt x="12730" y="0"/>
                        <a:pt x="16402" y="3672"/>
                        <a:pt x="16402" y="8201"/>
                      </a:cubicBezTo>
                      <a:close/>
                    </a:path>
                  </a:pathLst>
                </a:custGeom>
                <a:solidFill>
                  <a:srgbClr val="CFCFCF"/>
                </a:solidFill>
                <a:ln w="1409" cap="flat">
                  <a:noFill/>
                  <a:prstDash val="solid"/>
                  <a:miter/>
                </a:ln>
              </p:spPr>
              <p:txBody>
                <a:bodyPr rtlCol="0" anchor="ctr"/>
                <a:lstStyle/>
                <a:p>
                  <a:endParaRPr lang="th-TH"/>
                </a:p>
              </p:txBody>
            </p:sp>
            <p:sp>
              <p:nvSpPr>
                <p:cNvPr id="139" name="Freeform: Shape 138">
                  <a:extLst>
                    <a:ext uri="{FF2B5EF4-FFF2-40B4-BE49-F238E27FC236}">
                      <a16:creationId xmlns:a16="http://schemas.microsoft.com/office/drawing/2014/main" id="{ABF24921-E751-4012-B740-1DE8CBFEC68C}"/>
                    </a:ext>
                  </a:extLst>
                </p:cNvPr>
                <p:cNvSpPr/>
                <p:nvPr/>
              </p:nvSpPr>
              <p:spPr>
                <a:xfrm>
                  <a:off x="9421272" y="2409827"/>
                  <a:ext cx="16401" cy="16401"/>
                </a:xfrm>
                <a:custGeom>
                  <a:avLst/>
                  <a:gdLst>
                    <a:gd name="connsiteX0" fmla="*/ 16402 w 16401"/>
                    <a:gd name="connsiteY0" fmla="*/ 8201 h 16401"/>
                    <a:gd name="connsiteX1" fmla="*/ 8201 w 16401"/>
                    <a:gd name="connsiteY1" fmla="*/ 16402 h 16401"/>
                    <a:gd name="connsiteX2" fmla="*/ 0 w 16401"/>
                    <a:gd name="connsiteY2" fmla="*/ 8201 h 16401"/>
                    <a:gd name="connsiteX3" fmla="*/ 8201 w 16401"/>
                    <a:gd name="connsiteY3" fmla="*/ 0 h 16401"/>
                    <a:gd name="connsiteX4" fmla="*/ 16402 w 16401"/>
                    <a:gd name="connsiteY4" fmla="*/ 8201 h 1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1" h="16401">
                      <a:moveTo>
                        <a:pt x="16402" y="8201"/>
                      </a:moveTo>
                      <a:cubicBezTo>
                        <a:pt x="16402" y="12730"/>
                        <a:pt x="12730" y="16402"/>
                        <a:pt x="8201" y="16402"/>
                      </a:cubicBezTo>
                      <a:cubicBezTo>
                        <a:pt x="3672" y="16402"/>
                        <a:pt x="0" y="12730"/>
                        <a:pt x="0" y="8201"/>
                      </a:cubicBezTo>
                      <a:cubicBezTo>
                        <a:pt x="0" y="3672"/>
                        <a:pt x="3672" y="0"/>
                        <a:pt x="8201" y="0"/>
                      </a:cubicBezTo>
                      <a:cubicBezTo>
                        <a:pt x="12730" y="0"/>
                        <a:pt x="16402" y="3672"/>
                        <a:pt x="16402" y="8201"/>
                      </a:cubicBezTo>
                      <a:close/>
                    </a:path>
                  </a:pathLst>
                </a:custGeom>
                <a:solidFill>
                  <a:srgbClr val="737373"/>
                </a:solidFill>
                <a:ln w="1409" cap="flat">
                  <a:noFill/>
                  <a:prstDash val="solid"/>
                  <a:miter/>
                </a:ln>
              </p:spPr>
              <p:txBody>
                <a:bodyPr rtlCol="0" anchor="ctr"/>
                <a:lstStyle/>
                <a:p>
                  <a:endParaRPr lang="th-TH"/>
                </a:p>
              </p:txBody>
            </p:sp>
            <p:sp>
              <p:nvSpPr>
                <p:cNvPr id="140" name="Freeform: Shape 139">
                  <a:extLst>
                    <a:ext uri="{FF2B5EF4-FFF2-40B4-BE49-F238E27FC236}">
                      <a16:creationId xmlns:a16="http://schemas.microsoft.com/office/drawing/2014/main" id="{124310C0-4331-4A3F-85B0-5559F343B43D}"/>
                    </a:ext>
                  </a:extLst>
                </p:cNvPr>
                <p:cNvSpPr/>
                <p:nvPr/>
              </p:nvSpPr>
              <p:spPr>
                <a:xfrm>
                  <a:off x="9447926" y="2409827"/>
                  <a:ext cx="16401" cy="16401"/>
                </a:xfrm>
                <a:custGeom>
                  <a:avLst/>
                  <a:gdLst>
                    <a:gd name="connsiteX0" fmla="*/ 16402 w 16401"/>
                    <a:gd name="connsiteY0" fmla="*/ 8201 h 16401"/>
                    <a:gd name="connsiteX1" fmla="*/ 8201 w 16401"/>
                    <a:gd name="connsiteY1" fmla="*/ 16402 h 16401"/>
                    <a:gd name="connsiteX2" fmla="*/ 0 w 16401"/>
                    <a:gd name="connsiteY2" fmla="*/ 8201 h 16401"/>
                    <a:gd name="connsiteX3" fmla="*/ 8201 w 16401"/>
                    <a:gd name="connsiteY3" fmla="*/ 0 h 16401"/>
                    <a:gd name="connsiteX4" fmla="*/ 16402 w 16401"/>
                    <a:gd name="connsiteY4" fmla="*/ 8201 h 1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1" h="16401">
                      <a:moveTo>
                        <a:pt x="16402" y="8201"/>
                      </a:moveTo>
                      <a:cubicBezTo>
                        <a:pt x="16402" y="12730"/>
                        <a:pt x="12730" y="16402"/>
                        <a:pt x="8201" y="16402"/>
                      </a:cubicBezTo>
                      <a:cubicBezTo>
                        <a:pt x="3672" y="16402"/>
                        <a:pt x="0" y="12730"/>
                        <a:pt x="0" y="8201"/>
                      </a:cubicBezTo>
                      <a:cubicBezTo>
                        <a:pt x="0" y="3672"/>
                        <a:pt x="3672" y="0"/>
                        <a:pt x="8201" y="0"/>
                      </a:cubicBezTo>
                      <a:cubicBezTo>
                        <a:pt x="12730" y="0"/>
                        <a:pt x="16402" y="3672"/>
                        <a:pt x="16402" y="8201"/>
                      </a:cubicBezTo>
                      <a:close/>
                    </a:path>
                  </a:pathLst>
                </a:custGeom>
                <a:solidFill>
                  <a:srgbClr val="737373"/>
                </a:solidFill>
                <a:ln w="1409" cap="flat">
                  <a:noFill/>
                  <a:prstDash val="solid"/>
                  <a:miter/>
                </a:ln>
              </p:spPr>
              <p:txBody>
                <a:bodyPr rtlCol="0" anchor="ctr"/>
                <a:lstStyle/>
                <a:p>
                  <a:endParaRPr lang="th-TH"/>
                </a:p>
              </p:txBody>
            </p:sp>
            <p:sp>
              <p:nvSpPr>
                <p:cNvPr id="141" name="Freeform: Shape 140">
                  <a:extLst>
                    <a:ext uri="{FF2B5EF4-FFF2-40B4-BE49-F238E27FC236}">
                      <a16:creationId xmlns:a16="http://schemas.microsoft.com/office/drawing/2014/main" id="{DCFB3427-7F04-4C13-AA80-26FF757E6C47}"/>
                    </a:ext>
                  </a:extLst>
                </p:cNvPr>
                <p:cNvSpPr/>
                <p:nvPr/>
              </p:nvSpPr>
              <p:spPr>
                <a:xfrm>
                  <a:off x="9474581" y="2409827"/>
                  <a:ext cx="16401" cy="16401"/>
                </a:xfrm>
                <a:custGeom>
                  <a:avLst/>
                  <a:gdLst>
                    <a:gd name="connsiteX0" fmla="*/ 16402 w 16401"/>
                    <a:gd name="connsiteY0" fmla="*/ 8201 h 16401"/>
                    <a:gd name="connsiteX1" fmla="*/ 8201 w 16401"/>
                    <a:gd name="connsiteY1" fmla="*/ 16402 h 16401"/>
                    <a:gd name="connsiteX2" fmla="*/ 0 w 16401"/>
                    <a:gd name="connsiteY2" fmla="*/ 8201 h 16401"/>
                    <a:gd name="connsiteX3" fmla="*/ 8201 w 16401"/>
                    <a:gd name="connsiteY3" fmla="*/ 0 h 16401"/>
                    <a:gd name="connsiteX4" fmla="*/ 16402 w 16401"/>
                    <a:gd name="connsiteY4" fmla="*/ 8201 h 1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1" h="16401">
                      <a:moveTo>
                        <a:pt x="16402" y="8201"/>
                      </a:moveTo>
                      <a:cubicBezTo>
                        <a:pt x="16402" y="12730"/>
                        <a:pt x="12730" y="16402"/>
                        <a:pt x="8201" y="16402"/>
                      </a:cubicBezTo>
                      <a:cubicBezTo>
                        <a:pt x="3672" y="16402"/>
                        <a:pt x="0" y="12730"/>
                        <a:pt x="0" y="8201"/>
                      </a:cubicBezTo>
                      <a:cubicBezTo>
                        <a:pt x="0" y="3672"/>
                        <a:pt x="3672" y="0"/>
                        <a:pt x="8201" y="0"/>
                      </a:cubicBezTo>
                      <a:cubicBezTo>
                        <a:pt x="12730" y="0"/>
                        <a:pt x="16402" y="3672"/>
                        <a:pt x="16402" y="8201"/>
                      </a:cubicBezTo>
                      <a:close/>
                    </a:path>
                  </a:pathLst>
                </a:custGeom>
                <a:solidFill>
                  <a:srgbClr val="737373"/>
                </a:solidFill>
                <a:ln w="1409" cap="flat">
                  <a:noFill/>
                  <a:prstDash val="solid"/>
                  <a:miter/>
                </a:ln>
              </p:spPr>
              <p:txBody>
                <a:bodyPr rtlCol="0" anchor="ctr"/>
                <a:lstStyle/>
                <a:p>
                  <a:endParaRPr lang="th-TH"/>
                </a:p>
              </p:txBody>
            </p:sp>
            <p:sp>
              <p:nvSpPr>
                <p:cNvPr id="142" name="Freeform: Shape 141">
                  <a:extLst>
                    <a:ext uri="{FF2B5EF4-FFF2-40B4-BE49-F238E27FC236}">
                      <a16:creationId xmlns:a16="http://schemas.microsoft.com/office/drawing/2014/main" id="{A55690C6-E6E3-4C80-ABA3-D48E2E104C6B}"/>
                    </a:ext>
                  </a:extLst>
                </p:cNvPr>
                <p:cNvSpPr/>
                <p:nvPr/>
              </p:nvSpPr>
              <p:spPr>
                <a:xfrm>
                  <a:off x="9501236" y="2409827"/>
                  <a:ext cx="16401" cy="16401"/>
                </a:xfrm>
                <a:custGeom>
                  <a:avLst/>
                  <a:gdLst>
                    <a:gd name="connsiteX0" fmla="*/ 16402 w 16401"/>
                    <a:gd name="connsiteY0" fmla="*/ 8201 h 16401"/>
                    <a:gd name="connsiteX1" fmla="*/ 8201 w 16401"/>
                    <a:gd name="connsiteY1" fmla="*/ 16402 h 16401"/>
                    <a:gd name="connsiteX2" fmla="*/ 0 w 16401"/>
                    <a:gd name="connsiteY2" fmla="*/ 8201 h 16401"/>
                    <a:gd name="connsiteX3" fmla="*/ 8201 w 16401"/>
                    <a:gd name="connsiteY3" fmla="*/ 0 h 16401"/>
                    <a:gd name="connsiteX4" fmla="*/ 16402 w 16401"/>
                    <a:gd name="connsiteY4" fmla="*/ 8201 h 1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1" h="16401">
                      <a:moveTo>
                        <a:pt x="16402" y="8201"/>
                      </a:moveTo>
                      <a:cubicBezTo>
                        <a:pt x="16402" y="12730"/>
                        <a:pt x="12730" y="16402"/>
                        <a:pt x="8201" y="16402"/>
                      </a:cubicBezTo>
                      <a:cubicBezTo>
                        <a:pt x="3672" y="16402"/>
                        <a:pt x="0" y="12730"/>
                        <a:pt x="0" y="8201"/>
                      </a:cubicBezTo>
                      <a:cubicBezTo>
                        <a:pt x="0" y="3672"/>
                        <a:pt x="3672" y="0"/>
                        <a:pt x="8201" y="0"/>
                      </a:cubicBezTo>
                      <a:cubicBezTo>
                        <a:pt x="12730" y="0"/>
                        <a:pt x="16402" y="3672"/>
                        <a:pt x="16402" y="8201"/>
                      </a:cubicBezTo>
                      <a:close/>
                    </a:path>
                  </a:pathLst>
                </a:custGeom>
                <a:solidFill>
                  <a:srgbClr val="CFCFCF"/>
                </a:solidFill>
                <a:ln w="1409" cap="flat">
                  <a:noFill/>
                  <a:prstDash val="solid"/>
                  <a:miter/>
                </a:ln>
              </p:spPr>
              <p:txBody>
                <a:bodyPr rtlCol="0" anchor="ctr"/>
                <a:lstStyle/>
                <a:p>
                  <a:endParaRPr lang="th-TH"/>
                </a:p>
              </p:txBody>
            </p:sp>
            <p:sp>
              <p:nvSpPr>
                <p:cNvPr id="143" name="Freeform: Shape 142">
                  <a:extLst>
                    <a:ext uri="{FF2B5EF4-FFF2-40B4-BE49-F238E27FC236}">
                      <a16:creationId xmlns:a16="http://schemas.microsoft.com/office/drawing/2014/main" id="{E9474282-6B62-442F-AF35-CB537B6BD9E0}"/>
                    </a:ext>
                  </a:extLst>
                </p:cNvPr>
                <p:cNvSpPr/>
                <p:nvPr/>
              </p:nvSpPr>
              <p:spPr>
                <a:xfrm>
                  <a:off x="9394617" y="2435798"/>
                  <a:ext cx="16401" cy="16401"/>
                </a:xfrm>
                <a:custGeom>
                  <a:avLst/>
                  <a:gdLst>
                    <a:gd name="connsiteX0" fmla="*/ 16402 w 16401"/>
                    <a:gd name="connsiteY0" fmla="*/ 8201 h 16401"/>
                    <a:gd name="connsiteX1" fmla="*/ 8201 w 16401"/>
                    <a:gd name="connsiteY1" fmla="*/ 16402 h 16401"/>
                    <a:gd name="connsiteX2" fmla="*/ 0 w 16401"/>
                    <a:gd name="connsiteY2" fmla="*/ 8201 h 16401"/>
                    <a:gd name="connsiteX3" fmla="*/ 8201 w 16401"/>
                    <a:gd name="connsiteY3" fmla="*/ 0 h 16401"/>
                    <a:gd name="connsiteX4" fmla="*/ 16402 w 16401"/>
                    <a:gd name="connsiteY4" fmla="*/ 8201 h 1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1" h="16401">
                      <a:moveTo>
                        <a:pt x="16402" y="8201"/>
                      </a:moveTo>
                      <a:cubicBezTo>
                        <a:pt x="16402" y="12730"/>
                        <a:pt x="12730" y="16402"/>
                        <a:pt x="8201" y="16402"/>
                      </a:cubicBezTo>
                      <a:cubicBezTo>
                        <a:pt x="3672" y="16402"/>
                        <a:pt x="0" y="12730"/>
                        <a:pt x="0" y="8201"/>
                      </a:cubicBezTo>
                      <a:cubicBezTo>
                        <a:pt x="0" y="3672"/>
                        <a:pt x="3672" y="0"/>
                        <a:pt x="8201" y="0"/>
                      </a:cubicBezTo>
                      <a:cubicBezTo>
                        <a:pt x="12730" y="0"/>
                        <a:pt x="16402" y="3672"/>
                        <a:pt x="16402" y="8201"/>
                      </a:cubicBezTo>
                      <a:close/>
                    </a:path>
                  </a:pathLst>
                </a:custGeom>
                <a:solidFill>
                  <a:srgbClr val="CFCFCF"/>
                </a:solidFill>
                <a:ln w="1409" cap="flat">
                  <a:noFill/>
                  <a:prstDash val="solid"/>
                  <a:miter/>
                </a:ln>
              </p:spPr>
              <p:txBody>
                <a:bodyPr rtlCol="0" anchor="ctr"/>
                <a:lstStyle/>
                <a:p>
                  <a:endParaRPr lang="th-TH"/>
                </a:p>
              </p:txBody>
            </p:sp>
            <p:sp>
              <p:nvSpPr>
                <p:cNvPr id="144" name="Freeform: Shape 143">
                  <a:extLst>
                    <a:ext uri="{FF2B5EF4-FFF2-40B4-BE49-F238E27FC236}">
                      <a16:creationId xmlns:a16="http://schemas.microsoft.com/office/drawing/2014/main" id="{F57FC7DD-E82B-4AA7-B21E-6A44EBA5133E}"/>
                    </a:ext>
                  </a:extLst>
                </p:cNvPr>
                <p:cNvSpPr/>
                <p:nvPr/>
              </p:nvSpPr>
              <p:spPr>
                <a:xfrm>
                  <a:off x="9421272" y="2435798"/>
                  <a:ext cx="16401" cy="16401"/>
                </a:xfrm>
                <a:custGeom>
                  <a:avLst/>
                  <a:gdLst>
                    <a:gd name="connsiteX0" fmla="*/ 16402 w 16401"/>
                    <a:gd name="connsiteY0" fmla="*/ 8201 h 16401"/>
                    <a:gd name="connsiteX1" fmla="*/ 8201 w 16401"/>
                    <a:gd name="connsiteY1" fmla="*/ 16402 h 16401"/>
                    <a:gd name="connsiteX2" fmla="*/ 0 w 16401"/>
                    <a:gd name="connsiteY2" fmla="*/ 8201 h 16401"/>
                    <a:gd name="connsiteX3" fmla="*/ 8201 w 16401"/>
                    <a:gd name="connsiteY3" fmla="*/ 0 h 16401"/>
                    <a:gd name="connsiteX4" fmla="*/ 16402 w 16401"/>
                    <a:gd name="connsiteY4" fmla="*/ 8201 h 1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1" h="16401">
                      <a:moveTo>
                        <a:pt x="16402" y="8201"/>
                      </a:moveTo>
                      <a:cubicBezTo>
                        <a:pt x="16402" y="12730"/>
                        <a:pt x="12730" y="16402"/>
                        <a:pt x="8201" y="16402"/>
                      </a:cubicBezTo>
                      <a:cubicBezTo>
                        <a:pt x="3672" y="16402"/>
                        <a:pt x="0" y="12730"/>
                        <a:pt x="0" y="8201"/>
                      </a:cubicBezTo>
                      <a:cubicBezTo>
                        <a:pt x="0" y="3672"/>
                        <a:pt x="3672" y="0"/>
                        <a:pt x="8201" y="0"/>
                      </a:cubicBezTo>
                      <a:cubicBezTo>
                        <a:pt x="12730" y="0"/>
                        <a:pt x="16402" y="3672"/>
                        <a:pt x="16402" y="8201"/>
                      </a:cubicBezTo>
                      <a:close/>
                    </a:path>
                  </a:pathLst>
                </a:custGeom>
                <a:solidFill>
                  <a:srgbClr val="737373"/>
                </a:solidFill>
                <a:ln w="1409" cap="flat">
                  <a:noFill/>
                  <a:prstDash val="solid"/>
                  <a:miter/>
                </a:ln>
              </p:spPr>
              <p:txBody>
                <a:bodyPr rtlCol="0" anchor="ctr"/>
                <a:lstStyle/>
                <a:p>
                  <a:endParaRPr lang="th-TH"/>
                </a:p>
              </p:txBody>
            </p:sp>
            <p:sp>
              <p:nvSpPr>
                <p:cNvPr id="145" name="Freeform: Shape 144">
                  <a:extLst>
                    <a:ext uri="{FF2B5EF4-FFF2-40B4-BE49-F238E27FC236}">
                      <a16:creationId xmlns:a16="http://schemas.microsoft.com/office/drawing/2014/main" id="{594207E4-4ED9-4FC3-9113-670D8DBAFDF2}"/>
                    </a:ext>
                  </a:extLst>
                </p:cNvPr>
                <p:cNvSpPr/>
                <p:nvPr/>
              </p:nvSpPr>
              <p:spPr>
                <a:xfrm>
                  <a:off x="9447926" y="2435798"/>
                  <a:ext cx="16401" cy="16401"/>
                </a:xfrm>
                <a:custGeom>
                  <a:avLst/>
                  <a:gdLst>
                    <a:gd name="connsiteX0" fmla="*/ 16402 w 16401"/>
                    <a:gd name="connsiteY0" fmla="*/ 8201 h 16401"/>
                    <a:gd name="connsiteX1" fmla="*/ 8201 w 16401"/>
                    <a:gd name="connsiteY1" fmla="*/ 16402 h 16401"/>
                    <a:gd name="connsiteX2" fmla="*/ 0 w 16401"/>
                    <a:gd name="connsiteY2" fmla="*/ 8201 h 16401"/>
                    <a:gd name="connsiteX3" fmla="*/ 8201 w 16401"/>
                    <a:gd name="connsiteY3" fmla="*/ 0 h 16401"/>
                    <a:gd name="connsiteX4" fmla="*/ 16402 w 16401"/>
                    <a:gd name="connsiteY4" fmla="*/ 8201 h 1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1" h="16401">
                      <a:moveTo>
                        <a:pt x="16402" y="8201"/>
                      </a:moveTo>
                      <a:cubicBezTo>
                        <a:pt x="16402" y="12730"/>
                        <a:pt x="12730" y="16402"/>
                        <a:pt x="8201" y="16402"/>
                      </a:cubicBezTo>
                      <a:cubicBezTo>
                        <a:pt x="3672" y="16402"/>
                        <a:pt x="0" y="12730"/>
                        <a:pt x="0" y="8201"/>
                      </a:cubicBezTo>
                      <a:cubicBezTo>
                        <a:pt x="0" y="3672"/>
                        <a:pt x="3672" y="0"/>
                        <a:pt x="8201" y="0"/>
                      </a:cubicBezTo>
                      <a:cubicBezTo>
                        <a:pt x="12730" y="0"/>
                        <a:pt x="16402" y="3672"/>
                        <a:pt x="16402" y="8201"/>
                      </a:cubicBezTo>
                      <a:close/>
                    </a:path>
                  </a:pathLst>
                </a:custGeom>
                <a:solidFill>
                  <a:srgbClr val="CFCFCF"/>
                </a:solidFill>
                <a:ln w="1409" cap="flat">
                  <a:noFill/>
                  <a:prstDash val="solid"/>
                  <a:miter/>
                </a:ln>
              </p:spPr>
              <p:txBody>
                <a:bodyPr rtlCol="0" anchor="ctr"/>
                <a:lstStyle/>
                <a:p>
                  <a:endParaRPr lang="th-TH"/>
                </a:p>
              </p:txBody>
            </p:sp>
            <p:sp>
              <p:nvSpPr>
                <p:cNvPr id="146" name="Freeform: Shape 145">
                  <a:extLst>
                    <a:ext uri="{FF2B5EF4-FFF2-40B4-BE49-F238E27FC236}">
                      <a16:creationId xmlns:a16="http://schemas.microsoft.com/office/drawing/2014/main" id="{1A16B82F-1C3E-470D-AAA4-4029427E4623}"/>
                    </a:ext>
                  </a:extLst>
                </p:cNvPr>
                <p:cNvSpPr/>
                <p:nvPr/>
              </p:nvSpPr>
              <p:spPr>
                <a:xfrm>
                  <a:off x="9474581" y="2435798"/>
                  <a:ext cx="16401" cy="16401"/>
                </a:xfrm>
                <a:custGeom>
                  <a:avLst/>
                  <a:gdLst>
                    <a:gd name="connsiteX0" fmla="*/ 16402 w 16401"/>
                    <a:gd name="connsiteY0" fmla="*/ 8201 h 16401"/>
                    <a:gd name="connsiteX1" fmla="*/ 8201 w 16401"/>
                    <a:gd name="connsiteY1" fmla="*/ 16402 h 16401"/>
                    <a:gd name="connsiteX2" fmla="*/ 0 w 16401"/>
                    <a:gd name="connsiteY2" fmla="*/ 8201 h 16401"/>
                    <a:gd name="connsiteX3" fmla="*/ 8201 w 16401"/>
                    <a:gd name="connsiteY3" fmla="*/ 0 h 16401"/>
                    <a:gd name="connsiteX4" fmla="*/ 16402 w 16401"/>
                    <a:gd name="connsiteY4" fmla="*/ 8201 h 1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1" h="16401">
                      <a:moveTo>
                        <a:pt x="16402" y="8201"/>
                      </a:moveTo>
                      <a:cubicBezTo>
                        <a:pt x="16402" y="12730"/>
                        <a:pt x="12730" y="16402"/>
                        <a:pt x="8201" y="16402"/>
                      </a:cubicBezTo>
                      <a:cubicBezTo>
                        <a:pt x="3672" y="16402"/>
                        <a:pt x="0" y="12730"/>
                        <a:pt x="0" y="8201"/>
                      </a:cubicBezTo>
                      <a:cubicBezTo>
                        <a:pt x="0" y="3672"/>
                        <a:pt x="3672" y="0"/>
                        <a:pt x="8201" y="0"/>
                      </a:cubicBezTo>
                      <a:cubicBezTo>
                        <a:pt x="12730" y="0"/>
                        <a:pt x="16402" y="3672"/>
                        <a:pt x="16402" y="8201"/>
                      </a:cubicBezTo>
                      <a:close/>
                    </a:path>
                  </a:pathLst>
                </a:custGeom>
                <a:solidFill>
                  <a:schemeClr val="accent4"/>
                </a:solidFill>
                <a:ln w="1409" cap="flat">
                  <a:noFill/>
                  <a:prstDash val="solid"/>
                  <a:miter/>
                </a:ln>
              </p:spPr>
              <p:txBody>
                <a:bodyPr rtlCol="0" anchor="ctr"/>
                <a:lstStyle/>
                <a:p>
                  <a:endParaRPr lang="th-TH"/>
                </a:p>
              </p:txBody>
            </p:sp>
            <p:sp>
              <p:nvSpPr>
                <p:cNvPr id="147" name="Freeform: Shape 146">
                  <a:extLst>
                    <a:ext uri="{FF2B5EF4-FFF2-40B4-BE49-F238E27FC236}">
                      <a16:creationId xmlns:a16="http://schemas.microsoft.com/office/drawing/2014/main" id="{EACBAFD7-9117-4325-B79D-4F6F8D34207B}"/>
                    </a:ext>
                  </a:extLst>
                </p:cNvPr>
                <p:cNvSpPr/>
                <p:nvPr/>
              </p:nvSpPr>
              <p:spPr>
                <a:xfrm>
                  <a:off x="9501236" y="2435798"/>
                  <a:ext cx="16401" cy="16401"/>
                </a:xfrm>
                <a:custGeom>
                  <a:avLst/>
                  <a:gdLst>
                    <a:gd name="connsiteX0" fmla="*/ 16402 w 16401"/>
                    <a:gd name="connsiteY0" fmla="*/ 8201 h 16401"/>
                    <a:gd name="connsiteX1" fmla="*/ 8201 w 16401"/>
                    <a:gd name="connsiteY1" fmla="*/ 16402 h 16401"/>
                    <a:gd name="connsiteX2" fmla="*/ 0 w 16401"/>
                    <a:gd name="connsiteY2" fmla="*/ 8201 h 16401"/>
                    <a:gd name="connsiteX3" fmla="*/ 8201 w 16401"/>
                    <a:gd name="connsiteY3" fmla="*/ 0 h 16401"/>
                    <a:gd name="connsiteX4" fmla="*/ 16402 w 16401"/>
                    <a:gd name="connsiteY4" fmla="*/ 8201 h 164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01" h="16401">
                      <a:moveTo>
                        <a:pt x="16402" y="8201"/>
                      </a:moveTo>
                      <a:cubicBezTo>
                        <a:pt x="16402" y="12730"/>
                        <a:pt x="12730" y="16402"/>
                        <a:pt x="8201" y="16402"/>
                      </a:cubicBezTo>
                      <a:cubicBezTo>
                        <a:pt x="3672" y="16402"/>
                        <a:pt x="0" y="12730"/>
                        <a:pt x="0" y="8201"/>
                      </a:cubicBezTo>
                      <a:cubicBezTo>
                        <a:pt x="0" y="3672"/>
                        <a:pt x="3672" y="0"/>
                        <a:pt x="8201" y="0"/>
                      </a:cubicBezTo>
                      <a:cubicBezTo>
                        <a:pt x="12730" y="0"/>
                        <a:pt x="16402" y="3672"/>
                        <a:pt x="16402" y="8201"/>
                      </a:cubicBezTo>
                      <a:close/>
                    </a:path>
                  </a:pathLst>
                </a:custGeom>
                <a:solidFill>
                  <a:srgbClr val="CFCFCF"/>
                </a:solidFill>
                <a:ln w="1409" cap="flat">
                  <a:noFill/>
                  <a:prstDash val="solid"/>
                  <a:miter/>
                </a:ln>
              </p:spPr>
              <p:txBody>
                <a:bodyPr rtlCol="0" anchor="ctr"/>
                <a:lstStyle/>
                <a:p>
                  <a:endParaRPr lang="th-TH"/>
                </a:p>
              </p:txBody>
            </p:sp>
          </p:grpSp>
          <p:sp>
            <p:nvSpPr>
              <p:cNvPr id="148" name="Freeform: Shape 147">
                <a:extLst>
                  <a:ext uri="{FF2B5EF4-FFF2-40B4-BE49-F238E27FC236}">
                    <a16:creationId xmlns:a16="http://schemas.microsoft.com/office/drawing/2014/main" id="{71B40C65-27AD-41F8-82C9-6967EBDB377C}"/>
                  </a:ext>
                </a:extLst>
              </p:cNvPr>
              <p:cNvSpPr/>
              <p:nvPr/>
            </p:nvSpPr>
            <p:spPr>
              <a:xfrm>
                <a:off x="9422436" y="2289346"/>
                <a:ext cx="10935" cy="10935"/>
              </a:xfrm>
              <a:custGeom>
                <a:avLst/>
                <a:gdLst>
                  <a:gd name="connsiteX0" fmla="*/ 10935 w 10935"/>
                  <a:gd name="connsiteY0" fmla="*/ 5468 h 10935"/>
                  <a:gd name="connsiteX1" fmla="*/ 5468 w 10935"/>
                  <a:gd name="connsiteY1" fmla="*/ 10935 h 10935"/>
                  <a:gd name="connsiteX2" fmla="*/ 0 w 10935"/>
                  <a:gd name="connsiteY2" fmla="*/ 5468 h 10935"/>
                  <a:gd name="connsiteX3" fmla="*/ 5468 w 10935"/>
                  <a:gd name="connsiteY3" fmla="*/ 0 h 10935"/>
                  <a:gd name="connsiteX4" fmla="*/ 10935 w 10935"/>
                  <a:gd name="connsiteY4" fmla="*/ 5468 h 10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5" h="10935">
                    <a:moveTo>
                      <a:pt x="10935" y="5468"/>
                    </a:moveTo>
                    <a:cubicBezTo>
                      <a:pt x="10935" y="8487"/>
                      <a:pt x="8487" y="10935"/>
                      <a:pt x="5468" y="10935"/>
                    </a:cubicBezTo>
                    <a:cubicBezTo>
                      <a:pt x="2448" y="10935"/>
                      <a:pt x="0" y="8487"/>
                      <a:pt x="0" y="5468"/>
                    </a:cubicBezTo>
                    <a:cubicBezTo>
                      <a:pt x="0" y="2448"/>
                      <a:pt x="2448" y="0"/>
                      <a:pt x="5468" y="0"/>
                    </a:cubicBezTo>
                    <a:cubicBezTo>
                      <a:pt x="8487" y="0"/>
                      <a:pt x="10935" y="2448"/>
                      <a:pt x="10935" y="5468"/>
                    </a:cubicBezTo>
                    <a:close/>
                  </a:path>
                </a:pathLst>
              </a:custGeom>
              <a:solidFill>
                <a:srgbClr val="737373"/>
              </a:solidFill>
              <a:ln w="1409" cap="flat">
                <a:noFill/>
                <a:prstDash val="solid"/>
                <a:miter/>
              </a:ln>
            </p:spPr>
            <p:txBody>
              <a:bodyPr rtlCol="0" anchor="ctr"/>
              <a:lstStyle/>
              <a:p>
                <a:endParaRPr lang="th-TH"/>
              </a:p>
            </p:txBody>
          </p:sp>
          <p:sp>
            <p:nvSpPr>
              <p:cNvPr id="149" name="Freeform: Shape 148">
                <a:extLst>
                  <a:ext uri="{FF2B5EF4-FFF2-40B4-BE49-F238E27FC236}">
                    <a16:creationId xmlns:a16="http://schemas.microsoft.com/office/drawing/2014/main" id="{66CD2980-E12D-4F45-BFBE-BE8184F41E8C}"/>
                  </a:ext>
                </a:extLst>
              </p:cNvPr>
              <p:cNvSpPr/>
              <p:nvPr/>
            </p:nvSpPr>
            <p:spPr>
              <a:xfrm>
                <a:off x="9395781" y="2289346"/>
                <a:ext cx="10935" cy="10935"/>
              </a:xfrm>
              <a:custGeom>
                <a:avLst/>
                <a:gdLst>
                  <a:gd name="connsiteX0" fmla="*/ 10935 w 10935"/>
                  <a:gd name="connsiteY0" fmla="*/ 5468 h 10935"/>
                  <a:gd name="connsiteX1" fmla="*/ 5468 w 10935"/>
                  <a:gd name="connsiteY1" fmla="*/ 10935 h 10935"/>
                  <a:gd name="connsiteX2" fmla="*/ 0 w 10935"/>
                  <a:gd name="connsiteY2" fmla="*/ 5468 h 10935"/>
                  <a:gd name="connsiteX3" fmla="*/ 5468 w 10935"/>
                  <a:gd name="connsiteY3" fmla="*/ 0 h 10935"/>
                  <a:gd name="connsiteX4" fmla="*/ 10935 w 10935"/>
                  <a:gd name="connsiteY4" fmla="*/ 5468 h 10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35" h="10935">
                    <a:moveTo>
                      <a:pt x="10935" y="5468"/>
                    </a:moveTo>
                    <a:cubicBezTo>
                      <a:pt x="10935" y="8487"/>
                      <a:pt x="8487" y="10935"/>
                      <a:pt x="5468" y="10935"/>
                    </a:cubicBezTo>
                    <a:cubicBezTo>
                      <a:pt x="2448" y="10935"/>
                      <a:pt x="0" y="8487"/>
                      <a:pt x="0" y="5468"/>
                    </a:cubicBezTo>
                    <a:cubicBezTo>
                      <a:pt x="0" y="2448"/>
                      <a:pt x="2448" y="0"/>
                      <a:pt x="5468" y="0"/>
                    </a:cubicBezTo>
                    <a:cubicBezTo>
                      <a:pt x="8487" y="0"/>
                      <a:pt x="10935" y="2448"/>
                      <a:pt x="10935" y="5468"/>
                    </a:cubicBezTo>
                    <a:close/>
                  </a:path>
                </a:pathLst>
              </a:custGeom>
              <a:solidFill>
                <a:srgbClr val="CFCFCF"/>
              </a:solidFill>
              <a:ln w="1409" cap="flat">
                <a:noFill/>
                <a:prstDash val="solid"/>
                <a:miter/>
              </a:ln>
            </p:spPr>
            <p:txBody>
              <a:bodyPr rtlCol="0" anchor="ctr"/>
              <a:lstStyle/>
              <a:p>
                <a:endParaRPr lang="th-TH"/>
              </a:p>
            </p:txBody>
          </p:sp>
          <p:sp>
            <p:nvSpPr>
              <p:cNvPr id="150" name="Freeform: Shape 149">
                <a:extLst>
                  <a:ext uri="{FF2B5EF4-FFF2-40B4-BE49-F238E27FC236}">
                    <a16:creationId xmlns:a16="http://schemas.microsoft.com/office/drawing/2014/main" id="{743C2546-9D39-43C7-A26E-16E4F3CB5017}"/>
                  </a:ext>
                </a:extLst>
              </p:cNvPr>
              <p:cNvSpPr/>
              <p:nvPr/>
            </p:nvSpPr>
            <p:spPr>
              <a:xfrm>
                <a:off x="9390738" y="2222810"/>
                <a:ext cx="131223" cy="47234"/>
              </a:xfrm>
              <a:custGeom>
                <a:avLst/>
                <a:gdLst>
                  <a:gd name="connsiteX0" fmla="*/ 0 w 131223"/>
                  <a:gd name="connsiteY0" fmla="*/ 0 h 47234"/>
                  <a:gd name="connsiteX1" fmla="*/ 131223 w 131223"/>
                  <a:gd name="connsiteY1" fmla="*/ 0 h 47234"/>
                  <a:gd name="connsiteX2" fmla="*/ 131223 w 131223"/>
                  <a:gd name="connsiteY2" fmla="*/ 47235 h 47234"/>
                  <a:gd name="connsiteX3" fmla="*/ 0 w 131223"/>
                  <a:gd name="connsiteY3" fmla="*/ 47235 h 47234"/>
                </a:gdLst>
                <a:ahLst/>
                <a:cxnLst>
                  <a:cxn ang="0">
                    <a:pos x="connsiteX0" y="connsiteY0"/>
                  </a:cxn>
                  <a:cxn ang="0">
                    <a:pos x="connsiteX1" y="connsiteY1"/>
                  </a:cxn>
                  <a:cxn ang="0">
                    <a:pos x="connsiteX2" y="connsiteY2"/>
                  </a:cxn>
                  <a:cxn ang="0">
                    <a:pos x="connsiteX3" y="connsiteY3"/>
                  </a:cxn>
                </a:cxnLst>
                <a:rect l="l" t="t" r="r" b="b"/>
                <a:pathLst>
                  <a:path w="131223" h="47234">
                    <a:moveTo>
                      <a:pt x="0" y="0"/>
                    </a:moveTo>
                    <a:lnTo>
                      <a:pt x="131223" y="0"/>
                    </a:lnTo>
                    <a:lnTo>
                      <a:pt x="131223" y="47235"/>
                    </a:lnTo>
                    <a:lnTo>
                      <a:pt x="0" y="47235"/>
                    </a:lnTo>
                    <a:close/>
                  </a:path>
                </a:pathLst>
              </a:custGeom>
              <a:solidFill>
                <a:srgbClr val="CFCFCF"/>
              </a:solidFill>
              <a:ln w="1409" cap="flat">
                <a:noFill/>
                <a:prstDash val="solid"/>
                <a:miter/>
              </a:ln>
            </p:spPr>
            <p:txBody>
              <a:bodyPr rtlCol="0" anchor="ctr"/>
              <a:lstStyle/>
              <a:p>
                <a:endParaRPr lang="th-TH"/>
              </a:p>
            </p:txBody>
          </p:sp>
          <p:sp>
            <p:nvSpPr>
              <p:cNvPr id="151" name="Freeform: Shape 150">
                <a:extLst>
                  <a:ext uri="{FF2B5EF4-FFF2-40B4-BE49-F238E27FC236}">
                    <a16:creationId xmlns:a16="http://schemas.microsoft.com/office/drawing/2014/main" id="{FA5792F4-0CBC-456A-B5D7-DDFEE32AA66B}"/>
                  </a:ext>
                </a:extLst>
              </p:cNvPr>
              <p:cNvSpPr/>
              <p:nvPr/>
            </p:nvSpPr>
            <p:spPr>
              <a:xfrm>
                <a:off x="9389810" y="2202994"/>
                <a:ext cx="33347" cy="6792"/>
              </a:xfrm>
              <a:custGeom>
                <a:avLst/>
                <a:gdLst>
                  <a:gd name="connsiteX0" fmla="*/ 0 w 33347"/>
                  <a:gd name="connsiteY0" fmla="*/ 0 h 6792"/>
                  <a:gd name="connsiteX1" fmla="*/ 33347 w 33347"/>
                  <a:gd name="connsiteY1" fmla="*/ 0 h 6792"/>
                  <a:gd name="connsiteX2" fmla="*/ 33347 w 33347"/>
                  <a:gd name="connsiteY2" fmla="*/ 6793 h 6792"/>
                  <a:gd name="connsiteX3" fmla="*/ 0 w 33347"/>
                  <a:gd name="connsiteY3" fmla="*/ 6793 h 6792"/>
                </a:gdLst>
                <a:ahLst/>
                <a:cxnLst>
                  <a:cxn ang="0">
                    <a:pos x="connsiteX0" y="connsiteY0"/>
                  </a:cxn>
                  <a:cxn ang="0">
                    <a:pos x="connsiteX1" y="connsiteY1"/>
                  </a:cxn>
                  <a:cxn ang="0">
                    <a:pos x="connsiteX2" y="connsiteY2"/>
                  </a:cxn>
                  <a:cxn ang="0">
                    <a:pos x="connsiteX3" y="connsiteY3"/>
                  </a:cxn>
                </a:cxnLst>
                <a:rect l="l" t="t" r="r" b="b"/>
                <a:pathLst>
                  <a:path w="33347" h="6792">
                    <a:moveTo>
                      <a:pt x="0" y="0"/>
                    </a:moveTo>
                    <a:lnTo>
                      <a:pt x="33347" y="0"/>
                    </a:lnTo>
                    <a:lnTo>
                      <a:pt x="33347" y="6793"/>
                    </a:lnTo>
                    <a:lnTo>
                      <a:pt x="0" y="6793"/>
                    </a:lnTo>
                    <a:close/>
                  </a:path>
                </a:pathLst>
              </a:custGeom>
              <a:solidFill>
                <a:srgbClr val="CFCFCF"/>
              </a:solidFill>
              <a:ln w="1409" cap="flat">
                <a:noFill/>
                <a:prstDash val="solid"/>
                <a:miter/>
              </a:ln>
            </p:spPr>
            <p:txBody>
              <a:bodyPr rtlCol="0" anchor="ctr"/>
              <a:lstStyle/>
              <a:p>
                <a:endParaRPr lang="th-TH"/>
              </a:p>
            </p:txBody>
          </p:sp>
        </p:grpSp>
        <p:grpSp>
          <p:nvGrpSpPr>
            <p:cNvPr id="152" name="Graphic 3" descr="Laptop with phone and calculator">
              <a:extLst>
                <a:ext uri="{FF2B5EF4-FFF2-40B4-BE49-F238E27FC236}">
                  <a16:creationId xmlns:a16="http://schemas.microsoft.com/office/drawing/2014/main" id="{E0D7CF0A-7B8B-4679-8EA6-5DCD930A14D0}"/>
                </a:ext>
              </a:extLst>
            </p:cNvPr>
            <p:cNvGrpSpPr/>
            <p:nvPr/>
          </p:nvGrpSpPr>
          <p:grpSpPr>
            <a:xfrm>
              <a:off x="9545282" y="1766906"/>
              <a:ext cx="714087" cy="717065"/>
              <a:chOff x="9545282" y="1766906"/>
              <a:chExt cx="714087" cy="717065"/>
            </a:xfrm>
          </p:grpSpPr>
          <p:sp>
            <p:nvSpPr>
              <p:cNvPr id="153" name="Freeform: Shape 152">
                <a:extLst>
                  <a:ext uri="{FF2B5EF4-FFF2-40B4-BE49-F238E27FC236}">
                    <a16:creationId xmlns:a16="http://schemas.microsoft.com/office/drawing/2014/main" id="{41F4BAC4-2C1E-4D6C-92C9-F40A4BECC1D2}"/>
                  </a:ext>
                </a:extLst>
              </p:cNvPr>
              <p:cNvSpPr/>
              <p:nvPr/>
            </p:nvSpPr>
            <p:spPr>
              <a:xfrm>
                <a:off x="10199213" y="2129440"/>
                <a:ext cx="13931" cy="39549"/>
              </a:xfrm>
              <a:custGeom>
                <a:avLst/>
                <a:gdLst>
                  <a:gd name="connsiteX0" fmla="*/ 0 w 13931"/>
                  <a:gd name="connsiteY0" fmla="*/ 0 h 39549"/>
                  <a:gd name="connsiteX1" fmla="*/ 13931 w 13931"/>
                  <a:gd name="connsiteY1" fmla="*/ 0 h 39549"/>
                  <a:gd name="connsiteX2" fmla="*/ 13931 w 13931"/>
                  <a:gd name="connsiteY2" fmla="*/ 39549 h 39549"/>
                  <a:gd name="connsiteX3" fmla="*/ 0 w 13931"/>
                  <a:gd name="connsiteY3" fmla="*/ 39549 h 39549"/>
                </a:gdLst>
                <a:ahLst/>
                <a:cxnLst>
                  <a:cxn ang="0">
                    <a:pos x="connsiteX0" y="connsiteY0"/>
                  </a:cxn>
                  <a:cxn ang="0">
                    <a:pos x="connsiteX1" y="connsiteY1"/>
                  </a:cxn>
                  <a:cxn ang="0">
                    <a:pos x="connsiteX2" y="connsiteY2"/>
                  </a:cxn>
                  <a:cxn ang="0">
                    <a:pos x="connsiteX3" y="connsiteY3"/>
                  </a:cxn>
                </a:cxnLst>
                <a:rect l="l" t="t" r="r" b="b"/>
                <a:pathLst>
                  <a:path w="13931" h="39549">
                    <a:moveTo>
                      <a:pt x="0" y="0"/>
                    </a:moveTo>
                    <a:lnTo>
                      <a:pt x="13931" y="0"/>
                    </a:lnTo>
                    <a:lnTo>
                      <a:pt x="13931" y="39549"/>
                    </a:lnTo>
                    <a:lnTo>
                      <a:pt x="0" y="39549"/>
                    </a:lnTo>
                    <a:close/>
                  </a:path>
                </a:pathLst>
              </a:custGeom>
              <a:solidFill>
                <a:srgbClr val="737373"/>
              </a:solidFill>
              <a:ln w="1409" cap="flat">
                <a:noFill/>
                <a:prstDash val="solid"/>
                <a:miter/>
              </a:ln>
            </p:spPr>
            <p:txBody>
              <a:bodyPr rtlCol="0" anchor="ctr"/>
              <a:lstStyle/>
              <a:p>
                <a:endParaRPr lang="th-TH"/>
              </a:p>
            </p:txBody>
          </p:sp>
          <p:sp>
            <p:nvSpPr>
              <p:cNvPr id="154" name="Freeform: Shape 153">
                <a:extLst>
                  <a:ext uri="{FF2B5EF4-FFF2-40B4-BE49-F238E27FC236}">
                    <a16:creationId xmlns:a16="http://schemas.microsoft.com/office/drawing/2014/main" id="{76B0457B-BA82-4B2D-8EFA-E523FBC757D0}"/>
                  </a:ext>
                </a:extLst>
              </p:cNvPr>
              <p:cNvSpPr/>
              <p:nvPr/>
            </p:nvSpPr>
            <p:spPr>
              <a:xfrm>
                <a:off x="9601132" y="2060229"/>
                <a:ext cx="601713" cy="423742"/>
              </a:xfrm>
              <a:custGeom>
                <a:avLst/>
                <a:gdLst>
                  <a:gd name="connsiteX0" fmla="*/ 584764 w 601713"/>
                  <a:gd name="connsiteY0" fmla="*/ 423742 h 423742"/>
                  <a:gd name="connsiteX1" fmla="*/ 16950 w 601713"/>
                  <a:gd name="connsiteY1" fmla="*/ 423742 h 423742"/>
                  <a:gd name="connsiteX2" fmla="*/ 0 w 601713"/>
                  <a:gd name="connsiteY2" fmla="*/ 406793 h 423742"/>
                  <a:gd name="connsiteX3" fmla="*/ 0 w 601713"/>
                  <a:gd name="connsiteY3" fmla="*/ 16950 h 423742"/>
                  <a:gd name="connsiteX4" fmla="*/ 16950 w 601713"/>
                  <a:gd name="connsiteY4" fmla="*/ 0 h 423742"/>
                  <a:gd name="connsiteX5" fmla="*/ 584764 w 601713"/>
                  <a:gd name="connsiteY5" fmla="*/ 0 h 423742"/>
                  <a:gd name="connsiteX6" fmla="*/ 601714 w 601713"/>
                  <a:gd name="connsiteY6" fmla="*/ 16950 h 423742"/>
                  <a:gd name="connsiteX7" fmla="*/ 601714 w 601713"/>
                  <a:gd name="connsiteY7" fmla="*/ 406793 h 423742"/>
                  <a:gd name="connsiteX8" fmla="*/ 584764 w 601713"/>
                  <a:gd name="connsiteY8" fmla="*/ 423742 h 42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1713" h="423742">
                    <a:moveTo>
                      <a:pt x="584764" y="423742"/>
                    </a:moveTo>
                    <a:lnTo>
                      <a:pt x="16950" y="423742"/>
                    </a:lnTo>
                    <a:cubicBezTo>
                      <a:pt x="7589" y="423742"/>
                      <a:pt x="0" y="416153"/>
                      <a:pt x="0" y="406793"/>
                    </a:cubicBezTo>
                    <a:lnTo>
                      <a:pt x="0" y="16950"/>
                    </a:lnTo>
                    <a:cubicBezTo>
                      <a:pt x="0" y="7589"/>
                      <a:pt x="7589" y="0"/>
                      <a:pt x="16950" y="0"/>
                    </a:cubicBezTo>
                    <a:lnTo>
                      <a:pt x="584764" y="0"/>
                    </a:lnTo>
                    <a:cubicBezTo>
                      <a:pt x="594125" y="0"/>
                      <a:pt x="601714" y="7589"/>
                      <a:pt x="601714" y="16950"/>
                    </a:cubicBezTo>
                    <a:lnTo>
                      <a:pt x="601714" y="406793"/>
                    </a:lnTo>
                    <a:cubicBezTo>
                      <a:pt x="601714" y="416154"/>
                      <a:pt x="594125" y="423742"/>
                      <a:pt x="584764" y="423742"/>
                    </a:cubicBezTo>
                    <a:close/>
                  </a:path>
                </a:pathLst>
              </a:custGeom>
              <a:solidFill>
                <a:schemeClr val="accent3">
                  <a:lumMod val="75000"/>
                </a:schemeClr>
              </a:solidFill>
              <a:ln w="1409" cap="flat">
                <a:noFill/>
                <a:prstDash val="solid"/>
                <a:miter/>
              </a:ln>
            </p:spPr>
            <p:txBody>
              <a:bodyPr rtlCol="0" anchor="ctr"/>
              <a:lstStyle/>
              <a:p>
                <a:endParaRPr lang="th-TH"/>
              </a:p>
            </p:txBody>
          </p:sp>
          <p:sp>
            <p:nvSpPr>
              <p:cNvPr id="155" name="Freeform: Shape 154">
                <a:extLst>
                  <a:ext uri="{FF2B5EF4-FFF2-40B4-BE49-F238E27FC236}">
                    <a16:creationId xmlns:a16="http://schemas.microsoft.com/office/drawing/2014/main" id="{CE0FE964-B9E1-4E7F-B30A-0A0A97954505}"/>
                  </a:ext>
                </a:extLst>
              </p:cNvPr>
              <p:cNvSpPr/>
              <p:nvPr/>
            </p:nvSpPr>
            <p:spPr>
              <a:xfrm>
                <a:off x="9690118" y="2058816"/>
                <a:ext cx="425154" cy="24012"/>
              </a:xfrm>
              <a:custGeom>
                <a:avLst/>
                <a:gdLst>
                  <a:gd name="connsiteX0" fmla="*/ 0 w 425154"/>
                  <a:gd name="connsiteY0" fmla="*/ 0 h 24012"/>
                  <a:gd name="connsiteX1" fmla="*/ 425155 w 425154"/>
                  <a:gd name="connsiteY1" fmla="*/ 0 h 24012"/>
                  <a:gd name="connsiteX2" fmla="*/ 425155 w 425154"/>
                  <a:gd name="connsiteY2" fmla="*/ 24012 h 24012"/>
                  <a:gd name="connsiteX3" fmla="*/ 0 w 425154"/>
                  <a:gd name="connsiteY3" fmla="*/ 24012 h 24012"/>
                </a:gdLst>
                <a:ahLst/>
                <a:cxnLst>
                  <a:cxn ang="0">
                    <a:pos x="connsiteX0" y="connsiteY0"/>
                  </a:cxn>
                  <a:cxn ang="0">
                    <a:pos x="connsiteX1" y="connsiteY1"/>
                  </a:cxn>
                  <a:cxn ang="0">
                    <a:pos x="connsiteX2" y="connsiteY2"/>
                  </a:cxn>
                  <a:cxn ang="0">
                    <a:pos x="connsiteX3" y="connsiteY3"/>
                  </a:cxn>
                </a:cxnLst>
                <a:rect l="l" t="t" r="r" b="b"/>
                <a:pathLst>
                  <a:path w="425154" h="24012">
                    <a:moveTo>
                      <a:pt x="0" y="0"/>
                    </a:moveTo>
                    <a:lnTo>
                      <a:pt x="425155" y="0"/>
                    </a:lnTo>
                    <a:lnTo>
                      <a:pt x="425155" y="24012"/>
                    </a:lnTo>
                    <a:lnTo>
                      <a:pt x="0" y="24012"/>
                    </a:lnTo>
                    <a:close/>
                  </a:path>
                </a:pathLst>
              </a:custGeom>
              <a:solidFill>
                <a:srgbClr val="000000"/>
              </a:solidFill>
              <a:ln w="1409" cap="flat">
                <a:noFill/>
                <a:prstDash val="solid"/>
                <a:miter/>
              </a:ln>
            </p:spPr>
            <p:txBody>
              <a:bodyPr rtlCol="0" anchor="ctr"/>
              <a:lstStyle/>
              <a:p>
                <a:endParaRPr lang="th-TH"/>
              </a:p>
            </p:txBody>
          </p:sp>
          <p:sp>
            <p:nvSpPr>
              <p:cNvPr id="156" name="Freeform: Shape 155">
                <a:extLst>
                  <a:ext uri="{FF2B5EF4-FFF2-40B4-BE49-F238E27FC236}">
                    <a16:creationId xmlns:a16="http://schemas.microsoft.com/office/drawing/2014/main" id="{041899A8-FAA2-4488-88B4-10C3B77D97CA}"/>
                  </a:ext>
                </a:extLst>
              </p:cNvPr>
              <p:cNvSpPr/>
              <p:nvPr/>
            </p:nvSpPr>
            <p:spPr>
              <a:xfrm>
                <a:off x="9812760" y="2337073"/>
                <a:ext cx="179870" cy="118647"/>
              </a:xfrm>
              <a:custGeom>
                <a:avLst/>
                <a:gdLst>
                  <a:gd name="connsiteX0" fmla="*/ 171140 w 179870"/>
                  <a:gd name="connsiteY0" fmla="*/ 118648 h 118647"/>
                  <a:gd name="connsiteX1" fmla="*/ 8731 w 179870"/>
                  <a:gd name="connsiteY1" fmla="*/ 118648 h 118647"/>
                  <a:gd name="connsiteX2" fmla="*/ 0 w 179870"/>
                  <a:gd name="connsiteY2" fmla="*/ 109917 h 118647"/>
                  <a:gd name="connsiteX3" fmla="*/ 0 w 179870"/>
                  <a:gd name="connsiteY3" fmla="*/ 8731 h 118647"/>
                  <a:gd name="connsiteX4" fmla="*/ 8731 w 179870"/>
                  <a:gd name="connsiteY4" fmla="*/ 0 h 118647"/>
                  <a:gd name="connsiteX5" fmla="*/ 171140 w 179870"/>
                  <a:gd name="connsiteY5" fmla="*/ 0 h 118647"/>
                  <a:gd name="connsiteX6" fmla="*/ 179870 w 179870"/>
                  <a:gd name="connsiteY6" fmla="*/ 8731 h 118647"/>
                  <a:gd name="connsiteX7" fmla="*/ 179870 w 179870"/>
                  <a:gd name="connsiteY7" fmla="*/ 109917 h 118647"/>
                  <a:gd name="connsiteX8" fmla="*/ 171140 w 179870"/>
                  <a:gd name="connsiteY8" fmla="*/ 118648 h 118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870" h="118647">
                    <a:moveTo>
                      <a:pt x="171140" y="118648"/>
                    </a:moveTo>
                    <a:lnTo>
                      <a:pt x="8731" y="118648"/>
                    </a:lnTo>
                    <a:cubicBezTo>
                      <a:pt x="3908" y="118648"/>
                      <a:pt x="0" y="114739"/>
                      <a:pt x="0" y="109917"/>
                    </a:cubicBezTo>
                    <a:lnTo>
                      <a:pt x="0" y="8731"/>
                    </a:lnTo>
                    <a:cubicBezTo>
                      <a:pt x="0" y="3908"/>
                      <a:pt x="3908" y="0"/>
                      <a:pt x="8731" y="0"/>
                    </a:cubicBezTo>
                    <a:lnTo>
                      <a:pt x="171140" y="0"/>
                    </a:lnTo>
                    <a:cubicBezTo>
                      <a:pt x="175962" y="0"/>
                      <a:pt x="179870" y="3908"/>
                      <a:pt x="179870" y="8731"/>
                    </a:cubicBezTo>
                    <a:lnTo>
                      <a:pt x="179870" y="109917"/>
                    </a:lnTo>
                    <a:cubicBezTo>
                      <a:pt x="179870" y="114739"/>
                      <a:pt x="175962" y="118648"/>
                      <a:pt x="171140" y="118648"/>
                    </a:cubicBezTo>
                    <a:close/>
                  </a:path>
                </a:pathLst>
              </a:custGeom>
              <a:solidFill>
                <a:srgbClr val="505050"/>
              </a:solidFill>
              <a:ln w="1409" cap="flat">
                <a:noFill/>
                <a:prstDash val="solid"/>
                <a:miter/>
              </a:ln>
            </p:spPr>
            <p:txBody>
              <a:bodyPr rtlCol="0" anchor="ctr"/>
              <a:lstStyle/>
              <a:p>
                <a:endParaRPr lang="th-TH"/>
              </a:p>
            </p:txBody>
          </p:sp>
          <p:sp>
            <p:nvSpPr>
              <p:cNvPr id="157" name="Freeform: Shape 156">
                <a:extLst>
                  <a:ext uri="{FF2B5EF4-FFF2-40B4-BE49-F238E27FC236}">
                    <a16:creationId xmlns:a16="http://schemas.microsoft.com/office/drawing/2014/main" id="{4B3977B5-80FF-4DA0-B0FF-E67CBBB5FC00}"/>
                  </a:ext>
                </a:extLst>
              </p:cNvPr>
              <p:cNvSpPr/>
              <p:nvPr/>
            </p:nvSpPr>
            <p:spPr>
              <a:xfrm>
                <a:off x="9600945" y="2129043"/>
                <a:ext cx="601987" cy="192494"/>
              </a:xfrm>
              <a:custGeom>
                <a:avLst/>
                <a:gdLst>
                  <a:gd name="connsiteX0" fmla="*/ 0 w 601987"/>
                  <a:gd name="connsiteY0" fmla="*/ 0 h 192494"/>
                  <a:gd name="connsiteX1" fmla="*/ 601988 w 601987"/>
                  <a:gd name="connsiteY1" fmla="*/ 0 h 192494"/>
                  <a:gd name="connsiteX2" fmla="*/ 601988 w 601987"/>
                  <a:gd name="connsiteY2" fmla="*/ 192495 h 192494"/>
                  <a:gd name="connsiteX3" fmla="*/ 0 w 601987"/>
                  <a:gd name="connsiteY3" fmla="*/ 192495 h 192494"/>
                </a:gdLst>
                <a:ahLst/>
                <a:cxnLst>
                  <a:cxn ang="0">
                    <a:pos x="connsiteX0" y="connsiteY0"/>
                  </a:cxn>
                  <a:cxn ang="0">
                    <a:pos x="connsiteX1" y="connsiteY1"/>
                  </a:cxn>
                  <a:cxn ang="0">
                    <a:pos x="connsiteX2" y="connsiteY2"/>
                  </a:cxn>
                  <a:cxn ang="0">
                    <a:pos x="connsiteX3" y="connsiteY3"/>
                  </a:cxn>
                </a:cxnLst>
                <a:rect l="l" t="t" r="r" b="b"/>
                <a:pathLst>
                  <a:path w="601987" h="192494">
                    <a:moveTo>
                      <a:pt x="0" y="0"/>
                    </a:moveTo>
                    <a:lnTo>
                      <a:pt x="601988" y="0"/>
                    </a:lnTo>
                    <a:lnTo>
                      <a:pt x="601988" y="192495"/>
                    </a:lnTo>
                    <a:lnTo>
                      <a:pt x="0" y="192495"/>
                    </a:lnTo>
                    <a:close/>
                  </a:path>
                </a:pathLst>
              </a:custGeom>
              <a:solidFill>
                <a:srgbClr val="D2D2D2"/>
              </a:solidFill>
              <a:ln w="1409" cap="flat">
                <a:noFill/>
                <a:prstDash val="solid"/>
                <a:miter/>
              </a:ln>
            </p:spPr>
            <p:txBody>
              <a:bodyPr rtlCol="0" anchor="ctr"/>
              <a:lstStyle/>
              <a:p>
                <a:endParaRPr lang="th-TH"/>
              </a:p>
            </p:txBody>
          </p:sp>
          <p:grpSp>
            <p:nvGrpSpPr>
              <p:cNvPr id="158" name="Graphic 3" descr="Laptop with phone and calculator">
                <a:extLst>
                  <a:ext uri="{FF2B5EF4-FFF2-40B4-BE49-F238E27FC236}">
                    <a16:creationId xmlns:a16="http://schemas.microsoft.com/office/drawing/2014/main" id="{C36D2CEA-C25E-409A-967F-0991941A86D8}"/>
                  </a:ext>
                </a:extLst>
              </p:cNvPr>
              <p:cNvGrpSpPr/>
              <p:nvPr/>
            </p:nvGrpSpPr>
            <p:grpSpPr>
              <a:xfrm>
                <a:off x="9690118" y="2137915"/>
                <a:ext cx="425565" cy="175146"/>
                <a:chOff x="9690118" y="2137915"/>
                <a:chExt cx="425565" cy="175146"/>
              </a:xfrm>
              <a:solidFill>
                <a:srgbClr val="2F2F2F"/>
              </a:solidFill>
            </p:grpSpPr>
            <p:sp>
              <p:nvSpPr>
                <p:cNvPr id="159" name="Freeform: Shape 158">
                  <a:extLst>
                    <a:ext uri="{FF2B5EF4-FFF2-40B4-BE49-F238E27FC236}">
                      <a16:creationId xmlns:a16="http://schemas.microsoft.com/office/drawing/2014/main" id="{CE7C92DC-1B6A-4355-B899-4747E9A86CFA}"/>
                    </a:ext>
                  </a:extLst>
                </p:cNvPr>
                <p:cNvSpPr/>
                <p:nvPr/>
              </p:nvSpPr>
              <p:spPr>
                <a:xfrm>
                  <a:off x="9690118" y="2157689"/>
                  <a:ext cx="41371" cy="25424"/>
                </a:xfrm>
                <a:custGeom>
                  <a:avLst/>
                  <a:gdLst>
                    <a:gd name="connsiteX0" fmla="*/ 38546 w 41371"/>
                    <a:gd name="connsiteY0" fmla="*/ 0 h 25424"/>
                    <a:gd name="connsiteX1" fmla="*/ 2825 w 41371"/>
                    <a:gd name="connsiteY1" fmla="*/ 0 h 25424"/>
                    <a:gd name="connsiteX2" fmla="*/ 0 w 41371"/>
                    <a:gd name="connsiteY2" fmla="*/ 2825 h 25424"/>
                    <a:gd name="connsiteX3" fmla="*/ 0 w 41371"/>
                    <a:gd name="connsiteY3" fmla="*/ 22600 h 25424"/>
                    <a:gd name="connsiteX4" fmla="*/ 2825 w 41371"/>
                    <a:gd name="connsiteY4" fmla="*/ 25425 h 25424"/>
                    <a:gd name="connsiteX5" fmla="*/ 38546 w 41371"/>
                    <a:gd name="connsiteY5" fmla="*/ 25425 h 25424"/>
                    <a:gd name="connsiteX6" fmla="*/ 41371 w 41371"/>
                    <a:gd name="connsiteY6" fmla="*/ 22600 h 25424"/>
                    <a:gd name="connsiteX7" fmla="*/ 41371 w 41371"/>
                    <a:gd name="connsiteY7" fmla="*/ 2825 h 25424"/>
                    <a:gd name="connsiteX8" fmla="*/ 38546 w 41371"/>
                    <a:gd name="connsiteY8" fmla="*/ 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71" h="25424">
                      <a:moveTo>
                        <a:pt x="38546" y="0"/>
                      </a:moveTo>
                      <a:lnTo>
                        <a:pt x="2825" y="0"/>
                      </a:lnTo>
                      <a:cubicBezTo>
                        <a:pt x="1264" y="0"/>
                        <a:pt x="0" y="1264"/>
                        <a:pt x="0" y="2825"/>
                      </a:cubicBezTo>
                      <a:lnTo>
                        <a:pt x="0" y="22600"/>
                      </a:lnTo>
                      <a:cubicBezTo>
                        <a:pt x="0" y="24160"/>
                        <a:pt x="1264" y="25425"/>
                        <a:pt x="2825" y="25425"/>
                      </a:cubicBezTo>
                      <a:lnTo>
                        <a:pt x="38546" y="25425"/>
                      </a:lnTo>
                      <a:cubicBezTo>
                        <a:pt x="40107" y="25425"/>
                        <a:pt x="41371" y="24160"/>
                        <a:pt x="41371" y="22600"/>
                      </a:cubicBezTo>
                      <a:lnTo>
                        <a:pt x="41371" y="2825"/>
                      </a:lnTo>
                      <a:cubicBezTo>
                        <a:pt x="41371" y="1266"/>
                        <a:pt x="40107" y="0"/>
                        <a:pt x="38546" y="0"/>
                      </a:cubicBezTo>
                      <a:close/>
                    </a:path>
                  </a:pathLst>
                </a:custGeom>
                <a:solidFill>
                  <a:srgbClr val="2F2F2F"/>
                </a:solidFill>
                <a:ln w="1409" cap="flat">
                  <a:noFill/>
                  <a:prstDash val="solid"/>
                  <a:miter/>
                </a:ln>
              </p:spPr>
              <p:txBody>
                <a:bodyPr rtlCol="0" anchor="ctr"/>
                <a:lstStyle/>
                <a:p>
                  <a:endParaRPr lang="th-TH"/>
                </a:p>
              </p:txBody>
            </p:sp>
            <p:sp>
              <p:nvSpPr>
                <p:cNvPr id="160" name="Freeform: Shape 159">
                  <a:extLst>
                    <a:ext uri="{FF2B5EF4-FFF2-40B4-BE49-F238E27FC236}">
                      <a16:creationId xmlns:a16="http://schemas.microsoft.com/office/drawing/2014/main" id="{4941B7E5-2118-4CFC-BA81-C9ADE4C4E575}"/>
                    </a:ext>
                  </a:extLst>
                </p:cNvPr>
                <p:cNvSpPr/>
                <p:nvPr/>
              </p:nvSpPr>
              <p:spPr>
                <a:xfrm>
                  <a:off x="9736814" y="2157689"/>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4"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161" name="Freeform: Shape 160">
                  <a:extLst>
                    <a:ext uri="{FF2B5EF4-FFF2-40B4-BE49-F238E27FC236}">
                      <a16:creationId xmlns:a16="http://schemas.microsoft.com/office/drawing/2014/main" id="{1A8301BC-3272-43CF-AD30-96109ECDC057}"/>
                    </a:ext>
                  </a:extLst>
                </p:cNvPr>
                <p:cNvSpPr/>
                <p:nvPr/>
              </p:nvSpPr>
              <p:spPr>
                <a:xfrm>
                  <a:off x="9767562" y="2157689"/>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4"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162" name="Freeform: Shape 161">
                  <a:extLst>
                    <a:ext uri="{FF2B5EF4-FFF2-40B4-BE49-F238E27FC236}">
                      <a16:creationId xmlns:a16="http://schemas.microsoft.com/office/drawing/2014/main" id="{22F9E999-0F36-4CCD-8AB3-CFD34BCC0E62}"/>
                    </a:ext>
                  </a:extLst>
                </p:cNvPr>
                <p:cNvSpPr/>
                <p:nvPr/>
              </p:nvSpPr>
              <p:spPr>
                <a:xfrm>
                  <a:off x="9798310" y="2157689"/>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4"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163" name="Freeform: Shape 162">
                  <a:extLst>
                    <a:ext uri="{FF2B5EF4-FFF2-40B4-BE49-F238E27FC236}">
                      <a16:creationId xmlns:a16="http://schemas.microsoft.com/office/drawing/2014/main" id="{7BBF1B0A-1E85-42A9-BBE4-47689F1E7D47}"/>
                    </a:ext>
                  </a:extLst>
                </p:cNvPr>
                <p:cNvSpPr/>
                <p:nvPr/>
              </p:nvSpPr>
              <p:spPr>
                <a:xfrm>
                  <a:off x="9829059" y="2157689"/>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6"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164" name="Freeform: Shape 163">
                  <a:extLst>
                    <a:ext uri="{FF2B5EF4-FFF2-40B4-BE49-F238E27FC236}">
                      <a16:creationId xmlns:a16="http://schemas.microsoft.com/office/drawing/2014/main" id="{D305AB53-C1E6-436F-A9E4-9AE7C417C3B4}"/>
                    </a:ext>
                  </a:extLst>
                </p:cNvPr>
                <p:cNvSpPr/>
                <p:nvPr/>
              </p:nvSpPr>
              <p:spPr>
                <a:xfrm>
                  <a:off x="9859807" y="2157689"/>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6"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165" name="Freeform: Shape 164">
                  <a:extLst>
                    <a:ext uri="{FF2B5EF4-FFF2-40B4-BE49-F238E27FC236}">
                      <a16:creationId xmlns:a16="http://schemas.microsoft.com/office/drawing/2014/main" id="{2ACE5D25-4857-46E4-AF32-022E869951F8}"/>
                    </a:ext>
                  </a:extLst>
                </p:cNvPr>
                <p:cNvSpPr/>
                <p:nvPr/>
              </p:nvSpPr>
              <p:spPr>
                <a:xfrm>
                  <a:off x="9890556" y="2157689"/>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4"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166" name="Freeform: Shape 165">
                  <a:extLst>
                    <a:ext uri="{FF2B5EF4-FFF2-40B4-BE49-F238E27FC236}">
                      <a16:creationId xmlns:a16="http://schemas.microsoft.com/office/drawing/2014/main" id="{CCBFB789-8324-4234-B7D4-9EE9DEF52424}"/>
                    </a:ext>
                  </a:extLst>
                </p:cNvPr>
                <p:cNvSpPr/>
                <p:nvPr/>
              </p:nvSpPr>
              <p:spPr>
                <a:xfrm>
                  <a:off x="9921304" y="2157689"/>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4"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167" name="Freeform: Shape 166">
                  <a:extLst>
                    <a:ext uri="{FF2B5EF4-FFF2-40B4-BE49-F238E27FC236}">
                      <a16:creationId xmlns:a16="http://schemas.microsoft.com/office/drawing/2014/main" id="{BD2031FF-7FC9-4FEC-AAD5-DD0523A661EF}"/>
                    </a:ext>
                  </a:extLst>
                </p:cNvPr>
                <p:cNvSpPr/>
                <p:nvPr/>
              </p:nvSpPr>
              <p:spPr>
                <a:xfrm>
                  <a:off x="9952053" y="2157689"/>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6"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168" name="Freeform: Shape 167">
                  <a:extLst>
                    <a:ext uri="{FF2B5EF4-FFF2-40B4-BE49-F238E27FC236}">
                      <a16:creationId xmlns:a16="http://schemas.microsoft.com/office/drawing/2014/main" id="{A3855767-235C-49C9-9DD7-7483603950FC}"/>
                    </a:ext>
                  </a:extLst>
                </p:cNvPr>
                <p:cNvSpPr/>
                <p:nvPr/>
              </p:nvSpPr>
              <p:spPr>
                <a:xfrm>
                  <a:off x="9982801" y="2157689"/>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6"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169" name="Freeform: Shape 168">
                  <a:extLst>
                    <a:ext uri="{FF2B5EF4-FFF2-40B4-BE49-F238E27FC236}">
                      <a16:creationId xmlns:a16="http://schemas.microsoft.com/office/drawing/2014/main" id="{42EAEA6D-601B-455E-B52E-628CF34F225D}"/>
                    </a:ext>
                  </a:extLst>
                </p:cNvPr>
                <p:cNvSpPr/>
                <p:nvPr/>
              </p:nvSpPr>
              <p:spPr>
                <a:xfrm>
                  <a:off x="10013550" y="2157689"/>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4"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170" name="Freeform: Shape 169">
                  <a:extLst>
                    <a:ext uri="{FF2B5EF4-FFF2-40B4-BE49-F238E27FC236}">
                      <a16:creationId xmlns:a16="http://schemas.microsoft.com/office/drawing/2014/main" id="{5660EB43-8B1A-4AEF-98CA-A879692189A1}"/>
                    </a:ext>
                  </a:extLst>
                </p:cNvPr>
                <p:cNvSpPr/>
                <p:nvPr/>
              </p:nvSpPr>
              <p:spPr>
                <a:xfrm>
                  <a:off x="10044298" y="2157689"/>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4"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171" name="Freeform: Shape 170">
                  <a:extLst>
                    <a:ext uri="{FF2B5EF4-FFF2-40B4-BE49-F238E27FC236}">
                      <a16:creationId xmlns:a16="http://schemas.microsoft.com/office/drawing/2014/main" id="{274516D3-3CE7-4461-A5A9-D936659A982E}"/>
                    </a:ext>
                  </a:extLst>
                </p:cNvPr>
                <p:cNvSpPr/>
                <p:nvPr/>
              </p:nvSpPr>
              <p:spPr>
                <a:xfrm>
                  <a:off x="9690118" y="2190176"/>
                  <a:ext cx="25424" cy="25424"/>
                </a:xfrm>
                <a:custGeom>
                  <a:avLst/>
                  <a:gdLst>
                    <a:gd name="connsiteX0" fmla="*/ 22600 w 25424"/>
                    <a:gd name="connsiteY0" fmla="*/ 25425 h 25424"/>
                    <a:gd name="connsiteX1" fmla="*/ 2825 w 25424"/>
                    <a:gd name="connsiteY1" fmla="*/ 25425 h 25424"/>
                    <a:gd name="connsiteX2" fmla="*/ 0 w 25424"/>
                    <a:gd name="connsiteY2" fmla="*/ 22600 h 25424"/>
                    <a:gd name="connsiteX3" fmla="*/ 0 w 25424"/>
                    <a:gd name="connsiteY3" fmla="*/ 2825 h 25424"/>
                    <a:gd name="connsiteX4" fmla="*/ 2825 w 25424"/>
                    <a:gd name="connsiteY4" fmla="*/ 0 h 25424"/>
                    <a:gd name="connsiteX5" fmla="*/ 22600 w 25424"/>
                    <a:gd name="connsiteY5" fmla="*/ 0 h 25424"/>
                    <a:gd name="connsiteX6" fmla="*/ 25425 w 25424"/>
                    <a:gd name="connsiteY6" fmla="*/ 2825 h 25424"/>
                    <a:gd name="connsiteX7" fmla="*/ 25425 w 25424"/>
                    <a:gd name="connsiteY7" fmla="*/ 22600 h 25424"/>
                    <a:gd name="connsiteX8" fmla="*/ 22600 w 25424"/>
                    <a:gd name="connsiteY8" fmla="*/ 25425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22600" y="25425"/>
                      </a:moveTo>
                      <a:lnTo>
                        <a:pt x="2825" y="25425"/>
                      </a:lnTo>
                      <a:cubicBezTo>
                        <a:pt x="1264" y="25425"/>
                        <a:pt x="0" y="24160"/>
                        <a:pt x="0" y="22600"/>
                      </a:cubicBez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close/>
                    </a:path>
                  </a:pathLst>
                </a:custGeom>
                <a:solidFill>
                  <a:srgbClr val="2F2F2F"/>
                </a:solidFill>
                <a:ln w="1409" cap="flat">
                  <a:noFill/>
                  <a:prstDash val="solid"/>
                  <a:miter/>
                </a:ln>
              </p:spPr>
              <p:txBody>
                <a:bodyPr rtlCol="0" anchor="ctr"/>
                <a:lstStyle/>
                <a:p>
                  <a:endParaRPr lang="th-TH"/>
                </a:p>
              </p:txBody>
            </p:sp>
            <p:sp>
              <p:nvSpPr>
                <p:cNvPr id="172" name="Freeform: Shape 171">
                  <a:extLst>
                    <a:ext uri="{FF2B5EF4-FFF2-40B4-BE49-F238E27FC236}">
                      <a16:creationId xmlns:a16="http://schemas.microsoft.com/office/drawing/2014/main" id="{E87CC020-74BE-4F0A-96A9-3896F3DA1FCF}"/>
                    </a:ext>
                  </a:extLst>
                </p:cNvPr>
                <p:cNvSpPr/>
                <p:nvPr/>
              </p:nvSpPr>
              <p:spPr>
                <a:xfrm>
                  <a:off x="9720866" y="2190176"/>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6"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173" name="Freeform: Shape 172">
                  <a:extLst>
                    <a:ext uri="{FF2B5EF4-FFF2-40B4-BE49-F238E27FC236}">
                      <a16:creationId xmlns:a16="http://schemas.microsoft.com/office/drawing/2014/main" id="{441CD878-24D4-4ED8-903C-D57464F620CA}"/>
                    </a:ext>
                  </a:extLst>
                </p:cNvPr>
                <p:cNvSpPr/>
                <p:nvPr/>
              </p:nvSpPr>
              <p:spPr>
                <a:xfrm>
                  <a:off x="9751614" y="2190176"/>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6"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174" name="Freeform: Shape 173">
                  <a:extLst>
                    <a:ext uri="{FF2B5EF4-FFF2-40B4-BE49-F238E27FC236}">
                      <a16:creationId xmlns:a16="http://schemas.microsoft.com/office/drawing/2014/main" id="{F0EA62CA-163B-4490-811F-B52F977EC2A9}"/>
                    </a:ext>
                  </a:extLst>
                </p:cNvPr>
                <p:cNvSpPr/>
                <p:nvPr/>
              </p:nvSpPr>
              <p:spPr>
                <a:xfrm>
                  <a:off x="9782364" y="2190176"/>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4"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175" name="Freeform: Shape 174">
                  <a:extLst>
                    <a:ext uri="{FF2B5EF4-FFF2-40B4-BE49-F238E27FC236}">
                      <a16:creationId xmlns:a16="http://schemas.microsoft.com/office/drawing/2014/main" id="{343E0F22-7CAE-45D7-BF2C-CA8FE14F7419}"/>
                    </a:ext>
                  </a:extLst>
                </p:cNvPr>
                <p:cNvSpPr/>
                <p:nvPr/>
              </p:nvSpPr>
              <p:spPr>
                <a:xfrm>
                  <a:off x="9813112" y="2190176"/>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4"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176" name="Freeform: Shape 175">
                  <a:extLst>
                    <a:ext uri="{FF2B5EF4-FFF2-40B4-BE49-F238E27FC236}">
                      <a16:creationId xmlns:a16="http://schemas.microsoft.com/office/drawing/2014/main" id="{2579F758-5B1C-4AC5-B3C6-85674802EC6E}"/>
                    </a:ext>
                  </a:extLst>
                </p:cNvPr>
                <p:cNvSpPr/>
                <p:nvPr/>
              </p:nvSpPr>
              <p:spPr>
                <a:xfrm>
                  <a:off x="9843860" y="2190176"/>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6"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177" name="Freeform: Shape 176">
                  <a:extLst>
                    <a:ext uri="{FF2B5EF4-FFF2-40B4-BE49-F238E27FC236}">
                      <a16:creationId xmlns:a16="http://schemas.microsoft.com/office/drawing/2014/main" id="{CD7BEFBA-EA1A-4711-988F-F68289F7C499}"/>
                    </a:ext>
                  </a:extLst>
                </p:cNvPr>
                <p:cNvSpPr/>
                <p:nvPr/>
              </p:nvSpPr>
              <p:spPr>
                <a:xfrm>
                  <a:off x="9874608" y="2190176"/>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6"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178" name="Freeform: Shape 177">
                  <a:extLst>
                    <a:ext uri="{FF2B5EF4-FFF2-40B4-BE49-F238E27FC236}">
                      <a16:creationId xmlns:a16="http://schemas.microsoft.com/office/drawing/2014/main" id="{903BEAED-9F1D-4CEB-8AD2-8DA77438E23B}"/>
                    </a:ext>
                  </a:extLst>
                </p:cNvPr>
                <p:cNvSpPr/>
                <p:nvPr/>
              </p:nvSpPr>
              <p:spPr>
                <a:xfrm>
                  <a:off x="9905358" y="2190176"/>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4"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179" name="Freeform: Shape 178">
                  <a:extLst>
                    <a:ext uri="{FF2B5EF4-FFF2-40B4-BE49-F238E27FC236}">
                      <a16:creationId xmlns:a16="http://schemas.microsoft.com/office/drawing/2014/main" id="{7EB14EA2-3D22-487B-B24B-BC62F7E0425C}"/>
                    </a:ext>
                  </a:extLst>
                </p:cNvPr>
                <p:cNvSpPr/>
                <p:nvPr/>
              </p:nvSpPr>
              <p:spPr>
                <a:xfrm>
                  <a:off x="9936106" y="2190176"/>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4"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180" name="Freeform: Shape 179">
                  <a:extLst>
                    <a:ext uri="{FF2B5EF4-FFF2-40B4-BE49-F238E27FC236}">
                      <a16:creationId xmlns:a16="http://schemas.microsoft.com/office/drawing/2014/main" id="{BC93C3A1-04F5-4FDE-BFF7-77FBB91CC4AA}"/>
                    </a:ext>
                  </a:extLst>
                </p:cNvPr>
                <p:cNvSpPr/>
                <p:nvPr/>
              </p:nvSpPr>
              <p:spPr>
                <a:xfrm>
                  <a:off x="9966854" y="2190176"/>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4 w 25424"/>
                    <a:gd name="connsiteY4" fmla="*/ 2825 h 25424"/>
                    <a:gd name="connsiteX5" fmla="*/ 25424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4" y="1264"/>
                        <a:pt x="25424" y="2825"/>
                      </a:cubicBezTo>
                      <a:lnTo>
                        <a:pt x="25424" y="22600"/>
                      </a:lnTo>
                      <a:cubicBezTo>
                        <a:pt x="25424" y="24160"/>
                        <a:pt x="24160" y="25425"/>
                        <a:pt x="22600" y="25425"/>
                      </a:cubicBezTo>
                      <a:lnTo>
                        <a:pt x="2825" y="25425"/>
                      </a:lnTo>
                      <a:cubicBezTo>
                        <a:pt x="1264"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181" name="Freeform: Shape 180">
                  <a:extLst>
                    <a:ext uri="{FF2B5EF4-FFF2-40B4-BE49-F238E27FC236}">
                      <a16:creationId xmlns:a16="http://schemas.microsoft.com/office/drawing/2014/main" id="{92F391BB-5698-4660-BE6E-0BEE915D97D8}"/>
                    </a:ext>
                  </a:extLst>
                </p:cNvPr>
                <p:cNvSpPr/>
                <p:nvPr/>
              </p:nvSpPr>
              <p:spPr>
                <a:xfrm>
                  <a:off x="9997602" y="2190176"/>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6"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182" name="Freeform: Shape 181">
                  <a:extLst>
                    <a:ext uri="{FF2B5EF4-FFF2-40B4-BE49-F238E27FC236}">
                      <a16:creationId xmlns:a16="http://schemas.microsoft.com/office/drawing/2014/main" id="{91C836C2-5C88-4FB6-BF6F-B798CBF2EF20}"/>
                    </a:ext>
                  </a:extLst>
                </p:cNvPr>
                <p:cNvSpPr/>
                <p:nvPr/>
              </p:nvSpPr>
              <p:spPr>
                <a:xfrm>
                  <a:off x="10028350" y="2190176"/>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6"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183" name="Freeform: Shape 182">
                  <a:extLst>
                    <a:ext uri="{FF2B5EF4-FFF2-40B4-BE49-F238E27FC236}">
                      <a16:creationId xmlns:a16="http://schemas.microsoft.com/office/drawing/2014/main" id="{230FF8A9-58EF-493D-96D9-C5FFDF4F7C79}"/>
                    </a:ext>
                  </a:extLst>
                </p:cNvPr>
                <p:cNvSpPr/>
                <p:nvPr/>
              </p:nvSpPr>
              <p:spPr>
                <a:xfrm>
                  <a:off x="10059100" y="2190176"/>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4"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184" name="Freeform: Shape 183">
                  <a:extLst>
                    <a:ext uri="{FF2B5EF4-FFF2-40B4-BE49-F238E27FC236}">
                      <a16:creationId xmlns:a16="http://schemas.microsoft.com/office/drawing/2014/main" id="{2CC339D0-7585-467D-BE51-801792DCC6B8}"/>
                    </a:ext>
                  </a:extLst>
                </p:cNvPr>
                <p:cNvSpPr/>
                <p:nvPr/>
              </p:nvSpPr>
              <p:spPr>
                <a:xfrm>
                  <a:off x="10089848" y="2190176"/>
                  <a:ext cx="25424" cy="25424"/>
                </a:xfrm>
                <a:custGeom>
                  <a:avLst/>
                  <a:gdLst>
                    <a:gd name="connsiteX0" fmla="*/ 22600 w 25424"/>
                    <a:gd name="connsiteY0" fmla="*/ 25425 h 25424"/>
                    <a:gd name="connsiteX1" fmla="*/ 2825 w 25424"/>
                    <a:gd name="connsiteY1" fmla="*/ 25425 h 25424"/>
                    <a:gd name="connsiteX2" fmla="*/ 0 w 25424"/>
                    <a:gd name="connsiteY2" fmla="*/ 22600 h 25424"/>
                    <a:gd name="connsiteX3" fmla="*/ 0 w 25424"/>
                    <a:gd name="connsiteY3" fmla="*/ 2825 h 25424"/>
                    <a:gd name="connsiteX4" fmla="*/ 2825 w 25424"/>
                    <a:gd name="connsiteY4" fmla="*/ 0 h 25424"/>
                    <a:gd name="connsiteX5" fmla="*/ 22600 w 25424"/>
                    <a:gd name="connsiteY5" fmla="*/ 0 h 25424"/>
                    <a:gd name="connsiteX6" fmla="*/ 25425 w 25424"/>
                    <a:gd name="connsiteY6" fmla="*/ 2825 h 25424"/>
                    <a:gd name="connsiteX7" fmla="*/ 25425 w 25424"/>
                    <a:gd name="connsiteY7" fmla="*/ 22600 h 25424"/>
                    <a:gd name="connsiteX8" fmla="*/ 22600 w 25424"/>
                    <a:gd name="connsiteY8" fmla="*/ 25425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22600" y="25425"/>
                      </a:moveTo>
                      <a:lnTo>
                        <a:pt x="2825" y="25425"/>
                      </a:lnTo>
                      <a:cubicBezTo>
                        <a:pt x="1264" y="25425"/>
                        <a:pt x="0" y="24160"/>
                        <a:pt x="0" y="22600"/>
                      </a:cubicBez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close/>
                    </a:path>
                  </a:pathLst>
                </a:custGeom>
                <a:solidFill>
                  <a:srgbClr val="2F2F2F"/>
                </a:solidFill>
                <a:ln w="1409" cap="flat">
                  <a:noFill/>
                  <a:prstDash val="solid"/>
                  <a:miter/>
                </a:ln>
              </p:spPr>
              <p:txBody>
                <a:bodyPr rtlCol="0" anchor="ctr"/>
                <a:lstStyle/>
                <a:p>
                  <a:endParaRPr lang="th-TH"/>
                </a:p>
              </p:txBody>
            </p:sp>
            <p:sp>
              <p:nvSpPr>
                <p:cNvPr id="185" name="Freeform: Shape 184">
                  <a:extLst>
                    <a:ext uri="{FF2B5EF4-FFF2-40B4-BE49-F238E27FC236}">
                      <a16:creationId xmlns:a16="http://schemas.microsoft.com/office/drawing/2014/main" id="{9FB8060C-683F-4846-886A-B689E8670018}"/>
                    </a:ext>
                  </a:extLst>
                </p:cNvPr>
                <p:cNvSpPr/>
                <p:nvPr/>
              </p:nvSpPr>
              <p:spPr>
                <a:xfrm>
                  <a:off x="9690118" y="2137915"/>
                  <a:ext cx="25424" cy="12712"/>
                </a:xfrm>
                <a:custGeom>
                  <a:avLst/>
                  <a:gdLst>
                    <a:gd name="connsiteX0" fmla="*/ 22600 w 25424"/>
                    <a:gd name="connsiteY0" fmla="*/ 12712 h 12712"/>
                    <a:gd name="connsiteX1" fmla="*/ 2825 w 25424"/>
                    <a:gd name="connsiteY1" fmla="*/ 12712 h 12712"/>
                    <a:gd name="connsiteX2" fmla="*/ 0 w 25424"/>
                    <a:gd name="connsiteY2" fmla="*/ 9887 h 12712"/>
                    <a:gd name="connsiteX3" fmla="*/ 0 w 25424"/>
                    <a:gd name="connsiteY3" fmla="*/ 2825 h 12712"/>
                    <a:gd name="connsiteX4" fmla="*/ 2825 w 25424"/>
                    <a:gd name="connsiteY4" fmla="*/ 0 h 12712"/>
                    <a:gd name="connsiteX5" fmla="*/ 22600 w 25424"/>
                    <a:gd name="connsiteY5" fmla="*/ 0 h 12712"/>
                    <a:gd name="connsiteX6" fmla="*/ 25425 w 25424"/>
                    <a:gd name="connsiteY6" fmla="*/ 2825 h 12712"/>
                    <a:gd name="connsiteX7" fmla="*/ 25425 w 25424"/>
                    <a:gd name="connsiteY7" fmla="*/ 9887 h 12712"/>
                    <a:gd name="connsiteX8" fmla="*/ 22600 w 25424"/>
                    <a:gd name="connsiteY8" fmla="*/ 12712 h 1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12712">
                      <a:moveTo>
                        <a:pt x="22600" y="12712"/>
                      </a:moveTo>
                      <a:lnTo>
                        <a:pt x="2825" y="12712"/>
                      </a:lnTo>
                      <a:cubicBezTo>
                        <a:pt x="1264" y="12712"/>
                        <a:pt x="0" y="11448"/>
                        <a:pt x="0" y="9887"/>
                      </a:cubicBezTo>
                      <a:lnTo>
                        <a:pt x="0" y="2825"/>
                      </a:lnTo>
                      <a:cubicBezTo>
                        <a:pt x="0" y="1264"/>
                        <a:pt x="1264" y="0"/>
                        <a:pt x="2825" y="0"/>
                      </a:cubicBezTo>
                      <a:lnTo>
                        <a:pt x="22600" y="0"/>
                      </a:lnTo>
                      <a:cubicBezTo>
                        <a:pt x="24160" y="0"/>
                        <a:pt x="25425" y="1264"/>
                        <a:pt x="25425" y="2825"/>
                      </a:cubicBezTo>
                      <a:lnTo>
                        <a:pt x="25425" y="9887"/>
                      </a:lnTo>
                      <a:cubicBezTo>
                        <a:pt x="25425" y="11448"/>
                        <a:pt x="24160" y="12712"/>
                        <a:pt x="22600" y="12712"/>
                      </a:cubicBezTo>
                      <a:close/>
                    </a:path>
                  </a:pathLst>
                </a:custGeom>
                <a:solidFill>
                  <a:srgbClr val="2F2F2F"/>
                </a:solidFill>
                <a:ln w="1409" cap="flat">
                  <a:noFill/>
                  <a:prstDash val="solid"/>
                  <a:miter/>
                </a:ln>
              </p:spPr>
              <p:txBody>
                <a:bodyPr rtlCol="0" anchor="ctr"/>
                <a:lstStyle/>
                <a:p>
                  <a:endParaRPr lang="th-TH"/>
                </a:p>
              </p:txBody>
            </p:sp>
            <p:sp>
              <p:nvSpPr>
                <p:cNvPr id="186" name="Freeform: Shape 185">
                  <a:extLst>
                    <a:ext uri="{FF2B5EF4-FFF2-40B4-BE49-F238E27FC236}">
                      <a16:creationId xmlns:a16="http://schemas.microsoft.com/office/drawing/2014/main" id="{571390BB-332C-4714-8CBE-9E4704D61AD8}"/>
                    </a:ext>
                  </a:extLst>
                </p:cNvPr>
                <p:cNvSpPr/>
                <p:nvPr/>
              </p:nvSpPr>
              <p:spPr>
                <a:xfrm>
                  <a:off x="9720866" y="2137915"/>
                  <a:ext cx="25424" cy="12712"/>
                </a:xfrm>
                <a:custGeom>
                  <a:avLst/>
                  <a:gdLst>
                    <a:gd name="connsiteX0" fmla="*/ 0 w 25424"/>
                    <a:gd name="connsiteY0" fmla="*/ 9887 h 12712"/>
                    <a:gd name="connsiteX1" fmla="*/ 0 w 25424"/>
                    <a:gd name="connsiteY1" fmla="*/ 2825 h 12712"/>
                    <a:gd name="connsiteX2" fmla="*/ 2825 w 25424"/>
                    <a:gd name="connsiteY2" fmla="*/ 0 h 12712"/>
                    <a:gd name="connsiteX3" fmla="*/ 22600 w 25424"/>
                    <a:gd name="connsiteY3" fmla="*/ 0 h 12712"/>
                    <a:gd name="connsiteX4" fmla="*/ 25425 w 25424"/>
                    <a:gd name="connsiteY4" fmla="*/ 2825 h 12712"/>
                    <a:gd name="connsiteX5" fmla="*/ 25425 w 25424"/>
                    <a:gd name="connsiteY5" fmla="*/ 9887 h 12712"/>
                    <a:gd name="connsiteX6" fmla="*/ 22600 w 25424"/>
                    <a:gd name="connsiteY6" fmla="*/ 12712 h 12712"/>
                    <a:gd name="connsiteX7" fmla="*/ 2825 w 25424"/>
                    <a:gd name="connsiteY7" fmla="*/ 12712 h 12712"/>
                    <a:gd name="connsiteX8" fmla="*/ 0 w 25424"/>
                    <a:gd name="connsiteY8" fmla="*/ 9887 h 1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12712">
                      <a:moveTo>
                        <a:pt x="0" y="9887"/>
                      </a:moveTo>
                      <a:lnTo>
                        <a:pt x="0" y="2825"/>
                      </a:lnTo>
                      <a:cubicBezTo>
                        <a:pt x="0" y="1264"/>
                        <a:pt x="1264" y="0"/>
                        <a:pt x="2825" y="0"/>
                      </a:cubicBezTo>
                      <a:lnTo>
                        <a:pt x="22600" y="0"/>
                      </a:lnTo>
                      <a:cubicBezTo>
                        <a:pt x="24160" y="0"/>
                        <a:pt x="25425" y="1264"/>
                        <a:pt x="25425" y="2825"/>
                      </a:cubicBezTo>
                      <a:lnTo>
                        <a:pt x="25425" y="9887"/>
                      </a:lnTo>
                      <a:cubicBezTo>
                        <a:pt x="25425" y="11448"/>
                        <a:pt x="24160" y="12712"/>
                        <a:pt x="22600" y="12712"/>
                      </a:cubicBezTo>
                      <a:lnTo>
                        <a:pt x="2825" y="12712"/>
                      </a:lnTo>
                      <a:cubicBezTo>
                        <a:pt x="1266" y="12712"/>
                        <a:pt x="0" y="11448"/>
                        <a:pt x="0" y="9887"/>
                      </a:cubicBezTo>
                      <a:close/>
                    </a:path>
                  </a:pathLst>
                </a:custGeom>
                <a:solidFill>
                  <a:srgbClr val="2F2F2F"/>
                </a:solidFill>
                <a:ln w="1409" cap="flat">
                  <a:noFill/>
                  <a:prstDash val="solid"/>
                  <a:miter/>
                </a:ln>
              </p:spPr>
              <p:txBody>
                <a:bodyPr rtlCol="0" anchor="ctr"/>
                <a:lstStyle/>
                <a:p>
                  <a:endParaRPr lang="th-TH"/>
                </a:p>
              </p:txBody>
            </p:sp>
            <p:sp>
              <p:nvSpPr>
                <p:cNvPr id="187" name="Freeform: Shape 186">
                  <a:extLst>
                    <a:ext uri="{FF2B5EF4-FFF2-40B4-BE49-F238E27FC236}">
                      <a16:creationId xmlns:a16="http://schemas.microsoft.com/office/drawing/2014/main" id="{C9FCA21B-1616-44B3-B7E7-DFEADABD5EF6}"/>
                    </a:ext>
                  </a:extLst>
                </p:cNvPr>
                <p:cNvSpPr/>
                <p:nvPr/>
              </p:nvSpPr>
              <p:spPr>
                <a:xfrm>
                  <a:off x="9751614" y="2137915"/>
                  <a:ext cx="25424" cy="12712"/>
                </a:xfrm>
                <a:custGeom>
                  <a:avLst/>
                  <a:gdLst>
                    <a:gd name="connsiteX0" fmla="*/ 0 w 25424"/>
                    <a:gd name="connsiteY0" fmla="*/ 9887 h 12712"/>
                    <a:gd name="connsiteX1" fmla="*/ 0 w 25424"/>
                    <a:gd name="connsiteY1" fmla="*/ 2825 h 12712"/>
                    <a:gd name="connsiteX2" fmla="*/ 2825 w 25424"/>
                    <a:gd name="connsiteY2" fmla="*/ 0 h 12712"/>
                    <a:gd name="connsiteX3" fmla="*/ 22600 w 25424"/>
                    <a:gd name="connsiteY3" fmla="*/ 0 h 12712"/>
                    <a:gd name="connsiteX4" fmla="*/ 25425 w 25424"/>
                    <a:gd name="connsiteY4" fmla="*/ 2825 h 12712"/>
                    <a:gd name="connsiteX5" fmla="*/ 25425 w 25424"/>
                    <a:gd name="connsiteY5" fmla="*/ 9887 h 12712"/>
                    <a:gd name="connsiteX6" fmla="*/ 22600 w 25424"/>
                    <a:gd name="connsiteY6" fmla="*/ 12712 h 12712"/>
                    <a:gd name="connsiteX7" fmla="*/ 2825 w 25424"/>
                    <a:gd name="connsiteY7" fmla="*/ 12712 h 12712"/>
                    <a:gd name="connsiteX8" fmla="*/ 0 w 25424"/>
                    <a:gd name="connsiteY8" fmla="*/ 9887 h 1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12712">
                      <a:moveTo>
                        <a:pt x="0" y="9887"/>
                      </a:moveTo>
                      <a:lnTo>
                        <a:pt x="0" y="2825"/>
                      </a:lnTo>
                      <a:cubicBezTo>
                        <a:pt x="0" y="1264"/>
                        <a:pt x="1264" y="0"/>
                        <a:pt x="2825" y="0"/>
                      </a:cubicBezTo>
                      <a:lnTo>
                        <a:pt x="22600" y="0"/>
                      </a:lnTo>
                      <a:cubicBezTo>
                        <a:pt x="24160" y="0"/>
                        <a:pt x="25425" y="1264"/>
                        <a:pt x="25425" y="2825"/>
                      </a:cubicBezTo>
                      <a:lnTo>
                        <a:pt x="25425" y="9887"/>
                      </a:lnTo>
                      <a:cubicBezTo>
                        <a:pt x="25425" y="11448"/>
                        <a:pt x="24160" y="12712"/>
                        <a:pt x="22600" y="12712"/>
                      </a:cubicBezTo>
                      <a:lnTo>
                        <a:pt x="2825" y="12712"/>
                      </a:lnTo>
                      <a:cubicBezTo>
                        <a:pt x="1266" y="12712"/>
                        <a:pt x="0" y="11448"/>
                        <a:pt x="0" y="9887"/>
                      </a:cubicBezTo>
                      <a:close/>
                    </a:path>
                  </a:pathLst>
                </a:custGeom>
                <a:solidFill>
                  <a:srgbClr val="2F2F2F"/>
                </a:solidFill>
                <a:ln w="1409" cap="flat">
                  <a:noFill/>
                  <a:prstDash val="solid"/>
                  <a:miter/>
                </a:ln>
              </p:spPr>
              <p:txBody>
                <a:bodyPr rtlCol="0" anchor="ctr"/>
                <a:lstStyle/>
                <a:p>
                  <a:endParaRPr lang="th-TH"/>
                </a:p>
              </p:txBody>
            </p:sp>
            <p:sp>
              <p:nvSpPr>
                <p:cNvPr id="188" name="Freeform: Shape 187">
                  <a:extLst>
                    <a:ext uri="{FF2B5EF4-FFF2-40B4-BE49-F238E27FC236}">
                      <a16:creationId xmlns:a16="http://schemas.microsoft.com/office/drawing/2014/main" id="{037E6E02-FC15-437F-BFB8-AC866F6DBD8A}"/>
                    </a:ext>
                  </a:extLst>
                </p:cNvPr>
                <p:cNvSpPr/>
                <p:nvPr/>
              </p:nvSpPr>
              <p:spPr>
                <a:xfrm>
                  <a:off x="9782364" y="2137915"/>
                  <a:ext cx="25424" cy="12712"/>
                </a:xfrm>
                <a:custGeom>
                  <a:avLst/>
                  <a:gdLst>
                    <a:gd name="connsiteX0" fmla="*/ 0 w 25424"/>
                    <a:gd name="connsiteY0" fmla="*/ 9887 h 12712"/>
                    <a:gd name="connsiteX1" fmla="*/ 0 w 25424"/>
                    <a:gd name="connsiteY1" fmla="*/ 2825 h 12712"/>
                    <a:gd name="connsiteX2" fmla="*/ 2825 w 25424"/>
                    <a:gd name="connsiteY2" fmla="*/ 0 h 12712"/>
                    <a:gd name="connsiteX3" fmla="*/ 22600 w 25424"/>
                    <a:gd name="connsiteY3" fmla="*/ 0 h 12712"/>
                    <a:gd name="connsiteX4" fmla="*/ 25425 w 25424"/>
                    <a:gd name="connsiteY4" fmla="*/ 2825 h 12712"/>
                    <a:gd name="connsiteX5" fmla="*/ 25425 w 25424"/>
                    <a:gd name="connsiteY5" fmla="*/ 9887 h 12712"/>
                    <a:gd name="connsiteX6" fmla="*/ 22600 w 25424"/>
                    <a:gd name="connsiteY6" fmla="*/ 12712 h 12712"/>
                    <a:gd name="connsiteX7" fmla="*/ 2825 w 25424"/>
                    <a:gd name="connsiteY7" fmla="*/ 12712 h 12712"/>
                    <a:gd name="connsiteX8" fmla="*/ 0 w 25424"/>
                    <a:gd name="connsiteY8" fmla="*/ 9887 h 1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12712">
                      <a:moveTo>
                        <a:pt x="0" y="9887"/>
                      </a:moveTo>
                      <a:lnTo>
                        <a:pt x="0" y="2825"/>
                      </a:lnTo>
                      <a:cubicBezTo>
                        <a:pt x="0" y="1264"/>
                        <a:pt x="1264" y="0"/>
                        <a:pt x="2825" y="0"/>
                      </a:cubicBezTo>
                      <a:lnTo>
                        <a:pt x="22600" y="0"/>
                      </a:lnTo>
                      <a:cubicBezTo>
                        <a:pt x="24160" y="0"/>
                        <a:pt x="25425" y="1264"/>
                        <a:pt x="25425" y="2825"/>
                      </a:cubicBezTo>
                      <a:lnTo>
                        <a:pt x="25425" y="9887"/>
                      </a:lnTo>
                      <a:cubicBezTo>
                        <a:pt x="25425" y="11448"/>
                        <a:pt x="24160" y="12712"/>
                        <a:pt x="22600" y="12712"/>
                      </a:cubicBezTo>
                      <a:lnTo>
                        <a:pt x="2825" y="12712"/>
                      </a:lnTo>
                      <a:cubicBezTo>
                        <a:pt x="1264" y="12712"/>
                        <a:pt x="0" y="11448"/>
                        <a:pt x="0" y="9887"/>
                      </a:cubicBezTo>
                      <a:close/>
                    </a:path>
                  </a:pathLst>
                </a:custGeom>
                <a:solidFill>
                  <a:srgbClr val="2F2F2F"/>
                </a:solidFill>
                <a:ln w="1409" cap="flat">
                  <a:noFill/>
                  <a:prstDash val="solid"/>
                  <a:miter/>
                </a:ln>
              </p:spPr>
              <p:txBody>
                <a:bodyPr rtlCol="0" anchor="ctr"/>
                <a:lstStyle/>
                <a:p>
                  <a:endParaRPr lang="th-TH"/>
                </a:p>
              </p:txBody>
            </p:sp>
            <p:sp>
              <p:nvSpPr>
                <p:cNvPr id="189" name="Freeform: Shape 188">
                  <a:extLst>
                    <a:ext uri="{FF2B5EF4-FFF2-40B4-BE49-F238E27FC236}">
                      <a16:creationId xmlns:a16="http://schemas.microsoft.com/office/drawing/2014/main" id="{6102E74A-3BA1-435B-BBB4-52E3EF222341}"/>
                    </a:ext>
                  </a:extLst>
                </p:cNvPr>
                <p:cNvSpPr/>
                <p:nvPr/>
              </p:nvSpPr>
              <p:spPr>
                <a:xfrm>
                  <a:off x="9813112" y="2137915"/>
                  <a:ext cx="25424" cy="12712"/>
                </a:xfrm>
                <a:custGeom>
                  <a:avLst/>
                  <a:gdLst>
                    <a:gd name="connsiteX0" fmla="*/ 0 w 25424"/>
                    <a:gd name="connsiteY0" fmla="*/ 9887 h 12712"/>
                    <a:gd name="connsiteX1" fmla="*/ 0 w 25424"/>
                    <a:gd name="connsiteY1" fmla="*/ 2825 h 12712"/>
                    <a:gd name="connsiteX2" fmla="*/ 2825 w 25424"/>
                    <a:gd name="connsiteY2" fmla="*/ 0 h 12712"/>
                    <a:gd name="connsiteX3" fmla="*/ 22600 w 25424"/>
                    <a:gd name="connsiteY3" fmla="*/ 0 h 12712"/>
                    <a:gd name="connsiteX4" fmla="*/ 25425 w 25424"/>
                    <a:gd name="connsiteY4" fmla="*/ 2825 h 12712"/>
                    <a:gd name="connsiteX5" fmla="*/ 25425 w 25424"/>
                    <a:gd name="connsiteY5" fmla="*/ 9887 h 12712"/>
                    <a:gd name="connsiteX6" fmla="*/ 22600 w 25424"/>
                    <a:gd name="connsiteY6" fmla="*/ 12712 h 12712"/>
                    <a:gd name="connsiteX7" fmla="*/ 2825 w 25424"/>
                    <a:gd name="connsiteY7" fmla="*/ 12712 h 12712"/>
                    <a:gd name="connsiteX8" fmla="*/ 0 w 25424"/>
                    <a:gd name="connsiteY8" fmla="*/ 9887 h 1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12712">
                      <a:moveTo>
                        <a:pt x="0" y="9887"/>
                      </a:moveTo>
                      <a:lnTo>
                        <a:pt x="0" y="2825"/>
                      </a:lnTo>
                      <a:cubicBezTo>
                        <a:pt x="0" y="1264"/>
                        <a:pt x="1264" y="0"/>
                        <a:pt x="2825" y="0"/>
                      </a:cubicBezTo>
                      <a:lnTo>
                        <a:pt x="22600" y="0"/>
                      </a:lnTo>
                      <a:cubicBezTo>
                        <a:pt x="24160" y="0"/>
                        <a:pt x="25425" y="1264"/>
                        <a:pt x="25425" y="2825"/>
                      </a:cubicBezTo>
                      <a:lnTo>
                        <a:pt x="25425" y="9887"/>
                      </a:lnTo>
                      <a:cubicBezTo>
                        <a:pt x="25425" y="11448"/>
                        <a:pt x="24160" y="12712"/>
                        <a:pt x="22600" y="12712"/>
                      </a:cubicBezTo>
                      <a:lnTo>
                        <a:pt x="2825" y="12712"/>
                      </a:lnTo>
                      <a:cubicBezTo>
                        <a:pt x="1264" y="12712"/>
                        <a:pt x="0" y="11448"/>
                        <a:pt x="0" y="9887"/>
                      </a:cubicBezTo>
                      <a:close/>
                    </a:path>
                  </a:pathLst>
                </a:custGeom>
                <a:solidFill>
                  <a:srgbClr val="2F2F2F"/>
                </a:solidFill>
                <a:ln w="1409" cap="flat">
                  <a:noFill/>
                  <a:prstDash val="solid"/>
                  <a:miter/>
                </a:ln>
              </p:spPr>
              <p:txBody>
                <a:bodyPr rtlCol="0" anchor="ctr"/>
                <a:lstStyle/>
                <a:p>
                  <a:endParaRPr lang="th-TH"/>
                </a:p>
              </p:txBody>
            </p:sp>
            <p:sp>
              <p:nvSpPr>
                <p:cNvPr id="190" name="Freeform: Shape 189">
                  <a:extLst>
                    <a:ext uri="{FF2B5EF4-FFF2-40B4-BE49-F238E27FC236}">
                      <a16:creationId xmlns:a16="http://schemas.microsoft.com/office/drawing/2014/main" id="{A8077951-DEB5-4607-BA07-6FB6B2ED484F}"/>
                    </a:ext>
                  </a:extLst>
                </p:cNvPr>
                <p:cNvSpPr/>
                <p:nvPr/>
              </p:nvSpPr>
              <p:spPr>
                <a:xfrm>
                  <a:off x="9843860" y="2137915"/>
                  <a:ext cx="25424" cy="12712"/>
                </a:xfrm>
                <a:custGeom>
                  <a:avLst/>
                  <a:gdLst>
                    <a:gd name="connsiteX0" fmla="*/ 0 w 25424"/>
                    <a:gd name="connsiteY0" fmla="*/ 9887 h 12712"/>
                    <a:gd name="connsiteX1" fmla="*/ 0 w 25424"/>
                    <a:gd name="connsiteY1" fmla="*/ 2825 h 12712"/>
                    <a:gd name="connsiteX2" fmla="*/ 2825 w 25424"/>
                    <a:gd name="connsiteY2" fmla="*/ 0 h 12712"/>
                    <a:gd name="connsiteX3" fmla="*/ 22600 w 25424"/>
                    <a:gd name="connsiteY3" fmla="*/ 0 h 12712"/>
                    <a:gd name="connsiteX4" fmla="*/ 25425 w 25424"/>
                    <a:gd name="connsiteY4" fmla="*/ 2825 h 12712"/>
                    <a:gd name="connsiteX5" fmla="*/ 25425 w 25424"/>
                    <a:gd name="connsiteY5" fmla="*/ 9887 h 12712"/>
                    <a:gd name="connsiteX6" fmla="*/ 22600 w 25424"/>
                    <a:gd name="connsiteY6" fmla="*/ 12712 h 12712"/>
                    <a:gd name="connsiteX7" fmla="*/ 2825 w 25424"/>
                    <a:gd name="connsiteY7" fmla="*/ 12712 h 12712"/>
                    <a:gd name="connsiteX8" fmla="*/ 0 w 25424"/>
                    <a:gd name="connsiteY8" fmla="*/ 9887 h 1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12712">
                      <a:moveTo>
                        <a:pt x="0" y="9887"/>
                      </a:moveTo>
                      <a:lnTo>
                        <a:pt x="0" y="2825"/>
                      </a:lnTo>
                      <a:cubicBezTo>
                        <a:pt x="0" y="1264"/>
                        <a:pt x="1264" y="0"/>
                        <a:pt x="2825" y="0"/>
                      </a:cubicBezTo>
                      <a:lnTo>
                        <a:pt x="22600" y="0"/>
                      </a:lnTo>
                      <a:cubicBezTo>
                        <a:pt x="24160" y="0"/>
                        <a:pt x="25425" y="1264"/>
                        <a:pt x="25425" y="2825"/>
                      </a:cubicBezTo>
                      <a:lnTo>
                        <a:pt x="25425" y="9887"/>
                      </a:lnTo>
                      <a:cubicBezTo>
                        <a:pt x="25425" y="11448"/>
                        <a:pt x="24160" y="12712"/>
                        <a:pt x="22600" y="12712"/>
                      </a:cubicBezTo>
                      <a:lnTo>
                        <a:pt x="2825" y="12712"/>
                      </a:lnTo>
                      <a:cubicBezTo>
                        <a:pt x="1266" y="12712"/>
                        <a:pt x="0" y="11448"/>
                        <a:pt x="0" y="9887"/>
                      </a:cubicBezTo>
                      <a:close/>
                    </a:path>
                  </a:pathLst>
                </a:custGeom>
                <a:solidFill>
                  <a:srgbClr val="2F2F2F"/>
                </a:solidFill>
                <a:ln w="1409" cap="flat">
                  <a:noFill/>
                  <a:prstDash val="solid"/>
                  <a:miter/>
                </a:ln>
              </p:spPr>
              <p:txBody>
                <a:bodyPr rtlCol="0" anchor="ctr"/>
                <a:lstStyle/>
                <a:p>
                  <a:endParaRPr lang="th-TH"/>
                </a:p>
              </p:txBody>
            </p:sp>
            <p:sp>
              <p:nvSpPr>
                <p:cNvPr id="191" name="Freeform: Shape 190">
                  <a:extLst>
                    <a:ext uri="{FF2B5EF4-FFF2-40B4-BE49-F238E27FC236}">
                      <a16:creationId xmlns:a16="http://schemas.microsoft.com/office/drawing/2014/main" id="{67D71B54-B387-4A21-B134-1B673BBEF925}"/>
                    </a:ext>
                  </a:extLst>
                </p:cNvPr>
                <p:cNvSpPr/>
                <p:nvPr/>
              </p:nvSpPr>
              <p:spPr>
                <a:xfrm>
                  <a:off x="9874608" y="2137915"/>
                  <a:ext cx="25424" cy="12712"/>
                </a:xfrm>
                <a:custGeom>
                  <a:avLst/>
                  <a:gdLst>
                    <a:gd name="connsiteX0" fmla="*/ 0 w 25424"/>
                    <a:gd name="connsiteY0" fmla="*/ 9887 h 12712"/>
                    <a:gd name="connsiteX1" fmla="*/ 0 w 25424"/>
                    <a:gd name="connsiteY1" fmla="*/ 2825 h 12712"/>
                    <a:gd name="connsiteX2" fmla="*/ 2825 w 25424"/>
                    <a:gd name="connsiteY2" fmla="*/ 0 h 12712"/>
                    <a:gd name="connsiteX3" fmla="*/ 22600 w 25424"/>
                    <a:gd name="connsiteY3" fmla="*/ 0 h 12712"/>
                    <a:gd name="connsiteX4" fmla="*/ 25425 w 25424"/>
                    <a:gd name="connsiteY4" fmla="*/ 2825 h 12712"/>
                    <a:gd name="connsiteX5" fmla="*/ 25425 w 25424"/>
                    <a:gd name="connsiteY5" fmla="*/ 9887 h 12712"/>
                    <a:gd name="connsiteX6" fmla="*/ 22600 w 25424"/>
                    <a:gd name="connsiteY6" fmla="*/ 12712 h 12712"/>
                    <a:gd name="connsiteX7" fmla="*/ 2825 w 25424"/>
                    <a:gd name="connsiteY7" fmla="*/ 12712 h 12712"/>
                    <a:gd name="connsiteX8" fmla="*/ 0 w 25424"/>
                    <a:gd name="connsiteY8" fmla="*/ 9887 h 1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12712">
                      <a:moveTo>
                        <a:pt x="0" y="9887"/>
                      </a:moveTo>
                      <a:lnTo>
                        <a:pt x="0" y="2825"/>
                      </a:lnTo>
                      <a:cubicBezTo>
                        <a:pt x="0" y="1264"/>
                        <a:pt x="1264" y="0"/>
                        <a:pt x="2825" y="0"/>
                      </a:cubicBezTo>
                      <a:lnTo>
                        <a:pt x="22600" y="0"/>
                      </a:lnTo>
                      <a:cubicBezTo>
                        <a:pt x="24160" y="0"/>
                        <a:pt x="25425" y="1264"/>
                        <a:pt x="25425" y="2825"/>
                      </a:cubicBezTo>
                      <a:lnTo>
                        <a:pt x="25425" y="9887"/>
                      </a:lnTo>
                      <a:cubicBezTo>
                        <a:pt x="25425" y="11448"/>
                        <a:pt x="24160" y="12712"/>
                        <a:pt x="22600" y="12712"/>
                      </a:cubicBezTo>
                      <a:lnTo>
                        <a:pt x="2825" y="12712"/>
                      </a:lnTo>
                      <a:cubicBezTo>
                        <a:pt x="1266" y="12712"/>
                        <a:pt x="0" y="11448"/>
                        <a:pt x="0" y="9887"/>
                      </a:cubicBezTo>
                      <a:close/>
                    </a:path>
                  </a:pathLst>
                </a:custGeom>
                <a:solidFill>
                  <a:srgbClr val="2F2F2F"/>
                </a:solidFill>
                <a:ln w="1409" cap="flat">
                  <a:noFill/>
                  <a:prstDash val="solid"/>
                  <a:miter/>
                </a:ln>
              </p:spPr>
              <p:txBody>
                <a:bodyPr rtlCol="0" anchor="ctr"/>
                <a:lstStyle/>
                <a:p>
                  <a:endParaRPr lang="th-TH"/>
                </a:p>
              </p:txBody>
            </p:sp>
            <p:sp>
              <p:nvSpPr>
                <p:cNvPr id="192" name="Freeform: Shape 191">
                  <a:extLst>
                    <a:ext uri="{FF2B5EF4-FFF2-40B4-BE49-F238E27FC236}">
                      <a16:creationId xmlns:a16="http://schemas.microsoft.com/office/drawing/2014/main" id="{18D299C0-DF07-494C-89A2-451CF7B60E47}"/>
                    </a:ext>
                  </a:extLst>
                </p:cNvPr>
                <p:cNvSpPr/>
                <p:nvPr/>
              </p:nvSpPr>
              <p:spPr>
                <a:xfrm>
                  <a:off x="9905358" y="2137915"/>
                  <a:ext cx="25424" cy="12712"/>
                </a:xfrm>
                <a:custGeom>
                  <a:avLst/>
                  <a:gdLst>
                    <a:gd name="connsiteX0" fmla="*/ 0 w 25424"/>
                    <a:gd name="connsiteY0" fmla="*/ 9887 h 12712"/>
                    <a:gd name="connsiteX1" fmla="*/ 0 w 25424"/>
                    <a:gd name="connsiteY1" fmla="*/ 2825 h 12712"/>
                    <a:gd name="connsiteX2" fmla="*/ 2825 w 25424"/>
                    <a:gd name="connsiteY2" fmla="*/ 0 h 12712"/>
                    <a:gd name="connsiteX3" fmla="*/ 22600 w 25424"/>
                    <a:gd name="connsiteY3" fmla="*/ 0 h 12712"/>
                    <a:gd name="connsiteX4" fmla="*/ 25425 w 25424"/>
                    <a:gd name="connsiteY4" fmla="*/ 2825 h 12712"/>
                    <a:gd name="connsiteX5" fmla="*/ 25425 w 25424"/>
                    <a:gd name="connsiteY5" fmla="*/ 9887 h 12712"/>
                    <a:gd name="connsiteX6" fmla="*/ 22600 w 25424"/>
                    <a:gd name="connsiteY6" fmla="*/ 12712 h 12712"/>
                    <a:gd name="connsiteX7" fmla="*/ 2825 w 25424"/>
                    <a:gd name="connsiteY7" fmla="*/ 12712 h 12712"/>
                    <a:gd name="connsiteX8" fmla="*/ 0 w 25424"/>
                    <a:gd name="connsiteY8" fmla="*/ 9887 h 1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12712">
                      <a:moveTo>
                        <a:pt x="0" y="9887"/>
                      </a:moveTo>
                      <a:lnTo>
                        <a:pt x="0" y="2825"/>
                      </a:lnTo>
                      <a:cubicBezTo>
                        <a:pt x="0" y="1264"/>
                        <a:pt x="1264" y="0"/>
                        <a:pt x="2825" y="0"/>
                      </a:cubicBezTo>
                      <a:lnTo>
                        <a:pt x="22600" y="0"/>
                      </a:lnTo>
                      <a:cubicBezTo>
                        <a:pt x="24160" y="0"/>
                        <a:pt x="25425" y="1264"/>
                        <a:pt x="25425" y="2825"/>
                      </a:cubicBezTo>
                      <a:lnTo>
                        <a:pt x="25425" y="9887"/>
                      </a:lnTo>
                      <a:cubicBezTo>
                        <a:pt x="25425" y="11448"/>
                        <a:pt x="24160" y="12712"/>
                        <a:pt x="22600" y="12712"/>
                      </a:cubicBezTo>
                      <a:lnTo>
                        <a:pt x="2825" y="12712"/>
                      </a:lnTo>
                      <a:cubicBezTo>
                        <a:pt x="1264" y="12712"/>
                        <a:pt x="0" y="11448"/>
                        <a:pt x="0" y="9887"/>
                      </a:cubicBezTo>
                      <a:close/>
                    </a:path>
                  </a:pathLst>
                </a:custGeom>
                <a:solidFill>
                  <a:srgbClr val="2F2F2F"/>
                </a:solidFill>
                <a:ln w="1409" cap="flat">
                  <a:noFill/>
                  <a:prstDash val="solid"/>
                  <a:miter/>
                </a:ln>
              </p:spPr>
              <p:txBody>
                <a:bodyPr rtlCol="0" anchor="ctr"/>
                <a:lstStyle/>
                <a:p>
                  <a:endParaRPr lang="th-TH"/>
                </a:p>
              </p:txBody>
            </p:sp>
            <p:sp>
              <p:nvSpPr>
                <p:cNvPr id="193" name="Freeform: Shape 192">
                  <a:extLst>
                    <a:ext uri="{FF2B5EF4-FFF2-40B4-BE49-F238E27FC236}">
                      <a16:creationId xmlns:a16="http://schemas.microsoft.com/office/drawing/2014/main" id="{8A933AEF-08FC-4D3F-836A-8A8EDA1209C6}"/>
                    </a:ext>
                  </a:extLst>
                </p:cNvPr>
                <p:cNvSpPr/>
                <p:nvPr/>
              </p:nvSpPr>
              <p:spPr>
                <a:xfrm>
                  <a:off x="9936106" y="2137915"/>
                  <a:ext cx="25424" cy="12712"/>
                </a:xfrm>
                <a:custGeom>
                  <a:avLst/>
                  <a:gdLst>
                    <a:gd name="connsiteX0" fmla="*/ 0 w 25424"/>
                    <a:gd name="connsiteY0" fmla="*/ 9887 h 12712"/>
                    <a:gd name="connsiteX1" fmla="*/ 0 w 25424"/>
                    <a:gd name="connsiteY1" fmla="*/ 2825 h 12712"/>
                    <a:gd name="connsiteX2" fmla="*/ 2825 w 25424"/>
                    <a:gd name="connsiteY2" fmla="*/ 0 h 12712"/>
                    <a:gd name="connsiteX3" fmla="*/ 22600 w 25424"/>
                    <a:gd name="connsiteY3" fmla="*/ 0 h 12712"/>
                    <a:gd name="connsiteX4" fmla="*/ 25425 w 25424"/>
                    <a:gd name="connsiteY4" fmla="*/ 2825 h 12712"/>
                    <a:gd name="connsiteX5" fmla="*/ 25425 w 25424"/>
                    <a:gd name="connsiteY5" fmla="*/ 9887 h 12712"/>
                    <a:gd name="connsiteX6" fmla="*/ 22600 w 25424"/>
                    <a:gd name="connsiteY6" fmla="*/ 12712 h 12712"/>
                    <a:gd name="connsiteX7" fmla="*/ 2825 w 25424"/>
                    <a:gd name="connsiteY7" fmla="*/ 12712 h 12712"/>
                    <a:gd name="connsiteX8" fmla="*/ 0 w 25424"/>
                    <a:gd name="connsiteY8" fmla="*/ 9887 h 1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12712">
                      <a:moveTo>
                        <a:pt x="0" y="9887"/>
                      </a:moveTo>
                      <a:lnTo>
                        <a:pt x="0" y="2825"/>
                      </a:lnTo>
                      <a:cubicBezTo>
                        <a:pt x="0" y="1264"/>
                        <a:pt x="1264" y="0"/>
                        <a:pt x="2825" y="0"/>
                      </a:cubicBezTo>
                      <a:lnTo>
                        <a:pt x="22600" y="0"/>
                      </a:lnTo>
                      <a:cubicBezTo>
                        <a:pt x="24160" y="0"/>
                        <a:pt x="25425" y="1264"/>
                        <a:pt x="25425" y="2825"/>
                      </a:cubicBezTo>
                      <a:lnTo>
                        <a:pt x="25425" y="9887"/>
                      </a:lnTo>
                      <a:cubicBezTo>
                        <a:pt x="25425" y="11448"/>
                        <a:pt x="24160" y="12712"/>
                        <a:pt x="22600" y="12712"/>
                      </a:cubicBezTo>
                      <a:lnTo>
                        <a:pt x="2825" y="12712"/>
                      </a:lnTo>
                      <a:cubicBezTo>
                        <a:pt x="1264" y="12712"/>
                        <a:pt x="0" y="11448"/>
                        <a:pt x="0" y="9887"/>
                      </a:cubicBezTo>
                      <a:close/>
                    </a:path>
                  </a:pathLst>
                </a:custGeom>
                <a:solidFill>
                  <a:srgbClr val="2F2F2F"/>
                </a:solidFill>
                <a:ln w="1409" cap="flat">
                  <a:noFill/>
                  <a:prstDash val="solid"/>
                  <a:miter/>
                </a:ln>
              </p:spPr>
              <p:txBody>
                <a:bodyPr rtlCol="0" anchor="ctr"/>
                <a:lstStyle/>
                <a:p>
                  <a:endParaRPr lang="th-TH"/>
                </a:p>
              </p:txBody>
            </p:sp>
            <p:sp>
              <p:nvSpPr>
                <p:cNvPr id="194" name="Freeform: Shape 193">
                  <a:extLst>
                    <a:ext uri="{FF2B5EF4-FFF2-40B4-BE49-F238E27FC236}">
                      <a16:creationId xmlns:a16="http://schemas.microsoft.com/office/drawing/2014/main" id="{2BEF6035-92A8-474A-8665-A6D578FF1E0D}"/>
                    </a:ext>
                  </a:extLst>
                </p:cNvPr>
                <p:cNvSpPr/>
                <p:nvPr/>
              </p:nvSpPr>
              <p:spPr>
                <a:xfrm>
                  <a:off x="9966854" y="2137915"/>
                  <a:ext cx="25424" cy="12712"/>
                </a:xfrm>
                <a:custGeom>
                  <a:avLst/>
                  <a:gdLst>
                    <a:gd name="connsiteX0" fmla="*/ 0 w 25424"/>
                    <a:gd name="connsiteY0" fmla="*/ 9887 h 12712"/>
                    <a:gd name="connsiteX1" fmla="*/ 0 w 25424"/>
                    <a:gd name="connsiteY1" fmla="*/ 2825 h 12712"/>
                    <a:gd name="connsiteX2" fmla="*/ 2825 w 25424"/>
                    <a:gd name="connsiteY2" fmla="*/ 0 h 12712"/>
                    <a:gd name="connsiteX3" fmla="*/ 22600 w 25424"/>
                    <a:gd name="connsiteY3" fmla="*/ 0 h 12712"/>
                    <a:gd name="connsiteX4" fmla="*/ 25424 w 25424"/>
                    <a:gd name="connsiteY4" fmla="*/ 2825 h 12712"/>
                    <a:gd name="connsiteX5" fmla="*/ 25424 w 25424"/>
                    <a:gd name="connsiteY5" fmla="*/ 9887 h 12712"/>
                    <a:gd name="connsiteX6" fmla="*/ 22600 w 25424"/>
                    <a:gd name="connsiteY6" fmla="*/ 12712 h 12712"/>
                    <a:gd name="connsiteX7" fmla="*/ 2825 w 25424"/>
                    <a:gd name="connsiteY7" fmla="*/ 12712 h 12712"/>
                    <a:gd name="connsiteX8" fmla="*/ 0 w 25424"/>
                    <a:gd name="connsiteY8" fmla="*/ 9887 h 1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12712">
                      <a:moveTo>
                        <a:pt x="0" y="9887"/>
                      </a:moveTo>
                      <a:lnTo>
                        <a:pt x="0" y="2825"/>
                      </a:lnTo>
                      <a:cubicBezTo>
                        <a:pt x="0" y="1264"/>
                        <a:pt x="1264" y="0"/>
                        <a:pt x="2825" y="0"/>
                      </a:cubicBezTo>
                      <a:lnTo>
                        <a:pt x="22600" y="0"/>
                      </a:lnTo>
                      <a:cubicBezTo>
                        <a:pt x="24160" y="0"/>
                        <a:pt x="25424" y="1264"/>
                        <a:pt x="25424" y="2825"/>
                      </a:cubicBezTo>
                      <a:lnTo>
                        <a:pt x="25424" y="9887"/>
                      </a:lnTo>
                      <a:cubicBezTo>
                        <a:pt x="25424" y="11448"/>
                        <a:pt x="24160" y="12712"/>
                        <a:pt x="22600" y="12712"/>
                      </a:cubicBezTo>
                      <a:lnTo>
                        <a:pt x="2825" y="12712"/>
                      </a:lnTo>
                      <a:cubicBezTo>
                        <a:pt x="1264" y="12712"/>
                        <a:pt x="0" y="11448"/>
                        <a:pt x="0" y="9887"/>
                      </a:cubicBezTo>
                      <a:close/>
                    </a:path>
                  </a:pathLst>
                </a:custGeom>
                <a:solidFill>
                  <a:srgbClr val="2F2F2F"/>
                </a:solidFill>
                <a:ln w="1409" cap="flat">
                  <a:noFill/>
                  <a:prstDash val="solid"/>
                  <a:miter/>
                </a:ln>
              </p:spPr>
              <p:txBody>
                <a:bodyPr rtlCol="0" anchor="ctr"/>
                <a:lstStyle/>
                <a:p>
                  <a:endParaRPr lang="th-TH"/>
                </a:p>
              </p:txBody>
            </p:sp>
            <p:sp>
              <p:nvSpPr>
                <p:cNvPr id="195" name="Freeform: Shape 194">
                  <a:extLst>
                    <a:ext uri="{FF2B5EF4-FFF2-40B4-BE49-F238E27FC236}">
                      <a16:creationId xmlns:a16="http://schemas.microsoft.com/office/drawing/2014/main" id="{698C9E21-79F9-4613-A716-49EE78C74F66}"/>
                    </a:ext>
                  </a:extLst>
                </p:cNvPr>
                <p:cNvSpPr/>
                <p:nvPr/>
              </p:nvSpPr>
              <p:spPr>
                <a:xfrm>
                  <a:off x="9997602" y="2137915"/>
                  <a:ext cx="25424" cy="12712"/>
                </a:xfrm>
                <a:custGeom>
                  <a:avLst/>
                  <a:gdLst>
                    <a:gd name="connsiteX0" fmla="*/ 0 w 25424"/>
                    <a:gd name="connsiteY0" fmla="*/ 9887 h 12712"/>
                    <a:gd name="connsiteX1" fmla="*/ 0 w 25424"/>
                    <a:gd name="connsiteY1" fmla="*/ 2825 h 12712"/>
                    <a:gd name="connsiteX2" fmla="*/ 2825 w 25424"/>
                    <a:gd name="connsiteY2" fmla="*/ 0 h 12712"/>
                    <a:gd name="connsiteX3" fmla="*/ 22600 w 25424"/>
                    <a:gd name="connsiteY3" fmla="*/ 0 h 12712"/>
                    <a:gd name="connsiteX4" fmla="*/ 25425 w 25424"/>
                    <a:gd name="connsiteY4" fmla="*/ 2825 h 12712"/>
                    <a:gd name="connsiteX5" fmla="*/ 25425 w 25424"/>
                    <a:gd name="connsiteY5" fmla="*/ 9887 h 12712"/>
                    <a:gd name="connsiteX6" fmla="*/ 22600 w 25424"/>
                    <a:gd name="connsiteY6" fmla="*/ 12712 h 12712"/>
                    <a:gd name="connsiteX7" fmla="*/ 2825 w 25424"/>
                    <a:gd name="connsiteY7" fmla="*/ 12712 h 12712"/>
                    <a:gd name="connsiteX8" fmla="*/ 0 w 25424"/>
                    <a:gd name="connsiteY8" fmla="*/ 9887 h 1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12712">
                      <a:moveTo>
                        <a:pt x="0" y="9887"/>
                      </a:moveTo>
                      <a:lnTo>
                        <a:pt x="0" y="2825"/>
                      </a:lnTo>
                      <a:cubicBezTo>
                        <a:pt x="0" y="1264"/>
                        <a:pt x="1264" y="0"/>
                        <a:pt x="2825" y="0"/>
                      </a:cubicBezTo>
                      <a:lnTo>
                        <a:pt x="22600" y="0"/>
                      </a:lnTo>
                      <a:cubicBezTo>
                        <a:pt x="24160" y="0"/>
                        <a:pt x="25425" y="1264"/>
                        <a:pt x="25425" y="2825"/>
                      </a:cubicBezTo>
                      <a:lnTo>
                        <a:pt x="25425" y="9887"/>
                      </a:lnTo>
                      <a:cubicBezTo>
                        <a:pt x="25425" y="11448"/>
                        <a:pt x="24160" y="12712"/>
                        <a:pt x="22600" y="12712"/>
                      </a:cubicBezTo>
                      <a:lnTo>
                        <a:pt x="2825" y="12712"/>
                      </a:lnTo>
                      <a:cubicBezTo>
                        <a:pt x="1266" y="12712"/>
                        <a:pt x="0" y="11448"/>
                        <a:pt x="0" y="9887"/>
                      </a:cubicBezTo>
                      <a:close/>
                    </a:path>
                  </a:pathLst>
                </a:custGeom>
                <a:solidFill>
                  <a:srgbClr val="2F2F2F"/>
                </a:solidFill>
                <a:ln w="1409" cap="flat">
                  <a:noFill/>
                  <a:prstDash val="solid"/>
                  <a:miter/>
                </a:ln>
              </p:spPr>
              <p:txBody>
                <a:bodyPr rtlCol="0" anchor="ctr"/>
                <a:lstStyle/>
                <a:p>
                  <a:endParaRPr lang="th-TH"/>
                </a:p>
              </p:txBody>
            </p:sp>
            <p:sp>
              <p:nvSpPr>
                <p:cNvPr id="196" name="Freeform: Shape 195">
                  <a:extLst>
                    <a:ext uri="{FF2B5EF4-FFF2-40B4-BE49-F238E27FC236}">
                      <a16:creationId xmlns:a16="http://schemas.microsoft.com/office/drawing/2014/main" id="{62818833-C112-4839-AFC9-11F045385F43}"/>
                    </a:ext>
                  </a:extLst>
                </p:cNvPr>
                <p:cNvSpPr/>
                <p:nvPr/>
              </p:nvSpPr>
              <p:spPr>
                <a:xfrm>
                  <a:off x="10028350" y="2137915"/>
                  <a:ext cx="25424" cy="12712"/>
                </a:xfrm>
                <a:custGeom>
                  <a:avLst/>
                  <a:gdLst>
                    <a:gd name="connsiteX0" fmla="*/ 0 w 25424"/>
                    <a:gd name="connsiteY0" fmla="*/ 9887 h 12712"/>
                    <a:gd name="connsiteX1" fmla="*/ 0 w 25424"/>
                    <a:gd name="connsiteY1" fmla="*/ 2825 h 12712"/>
                    <a:gd name="connsiteX2" fmla="*/ 2825 w 25424"/>
                    <a:gd name="connsiteY2" fmla="*/ 0 h 12712"/>
                    <a:gd name="connsiteX3" fmla="*/ 22600 w 25424"/>
                    <a:gd name="connsiteY3" fmla="*/ 0 h 12712"/>
                    <a:gd name="connsiteX4" fmla="*/ 25425 w 25424"/>
                    <a:gd name="connsiteY4" fmla="*/ 2825 h 12712"/>
                    <a:gd name="connsiteX5" fmla="*/ 25425 w 25424"/>
                    <a:gd name="connsiteY5" fmla="*/ 9887 h 12712"/>
                    <a:gd name="connsiteX6" fmla="*/ 22600 w 25424"/>
                    <a:gd name="connsiteY6" fmla="*/ 12712 h 12712"/>
                    <a:gd name="connsiteX7" fmla="*/ 2825 w 25424"/>
                    <a:gd name="connsiteY7" fmla="*/ 12712 h 12712"/>
                    <a:gd name="connsiteX8" fmla="*/ 0 w 25424"/>
                    <a:gd name="connsiteY8" fmla="*/ 9887 h 1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12712">
                      <a:moveTo>
                        <a:pt x="0" y="9887"/>
                      </a:moveTo>
                      <a:lnTo>
                        <a:pt x="0" y="2825"/>
                      </a:lnTo>
                      <a:cubicBezTo>
                        <a:pt x="0" y="1264"/>
                        <a:pt x="1264" y="0"/>
                        <a:pt x="2825" y="0"/>
                      </a:cubicBezTo>
                      <a:lnTo>
                        <a:pt x="22600" y="0"/>
                      </a:lnTo>
                      <a:cubicBezTo>
                        <a:pt x="24160" y="0"/>
                        <a:pt x="25425" y="1264"/>
                        <a:pt x="25425" y="2825"/>
                      </a:cubicBezTo>
                      <a:lnTo>
                        <a:pt x="25425" y="9887"/>
                      </a:lnTo>
                      <a:cubicBezTo>
                        <a:pt x="25425" y="11448"/>
                        <a:pt x="24160" y="12712"/>
                        <a:pt x="22600" y="12712"/>
                      </a:cubicBezTo>
                      <a:lnTo>
                        <a:pt x="2825" y="12712"/>
                      </a:lnTo>
                      <a:cubicBezTo>
                        <a:pt x="1266" y="12712"/>
                        <a:pt x="0" y="11448"/>
                        <a:pt x="0" y="9887"/>
                      </a:cubicBezTo>
                      <a:close/>
                    </a:path>
                  </a:pathLst>
                </a:custGeom>
                <a:solidFill>
                  <a:srgbClr val="2F2F2F"/>
                </a:solidFill>
                <a:ln w="1409" cap="flat">
                  <a:noFill/>
                  <a:prstDash val="solid"/>
                  <a:miter/>
                </a:ln>
              </p:spPr>
              <p:txBody>
                <a:bodyPr rtlCol="0" anchor="ctr"/>
                <a:lstStyle/>
                <a:p>
                  <a:endParaRPr lang="th-TH"/>
                </a:p>
              </p:txBody>
            </p:sp>
            <p:sp>
              <p:nvSpPr>
                <p:cNvPr id="197" name="Freeform: Shape 196">
                  <a:extLst>
                    <a:ext uri="{FF2B5EF4-FFF2-40B4-BE49-F238E27FC236}">
                      <a16:creationId xmlns:a16="http://schemas.microsoft.com/office/drawing/2014/main" id="{699A8273-B17F-4FDF-8A2E-087A1E1D5829}"/>
                    </a:ext>
                  </a:extLst>
                </p:cNvPr>
                <p:cNvSpPr/>
                <p:nvPr/>
              </p:nvSpPr>
              <p:spPr>
                <a:xfrm>
                  <a:off x="10059100" y="2137915"/>
                  <a:ext cx="25424" cy="12712"/>
                </a:xfrm>
                <a:custGeom>
                  <a:avLst/>
                  <a:gdLst>
                    <a:gd name="connsiteX0" fmla="*/ 0 w 25424"/>
                    <a:gd name="connsiteY0" fmla="*/ 9887 h 12712"/>
                    <a:gd name="connsiteX1" fmla="*/ 0 w 25424"/>
                    <a:gd name="connsiteY1" fmla="*/ 2825 h 12712"/>
                    <a:gd name="connsiteX2" fmla="*/ 2825 w 25424"/>
                    <a:gd name="connsiteY2" fmla="*/ 0 h 12712"/>
                    <a:gd name="connsiteX3" fmla="*/ 22600 w 25424"/>
                    <a:gd name="connsiteY3" fmla="*/ 0 h 12712"/>
                    <a:gd name="connsiteX4" fmla="*/ 25425 w 25424"/>
                    <a:gd name="connsiteY4" fmla="*/ 2825 h 12712"/>
                    <a:gd name="connsiteX5" fmla="*/ 25425 w 25424"/>
                    <a:gd name="connsiteY5" fmla="*/ 9887 h 12712"/>
                    <a:gd name="connsiteX6" fmla="*/ 22600 w 25424"/>
                    <a:gd name="connsiteY6" fmla="*/ 12712 h 12712"/>
                    <a:gd name="connsiteX7" fmla="*/ 2825 w 25424"/>
                    <a:gd name="connsiteY7" fmla="*/ 12712 h 12712"/>
                    <a:gd name="connsiteX8" fmla="*/ 0 w 25424"/>
                    <a:gd name="connsiteY8" fmla="*/ 9887 h 1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12712">
                      <a:moveTo>
                        <a:pt x="0" y="9887"/>
                      </a:moveTo>
                      <a:lnTo>
                        <a:pt x="0" y="2825"/>
                      </a:lnTo>
                      <a:cubicBezTo>
                        <a:pt x="0" y="1264"/>
                        <a:pt x="1264" y="0"/>
                        <a:pt x="2825" y="0"/>
                      </a:cubicBezTo>
                      <a:lnTo>
                        <a:pt x="22600" y="0"/>
                      </a:lnTo>
                      <a:cubicBezTo>
                        <a:pt x="24160" y="0"/>
                        <a:pt x="25425" y="1264"/>
                        <a:pt x="25425" y="2825"/>
                      </a:cubicBezTo>
                      <a:lnTo>
                        <a:pt x="25425" y="9887"/>
                      </a:lnTo>
                      <a:cubicBezTo>
                        <a:pt x="25425" y="11448"/>
                        <a:pt x="24160" y="12712"/>
                        <a:pt x="22600" y="12712"/>
                      </a:cubicBezTo>
                      <a:lnTo>
                        <a:pt x="2825" y="12712"/>
                      </a:lnTo>
                      <a:cubicBezTo>
                        <a:pt x="1264" y="12712"/>
                        <a:pt x="0" y="11448"/>
                        <a:pt x="0" y="9887"/>
                      </a:cubicBezTo>
                      <a:close/>
                    </a:path>
                  </a:pathLst>
                </a:custGeom>
                <a:solidFill>
                  <a:srgbClr val="2F2F2F"/>
                </a:solidFill>
                <a:ln w="1409" cap="flat">
                  <a:noFill/>
                  <a:prstDash val="solid"/>
                  <a:miter/>
                </a:ln>
              </p:spPr>
              <p:txBody>
                <a:bodyPr rtlCol="0" anchor="ctr"/>
                <a:lstStyle/>
                <a:p>
                  <a:endParaRPr lang="th-TH"/>
                </a:p>
              </p:txBody>
            </p:sp>
            <p:sp>
              <p:nvSpPr>
                <p:cNvPr id="198" name="Freeform: Shape 197">
                  <a:extLst>
                    <a:ext uri="{FF2B5EF4-FFF2-40B4-BE49-F238E27FC236}">
                      <a16:creationId xmlns:a16="http://schemas.microsoft.com/office/drawing/2014/main" id="{1D8B2BE0-CB3B-4167-BA81-6684D7629065}"/>
                    </a:ext>
                  </a:extLst>
                </p:cNvPr>
                <p:cNvSpPr/>
                <p:nvPr/>
              </p:nvSpPr>
              <p:spPr>
                <a:xfrm>
                  <a:off x="10089848" y="2137915"/>
                  <a:ext cx="25424" cy="12712"/>
                </a:xfrm>
                <a:custGeom>
                  <a:avLst/>
                  <a:gdLst>
                    <a:gd name="connsiteX0" fmla="*/ 22600 w 25424"/>
                    <a:gd name="connsiteY0" fmla="*/ 12712 h 12712"/>
                    <a:gd name="connsiteX1" fmla="*/ 2825 w 25424"/>
                    <a:gd name="connsiteY1" fmla="*/ 12712 h 12712"/>
                    <a:gd name="connsiteX2" fmla="*/ 0 w 25424"/>
                    <a:gd name="connsiteY2" fmla="*/ 9887 h 12712"/>
                    <a:gd name="connsiteX3" fmla="*/ 0 w 25424"/>
                    <a:gd name="connsiteY3" fmla="*/ 2825 h 12712"/>
                    <a:gd name="connsiteX4" fmla="*/ 2825 w 25424"/>
                    <a:gd name="connsiteY4" fmla="*/ 0 h 12712"/>
                    <a:gd name="connsiteX5" fmla="*/ 22600 w 25424"/>
                    <a:gd name="connsiteY5" fmla="*/ 0 h 12712"/>
                    <a:gd name="connsiteX6" fmla="*/ 25425 w 25424"/>
                    <a:gd name="connsiteY6" fmla="*/ 2825 h 12712"/>
                    <a:gd name="connsiteX7" fmla="*/ 25425 w 25424"/>
                    <a:gd name="connsiteY7" fmla="*/ 9887 h 12712"/>
                    <a:gd name="connsiteX8" fmla="*/ 22600 w 25424"/>
                    <a:gd name="connsiteY8" fmla="*/ 12712 h 1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12712">
                      <a:moveTo>
                        <a:pt x="22600" y="12712"/>
                      </a:moveTo>
                      <a:lnTo>
                        <a:pt x="2825" y="12712"/>
                      </a:lnTo>
                      <a:cubicBezTo>
                        <a:pt x="1264" y="12712"/>
                        <a:pt x="0" y="11448"/>
                        <a:pt x="0" y="9887"/>
                      </a:cubicBezTo>
                      <a:lnTo>
                        <a:pt x="0" y="2825"/>
                      </a:lnTo>
                      <a:cubicBezTo>
                        <a:pt x="0" y="1264"/>
                        <a:pt x="1264" y="0"/>
                        <a:pt x="2825" y="0"/>
                      </a:cubicBezTo>
                      <a:lnTo>
                        <a:pt x="22600" y="0"/>
                      </a:lnTo>
                      <a:cubicBezTo>
                        <a:pt x="24160" y="0"/>
                        <a:pt x="25425" y="1264"/>
                        <a:pt x="25425" y="2825"/>
                      </a:cubicBezTo>
                      <a:lnTo>
                        <a:pt x="25425" y="9887"/>
                      </a:lnTo>
                      <a:cubicBezTo>
                        <a:pt x="25425" y="11448"/>
                        <a:pt x="24160" y="12712"/>
                        <a:pt x="22600" y="12712"/>
                      </a:cubicBezTo>
                      <a:close/>
                    </a:path>
                  </a:pathLst>
                </a:custGeom>
                <a:solidFill>
                  <a:srgbClr val="2F2F2F"/>
                </a:solidFill>
                <a:ln w="1409" cap="flat">
                  <a:noFill/>
                  <a:prstDash val="solid"/>
                  <a:miter/>
                </a:ln>
              </p:spPr>
              <p:txBody>
                <a:bodyPr rtlCol="0" anchor="ctr"/>
                <a:lstStyle/>
                <a:p>
                  <a:endParaRPr lang="th-TH"/>
                </a:p>
              </p:txBody>
            </p:sp>
            <p:sp>
              <p:nvSpPr>
                <p:cNvPr id="199" name="Freeform: Shape 198">
                  <a:extLst>
                    <a:ext uri="{FF2B5EF4-FFF2-40B4-BE49-F238E27FC236}">
                      <a16:creationId xmlns:a16="http://schemas.microsoft.com/office/drawing/2014/main" id="{919EF21A-E82B-4DB3-9B7C-8BE33A1C42D4}"/>
                    </a:ext>
                  </a:extLst>
                </p:cNvPr>
                <p:cNvSpPr/>
                <p:nvPr/>
              </p:nvSpPr>
              <p:spPr>
                <a:xfrm>
                  <a:off x="9690118" y="2222663"/>
                  <a:ext cx="41372" cy="25424"/>
                </a:xfrm>
                <a:custGeom>
                  <a:avLst/>
                  <a:gdLst>
                    <a:gd name="connsiteX0" fmla="*/ 38546 w 41372"/>
                    <a:gd name="connsiteY0" fmla="*/ 0 h 25424"/>
                    <a:gd name="connsiteX1" fmla="*/ 2825 w 41372"/>
                    <a:gd name="connsiteY1" fmla="*/ 0 h 25424"/>
                    <a:gd name="connsiteX2" fmla="*/ 0 w 41372"/>
                    <a:gd name="connsiteY2" fmla="*/ 2825 h 25424"/>
                    <a:gd name="connsiteX3" fmla="*/ 0 w 41372"/>
                    <a:gd name="connsiteY3" fmla="*/ 22600 h 25424"/>
                    <a:gd name="connsiteX4" fmla="*/ 2825 w 41372"/>
                    <a:gd name="connsiteY4" fmla="*/ 25425 h 25424"/>
                    <a:gd name="connsiteX5" fmla="*/ 38548 w 41372"/>
                    <a:gd name="connsiteY5" fmla="*/ 25425 h 25424"/>
                    <a:gd name="connsiteX6" fmla="*/ 41373 w 41372"/>
                    <a:gd name="connsiteY6" fmla="*/ 22600 h 25424"/>
                    <a:gd name="connsiteX7" fmla="*/ 41373 w 41372"/>
                    <a:gd name="connsiteY7" fmla="*/ 2825 h 25424"/>
                    <a:gd name="connsiteX8" fmla="*/ 38546 w 41372"/>
                    <a:gd name="connsiteY8" fmla="*/ 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72" h="25424">
                      <a:moveTo>
                        <a:pt x="38546" y="0"/>
                      </a:moveTo>
                      <a:lnTo>
                        <a:pt x="2825" y="0"/>
                      </a:lnTo>
                      <a:cubicBezTo>
                        <a:pt x="1266" y="0"/>
                        <a:pt x="0" y="1266"/>
                        <a:pt x="0" y="2825"/>
                      </a:cubicBezTo>
                      <a:lnTo>
                        <a:pt x="0" y="22600"/>
                      </a:lnTo>
                      <a:cubicBezTo>
                        <a:pt x="0" y="24159"/>
                        <a:pt x="1266" y="25425"/>
                        <a:pt x="2825" y="25425"/>
                      </a:cubicBezTo>
                      <a:lnTo>
                        <a:pt x="38548" y="25425"/>
                      </a:lnTo>
                      <a:cubicBezTo>
                        <a:pt x="40107" y="25425"/>
                        <a:pt x="41373" y="24159"/>
                        <a:pt x="41373" y="22600"/>
                      </a:cubicBezTo>
                      <a:lnTo>
                        <a:pt x="41373" y="2825"/>
                      </a:lnTo>
                      <a:cubicBezTo>
                        <a:pt x="41371" y="1266"/>
                        <a:pt x="40107" y="0"/>
                        <a:pt x="38546" y="0"/>
                      </a:cubicBezTo>
                      <a:close/>
                    </a:path>
                  </a:pathLst>
                </a:custGeom>
                <a:solidFill>
                  <a:srgbClr val="2F2F2F"/>
                </a:solidFill>
                <a:ln w="1409" cap="flat">
                  <a:noFill/>
                  <a:prstDash val="solid"/>
                  <a:miter/>
                </a:ln>
              </p:spPr>
              <p:txBody>
                <a:bodyPr rtlCol="0" anchor="ctr"/>
                <a:lstStyle/>
                <a:p>
                  <a:endParaRPr lang="th-TH"/>
                </a:p>
              </p:txBody>
            </p:sp>
            <p:sp>
              <p:nvSpPr>
                <p:cNvPr id="200" name="Freeform: Shape 199">
                  <a:extLst>
                    <a:ext uri="{FF2B5EF4-FFF2-40B4-BE49-F238E27FC236}">
                      <a16:creationId xmlns:a16="http://schemas.microsoft.com/office/drawing/2014/main" id="{DD340B09-5C07-463B-AB62-09CD010D4DA6}"/>
                    </a:ext>
                  </a:extLst>
                </p:cNvPr>
                <p:cNvSpPr/>
                <p:nvPr/>
              </p:nvSpPr>
              <p:spPr>
                <a:xfrm>
                  <a:off x="10074311" y="2222663"/>
                  <a:ext cx="41372" cy="25424"/>
                </a:xfrm>
                <a:custGeom>
                  <a:avLst/>
                  <a:gdLst>
                    <a:gd name="connsiteX0" fmla="*/ 38546 w 41372"/>
                    <a:gd name="connsiteY0" fmla="*/ 0 h 25424"/>
                    <a:gd name="connsiteX1" fmla="*/ 2825 w 41372"/>
                    <a:gd name="connsiteY1" fmla="*/ 0 h 25424"/>
                    <a:gd name="connsiteX2" fmla="*/ 0 w 41372"/>
                    <a:gd name="connsiteY2" fmla="*/ 2825 h 25424"/>
                    <a:gd name="connsiteX3" fmla="*/ 0 w 41372"/>
                    <a:gd name="connsiteY3" fmla="*/ 22600 h 25424"/>
                    <a:gd name="connsiteX4" fmla="*/ 2825 w 41372"/>
                    <a:gd name="connsiteY4" fmla="*/ 25425 h 25424"/>
                    <a:gd name="connsiteX5" fmla="*/ 38548 w 41372"/>
                    <a:gd name="connsiteY5" fmla="*/ 25425 h 25424"/>
                    <a:gd name="connsiteX6" fmla="*/ 41373 w 41372"/>
                    <a:gd name="connsiteY6" fmla="*/ 22600 h 25424"/>
                    <a:gd name="connsiteX7" fmla="*/ 41373 w 41372"/>
                    <a:gd name="connsiteY7" fmla="*/ 2825 h 25424"/>
                    <a:gd name="connsiteX8" fmla="*/ 38546 w 41372"/>
                    <a:gd name="connsiteY8" fmla="*/ 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72" h="25424">
                      <a:moveTo>
                        <a:pt x="38546" y="0"/>
                      </a:moveTo>
                      <a:lnTo>
                        <a:pt x="2825" y="0"/>
                      </a:lnTo>
                      <a:cubicBezTo>
                        <a:pt x="1266" y="0"/>
                        <a:pt x="0" y="1266"/>
                        <a:pt x="0" y="2825"/>
                      </a:cubicBezTo>
                      <a:lnTo>
                        <a:pt x="0" y="22600"/>
                      </a:lnTo>
                      <a:cubicBezTo>
                        <a:pt x="0" y="24159"/>
                        <a:pt x="1266" y="25425"/>
                        <a:pt x="2825" y="25425"/>
                      </a:cubicBezTo>
                      <a:lnTo>
                        <a:pt x="38548" y="25425"/>
                      </a:lnTo>
                      <a:cubicBezTo>
                        <a:pt x="40107" y="25425"/>
                        <a:pt x="41373" y="24159"/>
                        <a:pt x="41373" y="22600"/>
                      </a:cubicBezTo>
                      <a:lnTo>
                        <a:pt x="41373" y="2825"/>
                      </a:lnTo>
                      <a:cubicBezTo>
                        <a:pt x="41371" y="1266"/>
                        <a:pt x="40107" y="0"/>
                        <a:pt x="38546" y="0"/>
                      </a:cubicBezTo>
                      <a:close/>
                    </a:path>
                  </a:pathLst>
                </a:custGeom>
                <a:solidFill>
                  <a:srgbClr val="2F2F2F"/>
                </a:solidFill>
                <a:ln w="1409" cap="flat">
                  <a:noFill/>
                  <a:prstDash val="solid"/>
                  <a:miter/>
                </a:ln>
              </p:spPr>
              <p:txBody>
                <a:bodyPr rtlCol="0" anchor="ctr"/>
                <a:lstStyle/>
                <a:p>
                  <a:endParaRPr lang="th-TH"/>
                </a:p>
              </p:txBody>
            </p:sp>
            <p:sp>
              <p:nvSpPr>
                <p:cNvPr id="201" name="Freeform: Shape 200">
                  <a:extLst>
                    <a:ext uri="{FF2B5EF4-FFF2-40B4-BE49-F238E27FC236}">
                      <a16:creationId xmlns:a16="http://schemas.microsoft.com/office/drawing/2014/main" id="{875BC0AA-3214-49E3-AB66-652DFDC5A041}"/>
                    </a:ext>
                  </a:extLst>
                </p:cNvPr>
                <p:cNvSpPr/>
                <p:nvPr/>
              </p:nvSpPr>
              <p:spPr>
                <a:xfrm>
                  <a:off x="10074311" y="2157689"/>
                  <a:ext cx="41372" cy="25424"/>
                </a:xfrm>
                <a:custGeom>
                  <a:avLst/>
                  <a:gdLst>
                    <a:gd name="connsiteX0" fmla="*/ 38546 w 41372"/>
                    <a:gd name="connsiteY0" fmla="*/ 0 h 25424"/>
                    <a:gd name="connsiteX1" fmla="*/ 2825 w 41372"/>
                    <a:gd name="connsiteY1" fmla="*/ 0 h 25424"/>
                    <a:gd name="connsiteX2" fmla="*/ 0 w 41372"/>
                    <a:gd name="connsiteY2" fmla="*/ 2825 h 25424"/>
                    <a:gd name="connsiteX3" fmla="*/ 0 w 41372"/>
                    <a:gd name="connsiteY3" fmla="*/ 22600 h 25424"/>
                    <a:gd name="connsiteX4" fmla="*/ 2825 w 41372"/>
                    <a:gd name="connsiteY4" fmla="*/ 25425 h 25424"/>
                    <a:gd name="connsiteX5" fmla="*/ 38548 w 41372"/>
                    <a:gd name="connsiteY5" fmla="*/ 25425 h 25424"/>
                    <a:gd name="connsiteX6" fmla="*/ 41373 w 41372"/>
                    <a:gd name="connsiteY6" fmla="*/ 22600 h 25424"/>
                    <a:gd name="connsiteX7" fmla="*/ 41373 w 41372"/>
                    <a:gd name="connsiteY7" fmla="*/ 2825 h 25424"/>
                    <a:gd name="connsiteX8" fmla="*/ 38546 w 41372"/>
                    <a:gd name="connsiteY8" fmla="*/ 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72" h="25424">
                      <a:moveTo>
                        <a:pt x="38546" y="0"/>
                      </a:moveTo>
                      <a:lnTo>
                        <a:pt x="2825" y="0"/>
                      </a:lnTo>
                      <a:cubicBezTo>
                        <a:pt x="1266" y="0"/>
                        <a:pt x="0" y="1266"/>
                        <a:pt x="0" y="2825"/>
                      </a:cubicBezTo>
                      <a:lnTo>
                        <a:pt x="0" y="22600"/>
                      </a:lnTo>
                      <a:cubicBezTo>
                        <a:pt x="0" y="24159"/>
                        <a:pt x="1266" y="25425"/>
                        <a:pt x="2825" y="25425"/>
                      </a:cubicBezTo>
                      <a:lnTo>
                        <a:pt x="38548" y="25425"/>
                      </a:lnTo>
                      <a:cubicBezTo>
                        <a:pt x="40107" y="25425"/>
                        <a:pt x="41373" y="24159"/>
                        <a:pt x="41373" y="22600"/>
                      </a:cubicBezTo>
                      <a:lnTo>
                        <a:pt x="41373" y="2825"/>
                      </a:lnTo>
                      <a:cubicBezTo>
                        <a:pt x="41371" y="1266"/>
                        <a:pt x="40107" y="0"/>
                        <a:pt x="38546" y="0"/>
                      </a:cubicBezTo>
                      <a:close/>
                    </a:path>
                  </a:pathLst>
                </a:custGeom>
                <a:solidFill>
                  <a:srgbClr val="2F2F2F"/>
                </a:solidFill>
                <a:ln w="1409" cap="flat">
                  <a:noFill/>
                  <a:prstDash val="solid"/>
                  <a:miter/>
                </a:ln>
              </p:spPr>
              <p:txBody>
                <a:bodyPr rtlCol="0" anchor="ctr"/>
                <a:lstStyle/>
                <a:p>
                  <a:endParaRPr lang="th-TH"/>
                </a:p>
              </p:txBody>
            </p:sp>
            <p:sp>
              <p:nvSpPr>
                <p:cNvPr id="202" name="Freeform: Shape 201">
                  <a:extLst>
                    <a:ext uri="{FF2B5EF4-FFF2-40B4-BE49-F238E27FC236}">
                      <a16:creationId xmlns:a16="http://schemas.microsoft.com/office/drawing/2014/main" id="{85B530C6-682E-4205-BCF5-B843D772B852}"/>
                    </a:ext>
                  </a:extLst>
                </p:cNvPr>
                <p:cNvSpPr/>
                <p:nvPr/>
              </p:nvSpPr>
              <p:spPr>
                <a:xfrm>
                  <a:off x="9736814" y="2222663"/>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4"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203" name="Freeform: Shape 202">
                  <a:extLst>
                    <a:ext uri="{FF2B5EF4-FFF2-40B4-BE49-F238E27FC236}">
                      <a16:creationId xmlns:a16="http://schemas.microsoft.com/office/drawing/2014/main" id="{377F79C5-D153-4D8E-B210-8E7FCC4F3E4A}"/>
                    </a:ext>
                  </a:extLst>
                </p:cNvPr>
                <p:cNvSpPr/>
                <p:nvPr/>
              </p:nvSpPr>
              <p:spPr>
                <a:xfrm>
                  <a:off x="9767562" y="2222663"/>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4"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204" name="Freeform: Shape 203">
                  <a:extLst>
                    <a:ext uri="{FF2B5EF4-FFF2-40B4-BE49-F238E27FC236}">
                      <a16:creationId xmlns:a16="http://schemas.microsoft.com/office/drawing/2014/main" id="{42DF4461-45F1-4115-88FD-F3266187F529}"/>
                    </a:ext>
                  </a:extLst>
                </p:cNvPr>
                <p:cNvSpPr/>
                <p:nvPr/>
              </p:nvSpPr>
              <p:spPr>
                <a:xfrm>
                  <a:off x="9798310" y="2222663"/>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4"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205" name="Freeform: Shape 204">
                  <a:extLst>
                    <a:ext uri="{FF2B5EF4-FFF2-40B4-BE49-F238E27FC236}">
                      <a16:creationId xmlns:a16="http://schemas.microsoft.com/office/drawing/2014/main" id="{2070CF81-F787-4F3C-87AA-CC43A18C1E8E}"/>
                    </a:ext>
                  </a:extLst>
                </p:cNvPr>
                <p:cNvSpPr/>
                <p:nvPr/>
              </p:nvSpPr>
              <p:spPr>
                <a:xfrm>
                  <a:off x="9829059" y="2222663"/>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6"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206" name="Freeform: Shape 205">
                  <a:extLst>
                    <a:ext uri="{FF2B5EF4-FFF2-40B4-BE49-F238E27FC236}">
                      <a16:creationId xmlns:a16="http://schemas.microsoft.com/office/drawing/2014/main" id="{7033D4DC-763F-446F-88E8-5B18FB0F7486}"/>
                    </a:ext>
                  </a:extLst>
                </p:cNvPr>
                <p:cNvSpPr/>
                <p:nvPr/>
              </p:nvSpPr>
              <p:spPr>
                <a:xfrm>
                  <a:off x="9859807" y="2222663"/>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6"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207" name="Freeform: Shape 206">
                  <a:extLst>
                    <a:ext uri="{FF2B5EF4-FFF2-40B4-BE49-F238E27FC236}">
                      <a16:creationId xmlns:a16="http://schemas.microsoft.com/office/drawing/2014/main" id="{AA64BE8A-8F66-42F1-BD84-24570209FF73}"/>
                    </a:ext>
                  </a:extLst>
                </p:cNvPr>
                <p:cNvSpPr/>
                <p:nvPr/>
              </p:nvSpPr>
              <p:spPr>
                <a:xfrm>
                  <a:off x="9890556" y="2222663"/>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4"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208" name="Freeform: Shape 207">
                  <a:extLst>
                    <a:ext uri="{FF2B5EF4-FFF2-40B4-BE49-F238E27FC236}">
                      <a16:creationId xmlns:a16="http://schemas.microsoft.com/office/drawing/2014/main" id="{0A7FDF5F-A62D-4724-92F0-9E4842550EFE}"/>
                    </a:ext>
                  </a:extLst>
                </p:cNvPr>
                <p:cNvSpPr/>
                <p:nvPr/>
              </p:nvSpPr>
              <p:spPr>
                <a:xfrm>
                  <a:off x="9921304" y="2222663"/>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4"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209" name="Freeform: Shape 208">
                  <a:extLst>
                    <a:ext uri="{FF2B5EF4-FFF2-40B4-BE49-F238E27FC236}">
                      <a16:creationId xmlns:a16="http://schemas.microsoft.com/office/drawing/2014/main" id="{F6048DAD-0CCA-43DA-9038-E964C070AF5E}"/>
                    </a:ext>
                  </a:extLst>
                </p:cNvPr>
                <p:cNvSpPr/>
                <p:nvPr/>
              </p:nvSpPr>
              <p:spPr>
                <a:xfrm>
                  <a:off x="9952053" y="2222663"/>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6"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210" name="Freeform: Shape 209">
                  <a:extLst>
                    <a:ext uri="{FF2B5EF4-FFF2-40B4-BE49-F238E27FC236}">
                      <a16:creationId xmlns:a16="http://schemas.microsoft.com/office/drawing/2014/main" id="{93C74FBF-A7AC-4977-8F3F-D1D6ABBF3C2B}"/>
                    </a:ext>
                  </a:extLst>
                </p:cNvPr>
                <p:cNvSpPr/>
                <p:nvPr/>
              </p:nvSpPr>
              <p:spPr>
                <a:xfrm>
                  <a:off x="9982801" y="2222663"/>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6"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211" name="Freeform: Shape 210">
                  <a:extLst>
                    <a:ext uri="{FF2B5EF4-FFF2-40B4-BE49-F238E27FC236}">
                      <a16:creationId xmlns:a16="http://schemas.microsoft.com/office/drawing/2014/main" id="{667E3B27-4EE2-4A42-8F7F-8074D700FB18}"/>
                    </a:ext>
                  </a:extLst>
                </p:cNvPr>
                <p:cNvSpPr/>
                <p:nvPr/>
              </p:nvSpPr>
              <p:spPr>
                <a:xfrm>
                  <a:off x="10013550" y="2222663"/>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4"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212" name="Freeform: Shape 211">
                  <a:extLst>
                    <a:ext uri="{FF2B5EF4-FFF2-40B4-BE49-F238E27FC236}">
                      <a16:creationId xmlns:a16="http://schemas.microsoft.com/office/drawing/2014/main" id="{0A885483-8A84-4744-B158-38DB05690A7B}"/>
                    </a:ext>
                  </a:extLst>
                </p:cNvPr>
                <p:cNvSpPr/>
                <p:nvPr/>
              </p:nvSpPr>
              <p:spPr>
                <a:xfrm>
                  <a:off x="10044298" y="2222663"/>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4"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213" name="Freeform: Shape 212">
                  <a:extLst>
                    <a:ext uri="{FF2B5EF4-FFF2-40B4-BE49-F238E27FC236}">
                      <a16:creationId xmlns:a16="http://schemas.microsoft.com/office/drawing/2014/main" id="{D4C3E94D-7489-4EA0-B3CA-4AC093FE641C}"/>
                    </a:ext>
                  </a:extLst>
                </p:cNvPr>
                <p:cNvSpPr/>
                <p:nvPr/>
              </p:nvSpPr>
              <p:spPr>
                <a:xfrm>
                  <a:off x="9690118" y="2255150"/>
                  <a:ext cx="56418" cy="25424"/>
                </a:xfrm>
                <a:custGeom>
                  <a:avLst/>
                  <a:gdLst>
                    <a:gd name="connsiteX0" fmla="*/ 53592 w 56418"/>
                    <a:gd name="connsiteY0" fmla="*/ 25425 h 25424"/>
                    <a:gd name="connsiteX1" fmla="*/ 2825 w 56418"/>
                    <a:gd name="connsiteY1" fmla="*/ 25425 h 25424"/>
                    <a:gd name="connsiteX2" fmla="*/ 0 w 56418"/>
                    <a:gd name="connsiteY2" fmla="*/ 22600 h 25424"/>
                    <a:gd name="connsiteX3" fmla="*/ 0 w 56418"/>
                    <a:gd name="connsiteY3" fmla="*/ 2825 h 25424"/>
                    <a:gd name="connsiteX4" fmla="*/ 2825 w 56418"/>
                    <a:gd name="connsiteY4" fmla="*/ 0 h 25424"/>
                    <a:gd name="connsiteX5" fmla="*/ 53593 w 56418"/>
                    <a:gd name="connsiteY5" fmla="*/ 0 h 25424"/>
                    <a:gd name="connsiteX6" fmla="*/ 56418 w 56418"/>
                    <a:gd name="connsiteY6" fmla="*/ 2825 h 25424"/>
                    <a:gd name="connsiteX7" fmla="*/ 56418 w 56418"/>
                    <a:gd name="connsiteY7" fmla="*/ 22600 h 25424"/>
                    <a:gd name="connsiteX8" fmla="*/ 53592 w 56418"/>
                    <a:gd name="connsiteY8" fmla="*/ 25425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418" h="25424">
                      <a:moveTo>
                        <a:pt x="53592" y="25425"/>
                      </a:moveTo>
                      <a:lnTo>
                        <a:pt x="2825" y="25425"/>
                      </a:lnTo>
                      <a:cubicBezTo>
                        <a:pt x="1264" y="25425"/>
                        <a:pt x="0" y="24160"/>
                        <a:pt x="0" y="22600"/>
                      </a:cubicBezTo>
                      <a:lnTo>
                        <a:pt x="0" y="2825"/>
                      </a:lnTo>
                      <a:cubicBezTo>
                        <a:pt x="0" y="1264"/>
                        <a:pt x="1264" y="0"/>
                        <a:pt x="2825" y="0"/>
                      </a:cubicBezTo>
                      <a:lnTo>
                        <a:pt x="53593" y="0"/>
                      </a:lnTo>
                      <a:cubicBezTo>
                        <a:pt x="55154" y="0"/>
                        <a:pt x="56418" y="1264"/>
                        <a:pt x="56418" y="2825"/>
                      </a:cubicBezTo>
                      <a:lnTo>
                        <a:pt x="56418" y="22600"/>
                      </a:lnTo>
                      <a:cubicBezTo>
                        <a:pt x="56417" y="24160"/>
                        <a:pt x="55153" y="25425"/>
                        <a:pt x="53592" y="25425"/>
                      </a:cubicBezTo>
                      <a:close/>
                    </a:path>
                  </a:pathLst>
                </a:custGeom>
                <a:solidFill>
                  <a:srgbClr val="2F2F2F"/>
                </a:solidFill>
                <a:ln w="1409" cap="flat">
                  <a:noFill/>
                  <a:prstDash val="solid"/>
                  <a:miter/>
                </a:ln>
              </p:spPr>
              <p:txBody>
                <a:bodyPr rtlCol="0" anchor="ctr"/>
                <a:lstStyle/>
                <a:p>
                  <a:endParaRPr lang="th-TH"/>
                </a:p>
              </p:txBody>
            </p:sp>
            <p:sp>
              <p:nvSpPr>
                <p:cNvPr id="214" name="Freeform: Shape 213">
                  <a:extLst>
                    <a:ext uri="{FF2B5EF4-FFF2-40B4-BE49-F238E27FC236}">
                      <a16:creationId xmlns:a16="http://schemas.microsoft.com/office/drawing/2014/main" id="{B8369730-1074-4CA1-BD4F-4BDEFEB60A86}"/>
                    </a:ext>
                  </a:extLst>
                </p:cNvPr>
                <p:cNvSpPr/>
                <p:nvPr/>
              </p:nvSpPr>
              <p:spPr>
                <a:xfrm>
                  <a:off x="9751614" y="2255150"/>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6"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215" name="Freeform: Shape 214">
                  <a:extLst>
                    <a:ext uri="{FF2B5EF4-FFF2-40B4-BE49-F238E27FC236}">
                      <a16:creationId xmlns:a16="http://schemas.microsoft.com/office/drawing/2014/main" id="{211F50F8-8B84-4BC1-9BB5-508622282066}"/>
                    </a:ext>
                  </a:extLst>
                </p:cNvPr>
                <p:cNvSpPr/>
                <p:nvPr/>
              </p:nvSpPr>
              <p:spPr>
                <a:xfrm>
                  <a:off x="9782364" y="2255150"/>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4"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216" name="Freeform: Shape 215">
                  <a:extLst>
                    <a:ext uri="{FF2B5EF4-FFF2-40B4-BE49-F238E27FC236}">
                      <a16:creationId xmlns:a16="http://schemas.microsoft.com/office/drawing/2014/main" id="{4BB14112-2731-4C02-A4DA-7D9642B80000}"/>
                    </a:ext>
                  </a:extLst>
                </p:cNvPr>
                <p:cNvSpPr/>
                <p:nvPr/>
              </p:nvSpPr>
              <p:spPr>
                <a:xfrm>
                  <a:off x="9813112" y="2255150"/>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4"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217" name="Freeform: Shape 216">
                  <a:extLst>
                    <a:ext uri="{FF2B5EF4-FFF2-40B4-BE49-F238E27FC236}">
                      <a16:creationId xmlns:a16="http://schemas.microsoft.com/office/drawing/2014/main" id="{A8A96CB3-137F-4C3F-B577-625A6790659B}"/>
                    </a:ext>
                  </a:extLst>
                </p:cNvPr>
                <p:cNvSpPr/>
                <p:nvPr/>
              </p:nvSpPr>
              <p:spPr>
                <a:xfrm>
                  <a:off x="9843860" y="2255150"/>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6"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218" name="Freeform: Shape 217">
                  <a:extLst>
                    <a:ext uri="{FF2B5EF4-FFF2-40B4-BE49-F238E27FC236}">
                      <a16:creationId xmlns:a16="http://schemas.microsoft.com/office/drawing/2014/main" id="{780370C3-5DC0-487D-A2A4-9781AF425BB2}"/>
                    </a:ext>
                  </a:extLst>
                </p:cNvPr>
                <p:cNvSpPr/>
                <p:nvPr/>
              </p:nvSpPr>
              <p:spPr>
                <a:xfrm>
                  <a:off x="9874608" y="2255150"/>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6"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219" name="Freeform: Shape 218">
                  <a:extLst>
                    <a:ext uri="{FF2B5EF4-FFF2-40B4-BE49-F238E27FC236}">
                      <a16:creationId xmlns:a16="http://schemas.microsoft.com/office/drawing/2014/main" id="{0A64F655-CF90-4A74-877D-79B87E97C237}"/>
                    </a:ext>
                  </a:extLst>
                </p:cNvPr>
                <p:cNvSpPr/>
                <p:nvPr/>
              </p:nvSpPr>
              <p:spPr>
                <a:xfrm>
                  <a:off x="9905358" y="2255150"/>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4"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220" name="Freeform: Shape 219">
                  <a:extLst>
                    <a:ext uri="{FF2B5EF4-FFF2-40B4-BE49-F238E27FC236}">
                      <a16:creationId xmlns:a16="http://schemas.microsoft.com/office/drawing/2014/main" id="{0215D97B-4F6E-49DE-BAEB-372DCF0C263F}"/>
                    </a:ext>
                  </a:extLst>
                </p:cNvPr>
                <p:cNvSpPr/>
                <p:nvPr/>
              </p:nvSpPr>
              <p:spPr>
                <a:xfrm>
                  <a:off x="9936106" y="2255150"/>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4"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221" name="Freeform: Shape 220">
                  <a:extLst>
                    <a:ext uri="{FF2B5EF4-FFF2-40B4-BE49-F238E27FC236}">
                      <a16:creationId xmlns:a16="http://schemas.microsoft.com/office/drawing/2014/main" id="{C31E6DF6-D4FC-4F03-BB12-A06BF0791A7B}"/>
                    </a:ext>
                  </a:extLst>
                </p:cNvPr>
                <p:cNvSpPr/>
                <p:nvPr/>
              </p:nvSpPr>
              <p:spPr>
                <a:xfrm>
                  <a:off x="9966854" y="2255150"/>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4 w 25424"/>
                    <a:gd name="connsiteY4" fmla="*/ 2825 h 25424"/>
                    <a:gd name="connsiteX5" fmla="*/ 25424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4" y="1264"/>
                        <a:pt x="25424" y="2825"/>
                      </a:cubicBezTo>
                      <a:lnTo>
                        <a:pt x="25424" y="22600"/>
                      </a:lnTo>
                      <a:cubicBezTo>
                        <a:pt x="25424" y="24160"/>
                        <a:pt x="24160" y="25425"/>
                        <a:pt x="22600" y="25425"/>
                      </a:cubicBezTo>
                      <a:lnTo>
                        <a:pt x="2825" y="25425"/>
                      </a:lnTo>
                      <a:cubicBezTo>
                        <a:pt x="1264"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222" name="Freeform: Shape 221">
                  <a:extLst>
                    <a:ext uri="{FF2B5EF4-FFF2-40B4-BE49-F238E27FC236}">
                      <a16:creationId xmlns:a16="http://schemas.microsoft.com/office/drawing/2014/main" id="{4FF67033-854C-4566-A9A7-20E672FA1D1B}"/>
                    </a:ext>
                  </a:extLst>
                </p:cNvPr>
                <p:cNvSpPr/>
                <p:nvPr/>
              </p:nvSpPr>
              <p:spPr>
                <a:xfrm>
                  <a:off x="9997602" y="2255150"/>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6"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223" name="Freeform: Shape 222">
                  <a:extLst>
                    <a:ext uri="{FF2B5EF4-FFF2-40B4-BE49-F238E27FC236}">
                      <a16:creationId xmlns:a16="http://schemas.microsoft.com/office/drawing/2014/main" id="{2B591CEC-7652-4E7E-B58F-E4C966C7E544}"/>
                    </a:ext>
                  </a:extLst>
                </p:cNvPr>
                <p:cNvSpPr/>
                <p:nvPr/>
              </p:nvSpPr>
              <p:spPr>
                <a:xfrm>
                  <a:off x="10028350" y="2255150"/>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6"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224" name="Freeform: Shape 223">
                  <a:extLst>
                    <a:ext uri="{FF2B5EF4-FFF2-40B4-BE49-F238E27FC236}">
                      <a16:creationId xmlns:a16="http://schemas.microsoft.com/office/drawing/2014/main" id="{492C3C54-7EF3-44A2-9D53-F7A620D7A357}"/>
                    </a:ext>
                  </a:extLst>
                </p:cNvPr>
                <p:cNvSpPr/>
                <p:nvPr/>
              </p:nvSpPr>
              <p:spPr>
                <a:xfrm>
                  <a:off x="10059100" y="2255150"/>
                  <a:ext cx="56089" cy="25424"/>
                </a:xfrm>
                <a:custGeom>
                  <a:avLst/>
                  <a:gdLst>
                    <a:gd name="connsiteX0" fmla="*/ 0 w 56089"/>
                    <a:gd name="connsiteY0" fmla="*/ 22600 h 25424"/>
                    <a:gd name="connsiteX1" fmla="*/ 0 w 56089"/>
                    <a:gd name="connsiteY1" fmla="*/ 2825 h 25424"/>
                    <a:gd name="connsiteX2" fmla="*/ 2825 w 56089"/>
                    <a:gd name="connsiteY2" fmla="*/ 0 h 25424"/>
                    <a:gd name="connsiteX3" fmla="*/ 53264 w 56089"/>
                    <a:gd name="connsiteY3" fmla="*/ 0 h 25424"/>
                    <a:gd name="connsiteX4" fmla="*/ 56089 w 56089"/>
                    <a:gd name="connsiteY4" fmla="*/ 2825 h 25424"/>
                    <a:gd name="connsiteX5" fmla="*/ 56089 w 56089"/>
                    <a:gd name="connsiteY5" fmla="*/ 22600 h 25424"/>
                    <a:gd name="connsiteX6" fmla="*/ 53264 w 56089"/>
                    <a:gd name="connsiteY6" fmla="*/ 25425 h 25424"/>
                    <a:gd name="connsiteX7" fmla="*/ 2825 w 56089"/>
                    <a:gd name="connsiteY7" fmla="*/ 25425 h 25424"/>
                    <a:gd name="connsiteX8" fmla="*/ 0 w 56089"/>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089" h="25424">
                      <a:moveTo>
                        <a:pt x="0" y="22600"/>
                      </a:moveTo>
                      <a:lnTo>
                        <a:pt x="0" y="2825"/>
                      </a:lnTo>
                      <a:cubicBezTo>
                        <a:pt x="0" y="1264"/>
                        <a:pt x="1264" y="0"/>
                        <a:pt x="2825" y="0"/>
                      </a:cubicBezTo>
                      <a:lnTo>
                        <a:pt x="53264" y="0"/>
                      </a:lnTo>
                      <a:cubicBezTo>
                        <a:pt x="54825" y="0"/>
                        <a:pt x="56089" y="1264"/>
                        <a:pt x="56089" y="2825"/>
                      </a:cubicBezTo>
                      <a:lnTo>
                        <a:pt x="56089" y="22600"/>
                      </a:lnTo>
                      <a:cubicBezTo>
                        <a:pt x="56089" y="24160"/>
                        <a:pt x="54825" y="25425"/>
                        <a:pt x="53264" y="25425"/>
                      </a:cubicBezTo>
                      <a:lnTo>
                        <a:pt x="2825" y="25425"/>
                      </a:lnTo>
                      <a:cubicBezTo>
                        <a:pt x="1264"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225" name="Freeform: Shape 224">
                  <a:extLst>
                    <a:ext uri="{FF2B5EF4-FFF2-40B4-BE49-F238E27FC236}">
                      <a16:creationId xmlns:a16="http://schemas.microsoft.com/office/drawing/2014/main" id="{15F30545-B846-4796-AFD8-2BEF412826A2}"/>
                    </a:ext>
                  </a:extLst>
                </p:cNvPr>
                <p:cNvSpPr/>
                <p:nvPr/>
              </p:nvSpPr>
              <p:spPr>
                <a:xfrm>
                  <a:off x="9690118" y="2287637"/>
                  <a:ext cx="25424" cy="25424"/>
                </a:xfrm>
                <a:custGeom>
                  <a:avLst/>
                  <a:gdLst>
                    <a:gd name="connsiteX0" fmla="*/ 22600 w 25424"/>
                    <a:gd name="connsiteY0" fmla="*/ 25425 h 25424"/>
                    <a:gd name="connsiteX1" fmla="*/ 2825 w 25424"/>
                    <a:gd name="connsiteY1" fmla="*/ 25425 h 25424"/>
                    <a:gd name="connsiteX2" fmla="*/ 0 w 25424"/>
                    <a:gd name="connsiteY2" fmla="*/ 22600 h 25424"/>
                    <a:gd name="connsiteX3" fmla="*/ 0 w 25424"/>
                    <a:gd name="connsiteY3" fmla="*/ 2825 h 25424"/>
                    <a:gd name="connsiteX4" fmla="*/ 2825 w 25424"/>
                    <a:gd name="connsiteY4" fmla="*/ 0 h 25424"/>
                    <a:gd name="connsiteX5" fmla="*/ 22600 w 25424"/>
                    <a:gd name="connsiteY5" fmla="*/ 0 h 25424"/>
                    <a:gd name="connsiteX6" fmla="*/ 25425 w 25424"/>
                    <a:gd name="connsiteY6" fmla="*/ 2825 h 25424"/>
                    <a:gd name="connsiteX7" fmla="*/ 25425 w 25424"/>
                    <a:gd name="connsiteY7" fmla="*/ 22600 h 25424"/>
                    <a:gd name="connsiteX8" fmla="*/ 22600 w 25424"/>
                    <a:gd name="connsiteY8" fmla="*/ 25425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22600" y="25425"/>
                      </a:moveTo>
                      <a:lnTo>
                        <a:pt x="2825" y="25425"/>
                      </a:lnTo>
                      <a:cubicBezTo>
                        <a:pt x="1264" y="25425"/>
                        <a:pt x="0" y="24160"/>
                        <a:pt x="0" y="22600"/>
                      </a:cubicBez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close/>
                    </a:path>
                  </a:pathLst>
                </a:custGeom>
                <a:solidFill>
                  <a:srgbClr val="2F2F2F"/>
                </a:solidFill>
                <a:ln w="1409" cap="flat">
                  <a:noFill/>
                  <a:prstDash val="solid"/>
                  <a:miter/>
                </a:ln>
              </p:spPr>
              <p:txBody>
                <a:bodyPr rtlCol="0" anchor="ctr"/>
                <a:lstStyle/>
                <a:p>
                  <a:endParaRPr lang="th-TH"/>
                </a:p>
              </p:txBody>
            </p:sp>
            <p:sp>
              <p:nvSpPr>
                <p:cNvPr id="226" name="Freeform: Shape 225">
                  <a:extLst>
                    <a:ext uri="{FF2B5EF4-FFF2-40B4-BE49-F238E27FC236}">
                      <a16:creationId xmlns:a16="http://schemas.microsoft.com/office/drawing/2014/main" id="{01B2B254-0BAA-4D15-8D0B-1A5E368D6C8D}"/>
                    </a:ext>
                  </a:extLst>
                </p:cNvPr>
                <p:cNvSpPr/>
                <p:nvPr/>
              </p:nvSpPr>
              <p:spPr>
                <a:xfrm>
                  <a:off x="9720866" y="2287637"/>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6"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227" name="Freeform: Shape 226">
                  <a:extLst>
                    <a:ext uri="{FF2B5EF4-FFF2-40B4-BE49-F238E27FC236}">
                      <a16:creationId xmlns:a16="http://schemas.microsoft.com/office/drawing/2014/main" id="{6E73A004-C4A6-427E-B241-09982689FACE}"/>
                    </a:ext>
                  </a:extLst>
                </p:cNvPr>
                <p:cNvSpPr/>
                <p:nvPr/>
              </p:nvSpPr>
              <p:spPr>
                <a:xfrm>
                  <a:off x="9751614" y="2287637"/>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6"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228" name="Freeform: Shape 227">
                  <a:extLst>
                    <a:ext uri="{FF2B5EF4-FFF2-40B4-BE49-F238E27FC236}">
                      <a16:creationId xmlns:a16="http://schemas.microsoft.com/office/drawing/2014/main" id="{861B1039-DF43-4CCD-A1BA-31C12C7F3983}"/>
                    </a:ext>
                  </a:extLst>
                </p:cNvPr>
                <p:cNvSpPr/>
                <p:nvPr/>
              </p:nvSpPr>
              <p:spPr>
                <a:xfrm>
                  <a:off x="9782364" y="2287637"/>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4"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229" name="Freeform: Shape 228">
                  <a:extLst>
                    <a:ext uri="{FF2B5EF4-FFF2-40B4-BE49-F238E27FC236}">
                      <a16:creationId xmlns:a16="http://schemas.microsoft.com/office/drawing/2014/main" id="{1E3DCACD-D3B5-4EA6-BB39-E53D9F489532}"/>
                    </a:ext>
                  </a:extLst>
                </p:cNvPr>
                <p:cNvSpPr/>
                <p:nvPr/>
              </p:nvSpPr>
              <p:spPr>
                <a:xfrm>
                  <a:off x="9812517" y="2287637"/>
                  <a:ext cx="179870" cy="25424"/>
                </a:xfrm>
                <a:custGeom>
                  <a:avLst/>
                  <a:gdLst>
                    <a:gd name="connsiteX0" fmla="*/ 0 w 179870"/>
                    <a:gd name="connsiteY0" fmla="*/ 22600 h 25424"/>
                    <a:gd name="connsiteX1" fmla="*/ 0 w 179870"/>
                    <a:gd name="connsiteY1" fmla="*/ 2825 h 25424"/>
                    <a:gd name="connsiteX2" fmla="*/ 2825 w 179870"/>
                    <a:gd name="connsiteY2" fmla="*/ 0 h 25424"/>
                    <a:gd name="connsiteX3" fmla="*/ 177045 w 179870"/>
                    <a:gd name="connsiteY3" fmla="*/ 0 h 25424"/>
                    <a:gd name="connsiteX4" fmla="*/ 179870 w 179870"/>
                    <a:gd name="connsiteY4" fmla="*/ 2825 h 25424"/>
                    <a:gd name="connsiteX5" fmla="*/ 179870 w 179870"/>
                    <a:gd name="connsiteY5" fmla="*/ 22600 h 25424"/>
                    <a:gd name="connsiteX6" fmla="*/ 177045 w 179870"/>
                    <a:gd name="connsiteY6" fmla="*/ 25425 h 25424"/>
                    <a:gd name="connsiteX7" fmla="*/ 2825 w 179870"/>
                    <a:gd name="connsiteY7" fmla="*/ 25425 h 25424"/>
                    <a:gd name="connsiteX8" fmla="*/ 0 w 179870"/>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9870" h="25424">
                      <a:moveTo>
                        <a:pt x="0" y="22600"/>
                      </a:moveTo>
                      <a:lnTo>
                        <a:pt x="0" y="2825"/>
                      </a:lnTo>
                      <a:cubicBezTo>
                        <a:pt x="0" y="1264"/>
                        <a:pt x="1264" y="0"/>
                        <a:pt x="2825" y="0"/>
                      </a:cubicBezTo>
                      <a:lnTo>
                        <a:pt x="177045" y="0"/>
                      </a:lnTo>
                      <a:cubicBezTo>
                        <a:pt x="178606" y="0"/>
                        <a:pt x="179870" y="1264"/>
                        <a:pt x="179870" y="2825"/>
                      </a:cubicBezTo>
                      <a:lnTo>
                        <a:pt x="179870" y="22600"/>
                      </a:lnTo>
                      <a:cubicBezTo>
                        <a:pt x="179870" y="24160"/>
                        <a:pt x="178606" y="25425"/>
                        <a:pt x="177045" y="25425"/>
                      </a:cubicBezTo>
                      <a:lnTo>
                        <a:pt x="2825" y="25425"/>
                      </a:lnTo>
                      <a:cubicBezTo>
                        <a:pt x="1264"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242" name="Freeform: Shape 241">
                  <a:extLst>
                    <a:ext uri="{FF2B5EF4-FFF2-40B4-BE49-F238E27FC236}">
                      <a16:creationId xmlns:a16="http://schemas.microsoft.com/office/drawing/2014/main" id="{4F34E577-444F-4330-A803-E25549CC94C2}"/>
                    </a:ext>
                  </a:extLst>
                </p:cNvPr>
                <p:cNvSpPr/>
                <p:nvPr/>
              </p:nvSpPr>
              <p:spPr>
                <a:xfrm>
                  <a:off x="9997602" y="2287637"/>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6"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247" name="Freeform: Shape 246">
                  <a:extLst>
                    <a:ext uri="{FF2B5EF4-FFF2-40B4-BE49-F238E27FC236}">
                      <a16:creationId xmlns:a16="http://schemas.microsoft.com/office/drawing/2014/main" id="{432AB4E0-F9BA-4A86-A9A5-F95EB8EA0172}"/>
                    </a:ext>
                  </a:extLst>
                </p:cNvPr>
                <p:cNvSpPr/>
                <p:nvPr/>
              </p:nvSpPr>
              <p:spPr>
                <a:xfrm>
                  <a:off x="10028350" y="2300349"/>
                  <a:ext cx="25424" cy="12712"/>
                </a:xfrm>
                <a:custGeom>
                  <a:avLst/>
                  <a:gdLst>
                    <a:gd name="connsiteX0" fmla="*/ 0 w 25424"/>
                    <a:gd name="connsiteY0" fmla="*/ 9887 h 12712"/>
                    <a:gd name="connsiteX1" fmla="*/ 0 w 25424"/>
                    <a:gd name="connsiteY1" fmla="*/ 2825 h 12712"/>
                    <a:gd name="connsiteX2" fmla="*/ 2825 w 25424"/>
                    <a:gd name="connsiteY2" fmla="*/ 0 h 12712"/>
                    <a:gd name="connsiteX3" fmla="*/ 22600 w 25424"/>
                    <a:gd name="connsiteY3" fmla="*/ 0 h 12712"/>
                    <a:gd name="connsiteX4" fmla="*/ 25425 w 25424"/>
                    <a:gd name="connsiteY4" fmla="*/ 2825 h 12712"/>
                    <a:gd name="connsiteX5" fmla="*/ 25425 w 25424"/>
                    <a:gd name="connsiteY5" fmla="*/ 9887 h 12712"/>
                    <a:gd name="connsiteX6" fmla="*/ 22600 w 25424"/>
                    <a:gd name="connsiteY6" fmla="*/ 12712 h 12712"/>
                    <a:gd name="connsiteX7" fmla="*/ 2825 w 25424"/>
                    <a:gd name="connsiteY7" fmla="*/ 12712 h 12712"/>
                    <a:gd name="connsiteX8" fmla="*/ 0 w 25424"/>
                    <a:gd name="connsiteY8" fmla="*/ 9887 h 1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12712">
                      <a:moveTo>
                        <a:pt x="0" y="9887"/>
                      </a:moveTo>
                      <a:lnTo>
                        <a:pt x="0" y="2825"/>
                      </a:lnTo>
                      <a:cubicBezTo>
                        <a:pt x="0" y="1264"/>
                        <a:pt x="1264" y="0"/>
                        <a:pt x="2825" y="0"/>
                      </a:cubicBezTo>
                      <a:lnTo>
                        <a:pt x="22600" y="0"/>
                      </a:lnTo>
                      <a:cubicBezTo>
                        <a:pt x="24160" y="0"/>
                        <a:pt x="25425" y="1264"/>
                        <a:pt x="25425" y="2825"/>
                      </a:cubicBezTo>
                      <a:lnTo>
                        <a:pt x="25425" y="9887"/>
                      </a:lnTo>
                      <a:cubicBezTo>
                        <a:pt x="25425" y="11448"/>
                        <a:pt x="24160" y="12712"/>
                        <a:pt x="22600" y="12712"/>
                      </a:cubicBezTo>
                      <a:lnTo>
                        <a:pt x="2825" y="12712"/>
                      </a:lnTo>
                      <a:cubicBezTo>
                        <a:pt x="1266" y="12712"/>
                        <a:pt x="0" y="11448"/>
                        <a:pt x="0" y="9887"/>
                      </a:cubicBezTo>
                      <a:close/>
                    </a:path>
                  </a:pathLst>
                </a:custGeom>
                <a:solidFill>
                  <a:srgbClr val="2F2F2F"/>
                </a:solidFill>
                <a:ln w="1409" cap="flat">
                  <a:noFill/>
                  <a:prstDash val="solid"/>
                  <a:miter/>
                </a:ln>
              </p:spPr>
              <p:txBody>
                <a:bodyPr rtlCol="0" anchor="ctr"/>
                <a:lstStyle/>
                <a:p>
                  <a:endParaRPr lang="th-TH"/>
                </a:p>
              </p:txBody>
            </p:sp>
            <p:sp>
              <p:nvSpPr>
                <p:cNvPr id="249" name="Freeform: Shape 248">
                  <a:extLst>
                    <a:ext uri="{FF2B5EF4-FFF2-40B4-BE49-F238E27FC236}">
                      <a16:creationId xmlns:a16="http://schemas.microsoft.com/office/drawing/2014/main" id="{0AE4C325-C5B6-40E7-BB73-741B47A7CA72}"/>
                    </a:ext>
                  </a:extLst>
                </p:cNvPr>
                <p:cNvSpPr/>
                <p:nvPr/>
              </p:nvSpPr>
              <p:spPr>
                <a:xfrm>
                  <a:off x="10059100" y="2287637"/>
                  <a:ext cx="25424" cy="25424"/>
                </a:xfrm>
                <a:custGeom>
                  <a:avLst/>
                  <a:gdLst>
                    <a:gd name="connsiteX0" fmla="*/ 0 w 25424"/>
                    <a:gd name="connsiteY0" fmla="*/ 22600 h 25424"/>
                    <a:gd name="connsiteX1" fmla="*/ 0 w 25424"/>
                    <a:gd name="connsiteY1" fmla="*/ 2825 h 25424"/>
                    <a:gd name="connsiteX2" fmla="*/ 2825 w 25424"/>
                    <a:gd name="connsiteY2" fmla="*/ 0 h 25424"/>
                    <a:gd name="connsiteX3" fmla="*/ 22600 w 25424"/>
                    <a:gd name="connsiteY3" fmla="*/ 0 h 25424"/>
                    <a:gd name="connsiteX4" fmla="*/ 25425 w 25424"/>
                    <a:gd name="connsiteY4" fmla="*/ 2825 h 25424"/>
                    <a:gd name="connsiteX5" fmla="*/ 25425 w 25424"/>
                    <a:gd name="connsiteY5" fmla="*/ 22600 h 25424"/>
                    <a:gd name="connsiteX6" fmla="*/ 22600 w 25424"/>
                    <a:gd name="connsiteY6" fmla="*/ 25425 h 25424"/>
                    <a:gd name="connsiteX7" fmla="*/ 2825 w 25424"/>
                    <a:gd name="connsiteY7" fmla="*/ 25425 h 25424"/>
                    <a:gd name="connsiteX8" fmla="*/ 0 w 25424"/>
                    <a:gd name="connsiteY8" fmla="*/ 22600 h 254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25424">
                      <a:moveTo>
                        <a:pt x="0" y="22600"/>
                      </a:moveTo>
                      <a:lnTo>
                        <a:pt x="0" y="2825"/>
                      </a:lnTo>
                      <a:cubicBezTo>
                        <a:pt x="0" y="1264"/>
                        <a:pt x="1264" y="0"/>
                        <a:pt x="2825" y="0"/>
                      </a:cubicBezTo>
                      <a:lnTo>
                        <a:pt x="22600" y="0"/>
                      </a:lnTo>
                      <a:cubicBezTo>
                        <a:pt x="24160" y="0"/>
                        <a:pt x="25425" y="1264"/>
                        <a:pt x="25425" y="2825"/>
                      </a:cubicBezTo>
                      <a:lnTo>
                        <a:pt x="25425" y="22600"/>
                      </a:lnTo>
                      <a:cubicBezTo>
                        <a:pt x="25425" y="24160"/>
                        <a:pt x="24160" y="25425"/>
                        <a:pt x="22600" y="25425"/>
                      </a:cubicBezTo>
                      <a:lnTo>
                        <a:pt x="2825" y="25425"/>
                      </a:lnTo>
                      <a:cubicBezTo>
                        <a:pt x="1264" y="25425"/>
                        <a:pt x="0" y="24160"/>
                        <a:pt x="0" y="22600"/>
                      </a:cubicBezTo>
                      <a:close/>
                    </a:path>
                  </a:pathLst>
                </a:custGeom>
                <a:solidFill>
                  <a:srgbClr val="2F2F2F"/>
                </a:solidFill>
                <a:ln w="1409" cap="flat">
                  <a:noFill/>
                  <a:prstDash val="solid"/>
                  <a:miter/>
                </a:ln>
              </p:spPr>
              <p:txBody>
                <a:bodyPr rtlCol="0" anchor="ctr"/>
                <a:lstStyle/>
                <a:p>
                  <a:endParaRPr lang="th-TH"/>
                </a:p>
              </p:txBody>
            </p:sp>
            <p:sp>
              <p:nvSpPr>
                <p:cNvPr id="251" name="Freeform: Shape 250">
                  <a:extLst>
                    <a:ext uri="{FF2B5EF4-FFF2-40B4-BE49-F238E27FC236}">
                      <a16:creationId xmlns:a16="http://schemas.microsoft.com/office/drawing/2014/main" id="{A3D6704A-8AB1-4F45-856C-EB48954B5BFB}"/>
                    </a:ext>
                  </a:extLst>
                </p:cNvPr>
                <p:cNvSpPr/>
                <p:nvPr/>
              </p:nvSpPr>
              <p:spPr>
                <a:xfrm>
                  <a:off x="10089848" y="2300349"/>
                  <a:ext cx="25424" cy="12712"/>
                </a:xfrm>
                <a:custGeom>
                  <a:avLst/>
                  <a:gdLst>
                    <a:gd name="connsiteX0" fmla="*/ 22600 w 25424"/>
                    <a:gd name="connsiteY0" fmla="*/ 12712 h 12712"/>
                    <a:gd name="connsiteX1" fmla="*/ 2825 w 25424"/>
                    <a:gd name="connsiteY1" fmla="*/ 12712 h 12712"/>
                    <a:gd name="connsiteX2" fmla="*/ 0 w 25424"/>
                    <a:gd name="connsiteY2" fmla="*/ 9887 h 12712"/>
                    <a:gd name="connsiteX3" fmla="*/ 0 w 25424"/>
                    <a:gd name="connsiteY3" fmla="*/ 2825 h 12712"/>
                    <a:gd name="connsiteX4" fmla="*/ 2825 w 25424"/>
                    <a:gd name="connsiteY4" fmla="*/ 0 h 12712"/>
                    <a:gd name="connsiteX5" fmla="*/ 22600 w 25424"/>
                    <a:gd name="connsiteY5" fmla="*/ 0 h 12712"/>
                    <a:gd name="connsiteX6" fmla="*/ 25425 w 25424"/>
                    <a:gd name="connsiteY6" fmla="*/ 2825 h 12712"/>
                    <a:gd name="connsiteX7" fmla="*/ 25425 w 25424"/>
                    <a:gd name="connsiteY7" fmla="*/ 9887 h 12712"/>
                    <a:gd name="connsiteX8" fmla="*/ 22600 w 25424"/>
                    <a:gd name="connsiteY8" fmla="*/ 12712 h 1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424" h="12712">
                      <a:moveTo>
                        <a:pt x="22600" y="12712"/>
                      </a:moveTo>
                      <a:lnTo>
                        <a:pt x="2825" y="12712"/>
                      </a:lnTo>
                      <a:cubicBezTo>
                        <a:pt x="1264" y="12712"/>
                        <a:pt x="0" y="11448"/>
                        <a:pt x="0" y="9887"/>
                      </a:cubicBezTo>
                      <a:lnTo>
                        <a:pt x="0" y="2825"/>
                      </a:lnTo>
                      <a:cubicBezTo>
                        <a:pt x="0" y="1264"/>
                        <a:pt x="1264" y="0"/>
                        <a:pt x="2825" y="0"/>
                      </a:cubicBezTo>
                      <a:lnTo>
                        <a:pt x="22600" y="0"/>
                      </a:lnTo>
                      <a:cubicBezTo>
                        <a:pt x="24160" y="0"/>
                        <a:pt x="25425" y="1264"/>
                        <a:pt x="25425" y="2825"/>
                      </a:cubicBezTo>
                      <a:lnTo>
                        <a:pt x="25425" y="9887"/>
                      </a:lnTo>
                      <a:cubicBezTo>
                        <a:pt x="25425" y="11448"/>
                        <a:pt x="24160" y="12712"/>
                        <a:pt x="22600" y="12712"/>
                      </a:cubicBezTo>
                      <a:close/>
                    </a:path>
                  </a:pathLst>
                </a:custGeom>
                <a:solidFill>
                  <a:srgbClr val="2F2F2F"/>
                </a:solidFill>
                <a:ln w="1409" cap="flat">
                  <a:noFill/>
                  <a:prstDash val="solid"/>
                  <a:miter/>
                </a:ln>
              </p:spPr>
              <p:txBody>
                <a:bodyPr rtlCol="0" anchor="ctr"/>
                <a:lstStyle/>
                <a:p>
                  <a:endParaRPr lang="th-TH"/>
                </a:p>
              </p:txBody>
            </p:sp>
          </p:grpSp>
          <p:sp>
            <p:nvSpPr>
              <p:cNvPr id="252" name="Freeform: Shape 251">
                <a:extLst>
                  <a:ext uri="{FF2B5EF4-FFF2-40B4-BE49-F238E27FC236}">
                    <a16:creationId xmlns:a16="http://schemas.microsoft.com/office/drawing/2014/main" id="{939EBEA9-D96E-4755-9F2E-C6F2B6BD8CAF}"/>
                  </a:ext>
                </a:extLst>
              </p:cNvPr>
              <p:cNvSpPr/>
              <p:nvPr/>
            </p:nvSpPr>
            <p:spPr>
              <a:xfrm>
                <a:off x="9859615" y="2477615"/>
                <a:ext cx="79098" cy="6356"/>
              </a:xfrm>
              <a:custGeom>
                <a:avLst/>
                <a:gdLst>
                  <a:gd name="connsiteX0" fmla="*/ 0 w 79098"/>
                  <a:gd name="connsiteY0" fmla="*/ 6356 h 6356"/>
                  <a:gd name="connsiteX1" fmla="*/ 0 w 79098"/>
                  <a:gd name="connsiteY1" fmla="*/ 6356 h 6356"/>
                  <a:gd name="connsiteX2" fmla="*/ 6356 w 79098"/>
                  <a:gd name="connsiteY2" fmla="*/ 0 h 6356"/>
                  <a:gd name="connsiteX3" fmla="*/ 72742 w 79098"/>
                  <a:gd name="connsiteY3" fmla="*/ 0 h 6356"/>
                  <a:gd name="connsiteX4" fmla="*/ 79099 w 79098"/>
                  <a:gd name="connsiteY4" fmla="*/ 6356 h 6356"/>
                  <a:gd name="connsiteX5" fmla="*/ 79099 w 79098"/>
                  <a:gd name="connsiteY5" fmla="*/ 6356 h 6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098" h="6356">
                    <a:moveTo>
                      <a:pt x="0" y="6356"/>
                    </a:moveTo>
                    <a:lnTo>
                      <a:pt x="0" y="6356"/>
                    </a:lnTo>
                    <a:cubicBezTo>
                      <a:pt x="0" y="2846"/>
                      <a:pt x="2846" y="0"/>
                      <a:pt x="6356" y="0"/>
                    </a:cubicBezTo>
                    <a:lnTo>
                      <a:pt x="72742" y="0"/>
                    </a:lnTo>
                    <a:cubicBezTo>
                      <a:pt x="76252" y="0"/>
                      <a:pt x="79099" y="2846"/>
                      <a:pt x="79099" y="6356"/>
                    </a:cubicBezTo>
                    <a:lnTo>
                      <a:pt x="79099" y="6356"/>
                    </a:lnTo>
                  </a:path>
                </a:pathLst>
              </a:custGeom>
              <a:solidFill>
                <a:srgbClr val="2F2F2F"/>
              </a:solidFill>
              <a:ln w="1409" cap="flat">
                <a:noFill/>
                <a:prstDash val="solid"/>
                <a:miter/>
              </a:ln>
            </p:spPr>
            <p:txBody>
              <a:bodyPr rtlCol="0" anchor="ctr"/>
              <a:lstStyle/>
              <a:p>
                <a:endParaRPr lang="th-TH"/>
              </a:p>
            </p:txBody>
          </p:sp>
          <p:grpSp>
            <p:nvGrpSpPr>
              <p:cNvPr id="253" name="Graphic 3" descr="Laptop with phone and calculator">
                <a:extLst>
                  <a:ext uri="{FF2B5EF4-FFF2-40B4-BE49-F238E27FC236}">
                    <a16:creationId xmlns:a16="http://schemas.microsoft.com/office/drawing/2014/main" id="{58C898C0-0A65-48ED-A70A-5003C33ECF69}"/>
                  </a:ext>
                </a:extLst>
              </p:cNvPr>
              <p:cNvGrpSpPr/>
              <p:nvPr/>
            </p:nvGrpSpPr>
            <p:grpSpPr>
              <a:xfrm>
                <a:off x="9545282" y="1766906"/>
                <a:ext cx="714087" cy="293795"/>
                <a:chOff x="9545282" y="1766906"/>
                <a:chExt cx="714087" cy="293795"/>
              </a:xfrm>
            </p:grpSpPr>
            <p:sp>
              <p:nvSpPr>
                <p:cNvPr id="254" name="Freeform: Shape 253">
                  <a:extLst>
                    <a:ext uri="{FF2B5EF4-FFF2-40B4-BE49-F238E27FC236}">
                      <a16:creationId xmlns:a16="http://schemas.microsoft.com/office/drawing/2014/main" id="{4F69FDD9-FCB2-4770-8C98-CAAB0040618F}"/>
                    </a:ext>
                  </a:extLst>
                </p:cNvPr>
                <p:cNvSpPr/>
                <p:nvPr/>
              </p:nvSpPr>
              <p:spPr>
                <a:xfrm>
                  <a:off x="9545620" y="1766906"/>
                  <a:ext cx="713410" cy="29661"/>
                </a:xfrm>
                <a:custGeom>
                  <a:avLst/>
                  <a:gdLst>
                    <a:gd name="connsiteX0" fmla="*/ 0 w 713410"/>
                    <a:gd name="connsiteY0" fmla="*/ 28249 h 29661"/>
                    <a:gd name="connsiteX1" fmla="*/ 0 w 713410"/>
                    <a:gd name="connsiteY1" fmla="*/ 20454 h 29661"/>
                    <a:gd name="connsiteX2" fmla="*/ 16584 w 713410"/>
                    <a:gd name="connsiteY2" fmla="*/ 0 h 29661"/>
                    <a:gd name="connsiteX3" fmla="*/ 696827 w 713410"/>
                    <a:gd name="connsiteY3" fmla="*/ 0 h 29661"/>
                    <a:gd name="connsiteX4" fmla="*/ 713411 w 713410"/>
                    <a:gd name="connsiteY4" fmla="*/ 20454 h 29661"/>
                    <a:gd name="connsiteX5" fmla="*/ 713411 w 713410"/>
                    <a:gd name="connsiteY5" fmla="*/ 29662 h 29661"/>
                    <a:gd name="connsiteX6" fmla="*/ 0 w 713410"/>
                    <a:gd name="connsiteY6" fmla="*/ 28249 h 2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3410" h="29661">
                      <a:moveTo>
                        <a:pt x="0" y="28249"/>
                      </a:moveTo>
                      <a:lnTo>
                        <a:pt x="0" y="20454"/>
                      </a:lnTo>
                      <a:cubicBezTo>
                        <a:pt x="0" y="9887"/>
                        <a:pt x="5812" y="0"/>
                        <a:pt x="16584" y="0"/>
                      </a:cubicBezTo>
                      <a:lnTo>
                        <a:pt x="696827" y="0"/>
                      </a:lnTo>
                      <a:cubicBezTo>
                        <a:pt x="707599" y="0"/>
                        <a:pt x="713411" y="8475"/>
                        <a:pt x="713411" y="20454"/>
                      </a:cubicBezTo>
                      <a:lnTo>
                        <a:pt x="713411" y="29662"/>
                      </a:lnTo>
                      <a:lnTo>
                        <a:pt x="0" y="28249"/>
                      </a:lnTo>
                      <a:close/>
                    </a:path>
                  </a:pathLst>
                </a:custGeom>
                <a:solidFill>
                  <a:srgbClr val="CFCFCF"/>
                </a:solidFill>
                <a:ln w="1409" cap="flat">
                  <a:noFill/>
                  <a:prstDash val="solid"/>
                  <a:miter/>
                </a:ln>
              </p:spPr>
              <p:txBody>
                <a:bodyPr rtlCol="0" anchor="ctr"/>
                <a:lstStyle/>
                <a:p>
                  <a:endParaRPr lang="th-TH"/>
                </a:p>
              </p:txBody>
            </p:sp>
            <p:sp>
              <p:nvSpPr>
                <p:cNvPr id="255" name="Freeform: Shape 254">
                  <a:extLst>
                    <a:ext uri="{FF2B5EF4-FFF2-40B4-BE49-F238E27FC236}">
                      <a16:creationId xmlns:a16="http://schemas.microsoft.com/office/drawing/2014/main" id="{436826B5-DDE2-4AD9-802D-0B4DEBBE9CE0}"/>
                    </a:ext>
                  </a:extLst>
                </p:cNvPr>
                <p:cNvSpPr/>
                <p:nvPr/>
              </p:nvSpPr>
              <p:spPr>
                <a:xfrm>
                  <a:off x="9570525" y="1815865"/>
                  <a:ext cx="485658" cy="224583"/>
                </a:xfrm>
                <a:custGeom>
                  <a:avLst/>
                  <a:gdLst>
                    <a:gd name="connsiteX0" fmla="*/ 46018 w 485658"/>
                    <a:gd name="connsiteY0" fmla="*/ 224583 h 224583"/>
                    <a:gd name="connsiteX1" fmla="*/ 261075 w 485658"/>
                    <a:gd name="connsiteY1" fmla="*/ 224583 h 224583"/>
                    <a:gd name="connsiteX2" fmla="*/ 485658 w 485658"/>
                    <a:gd name="connsiteY2" fmla="*/ 0 h 224583"/>
                    <a:gd name="connsiteX3" fmla="*/ 0 w 485658"/>
                    <a:gd name="connsiteY3" fmla="*/ 0 h 224583"/>
                  </a:gdLst>
                  <a:ahLst/>
                  <a:cxnLst>
                    <a:cxn ang="0">
                      <a:pos x="connsiteX0" y="connsiteY0"/>
                    </a:cxn>
                    <a:cxn ang="0">
                      <a:pos x="connsiteX1" y="connsiteY1"/>
                    </a:cxn>
                    <a:cxn ang="0">
                      <a:pos x="connsiteX2" y="connsiteY2"/>
                    </a:cxn>
                    <a:cxn ang="0">
                      <a:pos x="connsiteX3" y="connsiteY3"/>
                    </a:cxn>
                  </a:cxnLst>
                  <a:rect l="l" t="t" r="r" b="b"/>
                  <a:pathLst>
                    <a:path w="485658" h="224583">
                      <a:moveTo>
                        <a:pt x="46018" y="224583"/>
                      </a:moveTo>
                      <a:lnTo>
                        <a:pt x="261075" y="224583"/>
                      </a:lnTo>
                      <a:lnTo>
                        <a:pt x="485658" y="0"/>
                      </a:lnTo>
                      <a:lnTo>
                        <a:pt x="0" y="0"/>
                      </a:lnTo>
                      <a:close/>
                    </a:path>
                  </a:pathLst>
                </a:custGeom>
                <a:solidFill>
                  <a:srgbClr val="F2F2F2"/>
                </a:solidFill>
                <a:ln w="1409" cap="flat">
                  <a:noFill/>
                  <a:prstDash val="solid"/>
                  <a:miter/>
                </a:ln>
              </p:spPr>
              <p:txBody>
                <a:bodyPr rtlCol="0" anchor="ctr"/>
                <a:lstStyle/>
                <a:p>
                  <a:endParaRPr lang="th-TH"/>
                </a:p>
              </p:txBody>
            </p:sp>
            <p:sp>
              <p:nvSpPr>
                <p:cNvPr id="256" name="Freeform: Shape 255">
                  <a:extLst>
                    <a:ext uri="{FF2B5EF4-FFF2-40B4-BE49-F238E27FC236}">
                      <a16:creationId xmlns:a16="http://schemas.microsoft.com/office/drawing/2014/main" id="{4FD088BE-AC51-4CC8-8C41-3E529999AEA3}"/>
                    </a:ext>
                  </a:extLst>
                </p:cNvPr>
                <p:cNvSpPr/>
                <p:nvPr/>
              </p:nvSpPr>
              <p:spPr>
                <a:xfrm>
                  <a:off x="9827307" y="1816571"/>
                  <a:ext cx="403903" cy="223170"/>
                </a:xfrm>
                <a:custGeom>
                  <a:avLst/>
                  <a:gdLst>
                    <a:gd name="connsiteX0" fmla="*/ 360148 w 403903"/>
                    <a:gd name="connsiteY0" fmla="*/ 223171 h 223170"/>
                    <a:gd name="connsiteX1" fmla="*/ 403904 w 403903"/>
                    <a:gd name="connsiteY1" fmla="*/ 0 h 223170"/>
                    <a:gd name="connsiteX2" fmla="*/ 223171 w 403903"/>
                    <a:gd name="connsiteY2" fmla="*/ 0 h 223170"/>
                    <a:gd name="connsiteX3" fmla="*/ 0 w 403903"/>
                    <a:gd name="connsiteY3" fmla="*/ 223171 h 223170"/>
                  </a:gdLst>
                  <a:ahLst/>
                  <a:cxnLst>
                    <a:cxn ang="0">
                      <a:pos x="connsiteX0" y="connsiteY0"/>
                    </a:cxn>
                    <a:cxn ang="0">
                      <a:pos x="connsiteX1" y="connsiteY1"/>
                    </a:cxn>
                    <a:cxn ang="0">
                      <a:pos x="connsiteX2" y="connsiteY2"/>
                    </a:cxn>
                    <a:cxn ang="0">
                      <a:pos x="connsiteX3" y="connsiteY3"/>
                    </a:cxn>
                  </a:cxnLst>
                  <a:rect l="l" t="t" r="r" b="b"/>
                  <a:pathLst>
                    <a:path w="403903" h="223170">
                      <a:moveTo>
                        <a:pt x="360148" y="223171"/>
                      </a:moveTo>
                      <a:lnTo>
                        <a:pt x="403904" y="0"/>
                      </a:lnTo>
                      <a:lnTo>
                        <a:pt x="223171" y="0"/>
                      </a:lnTo>
                      <a:lnTo>
                        <a:pt x="0" y="223171"/>
                      </a:lnTo>
                      <a:close/>
                    </a:path>
                  </a:pathLst>
                </a:custGeom>
                <a:solidFill>
                  <a:srgbClr val="E6E6E6"/>
                </a:solidFill>
                <a:ln w="1409" cap="flat">
                  <a:noFill/>
                  <a:prstDash val="solid"/>
                  <a:miter/>
                </a:ln>
              </p:spPr>
              <p:txBody>
                <a:bodyPr rtlCol="0" anchor="ctr"/>
                <a:lstStyle/>
                <a:p>
                  <a:endParaRPr lang="th-TH"/>
                </a:p>
              </p:txBody>
            </p:sp>
            <p:sp>
              <p:nvSpPr>
                <p:cNvPr id="257" name="Freeform: Shape 256">
                  <a:extLst>
                    <a:ext uri="{FF2B5EF4-FFF2-40B4-BE49-F238E27FC236}">
                      <a16:creationId xmlns:a16="http://schemas.microsoft.com/office/drawing/2014/main" id="{93111EBA-325A-446C-853D-62C8F5E832F6}"/>
                    </a:ext>
                  </a:extLst>
                </p:cNvPr>
                <p:cNvSpPr/>
                <p:nvPr/>
              </p:nvSpPr>
              <p:spPr>
                <a:xfrm>
                  <a:off x="9545282" y="1778266"/>
                  <a:ext cx="545626" cy="282435"/>
                </a:xfrm>
                <a:custGeom>
                  <a:avLst/>
                  <a:gdLst>
                    <a:gd name="connsiteX0" fmla="*/ 74550 w 545626"/>
                    <a:gd name="connsiteY0" fmla="*/ 260294 h 282435"/>
                    <a:gd name="connsiteX1" fmla="*/ 29306 w 545626"/>
                    <a:gd name="connsiteY1" fmla="*/ 39489 h 282435"/>
                    <a:gd name="connsiteX2" fmla="*/ 506839 w 545626"/>
                    <a:gd name="connsiteY2" fmla="*/ 39489 h 282435"/>
                    <a:gd name="connsiteX3" fmla="*/ 545627 w 545626"/>
                    <a:gd name="connsiteY3" fmla="*/ 701 h 282435"/>
                    <a:gd name="connsiteX4" fmla="*/ 543489 w 545626"/>
                    <a:gd name="connsiteY4" fmla="*/ 0 h 282435"/>
                    <a:gd name="connsiteX5" fmla="*/ 16956 w 545626"/>
                    <a:gd name="connsiteY5" fmla="*/ 0 h 282435"/>
                    <a:gd name="connsiteX6" fmla="*/ 378 w 545626"/>
                    <a:gd name="connsiteY6" fmla="*/ 20481 h 282435"/>
                    <a:gd name="connsiteX7" fmla="*/ 53328 w 545626"/>
                    <a:gd name="connsiteY7" fmla="*/ 269017 h 282435"/>
                    <a:gd name="connsiteX8" fmla="*/ 69906 w 545626"/>
                    <a:gd name="connsiteY8" fmla="*/ 282435 h 282435"/>
                    <a:gd name="connsiteX9" fmla="*/ 263894 w 545626"/>
                    <a:gd name="connsiteY9" fmla="*/ 282435 h 282435"/>
                    <a:gd name="connsiteX10" fmla="*/ 286034 w 545626"/>
                    <a:gd name="connsiteY10" fmla="*/ 260295 h 282435"/>
                    <a:gd name="connsiteX11" fmla="*/ 74550 w 545626"/>
                    <a:gd name="connsiteY11" fmla="*/ 260295 h 28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5626" h="282435">
                      <a:moveTo>
                        <a:pt x="74550" y="260294"/>
                      </a:moveTo>
                      <a:lnTo>
                        <a:pt x="29306" y="39489"/>
                      </a:lnTo>
                      <a:lnTo>
                        <a:pt x="506839" y="39489"/>
                      </a:lnTo>
                      <a:lnTo>
                        <a:pt x="545627" y="701"/>
                      </a:lnTo>
                      <a:lnTo>
                        <a:pt x="543489" y="0"/>
                      </a:lnTo>
                      <a:lnTo>
                        <a:pt x="16956" y="0"/>
                      </a:lnTo>
                      <a:cubicBezTo>
                        <a:pt x="6174" y="0"/>
                        <a:pt x="-1868" y="9935"/>
                        <a:pt x="378" y="20481"/>
                      </a:cubicBezTo>
                      <a:lnTo>
                        <a:pt x="53328" y="269017"/>
                      </a:lnTo>
                      <a:cubicBezTo>
                        <a:pt x="54994" y="276841"/>
                        <a:pt x="61906" y="282435"/>
                        <a:pt x="69906" y="282435"/>
                      </a:cubicBezTo>
                      <a:lnTo>
                        <a:pt x="263894" y="282435"/>
                      </a:lnTo>
                      <a:lnTo>
                        <a:pt x="286034" y="260295"/>
                      </a:lnTo>
                      <a:lnTo>
                        <a:pt x="74550" y="260295"/>
                      </a:lnTo>
                      <a:close/>
                    </a:path>
                  </a:pathLst>
                </a:custGeom>
                <a:solidFill>
                  <a:srgbClr val="2F2F2F"/>
                </a:solidFill>
                <a:ln w="1409" cap="flat">
                  <a:noFill/>
                  <a:prstDash val="solid"/>
                  <a:miter/>
                </a:ln>
              </p:spPr>
              <p:txBody>
                <a:bodyPr rtlCol="0" anchor="ctr"/>
                <a:lstStyle/>
                <a:p>
                  <a:endParaRPr lang="th-TH"/>
                </a:p>
              </p:txBody>
            </p:sp>
            <p:sp>
              <p:nvSpPr>
                <p:cNvPr id="258" name="Freeform: Shape 257">
                  <a:extLst>
                    <a:ext uri="{FF2B5EF4-FFF2-40B4-BE49-F238E27FC236}">
                      <a16:creationId xmlns:a16="http://schemas.microsoft.com/office/drawing/2014/main" id="{E45A2C18-FB12-42E7-8FAD-3A11A1645939}"/>
                    </a:ext>
                  </a:extLst>
                </p:cNvPr>
                <p:cNvSpPr/>
                <p:nvPr/>
              </p:nvSpPr>
              <p:spPr>
                <a:xfrm>
                  <a:off x="9806350" y="1778265"/>
                  <a:ext cx="453018" cy="282435"/>
                </a:xfrm>
                <a:custGeom>
                  <a:avLst/>
                  <a:gdLst>
                    <a:gd name="connsiteX0" fmla="*/ 436063 w 453018"/>
                    <a:gd name="connsiteY0" fmla="*/ 0 h 282435"/>
                    <a:gd name="connsiteX1" fmla="*/ 282435 w 453018"/>
                    <a:gd name="connsiteY1" fmla="*/ 0 h 282435"/>
                    <a:gd name="connsiteX2" fmla="*/ 242945 w 453018"/>
                    <a:gd name="connsiteY2" fmla="*/ 39490 h 282435"/>
                    <a:gd name="connsiteX3" fmla="*/ 421762 w 453018"/>
                    <a:gd name="connsiteY3" fmla="*/ 39490 h 282435"/>
                    <a:gd name="connsiteX4" fmla="*/ 378470 w 453018"/>
                    <a:gd name="connsiteY4" fmla="*/ 260295 h 282435"/>
                    <a:gd name="connsiteX5" fmla="*/ 22141 w 453018"/>
                    <a:gd name="connsiteY5" fmla="*/ 260295 h 282435"/>
                    <a:gd name="connsiteX6" fmla="*/ 0 w 453018"/>
                    <a:gd name="connsiteY6" fmla="*/ 282435 h 282435"/>
                    <a:gd name="connsiteX7" fmla="*/ 383112 w 453018"/>
                    <a:gd name="connsiteY7" fmla="*/ 282435 h 282435"/>
                    <a:gd name="connsiteX8" fmla="*/ 399691 w 453018"/>
                    <a:gd name="connsiteY8" fmla="*/ 269017 h 282435"/>
                    <a:gd name="connsiteX9" fmla="*/ 452640 w 453018"/>
                    <a:gd name="connsiteY9" fmla="*/ 20481 h 282435"/>
                    <a:gd name="connsiteX10" fmla="*/ 436063 w 453018"/>
                    <a:gd name="connsiteY10" fmla="*/ 0 h 282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3018" h="282435">
                      <a:moveTo>
                        <a:pt x="436063" y="0"/>
                      </a:moveTo>
                      <a:lnTo>
                        <a:pt x="282435" y="0"/>
                      </a:lnTo>
                      <a:lnTo>
                        <a:pt x="242945" y="39490"/>
                      </a:lnTo>
                      <a:lnTo>
                        <a:pt x="421762" y="39490"/>
                      </a:lnTo>
                      <a:lnTo>
                        <a:pt x="378470" y="260295"/>
                      </a:lnTo>
                      <a:lnTo>
                        <a:pt x="22141" y="260295"/>
                      </a:lnTo>
                      <a:lnTo>
                        <a:pt x="0" y="282435"/>
                      </a:lnTo>
                      <a:lnTo>
                        <a:pt x="383112" y="282435"/>
                      </a:lnTo>
                      <a:cubicBezTo>
                        <a:pt x="391113" y="282435"/>
                        <a:pt x="398024" y="276842"/>
                        <a:pt x="399691" y="269017"/>
                      </a:cubicBezTo>
                      <a:lnTo>
                        <a:pt x="452640" y="20481"/>
                      </a:lnTo>
                      <a:cubicBezTo>
                        <a:pt x="454887" y="9935"/>
                        <a:pt x="446846" y="0"/>
                        <a:pt x="436063" y="0"/>
                      </a:cubicBezTo>
                      <a:close/>
                    </a:path>
                  </a:pathLst>
                </a:custGeom>
                <a:solidFill>
                  <a:srgbClr val="505050"/>
                </a:solidFill>
                <a:ln w="1409" cap="flat">
                  <a:noFill/>
                  <a:prstDash val="solid"/>
                  <a:miter/>
                </a:ln>
              </p:spPr>
              <p:txBody>
                <a:bodyPr rtlCol="0" anchor="ctr"/>
                <a:lstStyle/>
                <a:p>
                  <a:endParaRPr lang="th-TH"/>
                </a:p>
              </p:txBody>
            </p:sp>
            <p:sp>
              <p:nvSpPr>
                <p:cNvPr id="259" name="Freeform: Shape 258">
                  <a:extLst>
                    <a:ext uri="{FF2B5EF4-FFF2-40B4-BE49-F238E27FC236}">
                      <a16:creationId xmlns:a16="http://schemas.microsoft.com/office/drawing/2014/main" id="{EBBFCB48-865D-4360-8458-6BBA88011101}"/>
                    </a:ext>
                  </a:extLst>
                </p:cNvPr>
                <p:cNvSpPr/>
                <p:nvPr/>
              </p:nvSpPr>
              <p:spPr>
                <a:xfrm>
                  <a:off x="9827180" y="1940447"/>
                  <a:ext cx="155372" cy="8474"/>
                </a:xfrm>
                <a:custGeom>
                  <a:avLst/>
                  <a:gdLst>
                    <a:gd name="connsiteX0" fmla="*/ 151135 w 155372"/>
                    <a:gd name="connsiteY0" fmla="*/ 8475 h 8474"/>
                    <a:gd name="connsiteX1" fmla="*/ 4237 w 155372"/>
                    <a:gd name="connsiteY1" fmla="*/ 8475 h 8474"/>
                    <a:gd name="connsiteX2" fmla="*/ 0 w 155372"/>
                    <a:gd name="connsiteY2" fmla="*/ 4237 h 8474"/>
                    <a:gd name="connsiteX3" fmla="*/ 4237 w 155372"/>
                    <a:gd name="connsiteY3" fmla="*/ 0 h 8474"/>
                    <a:gd name="connsiteX4" fmla="*/ 151135 w 155372"/>
                    <a:gd name="connsiteY4" fmla="*/ 0 h 8474"/>
                    <a:gd name="connsiteX5" fmla="*/ 155372 w 155372"/>
                    <a:gd name="connsiteY5" fmla="*/ 4237 h 8474"/>
                    <a:gd name="connsiteX6" fmla="*/ 151135 w 155372"/>
                    <a:gd name="connsiteY6" fmla="*/ 8475 h 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372" h="8474">
                      <a:moveTo>
                        <a:pt x="151135" y="8475"/>
                      </a:moveTo>
                      <a:lnTo>
                        <a:pt x="4237" y="8475"/>
                      </a:lnTo>
                      <a:cubicBezTo>
                        <a:pt x="1897" y="8475"/>
                        <a:pt x="0" y="6578"/>
                        <a:pt x="0" y="4237"/>
                      </a:cubicBezTo>
                      <a:cubicBezTo>
                        <a:pt x="0" y="1897"/>
                        <a:pt x="1897" y="0"/>
                        <a:pt x="4237" y="0"/>
                      </a:cubicBezTo>
                      <a:lnTo>
                        <a:pt x="151135" y="0"/>
                      </a:lnTo>
                      <a:cubicBezTo>
                        <a:pt x="153475" y="0"/>
                        <a:pt x="155372" y="1897"/>
                        <a:pt x="155372" y="4237"/>
                      </a:cubicBezTo>
                      <a:cubicBezTo>
                        <a:pt x="155372" y="6578"/>
                        <a:pt x="153475" y="8475"/>
                        <a:pt x="151135" y="8475"/>
                      </a:cubicBezTo>
                      <a:close/>
                    </a:path>
                  </a:pathLst>
                </a:custGeom>
                <a:solidFill>
                  <a:srgbClr val="FFFFFF"/>
                </a:solidFill>
                <a:ln w="1409" cap="flat">
                  <a:noFill/>
                  <a:prstDash val="solid"/>
                  <a:miter/>
                </a:ln>
              </p:spPr>
              <p:txBody>
                <a:bodyPr rtlCol="0" anchor="ctr"/>
                <a:lstStyle/>
                <a:p>
                  <a:endParaRPr lang="th-TH"/>
                </a:p>
              </p:txBody>
            </p:sp>
          </p:grpSp>
        </p:grpSp>
        <p:grpSp>
          <p:nvGrpSpPr>
            <p:cNvPr id="260" name="Graphic 3" descr="Laptop with phone and calculator">
              <a:extLst>
                <a:ext uri="{FF2B5EF4-FFF2-40B4-BE49-F238E27FC236}">
                  <a16:creationId xmlns:a16="http://schemas.microsoft.com/office/drawing/2014/main" id="{EA5EA00B-597D-4DD7-BD2A-740C8628D75B}"/>
                </a:ext>
              </a:extLst>
            </p:cNvPr>
            <p:cNvGrpSpPr/>
            <p:nvPr/>
          </p:nvGrpSpPr>
          <p:grpSpPr>
            <a:xfrm>
              <a:off x="9901855" y="2551769"/>
              <a:ext cx="310018" cy="62452"/>
              <a:chOff x="9901855" y="2551769"/>
              <a:chExt cx="310018" cy="62452"/>
            </a:xfrm>
          </p:grpSpPr>
          <p:sp>
            <p:nvSpPr>
              <p:cNvPr id="261" name="Freeform: Shape 260">
                <a:extLst>
                  <a:ext uri="{FF2B5EF4-FFF2-40B4-BE49-F238E27FC236}">
                    <a16:creationId xmlns:a16="http://schemas.microsoft.com/office/drawing/2014/main" id="{9A26C77E-F51A-454F-8A95-03023C7A7FDC}"/>
                  </a:ext>
                </a:extLst>
              </p:cNvPr>
              <p:cNvSpPr/>
              <p:nvPr/>
            </p:nvSpPr>
            <p:spPr>
              <a:xfrm>
                <a:off x="9901855" y="2551769"/>
                <a:ext cx="310018" cy="62452"/>
              </a:xfrm>
              <a:custGeom>
                <a:avLst/>
                <a:gdLst>
                  <a:gd name="connsiteX0" fmla="*/ 282207 w 310018"/>
                  <a:gd name="connsiteY0" fmla="*/ 19482 h 62452"/>
                  <a:gd name="connsiteX1" fmla="*/ 2999 w 310018"/>
                  <a:gd name="connsiteY1" fmla="*/ 62453 h 62452"/>
                  <a:gd name="connsiteX2" fmla="*/ 0 w 310018"/>
                  <a:gd name="connsiteY2" fmla="*/ 42970 h 62452"/>
                  <a:gd name="connsiteX3" fmla="*/ 279208 w 310018"/>
                  <a:gd name="connsiteY3" fmla="*/ 0 h 62452"/>
                  <a:gd name="connsiteX4" fmla="*/ 310018 w 310018"/>
                  <a:gd name="connsiteY4" fmla="*/ 5198 h 62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0018" h="62452">
                    <a:moveTo>
                      <a:pt x="282207" y="19482"/>
                    </a:moveTo>
                    <a:lnTo>
                      <a:pt x="2999" y="62453"/>
                    </a:lnTo>
                    <a:lnTo>
                      <a:pt x="0" y="42970"/>
                    </a:lnTo>
                    <a:lnTo>
                      <a:pt x="279208" y="0"/>
                    </a:lnTo>
                    <a:lnTo>
                      <a:pt x="310018" y="5198"/>
                    </a:lnTo>
                    <a:close/>
                  </a:path>
                </a:pathLst>
              </a:custGeom>
              <a:solidFill>
                <a:schemeClr val="accent4"/>
              </a:solidFill>
              <a:ln w="1409" cap="flat">
                <a:noFill/>
                <a:prstDash val="solid"/>
                <a:miter/>
              </a:ln>
            </p:spPr>
            <p:txBody>
              <a:bodyPr rtlCol="0" anchor="ctr"/>
              <a:lstStyle/>
              <a:p>
                <a:endParaRPr lang="th-TH"/>
              </a:p>
            </p:txBody>
          </p:sp>
          <p:sp>
            <p:nvSpPr>
              <p:cNvPr id="262" name="Freeform: Shape 261">
                <a:extLst>
                  <a:ext uri="{FF2B5EF4-FFF2-40B4-BE49-F238E27FC236}">
                    <a16:creationId xmlns:a16="http://schemas.microsoft.com/office/drawing/2014/main" id="{CA9A166E-2383-4D25-A63A-CC062D90ECC8}"/>
                  </a:ext>
                </a:extLst>
              </p:cNvPr>
              <p:cNvSpPr/>
              <p:nvPr/>
            </p:nvSpPr>
            <p:spPr>
              <a:xfrm rot="-524900">
                <a:off x="9946352" y="2579356"/>
                <a:ext cx="172327" cy="1412"/>
              </a:xfrm>
              <a:custGeom>
                <a:avLst/>
                <a:gdLst>
                  <a:gd name="connsiteX0" fmla="*/ 0 w 172327"/>
                  <a:gd name="connsiteY0" fmla="*/ 0 h 1412"/>
                  <a:gd name="connsiteX1" fmla="*/ 172328 w 172327"/>
                  <a:gd name="connsiteY1" fmla="*/ 0 h 1412"/>
                  <a:gd name="connsiteX2" fmla="*/ 172328 w 172327"/>
                  <a:gd name="connsiteY2" fmla="*/ 1413 h 1412"/>
                  <a:gd name="connsiteX3" fmla="*/ 0 w 172327"/>
                  <a:gd name="connsiteY3" fmla="*/ 1413 h 1412"/>
                </a:gdLst>
                <a:ahLst/>
                <a:cxnLst>
                  <a:cxn ang="0">
                    <a:pos x="connsiteX0" y="connsiteY0"/>
                  </a:cxn>
                  <a:cxn ang="0">
                    <a:pos x="connsiteX1" y="connsiteY1"/>
                  </a:cxn>
                  <a:cxn ang="0">
                    <a:pos x="connsiteX2" y="connsiteY2"/>
                  </a:cxn>
                  <a:cxn ang="0">
                    <a:pos x="connsiteX3" y="connsiteY3"/>
                  </a:cxn>
                </a:cxnLst>
                <a:rect l="l" t="t" r="r" b="b"/>
                <a:pathLst>
                  <a:path w="172327" h="1412">
                    <a:moveTo>
                      <a:pt x="0" y="0"/>
                    </a:moveTo>
                    <a:lnTo>
                      <a:pt x="172328" y="0"/>
                    </a:lnTo>
                    <a:lnTo>
                      <a:pt x="172328" y="1413"/>
                    </a:lnTo>
                    <a:lnTo>
                      <a:pt x="0" y="1413"/>
                    </a:lnTo>
                    <a:close/>
                  </a:path>
                </a:pathLst>
              </a:custGeom>
              <a:solidFill>
                <a:srgbClr val="FFFFFF"/>
              </a:solidFill>
              <a:ln w="1409" cap="flat">
                <a:noFill/>
                <a:prstDash val="solid"/>
                <a:miter/>
              </a:ln>
            </p:spPr>
            <p:txBody>
              <a:bodyPr rtlCol="0" anchor="ctr"/>
              <a:lstStyle/>
              <a:p>
                <a:endParaRPr lang="th-TH"/>
              </a:p>
            </p:txBody>
          </p:sp>
        </p:grpSp>
        <p:grpSp>
          <p:nvGrpSpPr>
            <p:cNvPr id="263" name="Graphic 3" descr="Laptop with phone and calculator">
              <a:extLst>
                <a:ext uri="{FF2B5EF4-FFF2-40B4-BE49-F238E27FC236}">
                  <a16:creationId xmlns:a16="http://schemas.microsoft.com/office/drawing/2014/main" id="{0AEA1331-FD7B-4754-B4DC-032230D600F9}"/>
                </a:ext>
              </a:extLst>
            </p:cNvPr>
            <p:cNvGrpSpPr/>
            <p:nvPr/>
          </p:nvGrpSpPr>
          <p:grpSpPr>
            <a:xfrm>
              <a:off x="10247042" y="2293287"/>
              <a:ext cx="157195" cy="305238"/>
              <a:chOff x="10247042" y="2293287"/>
              <a:chExt cx="157195" cy="305238"/>
            </a:xfrm>
          </p:grpSpPr>
          <p:sp>
            <p:nvSpPr>
              <p:cNvPr id="264" name="Freeform: Shape 263">
                <a:extLst>
                  <a:ext uri="{FF2B5EF4-FFF2-40B4-BE49-F238E27FC236}">
                    <a16:creationId xmlns:a16="http://schemas.microsoft.com/office/drawing/2014/main" id="{CF82401B-8FE9-4C0E-A2B6-0BF7488D7CC0}"/>
                  </a:ext>
                </a:extLst>
              </p:cNvPr>
              <p:cNvSpPr/>
              <p:nvPr/>
            </p:nvSpPr>
            <p:spPr>
              <a:xfrm>
                <a:off x="10247042" y="2293287"/>
                <a:ext cx="157195" cy="305238"/>
              </a:xfrm>
              <a:custGeom>
                <a:avLst/>
                <a:gdLst>
                  <a:gd name="connsiteX0" fmla="*/ 157196 w 157195"/>
                  <a:gd name="connsiteY0" fmla="*/ 22600 h 305238"/>
                  <a:gd name="connsiteX1" fmla="*/ 134596 w 157195"/>
                  <a:gd name="connsiteY1" fmla="*/ 0 h 305238"/>
                  <a:gd name="connsiteX2" fmla="*/ 22600 w 157195"/>
                  <a:gd name="connsiteY2" fmla="*/ 0 h 305238"/>
                  <a:gd name="connsiteX3" fmla="*/ 0 w 157195"/>
                  <a:gd name="connsiteY3" fmla="*/ 22600 h 305238"/>
                  <a:gd name="connsiteX4" fmla="*/ 0 w 157195"/>
                  <a:gd name="connsiteY4" fmla="*/ 282639 h 305238"/>
                  <a:gd name="connsiteX5" fmla="*/ 22600 w 157195"/>
                  <a:gd name="connsiteY5" fmla="*/ 305238 h 305238"/>
                  <a:gd name="connsiteX6" fmla="*/ 134596 w 157195"/>
                  <a:gd name="connsiteY6" fmla="*/ 305238 h 305238"/>
                  <a:gd name="connsiteX7" fmla="*/ 157196 w 157195"/>
                  <a:gd name="connsiteY7" fmla="*/ 282639 h 305238"/>
                  <a:gd name="connsiteX8" fmla="*/ 157196 w 157195"/>
                  <a:gd name="connsiteY8" fmla="*/ 22600 h 305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95" h="305238">
                    <a:moveTo>
                      <a:pt x="157196" y="22600"/>
                    </a:moveTo>
                    <a:cubicBezTo>
                      <a:pt x="157196" y="10118"/>
                      <a:pt x="147078" y="0"/>
                      <a:pt x="134596" y="0"/>
                    </a:cubicBezTo>
                    <a:lnTo>
                      <a:pt x="22600" y="0"/>
                    </a:lnTo>
                    <a:cubicBezTo>
                      <a:pt x="10118" y="0"/>
                      <a:pt x="0" y="10118"/>
                      <a:pt x="0" y="22600"/>
                    </a:cubicBezTo>
                    <a:lnTo>
                      <a:pt x="0" y="282639"/>
                    </a:lnTo>
                    <a:cubicBezTo>
                      <a:pt x="0" y="295121"/>
                      <a:pt x="10118" y="305238"/>
                      <a:pt x="22600" y="305238"/>
                    </a:cubicBezTo>
                    <a:lnTo>
                      <a:pt x="134596" y="305238"/>
                    </a:lnTo>
                    <a:cubicBezTo>
                      <a:pt x="147078" y="305238"/>
                      <a:pt x="157196" y="295121"/>
                      <a:pt x="157196" y="282639"/>
                    </a:cubicBezTo>
                    <a:lnTo>
                      <a:pt x="157196" y="22600"/>
                    </a:lnTo>
                    <a:close/>
                  </a:path>
                </a:pathLst>
              </a:custGeom>
              <a:solidFill>
                <a:srgbClr val="505050"/>
              </a:solidFill>
              <a:ln w="1409" cap="flat">
                <a:noFill/>
                <a:prstDash val="solid"/>
                <a:miter/>
              </a:ln>
            </p:spPr>
            <p:txBody>
              <a:bodyPr rtlCol="0" anchor="ctr"/>
              <a:lstStyle/>
              <a:p>
                <a:endParaRPr lang="th-TH"/>
              </a:p>
            </p:txBody>
          </p:sp>
          <p:sp>
            <p:nvSpPr>
              <p:cNvPr id="265" name="Freeform: Shape 264">
                <a:extLst>
                  <a:ext uri="{FF2B5EF4-FFF2-40B4-BE49-F238E27FC236}">
                    <a16:creationId xmlns:a16="http://schemas.microsoft.com/office/drawing/2014/main" id="{14BD852A-8A5F-4889-8779-6AB45ACC896F}"/>
                  </a:ext>
                </a:extLst>
              </p:cNvPr>
              <p:cNvSpPr/>
              <p:nvPr/>
            </p:nvSpPr>
            <p:spPr>
              <a:xfrm>
                <a:off x="10254902" y="2300493"/>
                <a:ext cx="141476" cy="289729"/>
              </a:xfrm>
              <a:custGeom>
                <a:avLst/>
                <a:gdLst>
                  <a:gd name="connsiteX0" fmla="*/ 125230 w 141476"/>
                  <a:gd name="connsiteY0" fmla="*/ 0 h 289729"/>
                  <a:gd name="connsiteX1" fmla="*/ 102519 w 141476"/>
                  <a:gd name="connsiteY1" fmla="*/ 0 h 289729"/>
                  <a:gd name="connsiteX2" fmla="*/ 97575 w 141476"/>
                  <a:gd name="connsiteY2" fmla="*/ 4944 h 289729"/>
                  <a:gd name="connsiteX3" fmla="*/ 97575 w 141476"/>
                  <a:gd name="connsiteY3" fmla="*/ 4944 h 289729"/>
                  <a:gd name="connsiteX4" fmla="*/ 92631 w 141476"/>
                  <a:gd name="connsiteY4" fmla="*/ 9887 h 289729"/>
                  <a:gd name="connsiteX5" fmla="*/ 48845 w 141476"/>
                  <a:gd name="connsiteY5" fmla="*/ 9887 h 289729"/>
                  <a:gd name="connsiteX6" fmla="*/ 43901 w 141476"/>
                  <a:gd name="connsiteY6" fmla="*/ 4944 h 289729"/>
                  <a:gd name="connsiteX7" fmla="*/ 43901 w 141476"/>
                  <a:gd name="connsiteY7" fmla="*/ 4944 h 289729"/>
                  <a:gd name="connsiteX8" fmla="*/ 38957 w 141476"/>
                  <a:gd name="connsiteY8" fmla="*/ 0 h 289729"/>
                  <a:gd name="connsiteX9" fmla="*/ 16246 w 141476"/>
                  <a:gd name="connsiteY9" fmla="*/ 0 h 289729"/>
                  <a:gd name="connsiteX10" fmla="*/ 0 w 141476"/>
                  <a:gd name="connsiteY10" fmla="*/ 16246 h 289729"/>
                  <a:gd name="connsiteX11" fmla="*/ 0 w 141476"/>
                  <a:gd name="connsiteY11" fmla="*/ 250008 h 289729"/>
                  <a:gd name="connsiteX12" fmla="*/ 0 w 141476"/>
                  <a:gd name="connsiteY12" fmla="*/ 273483 h 289729"/>
                  <a:gd name="connsiteX13" fmla="*/ 16246 w 141476"/>
                  <a:gd name="connsiteY13" fmla="*/ 289730 h 289729"/>
                  <a:gd name="connsiteX14" fmla="*/ 125230 w 141476"/>
                  <a:gd name="connsiteY14" fmla="*/ 289730 h 289729"/>
                  <a:gd name="connsiteX15" fmla="*/ 141476 w 141476"/>
                  <a:gd name="connsiteY15" fmla="*/ 273483 h 289729"/>
                  <a:gd name="connsiteX16" fmla="*/ 141476 w 141476"/>
                  <a:gd name="connsiteY16" fmla="*/ 250008 h 289729"/>
                  <a:gd name="connsiteX17" fmla="*/ 141476 w 141476"/>
                  <a:gd name="connsiteY17" fmla="*/ 16246 h 289729"/>
                  <a:gd name="connsiteX18" fmla="*/ 125230 w 141476"/>
                  <a:gd name="connsiteY18" fmla="*/ 0 h 289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1476" h="289729">
                    <a:moveTo>
                      <a:pt x="125230" y="0"/>
                    </a:moveTo>
                    <a:lnTo>
                      <a:pt x="102519" y="0"/>
                    </a:lnTo>
                    <a:cubicBezTo>
                      <a:pt x="99788" y="0"/>
                      <a:pt x="97575" y="2213"/>
                      <a:pt x="97575" y="4944"/>
                    </a:cubicBezTo>
                    <a:lnTo>
                      <a:pt x="97575" y="4944"/>
                    </a:lnTo>
                    <a:cubicBezTo>
                      <a:pt x="97575" y="7674"/>
                      <a:pt x="95362" y="9887"/>
                      <a:pt x="92631" y="9887"/>
                    </a:cubicBezTo>
                    <a:lnTo>
                      <a:pt x="48845" y="9887"/>
                    </a:lnTo>
                    <a:cubicBezTo>
                      <a:pt x="46114" y="9887"/>
                      <a:pt x="43901" y="7674"/>
                      <a:pt x="43901" y="4944"/>
                    </a:cubicBezTo>
                    <a:lnTo>
                      <a:pt x="43901" y="4944"/>
                    </a:lnTo>
                    <a:cubicBezTo>
                      <a:pt x="43901" y="2213"/>
                      <a:pt x="41688" y="0"/>
                      <a:pt x="38957" y="0"/>
                    </a:cubicBezTo>
                    <a:lnTo>
                      <a:pt x="16246" y="0"/>
                    </a:lnTo>
                    <a:cubicBezTo>
                      <a:pt x="7274" y="0"/>
                      <a:pt x="0" y="7273"/>
                      <a:pt x="0" y="16246"/>
                    </a:cubicBezTo>
                    <a:lnTo>
                      <a:pt x="0" y="250008"/>
                    </a:lnTo>
                    <a:lnTo>
                      <a:pt x="0" y="273483"/>
                    </a:lnTo>
                    <a:cubicBezTo>
                      <a:pt x="0" y="282455"/>
                      <a:pt x="7273" y="289730"/>
                      <a:pt x="16246" y="289730"/>
                    </a:cubicBezTo>
                    <a:lnTo>
                      <a:pt x="125230" y="289730"/>
                    </a:lnTo>
                    <a:cubicBezTo>
                      <a:pt x="134202" y="289730"/>
                      <a:pt x="141476" y="282457"/>
                      <a:pt x="141476" y="273483"/>
                    </a:cubicBezTo>
                    <a:lnTo>
                      <a:pt x="141476" y="250008"/>
                    </a:lnTo>
                    <a:lnTo>
                      <a:pt x="141476" y="16246"/>
                    </a:lnTo>
                    <a:cubicBezTo>
                      <a:pt x="141475" y="7274"/>
                      <a:pt x="134202" y="0"/>
                      <a:pt x="125230" y="0"/>
                    </a:cubicBezTo>
                    <a:close/>
                  </a:path>
                </a:pathLst>
              </a:custGeom>
              <a:solidFill>
                <a:srgbClr val="E6E6E6"/>
              </a:solidFill>
              <a:ln w="1409" cap="flat">
                <a:noFill/>
                <a:prstDash val="solid"/>
                <a:miter/>
              </a:ln>
            </p:spPr>
            <p:txBody>
              <a:bodyPr rtlCol="0" anchor="ctr"/>
              <a:lstStyle/>
              <a:p>
                <a:endParaRPr lang="th-TH"/>
              </a:p>
            </p:txBody>
          </p:sp>
          <p:sp>
            <p:nvSpPr>
              <p:cNvPr id="266" name="Freeform: Shape 265">
                <a:extLst>
                  <a:ext uri="{FF2B5EF4-FFF2-40B4-BE49-F238E27FC236}">
                    <a16:creationId xmlns:a16="http://schemas.microsoft.com/office/drawing/2014/main" id="{11F5B885-257F-483D-97A7-8AD1AF84DEE8}"/>
                  </a:ext>
                </a:extLst>
              </p:cNvPr>
              <p:cNvSpPr/>
              <p:nvPr/>
            </p:nvSpPr>
            <p:spPr>
              <a:xfrm>
                <a:off x="10254874" y="2349924"/>
                <a:ext cx="141529" cy="240345"/>
              </a:xfrm>
              <a:custGeom>
                <a:avLst/>
                <a:gdLst>
                  <a:gd name="connsiteX0" fmla="*/ 0 w 141529"/>
                  <a:gd name="connsiteY0" fmla="*/ 141513 h 240345"/>
                  <a:gd name="connsiteX1" fmla="*/ 0 w 141529"/>
                  <a:gd name="connsiteY1" fmla="*/ 200608 h 240345"/>
                  <a:gd name="connsiteX2" fmla="*/ 0 w 141529"/>
                  <a:gd name="connsiteY2" fmla="*/ 224093 h 240345"/>
                  <a:gd name="connsiteX3" fmla="*/ 16252 w 141529"/>
                  <a:gd name="connsiteY3" fmla="*/ 240345 h 240345"/>
                  <a:gd name="connsiteX4" fmla="*/ 125278 w 141529"/>
                  <a:gd name="connsiteY4" fmla="*/ 240345 h 240345"/>
                  <a:gd name="connsiteX5" fmla="*/ 141530 w 141529"/>
                  <a:gd name="connsiteY5" fmla="*/ 224093 h 240345"/>
                  <a:gd name="connsiteX6" fmla="*/ 141530 w 141529"/>
                  <a:gd name="connsiteY6" fmla="*/ 200608 h 240345"/>
                  <a:gd name="connsiteX7" fmla="*/ 141530 w 141529"/>
                  <a:gd name="connsiteY7" fmla="*/ 17 h 240345"/>
                  <a:gd name="connsiteX8" fmla="*/ 141506 w 141529"/>
                  <a:gd name="connsiteY8" fmla="*/ 7 h 240345"/>
                  <a:gd name="connsiteX9" fmla="*/ 0 w 141529"/>
                  <a:gd name="connsiteY9" fmla="*/ 141513 h 240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529" h="240345">
                    <a:moveTo>
                      <a:pt x="0" y="141513"/>
                    </a:moveTo>
                    <a:lnTo>
                      <a:pt x="0" y="200608"/>
                    </a:lnTo>
                    <a:lnTo>
                      <a:pt x="0" y="224093"/>
                    </a:lnTo>
                    <a:cubicBezTo>
                      <a:pt x="0" y="233070"/>
                      <a:pt x="7276" y="240345"/>
                      <a:pt x="16252" y="240345"/>
                    </a:cubicBezTo>
                    <a:lnTo>
                      <a:pt x="125278" y="240345"/>
                    </a:lnTo>
                    <a:cubicBezTo>
                      <a:pt x="134253" y="240345"/>
                      <a:pt x="141530" y="233070"/>
                      <a:pt x="141530" y="224093"/>
                    </a:cubicBezTo>
                    <a:lnTo>
                      <a:pt x="141530" y="200608"/>
                    </a:lnTo>
                    <a:lnTo>
                      <a:pt x="141530" y="17"/>
                    </a:lnTo>
                    <a:cubicBezTo>
                      <a:pt x="141530" y="-1"/>
                      <a:pt x="141519" y="-5"/>
                      <a:pt x="141506" y="7"/>
                    </a:cubicBezTo>
                    <a:lnTo>
                      <a:pt x="0" y="141513"/>
                    </a:lnTo>
                    <a:close/>
                  </a:path>
                </a:pathLst>
              </a:custGeom>
              <a:solidFill>
                <a:srgbClr val="D2D2D2"/>
              </a:solidFill>
              <a:ln w="1409" cap="flat">
                <a:noFill/>
                <a:prstDash val="solid"/>
                <a:miter/>
              </a:ln>
            </p:spPr>
            <p:txBody>
              <a:bodyPr rtlCol="0" anchor="ctr"/>
              <a:lstStyle/>
              <a:p>
                <a:endParaRPr lang="th-TH"/>
              </a:p>
            </p:txBody>
          </p:sp>
          <p:sp>
            <p:nvSpPr>
              <p:cNvPr id="267" name="Freeform: Shape 266">
                <a:extLst>
                  <a:ext uri="{FF2B5EF4-FFF2-40B4-BE49-F238E27FC236}">
                    <a16:creationId xmlns:a16="http://schemas.microsoft.com/office/drawing/2014/main" id="{85BB8D3F-9272-4836-9F92-EC32CD4D8A66}"/>
                  </a:ext>
                </a:extLst>
              </p:cNvPr>
              <p:cNvSpPr/>
              <p:nvPr/>
            </p:nvSpPr>
            <p:spPr>
              <a:xfrm>
                <a:off x="10283766" y="2469846"/>
                <a:ext cx="81923" cy="8474"/>
              </a:xfrm>
              <a:custGeom>
                <a:avLst/>
                <a:gdLst>
                  <a:gd name="connsiteX0" fmla="*/ 77686 w 81923"/>
                  <a:gd name="connsiteY0" fmla="*/ 8475 h 8474"/>
                  <a:gd name="connsiteX1" fmla="*/ 4237 w 81923"/>
                  <a:gd name="connsiteY1" fmla="*/ 8475 h 8474"/>
                  <a:gd name="connsiteX2" fmla="*/ 0 w 81923"/>
                  <a:gd name="connsiteY2" fmla="*/ 4237 h 8474"/>
                  <a:gd name="connsiteX3" fmla="*/ 4237 w 81923"/>
                  <a:gd name="connsiteY3" fmla="*/ 0 h 8474"/>
                  <a:gd name="connsiteX4" fmla="*/ 77686 w 81923"/>
                  <a:gd name="connsiteY4" fmla="*/ 0 h 8474"/>
                  <a:gd name="connsiteX5" fmla="*/ 81923 w 81923"/>
                  <a:gd name="connsiteY5" fmla="*/ 4237 h 8474"/>
                  <a:gd name="connsiteX6" fmla="*/ 77686 w 81923"/>
                  <a:gd name="connsiteY6" fmla="*/ 8475 h 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23" h="8474">
                    <a:moveTo>
                      <a:pt x="77686" y="8475"/>
                    </a:moveTo>
                    <a:lnTo>
                      <a:pt x="4237" y="8475"/>
                    </a:lnTo>
                    <a:cubicBezTo>
                      <a:pt x="1897" y="8475"/>
                      <a:pt x="0" y="6578"/>
                      <a:pt x="0" y="4237"/>
                    </a:cubicBezTo>
                    <a:cubicBezTo>
                      <a:pt x="0" y="1897"/>
                      <a:pt x="1897" y="0"/>
                      <a:pt x="4237" y="0"/>
                    </a:cubicBezTo>
                    <a:lnTo>
                      <a:pt x="77686" y="0"/>
                    </a:lnTo>
                    <a:cubicBezTo>
                      <a:pt x="80027" y="0"/>
                      <a:pt x="81923" y="1897"/>
                      <a:pt x="81923" y="4237"/>
                    </a:cubicBezTo>
                    <a:cubicBezTo>
                      <a:pt x="81923" y="6578"/>
                      <a:pt x="80027" y="8475"/>
                      <a:pt x="77686" y="8475"/>
                    </a:cubicBezTo>
                    <a:close/>
                  </a:path>
                </a:pathLst>
              </a:custGeom>
              <a:solidFill>
                <a:srgbClr val="FFFFFF"/>
              </a:solidFill>
              <a:ln w="1409" cap="flat">
                <a:noFill/>
                <a:prstDash val="solid"/>
                <a:miter/>
              </a:ln>
            </p:spPr>
            <p:txBody>
              <a:bodyPr rtlCol="0" anchor="ctr"/>
              <a:lstStyle/>
              <a:p>
                <a:endParaRPr lang="th-TH"/>
              </a:p>
            </p:txBody>
          </p:sp>
          <p:sp>
            <p:nvSpPr>
              <p:cNvPr id="268" name="Freeform: Shape 267">
                <a:extLst>
                  <a:ext uri="{FF2B5EF4-FFF2-40B4-BE49-F238E27FC236}">
                    <a16:creationId xmlns:a16="http://schemas.microsoft.com/office/drawing/2014/main" id="{41B1552C-B7E0-4702-99A6-4007976DD84B}"/>
                  </a:ext>
                </a:extLst>
              </p:cNvPr>
              <p:cNvSpPr/>
              <p:nvPr/>
            </p:nvSpPr>
            <p:spPr>
              <a:xfrm>
                <a:off x="10283766" y="2489621"/>
                <a:ext cx="81923" cy="8474"/>
              </a:xfrm>
              <a:custGeom>
                <a:avLst/>
                <a:gdLst>
                  <a:gd name="connsiteX0" fmla="*/ 77686 w 81923"/>
                  <a:gd name="connsiteY0" fmla="*/ 8475 h 8474"/>
                  <a:gd name="connsiteX1" fmla="*/ 4237 w 81923"/>
                  <a:gd name="connsiteY1" fmla="*/ 8475 h 8474"/>
                  <a:gd name="connsiteX2" fmla="*/ 0 w 81923"/>
                  <a:gd name="connsiteY2" fmla="*/ 4237 h 8474"/>
                  <a:gd name="connsiteX3" fmla="*/ 4237 w 81923"/>
                  <a:gd name="connsiteY3" fmla="*/ 0 h 8474"/>
                  <a:gd name="connsiteX4" fmla="*/ 77686 w 81923"/>
                  <a:gd name="connsiteY4" fmla="*/ 0 h 8474"/>
                  <a:gd name="connsiteX5" fmla="*/ 81923 w 81923"/>
                  <a:gd name="connsiteY5" fmla="*/ 4237 h 8474"/>
                  <a:gd name="connsiteX6" fmla="*/ 77686 w 81923"/>
                  <a:gd name="connsiteY6" fmla="*/ 8475 h 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923" h="8474">
                    <a:moveTo>
                      <a:pt x="77686" y="8475"/>
                    </a:moveTo>
                    <a:lnTo>
                      <a:pt x="4237" y="8475"/>
                    </a:lnTo>
                    <a:cubicBezTo>
                      <a:pt x="1897" y="8475"/>
                      <a:pt x="0" y="6578"/>
                      <a:pt x="0" y="4237"/>
                    </a:cubicBezTo>
                    <a:cubicBezTo>
                      <a:pt x="0" y="1897"/>
                      <a:pt x="1897" y="0"/>
                      <a:pt x="4237" y="0"/>
                    </a:cubicBezTo>
                    <a:lnTo>
                      <a:pt x="77686" y="0"/>
                    </a:lnTo>
                    <a:cubicBezTo>
                      <a:pt x="80027" y="0"/>
                      <a:pt x="81923" y="1897"/>
                      <a:pt x="81923" y="4237"/>
                    </a:cubicBezTo>
                    <a:cubicBezTo>
                      <a:pt x="81923" y="6578"/>
                      <a:pt x="80027" y="8475"/>
                      <a:pt x="77686" y="8475"/>
                    </a:cubicBezTo>
                    <a:close/>
                  </a:path>
                </a:pathLst>
              </a:custGeom>
              <a:solidFill>
                <a:srgbClr val="FFFFFF"/>
              </a:solidFill>
              <a:ln w="1409" cap="flat">
                <a:noFill/>
                <a:prstDash val="solid"/>
                <a:miter/>
              </a:ln>
            </p:spPr>
            <p:txBody>
              <a:bodyPr rtlCol="0" anchor="ctr"/>
              <a:lstStyle/>
              <a:p>
                <a:endParaRPr lang="th-TH"/>
              </a:p>
            </p:txBody>
          </p:sp>
        </p:grpSp>
      </p:grpSp>
      <p:sp>
        <p:nvSpPr>
          <p:cNvPr id="270" name="Content Placeholder 2">
            <a:extLst>
              <a:ext uri="{FF2B5EF4-FFF2-40B4-BE49-F238E27FC236}">
                <a16:creationId xmlns:a16="http://schemas.microsoft.com/office/drawing/2014/main" id="{9A62E8C4-8037-406F-A4BD-7DAA1C015600}"/>
              </a:ext>
            </a:extLst>
          </p:cNvPr>
          <p:cNvSpPr txBox="1">
            <a:spLocks/>
          </p:cNvSpPr>
          <p:nvPr/>
        </p:nvSpPr>
        <p:spPr>
          <a:xfrm>
            <a:off x="368859" y="5201838"/>
            <a:ext cx="2094933" cy="847766"/>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th-TH">
                <a:solidFill>
                  <a:srgbClr val="162F65"/>
                </a:solidFill>
                <a:latin typeface="DB Helvethaica X 55 Regular" panose="02000506090000020004" pitchFamily="2" charset="-34"/>
                <a:cs typeface="DB Helvethaica X 55 Regular" panose="02000506090000020004" pitchFamily="2" charset="-34"/>
              </a:rPr>
              <a:t>เก็บจาก “ทรัพย์สิน”</a:t>
            </a:r>
          </a:p>
          <a:p>
            <a:pPr>
              <a:spcBef>
                <a:spcPts val="0"/>
              </a:spcBef>
            </a:pPr>
            <a:r>
              <a:rPr lang="th-TH">
                <a:solidFill>
                  <a:srgbClr val="162F65"/>
                </a:solidFill>
                <a:latin typeface="DB Helvethaica X 55 Regular" panose="02000506090000020004" pitchFamily="2" charset="-34"/>
                <a:cs typeface="DB Helvethaica X 55 Regular" panose="02000506090000020004" pitchFamily="2" charset="-34"/>
              </a:rPr>
              <a:t>ที่ได้รับจากเจ้ามรดก</a:t>
            </a:r>
          </a:p>
        </p:txBody>
      </p:sp>
      <p:sp>
        <p:nvSpPr>
          <p:cNvPr id="271" name="Content Placeholder 2">
            <a:extLst>
              <a:ext uri="{FF2B5EF4-FFF2-40B4-BE49-F238E27FC236}">
                <a16:creationId xmlns:a16="http://schemas.microsoft.com/office/drawing/2014/main" id="{EF007A85-444E-49AF-BF13-B1FDB94408C3}"/>
              </a:ext>
            </a:extLst>
          </p:cNvPr>
          <p:cNvSpPr txBox="1">
            <a:spLocks/>
          </p:cNvSpPr>
          <p:nvPr/>
        </p:nvSpPr>
        <p:spPr>
          <a:xfrm>
            <a:off x="2593263" y="5201837"/>
            <a:ext cx="2264073" cy="1220347"/>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th-TH">
                <a:solidFill>
                  <a:srgbClr val="162F65"/>
                </a:solidFill>
                <a:latin typeface="DB Helvethaica X 55 Regular" panose="02000506090000020004" pitchFamily="2" charset="-34"/>
                <a:cs typeface="DB Helvethaica X 55 Regular" panose="02000506090000020004" pitchFamily="2" charset="-34"/>
              </a:rPr>
              <a:t>เก็บจาก “สิ่งปลูกสร้าง” </a:t>
            </a:r>
          </a:p>
          <a:p>
            <a:pPr>
              <a:spcBef>
                <a:spcPts val="0"/>
              </a:spcBef>
            </a:pPr>
            <a:r>
              <a:rPr lang="th-TH">
                <a:solidFill>
                  <a:srgbClr val="162F65"/>
                </a:solidFill>
                <a:latin typeface="DB Helvethaica X 55 Regular" panose="02000506090000020004" pitchFamily="2" charset="-34"/>
                <a:cs typeface="DB Helvethaica X 55 Regular" panose="02000506090000020004" pitchFamily="2" charset="-34"/>
              </a:rPr>
              <a:t>ที่เจ้าของมีรายได้</a:t>
            </a:r>
          </a:p>
          <a:p>
            <a:pPr>
              <a:spcBef>
                <a:spcPts val="0"/>
              </a:spcBef>
            </a:pPr>
            <a:r>
              <a:rPr lang="th-TH">
                <a:solidFill>
                  <a:srgbClr val="162F65"/>
                </a:solidFill>
                <a:latin typeface="DB Helvethaica X 55 Regular" panose="02000506090000020004" pitchFamily="2" charset="-34"/>
                <a:cs typeface="DB Helvethaica X 55 Regular" panose="02000506090000020004" pitchFamily="2" charset="-34"/>
              </a:rPr>
              <a:t>จากการเช่า</a:t>
            </a:r>
          </a:p>
        </p:txBody>
      </p:sp>
      <p:sp>
        <p:nvSpPr>
          <p:cNvPr id="272" name="Content Placeholder 2">
            <a:extLst>
              <a:ext uri="{FF2B5EF4-FFF2-40B4-BE49-F238E27FC236}">
                <a16:creationId xmlns:a16="http://schemas.microsoft.com/office/drawing/2014/main" id="{95A7D522-FF1D-4419-974B-A80EEEE5E614}"/>
              </a:ext>
            </a:extLst>
          </p:cNvPr>
          <p:cNvSpPr txBox="1">
            <a:spLocks/>
          </p:cNvSpPr>
          <p:nvPr/>
        </p:nvSpPr>
        <p:spPr>
          <a:xfrm>
            <a:off x="7029686" y="5219401"/>
            <a:ext cx="2584197" cy="1206645"/>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th-TH">
                <a:solidFill>
                  <a:srgbClr val="162F65"/>
                </a:solidFill>
                <a:latin typeface="DB Helvethaica X 55 Regular" panose="02000506090000020004" pitchFamily="2" charset="-34"/>
                <a:cs typeface="DB Helvethaica X 55 Regular" panose="02000506090000020004" pitchFamily="2" charset="-34"/>
              </a:rPr>
              <a:t>เก็บจาก </a:t>
            </a:r>
          </a:p>
          <a:p>
            <a:pPr>
              <a:spcBef>
                <a:spcPts val="0"/>
              </a:spcBef>
            </a:pPr>
            <a:r>
              <a:rPr lang="th-TH">
                <a:solidFill>
                  <a:srgbClr val="162F65"/>
                </a:solidFill>
                <a:latin typeface="DB Helvethaica X 55 Regular" panose="02000506090000020004" pitchFamily="2" charset="-34"/>
                <a:cs typeface="DB Helvethaica X 55 Regular" panose="02000506090000020004" pitchFamily="2" charset="-34"/>
              </a:rPr>
              <a:t>“ป้ายที่มีชื่อ ยี่ห้อ หรือเครื่องหมายประกอบการค้า” </a:t>
            </a:r>
          </a:p>
        </p:txBody>
      </p:sp>
      <p:grpSp>
        <p:nvGrpSpPr>
          <p:cNvPr id="291" name="Group 290">
            <a:extLst>
              <a:ext uri="{FF2B5EF4-FFF2-40B4-BE49-F238E27FC236}">
                <a16:creationId xmlns:a16="http://schemas.microsoft.com/office/drawing/2014/main" id="{28756B6B-F9FC-4AB2-9269-752BCEA90454}"/>
              </a:ext>
            </a:extLst>
          </p:cNvPr>
          <p:cNvGrpSpPr/>
          <p:nvPr/>
        </p:nvGrpSpPr>
        <p:grpSpPr>
          <a:xfrm>
            <a:off x="1077290" y="1832036"/>
            <a:ext cx="10037420" cy="995192"/>
            <a:chOff x="1077290" y="1832036"/>
            <a:chExt cx="10037420" cy="995192"/>
          </a:xfrm>
        </p:grpSpPr>
        <p:sp>
          <p:nvSpPr>
            <p:cNvPr id="275" name="Rectangle 50">
              <a:extLst>
                <a:ext uri="{FF2B5EF4-FFF2-40B4-BE49-F238E27FC236}">
                  <a16:creationId xmlns:a16="http://schemas.microsoft.com/office/drawing/2014/main" id="{0FD341DE-BEE6-4E88-8283-439FE4858363}"/>
                </a:ext>
              </a:extLst>
            </p:cNvPr>
            <p:cNvSpPr/>
            <p:nvPr/>
          </p:nvSpPr>
          <p:spPr>
            <a:xfrm flipH="1">
              <a:off x="1694790" y="1832036"/>
              <a:ext cx="9015012" cy="995192"/>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200">
                <a:solidFill>
                  <a:srgbClr val="253557"/>
                </a:solidFill>
              </a:endParaRPr>
            </a:p>
          </p:txBody>
        </p:sp>
        <p:sp>
          <p:nvSpPr>
            <p:cNvPr id="274" name="Content Placeholder 2">
              <a:extLst>
                <a:ext uri="{FF2B5EF4-FFF2-40B4-BE49-F238E27FC236}">
                  <a16:creationId xmlns:a16="http://schemas.microsoft.com/office/drawing/2014/main" id="{7D93D164-B2B1-45A6-978C-D2788BE5C362}"/>
                </a:ext>
              </a:extLst>
            </p:cNvPr>
            <p:cNvSpPr txBox="1">
              <a:spLocks/>
            </p:cNvSpPr>
            <p:nvPr/>
          </p:nvSpPr>
          <p:spPr>
            <a:xfrm>
              <a:off x="1077290" y="2047282"/>
              <a:ext cx="10037420" cy="611502"/>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th-TH" sz="2800">
                  <a:solidFill>
                    <a:srgbClr val="162F65"/>
                  </a:solidFill>
                  <a:latin typeface="DB Helvethaica X 55 Regular" panose="02000506090000020004" pitchFamily="2" charset="-34"/>
                  <a:cs typeface="DB Helvethaica X 55 Regular" panose="02000506090000020004" pitchFamily="2" charset="-34"/>
                </a:rPr>
                <a:t>ภาษีทางตรง คือ ภาษีที่ที่เรียกเก็บจากรายได้และทรัพย์สินต่างๆของบุคคล หรือนิติบุคคล </a:t>
              </a:r>
            </a:p>
            <a:p>
              <a:pPr>
                <a:spcBef>
                  <a:spcPts val="0"/>
                </a:spcBef>
              </a:pPr>
              <a:r>
                <a:rPr lang="th-TH" sz="2800">
                  <a:solidFill>
                    <a:srgbClr val="162F65"/>
                  </a:solidFill>
                  <a:latin typeface="DB Helvethaica X 55 Regular" panose="02000506090000020004" pitchFamily="2" charset="-34"/>
                  <a:cs typeface="DB Helvethaica X 55 Regular" panose="02000506090000020004" pitchFamily="2" charset="-34"/>
                </a:rPr>
                <a:t>โดยส่วนใหญ่จะ</a:t>
              </a:r>
              <a:r>
                <a:rPr lang="th-TH" sz="2800" b="1">
                  <a:solidFill>
                    <a:srgbClr val="162F65"/>
                  </a:solidFill>
                  <a:latin typeface="DB Helvethaica X 55 Regular" panose="02000506090000020004" pitchFamily="2" charset="-34"/>
                  <a:cs typeface="DB Helvethaica X 55 Regular" panose="02000506090000020004" pitchFamily="2" charset="-34"/>
                </a:rPr>
                <a:t>ไม่สามารถผลักภาระภาษีไปยังผู้อื่นได้</a:t>
              </a:r>
            </a:p>
          </p:txBody>
        </p:sp>
      </p:grpSp>
      <p:grpSp>
        <p:nvGrpSpPr>
          <p:cNvPr id="276" name="Group 275">
            <a:extLst>
              <a:ext uri="{FF2B5EF4-FFF2-40B4-BE49-F238E27FC236}">
                <a16:creationId xmlns:a16="http://schemas.microsoft.com/office/drawing/2014/main" id="{A7780104-0AE3-4D3D-961E-0C7446C7763E}"/>
              </a:ext>
            </a:extLst>
          </p:cNvPr>
          <p:cNvGrpSpPr/>
          <p:nvPr/>
        </p:nvGrpSpPr>
        <p:grpSpPr>
          <a:xfrm>
            <a:off x="4972499" y="4305345"/>
            <a:ext cx="2094933" cy="840661"/>
            <a:chOff x="6614431" y="2188359"/>
            <a:chExt cx="1850324" cy="634789"/>
          </a:xfrm>
        </p:grpSpPr>
        <p:sp>
          <p:nvSpPr>
            <p:cNvPr id="277" name="Rectangle 50">
              <a:extLst>
                <a:ext uri="{FF2B5EF4-FFF2-40B4-BE49-F238E27FC236}">
                  <a16:creationId xmlns:a16="http://schemas.microsoft.com/office/drawing/2014/main" id="{B24B2942-719B-478C-B91A-A966D563E397}"/>
                </a:ext>
              </a:extLst>
            </p:cNvPr>
            <p:cNvSpPr/>
            <p:nvPr/>
          </p:nvSpPr>
          <p:spPr>
            <a:xfrm flipH="1">
              <a:off x="6614431" y="2188359"/>
              <a:ext cx="1850324" cy="634789"/>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200">
                <a:solidFill>
                  <a:srgbClr val="253557"/>
                </a:solidFill>
              </a:endParaRPr>
            </a:p>
          </p:txBody>
        </p:sp>
        <p:sp>
          <p:nvSpPr>
            <p:cNvPr id="278" name="Content Placeholder 2">
              <a:extLst>
                <a:ext uri="{FF2B5EF4-FFF2-40B4-BE49-F238E27FC236}">
                  <a16:creationId xmlns:a16="http://schemas.microsoft.com/office/drawing/2014/main" id="{8E84C846-DD73-4BE4-A571-8C7228B1675C}"/>
                </a:ext>
              </a:extLst>
            </p:cNvPr>
            <p:cNvSpPr txBox="1">
              <a:spLocks/>
            </p:cNvSpPr>
            <p:nvPr/>
          </p:nvSpPr>
          <p:spPr>
            <a:xfrm>
              <a:off x="6753119" y="2289910"/>
              <a:ext cx="1572947" cy="455936"/>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h-TH" sz="2800">
                  <a:solidFill>
                    <a:srgbClr val="162F65"/>
                  </a:solidFill>
                  <a:latin typeface="DB Helvethaica X 55 Regular" panose="02000506090000020004" pitchFamily="2" charset="-34"/>
                  <a:cs typeface="DB Helvethaica X 55 Regular" panose="02000506090000020004" pitchFamily="2" charset="-34"/>
                </a:rPr>
                <a:t>ภาษีบำรุงท้องที่</a:t>
              </a:r>
            </a:p>
          </p:txBody>
        </p:sp>
      </p:grpSp>
      <p:grpSp>
        <p:nvGrpSpPr>
          <p:cNvPr id="283" name="Group 282">
            <a:extLst>
              <a:ext uri="{FF2B5EF4-FFF2-40B4-BE49-F238E27FC236}">
                <a16:creationId xmlns:a16="http://schemas.microsoft.com/office/drawing/2014/main" id="{A2DD30DF-EF92-4DCE-9478-3D04D478BB61}"/>
              </a:ext>
            </a:extLst>
          </p:cNvPr>
          <p:cNvGrpSpPr/>
          <p:nvPr/>
        </p:nvGrpSpPr>
        <p:grpSpPr>
          <a:xfrm>
            <a:off x="592202" y="3204769"/>
            <a:ext cx="1725803" cy="960369"/>
            <a:chOff x="420364" y="3046133"/>
            <a:chExt cx="2033602" cy="1131653"/>
          </a:xfrm>
        </p:grpSpPr>
        <p:pic>
          <p:nvPicPr>
            <p:cNvPr id="280" name="Picture 279" descr="A picture containing graphical user interface&#10;&#10;Description automatically generated">
              <a:extLst>
                <a:ext uri="{FF2B5EF4-FFF2-40B4-BE49-F238E27FC236}">
                  <a16:creationId xmlns:a16="http://schemas.microsoft.com/office/drawing/2014/main" id="{D723574F-FC31-438C-B6A3-8CB9B3CBF8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78652" y="3121122"/>
              <a:ext cx="1075314" cy="660870"/>
            </a:xfrm>
            <a:prstGeom prst="rect">
              <a:avLst/>
            </a:prstGeom>
          </p:spPr>
        </p:pic>
        <p:pic>
          <p:nvPicPr>
            <p:cNvPr id="282" name="Picture 281">
              <a:extLst>
                <a:ext uri="{FF2B5EF4-FFF2-40B4-BE49-F238E27FC236}">
                  <a16:creationId xmlns:a16="http://schemas.microsoft.com/office/drawing/2014/main" id="{22938F15-F43A-40C3-A946-524C72BA997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6980" y="3046133"/>
              <a:ext cx="783835" cy="656234"/>
            </a:xfrm>
            <a:prstGeom prst="rect">
              <a:avLst/>
            </a:prstGeom>
          </p:spPr>
        </p:pic>
        <p:grpSp>
          <p:nvGrpSpPr>
            <p:cNvPr id="19" name="Group 18">
              <a:extLst>
                <a:ext uri="{FF2B5EF4-FFF2-40B4-BE49-F238E27FC236}">
                  <a16:creationId xmlns:a16="http://schemas.microsoft.com/office/drawing/2014/main" id="{28DFCD93-3AEF-4238-924C-89AE51451A75}"/>
                </a:ext>
              </a:extLst>
            </p:cNvPr>
            <p:cNvGrpSpPr/>
            <p:nvPr/>
          </p:nvGrpSpPr>
          <p:grpSpPr>
            <a:xfrm>
              <a:off x="420364" y="3451004"/>
              <a:ext cx="1892292" cy="726782"/>
              <a:chOff x="1407266" y="1950110"/>
              <a:chExt cx="1917531" cy="736476"/>
            </a:xfrm>
          </p:grpSpPr>
          <p:pic>
            <p:nvPicPr>
              <p:cNvPr id="3" name="Picture 2">
                <a:extLst>
                  <a:ext uri="{FF2B5EF4-FFF2-40B4-BE49-F238E27FC236}">
                    <a16:creationId xmlns:a16="http://schemas.microsoft.com/office/drawing/2014/main" id="{7A684F2A-868C-4A76-80DF-CEEB55591EC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07266" y="1950110"/>
                <a:ext cx="1917531" cy="736476"/>
              </a:xfrm>
              <a:prstGeom prst="rect">
                <a:avLst/>
              </a:prstGeom>
            </p:spPr>
          </p:pic>
          <p:pic>
            <p:nvPicPr>
              <p:cNvPr id="7" name="Picture 6" descr="A picture containing text, room, gambling house, scene&#10;&#10;Description automatically generated">
                <a:extLst>
                  <a:ext uri="{FF2B5EF4-FFF2-40B4-BE49-F238E27FC236}">
                    <a16:creationId xmlns:a16="http://schemas.microsoft.com/office/drawing/2014/main" id="{630359E2-79EB-417E-807D-444EDF6F5B6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27043" y="2135495"/>
                <a:ext cx="723777" cy="508417"/>
              </a:xfrm>
              <a:prstGeom prst="rect">
                <a:avLst/>
              </a:prstGeom>
            </p:spPr>
          </p:pic>
        </p:grpSp>
      </p:grpSp>
      <p:pic>
        <p:nvPicPr>
          <p:cNvPr id="285" name="Picture 284" descr="Shape, polygon&#10;&#10;Description automatically generated">
            <a:extLst>
              <a:ext uri="{FF2B5EF4-FFF2-40B4-BE49-F238E27FC236}">
                <a16:creationId xmlns:a16="http://schemas.microsoft.com/office/drawing/2014/main" id="{8364C099-AE66-4F02-B342-2F7FD2C4A4C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63415" y="3078922"/>
            <a:ext cx="699476" cy="1088074"/>
          </a:xfrm>
          <a:prstGeom prst="rect">
            <a:avLst/>
          </a:prstGeom>
        </p:spPr>
      </p:pic>
      <p:sp>
        <p:nvSpPr>
          <p:cNvPr id="287" name="Content Placeholder 2">
            <a:extLst>
              <a:ext uri="{FF2B5EF4-FFF2-40B4-BE49-F238E27FC236}">
                <a16:creationId xmlns:a16="http://schemas.microsoft.com/office/drawing/2014/main" id="{CEF4FC00-0347-4F3E-A129-C2F5A6EEA744}"/>
              </a:ext>
            </a:extLst>
          </p:cNvPr>
          <p:cNvSpPr txBox="1">
            <a:spLocks/>
          </p:cNvSpPr>
          <p:nvPr/>
        </p:nvSpPr>
        <p:spPr>
          <a:xfrm>
            <a:off x="9613883" y="5201838"/>
            <a:ext cx="2094933" cy="847766"/>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th-TH">
                <a:solidFill>
                  <a:srgbClr val="162F65"/>
                </a:solidFill>
                <a:latin typeface="DB Helvethaica X 55 Regular" panose="02000506090000020004" pitchFamily="2" charset="-34"/>
                <a:cs typeface="DB Helvethaica X 55 Regular" panose="02000506090000020004" pitchFamily="2" charset="-34"/>
              </a:rPr>
              <a:t>เก็บจาก “เงินได้”</a:t>
            </a:r>
          </a:p>
          <a:p>
            <a:pPr>
              <a:spcBef>
                <a:spcPts val="0"/>
              </a:spcBef>
            </a:pPr>
            <a:r>
              <a:rPr lang="th-TH">
                <a:solidFill>
                  <a:srgbClr val="162F65"/>
                </a:solidFill>
                <a:latin typeface="DB Helvethaica X 55 Regular" panose="02000506090000020004" pitchFamily="2" charset="-34"/>
                <a:cs typeface="DB Helvethaica X 55 Regular" panose="02000506090000020004" pitchFamily="2" charset="-34"/>
              </a:rPr>
              <a:t>ที่ได้จากการทำงาน </a:t>
            </a:r>
          </a:p>
        </p:txBody>
      </p:sp>
      <p:sp>
        <p:nvSpPr>
          <p:cNvPr id="288" name="Content Placeholder 2">
            <a:extLst>
              <a:ext uri="{FF2B5EF4-FFF2-40B4-BE49-F238E27FC236}">
                <a16:creationId xmlns:a16="http://schemas.microsoft.com/office/drawing/2014/main" id="{A0686DEC-E07F-4857-9AC2-D37B331AB14C}"/>
              </a:ext>
            </a:extLst>
          </p:cNvPr>
          <p:cNvSpPr txBox="1">
            <a:spLocks/>
          </p:cNvSpPr>
          <p:nvPr/>
        </p:nvSpPr>
        <p:spPr>
          <a:xfrm>
            <a:off x="4934753" y="5201838"/>
            <a:ext cx="2094933" cy="1206646"/>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th-TH">
                <a:solidFill>
                  <a:srgbClr val="162F65"/>
                </a:solidFill>
                <a:latin typeface="DB Helvethaica X 55 Regular" panose="02000506090000020004" pitchFamily="2" charset="-34"/>
                <a:cs typeface="DB Helvethaica X 55 Regular" panose="02000506090000020004" pitchFamily="2" charset="-34"/>
              </a:rPr>
              <a:t>เก็บจาก “ที่ดิน” </a:t>
            </a:r>
          </a:p>
          <a:p>
            <a:pPr>
              <a:spcBef>
                <a:spcPts val="0"/>
              </a:spcBef>
            </a:pPr>
            <a:r>
              <a:rPr lang="th-TH">
                <a:solidFill>
                  <a:srgbClr val="162F65"/>
                </a:solidFill>
                <a:latin typeface="DB Helvethaica X 55 Regular" panose="02000506090000020004" pitchFamily="2" charset="-34"/>
                <a:cs typeface="DB Helvethaica X 55 Regular" panose="02000506090000020004" pitchFamily="2" charset="-34"/>
              </a:rPr>
              <a:t>ทั้งที่ดินเปล่าและ</a:t>
            </a:r>
          </a:p>
          <a:p>
            <a:pPr>
              <a:spcBef>
                <a:spcPts val="0"/>
              </a:spcBef>
            </a:pPr>
            <a:r>
              <a:rPr lang="th-TH">
                <a:solidFill>
                  <a:srgbClr val="162F65"/>
                </a:solidFill>
                <a:latin typeface="DB Helvethaica X 55 Regular" panose="02000506090000020004" pitchFamily="2" charset="-34"/>
                <a:cs typeface="DB Helvethaica X 55 Regular" panose="02000506090000020004" pitchFamily="2" charset="-34"/>
              </a:rPr>
              <a:t>ที่ดินที่มีสิ่งปลูกสร้าง</a:t>
            </a:r>
          </a:p>
        </p:txBody>
      </p:sp>
      <p:pic>
        <p:nvPicPr>
          <p:cNvPr id="290" name="Graphic 289" descr="House with solid fill">
            <a:extLst>
              <a:ext uri="{FF2B5EF4-FFF2-40B4-BE49-F238E27FC236}">
                <a16:creationId xmlns:a16="http://schemas.microsoft.com/office/drawing/2014/main" id="{4232273D-7DD1-42D5-9ADB-09C624AC3DE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257516" y="3313085"/>
            <a:ext cx="914400" cy="914400"/>
          </a:xfrm>
          <a:prstGeom prst="rect">
            <a:avLst/>
          </a:prstGeom>
        </p:spPr>
      </p:pic>
    </p:spTree>
    <p:extLst>
      <p:ext uri="{BB962C8B-B14F-4D97-AF65-F5344CB8AC3E}">
        <p14:creationId xmlns:p14="http://schemas.microsoft.com/office/powerpoint/2010/main" val="309975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4"/>
                                        </p:tgtEl>
                                        <p:attrNameLst>
                                          <p:attrName>style.visibility</p:attrName>
                                        </p:attrNameLst>
                                      </p:cBhvr>
                                      <p:to>
                                        <p:strVal val="visible"/>
                                      </p:to>
                                    </p:set>
                                    <p:animEffect transition="in" filter="fade">
                                      <p:cBhvr>
                                        <p:cTn id="7" dur="500"/>
                                        <p:tgtEl>
                                          <p:spTgt spid="23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0"/>
                                        </p:tgtEl>
                                        <p:attrNameLst>
                                          <p:attrName>style.visibility</p:attrName>
                                        </p:attrNameLst>
                                      </p:cBhvr>
                                      <p:to>
                                        <p:strVal val="visible"/>
                                      </p:to>
                                    </p:set>
                                    <p:animEffect transition="in" filter="fade">
                                      <p:cBhvr>
                                        <p:cTn id="10" dur="500"/>
                                        <p:tgtEl>
                                          <p:spTgt spid="270"/>
                                        </p:tgtEl>
                                      </p:cBhvr>
                                    </p:animEffect>
                                  </p:childTnLst>
                                </p:cTn>
                              </p:par>
                              <p:par>
                                <p:cTn id="11" presetID="10" presetClass="entr" presetSubtype="0" fill="hold" nodeType="withEffect">
                                  <p:stCondLst>
                                    <p:cond delay="0"/>
                                  </p:stCondLst>
                                  <p:childTnLst>
                                    <p:set>
                                      <p:cBhvr>
                                        <p:cTn id="12" dur="1" fill="hold">
                                          <p:stCondLst>
                                            <p:cond delay="0"/>
                                          </p:stCondLst>
                                        </p:cTn>
                                        <p:tgtEl>
                                          <p:spTgt spid="283"/>
                                        </p:tgtEl>
                                        <p:attrNameLst>
                                          <p:attrName>style.visibility</p:attrName>
                                        </p:attrNameLst>
                                      </p:cBhvr>
                                      <p:to>
                                        <p:strVal val="visible"/>
                                      </p:to>
                                    </p:set>
                                    <p:animEffect transition="in" filter="fade">
                                      <p:cBhvr>
                                        <p:cTn id="13" dur="500"/>
                                        <p:tgtEl>
                                          <p:spTgt spid="28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50"/>
                                        </p:tgtEl>
                                        <p:attrNameLst>
                                          <p:attrName>style.visibility</p:attrName>
                                        </p:attrNameLst>
                                      </p:cBhvr>
                                      <p:to>
                                        <p:strVal val="visible"/>
                                      </p:to>
                                    </p:set>
                                    <p:animEffect transition="in" filter="fade">
                                      <p:cBhvr>
                                        <p:cTn id="18" dur="500"/>
                                        <p:tgtEl>
                                          <p:spTgt spid="250"/>
                                        </p:tgtEl>
                                      </p:cBhvr>
                                    </p:animEffect>
                                  </p:childTnLst>
                                </p:cTn>
                              </p:par>
                              <p:par>
                                <p:cTn id="19" presetID="10" presetClass="entr" presetSubtype="0" fill="hold" nodeType="withEffect">
                                  <p:stCondLst>
                                    <p:cond delay="0"/>
                                  </p:stCondLst>
                                  <p:childTnLst>
                                    <p:set>
                                      <p:cBhvr>
                                        <p:cTn id="20" dur="1" fill="hold">
                                          <p:stCondLst>
                                            <p:cond delay="0"/>
                                          </p:stCondLst>
                                        </p:cTn>
                                        <p:tgtEl>
                                          <p:spTgt spid="239"/>
                                        </p:tgtEl>
                                        <p:attrNameLst>
                                          <p:attrName>style.visibility</p:attrName>
                                        </p:attrNameLst>
                                      </p:cBhvr>
                                      <p:to>
                                        <p:strVal val="visible"/>
                                      </p:to>
                                    </p:set>
                                    <p:animEffect transition="in" filter="fade">
                                      <p:cBhvr>
                                        <p:cTn id="21" dur="500"/>
                                        <p:tgtEl>
                                          <p:spTgt spid="239"/>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71"/>
                                        </p:tgtEl>
                                        <p:attrNameLst>
                                          <p:attrName>style.visibility</p:attrName>
                                        </p:attrNameLst>
                                      </p:cBhvr>
                                      <p:to>
                                        <p:strVal val="visible"/>
                                      </p:to>
                                    </p:set>
                                    <p:animEffect transition="in" filter="fade">
                                      <p:cBhvr>
                                        <p:cTn id="24" dur="500"/>
                                        <p:tgtEl>
                                          <p:spTgt spid="27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85"/>
                                        </p:tgtEl>
                                        <p:attrNameLst>
                                          <p:attrName>style.visibility</p:attrName>
                                        </p:attrNameLst>
                                      </p:cBhvr>
                                      <p:to>
                                        <p:strVal val="visible"/>
                                      </p:to>
                                    </p:set>
                                    <p:animEffect transition="in" filter="fade">
                                      <p:cBhvr>
                                        <p:cTn id="29" dur="500"/>
                                        <p:tgtEl>
                                          <p:spTgt spid="285"/>
                                        </p:tgtEl>
                                      </p:cBhvr>
                                    </p:animEffect>
                                  </p:childTnLst>
                                </p:cTn>
                              </p:par>
                              <p:par>
                                <p:cTn id="30" presetID="10" presetClass="entr" presetSubtype="0" fill="hold" nodeType="withEffect">
                                  <p:stCondLst>
                                    <p:cond delay="0"/>
                                  </p:stCondLst>
                                  <p:childTnLst>
                                    <p:set>
                                      <p:cBhvr>
                                        <p:cTn id="31" dur="1" fill="hold">
                                          <p:stCondLst>
                                            <p:cond delay="0"/>
                                          </p:stCondLst>
                                        </p:cTn>
                                        <p:tgtEl>
                                          <p:spTgt spid="290"/>
                                        </p:tgtEl>
                                        <p:attrNameLst>
                                          <p:attrName>style.visibility</p:attrName>
                                        </p:attrNameLst>
                                      </p:cBhvr>
                                      <p:to>
                                        <p:strVal val="visible"/>
                                      </p:to>
                                    </p:set>
                                    <p:animEffect transition="in" filter="fade">
                                      <p:cBhvr>
                                        <p:cTn id="32" dur="500"/>
                                        <p:tgtEl>
                                          <p:spTgt spid="290"/>
                                        </p:tgtEl>
                                      </p:cBhvr>
                                    </p:animEffect>
                                  </p:childTnLst>
                                </p:cTn>
                              </p:par>
                              <p:par>
                                <p:cTn id="33" presetID="10" presetClass="entr" presetSubtype="0" fill="hold" nodeType="withEffect">
                                  <p:stCondLst>
                                    <p:cond delay="0"/>
                                  </p:stCondLst>
                                  <p:childTnLst>
                                    <p:set>
                                      <p:cBhvr>
                                        <p:cTn id="34" dur="1" fill="hold">
                                          <p:stCondLst>
                                            <p:cond delay="0"/>
                                          </p:stCondLst>
                                        </p:cTn>
                                        <p:tgtEl>
                                          <p:spTgt spid="276"/>
                                        </p:tgtEl>
                                        <p:attrNameLst>
                                          <p:attrName>style.visibility</p:attrName>
                                        </p:attrNameLst>
                                      </p:cBhvr>
                                      <p:to>
                                        <p:strVal val="visible"/>
                                      </p:to>
                                    </p:set>
                                    <p:animEffect transition="in" filter="fade">
                                      <p:cBhvr>
                                        <p:cTn id="35" dur="500"/>
                                        <p:tgtEl>
                                          <p:spTgt spid="276"/>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88"/>
                                        </p:tgtEl>
                                        <p:attrNameLst>
                                          <p:attrName>style.visibility</p:attrName>
                                        </p:attrNameLst>
                                      </p:cBhvr>
                                      <p:to>
                                        <p:strVal val="visible"/>
                                      </p:to>
                                    </p:set>
                                    <p:animEffect transition="in" filter="fade">
                                      <p:cBhvr>
                                        <p:cTn id="38" dur="500"/>
                                        <p:tgtEl>
                                          <p:spTgt spid="28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6"/>
                                        </p:tgtEl>
                                        <p:attrNameLst>
                                          <p:attrName>style.visibility</p:attrName>
                                        </p:attrNameLst>
                                      </p:cBhvr>
                                      <p:to>
                                        <p:strVal val="visible"/>
                                      </p:to>
                                    </p:set>
                                    <p:animEffect transition="in" filter="fade">
                                      <p:cBhvr>
                                        <p:cTn id="43" dur="500"/>
                                        <p:tgtEl>
                                          <p:spTgt spid="116"/>
                                        </p:tgtEl>
                                      </p:cBhvr>
                                    </p:animEffect>
                                  </p:childTnLst>
                                </p:cTn>
                              </p:par>
                              <p:par>
                                <p:cTn id="44" presetID="10" presetClass="entr" presetSubtype="0" fill="hold" nodeType="withEffect">
                                  <p:stCondLst>
                                    <p:cond delay="0"/>
                                  </p:stCondLst>
                                  <p:childTnLst>
                                    <p:set>
                                      <p:cBhvr>
                                        <p:cTn id="45" dur="1" fill="hold">
                                          <p:stCondLst>
                                            <p:cond delay="0"/>
                                          </p:stCondLst>
                                        </p:cTn>
                                        <p:tgtEl>
                                          <p:spTgt spid="235"/>
                                        </p:tgtEl>
                                        <p:attrNameLst>
                                          <p:attrName>style.visibility</p:attrName>
                                        </p:attrNameLst>
                                      </p:cBhvr>
                                      <p:to>
                                        <p:strVal val="visible"/>
                                      </p:to>
                                    </p:set>
                                    <p:animEffect transition="in" filter="fade">
                                      <p:cBhvr>
                                        <p:cTn id="46" dur="500"/>
                                        <p:tgtEl>
                                          <p:spTgt spid="23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2"/>
                                        </p:tgtEl>
                                        <p:attrNameLst>
                                          <p:attrName>style.visibility</p:attrName>
                                        </p:attrNameLst>
                                      </p:cBhvr>
                                      <p:to>
                                        <p:strVal val="visible"/>
                                      </p:to>
                                    </p:set>
                                    <p:animEffect transition="in" filter="fade">
                                      <p:cBhvr>
                                        <p:cTn id="49" dur="500"/>
                                        <p:tgtEl>
                                          <p:spTgt spid="27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269"/>
                                        </p:tgtEl>
                                        <p:attrNameLst>
                                          <p:attrName>style.visibility</p:attrName>
                                        </p:attrNameLst>
                                      </p:cBhvr>
                                      <p:to>
                                        <p:strVal val="visible"/>
                                      </p:to>
                                    </p:set>
                                    <p:animEffect transition="in" filter="fade">
                                      <p:cBhvr>
                                        <p:cTn id="54" dur="500"/>
                                        <p:tgtEl>
                                          <p:spTgt spid="269"/>
                                        </p:tgtEl>
                                      </p:cBhvr>
                                    </p:animEffect>
                                  </p:childTnLst>
                                </p:cTn>
                              </p:par>
                              <p:par>
                                <p:cTn id="55" presetID="10" presetClass="entr" presetSubtype="0" fill="hold" nodeType="withEffect">
                                  <p:stCondLst>
                                    <p:cond delay="0"/>
                                  </p:stCondLst>
                                  <p:childTnLst>
                                    <p:set>
                                      <p:cBhvr>
                                        <p:cTn id="56" dur="1" fill="hold">
                                          <p:stCondLst>
                                            <p:cond delay="0"/>
                                          </p:stCondLst>
                                        </p:cTn>
                                        <p:tgtEl>
                                          <p:spTgt spid="236"/>
                                        </p:tgtEl>
                                        <p:attrNameLst>
                                          <p:attrName>style.visibility</p:attrName>
                                        </p:attrNameLst>
                                      </p:cBhvr>
                                      <p:to>
                                        <p:strVal val="visible"/>
                                      </p:to>
                                    </p:set>
                                    <p:animEffect transition="in" filter="fade">
                                      <p:cBhvr>
                                        <p:cTn id="57" dur="500"/>
                                        <p:tgtEl>
                                          <p:spTgt spid="236"/>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87"/>
                                        </p:tgtEl>
                                        <p:attrNameLst>
                                          <p:attrName>style.visibility</p:attrName>
                                        </p:attrNameLst>
                                      </p:cBhvr>
                                      <p:to>
                                        <p:strVal val="visible"/>
                                      </p:to>
                                    </p:set>
                                    <p:animEffect transition="in" filter="fade">
                                      <p:cBhvr>
                                        <p:cTn id="60" dur="500"/>
                                        <p:tgtEl>
                                          <p:spTgt spid="2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p:bldP spid="271" grpId="0"/>
      <p:bldP spid="272" grpId="0"/>
      <p:bldP spid="287" grpId="0"/>
      <p:bldP spid="28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E678F219-0603-40B9-89FE-590744F0156D}"/>
              </a:ext>
            </a:extLst>
          </p:cNvPr>
          <p:cNvPicPr>
            <a:picLocks noChangeAspect="1"/>
          </p:cNvPicPr>
          <p:nvPr/>
        </p:nvPicPr>
        <p:blipFill>
          <a:blip r:embed="rId3"/>
          <a:stretch>
            <a:fillRect/>
          </a:stretch>
        </p:blipFill>
        <p:spPr>
          <a:xfrm>
            <a:off x="0" y="0"/>
            <a:ext cx="12192000" cy="6858000"/>
          </a:xfrm>
          <a:prstGeom prst="rect">
            <a:avLst/>
          </a:prstGeom>
        </p:spPr>
      </p:pic>
      <p:sp>
        <p:nvSpPr>
          <p:cNvPr id="12" name="Title 1">
            <a:extLst>
              <a:ext uri="{FF2B5EF4-FFF2-40B4-BE49-F238E27FC236}">
                <a16:creationId xmlns:a16="http://schemas.microsoft.com/office/drawing/2014/main" id="{72ECF7E3-09E9-4FA2-B139-9977F4BAF79E}"/>
              </a:ext>
            </a:extLst>
          </p:cNvPr>
          <p:cNvSpPr txBox="1">
            <a:spLocks/>
          </p:cNvSpPr>
          <p:nvPr/>
        </p:nvSpPr>
        <p:spPr>
          <a:xfrm>
            <a:off x="1252364" y="435816"/>
            <a:ext cx="9762986" cy="7743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h-TH" sz="4000">
                <a:solidFill>
                  <a:srgbClr val="0F2043"/>
                </a:solidFill>
                <a:latin typeface="DB Helvethaica X 55 Regular" panose="02000506090000020004" pitchFamily="2" charset="-34"/>
                <a:ea typeface="+mj-ea"/>
                <a:cs typeface="DB Helvethaica X 55 Regular" panose="02000506090000020004" pitchFamily="2" charset="-34"/>
              </a:rPr>
              <a:t>รู้จักภาษี</a:t>
            </a:r>
          </a:p>
        </p:txBody>
      </p:sp>
      <p:grpSp>
        <p:nvGrpSpPr>
          <p:cNvPr id="13" name="Group 12">
            <a:extLst>
              <a:ext uri="{FF2B5EF4-FFF2-40B4-BE49-F238E27FC236}">
                <a16:creationId xmlns:a16="http://schemas.microsoft.com/office/drawing/2014/main" id="{48D2CA1E-F6C6-47DD-A724-61ED17C15CA9}"/>
              </a:ext>
            </a:extLst>
          </p:cNvPr>
          <p:cNvGrpSpPr/>
          <p:nvPr/>
        </p:nvGrpSpPr>
        <p:grpSpPr>
          <a:xfrm>
            <a:off x="368861" y="504264"/>
            <a:ext cx="826337" cy="614346"/>
            <a:chOff x="368861" y="504264"/>
            <a:chExt cx="826337" cy="614346"/>
          </a:xfrm>
        </p:grpSpPr>
        <p:sp>
          <p:nvSpPr>
            <p:cNvPr id="14" name="Oval 13">
              <a:extLst>
                <a:ext uri="{FF2B5EF4-FFF2-40B4-BE49-F238E27FC236}">
                  <a16:creationId xmlns:a16="http://schemas.microsoft.com/office/drawing/2014/main" id="{9C52EF95-AA18-4E18-B14F-441A1583A7DB}"/>
                </a:ext>
              </a:extLst>
            </p:cNvPr>
            <p:cNvSpPr/>
            <p:nvPr/>
          </p:nvSpPr>
          <p:spPr>
            <a:xfrm rot="21304149">
              <a:off x="449992" y="504264"/>
              <a:ext cx="723590" cy="443879"/>
            </a:xfrm>
            <a:prstGeom prst="ellipse">
              <a:avLst/>
            </a:prstGeom>
            <a:noFill/>
            <a:ln>
              <a:solidFill>
                <a:srgbClr val="33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5" name="Oval 14">
              <a:extLst>
                <a:ext uri="{FF2B5EF4-FFF2-40B4-BE49-F238E27FC236}">
                  <a16:creationId xmlns:a16="http://schemas.microsoft.com/office/drawing/2014/main" id="{4EA72297-EC46-43C8-A4FC-59E1C4CF224A}"/>
                </a:ext>
              </a:extLst>
            </p:cNvPr>
            <p:cNvSpPr/>
            <p:nvPr/>
          </p:nvSpPr>
          <p:spPr>
            <a:xfrm rot="20655398">
              <a:off x="569608" y="670254"/>
              <a:ext cx="625590" cy="448356"/>
            </a:xfrm>
            <a:prstGeom prst="ellipse">
              <a:avLst/>
            </a:prstGeom>
            <a:noFill/>
            <a:ln>
              <a:solidFill>
                <a:srgbClr val="E8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6" name="Oval 15">
              <a:extLst>
                <a:ext uri="{FF2B5EF4-FFF2-40B4-BE49-F238E27FC236}">
                  <a16:creationId xmlns:a16="http://schemas.microsoft.com/office/drawing/2014/main" id="{3DE1415C-6362-40B7-B6BF-16655E4C1822}"/>
                </a:ext>
              </a:extLst>
            </p:cNvPr>
            <p:cNvSpPr/>
            <p:nvPr/>
          </p:nvSpPr>
          <p:spPr>
            <a:xfrm>
              <a:off x="368861" y="564616"/>
              <a:ext cx="731849" cy="531406"/>
            </a:xfrm>
            <a:prstGeom prst="ellipse">
              <a:avLst/>
            </a:prstGeom>
            <a:solidFill>
              <a:srgbClr val="162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DB Helvethaica X 55 Regular" panose="02000506090000020004" pitchFamily="2" charset="-34"/>
                  <a:cs typeface="DB Helvethaica X 55 Regular" panose="02000506090000020004" pitchFamily="2" charset="-34"/>
                </a:rPr>
                <a:t>1</a:t>
              </a:r>
              <a:endParaRPr lang="th-TH" sz="3600">
                <a:latin typeface="DB Helvethaica X 55 Regular" panose="02000506090000020004" pitchFamily="2" charset="-34"/>
                <a:cs typeface="DB Helvethaica X 55 Regular" panose="02000506090000020004" pitchFamily="2" charset="-34"/>
              </a:endParaRPr>
            </a:p>
          </p:txBody>
        </p:sp>
      </p:grpSp>
      <p:sp>
        <p:nvSpPr>
          <p:cNvPr id="10" name="Content Placeholder 2">
            <a:extLst>
              <a:ext uri="{FF2B5EF4-FFF2-40B4-BE49-F238E27FC236}">
                <a16:creationId xmlns:a16="http://schemas.microsoft.com/office/drawing/2014/main" id="{40A430E7-D202-433F-9F0E-813F40959574}"/>
              </a:ext>
            </a:extLst>
          </p:cNvPr>
          <p:cNvSpPr txBox="1">
            <a:spLocks/>
          </p:cNvSpPr>
          <p:nvPr/>
        </p:nvSpPr>
        <p:spPr>
          <a:xfrm>
            <a:off x="1255330" y="1232279"/>
            <a:ext cx="9757053" cy="455936"/>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th-TH" sz="2800">
              <a:solidFill>
                <a:srgbClr val="0F2043"/>
              </a:solidFill>
              <a:latin typeface="DB Helvethaica X 55 Regular" panose="02000506090000020004" pitchFamily="2" charset="-34"/>
              <a:cs typeface="DB Helvethaica X 55 Regular" panose="02000506090000020004" pitchFamily="2" charset="-34"/>
            </a:endParaRPr>
          </a:p>
        </p:txBody>
      </p:sp>
      <p:sp>
        <p:nvSpPr>
          <p:cNvPr id="18" name="Content Placeholder 2">
            <a:extLst>
              <a:ext uri="{FF2B5EF4-FFF2-40B4-BE49-F238E27FC236}">
                <a16:creationId xmlns:a16="http://schemas.microsoft.com/office/drawing/2014/main" id="{3BE67FC0-54BC-4425-AB07-A0BB6FB37D25}"/>
              </a:ext>
            </a:extLst>
          </p:cNvPr>
          <p:cNvSpPr txBox="1">
            <a:spLocks/>
          </p:cNvSpPr>
          <p:nvPr/>
        </p:nvSpPr>
        <p:spPr>
          <a:xfrm>
            <a:off x="1255330" y="1190015"/>
            <a:ext cx="9757053" cy="45593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th-TH" sz="2800">
                <a:solidFill>
                  <a:srgbClr val="0F2043"/>
                </a:solidFill>
                <a:latin typeface="DB Helvethaica X 55 Regular" panose="02000506090000020004" pitchFamily="2" charset="-34"/>
                <a:cs typeface="DB Helvethaica X 55 Regular" panose="02000506090000020004" pitchFamily="2" charset="-34"/>
              </a:rPr>
              <a:t>ทำความรู้จักประเภทของภาษี</a:t>
            </a:r>
            <a:r>
              <a:rPr lang="en-US" sz="2800">
                <a:solidFill>
                  <a:srgbClr val="0F2043"/>
                </a:solidFill>
                <a:latin typeface="DB Helvethaica X 55 Regular" panose="02000506090000020004" pitchFamily="2" charset="-34"/>
                <a:cs typeface="DB Helvethaica X 55 Regular" panose="02000506090000020004" pitchFamily="2" charset="-34"/>
              </a:rPr>
              <a:t> : 2) </a:t>
            </a:r>
            <a:r>
              <a:rPr lang="th-TH" sz="2800">
                <a:solidFill>
                  <a:srgbClr val="0F2043"/>
                </a:solidFill>
                <a:latin typeface="DB Helvethaica X 55 Regular" panose="02000506090000020004" pitchFamily="2" charset="-34"/>
                <a:cs typeface="DB Helvethaica X 55 Regular" panose="02000506090000020004" pitchFamily="2" charset="-34"/>
              </a:rPr>
              <a:t>ภาษีทางอ้อม</a:t>
            </a:r>
          </a:p>
        </p:txBody>
      </p:sp>
      <p:pic>
        <p:nvPicPr>
          <p:cNvPr id="5" name="Picture 4">
            <a:extLst>
              <a:ext uri="{FF2B5EF4-FFF2-40B4-BE49-F238E27FC236}">
                <a16:creationId xmlns:a16="http://schemas.microsoft.com/office/drawing/2014/main" id="{B2007B96-8F14-4B35-9978-BC570BCA27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4620" y="311482"/>
            <a:ext cx="1395126" cy="1334469"/>
          </a:xfrm>
          <a:prstGeom prst="rect">
            <a:avLst/>
          </a:prstGeom>
        </p:spPr>
      </p:pic>
      <p:grpSp>
        <p:nvGrpSpPr>
          <p:cNvPr id="17" name="Group 16">
            <a:extLst>
              <a:ext uri="{FF2B5EF4-FFF2-40B4-BE49-F238E27FC236}">
                <a16:creationId xmlns:a16="http://schemas.microsoft.com/office/drawing/2014/main" id="{1127BCAE-3F6B-461D-819C-789DCF1B7B03}"/>
              </a:ext>
            </a:extLst>
          </p:cNvPr>
          <p:cNvGrpSpPr/>
          <p:nvPr/>
        </p:nvGrpSpPr>
        <p:grpSpPr>
          <a:xfrm>
            <a:off x="520515" y="4262478"/>
            <a:ext cx="2480025" cy="995192"/>
            <a:chOff x="1326013" y="2106441"/>
            <a:chExt cx="1850324" cy="634789"/>
          </a:xfrm>
        </p:grpSpPr>
        <p:sp>
          <p:nvSpPr>
            <p:cNvPr id="19" name="Rectangle 50">
              <a:extLst>
                <a:ext uri="{FF2B5EF4-FFF2-40B4-BE49-F238E27FC236}">
                  <a16:creationId xmlns:a16="http://schemas.microsoft.com/office/drawing/2014/main" id="{8A793FB6-ECD2-462E-9676-428B2F69D705}"/>
                </a:ext>
              </a:extLst>
            </p:cNvPr>
            <p:cNvSpPr/>
            <p:nvPr/>
          </p:nvSpPr>
          <p:spPr>
            <a:xfrm flipH="1">
              <a:off x="1326013" y="2106441"/>
              <a:ext cx="1850324" cy="634789"/>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200">
                <a:solidFill>
                  <a:srgbClr val="253557"/>
                </a:solidFill>
              </a:endParaRPr>
            </a:p>
          </p:txBody>
        </p:sp>
        <p:sp>
          <p:nvSpPr>
            <p:cNvPr id="20" name="Content Placeholder 2">
              <a:extLst>
                <a:ext uri="{FF2B5EF4-FFF2-40B4-BE49-F238E27FC236}">
                  <a16:creationId xmlns:a16="http://schemas.microsoft.com/office/drawing/2014/main" id="{E35EEC7B-49BF-4E1F-B051-2C4324BB8247}"/>
                </a:ext>
              </a:extLst>
            </p:cNvPr>
            <p:cNvSpPr txBox="1">
              <a:spLocks/>
            </p:cNvSpPr>
            <p:nvPr/>
          </p:nvSpPr>
          <p:spPr>
            <a:xfrm>
              <a:off x="1414171" y="2195865"/>
              <a:ext cx="1674006" cy="455936"/>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h-TH" sz="3200">
                  <a:solidFill>
                    <a:srgbClr val="162F65"/>
                  </a:solidFill>
                  <a:latin typeface="DB Helvethaica X 55 Regular" panose="02000506090000020004" pitchFamily="2" charset="-34"/>
                  <a:cs typeface="DB Helvethaica X 55 Regular" panose="02000506090000020004" pitchFamily="2" charset="-34"/>
                </a:rPr>
                <a:t>ภาษีมูลค่าเพิ่ม</a:t>
              </a:r>
            </a:p>
          </p:txBody>
        </p:sp>
      </p:grpSp>
      <p:grpSp>
        <p:nvGrpSpPr>
          <p:cNvPr id="21" name="Group 20">
            <a:extLst>
              <a:ext uri="{FF2B5EF4-FFF2-40B4-BE49-F238E27FC236}">
                <a16:creationId xmlns:a16="http://schemas.microsoft.com/office/drawing/2014/main" id="{11148ACE-77D3-4979-84E6-28CC0EB10092}"/>
              </a:ext>
            </a:extLst>
          </p:cNvPr>
          <p:cNvGrpSpPr/>
          <p:nvPr/>
        </p:nvGrpSpPr>
        <p:grpSpPr>
          <a:xfrm>
            <a:off x="6361986" y="4262478"/>
            <a:ext cx="2480025" cy="995192"/>
            <a:chOff x="6614431" y="2188360"/>
            <a:chExt cx="1850324" cy="634789"/>
          </a:xfrm>
        </p:grpSpPr>
        <p:sp>
          <p:nvSpPr>
            <p:cNvPr id="22" name="Rectangle 50">
              <a:extLst>
                <a:ext uri="{FF2B5EF4-FFF2-40B4-BE49-F238E27FC236}">
                  <a16:creationId xmlns:a16="http://schemas.microsoft.com/office/drawing/2014/main" id="{F6A43195-176A-4063-8ABA-1F8368BD6AA4}"/>
                </a:ext>
              </a:extLst>
            </p:cNvPr>
            <p:cNvSpPr/>
            <p:nvPr/>
          </p:nvSpPr>
          <p:spPr>
            <a:xfrm flipH="1">
              <a:off x="6614431" y="2188360"/>
              <a:ext cx="1850324" cy="634789"/>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200">
                <a:solidFill>
                  <a:srgbClr val="253557"/>
                </a:solidFill>
              </a:endParaRPr>
            </a:p>
          </p:txBody>
        </p:sp>
        <p:sp>
          <p:nvSpPr>
            <p:cNvPr id="23" name="Content Placeholder 2">
              <a:extLst>
                <a:ext uri="{FF2B5EF4-FFF2-40B4-BE49-F238E27FC236}">
                  <a16:creationId xmlns:a16="http://schemas.microsoft.com/office/drawing/2014/main" id="{5671DBA4-5FB9-428F-BBAB-60DED6DDE26C}"/>
                </a:ext>
              </a:extLst>
            </p:cNvPr>
            <p:cNvSpPr txBox="1">
              <a:spLocks/>
            </p:cNvSpPr>
            <p:nvPr/>
          </p:nvSpPr>
          <p:spPr>
            <a:xfrm>
              <a:off x="6860830" y="2277785"/>
              <a:ext cx="1357526" cy="455936"/>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h-TH" sz="3200">
                  <a:solidFill>
                    <a:srgbClr val="162F65"/>
                  </a:solidFill>
                  <a:latin typeface="DB Helvethaica X 55 Regular" panose="02000506090000020004" pitchFamily="2" charset="-34"/>
                  <a:cs typeface="DB Helvethaica X 55 Regular" panose="02000506090000020004" pitchFamily="2" charset="-34"/>
                </a:rPr>
                <a:t>ภาษีศุลกากร</a:t>
              </a:r>
            </a:p>
          </p:txBody>
        </p:sp>
      </p:grpSp>
      <p:grpSp>
        <p:nvGrpSpPr>
          <p:cNvPr id="24" name="Group 23">
            <a:extLst>
              <a:ext uri="{FF2B5EF4-FFF2-40B4-BE49-F238E27FC236}">
                <a16:creationId xmlns:a16="http://schemas.microsoft.com/office/drawing/2014/main" id="{F7DB8F3A-F396-4049-A9F8-398F7054781C}"/>
              </a:ext>
            </a:extLst>
          </p:cNvPr>
          <p:cNvGrpSpPr/>
          <p:nvPr/>
        </p:nvGrpSpPr>
        <p:grpSpPr>
          <a:xfrm>
            <a:off x="9276993" y="4262475"/>
            <a:ext cx="2480025" cy="995192"/>
            <a:chOff x="6614431" y="2188359"/>
            <a:chExt cx="1850324" cy="634789"/>
          </a:xfrm>
        </p:grpSpPr>
        <p:sp>
          <p:nvSpPr>
            <p:cNvPr id="25" name="Rectangle 50">
              <a:extLst>
                <a:ext uri="{FF2B5EF4-FFF2-40B4-BE49-F238E27FC236}">
                  <a16:creationId xmlns:a16="http://schemas.microsoft.com/office/drawing/2014/main" id="{DD44D331-C754-4E2A-B870-3D3F1E23717A}"/>
                </a:ext>
              </a:extLst>
            </p:cNvPr>
            <p:cNvSpPr/>
            <p:nvPr/>
          </p:nvSpPr>
          <p:spPr>
            <a:xfrm flipH="1">
              <a:off x="6614431" y="2188359"/>
              <a:ext cx="1850324" cy="634789"/>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200">
                <a:solidFill>
                  <a:srgbClr val="253557"/>
                </a:solidFill>
              </a:endParaRPr>
            </a:p>
          </p:txBody>
        </p:sp>
        <p:sp>
          <p:nvSpPr>
            <p:cNvPr id="26" name="Content Placeholder 2">
              <a:extLst>
                <a:ext uri="{FF2B5EF4-FFF2-40B4-BE49-F238E27FC236}">
                  <a16:creationId xmlns:a16="http://schemas.microsoft.com/office/drawing/2014/main" id="{3659A353-55E4-4E81-A970-FC993F7CC25A}"/>
                </a:ext>
              </a:extLst>
            </p:cNvPr>
            <p:cNvSpPr txBox="1">
              <a:spLocks/>
            </p:cNvSpPr>
            <p:nvPr/>
          </p:nvSpPr>
          <p:spPr>
            <a:xfrm>
              <a:off x="6860830" y="2277785"/>
              <a:ext cx="1357526" cy="455936"/>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h-TH" sz="3200">
                  <a:solidFill>
                    <a:srgbClr val="162F65"/>
                  </a:solidFill>
                  <a:latin typeface="DB Helvethaica X 55 Regular" panose="02000506090000020004" pitchFamily="2" charset="-34"/>
                  <a:cs typeface="DB Helvethaica X 55 Regular" panose="02000506090000020004" pitchFamily="2" charset="-34"/>
                </a:rPr>
                <a:t>อากรแสตมป์</a:t>
              </a:r>
            </a:p>
          </p:txBody>
        </p:sp>
      </p:grpSp>
      <p:grpSp>
        <p:nvGrpSpPr>
          <p:cNvPr id="27" name="Group 26">
            <a:extLst>
              <a:ext uri="{FF2B5EF4-FFF2-40B4-BE49-F238E27FC236}">
                <a16:creationId xmlns:a16="http://schemas.microsoft.com/office/drawing/2014/main" id="{96456729-3DE1-4D2B-BE7F-32E7D69A5087}"/>
              </a:ext>
            </a:extLst>
          </p:cNvPr>
          <p:cNvGrpSpPr/>
          <p:nvPr/>
        </p:nvGrpSpPr>
        <p:grpSpPr>
          <a:xfrm>
            <a:off x="3439341" y="4276407"/>
            <a:ext cx="2480025" cy="995192"/>
            <a:chOff x="6614431" y="2188359"/>
            <a:chExt cx="1850324" cy="634789"/>
          </a:xfrm>
        </p:grpSpPr>
        <p:sp>
          <p:nvSpPr>
            <p:cNvPr id="28" name="Rectangle 50">
              <a:extLst>
                <a:ext uri="{FF2B5EF4-FFF2-40B4-BE49-F238E27FC236}">
                  <a16:creationId xmlns:a16="http://schemas.microsoft.com/office/drawing/2014/main" id="{B1F4F2BC-1D4E-4CF4-8D21-4A5F5D7A478F}"/>
                </a:ext>
              </a:extLst>
            </p:cNvPr>
            <p:cNvSpPr/>
            <p:nvPr/>
          </p:nvSpPr>
          <p:spPr>
            <a:xfrm flipH="1">
              <a:off x="6614431" y="2188359"/>
              <a:ext cx="1850324" cy="634789"/>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200">
                <a:solidFill>
                  <a:srgbClr val="253557"/>
                </a:solidFill>
              </a:endParaRPr>
            </a:p>
          </p:txBody>
        </p:sp>
        <p:sp>
          <p:nvSpPr>
            <p:cNvPr id="29" name="Content Placeholder 2">
              <a:extLst>
                <a:ext uri="{FF2B5EF4-FFF2-40B4-BE49-F238E27FC236}">
                  <a16:creationId xmlns:a16="http://schemas.microsoft.com/office/drawing/2014/main" id="{DA08A21A-ECD8-47E2-8C87-4E1948453C03}"/>
                </a:ext>
              </a:extLst>
            </p:cNvPr>
            <p:cNvSpPr txBox="1">
              <a:spLocks/>
            </p:cNvSpPr>
            <p:nvPr/>
          </p:nvSpPr>
          <p:spPr>
            <a:xfrm>
              <a:off x="6767328" y="2277785"/>
              <a:ext cx="1609624" cy="455936"/>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h-TH" sz="3200">
                  <a:solidFill>
                    <a:srgbClr val="162F65"/>
                  </a:solidFill>
                  <a:latin typeface="DB Helvethaica X 55 Regular" panose="02000506090000020004" pitchFamily="2" charset="-34"/>
                  <a:cs typeface="DB Helvethaica X 55 Regular" panose="02000506090000020004" pitchFamily="2" charset="-34"/>
                </a:rPr>
                <a:t>ภาษีสรรพสามิต</a:t>
              </a:r>
            </a:p>
          </p:txBody>
        </p:sp>
      </p:grpSp>
      <p:sp>
        <p:nvSpPr>
          <p:cNvPr id="175" name="Content Placeholder 2">
            <a:extLst>
              <a:ext uri="{FF2B5EF4-FFF2-40B4-BE49-F238E27FC236}">
                <a16:creationId xmlns:a16="http://schemas.microsoft.com/office/drawing/2014/main" id="{920355BC-E17C-4CCE-8D01-74574F024300}"/>
              </a:ext>
            </a:extLst>
          </p:cNvPr>
          <p:cNvSpPr txBox="1">
            <a:spLocks/>
          </p:cNvSpPr>
          <p:nvPr/>
        </p:nvSpPr>
        <p:spPr>
          <a:xfrm>
            <a:off x="520513" y="5297854"/>
            <a:ext cx="2480025" cy="1124329"/>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th-TH">
                <a:solidFill>
                  <a:srgbClr val="162F65"/>
                </a:solidFill>
                <a:latin typeface="DB Helvethaica X 55 Regular" panose="02000506090000020004" pitchFamily="2" charset="-34"/>
                <a:cs typeface="DB Helvethaica X 55 Regular" panose="02000506090000020004" pitchFamily="2" charset="-34"/>
              </a:rPr>
              <a:t>เก็บจาก “มูลค่าที่เพิ่มขึ้น”</a:t>
            </a:r>
          </a:p>
          <a:p>
            <a:pPr>
              <a:spcBef>
                <a:spcPts val="0"/>
              </a:spcBef>
            </a:pPr>
            <a:r>
              <a:rPr lang="th-TH">
                <a:solidFill>
                  <a:srgbClr val="162F65"/>
                </a:solidFill>
                <a:latin typeface="DB Helvethaica X 55 Regular" panose="02000506090000020004" pitchFamily="2" charset="-34"/>
                <a:cs typeface="DB Helvethaica X 55 Regular" panose="02000506090000020004" pitchFamily="2" charset="-34"/>
              </a:rPr>
              <a:t>ในแต่ละขั้นตอนการผลิต</a:t>
            </a:r>
          </a:p>
          <a:p>
            <a:pPr>
              <a:spcBef>
                <a:spcPts val="0"/>
              </a:spcBef>
            </a:pPr>
            <a:r>
              <a:rPr lang="th-TH">
                <a:solidFill>
                  <a:srgbClr val="162F65"/>
                </a:solidFill>
                <a:latin typeface="DB Helvethaica X 55 Regular" panose="02000506090000020004" pitchFamily="2" charset="-34"/>
                <a:cs typeface="DB Helvethaica X 55 Regular" panose="02000506090000020004" pitchFamily="2" charset="-34"/>
              </a:rPr>
              <a:t>สินค้าและบริการ</a:t>
            </a:r>
          </a:p>
        </p:txBody>
      </p:sp>
      <p:sp>
        <p:nvSpPr>
          <p:cNvPr id="179" name="Rectangle 50">
            <a:extLst>
              <a:ext uri="{FF2B5EF4-FFF2-40B4-BE49-F238E27FC236}">
                <a16:creationId xmlns:a16="http://schemas.microsoft.com/office/drawing/2014/main" id="{C8D07384-BE08-4F17-B40C-EF7676A40F09}"/>
              </a:ext>
            </a:extLst>
          </p:cNvPr>
          <p:cNvSpPr/>
          <p:nvPr/>
        </p:nvSpPr>
        <p:spPr>
          <a:xfrm flipH="1">
            <a:off x="1138019" y="1842633"/>
            <a:ext cx="9915963" cy="995192"/>
          </a:xfrm>
          <a:custGeom>
            <a:avLst/>
            <a:gdLst>
              <a:gd name="connsiteX0" fmla="*/ 0 w 12192000"/>
              <a:gd name="connsiteY0" fmla="*/ 0 h 2823892"/>
              <a:gd name="connsiteX1" fmla="*/ 12192000 w 12192000"/>
              <a:gd name="connsiteY1" fmla="*/ 0 h 2823892"/>
              <a:gd name="connsiteX2" fmla="*/ 12192000 w 12192000"/>
              <a:gd name="connsiteY2" fmla="*/ 2823892 h 2823892"/>
              <a:gd name="connsiteX3" fmla="*/ 0 w 12192000"/>
              <a:gd name="connsiteY3" fmla="*/ 2823892 h 2823892"/>
              <a:gd name="connsiteX4" fmla="*/ 0 w 12192000"/>
              <a:gd name="connsiteY4" fmla="*/ 0 h 2823892"/>
              <a:gd name="connsiteX0" fmla="*/ 0 w 12192000"/>
              <a:gd name="connsiteY0" fmla="*/ 0 h 2823892"/>
              <a:gd name="connsiteX1" fmla="*/ 2311400 w 12192000"/>
              <a:gd name="connsiteY1" fmla="*/ 44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0 h 2823892"/>
              <a:gd name="connsiteX0" fmla="*/ 0 w 12192000"/>
              <a:gd name="connsiteY0" fmla="*/ 120718 h 2944610"/>
              <a:gd name="connsiteX1" fmla="*/ 2476500 w 12192000"/>
              <a:gd name="connsiteY1" fmla="*/ 366510 h 2944610"/>
              <a:gd name="connsiteX2" fmla="*/ 12192000 w 12192000"/>
              <a:gd name="connsiteY2" fmla="*/ 120718 h 2944610"/>
              <a:gd name="connsiteX3" fmla="*/ 12192000 w 12192000"/>
              <a:gd name="connsiteY3" fmla="*/ 2944610 h 2944610"/>
              <a:gd name="connsiteX4" fmla="*/ 0 w 12192000"/>
              <a:gd name="connsiteY4" fmla="*/ 2944610 h 2944610"/>
              <a:gd name="connsiteX5" fmla="*/ 0 w 12192000"/>
              <a:gd name="connsiteY5" fmla="*/ 120718 h 2944610"/>
              <a:gd name="connsiteX0" fmla="*/ 0 w 12192000"/>
              <a:gd name="connsiteY0" fmla="*/ 368300 h 2823892"/>
              <a:gd name="connsiteX1" fmla="*/ 2476500 w 12192000"/>
              <a:gd name="connsiteY1" fmla="*/ 2457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12192000 w 12192000"/>
              <a:gd name="connsiteY2" fmla="*/ 0 h 2823892"/>
              <a:gd name="connsiteX3" fmla="*/ 12192000 w 12192000"/>
              <a:gd name="connsiteY3" fmla="*/ 2823892 h 2823892"/>
              <a:gd name="connsiteX4" fmla="*/ 0 w 12192000"/>
              <a:gd name="connsiteY4" fmla="*/ 2823892 h 2823892"/>
              <a:gd name="connsiteX5" fmla="*/ 0 w 12192000"/>
              <a:gd name="connsiteY5" fmla="*/ 368300 h 2823892"/>
              <a:gd name="connsiteX0" fmla="*/ 0 w 12192000"/>
              <a:gd name="connsiteY0" fmla="*/ 368300 h 2823892"/>
              <a:gd name="connsiteX1" fmla="*/ 2501900 w 12192000"/>
              <a:gd name="connsiteY1" fmla="*/ 309292 h 2823892"/>
              <a:gd name="connsiteX2" fmla="*/ 4483100 w 12192000"/>
              <a:gd name="connsiteY2" fmla="*/ 2457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368300 h 2823892"/>
              <a:gd name="connsiteX1" fmla="*/ 2501900 w 12192000"/>
              <a:gd name="connsiteY1" fmla="*/ 309292 h 2823892"/>
              <a:gd name="connsiteX2" fmla="*/ 4648200 w 12192000"/>
              <a:gd name="connsiteY2" fmla="*/ 42592 h 2823892"/>
              <a:gd name="connsiteX3" fmla="*/ 12192000 w 12192000"/>
              <a:gd name="connsiteY3" fmla="*/ 0 h 2823892"/>
              <a:gd name="connsiteX4" fmla="*/ 12192000 w 12192000"/>
              <a:gd name="connsiteY4" fmla="*/ 2823892 h 2823892"/>
              <a:gd name="connsiteX5" fmla="*/ 0 w 12192000"/>
              <a:gd name="connsiteY5" fmla="*/ 2823892 h 2823892"/>
              <a:gd name="connsiteX6" fmla="*/ 0 w 12192000"/>
              <a:gd name="connsiteY6" fmla="*/ 368300 h 2823892"/>
              <a:gd name="connsiteX0" fmla="*/ 0 w 12192000"/>
              <a:gd name="connsiteY0" fmla="*/ 583216 h 3038808"/>
              <a:gd name="connsiteX1" fmla="*/ 2501900 w 12192000"/>
              <a:gd name="connsiteY1" fmla="*/ 524208 h 3038808"/>
              <a:gd name="connsiteX2" fmla="*/ 4648200 w 12192000"/>
              <a:gd name="connsiteY2" fmla="*/ 257508 h 3038808"/>
              <a:gd name="connsiteX3" fmla="*/ 12192000 w 12192000"/>
              <a:gd name="connsiteY3" fmla="*/ 214916 h 3038808"/>
              <a:gd name="connsiteX4" fmla="*/ 12192000 w 12192000"/>
              <a:gd name="connsiteY4" fmla="*/ 3038808 h 3038808"/>
              <a:gd name="connsiteX5" fmla="*/ 0 w 12192000"/>
              <a:gd name="connsiteY5" fmla="*/ 3038808 h 3038808"/>
              <a:gd name="connsiteX6" fmla="*/ 0 w 12192000"/>
              <a:gd name="connsiteY6" fmla="*/ 583216 h 3038808"/>
              <a:gd name="connsiteX0" fmla="*/ 0 w 12192000"/>
              <a:gd name="connsiteY0" fmla="*/ 547025 h 3002617"/>
              <a:gd name="connsiteX1" fmla="*/ 2501900 w 12192000"/>
              <a:gd name="connsiteY1" fmla="*/ 488017 h 3002617"/>
              <a:gd name="connsiteX2" fmla="*/ 4648200 w 12192000"/>
              <a:gd name="connsiteY2" fmla="*/ 221317 h 3002617"/>
              <a:gd name="connsiteX3" fmla="*/ 12192000 w 12192000"/>
              <a:gd name="connsiteY3" fmla="*/ 178725 h 3002617"/>
              <a:gd name="connsiteX4" fmla="*/ 12192000 w 12192000"/>
              <a:gd name="connsiteY4" fmla="*/ 3002617 h 3002617"/>
              <a:gd name="connsiteX5" fmla="*/ 0 w 12192000"/>
              <a:gd name="connsiteY5" fmla="*/ 3002617 h 3002617"/>
              <a:gd name="connsiteX6" fmla="*/ 0 w 12192000"/>
              <a:gd name="connsiteY6" fmla="*/ 547025 h 3002617"/>
              <a:gd name="connsiteX0" fmla="*/ 0 w 12192000"/>
              <a:gd name="connsiteY0" fmla="*/ 577557 h 3033149"/>
              <a:gd name="connsiteX1" fmla="*/ 2501900 w 12192000"/>
              <a:gd name="connsiteY1" fmla="*/ 518549 h 3033149"/>
              <a:gd name="connsiteX2" fmla="*/ 4648200 w 12192000"/>
              <a:gd name="connsiteY2" fmla="*/ 251849 h 3033149"/>
              <a:gd name="connsiteX3" fmla="*/ 6451600 w 12192000"/>
              <a:gd name="connsiteY3" fmla="*/ 213749 h 3033149"/>
              <a:gd name="connsiteX4" fmla="*/ 12192000 w 12192000"/>
              <a:gd name="connsiteY4" fmla="*/ 209257 h 3033149"/>
              <a:gd name="connsiteX5" fmla="*/ 12192000 w 12192000"/>
              <a:gd name="connsiteY5" fmla="*/ 3033149 h 3033149"/>
              <a:gd name="connsiteX6" fmla="*/ 0 w 12192000"/>
              <a:gd name="connsiteY6" fmla="*/ 3033149 h 3033149"/>
              <a:gd name="connsiteX7" fmla="*/ 0 w 12192000"/>
              <a:gd name="connsiteY7" fmla="*/ 577557 h 3033149"/>
              <a:gd name="connsiteX0" fmla="*/ 0 w 12192000"/>
              <a:gd name="connsiteY0" fmla="*/ 502790 h 2958382"/>
              <a:gd name="connsiteX1" fmla="*/ 2501900 w 12192000"/>
              <a:gd name="connsiteY1" fmla="*/ 443782 h 2958382"/>
              <a:gd name="connsiteX2" fmla="*/ 4648200 w 12192000"/>
              <a:gd name="connsiteY2" fmla="*/ 1770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502790 h 2958382"/>
              <a:gd name="connsiteX1" fmla="*/ 2501900 w 12192000"/>
              <a:gd name="connsiteY1" fmla="*/ 443782 h 2958382"/>
              <a:gd name="connsiteX2" fmla="*/ 4648200 w 12192000"/>
              <a:gd name="connsiteY2" fmla="*/ 405682 h 2958382"/>
              <a:gd name="connsiteX3" fmla="*/ 6464300 w 12192000"/>
              <a:gd name="connsiteY3" fmla="*/ 583482 h 2958382"/>
              <a:gd name="connsiteX4" fmla="*/ 12192000 w 12192000"/>
              <a:gd name="connsiteY4" fmla="*/ 134490 h 2958382"/>
              <a:gd name="connsiteX5" fmla="*/ 12192000 w 12192000"/>
              <a:gd name="connsiteY5" fmla="*/ 2958382 h 2958382"/>
              <a:gd name="connsiteX6" fmla="*/ 0 w 12192000"/>
              <a:gd name="connsiteY6" fmla="*/ 2958382 h 2958382"/>
              <a:gd name="connsiteX7" fmla="*/ 0 w 12192000"/>
              <a:gd name="connsiteY7" fmla="*/ 502790 h 2958382"/>
              <a:gd name="connsiteX0" fmla="*/ 0 w 12192000"/>
              <a:gd name="connsiteY0" fmla="*/ 496230 h 2951822"/>
              <a:gd name="connsiteX1" fmla="*/ 2501900 w 12192000"/>
              <a:gd name="connsiteY1" fmla="*/ 437222 h 2951822"/>
              <a:gd name="connsiteX2" fmla="*/ 4648200 w 12192000"/>
              <a:gd name="connsiteY2" fmla="*/ 399122 h 2951822"/>
              <a:gd name="connsiteX3" fmla="*/ 6438900 w 12192000"/>
              <a:gd name="connsiteY3" fmla="*/ 640422 h 2951822"/>
              <a:gd name="connsiteX4" fmla="*/ 12192000 w 12192000"/>
              <a:gd name="connsiteY4" fmla="*/ 127930 h 2951822"/>
              <a:gd name="connsiteX5" fmla="*/ 12192000 w 12192000"/>
              <a:gd name="connsiteY5" fmla="*/ 2951822 h 2951822"/>
              <a:gd name="connsiteX6" fmla="*/ 0 w 12192000"/>
              <a:gd name="connsiteY6" fmla="*/ 2951822 h 2951822"/>
              <a:gd name="connsiteX7" fmla="*/ 0 w 12192000"/>
              <a:gd name="connsiteY7" fmla="*/ 496230 h 2951822"/>
              <a:gd name="connsiteX0" fmla="*/ 0 w 12192000"/>
              <a:gd name="connsiteY0" fmla="*/ 526547 h 2982139"/>
              <a:gd name="connsiteX1" fmla="*/ 2501900 w 12192000"/>
              <a:gd name="connsiteY1" fmla="*/ 467539 h 2982139"/>
              <a:gd name="connsiteX2" fmla="*/ 4648200 w 12192000"/>
              <a:gd name="connsiteY2" fmla="*/ 429439 h 2982139"/>
              <a:gd name="connsiteX3" fmla="*/ 6438900 w 12192000"/>
              <a:gd name="connsiteY3" fmla="*/ 670739 h 2982139"/>
              <a:gd name="connsiteX4" fmla="*/ 8547100 w 12192000"/>
              <a:gd name="connsiteY4" fmla="*/ 391338 h 2982139"/>
              <a:gd name="connsiteX5" fmla="*/ 12192000 w 12192000"/>
              <a:gd name="connsiteY5" fmla="*/ 158247 h 2982139"/>
              <a:gd name="connsiteX6" fmla="*/ 12192000 w 12192000"/>
              <a:gd name="connsiteY6" fmla="*/ 2982139 h 2982139"/>
              <a:gd name="connsiteX7" fmla="*/ 0 w 12192000"/>
              <a:gd name="connsiteY7" fmla="*/ 2982139 h 2982139"/>
              <a:gd name="connsiteX8" fmla="*/ 0 w 12192000"/>
              <a:gd name="connsiteY8" fmla="*/ 526547 h 2982139"/>
              <a:gd name="connsiteX0" fmla="*/ 0 w 12192000"/>
              <a:gd name="connsiteY0" fmla="*/ 516150 h 2971742"/>
              <a:gd name="connsiteX1" fmla="*/ 2501900 w 12192000"/>
              <a:gd name="connsiteY1" fmla="*/ 457142 h 2971742"/>
              <a:gd name="connsiteX2" fmla="*/ 4648200 w 12192000"/>
              <a:gd name="connsiteY2" fmla="*/ 419042 h 2971742"/>
              <a:gd name="connsiteX3" fmla="*/ 6438900 w 12192000"/>
              <a:gd name="connsiteY3" fmla="*/ 660342 h 2971742"/>
              <a:gd name="connsiteX4" fmla="*/ 8686800 w 12192000"/>
              <a:gd name="connsiteY4" fmla="*/ 444441 h 2971742"/>
              <a:gd name="connsiteX5" fmla="*/ 12192000 w 12192000"/>
              <a:gd name="connsiteY5" fmla="*/ 147850 h 2971742"/>
              <a:gd name="connsiteX6" fmla="*/ 12192000 w 12192000"/>
              <a:gd name="connsiteY6" fmla="*/ 2971742 h 2971742"/>
              <a:gd name="connsiteX7" fmla="*/ 0 w 12192000"/>
              <a:gd name="connsiteY7" fmla="*/ 2971742 h 2971742"/>
              <a:gd name="connsiteX8" fmla="*/ 0 w 12192000"/>
              <a:gd name="connsiteY8" fmla="*/ 516150 h 2971742"/>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487096 h 2942688"/>
              <a:gd name="connsiteX1" fmla="*/ 2501900 w 12192000"/>
              <a:gd name="connsiteY1" fmla="*/ 428088 h 2942688"/>
              <a:gd name="connsiteX2" fmla="*/ 4648200 w 12192000"/>
              <a:gd name="connsiteY2" fmla="*/ 389988 h 2942688"/>
              <a:gd name="connsiteX3" fmla="*/ 6438900 w 12192000"/>
              <a:gd name="connsiteY3" fmla="*/ 631288 h 2942688"/>
              <a:gd name="connsiteX4" fmla="*/ 8686800 w 12192000"/>
              <a:gd name="connsiteY4" fmla="*/ 415387 h 2942688"/>
              <a:gd name="connsiteX5" fmla="*/ 12192000 w 12192000"/>
              <a:gd name="connsiteY5" fmla="*/ 118796 h 2942688"/>
              <a:gd name="connsiteX6" fmla="*/ 12192000 w 12192000"/>
              <a:gd name="connsiteY6" fmla="*/ 2942688 h 2942688"/>
              <a:gd name="connsiteX7" fmla="*/ 0 w 12192000"/>
              <a:gd name="connsiteY7" fmla="*/ 2942688 h 2942688"/>
              <a:gd name="connsiteX8" fmla="*/ 0 w 12192000"/>
              <a:gd name="connsiteY8" fmla="*/ 487096 h 2942688"/>
              <a:gd name="connsiteX0" fmla="*/ 0 w 12192000"/>
              <a:gd name="connsiteY0" fmla="*/ 195934 h 2651526"/>
              <a:gd name="connsiteX1" fmla="*/ 2501900 w 12192000"/>
              <a:gd name="connsiteY1" fmla="*/ 136926 h 2651526"/>
              <a:gd name="connsiteX2" fmla="*/ 4648200 w 12192000"/>
              <a:gd name="connsiteY2" fmla="*/ 98826 h 2651526"/>
              <a:gd name="connsiteX3" fmla="*/ 6438900 w 12192000"/>
              <a:gd name="connsiteY3" fmla="*/ 340126 h 2651526"/>
              <a:gd name="connsiteX4" fmla="*/ 8686800 w 12192000"/>
              <a:gd name="connsiteY4" fmla="*/ 124225 h 2651526"/>
              <a:gd name="connsiteX5" fmla="*/ 12192000 w 12192000"/>
              <a:gd name="connsiteY5" fmla="*/ 373734 h 2651526"/>
              <a:gd name="connsiteX6" fmla="*/ 12192000 w 12192000"/>
              <a:gd name="connsiteY6" fmla="*/ 2651526 h 2651526"/>
              <a:gd name="connsiteX7" fmla="*/ 0 w 12192000"/>
              <a:gd name="connsiteY7" fmla="*/ 2651526 h 2651526"/>
              <a:gd name="connsiteX8" fmla="*/ 0 w 12192000"/>
              <a:gd name="connsiteY8" fmla="*/ 195934 h 2651526"/>
              <a:gd name="connsiteX0" fmla="*/ 0 w 12204700"/>
              <a:gd name="connsiteY0" fmla="*/ 275293 h 2730885"/>
              <a:gd name="connsiteX1" fmla="*/ 2501900 w 12204700"/>
              <a:gd name="connsiteY1" fmla="*/ 216285 h 2730885"/>
              <a:gd name="connsiteX2" fmla="*/ 4648200 w 12204700"/>
              <a:gd name="connsiteY2" fmla="*/ 178185 h 2730885"/>
              <a:gd name="connsiteX3" fmla="*/ 6438900 w 12204700"/>
              <a:gd name="connsiteY3" fmla="*/ 419485 h 2730885"/>
              <a:gd name="connsiteX4" fmla="*/ 8686800 w 12204700"/>
              <a:gd name="connsiteY4" fmla="*/ 203584 h 2730885"/>
              <a:gd name="connsiteX5" fmla="*/ 12204700 w 12204700"/>
              <a:gd name="connsiteY5" fmla="*/ 199093 h 2730885"/>
              <a:gd name="connsiteX6" fmla="*/ 12192000 w 12204700"/>
              <a:gd name="connsiteY6" fmla="*/ 2730885 h 2730885"/>
              <a:gd name="connsiteX7" fmla="*/ 0 w 12204700"/>
              <a:gd name="connsiteY7" fmla="*/ 2730885 h 2730885"/>
              <a:gd name="connsiteX8" fmla="*/ 0 w 12204700"/>
              <a:gd name="connsiteY8" fmla="*/ 275293 h 2730885"/>
              <a:gd name="connsiteX0" fmla="*/ 0 w 12204700"/>
              <a:gd name="connsiteY0" fmla="*/ 195934 h 2651526"/>
              <a:gd name="connsiteX1" fmla="*/ 2501900 w 12204700"/>
              <a:gd name="connsiteY1" fmla="*/ 136926 h 2651526"/>
              <a:gd name="connsiteX2" fmla="*/ 4648200 w 12204700"/>
              <a:gd name="connsiteY2" fmla="*/ 98826 h 2651526"/>
              <a:gd name="connsiteX3" fmla="*/ 6438900 w 12204700"/>
              <a:gd name="connsiteY3" fmla="*/ 340126 h 2651526"/>
              <a:gd name="connsiteX4" fmla="*/ 8686800 w 12204700"/>
              <a:gd name="connsiteY4" fmla="*/ 124225 h 2651526"/>
              <a:gd name="connsiteX5" fmla="*/ 12204700 w 12204700"/>
              <a:gd name="connsiteY5" fmla="*/ 119734 h 2651526"/>
              <a:gd name="connsiteX6" fmla="*/ 12192000 w 12204700"/>
              <a:gd name="connsiteY6" fmla="*/ 2651526 h 2651526"/>
              <a:gd name="connsiteX7" fmla="*/ 0 w 12204700"/>
              <a:gd name="connsiteY7" fmla="*/ 2651526 h 2651526"/>
              <a:gd name="connsiteX8" fmla="*/ 0 w 12204700"/>
              <a:gd name="connsiteY8" fmla="*/ 195934 h 2651526"/>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0 w 12204700"/>
              <a:gd name="connsiteY7" fmla="*/ 2671492 h 2671492"/>
              <a:gd name="connsiteX8" fmla="*/ 0 w 12204700"/>
              <a:gd name="connsiteY8"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117600 w 12204700"/>
              <a:gd name="connsiteY7" fmla="*/ 2671491 h 2671492"/>
              <a:gd name="connsiteX8" fmla="*/ 0 w 12204700"/>
              <a:gd name="connsiteY8" fmla="*/ 2671492 h 2671492"/>
              <a:gd name="connsiteX9" fmla="*/ 0 w 12204700"/>
              <a:gd name="connsiteY9" fmla="*/ 215900 h 2671492"/>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386006 w 12590706"/>
              <a:gd name="connsiteY0" fmla="*/ 215900 h 2783583"/>
              <a:gd name="connsiteX1" fmla="*/ 2887906 w 12590706"/>
              <a:gd name="connsiteY1" fmla="*/ 156892 h 2783583"/>
              <a:gd name="connsiteX2" fmla="*/ 5034206 w 12590706"/>
              <a:gd name="connsiteY2" fmla="*/ 118792 h 2783583"/>
              <a:gd name="connsiteX3" fmla="*/ 6824906 w 12590706"/>
              <a:gd name="connsiteY3" fmla="*/ 360092 h 2783583"/>
              <a:gd name="connsiteX4" fmla="*/ 9072806 w 12590706"/>
              <a:gd name="connsiteY4" fmla="*/ 144191 h 2783583"/>
              <a:gd name="connsiteX5" fmla="*/ 12590706 w 12590706"/>
              <a:gd name="connsiteY5" fmla="*/ 0 h 2783583"/>
              <a:gd name="connsiteX6" fmla="*/ 12578006 w 12590706"/>
              <a:gd name="connsiteY6" fmla="*/ 2671492 h 2783583"/>
              <a:gd name="connsiteX7" fmla="*/ 2049706 w 12590706"/>
              <a:gd name="connsiteY7" fmla="*/ 2442891 h 2783583"/>
              <a:gd name="connsiteX8" fmla="*/ 386006 w 12590706"/>
              <a:gd name="connsiteY8" fmla="*/ 2671492 h 2783583"/>
              <a:gd name="connsiteX9" fmla="*/ 386006 w 12590706"/>
              <a:gd name="connsiteY9" fmla="*/ 215900 h 2783583"/>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849930 w 13054630"/>
              <a:gd name="connsiteY0" fmla="*/ 215900 h 2734549"/>
              <a:gd name="connsiteX1" fmla="*/ 3351830 w 13054630"/>
              <a:gd name="connsiteY1" fmla="*/ 156892 h 2734549"/>
              <a:gd name="connsiteX2" fmla="*/ 5498130 w 13054630"/>
              <a:gd name="connsiteY2" fmla="*/ 118792 h 2734549"/>
              <a:gd name="connsiteX3" fmla="*/ 7288830 w 13054630"/>
              <a:gd name="connsiteY3" fmla="*/ 360092 h 2734549"/>
              <a:gd name="connsiteX4" fmla="*/ 9536730 w 13054630"/>
              <a:gd name="connsiteY4" fmla="*/ 144191 h 2734549"/>
              <a:gd name="connsiteX5" fmla="*/ 13054630 w 13054630"/>
              <a:gd name="connsiteY5" fmla="*/ 0 h 2734549"/>
              <a:gd name="connsiteX6" fmla="*/ 13041930 w 13054630"/>
              <a:gd name="connsiteY6" fmla="*/ 2671492 h 2734549"/>
              <a:gd name="connsiteX7" fmla="*/ 2513630 w 13054630"/>
              <a:gd name="connsiteY7" fmla="*/ 2442891 h 2734549"/>
              <a:gd name="connsiteX8" fmla="*/ 849930 w 13054630"/>
              <a:gd name="connsiteY8" fmla="*/ 2671492 h 2734549"/>
              <a:gd name="connsiteX9" fmla="*/ 849930 w 13054630"/>
              <a:gd name="connsiteY9" fmla="*/ 215900 h 2734549"/>
              <a:gd name="connsiteX0" fmla="*/ 220721 w 12425421"/>
              <a:gd name="connsiteY0" fmla="*/ 215900 h 2783407"/>
              <a:gd name="connsiteX1" fmla="*/ 2722621 w 12425421"/>
              <a:gd name="connsiteY1" fmla="*/ 156892 h 2783407"/>
              <a:gd name="connsiteX2" fmla="*/ 4868921 w 12425421"/>
              <a:gd name="connsiteY2" fmla="*/ 118792 h 2783407"/>
              <a:gd name="connsiteX3" fmla="*/ 6659621 w 12425421"/>
              <a:gd name="connsiteY3" fmla="*/ 360092 h 2783407"/>
              <a:gd name="connsiteX4" fmla="*/ 8907521 w 12425421"/>
              <a:gd name="connsiteY4" fmla="*/ 144191 h 2783407"/>
              <a:gd name="connsiteX5" fmla="*/ 12425421 w 12425421"/>
              <a:gd name="connsiteY5" fmla="*/ 0 h 2783407"/>
              <a:gd name="connsiteX6" fmla="*/ 12412721 w 12425421"/>
              <a:gd name="connsiteY6" fmla="*/ 2671492 h 2783407"/>
              <a:gd name="connsiteX7" fmla="*/ 1884421 w 12425421"/>
              <a:gd name="connsiteY7" fmla="*/ 2442891 h 2783407"/>
              <a:gd name="connsiteX8" fmla="*/ 220721 w 12425421"/>
              <a:gd name="connsiteY8" fmla="*/ 2671492 h 2783407"/>
              <a:gd name="connsiteX9" fmla="*/ 220721 w 12425421"/>
              <a:gd name="connsiteY9" fmla="*/ 215900 h 2783407"/>
              <a:gd name="connsiteX0" fmla="*/ 31538 w 12236238"/>
              <a:gd name="connsiteY0" fmla="*/ 215900 h 2852615"/>
              <a:gd name="connsiteX1" fmla="*/ 2533438 w 12236238"/>
              <a:gd name="connsiteY1" fmla="*/ 156892 h 2852615"/>
              <a:gd name="connsiteX2" fmla="*/ 4679738 w 12236238"/>
              <a:gd name="connsiteY2" fmla="*/ 118792 h 2852615"/>
              <a:gd name="connsiteX3" fmla="*/ 6470438 w 12236238"/>
              <a:gd name="connsiteY3" fmla="*/ 360092 h 2852615"/>
              <a:gd name="connsiteX4" fmla="*/ 8718338 w 12236238"/>
              <a:gd name="connsiteY4" fmla="*/ 144191 h 2852615"/>
              <a:gd name="connsiteX5" fmla="*/ 12236238 w 12236238"/>
              <a:gd name="connsiteY5" fmla="*/ 0 h 2852615"/>
              <a:gd name="connsiteX6" fmla="*/ 12223538 w 12236238"/>
              <a:gd name="connsiteY6" fmla="*/ 2671492 h 2852615"/>
              <a:gd name="connsiteX7" fmla="*/ 1695238 w 12236238"/>
              <a:gd name="connsiteY7" fmla="*/ 2442891 h 2852615"/>
              <a:gd name="connsiteX8" fmla="*/ 31538 w 12236238"/>
              <a:gd name="connsiteY8" fmla="*/ 2671492 h 2852615"/>
              <a:gd name="connsiteX9" fmla="*/ 31538 w 12236238"/>
              <a:gd name="connsiteY9" fmla="*/ 215900 h 2852615"/>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1663700 w 12204700"/>
              <a:gd name="connsiteY7" fmla="*/ 2442891 h 2671492"/>
              <a:gd name="connsiteX8" fmla="*/ 0 w 12204700"/>
              <a:gd name="connsiteY8" fmla="*/ 2671492 h 2671492"/>
              <a:gd name="connsiteX9" fmla="*/ 0 w 12204700"/>
              <a:gd name="connsiteY9" fmla="*/ 215900 h 2671492"/>
              <a:gd name="connsiteX0" fmla="*/ 0 w 12204700"/>
              <a:gd name="connsiteY0" fmla="*/ 215900 h 2750350"/>
              <a:gd name="connsiteX1" fmla="*/ 2501900 w 12204700"/>
              <a:gd name="connsiteY1" fmla="*/ 156892 h 2750350"/>
              <a:gd name="connsiteX2" fmla="*/ 4648200 w 12204700"/>
              <a:gd name="connsiteY2" fmla="*/ 118792 h 2750350"/>
              <a:gd name="connsiteX3" fmla="*/ 6438900 w 12204700"/>
              <a:gd name="connsiteY3" fmla="*/ 360092 h 2750350"/>
              <a:gd name="connsiteX4" fmla="*/ 8686800 w 12204700"/>
              <a:gd name="connsiteY4" fmla="*/ 144191 h 2750350"/>
              <a:gd name="connsiteX5" fmla="*/ 12204700 w 12204700"/>
              <a:gd name="connsiteY5" fmla="*/ 0 h 2750350"/>
              <a:gd name="connsiteX6" fmla="*/ 12192000 w 12204700"/>
              <a:gd name="connsiteY6" fmla="*/ 2671492 h 2750350"/>
              <a:gd name="connsiteX7" fmla="*/ 1663700 w 12204700"/>
              <a:gd name="connsiteY7" fmla="*/ 2442891 h 2750350"/>
              <a:gd name="connsiteX8" fmla="*/ 0 w 12204700"/>
              <a:gd name="connsiteY8" fmla="*/ 2671492 h 2750350"/>
              <a:gd name="connsiteX9" fmla="*/ 0 w 12204700"/>
              <a:gd name="connsiteY9" fmla="*/ 215900 h 2750350"/>
              <a:gd name="connsiteX0" fmla="*/ 0 w 12204700"/>
              <a:gd name="connsiteY0" fmla="*/ 215900 h 2818448"/>
              <a:gd name="connsiteX1" fmla="*/ 2501900 w 12204700"/>
              <a:gd name="connsiteY1" fmla="*/ 156892 h 2818448"/>
              <a:gd name="connsiteX2" fmla="*/ 4648200 w 12204700"/>
              <a:gd name="connsiteY2" fmla="*/ 118792 h 2818448"/>
              <a:gd name="connsiteX3" fmla="*/ 6438900 w 12204700"/>
              <a:gd name="connsiteY3" fmla="*/ 360092 h 2818448"/>
              <a:gd name="connsiteX4" fmla="*/ 8686800 w 12204700"/>
              <a:gd name="connsiteY4" fmla="*/ 144191 h 2818448"/>
              <a:gd name="connsiteX5" fmla="*/ 12204700 w 12204700"/>
              <a:gd name="connsiteY5" fmla="*/ 0 h 2818448"/>
              <a:gd name="connsiteX6" fmla="*/ 12192000 w 12204700"/>
              <a:gd name="connsiteY6" fmla="*/ 2671492 h 2818448"/>
              <a:gd name="connsiteX7" fmla="*/ 2463800 w 12204700"/>
              <a:gd name="connsiteY7" fmla="*/ 2760391 h 2818448"/>
              <a:gd name="connsiteX8" fmla="*/ 0 w 12204700"/>
              <a:gd name="connsiteY8" fmla="*/ 2671492 h 2818448"/>
              <a:gd name="connsiteX9" fmla="*/ 0 w 12204700"/>
              <a:gd name="connsiteY9" fmla="*/ 215900 h 2818448"/>
              <a:gd name="connsiteX0" fmla="*/ 0 w 12204700"/>
              <a:gd name="connsiteY0" fmla="*/ 215900 h 2822510"/>
              <a:gd name="connsiteX1" fmla="*/ 2501900 w 12204700"/>
              <a:gd name="connsiteY1" fmla="*/ 156892 h 2822510"/>
              <a:gd name="connsiteX2" fmla="*/ 4648200 w 12204700"/>
              <a:gd name="connsiteY2" fmla="*/ 118792 h 2822510"/>
              <a:gd name="connsiteX3" fmla="*/ 6438900 w 12204700"/>
              <a:gd name="connsiteY3" fmla="*/ 360092 h 2822510"/>
              <a:gd name="connsiteX4" fmla="*/ 8686800 w 12204700"/>
              <a:gd name="connsiteY4" fmla="*/ 144191 h 2822510"/>
              <a:gd name="connsiteX5" fmla="*/ 12204700 w 12204700"/>
              <a:gd name="connsiteY5" fmla="*/ 0 h 2822510"/>
              <a:gd name="connsiteX6" fmla="*/ 12192000 w 12204700"/>
              <a:gd name="connsiteY6" fmla="*/ 2671492 h 2822510"/>
              <a:gd name="connsiteX7" fmla="*/ 2463800 w 12204700"/>
              <a:gd name="connsiteY7" fmla="*/ 2760391 h 2822510"/>
              <a:gd name="connsiteX8" fmla="*/ 0 w 12204700"/>
              <a:gd name="connsiteY8" fmla="*/ 2671492 h 2822510"/>
              <a:gd name="connsiteX9" fmla="*/ 0 w 12204700"/>
              <a:gd name="connsiteY9" fmla="*/ 215900 h 2822510"/>
              <a:gd name="connsiteX0" fmla="*/ 0 w 12204700"/>
              <a:gd name="connsiteY0" fmla="*/ 215900 h 2763968"/>
              <a:gd name="connsiteX1" fmla="*/ 2501900 w 12204700"/>
              <a:gd name="connsiteY1" fmla="*/ 156892 h 2763968"/>
              <a:gd name="connsiteX2" fmla="*/ 4648200 w 12204700"/>
              <a:gd name="connsiteY2" fmla="*/ 118792 h 2763968"/>
              <a:gd name="connsiteX3" fmla="*/ 6438900 w 12204700"/>
              <a:gd name="connsiteY3" fmla="*/ 360092 h 2763968"/>
              <a:gd name="connsiteX4" fmla="*/ 8686800 w 12204700"/>
              <a:gd name="connsiteY4" fmla="*/ 144191 h 2763968"/>
              <a:gd name="connsiteX5" fmla="*/ 12204700 w 12204700"/>
              <a:gd name="connsiteY5" fmla="*/ 0 h 2763968"/>
              <a:gd name="connsiteX6" fmla="*/ 12192000 w 12204700"/>
              <a:gd name="connsiteY6" fmla="*/ 2671492 h 2763968"/>
              <a:gd name="connsiteX7" fmla="*/ 2578100 w 12204700"/>
              <a:gd name="connsiteY7" fmla="*/ 2531791 h 2763968"/>
              <a:gd name="connsiteX8" fmla="*/ 0 w 12204700"/>
              <a:gd name="connsiteY8" fmla="*/ 2671492 h 2763968"/>
              <a:gd name="connsiteX9" fmla="*/ 0 w 12204700"/>
              <a:gd name="connsiteY9" fmla="*/ 215900 h 2763968"/>
              <a:gd name="connsiteX0" fmla="*/ 0 w 12204700"/>
              <a:gd name="connsiteY0" fmla="*/ 215900 h 2671492"/>
              <a:gd name="connsiteX1" fmla="*/ 2501900 w 12204700"/>
              <a:gd name="connsiteY1" fmla="*/ 156892 h 2671492"/>
              <a:gd name="connsiteX2" fmla="*/ 4648200 w 12204700"/>
              <a:gd name="connsiteY2" fmla="*/ 118792 h 2671492"/>
              <a:gd name="connsiteX3" fmla="*/ 6438900 w 12204700"/>
              <a:gd name="connsiteY3" fmla="*/ 360092 h 2671492"/>
              <a:gd name="connsiteX4" fmla="*/ 8686800 w 12204700"/>
              <a:gd name="connsiteY4" fmla="*/ 144191 h 2671492"/>
              <a:gd name="connsiteX5" fmla="*/ 12204700 w 12204700"/>
              <a:gd name="connsiteY5" fmla="*/ 0 h 2671492"/>
              <a:gd name="connsiteX6" fmla="*/ 12192000 w 12204700"/>
              <a:gd name="connsiteY6" fmla="*/ 2671492 h 2671492"/>
              <a:gd name="connsiteX7" fmla="*/ 2578100 w 12204700"/>
              <a:gd name="connsiteY7" fmla="*/ 2531791 h 2671492"/>
              <a:gd name="connsiteX8" fmla="*/ 0 w 12204700"/>
              <a:gd name="connsiteY8" fmla="*/ 2671492 h 2671492"/>
              <a:gd name="connsiteX9" fmla="*/ 0 w 12204700"/>
              <a:gd name="connsiteY9" fmla="*/ 215900 h 2671492"/>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2578100 w 12204700"/>
              <a:gd name="connsiteY7" fmla="*/ 2531791 h 2785596"/>
              <a:gd name="connsiteX8" fmla="*/ 0 w 12204700"/>
              <a:gd name="connsiteY8" fmla="*/ 2671492 h 2785596"/>
              <a:gd name="connsiteX9" fmla="*/ 0 w 12204700"/>
              <a:gd name="connsiteY9" fmla="*/ 215900 h 2785596"/>
              <a:gd name="connsiteX0" fmla="*/ 0 w 12204700"/>
              <a:gd name="connsiteY0" fmla="*/ 215900 h 2785596"/>
              <a:gd name="connsiteX1" fmla="*/ 2501900 w 12204700"/>
              <a:gd name="connsiteY1" fmla="*/ 156892 h 2785596"/>
              <a:gd name="connsiteX2" fmla="*/ 4648200 w 12204700"/>
              <a:gd name="connsiteY2" fmla="*/ 118792 h 2785596"/>
              <a:gd name="connsiteX3" fmla="*/ 6438900 w 12204700"/>
              <a:gd name="connsiteY3" fmla="*/ 360092 h 2785596"/>
              <a:gd name="connsiteX4" fmla="*/ 8686800 w 12204700"/>
              <a:gd name="connsiteY4" fmla="*/ 144191 h 2785596"/>
              <a:gd name="connsiteX5" fmla="*/ 12204700 w 12204700"/>
              <a:gd name="connsiteY5" fmla="*/ 0 h 2785596"/>
              <a:gd name="connsiteX6" fmla="*/ 12192000 w 12204700"/>
              <a:gd name="connsiteY6" fmla="*/ 2671492 h 2785596"/>
              <a:gd name="connsiteX7" fmla="*/ 4673599 w 12204700"/>
              <a:gd name="connsiteY7" fmla="*/ 2569891 h 2785596"/>
              <a:gd name="connsiteX8" fmla="*/ 2578100 w 12204700"/>
              <a:gd name="connsiteY8" fmla="*/ 2531791 h 2785596"/>
              <a:gd name="connsiteX9" fmla="*/ 0 w 12204700"/>
              <a:gd name="connsiteY9" fmla="*/ 2671492 h 2785596"/>
              <a:gd name="connsiteX10" fmla="*/ 0 w 12204700"/>
              <a:gd name="connsiteY10" fmla="*/ 215900 h 2785596"/>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4737099 w 12204700"/>
              <a:gd name="connsiteY7" fmla="*/ 2785791 h 2785791"/>
              <a:gd name="connsiteX8" fmla="*/ 2578100 w 12204700"/>
              <a:gd name="connsiteY8" fmla="*/ 2531791 h 2785791"/>
              <a:gd name="connsiteX9" fmla="*/ 0 w 12204700"/>
              <a:gd name="connsiteY9" fmla="*/ 2671492 h 2785791"/>
              <a:gd name="connsiteX10" fmla="*/ 0 w 12204700"/>
              <a:gd name="connsiteY10"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6934199 w 12204700"/>
              <a:gd name="connsiteY7" fmla="*/ 27730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7200899 w 12204700"/>
              <a:gd name="connsiteY7" fmla="*/ 2455591 h 2785791"/>
              <a:gd name="connsiteX8" fmla="*/ 4737099 w 12204700"/>
              <a:gd name="connsiteY8" fmla="*/ 2785791 h 2785791"/>
              <a:gd name="connsiteX9" fmla="*/ 2578100 w 12204700"/>
              <a:gd name="connsiteY9" fmla="*/ 2531791 h 2785791"/>
              <a:gd name="connsiteX10" fmla="*/ 0 w 12204700"/>
              <a:gd name="connsiteY10" fmla="*/ 2671492 h 2785791"/>
              <a:gd name="connsiteX11" fmla="*/ 0 w 12204700"/>
              <a:gd name="connsiteY11"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728199 w 12204700"/>
              <a:gd name="connsiteY7" fmla="*/ 25444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92000 w 12204700"/>
              <a:gd name="connsiteY6" fmla="*/ 26714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15900 h 2785791"/>
              <a:gd name="connsiteX1" fmla="*/ 2501900 w 12204700"/>
              <a:gd name="connsiteY1" fmla="*/ 156892 h 2785791"/>
              <a:gd name="connsiteX2" fmla="*/ 4648200 w 12204700"/>
              <a:gd name="connsiteY2" fmla="*/ 118792 h 2785791"/>
              <a:gd name="connsiteX3" fmla="*/ 6438900 w 12204700"/>
              <a:gd name="connsiteY3" fmla="*/ 360092 h 2785791"/>
              <a:gd name="connsiteX4" fmla="*/ 8686800 w 12204700"/>
              <a:gd name="connsiteY4" fmla="*/ 144191 h 2785791"/>
              <a:gd name="connsiteX5" fmla="*/ 12204700 w 12204700"/>
              <a:gd name="connsiteY5" fmla="*/ 0 h 2785791"/>
              <a:gd name="connsiteX6" fmla="*/ 12179300 w 12204700"/>
              <a:gd name="connsiteY6" fmla="*/ 2392092 h 2785791"/>
              <a:gd name="connsiteX7" fmla="*/ 9829799 w 12204700"/>
              <a:gd name="connsiteY7" fmla="*/ 2722291 h 2785791"/>
              <a:gd name="connsiteX8" fmla="*/ 7200899 w 12204700"/>
              <a:gd name="connsiteY8" fmla="*/ 2455591 h 2785791"/>
              <a:gd name="connsiteX9" fmla="*/ 4737099 w 12204700"/>
              <a:gd name="connsiteY9" fmla="*/ 2785791 h 2785791"/>
              <a:gd name="connsiteX10" fmla="*/ 2578100 w 12204700"/>
              <a:gd name="connsiteY10" fmla="*/ 2531791 h 2785791"/>
              <a:gd name="connsiteX11" fmla="*/ 0 w 12204700"/>
              <a:gd name="connsiteY11" fmla="*/ 2671492 h 2785791"/>
              <a:gd name="connsiteX12" fmla="*/ 0 w 12204700"/>
              <a:gd name="connsiteY12" fmla="*/ 215900 h 2785791"/>
              <a:gd name="connsiteX0" fmla="*/ 0 w 12204700"/>
              <a:gd name="connsiteY0" fmla="*/ 241867 h 2811758"/>
              <a:gd name="connsiteX1" fmla="*/ 2501900 w 12204700"/>
              <a:gd name="connsiteY1" fmla="*/ 182859 h 2811758"/>
              <a:gd name="connsiteX2" fmla="*/ 4648200 w 12204700"/>
              <a:gd name="connsiteY2" fmla="*/ 144759 h 2811758"/>
              <a:gd name="connsiteX3" fmla="*/ 6438900 w 12204700"/>
              <a:gd name="connsiteY3" fmla="*/ 386059 h 2811758"/>
              <a:gd name="connsiteX4" fmla="*/ 8686800 w 12204700"/>
              <a:gd name="connsiteY4" fmla="*/ 170158 h 2811758"/>
              <a:gd name="connsiteX5" fmla="*/ 12204700 w 12204700"/>
              <a:gd name="connsiteY5" fmla="*/ 25967 h 2811758"/>
              <a:gd name="connsiteX6" fmla="*/ 12179300 w 12204700"/>
              <a:gd name="connsiteY6" fmla="*/ 2418059 h 2811758"/>
              <a:gd name="connsiteX7" fmla="*/ 9829799 w 12204700"/>
              <a:gd name="connsiteY7" fmla="*/ 2748258 h 2811758"/>
              <a:gd name="connsiteX8" fmla="*/ 7200899 w 12204700"/>
              <a:gd name="connsiteY8" fmla="*/ 2481558 h 2811758"/>
              <a:gd name="connsiteX9" fmla="*/ 4737099 w 12204700"/>
              <a:gd name="connsiteY9" fmla="*/ 2811758 h 2811758"/>
              <a:gd name="connsiteX10" fmla="*/ 2578100 w 12204700"/>
              <a:gd name="connsiteY10" fmla="*/ 2557758 h 2811758"/>
              <a:gd name="connsiteX11" fmla="*/ 0 w 12204700"/>
              <a:gd name="connsiteY11" fmla="*/ 2697459 h 2811758"/>
              <a:gd name="connsiteX12" fmla="*/ 0 w 12204700"/>
              <a:gd name="connsiteY12" fmla="*/ 241867 h 281175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87748"/>
              <a:gd name="connsiteX1" fmla="*/ 2501900 w 12204700"/>
              <a:gd name="connsiteY1" fmla="*/ 182859 h 2887748"/>
              <a:gd name="connsiteX2" fmla="*/ 4648200 w 12204700"/>
              <a:gd name="connsiteY2" fmla="*/ 144759 h 2887748"/>
              <a:gd name="connsiteX3" fmla="*/ 6438900 w 12204700"/>
              <a:gd name="connsiteY3" fmla="*/ 386059 h 2887748"/>
              <a:gd name="connsiteX4" fmla="*/ 8686800 w 12204700"/>
              <a:gd name="connsiteY4" fmla="*/ 170158 h 2887748"/>
              <a:gd name="connsiteX5" fmla="*/ 12204700 w 12204700"/>
              <a:gd name="connsiteY5" fmla="*/ 25967 h 2887748"/>
              <a:gd name="connsiteX6" fmla="*/ 12179300 w 12204700"/>
              <a:gd name="connsiteY6" fmla="*/ 2418059 h 2887748"/>
              <a:gd name="connsiteX7" fmla="*/ 9829799 w 12204700"/>
              <a:gd name="connsiteY7" fmla="*/ 2748258 h 2887748"/>
              <a:gd name="connsiteX8" fmla="*/ 7213599 w 12204700"/>
              <a:gd name="connsiteY8" fmla="*/ 2887748 h 2887748"/>
              <a:gd name="connsiteX9" fmla="*/ 4737099 w 12204700"/>
              <a:gd name="connsiteY9" fmla="*/ 2811758 h 2887748"/>
              <a:gd name="connsiteX10" fmla="*/ 2578100 w 12204700"/>
              <a:gd name="connsiteY10" fmla="*/ 2557758 h 2887748"/>
              <a:gd name="connsiteX11" fmla="*/ 0 w 12204700"/>
              <a:gd name="connsiteY11" fmla="*/ 2697459 h 2887748"/>
              <a:gd name="connsiteX12" fmla="*/ 0 w 12204700"/>
              <a:gd name="connsiteY12" fmla="*/ 241867 h 2887748"/>
              <a:gd name="connsiteX0" fmla="*/ 0 w 12204700"/>
              <a:gd name="connsiteY0" fmla="*/ 241867 h 2892240"/>
              <a:gd name="connsiteX1" fmla="*/ 2501900 w 12204700"/>
              <a:gd name="connsiteY1" fmla="*/ 182859 h 2892240"/>
              <a:gd name="connsiteX2" fmla="*/ 4648200 w 12204700"/>
              <a:gd name="connsiteY2" fmla="*/ 144759 h 2892240"/>
              <a:gd name="connsiteX3" fmla="*/ 6438900 w 12204700"/>
              <a:gd name="connsiteY3" fmla="*/ 386059 h 2892240"/>
              <a:gd name="connsiteX4" fmla="*/ 8686800 w 12204700"/>
              <a:gd name="connsiteY4" fmla="*/ 170158 h 2892240"/>
              <a:gd name="connsiteX5" fmla="*/ 12204700 w 12204700"/>
              <a:gd name="connsiteY5" fmla="*/ 25967 h 2892240"/>
              <a:gd name="connsiteX6" fmla="*/ 12179300 w 12204700"/>
              <a:gd name="connsiteY6" fmla="*/ 2418059 h 2892240"/>
              <a:gd name="connsiteX7" fmla="*/ 9829799 w 12204700"/>
              <a:gd name="connsiteY7" fmla="*/ 2748258 h 2892240"/>
              <a:gd name="connsiteX8" fmla="*/ 7213599 w 12204700"/>
              <a:gd name="connsiteY8" fmla="*/ 2887748 h 2892240"/>
              <a:gd name="connsiteX9" fmla="*/ 4737099 w 12204700"/>
              <a:gd name="connsiteY9" fmla="*/ 2811758 h 2892240"/>
              <a:gd name="connsiteX10" fmla="*/ 2578100 w 12204700"/>
              <a:gd name="connsiteY10" fmla="*/ 2557758 h 2892240"/>
              <a:gd name="connsiteX11" fmla="*/ 0 w 12204700"/>
              <a:gd name="connsiteY11" fmla="*/ 2697459 h 2892240"/>
              <a:gd name="connsiteX12" fmla="*/ 0 w 12204700"/>
              <a:gd name="connsiteY12" fmla="*/ 241867 h 2892240"/>
              <a:gd name="connsiteX0" fmla="*/ 0 w 12204700"/>
              <a:gd name="connsiteY0" fmla="*/ 241867 h 2811757"/>
              <a:gd name="connsiteX1" fmla="*/ 2501900 w 12204700"/>
              <a:gd name="connsiteY1" fmla="*/ 182859 h 2811757"/>
              <a:gd name="connsiteX2" fmla="*/ 4648200 w 12204700"/>
              <a:gd name="connsiteY2" fmla="*/ 144759 h 2811757"/>
              <a:gd name="connsiteX3" fmla="*/ 6438900 w 12204700"/>
              <a:gd name="connsiteY3" fmla="*/ 386059 h 2811757"/>
              <a:gd name="connsiteX4" fmla="*/ 8686800 w 12204700"/>
              <a:gd name="connsiteY4" fmla="*/ 170158 h 2811757"/>
              <a:gd name="connsiteX5" fmla="*/ 12204700 w 12204700"/>
              <a:gd name="connsiteY5" fmla="*/ 25967 h 2811757"/>
              <a:gd name="connsiteX6" fmla="*/ 12179300 w 12204700"/>
              <a:gd name="connsiteY6" fmla="*/ 2418059 h 2811757"/>
              <a:gd name="connsiteX7" fmla="*/ 9829799 w 12204700"/>
              <a:gd name="connsiteY7" fmla="*/ 2748258 h 2811757"/>
              <a:gd name="connsiteX8" fmla="*/ 7302499 w 12204700"/>
              <a:gd name="connsiteY8" fmla="*/ 2590917 h 2811757"/>
              <a:gd name="connsiteX9" fmla="*/ 4737099 w 12204700"/>
              <a:gd name="connsiteY9" fmla="*/ 2811758 h 2811757"/>
              <a:gd name="connsiteX10" fmla="*/ 2578100 w 12204700"/>
              <a:gd name="connsiteY10" fmla="*/ 2557758 h 2811757"/>
              <a:gd name="connsiteX11" fmla="*/ 0 w 12204700"/>
              <a:gd name="connsiteY11" fmla="*/ 2697459 h 2811757"/>
              <a:gd name="connsiteX12" fmla="*/ 0 w 12204700"/>
              <a:gd name="connsiteY12" fmla="*/ 241867 h 2811757"/>
              <a:gd name="connsiteX0" fmla="*/ 0 w 12204700"/>
              <a:gd name="connsiteY0" fmla="*/ 409472 h 2979364"/>
              <a:gd name="connsiteX1" fmla="*/ 2501900 w 12204700"/>
              <a:gd name="connsiteY1" fmla="*/ 350464 h 2979364"/>
              <a:gd name="connsiteX2" fmla="*/ 4648200 w 12204700"/>
              <a:gd name="connsiteY2" fmla="*/ 312364 h 2979364"/>
              <a:gd name="connsiteX3" fmla="*/ 6438900 w 12204700"/>
              <a:gd name="connsiteY3" fmla="*/ 553664 h 2979364"/>
              <a:gd name="connsiteX4" fmla="*/ 8686800 w 12204700"/>
              <a:gd name="connsiteY4" fmla="*/ 337763 h 2979364"/>
              <a:gd name="connsiteX5" fmla="*/ 10083799 w 12204700"/>
              <a:gd name="connsiteY5" fmla="*/ 163167 h 2979364"/>
              <a:gd name="connsiteX6" fmla="*/ 12204700 w 12204700"/>
              <a:gd name="connsiteY6" fmla="*/ 193572 h 2979364"/>
              <a:gd name="connsiteX7" fmla="*/ 12179300 w 12204700"/>
              <a:gd name="connsiteY7" fmla="*/ 2585664 h 2979364"/>
              <a:gd name="connsiteX8" fmla="*/ 9829799 w 12204700"/>
              <a:gd name="connsiteY8" fmla="*/ 2915863 h 2979364"/>
              <a:gd name="connsiteX9" fmla="*/ 7302499 w 12204700"/>
              <a:gd name="connsiteY9" fmla="*/ 2758522 h 2979364"/>
              <a:gd name="connsiteX10" fmla="*/ 4737099 w 12204700"/>
              <a:gd name="connsiteY10" fmla="*/ 2979363 h 2979364"/>
              <a:gd name="connsiteX11" fmla="*/ 2578100 w 12204700"/>
              <a:gd name="connsiteY11" fmla="*/ 2725363 h 2979364"/>
              <a:gd name="connsiteX12" fmla="*/ 0 w 12204700"/>
              <a:gd name="connsiteY12" fmla="*/ 2865064 h 2979364"/>
              <a:gd name="connsiteX13" fmla="*/ 0 w 12204700"/>
              <a:gd name="connsiteY13" fmla="*/ 409472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438900 w 12204700"/>
              <a:gd name="connsiteY3" fmla="*/ 553665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7302499 w 12204700"/>
              <a:gd name="connsiteY9" fmla="*/ 2758523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2979364"/>
              <a:gd name="connsiteX1" fmla="*/ 2501900 w 12204700"/>
              <a:gd name="connsiteY1" fmla="*/ 350465 h 2979364"/>
              <a:gd name="connsiteX2" fmla="*/ 4648200 w 12204700"/>
              <a:gd name="connsiteY2" fmla="*/ 312365 h 2979364"/>
              <a:gd name="connsiteX3" fmla="*/ 6057900 w 12204700"/>
              <a:gd name="connsiteY3" fmla="*/ 491174 h 2979364"/>
              <a:gd name="connsiteX4" fmla="*/ 8178800 w 12204700"/>
              <a:gd name="connsiteY4" fmla="*/ 275274 h 2979364"/>
              <a:gd name="connsiteX5" fmla="*/ 10083799 w 12204700"/>
              <a:gd name="connsiteY5" fmla="*/ 163168 h 2979364"/>
              <a:gd name="connsiteX6" fmla="*/ 12204700 w 12204700"/>
              <a:gd name="connsiteY6" fmla="*/ 193573 h 2979364"/>
              <a:gd name="connsiteX7" fmla="*/ 12179300 w 12204700"/>
              <a:gd name="connsiteY7" fmla="*/ 2585665 h 2979364"/>
              <a:gd name="connsiteX8" fmla="*/ 9829799 w 12204700"/>
              <a:gd name="connsiteY8" fmla="*/ 2915864 h 2979364"/>
              <a:gd name="connsiteX9" fmla="*/ 6222999 w 12204700"/>
              <a:gd name="connsiteY9" fmla="*/ 2836637 h 2979364"/>
              <a:gd name="connsiteX10" fmla="*/ 4737099 w 12204700"/>
              <a:gd name="connsiteY10" fmla="*/ 2979364 h 2979364"/>
              <a:gd name="connsiteX11" fmla="*/ 2578100 w 12204700"/>
              <a:gd name="connsiteY11" fmla="*/ 2725364 h 2979364"/>
              <a:gd name="connsiteX12" fmla="*/ 0 w 12204700"/>
              <a:gd name="connsiteY12" fmla="*/ 2865065 h 2979364"/>
              <a:gd name="connsiteX13" fmla="*/ 0 w 12204700"/>
              <a:gd name="connsiteY13" fmla="*/ 409473 h 2979364"/>
              <a:gd name="connsiteX0" fmla="*/ 0 w 12204700"/>
              <a:gd name="connsiteY0" fmla="*/ 409473 h 3030449"/>
              <a:gd name="connsiteX1" fmla="*/ 2501900 w 12204700"/>
              <a:gd name="connsiteY1" fmla="*/ 350465 h 3030449"/>
              <a:gd name="connsiteX2" fmla="*/ 4648200 w 12204700"/>
              <a:gd name="connsiteY2" fmla="*/ 312365 h 3030449"/>
              <a:gd name="connsiteX3" fmla="*/ 6057900 w 12204700"/>
              <a:gd name="connsiteY3" fmla="*/ 491174 h 3030449"/>
              <a:gd name="connsiteX4" fmla="*/ 8178800 w 12204700"/>
              <a:gd name="connsiteY4" fmla="*/ 275274 h 3030449"/>
              <a:gd name="connsiteX5" fmla="*/ 10083799 w 12204700"/>
              <a:gd name="connsiteY5" fmla="*/ 163168 h 3030449"/>
              <a:gd name="connsiteX6" fmla="*/ 12204700 w 12204700"/>
              <a:gd name="connsiteY6" fmla="*/ 193573 h 3030449"/>
              <a:gd name="connsiteX7" fmla="*/ 12179300 w 12204700"/>
              <a:gd name="connsiteY7" fmla="*/ 2585665 h 3030449"/>
              <a:gd name="connsiteX8" fmla="*/ 8293099 w 12204700"/>
              <a:gd name="connsiteY8" fmla="*/ 3025223 h 3030449"/>
              <a:gd name="connsiteX9" fmla="*/ 6222999 w 12204700"/>
              <a:gd name="connsiteY9" fmla="*/ 2836637 h 3030449"/>
              <a:gd name="connsiteX10" fmla="*/ 4737099 w 12204700"/>
              <a:gd name="connsiteY10" fmla="*/ 2979364 h 3030449"/>
              <a:gd name="connsiteX11" fmla="*/ 2578100 w 12204700"/>
              <a:gd name="connsiteY11" fmla="*/ 2725364 h 3030449"/>
              <a:gd name="connsiteX12" fmla="*/ 0 w 12204700"/>
              <a:gd name="connsiteY12" fmla="*/ 2865065 h 3030449"/>
              <a:gd name="connsiteX13" fmla="*/ 0 w 12204700"/>
              <a:gd name="connsiteY13" fmla="*/ 409473 h 3030449"/>
              <a:gd name="connsiteX0" fmla="*/ 0 w 12204700"/>
              <a:gd name="connsiteY0" fmla="*/ 409473 h 3025410"/>
              <a:gd name="connsiteX1" fmla="*/ 2501900 w 12204700"/>
              <a:gd name="connsiteY1" fmla="*/ 350465 h 3025410"/>
              <a:gd name="connsiteX2" fmla="*/ 4648200 w 12204700"/>
              <a:gd name="connsiteY2" fmla="*/ 312365 h 3025410"/>
              <a:gd name="connsiteX3" fmla="*/ 6057900 w 12204700"/>
              <a:gd name="connsiteY3" fmla="*/ 491174 h 3025410"/>
              <a:gd name="connsiteX4" fmla="*/ 8178800 w 12204700"/>
              <a:gd name="connsiteY4" fmla="*/ 275274 h 3025410"/>
              <a:gd name="connsiteX5" fmla="*/ 10083799 w 12204700"/>
              <a:gd name="connsiteY5" fmla="*/ 163168 h 3025410"/>
              <a:gd name="connsiteX6" fmla="*/ 12204700 w 12204700"/>
              <a:gd name="connsiteY6" fmla="*/ 193573 h 3025410"/>
              <a:gd name="connsiteX7" fmla="*/ 12179300 w 12204700"/>
              <a:gd name="connsiteY7" fmla="*/ 2585665 h 3025410"/>
              <a:gd name="connsiteX8" fmla="*/ 10286999 w 12204700"/>
              <a:gd name="connsiteY8" fmla="*/ 2865891 h 3025410"/>
              <a:gd name="connsiteX9" fmla="*/ 8293099 w 12204700"/>
              <a:gd name="connsiteY9" fmla="*/ 3025223 h 3025410"/>
              <a:gd name="connsiteX10" fmla="*/ 6222999 w 12204700"/>
              <a:gd name="connsiteY10" fmla="*/ 2836637 h 3025410"/>
              <a:gd name="connsiteX11" fmla="*/ 4737099 w 12204700"/>
              <a:gd name="connsiteY11" fmla="*/ 2979364 h 3025410"/>
              <a:gd name="connsiteX12" fmla="*/ 2578100 w 12204700"/>
              <a:gd name="connsiteY12" fmla="*/ 2725364 h 3025410"/>
              <a:gd name="connsiteX13" fmla="*/ 0 w 12204700"/>
              <a:gd name="connsiteY13" fmla="*/ 2865065 h 3025410"/>
              <a:gd name="connsiteX14" fmla="*/ 0 w 12204700"/>
              <a:gd name="connsiteY14" fmla="*/ 409473 h 3025410"/>
              <a:gd name="connsiteX0" fmla="*/ 0 w 12204700"/>
              <a:gd name="connsiteY0" fmla="*/ 409473 h 3112179"/>
              <a:gd name="connsiteX1" fmla="*/ 2501900 w 12204700"/>
              <a:gd name="connsiteY1" fmla="*/ 350465 h 3112179"/>
              <a:gd name="connsiteX2" fmla="*/ 4648200 w 12204700"/>
              <a:gd name="connsiteY2" fmla="*/ 312365 h 3112179"/>
              <a:gd name="connsiteX3" fmla="*/ 6057900 w 12204700"/>
              <a:gd name="connsiteY3" fmla="*/ 491174 h 3112179"/>
              <a:gd name="connsiteX4" fmla="*/ 8178800 w 12204700"/>
              <a:gd name="connsiteY4" fmla="*/ 275274 h 3112179"/>
              <a:gd name="connsiteX5" fmla="*/ 10083799 w 12204700"/>
              <a:gd name="connsiteY5" fmla="*/ 163168 h 3112179"/>
              <a:gd name="connsiteX6" fmla="*/ 12204700 w 12204700"/>
              <a:gd name="connsiteY6" fmla="*/ 193573 h 3112179"/>
              <a:gd name="connsiteX7" fmla="*/ 12179300 w 12204700"/>
              <a:gd name="connsiteY7" fmla="*/ 2585665 h 3112179"/>
              <a:gd name="connsiteX8" fmla="*/ 10706099 w 12204700"/>
              <a:gd name="connsiteY8" fmla="*/ 3084609 h 3112179"/>
              <a:gd name="connsiteX9" fmla="*/ 8293099 w 12204700"/>
              <a:gd name="connsiteY9" fmla="*/ 3025223 h 3112179"/>
              <a:gd name="connsiteX10" fmla="*/ 6222999 w 12204700"/>
              <a:gd name="connsiteY10" fmla="*/ 2836637 h 3112179"/>
              <a:gd name="connsiteX11" fmla="*/ 4737099 w 12204700"/>
              <a:gd name="connsiteY11" fmla="*/ 2979364 h 3112179"/>
              <a:gd name="connsiteX12" fmla="*/ 2578100 w 12204700"/>
              <a:gd name="connsiteY12" fmla="*/ 2725364 h 3112179"/>
              <a:gd name="connsiteX13" fmla="*/ 0 w 12204700"/>
              <a:gd name="connsiteY13" fmla="*/ 2865065 h 3112179"/>
              <a:gd name="connsiteX14" fmla="*/ 0 w 12204700"/>
              <a:gd name="connsiteY14" fmla="*/ 409473 h 311217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084609"/>
              <a:gd name="connsiteX1" fmla="*/ 2501900 w 12204700"/>
              <a:gd name="connsiteY1" fmla="*/ 350465 h 3084609"/>
              <a:gd name="connsiteX2" fmla="*/ 4648200 w 12204700"/>
              <a:gd name="connsiteY2" fmla="*/ 312365 h 3084609"/>
              <a:gd name="connsiteX3" fmla="*/ 6057900 w 12204700"/>
              <a:gd name="connsiteY3" fmla="*/ 491174 h 3084609"/>
              <a:gd name="connsiteX4" fmla="*/ 8178800 w 12204700"/>
              <a:gd name="connsiteY4" fmla="*/ 275274 h 3084609"/>
              <a:gd name="connsiteX5" fmla="*/ 10083799 w 12204700"/>
              <a:gd name="connsiteY5" fmla="*/ 163168 h 3084609"/>
              <a:gd name="connsiteX6" fmla="*/ 12204700 w 12204700"/>
              <a:gd name="connsiteY6" fmla="*/ 193573 h 3084609"/>
              <a:gd name="connsiteX7" fmla="*/ 12179300 w 12204700"/>
              <a:gd name="connsiteY7" fmla="*/ 2585665 h 3084609"/>
              <a:gd name="connsiteX8" fmla="*/ 10706099 w 12204700"/>
              <a:gd name="connsiteY8" fmla="*/ 3084609 h 3084609"/>
              <a:gd name="connsiteX9" fmla="*/ 8293099 w 12204700"/>
              <a:gd name="connsiteY9" fmla="*/ 3025223 h 3084609"/>
              <a:gd name="connsiteX10" fmla="*/ 6222999 w 12204700"/>
              <a:gd name="connsiteY10" fmla="*/ 2836637 h 3084609"/>
              <a:gd name="connsiteX11" fmla="*/ 4737099 w 12204700"/>
              <a:gd name="connsiteY11" fmla="*/ 2979364 h 3084609"/>
              <a:gd name="connsiteX12" fmla="*/ 2578100 w 12204700"/>
              <a:gd name="connsiteY12" fmla="*/ 2725364 h 3084609"/>
              <a:gd name="connsiteX13" fmla="*/ 0 w 12204700"/>
              <a:gd name="connsiteY13" fmla="*/ 2865065 h 3084609"/>
              <a:gd name="connsiteX14" fmla="*/ 0 w 12204700"/>
              <a:gd name="connsiteY14" fmla="*/ 409473 h 3084609"/>
              <a:gd name="connsiteX0" fmla="*/ 0 w 12204700"/>
              <a:gd name="connsiteY0" fmla="*/ 409473 h 3113367"/>
              <a:gd name="connsiteX1" fmla="*/ 2501900 w 12204700"/>
              <a:gd name="connsiteY1" fmla="*/ 350465 h 3113367"/>
              <a:gd name="connsiteX2" fmla="*/ 4648200 w 12204700"/>
              <a:gd name="connsiteY2" fmla="*/ 312365 h 3113367"/>
              <a:gd name="connsiteX3" fmla="*/ 6057900 w 12204700"/>
              <a:gd name="connsiteY3" fmla="*/ 491174 h 3113367"/>
              <a:gd name="connsiteX4" fmla="*/ 8178800 w 12204700"/>
              <a:gd name="connsiteY4" fmla="*/ 275274 h 3113367"/>
              <a:gd name="connsiteX5" fmla="*/ 10083799 w 12204700"/>
              <a:gd name="connsiteY5" fmla="*/ 163168 h 3113367"/>
              <a:gd name="connsiteX6" fmla="*/ 12204700 w 12204700"/>
              <a:gd name="connsiteY6" fmla="*/ 193573 h 3113367"/>
              <a:gd name="connsiteX7" fmla="*/ 12179300 w 12204700"/>
              <a:gd name="connsiteY7" fmla="*/ 2585665 h 3113367"/>
              <a:gd name="connsiteX8" fmla="*/ 10706099 w 12204700"/>
              <a:gd name="connsiteY8" fmla="*/ 3084609 h 3113367"/>
              <a:gd name="connsiteX9" fmla="*/ 8293099 w 12204700"/>
              <a:gd name="connsiteY9" fmla="*/ 3025223 h 3113367"/>
              <a:gd name="connsiteX10" fmla="*/ 6222999 w 12204700"/>
              <a:gd name="connsiteY10" fmla="*/ 2836637 h 3113367"/>
              <a:gd name="connsiteX11" fmla="*/ 4737099 w 12204700"/>
              <a:gd name="connsiteY11" fmla="*/ 2979364 h 3113367"/>
              <a:gd name="connsiteX12" fmla="*/ 2578100 w 12204700"/>
              <a:gd name="connsiteY12" fmla="*/ 2725364 h 3113367"/>
              <a:gd name="connsiteX13" fmla="*/ 0 w 12204700"/>
              <a:gd name="connsiteY13" fmla="*/ 2865065 h 3113367"/>
              <a:gd name="connsiteX14" fmla="*/ 0 w 12204700"/>
              <a:gd name="connsiteY14" fmla="*/ 409473 h 3113367"/>
              <a:gd name="connsiteX0" fmla="*/ 0 w 12204700"/>
              <a:gd name="connsiteY0" fmla="*/ 355307 h 3059201"/>
              <a:gd name="connsiteX1" fmla="*/ 2501900 w 12204700"/>
              <a:gd name="connsiteY1" fmla="*/ 296299 h 3059201"/>
              <a:gd name="connsiteX2" fmla="*/ 4648200 w 12204700"/>
              <a:gd name="connsiteY2" fmla="*/ 258199 h 3059201"/>
              <a:gd name="connsiteX3" fmla="*/ 6057900 w 12204700"/>
              <a:gd name="connsiteY3" fmla="*/ 437008 h 3059201"/>
              <a:gd name="connsiteX4" fmla="*/ 8178800 w 12204700"/>
              <a:gd name="connsiteY4" fmla="*/ 221108 h 3059201"/>
              <a:gd name="connsiteX5" fmla="*/ 10096499 w 12204700"/>
              <a:gd name="connsiteY5" fmla="*/ 358965 h 3059201"/>
              <a:gd name="connsiteX6" fmla="*/ 12204700 w 12204700"/>
              <a:gd name="connsiteY6" fmla="*/ 139407 h 3059201"/>
              <a:gd name="connsiteX7" fmla="*/ 12179300 w 12204700"/>
              <a:gd name="connsiteY7" fmla="*/ 2531499 h 3059201"/>
              <a:gd name="connsiteX8" fmla="*/ 10706099 w 12204700"/>
              <a:gd name="connsiteY8" fmla="*/ 3030443 h 3059201"/>
              <a:gd name="connsiteX9" fmla="*/ 8293099 w 12204700"/>
              <a:gd name="connsiteY9" fmla="*/ 2971057 h 3059201"/>
              <a:gd name="connsiteX10" fmla="*/ 6222999 w 12204700"/>
              <a:gd name="connsiteY10" fmla="*/ 2782471 h 3059201"/>
              <a:gd name="connsiteX11" fmla="*/ 4737099 w 12204700"/>
              <a:gd name="connsiteY11" fmla="*/ 2925198 h 3059201"/>
              <a:gd name="connsiteX12" fmla="*/ 2578100 w 12204700"/>
              <a:gd name="connsiteY12" fmla="*/ 2671198 h 3059201"/>
              <a:gd name="connsiteX13" fmla="*/ 0 w 12204700"/>
              <a:gd name="connsiteY13" fmla="*/ 2810899 h 3059201"/>
              <a:gd name="connsiteX14" fmla="*/ 0 w 12204700"/>
              <a:gd name="connsiteY14" fmla="*/ 355307 h 3059201"/>
              <a:gd name="connsiteX0" fmla="*/ 68 w 12204768"/>
              <a:gd name="connsiteY0" fmla="*/ 355307 h 3059201"/>
              <a:gd name="connsiteX1" fmla="*/ 2501968 w 12204768"/>
              <a:gd name="connsiteY1" fmla="*/ 296299 h 3059201"/>
              <a:gd name="connsiteX2" fmla="*/ 4648268 w 12204768"/>
              <a:gd name="connsiteY2" fmla="*/ 258199 h 3059201"/>
              <a:gd name="connsiteX3" fmla="*/ 6057968 w 12204768"/>
              <a:gd name="connsiteY3" fmla="*/ 437008 h 3059201"/>
              <a:gd name="connsiteX4" fmla="*/ 8178868 w 12204768"/>
              <a:gd name="connsiteY4" fmla="*/ 221108 h 3059201"/>
              <a:gd name="connsiteX5" fmla="*/ 10096567 w 12204768"/>
              <a:gd name="connsiteY5" fmla="*/ 358965 h 3059201"/>
              <a:gd name="connsiteX6" fmla="*/ 12204768 w 12204768"/>
              <a:gd name="connsiteY6" fmla="*/ 139407 h 3059201"/>
              <a:gd name="connsiteX7" fmla="*/ 12179368 w 12204768"/>
              <a:gd name="connsiteY7" fmla="*/ 2531499 h 3059201"/>
              <a:gd name="connsiteX8" fmla="*/ 10706167 w 12204768"/>
              <a:gd name="connsiteY8" fmla="*/ 3030443 h 3059201"/>
              <a:gd name="connsiteX9" fmla="*/ 8293167 w 12204768"/>
              <a:gd name="connsiteY9" fmla="*/ 2971057 h 3059201"/>
              <a:gd name="connsiteX10" fmla="*/ 6223067 w 12204768"/>
              <a:gd name="connsiteY10" fmla="*/ 2782471 h 3059201"/>
              <a:gd name="connsiteX11" fmla="*/ 4737167 w 12204768"/>
              <a:gd name="connsiteY11" fmla="*/ 2925198 h 3059201"/>
              <a:gd name="connsiteX12" fmla="*/ 2578168 w 12204768"/>
              <a:gd name="connsiteY12" fmla="*/ 2671198 h 3059201"/>
              <a:gd name="connsiteX13" fmla="*/ 68 w 12204768"/>
              <a:gd name="connsiteY13" fmla="*/ 2810899 h 3059201"/>
              <a:gd name="connsiteX14" fmla="*/ 68 w 12204768"/>
              <a:gd name="connsiteY14" fmla="*/ 355307 h 3059201"/>
              <a:gd name="connsiteX0" fmla="*/ 437458 w 12642158"/>
              <a:gd name="connsiteY0" fmla="*/ 355307 h 3059201"/>
              <a:gd name="connsiteX1" fmla="*/ 2939358 w 12642158"/>
              <a:gd name="connsiteY1" fmla="*/ 296299 h 3059201"/>
              <a:gd name="connsiteX2" fmla="*/ 5085658 w 12642158"/>
              <a:gd name="connsiteY2" fmla="*/ 258199 h 3059201"/>
              <a:gd name="connsiteX3" fmla="*/ 6495358 w 12642158"/>
              <a:gd name="connsiteY3" fmla="*/ 437008 h 3059201"/>
              <a:gd name="connsiteX4" fmla="*/ 8616258 w 12642158"/>
              <a:gd name="connsiteY4" fmla="*/ 221108 h 3059201"/>
              <a:gd name="connsiteX5" fmla="*/ 10533957 w 12642158"/>
              <a:gd name="connsiteY5" fmla="*/ 358965 h 3059201"/>
              <a:gd name="connsiteX6" fmla="*/ 12642158 w 12642158"/>
              <a:gd name="connsiteY6" fmla="*/ 139407 h 3059201"/>
              <a:gd name="connsiteX7" fmla="*/ 12616758 w 12642158"/>
              <a:gd name="connsiteY7" fmla="*/ 2531499 h 3059201"/>
              <a:gd name="connsiteX8" fmla="*/ 11143557 w 12642158"/>
              <a:gd name="connsiteY8" fmla="*/ 3030443 h 3059201"/>
              <a:gd name="connsiteX9" fmla="*/ 8730557 w 12642158"/>
              <a:gd name="connsiteY9" fmla="*/ 2971057 h 3059201"/>
              <a:gd name="connsiteX10" fmla="*/ 6660457 w 12642158"/>
              <a:gd name="connsiteY10" fmla="*/ 2782471 h 3059201"/>
              <a:gd name="connsiteX11" fmla="*/ 5174557 w 12642158"/>
              <a:gd name="connsiteY11" fmla="*/ 2925198 h 3059201"/>
              <a:gd name="connsiteX12" fmla="*/ 3015558 w 12642158"/>
              <a:gd name="connsiteY12" fmla="*/ 2671198 h 3059201"/>
              <a:gd name="connsiteX13" fmla="*/ 437458 w 12642158"/>
              <a:gd name="connsiteY13" fmla="*/ 2810899 h 3059201"/>
              <a:gd name="connsiteX14" fmla="*/ 437458 w 12642158"/>
              <a:gd name="connsiteY14" fmla="*/ 355307 h 3059201"/>
              <a:gd name="connsiteX0" fmla="*/ 437458 w 12642164"/>
              <a:gd name="connsiteY0" fmla="*/ 545655 h 3249549"/>
              <a:gd name="connsiteX1" fmla="*/ 2939358 w 12642164"/>
              <a:gd name="connsiteY1" fmla="*/ 486647 h 3249549"/>
              <a:gd name="connsiteX2" fmla="*/ 5085658 w 12642164"/>
              <a:gd name="connsiteY2" fmla="*/ 448547 h 3249549"/>
              <a:gd name="connsiteX3" fmla="*/ 6495358 w 12642164"/>
              <a:gd name="connsiteY3" fmla="*/ 627356 h 3249549"/>
              <a:gd name="connsiteX4" fmla="*/ 8616258 w 12642164"/>
              <a:gd name="connsiteY4" fmla="*/ 411456 h 3249549"/>
              <a:gd name="connsiteX5" fmla="*/ 10533957 w 12642164"/>
              <a:gd name="connsiteY5" fmla="*/ 549313 h 3249549"/>
              <a:gd name="connsiteX6" fmla="*/ 12642158 w 12642164"/>
              <a:gd name="connsiteY6" fmla="*/ 329755 h 3249549"/>
              <a:gd name="connsiteX7" fmla="*/ 12616758 w 12642164"/>
              <a:gd name="connsiteY7" fmla="*/ 2721847 h 3249549"/>
              <a:gd name="connsiteX8" fmla="*/ 11143557 w 12642164"/>
              <a:gd name="connsiteY8" fmla="*/ 3220791 h 3249549"/>
              <a:gd name="connsiteX9" fmla="*/ 8730557 w 12642164"/>
              <a:gd name="connsiteY9" fmla="*/ 3161405 h 3249549"/>
              <a:gd name="connsiteX10" fmla="*/ 6660457 w 12642164"/>
              <a:gd name="connsiteY10" fmla="*/ 2972819 h 3249549"/>
              <a:gd name="connsiteX11" fmla="*/ 5174557 w 12642164"/>
              <a:gd name="connsiteY11" fmla="*/ 3115546 h 3249549"/>
              <a:gd name="connsiteX12" fmla="*/ 3015558 w 12642164"/>
              <a:gd name="connsiteY12" fmla="*/ 2861546 h 3249549"/>
              <a:gd name="connsiteX13" fmla="*/ 437458 w 12642164"/>
              <a:gd name="connsiteY13" fmla="*/ 3001247 h 3249549"/>
              <a:gd name="connsiteX14" fmla="*/ 437458 w 12642164"/>
              <a:gd name="connsiteY14" fmla="*/ 545655 h 3249549"/>
              <a:gd name="connsiteX0" fmla="*/ 437458 w 12791000"/>
              <a:gd name="connsiteY0" fmla="*/ 337796 h 3040501"/>
              <a:gd name="connsiteX1" fmla="*/ 2939358 w 12791000"/>
              <a:gd name="connsiteY1" fmla="*/ 278788 h 3040501"/>
              <a:gd name="connsiteX2" fmla="*/ 5085658 w 12791000"/>
              <a:gd name="connsiteY2" fmla="*/ 240688 h 3040501"/>
              <a:gd name="connsiteX3" fmla="*/ 6495358 w 12791000"/>
              <a:gd name="connsiteY3" fmla="*/ 419497 h 3040501"/>
              <a:gd name="connsiteX4" fmla="*/ 8616258 w 12791000"/>
              <a:gd name="connsiteY4" fmla="*/ 203597 h 3040501"/>
              <a:gd name="connsiteX5" fmla="*/ 10533957 w 12791000"/>
              <a:gd name="connsiteY5" fmla="*/ 341454 h 3040501"/>
              <a:gd name="connsiteX6" fmla="*/ 12642158 w 12791000"/>
              <a:gd name="connsiteY6" fmla="*/ 121896 h 3040501"/>
              <a:gd name="connsiteX7" fmla="*/ 12616755 w 12791000"/>
              <a:gd name="connsiteY7" fmla="*/ 2513988 h 3040501"/>
              <a:gd name="connsiteX8" fmla="*/ 11143557 w 12791000"/>
              <a:gd name="connsiteY8" fmla="*/ 3012932 h 3040501"/>
              <a:gd name="connsiteX9" fmla="*/ 8730557 w 12791000"/>
              <a:gd name="connsiteY9" fmla="*/ 2953546 h 3040501"/>
              <a:gd name="connsiteX10" fmla="*/ 6660457 w 12791000"/>
              <a:gd name="connsiteY10" fmla="*/ 2764960 h 3040501"/>
              <a:gd name="connsiteX11" fmla="*/ 5174557 w 12791000"/>
              <a:gd name="connsiteY11" fmla="*/ 2907687 h 3040501"/>
              <a:gd name="connsiteX12" fmla="*/ 3015558 w 12791000"/>
              <a:gd name="connsiteY12" fmla="*/ 2653687 h 3040501"/>
              <a:gd name="connsiteX13" fmla="*/ 437458 w 12791000"/>
              <a:gd name="connsiteY13" fmla="*/ 2793388 h 3040501"/>
              <a:gd name="connsiteX14" fmla="*/ 437458 w 12791000"/>
              <a:gd name="connsiteY14" fmla="*/ 337796 h 3040501"/>
              <a:gd name="connsiteX0" fmla="*/ 437458 w 12880348"/>
              <a:gd name="connsiteY0" fmla="*/ 337794 h 3040501"/>
              <a:gd name="connsiteX1" fmla="*/ 2939358 w 12880348"/>
              <a:gd name="connsiteY1" fmla="*/ 278786 h 3040501"/>
              <a:gd name="connsiteX2" fmla="*/ 5085658 w 12880348"/>
              <a:gd name="connsiteY2" fmla="*/ 240686 h 3040501"/>
              <a:gd name="connsiteX3" fmla="*/ 6495358 w 12880348"/>
              <a:gd name="connsiteY3" fmla="*/ 419495 h 3040501"/>
              <a:gd name="connsiteX4" fmla="*/ 8616258 w 12880348"/>
              <a:gd name="connsiteY4" fmla="*/ 203595 h 3040501"/>
              <a:gd name="connsiteX5" fmla="*/ 10533957 w 12880348"/>
              <a:gd name="connsiteY5" fmla="*/ 341452 h 3040501"/>
              <a:gd name="connsiteX6" fmla="*/ 12642158 w 12880348"/>
              <a:gd name="connsiteY6" fmla="*/ 121894 h 3040501"/>
              <a:gd name="connsiteX7" fmla="*/ 12616755 w 12880348"/>
              <a:gd name="connsiteY7" fmla="*/ 2513986 h 3040501"/>
              <a:gd name="connsiteX8" fmla="*/ 11143557 w 12880348"/>
              <a:gd name="connsiteY8" fmla="*/ 3012930 h 3040501"/>
              <a:gd name="connsiteX9" fmla="*/ 8730557 w 12880348"/>
              <a:gd name="connsiteY9" fmla="*/ 2953544 h 3040501"/>
              <a:gd name="connsiteX10" fmla="*/ 6660457 w 12880348"/>
              <a:gd name="connsiteY10" fmla="*/ 2764958 h 3040501"/>
              <a:gd name="connsiteX11" fmla="*/ 5174557 w 12880348"/>
              <a:gd name="connsiteY11" fmla="*/ 2907685 h 3040501"/>
              <a:gd name="connsiteX12" fmla="*/ 3015558 w 12880348"/>
              <a:gd name="connsiteY12" fmla="*/ 2653685 h 3040501"/>
              <a:gd name="connsiteX13" fmla="*/ 437458 w 12880348"/>
              <a:gd name="connsiteY13" fmla="*/ 2793386 h 3040501"/>
              <a:gd name="connsiteX14" fmla="*/ 437458 w 12880348"/>
              <a:gd name="connsiteY14" fmla="*/ 337794 h 3040501"/>
              <a:gd name="connsiteX0" fmla="*/ 669657 w 13112547"/>
              <a:gd name="connsiteY0" fmla="*/ 337794 h 3040499"/>
              <a:gd name="connsiteX1" fmla="*/ 3171557 w 13112547"/>
              <a:gd name="connsiteY1" fmla="*/ 278786 h 3040499"/>
              <a:gd name="connsiteX2" fmla="*/ 5317857 w 13112547"/>
              <a:gd name="connsiteY2" fmla="*/ 240686 h 3040499"/>
              <a:gd name="connsiteX3" fmla="*/ 6727557 w 13112547"/>
              <a:gd name="connsiteY3" fmla="*/ 419495 h 3040499"/>
              <a:gd name="connsiteX4" fmla="*/ 8848457 w 13112547"/>
              <a:gd name="connsiteY4" fmla="*/ 203595 h 3040499"/>
              <a:gd name="connsiteX5" fmla="*/ 10766156 w 13112547"/>
              <a:gd name="connsiteY5" fmla="*/ 341452 h 3040499"/>
              <a:gd name="connsiteX6" fmla="*/ 12874357 w 13112547"/>
              <a:gd name="connsiteY6" fmla="*/ 121894 h 3040499"/>
              <a:gd name="connsiteX7" fmla="*/ 12848954 w 13112547"/>
              <a:gd name="connsiteY7" fmla="*/ 2513986 h 3040499"/>
              <a:gd name="connsiteX8" fmla="*/ 11375756 w 13112547"/>
              <a:gd name="connsiteY8" fmla="*/ 3012930 h 3040499"/>
              <a:gd name="connsiteX9" fmla="*/ 8962756 w 13112547"/>
              <a:gd name="connsiteY9" fmla="*/ 2953544 h 3040499"/>
              <a:gd name="connsiteX10" fmla="*/ 6892656 w 13112547"/>
              <a:gd name="connsiteY10" fmla="*/ 2764958 h 3040499"/>
              <a:gd name="connsiteX11" fmla="*/ 5406756 w 13112547"/>
              <a:gd name="connsiteY11" fmla="*/ 2907685 h 3040499"/>
              <a:gd name="connsiteX12" fmla="*/ 669657 w 13112547"/>
              <a:gd name="connsiteY12" fmla="*/ 2793386 h 3040499"/>
              <a:gd name="connsiteX13" fmla="*/ 669657 w 13112547"/>
              <a:gd name="connsiteY13" fmla="*/ 337794 h 3040499"/>
              <a:gd name="connsiteX0" fmla="*/ 669657 w 13112547"/>
              <a:gd name="connsiteY0" fmla="*/ 337794 h 3037083"/>
              <a:gd name="connsiteX1" fmla="*/ 3171557 w 13112547"/>
              <a:gd name="connsiteY1" fmla="*/ 278786 h 3037083"/>
              <a:gd name="connsiteX2" fmla="*/ 5317857 w 13112547"/>
              <a:gd name="connsiteY2" fmla="*/ 240686 h 3037083"/>
              <a:gd name="connsiteX3" fmla="*/ 6727557 w 13112547"/>
              <a:gd name="connsiteY3" fmla="*/ 419495 h 3037083"/>
              <a:gd name="connsiteX4" fmla="*/ 8848457 w 13112547"/>
              <a:gd name="connsiteY4" fmla="*/ 203595 h 3037083"/>
              <a:gd name="connsiteX5" fmla="*/ 10766156 w 13112547"/>
              <a:gd name="connsiteY5" fmla="*/ 341452 h 3037083"/>
              <a:gd name="connsiteX6" fmla="*/ 12874357 w 13112547"/>
              <a:gd name="connsiteY6" fmla="*/ 121894 h 3037083"/>
              <a:gd name="connsiteX7" fmla="*/ 12848954 w 13112547"/>
              <a:gd name="connsiteY7" fmla="*/ 2513986 h 3037083"/>
              <a:gd name="connsiteX8" fmla="*/ 11375756 w 13112547"/>
              <a:gd name="connsiteY8" fmla="*/ 3012930 h 3037083"/>
              <a:gd name="connsiteX9" fmla="*/ 8962756 w 13112547"/>
              <a:gd name="connsiteY9" fmla="*/ 2953544 h 3037083"/>
              <a:gd name="connsiteX10" fmla="*/ 5406756 w 13112547"/>
              <a:gd name="connsiteY10" fmla="*/ 2907685 h 3037083"/>
              <a:gd name="connsiteX11" fmla="*/ 669657 w 13112547"/>
              <a:gd name="connsiteY11" fmla="*/ 2793386 h 3037083"/>
              <a:gd name="connsiteX12" fmla="*/ 669657 w 13112547"/>
              <a:gd name="connsiteY12" fmla="*/ 337794 h 3037083"/>
              <a:gd name="connsiteX0" fmla="*/ 669657 w 13112547"/>
              <a:gd name="connsiteY0" fmla="*/ 337794 h 3037083"/>
              <a:gd name="connsiteX1" fmla="*/ 3171557 w 13112547"/>
              <a:gd name="connsiteY1" fmla="*/ 278786 h 3037083"/>
              <a:gd name="connsiteX2" fmla="*/ 6727557 w 13112547"/>
              <a:gd name="connsiteY2" fmla="*/ 419495 h 3037083"/>
              <a:gd name="connsiteX3" fmla="*/ 8848457 w 13112547"/>
              <a:gd name="connsiteY3" fmla="*/ 203595 h 3037083"/>
              <a:gd name="connsiteX4" fmla="*/ 10766156 w 13112547"/>
              <a:gd name="connsiteY4" fmla="*/ 341452 h 3037083"/>
              <a:gd name="connsiteX5" fmla="*/ 12874357 w 13112547"/>
              <a:gd name="connsiteY5" fmla="*/ 121894 h 3037083"/>
              <a:gd name="connsiteX6" fmla="*/ 12848954 w 13112547"/>
              <a:gd name="connsiteY6" fmla="*/ 2513986 h 3037083"/>
              <a:gd name="connsiteX7" fmla="*/ 11375756 w 13112547"/>
              <a:gd name="connsiteY7" fmla="*/ 3012930 h 3037083"/>
              <a:gd name="connsiteX8" fmla="*/ 8962756 w 13112547"/>
              <a:gd name="connsiteY8" fmla="*/ 2953544 h 3037083"/>
              <a:gd name="connsiteX9" fmla="*/ 5406756 w 13112547"/>
              <a:gd name="connsiteY9" fmla="*/ 2907685 h 3037083"/>
              <a:gd name="connsiteX10" fmla="*/ 669657 w 13112547"/>
              <a:gd name="connsiteY10" fmla="*/ 2793386 h 3037083"/>
              <a:gd name="connsiteX11" fmla="*/ 669657 w 13112547"/>
              <a:gd name="connsiteY11" fmla="*/ 337794 h 3037083"/>
              <a:gd name="connsiteX0" fmla="*/ 669657 w 13112547"/>
              <a:gd name="connsiteY0" fmla="*/ 337794 h 3037083"/>
              <a:gd name="connsiteX1" fmla="*/ 3171557 w 13112547"/>
              <a:gd name="connsiteY1" fmla="*/ 278786 h 3037083"/>
              <a:gd name="connsiteX2" fmla="*/ 8848457 w 13112547"/>
              <a:gd name="connsiteY2" fmla="*/ 203595 h 3037083"/>
              <a:gd name="connsiteX3" fmla="*/ 10766156 w 13112547"/>
              <a:gd name="connsiteY3" fmla="*/ 341452 h 3037083"/>
              <a:gd name="connsiteX4" fmla="*/ 12874357 w 13112547"/>
              <a:gd name="connsiteY4" fmla="*/ 121894 h 3037083"/>
              <a:gd name="connsiteX5" fmla="*/ 12848954 w 13112547"/>
              <a:gd name="connsiteY5" fmla="*/ 2513986 h 3037083"/>
              <a:gd name="connsiteX6" fmla="*/ 11375756 w 13112547"/>
              <a:gd name="connsiteY6" fmla="*/ 3012930 h 3037083"/>
              <a:gd name="connsiteX7" fmla="*/ 8962756 w 13112547"/>
              <a:gd name="connsiteY7" fmla="*/ 2953544 h 3037083"/>
              <a:gd name="connsiteX8" fmla="*/ 5406756 w 13112547"/>
              <a:gd name="connsiteY8" fmla="*/ 2907685 h 3037083"/>
              <a:gd name="connsiteX9" fmla="*/ 669657 w 13112547"/>
              <a:gd name="connsiteY9" fmla="*/ 2793386 h 3037083"/>
              <a:gd name="connsiteX10" fmla="*/ 669657 w 13112547"/>
              <a:gd name="connsiteY10" fmla="*/ 337794 h 3037083"/>
              <a:gd name="connsiteX0" fmla="*/ 669657 w 13117756"/>
              <a:gd name="connsiteY0" fmla="*/ 365905 h 3065194"/>
              <a:gd name="connsiteX1" fmla="*/ 3171557 w 13117756"/>
              <a:gd name="connsiteY1" fmla="*/ 306897 h 3065194"/>
              <a:gd name="connsiteX2" fmla="*/ 8848457 w 13117756"/>
              <a:gd name="connsiteY2" fmla="*/ 231706 h 3065194"/>
              <a:gd name="connsiteX3" fmla="*/ 10687394 w 13117756"/>
              <a:gd name="connsiteY3" fmla="*/ 255382 h 3065194"/>
              <a:gd name="connsiteX4" fmla="*/ 12874357 w 13117756"/>
              <a:gd name="connsiteY4" fmla="*/ 150005 h 3065194"/>
              <a:gd name="connsiteX5" fmla="*/ 12848954 w 13117756"/>
              <a:gd name="connsiteY5" fmla="*/ 2542097 h 3065194"/>
              <a:gd name="connsiteX6" fmla="*/ 11375756 w 13117756"/>
              <a:gd name="connsiteY6" fmla="*/ 3041041 h 3065194"/>
              <a:gd name="connsiteX7" fmla="*/ 8962756 w 13117756"/>
              <a:gd name="connsiteY7" fmla="*/ 2981655 h 3065194"/>
              <a:gd name="connsiteX8" fmla="*/ 5406756 w 13117756"/>
              <a:gd name="connsiteY8" fmla="*/ 2935796 h 3065194"/>
              <a:gd name="connsiteX9" fmla="*/ 669657 w 13117756"/>
              <a:gd name="connsiteY9" fmla="*/ 2821497 h 3065194"/>
              <a:gd name="connsiteX10" fmla="*/ 669657 w 13117756"/>
              <a:gd name="connsiteY10" fmla="*/ 365905 h 3065194"/>
              <a:gd name="connsiteX0" fmla="*/ 669657 w 13099684"/>
              <a:gd name="connsiteY0" fmla="*/ 335049 h 3034338"/>
              <a:gd name="connsiteX1" fmla="*/ 3171557 w 13099684"/>
              <a:gd name="connsiteY1" fmla="*/ 276041 h 3034338"/>
              <a:gd name="connsiteX2" fmla="*/ 8848457 w 13099684"/>
              <a:gd name="connsiteY2" fmla="*/ 200850 h 3034338"/>
              <a:gd name="connsiteX3" fmla="*/ 10963061 w 13099684"/>
              <a:gd name="connsiteY3" fmla="*/ 351394 h 3034338"/>
              <a:gd name="connsiteX4" fmla="*/ 12874357 w 13099684"/>
              <a:gd name="connsiteY4" fmla="*/ 119149 h 3034338"/>
              <a:gd name="connsiteX5" fmla="*/ 12848954 w 13099684"/>
              <a:gd name="connsiteY5" fmla="*/ 2511241 h 3034338"/>
              <a:gd name="connsiteX6" fmla="*/ 11375756 w 13099684"/>
              <a:gd name="connsiteY6" fmla="*/ 3010185 h 3034338"/>
              <a:gd name="connsiteX7" fmla="*/ 8962756 w 13099684"/>
              <a:gd name="connsiteY7" fmla="*/ 2950799 h 3034338"/>
              <a:gd name="connsiteX8" fmla="*/ 5406756 w 13099684"/>
              <a:gd name="connsiteY8" fmla="*/ 2904940 h 3034338"/>
              <a:gd name="connsiteX9" fmla="*/ 669657 w 13099684"/>
              <a:gd name="connsiteY9" fmla="*/ 2790641 h 3034338"/>
              <a:gd name="connsiteX10" fmla="*/ 669657 w 13099684"/>
              <a:gd name="connsiteY10" fmla="*/ 335049 h 3034338"/>
              <a:gd name="connsiteX0" fmla="*/ 669657 w 13245630"/>
              <a:gd name="connsiteY0" fmla="*/ 373011 h 3072300"/>
              <a:gd name="connsiteX1" fmla="*/ 3171557 w 13245630"/>
              <a:gd name="connsiteY1" fmla="*/ 314003 h 3072300"/>
              <a:gd name="connsiteX2" fmla="*/ 8848457 w 13245630"/>
              <a:gd name="connsiteY2" fmla="*/ 238812 h 3072300"/>
              <a:gd name="connsiteX3" fmla="*/ 12874357 w 13245630"/>
              <a:gd name="connsiteY3" fmla="*/ 157111 h 3072300"/>
              <a:gd name="connsiteX4" fmla="*/ 12848954 w 13245630"/>
              <a:gd name="connsiteY4" fmla="*/ 2549203 h 3072300"/>
              <a:gd name="connsiteX5" fmla="*/ 11375756 w 13245630"/>
              <a:gd name="connsiteY5" fmla="*/ 3048147 h 3072300"/>
              <a:gd name="connsiteX6" fmla="*/ 8962756 w 13245630"/>
              <a:gd name="connsiteY6" fmla="*/ 2988761 h 3072300"/>
              <a:gd name="connsiteX7" fmla="*/ 5406756 w 13245630"/>
              <a:gd name="connsiteY7" fmla="*/ 2942902 h 3072300"/>
              <a:gd name="connsiteX8" fmla="*/ 669657 w 13245630"/>
              <a:gd name="connsiteY8" fmla="*/ 2828603 h 3072300"/>
              <a:gd name="connsiteX9" fmla="*/ 669657 w 13245630"/>
              <a:gd name="connsiteY9" fmla="*/ 373011 h 3072300"/>
              <a:gd name="connsiteX0" fmla="*/ 519178 w 13095151"/>
              <a:gd name="connsiteY0" fmla="*/ 372609 h 3071898"/>
              <a:gd name="connsiteX1" fmla="*/ 4044985 w 13095151"/>
              <a:gd name="connsiteY1" fmla="*/ 300914 h 3071898"/>
              <a:gd name="connsiteX2" fmla="*/ 8697978 w 13095151"/>
              <a:gd name="connsiteY2" fmla="*/ 238410 h 3071898"/>
              <a:gd name="connsiteX3" fmla="*/ 12723878 w 13095151"/>
              <a:gd name="connsiteY3" fmla="*/ 156709 h 3071898"/>
              <a:gd name="connsiteX4" fmla="*/ 12698475 w 13095151"/>
              <a:gd name="connsiteY4" fmla="*/ 2548801 h 3071898"/>
              <a:gd name="connsiteX5" fmla="*/ 11225277 w 13095151"/>
              <a:gd name="connsiteY5" fmla="*/ 3047745 h 3071898"/>
              <a:gd name="connsiteX6" fmla="*/ 8812277 w 13095151"/>
              <a:gd name="connsiteY6" fmla="*/ 2988359 h 3071898"/>
              <a:gd name="connsiteX7" fmla="*/ 5256277 w 13095151"/>
              <a:gd name="connsiteY7" fmla="*/ 2942500 h 3071898"/>
              <a:gd name="connsiteX8" fmla="*/ 519178 w 13095151"/>
              <a:gd name="connsiteY8" fmla="*/ 2828201 h 3071898"/>
              <a:gd name="connsiteX9" fmla="*/ 519178 w 13095151"/>
              <a:gd name="connsiteY9" fmla="*/ 372609 h 3071898"/>
              <a:gd name="connsiteX0" fmla="*/ 519178 w 13205988"/>
              <a:gd name="connsiteY0" fmla="*/ 372609 h 3045839"/>
              <a:gd name="connsiteX1" fmla="*/ 4044985 w 13205988"/>
              <a:gd name="connsiteY1" fmla="*/ 300914 h 3045839"/>
              <a:gd name="connsiteX2" fmla="*/ 8697978 w 13205988"/>
              <a:gd name="connsiteY2" fmla="*/ 238410 h 3045839"/>
              <a:gd name="connsiteX3" fmla="*/ 12723878 w 13205988"/>
              <a:gd name="connsiteY3" fmla="*/ 156709 h 3045839"/>
              <a:gd name="connsiteX4" fmla="*/ 12698475 w 13205988"/>
              <a:gd name="connsiteY4" fmla="*/ 2548801 h 3045839"/>
              <a:gd name="connsiteX5" fmla="*/ 8812277 w 13205988"/>
              <a:gd name="connsiteY5" fmla="*/ 2988359 h 3045839"/>
              <a:gd name="connsiteX6" fmla="*/ 5256277 w 13205988"/>
              <a:gd name="connsiteY6" fmla="*/ 2942500 h 3045839"/>
              <a:gd name="connsiteX7" fmla="*/ 519178 w 13205988"/>
              <a:gd name="connsiteY7" fmla="*/ 2828201 h 3045839"/>
              <a:gd name="connsiteX8" fmla="*/ 519178 w 13205988"/>
              <a:gd name="connsiteY8" fmla="*/ 372609 h 3045839"/>
              <a:gd name="connsiteX0" fmla="*/ 519178 w 13140870"/>
              <a:gd name="connsiteY0" fmla="*/ 231027 h 2904257"/>
              <a:gd name="connsiteX1" fmla="*/ 4044985 w 13140870"/>
              <a:gd name="connsiteY1" fmla="*/ 159332 h 2904257"/>
              <a:gd name="connsiteX2" fmla="*/ 8697978 w 13140870"/>
              <a:gd name="connsiteY2" fmla="*/ 96828 h 2904257"/>
              <a:gd name="connsiteX3" fmla="*/ 12605734 w 13140870"/>
              <a:gd name="connsiteY3" fmla="*/ 281549 h 2904257"/>
              <a:gd name="connsiteX4" fmla="*/ 12698475 w 13140870"/>
              <a:gd name="connsiteY4" fmla="*/ 2407219 h 2904257"/>
              <a:gd name="connsiteX5" fmla="*/ 8812277 w 13140870"/>
              <a:gd name="connsiteY5" fmla="*/ 2846777 h 2904257"/>
              <a:gd name="connsiteX6" fmla="*/ 5256277 w 13140870"/>
              <a:gd name="connsiteY6" fmla="*/ 2800918 h 2904257"/>
              <a:gd name="connsiteX7" fmla="*/ 519178 w 13140870"/>
              <a:gd name="connsiteY7" fmla="*/ 2686619 h 2904257"/>
              <a:gd name="connsiteX8" fmla="*/ 519178 w 13140870"/>
              <a:gd name="connsiteY8" fmla="*/ 231027 h 2904257"/>
              <a:gd name="connsiteX0" fmla="*/ 482197 w 13182651"/>
              <a:gd name="connsiteY0" fmla="*/ 699079 h 2814726"/>
              <a:gd name="connsiteX1" fmla="*/ 4086766 w 13182651"/>
              <a:gd name="connsiteY1" fmla="*/ 107226 h 2814726"/>
              <a:gd name="connsiteX2" fmla="*/ 8739759 w 13182651"/>
              <a:gd name="connsiteY2" fmla="*/ 44722 h 2814726"/>
              <a:gd name="connsiteX3" fmla="*/ 12647515 w 13182651"/>
              <a:gd name="connsiteY3" fmla="*/ 229443 h 2814726"/>
              <a:gd name="connsiteX4" fmla="*/ 12740256 w 13182651"/>
              <a:gd name="connsiteY4" fmla="*/ 2355113 h 2814726"/>
              <a:gd name="connsiteX5" fmla="*/ 8854058 w 13182651"/>
              <a:gd name="connsiteY5" fmla="*/ 2794671 h 2814726"/>
              <a:gd name="connsiteX6" fmla="*/ 5298058 w 13182651"/>
              <a:gd name="connsiteY6" fmla="*/ 2748812 h 2814726"/>
              <a:gd name="connsiteX7" fmla="*/ 560959 w 13182651"/>
              <a:gd name="connsiteY7" fmla="*/ 2634513 h 2814726"/>
              <a:gd name="connsiteX8" fmla="*/ 482197 w 13182651"/>
              <a:gd name="connsiteY8" fmla="*/ 699079 h 2814726"/>
              <a:gd name="connsiteX0" fmla="*/ 223157 w 12923611"/>
              <a:gd name="connsiteY0" fmla="*/ 699079 h 2794671"/>
              <a:gd name="connsiteX1" fmla="*/ 3827726 w 12923611"/>
              <a:gd name="connsiteY1" fmla="*/ 107226 h 2794671"/>
              <a:gd name="connsiteX2" fmla="*/ 8480719 w 12923611"/>
              <a:gd name="connsiteY2" fmla="*/ 44722 h 2794671"/>
              <a:gd name="connsiteX3" fmla="*/ 12388475 w 12923611"/>
              <a:gd name="connsiteY3" fmla="*/ 229443 h 2794671"/>
              <a:gd name="connsiteX4" fmla="*/ 12481216 w 12923611"/>
              <a:gd name="connsiteY4" fmla="*/ 2355113 h 2794671"/>
              <a:gd name="connsiteX5" fmla="*/ 8595018 w 12923611"/>
              <a:gd name="connsiteY5" fmla="*/ 2794671 h 2794671"/>
              <a:gd name="connsiteX6" fmla="*/ 5039018 w 12923611"/>
              <a:gd name="connsiteY6" fmla="*/ 2748812 h 2794671"/>
              <a:gd name="connsiteX7" fmla="*/ 892635 w 12923611"/>
              <a:gd name="connsiteY7" fmla="*/ 2456899 h 2794671"/>
              <a:gd name="connsiteX8" fmla="*/ 223157 w 12923611"/>
              <a:gd name="connsiteY8" fmla="*/ 699079 h 2794671"/>
              <a:gd name="connsiteX0" fmla="*/ 22166 w 12722619"/>
              <a:gd name="connsiteY0" fmla="*/ 699079 h 2794671"/>
              <a:gd name="connsiteX1" fmla="*/ 3626735 w 12722619"/>
              <a:gd name="connsiteY1" fmla="*/ 107226 h 2794671"/>
              <a:gd name="connsiteX2" fmla="*/ 8279728 w 12722619"/>
              <a:gd name="connsiteY2" fmla="*/ 44722 h 2794671"/>
              <a:gd name="connsiteX3" fmla="*/ 12187484 w 12722619"/>
              <a:gd name="connsiteY3" fmla="*/ 229443 h 2794671"/>
              <a:gd name="connsiteX4" fmla="*/ 12280225 w 12722619"/>
              <a:gd name="connsiteY4" fmla="*/ 2355113 h 2794671"/>
              <a:gd name="connsiteX5" fmla="*/ 8394027 w 12722619"/>
              <a:gd name="connsiteY5" fmla="*/ 2794671 h 2794671"/>
              <a:gd name="connsiteX6" fmla="*/ 4838027 w 12722619"/>
              <a:gd name="connsiteY6" fmla="*/ 2748812 h 2794671"/>
              <a:gd name="connsiteX7" fmla="*/ 691644 w 12722619"/>
              <a:gd name="connsiteY7" fmla="*/ 2456899 h 2794671"/>
              <a:gd name="connsiteX8" fmla="*/ 22166 w 12722619"/>
              <a:gd name="connsiteY8" fmla="*/ 699079 h 2794671"/>
              <a:gd name="connsiteX0" fmla="*/ 8930 w 12709383"/>
              <a:gd name="connsiteY0" fmla="*/ 699079 h 2794671"/>
              <a:gd name="connsiteX1" fmla="*/ 3613499 w 12709383"/>
              <a:gd name="connsiteY1" fmla="*/ 107226 h 2794671"/>
              <a:gd name="connsiteX2" fmla="*/ 8266492 w 12709383"/>
              <a:gd name="connsiteY2" fmla="*/ 44722 h 2794671"/>
              <a:gd name="connsiteX3" fmla="*/ 12174248 w 12709383"/>
              <a:gd name="connsiteY3" fmla="*/ 229443 h 2794671"/>
              <a:gd name="connsiteX4" fmla="*/ 12266989 w 12709383"/>
              <a:gd name="connsiteY4" fmla="*/ 2355113 h 2794671"/>
              <a:gd name="connsiteX5" fmla="*/ 8380791 w 12709383"/>
              <a:gd name="connsiteY5" fmla="*/ 2794671 h 2794671"/>
              <a:gd name="connsiteX6" fmla="*/ 4824791 w 12709383"/>
              <a:gd name="connsiteY6" fmla="*/ 2748812 h 2794671"/>
              <a:gd name="connsiteX7" fmla="*/ 678408 w 12709383"/>
              <a:gd name="connsiteY7" fmla="*/ 2456899 h 2794671"/>
              <a:gd name="connsiteX8" fmla="*/ 8930 w 12709383"/>
              <a:gd name="connsiteY8" fmla="*/ 699079 h 2794671"/>
              <a:gd name="connsiteX0" fmla="*/ 582716 w 13283169"/>
              <a:gd name="connsiteY0" fmla="*/ 699079 h 2794671"/>
              <a:gd name="connsiteX1" fmla="*/ 4187285 w 13283169"/>
              <a:gd name="connsiteY1" fmla="*/ 107226 h 2794671"/>
              <a:gd name="connsiteX2" fmla="*/ 8840278 w 13283169"/>
              <a:gd name="connsiteY2" fmla="*/ 44722 h 2794671"/>
              <a:gd name="connsiteX3" fmla="*/ 12748034 w 13283169"/>
              <a:gd name="connsiteY3" fmla="*/ 229443 h 2794671"/>
              <a:gd name="connsiteX4" fmla="*/ 12840775 w 13283169"/>
              <a:gd name="connsiteY4" fmla="*/ 2355113 h 2794671"/>
              <a:gd name="connsiteX5" fmla="*/ 8954577 w 13283169"/>
              <a:gd name="connsiteY5" fmla="*/ 2794671 h 2794671"/>
              <a:gd name="connsiteX6" fmla="*/ 5398577 w 13283169"/>
              <a:gd name="connsiteY6" fmla="*/ 2748812 h 2794671"/>
              <a:gd name="connsiteX7" fmla="*/ 497187 w 13283169"/>
              <a:gd name="connsiteY7" fmla="*/ 2551173 h 2794671"/>
              <a:gd name="connsiteX8" fmla="*/ 582716 w 13283169"/>
              <a:gd name="connsiteY8" fmla="*/ 699079 h 2794671"/>
              <a:gd name="connsiteX0" fmla="*/ 381785 w 13082238"/>
              <a:gd name="connsiteY0" fmla="*/ 699079 h 2794671"/>
              <a:gd name="connsiteX1" fmla="*/ 3986354 w 13082238"/>
              <a:gd name="connsiteY1" fmla="*/ 107226 h 2794671"/>
              <a:gd name="connsiteX2" fmla="*/ 8639347 w 13082238"/>
              <a:gd name="connsiteY2" fmla="*/ 44722 h 2794671"/>
              <a:gd name="connsiteX3" fmla="*/ 12547103 w 13082238"/>
              <a:gd name="connsiteY3" fmla="*/ 229443 h 2794671"/>
              <a:gd name="connsiteX4" fmla="*/ 12639844 w 13082238"/>
              <a:gd name="connsiteY4" fmla="*/ 2355113 h 2794671"/>
              <a:gd name="connsiteX5" fmla="*/ 8753646 w 13082238"/>
              <a:gd name="connsiteY5" fmla="*/ 2794671 h 2794671"/>
              <a:gd name="connsiteX6" fmla="*/ 5197646 w 13082238"/>
              <a:gd name="connsiteY6" fmla="*/ 2748812 h 2794671"/>
              <a:gd name="connsiteX7" fmla="*/ 296256 w 13082238"/>
              <a:gd name="connsiteY7" fmla="*/ 2551173 h 2794671"/>
              <a:gd name="connsiteX8" fmla="*/ 381785 w 13082238"/>
              <a:gd name="connsiteY8" fmla="*/ 699079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3195065"/>
              <a:gd name="connsiteY0" fmla="*/ 656227 h 2794671"/>
              <a:gd name="connsiteX1" fmla="*/ 4099181 w 13195065"/>
              <a:gd name="connsiteY1" fmla="*/ 107226 h 2794671"/>
              <a:gd name="connsiteX2" fmla="*/ 8752174 w 13195065"/>
              <a:gd name="connsiteY2" fmla="*/ 44722 h 2794671"/>
              <a:gd name="connsiteX3" fmla="*/ 12659930 w 13195065"/>
              <a:gd name="connsiteY3" fmla="*/ 229443 h 2794671"/>
              <a:gd name="connsiteX4" fmla="*/ 12752671 w 13195065"/>
              <a:gd name="connsiteY4" fmla="*/ 2355113 h 2794671"/>
              <a:gd name="connsiteX5" fmla="*/ 8866473 w 13195065"/>
              <a:gd name="connsiteY5" fmla="*/ 2794671 h 2794671"/>
              <a:gd name="connsiteX6" fmla="*/ 5310473 w 13195065"/>
              <a:gd name="connsiteY6" fmla="*/ 2748812 h 2794671"/>
              <a:gd name="connsiteX7" fmla="*/ 409083 w 13195065"/>
              <a:gd name="connsiteY7" fmla="*/ 2551173 h 2794671"/>
              <a:gd name="connsiteX8" fmla="*/ 132838 w 13195065"/>
              <a:gd name="connsiteY8" fmla="*/ 656227 h 2794671"/>
              <a:gd name="connsiteX0" fmla="*/ 132838 w 12936322"/>
              <a:gd name="connsiteY0" fmla="*/ 656227 h 2794671"/>
              <a:gd name="connsiteX1" fmla="*/ 4099181 w 12936322"/>
              <a:gd name="connsiteY1" fmla="*/ 107226 h 2794671"/>
              <a:gd name="connsiteX2" fmla="*/ 8752174 w 12936322"/>
              <a:gd name="connsiteY2" fmla="*/ 44722 h 2794671"/>
              <a:gd name="connsiteX3" fmla="*/ 12659930 w 12936322"/>
              <a:gd name="connsiteY3" fmla="*/ 229443 h 2794671"/>
              <a:gd name="connsiteX4" fmla="*/ 12752671 w 12936322"/>
              <a:gd name="connsiteY4" fmla="*/ 2355113 h 2794671"/>
              <a:gd name="connsiteX5" fmla="*/ 8866473 w 12936322"/>
              <a:gd name="connsiteY5" fmla="*/ 2794671 h 2794671"/>
              <a:gd name="connsiteX6" fmla="*/ 5310473 w 12936322"/>
              <a:gd name="connsiteY6" fmla="*/ 2748812 h 2794671"/>
              <a:gd name="connsiteX7" fmla="*/ 409083 w 12936322"/>
              <a:gd name="connsiteY7" fmla="*/ 2551173 h 2794671"/>
              <a:gd name="connsiteX8" fmla="*/ 132838 w 12936322"/>
              <a:gd name="connsiteY8" fmla="*/ 656227 h 2794671"/>
              <a:gd name="connsiteX0" fmla="*/ 132838 w 12936322"/>
              <a:gd name="connsiteY0" fmla="*/ 678133 h 2911167"/>
              <a:gd name="connsiteX1" fmla="*/ 4099181 w 12936322"/>
              <a:gd name="connsiteY1" fmla="*/ 129132 h 2911167"/>
              <a:gd name="connsiteX2" fmla="*/ 8752174 w 12936322"/>
              <a:gd name="connsiteY2" fmla="*/ 66628 h 2911167"/>
              <a:gd name="connsiteX3" fmla="*/ 12659930 w 12936322"/>
              <a:gd name="connsiteY3" fmla="*/ 251349 h 2911167"/>
              <a:gd name="connsiteX4" fmla="*/ 12752671 w 12936322"/>
              <a:gd name="connsiteY4" fmla="*/ 2705386 h 2911167"/>
              <a:gd name="connsiteX5" fmla="*/ 8866473 w 12936322"/>
              <a:gd name="connsiteY5" fmla="*/ 2816577 h 2911167"/>
              <a:gd name="connsiteX6" fmla="*/ 5310473 w 12936322"/>
              <a:gd name="connsiteY6" fmla="*/ 2770718 h 2911167"/>
              <a:gd name="connsiteX7" fmla="*/ 409083 w 12936322"/>
              <a:gd name="connsiteY7" fmla="*/ 2573079 h 2911167"/>
              <a:gd name="connsiteX8" fmla="*/ 132838 w 12936322"/>
              <a:gd name="connsiteY8" fmla="*/ 678133 h 2911167"/>
              <a:gd name="connsiteX0" fmla="*/ 132838 w 12995613"/>
              <a:gd name="connsiteY0" fmla="*/ 678133 h 2911165"/>
              <a:gd name="connsiteX1" fmla="*/ 4099181 w 12995613"/>
              <a:gd name="connsiteY1" fmla="*/ 129132 h 2911165"/>
              <a:gd name="connsiteX2" fmla="*/ 8752174 w 12995613"/>
              <a:gd name="connsiteY2" fmla="*/ 66628 h 2911165"/>
              <a:gd name="connsiteX3" fmla="*/ 12659930 w 12995613"/>
              <a:gd name="connsiteY3" fmla="*/ 251349 h 2911165"/>
              <a:gd name="connsiteX4" fmla="*/ 12752671 w 12995613"/>
              <a:gd name="connsiteY4" fmla="*/ 2705386 h 2911165"/>
              <a:gd name="connsiteX5" fmla="*/ 8866473 w 12995613"/>
              <a:gd name="connsiteY5" fmla="*/ 2816577 h 2911165"/>
              <a:gd name="connsiteX6" fmla="*/ 5310473 w 12995613"/>
              <a:gd name="connsiteY6" fmla="*/ 2770718 h 2911165"/>
              <a:gd name="connsiteX7" fmla="*/ 409083 w 12995613"/>
              <a:gd name="connsiteY7" fmla="*/ 2573079 h 2911165"/>
              <a:gd name="connsiteX8" fmla="*/ 132838 w 12995613"/>
              <a:gd name="connsiteY8" fmla="*/ 678133 h 2911165"/>
              <a:gd name="connsiteX0" fmla="*/ 132838 w 12770730"/>
              <a:gd name="connsiteY0" fmla="*/ 803207 h 3036241"/>
              <a:gd name="connsiteX1" fmla="*/ 4099181 w 12770730"/>
              <a:gd name="connsiteY1" fmla="*/ 254206 h 3036241"/>
              <a:gd name="connsiteX2" fmla="*/ 8752174 w 12770730"/>
              <a:gd name="connsiteY2" fmla="*/ 191702 h 3036241"/>
              <a:gd name="connsiteX3" fmla="*/ 12125133 w 12770730"/>
              <a:gd name="connsiteY3" fmla="*/ 199610 h 3036241"/>
              <a:gd name="connsiteX4" fmla="*/ 12752671 w 12770730"/>
              <a:gd name="connsiteY4" fmla="*/ 2830460 h 3036241"/>
              <a:gd name="connsiteX5" fmla="*/ 8866473 w 12770730"/>
              <a:gd name="connsiteY5" fmla="*/ 2941651 h 3036241"/>
              <a:gd name="connsiteX6" fmla="*/ 5310473 w 12770730"/>
              <a:gd name="connsiteY6" fmla="*/ 2895792 h 3036241"/>
              <a:gd name="connsiteX7" fmla="*/ 409083 w 12770730"/>
              <a:gd name="connsiteY7" fmla="*/ 2698153 h 3036241"/>
              <a:gd name="connsiteX8" fmla="*/ 132838 w 12770730"/>
              <a:gd name="connsiteY8" fmla="*/ 803207 h 3036241"/>
              <a:gd name="connsiteX0" fmla="*/ 132838 w 12810188"/>
              <a:gd name="connsiteY0" fmla="*/ 612058 h 2845090"/>
              <a:gd name="connsiteX1" fmla="*/ 4099181 w 12810188"/>
              <a:gd name="connsiteY1" fmla="*/ 63057 h 2845090"/>
              <a:gd name="connsiteX2" fmla="*/ 8752174 w 12810188"/>
              <a:gd name="connsiteY2" fmla="*/ 553 h 2845090"/>
              <a:gd name="connsiteX3" fmla="*/ 12125133 w 12810188"/>
              <a:gd name="connsiteY3" fmla="*/ 8461 h 2845090"/>
              <a:gd name="connsiteX4" fmla="*/ 12752671 w 12810188"/>
              <a:gd name="connsiteY4" fmla="*/ 2639311 h 2845090"/>
              <a:gd name="connsiteX5" fmla="*/ 8866473 w 12810188"/>
              <a:gd name="connsiteY5" fmla="*/ 2750502 h 2845090"/>
              <a:gd name="connsiteX6" fmla="*/ 5310473 w 12810188"/>
              <a:gd name="connsiteY6" fmla="*/ 2704643 h 2845090"/>
              <a:gd name="connsiteX7" fmla="*/ 409083 w 12810188"/>
              <a:gd name="connsiteY7" fmla="*/ 2507004 h 2845090"/>
              <a:gd name="connsiteX8" fmla="*/ 132838 w 12810188"/>
              <a:gd name="connsiteY8" fmla="*/ 612058 h 2845090"/>
              <a:gd name="connsiteX0" fmla="*/ 132838 w 12290970"/>
              <a:gd name="connsiteY0" fmla="*/ 800955 h 3013497"/>
              <a:gd name="connsiteX1" fmla="*/ 4099181 w 12290970"/>
              <a:gd name="connsiteY1" fmla="*/ 251954 h 3013497"/>
              <a:gd name="connsiteX2" fmla="*/ 8752174 w 12290970"/>
              <a:gd name="connsiteY2" fmla="*/ 189450 h 3013497"/>
              <a:gd name="connsiteX3" fmla="*/ 12125133 w 12290970"/>
              <a:gd name="connsiteY3" fmla="*/ 197358 h 3013497"/>
              <a:gd name="connsiteX4" fmla="*/ 11777454 w 12290970"/>
              <a:gd name="connsiteY4" fmla="*/ 2797814 h 3013497"/>
              <a:gd name="connsiteX5" fmla="*/ 8866473 w 12290970"/>
              <a:gd name="connsiteY5" fmla="*/ 2939399 h 3013497"/>
              <a:gd name="connsiteX6" fmla="*/ 5310473 w 12290970"/>
              <a:gd name="connsiteY6" fmla="*/ 2893540 h 3013497"/>
              <a:gd name="connsiteX7" fmla="*/ 409083 w 12290970"/>
              <a:gd name="connsiteY7" fmla="*/ 2695901 h 3013497"/>
              <a:gd name="connsiteX8" fmla="*/ 132838 w 12290970"/>
              <a:gd name="connsiteY8" fmla="*/ 800955 h 3013497"/>
              <a:gd name="connsiteX0" fmla="*/ 132838 w 12357158"/>
              <a:gd name="connsiteY0" fmla="*/ 711387 h 2923929"/>
              <a:gd name="connsiteX1" fmla="*/ 4099181 w 12357158"/>
              <a:gd name="connsiteY1" fmla="*/ 162386 h 2923929"/>
              <a:gd name="connsiteX2" fmla="*/ 8752174 w 12357158"/>
              <a:gd name="connsiteY2" fmla="*/ 99882 h 2923929"/>
              <a:gd name="connsiteX3" fmla="*/ 12125133 w 12357158"/>
              <a:gd name="connsiteY3" fmla="*/ 107790 h 2923929"/>
              <a:gd name="connsiteX4" fmla="*/ 12031100 w 12357158"/>
              <a:gd name="connsiteY4" fmla="*/ 1498156 h 2923929"/>
              <a:gd name="connsiteX5" fmla="*/ 11777454 w 12357158"/>
              <a:gd name="connsiteY5" fmla="*/ 2708246 h 2923929"/>
              <a:gd name="connsiteX6" fmla="*/ 8866473 w 12357158"/>
              <a:gd name="connsiteY6" fmla="*/ 2849831 h 2923929"/>
              <a:gd name="connsiteX7" fmla="*/ 5310473 w 12357158"/>
              <a:gd name="connsiteY7" fmla="*/ 2803972 h 2923929"/>
              <a:gd name="connsiteX8" fmla="*/ 409083 w 12357158"/>
              <a:gd name="connsiteY8" fmla="*/ 2606333 h 2923929"/>
              <a:gd name="connsiteX9" fmla="*/ 132838 w 12357158"/>
              <a:gd name="connsiteY9" fmla="*/ 711387 h 2923929"/>
              <a:gd name="connsiteX0" fmla="*/ 132838 w 12761390"/>
              <a:gd name="connsiteY0" fmla="*/ 718131 h 2930673"/>
              <a:gd name="connsiteX1" fmla="*/ 4099181 w 12761390"/>
              <a:gd name="connsiteY1" fmla="*/ 169130 h 2930673"/>
              <a:gd name="connsiteX2" fmla="*/ 8752174 w 12761390"/>
              <a:gd name="connsiteY2" fmla="*/ 106626 h 2930673"/>
              <a:gd name="connsiteX3" fmla="*/ 12125133 w 12761390"/>
              <a:gd name="connsiteY3" fmla="*/ 114534 h 2930673"/>
              <a:gd name="connsiteX4" fmla="*/ 12738918 w 12761390"/>
              <a:gd name="connsiteY4" fmla="*/ 1596080 h 2930673"/>
              <a:gd name="connsiteX5" fmla="*/ 11777454 w 12761390"/>
              <a:gd name="connsiteY5" fmla="*/ 2714990 h 2930673"/>
              <a:gd name="connsiteX6" fmla="*/ 8866473 w 12761390"/>
              <a:gd name="connsiteY6" fmla="*/ 2856575 h 2930673"/>
              <a:gd name="connsiteX7" fmla="*/ 5310473 w 12761390"/>
              <a:gd name="connsiteY7" fmla="*/ 2810716 h 2930673"/>
              <a:gd name="connsiteX8" fmla="*/ 409083 w 12761390"/>
              <a:gd name="connsiteY8" fmla="*/ 2613077 h 2930673"/>
              <a:gd name="connsiteX9" fmla="*/ 132838 w 12761390"/>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38918"/>
              <a:gd name="connsiteY0" fmla="*/ 718131 h 2930673"/>
              <a:gd name="connsiteX1" fmla="*/ 4099181 w 12738918"/>
              <a:gd name="connsiteY1" fmla="*/ 169130 h 2930673"/>
              <a:gd name="connsiteX2" fmla="*/ 8752174 w 12738918"/>
              <a:gd name="connsiteY2" fmla="*/ 106626 h 2930673"/>
              <a:gd name="connsiteX3" fmla="*/ 12125133 w 12738918"/>
              <a:gd name="connsiteY3" fmla="*/ 114534 h 2930673"/>
              <a:gd name="connsiteX4" fmla="*/ 12738918 w 12738918"/>
              <a:gd name="connsiteY4" fmla="*/ 1596080 h 2930673"/>
              <a:gd name="connsiteX5" fmla="*/ 11777454 w 12738918"/>
              <a:gd name="connsiteY5" fmla="*/ 2714990 h 2930673"/>
              <a:gd name="connsiteX6" fmla="*/ 8866473 w 12738918"/>
              <a:gd name="connsiteY6" fmla="*/ 2856575 h 2930673"/>
              <a:gd name="connsiteX7" fmla="*/ 5310473 w 12738918"/>
              <a:gd name="connsiteY7" fmla="*/ 2810716 h 2930673"/>
              <a:gd name="connsiteX8" fmla="*/ 409083 w 12738918"/>
              <a:gd name="connsiteY8" fmla="*/ 2613077 h 2930673"/>
              <a:gd name="connsiteX9" fmla="*/ 132838 w 12738918"/>
              <a:gd name="connsiteY9" fmla="*/ 718131 h 2930673"/>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66506"/>
              <a:gd name="connsiteX1" fmla="*/ 4099181 w 12751357"/>
              <a:gd name="connsiteY1" fmla="*/ 169130 h 2866506"/>
              <a:gd name="connsiteX2" fmla="*/ 8752174 w 12751357"/>
              <a:gd name="connsiteY2" fmla="*/ 106626 h 2866506"/>
              <a:gd name="connsiteX3" fmla="*/ 12125133 w 12751357"/>
              <a:gd name="connsiteY3" fmla="*/ 114534 h 2866506"/>
              <a:gd name="connsiteX4" fmla="*/ 12738918 w 12751357"/>
              <a:gd name="connsiteY4" fmla="*/ 1596080 h 2866506"/>
              <a:gd name="connsiteX5" fmla="*/ 12352831 w 12751357"/>
              <a:gd name="connsiteY5" fmla="*/ 2604943 h 2866506"/>
              <a:gd name="connsiteX6" fmla="*/ 8866473 w 12751357"/>
              <a:gd name="connsiteY6" fmla="*/ 2856575 h 2866506"/>
              <a:gd name="connsiteX7" fmla="*/ 5310473 w 12751357"/>
              <a:gd name="connsiteY7" fmla="*/ 2810716 h 2866506"/>
              <a:gd name="connsiteX8" fmla="*/ 409083 w 12751357"/>
              <a:gd name="connsiteY8" fmla="*/ 2613077 h 2866506"/>
              <a:gd name="connsiteX9" fmla="*/ 132838 w 12751357"/>
              <a:gd name="connsiteY9" fmla="*/ 718131 h 2866506"/>
              <a:gd name="connsiteX0" fmla="*/ 132838 w 12751357"/>
              <a:gd name="connsiteY0" fmla="*/ 718131 h 2856575"/>
              <a:gd name="connsiteX1" fmla="*/ 4099181 w 12751357"/>
              <a:gd name="connsiteY1" fmla="*/ 169130 h 2856575"/>
              <a:gd name="connsiteX2" fmla="*/ 8752174 w 12751357"/>
              <a:gd name="connsiteY2" fmla="*/ 106626 h 2856575"/>
              <a:gd name="connsiteX3" fmla="*/ 12125133 w 12751357"/>
              <a:gd name="connsiteY3" fmla="*/ 114534 h 2856575"/>
              <a:gd name="connsiteX4" fmla="*/ 12738918 w 12751357"/>
              <a:gd name="connsiteY4" fmla="*/ 1596080 h 2856575"/>
              <a:gd name="connsiteX5" fmla="*/ 12352831 w 12751357"/>
              <a:gd name="connsiteY5" fmla="*/ 2604943 h 2856575"/>
              <a:gd name="connsiteX6" fmla="*/ 8866473 w 12751357"/>
              <a:gd name="connsiteY6" fmla="*/ 2856575 h 2856575"/>
              <a:gd name="connsiteX7" fmla="*/ 5310473 w 12751357"/>
              <a:gd name="connsiteY7" fmla="*/ 2810716 h 2856575"/>
              <a:gd name="connsiteX8" fmla="*/ 409083 w 12751357"/>
              <a:gd name="connsiteY8" fmla="*/ 2613077 h 2856575"/>
              <a:gd name="connsiteX9" fmla="*/ 132838 w 1275135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718131 h 2856575"/>
              <a:gd name="connsiteX1" fmla="*/ 4099181 w 13017717"/>
              <a:gd name="connsiteY1" fmla="*/ 169130 h 2856575"/>
              <a:gd name="connsiteX2" fmla="*/ 8752174 w 13017717"/>
              <a:gd name="connsiteY2" fmla="*/ 106626 h 2856575"/>
              <a:gd name="connsiteX3" fmla="*/ 12125133 w 13017717"/>
              <a:gd name="connsiteY3" fmla="*/ 114534 h 2856575"/>
              <a:gd name="connsiteX4" fmla="*/ 12738918 w 13017717"/>
              <a:gd name="connsiteY4" fmla="*/ 1596080 h 2856575"/>
              <a:gd name="connsiteX5" fmla="*/ 12800347 w 13017717"/>
              <a:gd name="connsiteY5" fmla="*/ 2604943 h 2856575"/>
              <a:gd name="connsiteX6" fmla="*/ 8866473 w 13017717"/>
              <a:gd name="connsiteY6" fmla="*/ 2856575 h 2856575"/>
              <a:gd name="connsiteX7" fmla="*/ 5310473 w 13017717"/>
              <a:gd name="connsiteY7" fmla="*/ 2810716 h 2856575"/>
              <a:gd name="connsiteX8" fmla="*/ 409083 w 13017717"/>
              <a:gd name="connsiteY8" fmla="*/ 2613077 h 2856575"/>
              <a:gd name="connsiteX9" fmla="*/ 132838 w 13017717"/>
              <a:gd name="connsiteY9" fmla="*/ 718131 h 2856575"/>
              <a:gd name="connsiteX0" fmla="*/ 132838 w 13017717"/>
              <a:gd name="connsiteY0" fmla="*/ 635964 h 2774408"/>
              <a:gd name="connsiteX1" fmla="*/ 4099181 w 13017717"/>
              <a:gd name="connsiteY1" fmla="*/ 86963 h 2774408"/>
              <a:gd name="connsiteX2" fmla="*/ 8752174 w 13017717"/>
              <a:gd name="connsiteY2" fmla="*/ 24459 h 2774408"/>
              <a:gd name="connsiteX3" fmla="*/ 12700509 w 13017717"/>
              <a:gd name="connsiteY3" fmla="*/ 153419 h 2774408"/>
              <a:gd name="connsiteX4" fmla="*/ 12738918 w 13017717"/>
              <a:gd name="connsiteY4" fmla="*/ 1513913 h 2774408"/>
              <a:gd name="connsiteX5" fmla="*/ 12800347 w 13017717"/>
              <a:gd name="connsiteY5" fmla="*/ 2522776 h 2774408"/>
              <a:gd name="connsiteX6" fmla="*/ 8866473 w 13017717"/>
              <a:gd name="connsiteY6" fmla="*/ 2774408 h 2774408"/>
              <a:gd name="connsiteX7" fmla="*/ 5310473 w 13017717"/>
              <a:gd name="connsiteY7" fmla="*/ 2728549 h 2774408"/>
              <a:gd name="connsiteX8" fmla="*/ 409083 w 13017717"/>
              <a:gd name="connsiteY8" fmla="*/ 2530910 h 2774408"/>
              <a:gd name="connsiteX9" fmla="*/ 132838 w 13017717"/>
              <a:gd name="connsiteY9" fmla="*/ 635964 h 2774408"/>
              <a:gd name="connsiteX0" fmla="*/ 132838 w 13017717"/>
              <a:gd name="connsiteY0" fmla="*/ 612224 h 2750668"/>
              <a:gd name="connsiteX1" fmla="*/ 4099181 w 13017717"/>
              <a:gd name="connsiteY1" fmla="*/ 63223 h 2750668"/>
              <a:gd name="connsiteX2" fmla="*/ 8752174 w 13017717"/>
              <a:gd name="connsiteY2" fmla="*/ 719 h 2750668"/>
              <a:gd name="connsiteX3" fmla="*/ 12700509 w 13017717"/>
              <a:gd name="connsiteY3" fmla="*/ 129679 h 2750668"/>
              <a:gd name="connsiteX4" fmla="*/ 12738918 w 13017717"/>
              <a:gd name="connsiteY4" fmla="*/ 1490173 h 2750668"/>
              <a:gd name="connsiteX5" fmla="*/ 12800347 w 13017717"/>
              <a:gd name="connsiteY5" fmla="*/ 2499036 h 2750668"/>
              <a:gd name="connsiteX6" fmla="*/ 8866473 w 13017717"/>
              <a:gd name="connsiteY6" fmla="*/ 2750668 h 2750668"/>
              <a:gd name="connsiteX7" fmla="*/ 5310473 w 13017717"/>
              <a:gd name="connsiteY7" fmla="*/ 2704809 h 2750668"/>
              <a:gd name="connsiteX8" fmla="*/ 409083 w 13017717"/>
              <a:gd name="connsiteY8" fmla="*/ 2507170 h 2750668"/>
              <a:gd name="connsiteX9" fmla="*/ 132838 w 13017717"/>
              <a:gd name="connsiteY9" fmla="*/ 612224 h 2750668"/>
              <a:gd name="connsiteX0" fmla="*/ 132838 w 13017717"/>
              <a:gd name="connsiteY0" fmla="*/ 599569 h 2738013"/>
              <a:gd name="connsiteX1" fmla="*/ 4099181 w 13017717"/>
              <a:gd name="connsiteY1" fmla="*/ 50568 h 2738013"/>
              <a:gd name="connsiteX2" fmla="*/ 8688242 w 13017717"/>
              <a:gd name="connsiteY2" fmla="*/ 32083 h 2738013"/>
              <a:gd name="connsiteX3" fmla="*/ 12700509 w 13017717"/>
              <a:gd name="connsiteY3" fmla="*/ 117024 h 2738013"/>
              <a:gd name="connsiteX4" fmla="*/ 12738918 w 13017717"/>
              <a:gd name="connsiteY4" fmla="*/ 1477518 h 2738013"/>
              <a:gd name="connsiteX5" fmla="*/ 12800347 w 13017717"/>
              <a:gd name="connsiteY5" fmla="*/ 2486381 h 2738013"/>
              <a:gd name="connsiteX6" fmla="*/ 8866473 w 13017717"/>
              <a:gd name="connsiteY6" fmla="*/ 2738013 h 2738013"/>
              <a:gd name="connsiteX7" fmla="*/ 5310473 w 13017717"/>
              <a:gd name="connsiteY7" fmla="*/ 2692154 h 2738013"/>
              <a:gd name="connsiteX8" fmla="*/ 409083 w 13017717"/>
              <a:gd name="connsiteY8" fmla="*/ 2494515 h 2738013"/>
              <a:gd name="connsiteX9" fmla="*/ 132838 w 13017717"/>
              <a:gd name="connsiteY9" fmla="*/ 599569 h 2738013"/>
              <a:gd name="connsiteX0" fmla="*/ 308250 w 13193129"/>
              <a:gd name="connsiteY0" fmla="*/ 585520 h 2723964"/>
              <a:gd name="connsiteX1" fmla="*/ 2548463 w 13193129"/>
              <a:gd name="connsiteY1" fmla="*/ 58528 h 2723964"/>
              <a:gd name="connsiteX2" fmla="*/ 8863654 w 13193129"/>
              <a:gd name="connsiteY2" fmla="*/ 18034 h 2723964"/>
              <a:gd name="connsiteX3" fmla="*/ 12875921 w 13193129"/>
              <a:gd name="connsiteY3" fmla="*/ 102975 h 2723964"/>
              <a:gd name="connsiteX4" fmla="*/ 12914330 w 13193129"/>
              <a:gd name="connsiteY4" fmla="*/ 1463469 h 2723964"/>
              <a:gd name="connsiteX5" fmla="*/ 12975759 w 13193129"/>
              <a:gd name="connsiteY5" fmla="*/ 2472332 h 2723964"/>
              <a:gd name="connsiteX6" fmla="*/ 9041885 w 13193129"/>
              <a:gd name="connsiteY6" fmla="*/ 2723964 h 2723964"/>
              <a:gd name="connsiteX7" fmla="*/ 5485885 w 13193129"/>
              <a:gd name="connsiteY7" fmla="*/ 2678105 h 2723964"/>
              <a:gd name="connsiteX8" fmla="*/ 584495 w 13193129"/>
              <a:gd name="connsiteY8" fmla="*/ 2480466 h 2723964"/>
              <a:gd name="connsiteX9" fmla="*/ 308250 w 13193129"/>
              <a:gd name="connsiteY9" fmla="*/ 585520 h 2723964"/>
              <a:gd name="connsiteX0" fmla="*/ 308250 w 13226031"/>
              <a:gd name="connsiteY0" fmla="*/ 585520 h 2723964"/>
              <a:gd name="connsiteX1" fmla="*/ 2548463 w 13226031"/>
              <a:gd name="connsiteY1" fmla="*/ 58528 h 2723964"/>
              <a:gd name="connsiteX2" fmla="*/ 8863654 w 13226031"/>
              <a:gd name="connsiteY2" fmla="*/ 18034 h 2723964"/>
              <a:gd name="connsiteX3" fmla="*/ 12875921 w 13226031"/>
              <a:gd name="connsiteY3" fmla="*/ 102975 h 2723964"/>
              <a:gd name="connsiteX4" fmla="*/ 13042192 w 13226031"/>
              <a:gd name="connsiteY4" fmla="*/ 1441459 h 2723964"/>
              <a:gd name="connsiteX5" fmla="*/ 12975759 w 13226031"/>
              <a:gd name="connsiteY5" fmla="*/ 2472332 h 2723964"/>
              <a:gd name="connsiteX6" fmla="*/ 9041885 w 13226031"/>
              <a:gd name="connsiteY6" fmla="*/ 2723964 h 2723964"/>
              <a:gd name="connsiteX7" fmla="*/ 5485885 w 13226031"/>
              <a:gd name="connsiteY7" fmla="*/ 2678105 h 2723964"/>
              <a:gd name="connsiteX8" fmla="*/ 584495 w 13226031"/>
              <a:gd name="connsiteY8" fmla="*/ 2480466 h 2723964"/>
              <a:gd name="connsiteX9" fmla="*/ 308250 w 13226031"/>
              <a:gd name="connsiteY9" fmla="*/ 585520 h 2723964"/>
              <a:gd name="connsiteX0" fmla="*/ 308250 w 13489708"/>
              <a:gd name="connsiteY0" fmla="*/ 585520 h 2723964"/>
              <a:gd name="connsiteX1" fmla="*/ 2548463 w 13489708"/>
              <a:gd name="connsiteY1" fmla="*/ 58528 h 2723964"/>
              <a:gd name="connsiteX2" fmla="*/ 8863654 w 13489708"/>
              <a:gd name="connsiteY2" fmla="*/ 18034 h 2723964"/>
              <a:gd name="connsiteX3" fmla="*/ 12875921 w 13489708"/>
              <a:gd name="connsiteY3" fmla="*/ 102975 h 2723964"/>
              <a:gd name="connsiteX4" fmla="*/ 13489708 w 13489708"/>
              <a:gd name="connsiteY4" fmla="*/ 1441459 h 2723964"/>
              <a:gd name="connsiteX5" fmla="*/ 12975759 w 13489708"/>
              <a:gd name="connsiteY5" fmla="*/ 2472332 h 2723964"/>
              <a:gd name="connsiteX6" fmla="*/ 9041885 w 13489708"/>
              <a:gd name="connsiteY6" fmla="*/ 2723964 h 2723964"/>
              <a:gd name="connsiteX7" fmla="*/ 5485885 w 13489708"/>
              <a:gd name="connsiteY7" fmla="*/ 2678105 h 2723964"/>
              <a:gd name="connsiteX8" fmla="*/ 584495 w 13489708"/>
              <a:gd name="connsiteY8" fmla="*/ 2480466 h 2723964"/>
              <a:gd name="connsiteX9" fmla="*/ 308250 w 13489708"/>
              <a:gd name="connsiteY9" fmla="*/ 585520 h 2723964"/>
              <a:gd name="connsiteX0" fmla="*/ 61694 w 13243152"/>
              <a:gd name="connsiteY0" fmla="*/ 585520 h 2723964"/>
              <a:gd name="connsiteX1" fmla="*/ 2301907 w 13243152"/>
              <a:gd name="connsiteY1" fmla="*/ 58528 h 2723964"/>
              <a:gd name="connsiteX2" fmla="*/ 8617098 w 13243152"/>
              <a:gd name="connsiteY2" fmla="*/ 18034 h 2723964"/>
              <a:gd name="connsiteX3" fmla="*/ 12629365 w 13243152"/>
              <a:gd name="connsiteY3" fmla="*/ 102975 h 2723964"/>
              <a:gd name="connsiteX4" fmla="*/ 13243152 w 13243152"/>
              <a:gd name="connsiteY4" fmla="*/ 1441459 h 2723964"/>
              <a:gd name="connsiteX5" fmla="*/ 12729203 w 13243152"/>
              <a:gd name="connsiteY5" fmla="*/ 2472332 h 2723964"/>
              <a:gd name="connsiteX6" fmla="*/ 8795329 w 13243152"/>
              <a:gd name="connsiteY6" fmla="*/ 2723964 h 2723964"/>
              <a:gd name="connsiteX7" fmla="*/ 5239329 w 13243152"/>
              <a:gd name="connsiteY7" fmla="*/ 2678105 h 2723964"/>
              <a:gd name="connsiteX8" fmla="*/ 1041177 w 13243152"/>
              <a:gd name="connsiteY8" fmla="*/ 2425443 h 2723964"/>
              <a:gd name="connsiteX9" fmla="*/ 61694 w 13243152"/>
              <a:gd name="connsiteY9" fmla="*/ 585520 h 2723964"/>
              <a:gd name="connsiteX0" fmla="*/ 103211 w 12965013"/>
              <a:gd name="connsiteY0" fmla="*/ 608954 h 2725388"/>
              <a:gd name="connsiteX1" fmla="*/ 2023768 w 12965013"/>
              <a:gd name="connsiteY1" fmla="*/ 59952 h 2725388"/>
              <a:gd name="connsiteX2" fmla="*/ 8338959 w 12965013"/>
              <a:gd name="connsiteY2" fmla="*/ 19458 h 2725388"/>
              <a:gd name="connsiteX3" fmla="*/ 12351226 w 12965013"/>
              <a:gd name="connsiteY3" fmla="*/ 104399 h 2725388"/>
              <a:gd name="connsiteX4" fmla="*/ 12965013 w 12965013"/>
              <a:gd name="connsiteY4" fmla="*/ 1442883 h 2725388"/>
              <a:gd name="connsiteX5" fmla="*/ 12451064 w 12965013"/>
              <a:gd name="connsiteY5" fmla="*/ 2473756 h 2725388"/>
              <a:gd name="connsiteX6" fmla="*/ 8517190 w 12965013"/>
              <a:gd name="connsiteY6" fmla="*/ 2725388 h 2725388"/>
              <a:gd name="connsiteX7" fmla="*/ 4961190 w 12965013"/>
              <a:gd name="connsiteY7" fmla="*/ 2679529 h 2725388"/>
              <a:gd name="connsiteX8" fmla="*/ 763038 w 12965013"/>
              <a:gd name="connsiteY8" fmla="*/ 2426867 h 2725388"/>
              <a:gd name="connsiteX9" fmla="*/ 103211 w 12965013"/>
              <a:gd name="connsiteY9" fmla="*/ 608954 h 2725388"/>
              <a:gd name="connsiteX0" fmla="*/ 169251 w 13031053"/>
              <a:gd name="connsiteY0" fmla="*/ 623155 h 2739589"/>
              <a:gd name="connsiteX1" fmla="*/ 2984839 w 13031053"/>
              <a:gd name="connsiteY1" fmla="*/ 52144 h 2739589"/>
              <a:gd name="connsiteX2" fmla="*/ 8404999 w 13031053"/>
              <a:gd name="connsiteY2" fmla="*/ 33659 h 2739589"/>
              <a:gd name="connsiteX3" fmla="*/ 12417266 w 13031053"/>
              <a:gd name="connsiteY3" fmla="*/ 118600 h 2739589"/>
              <a:gd name="connsiteX4" fmla="*/ 13031053 w 13031053"/>
              <a:gd name="connsiteY4" fmla="*/ 1457084 h 2739589"/>
              <a:gd name="connsiteX5" fmla="*/ 12517104 w 13031053"/>
              <a:gd name="connsiteY5" fmla="*/ 2487957 h 2739589"/>
              <a:gd name="connsiteX6" fmla="*/ 8583230 w 13031053"/>
              <a:gd name="connsiteY6" fmla="*/ 2739589 h 2739589"/>
              <a:gd name="connsiteX7" fmla="*/ 5027230 w 13031053"/>
              <a:gd name="connsiteY7" fmla="*/ 2693730 h 2739589"/>
              <a:gd name="connsiteX8" fmla="*/ 829078 w 13031053"/>
              <a:gd name="connsiteY8" fmla="*/ 2441068 h 2739589"/>
              <a:gd name="connsiteX9" fmla="*/ 169251 w 13031053"/>
              <a:gd name="connsiteY9" fmla="*/ 623155 h 2739589"/>
              <a:gd name="connsiteX0" fmla="*/ 169251 w 13031053"/>
              <a:gd name="connsiteY0" fmla="*/ 609214 h 2725648"/>
              <a:gd name="connsiteX1" fmla="*/ 2984839 w 13031053"/>
              <a:gd name="connsiteY1" fmla="*/ 38203 h 2725648"/>
              <a:gd name="connsiteX2" fmla="*/ 8404999 w 13031053"/>
              <a:gd name="connsiteY2" fmla="*/ 19718 h 2725648"/>
              <a:gd name="connsiteX3" fmla="*/ 12417266 w 13031053"/>
              <a:gd name="connsiteY3" fmla="*/ 104659 h 2725648"/>
              <a:gd name="connsiteX4" fmla="*/ 13031053 w 13031053"/>
              <a:gd name="connsiteY4" fmla="*/ 1443143 h 2725648"/>
              <a:gd name="connsiteX5" fmla="*/ 12517104 w 13031053"/>
              <a:gd name="connsiteY5" fmla="*/ 2474016 h 2725648"/>
              <a:gd name="connsiteX6" fmla="*/ 8583230 w 13031053"/>
              <a:gd name="connsiteY6" fmla="*/ 2725648 h 2725648"/>
              <a:gd name="connsiteX7" fmla="*/ 5027230 w 13031053"/>
              <a:gd name="connsiteY7" fmla="*/ 2679789 h 2725648"/>
              <a:gd name="connsiteX8" fmla="*/ 829078 w 13031053"/>
              <a:gd name="connsiteY8" fmla="*/ 2427127 h 2725648"/>
              <a:gd name="connsiteX9" fmla="*/ 169251 w 13031053"/>
              <a:gd name="connsiteY9" fmla="*/ 609214 h 2725648"/>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169251 w 13031053"/>
              <a:gd name="connsiteY0" fmla="*/ 609214 h 2679789"/>
              <a:gd name="connsiteX1" fmla="*/ 2984839 w 13031053"/>
              <a:gd name="connsiteY1" fmla="*/ 38203 h 2679789"/>
              <a:gd name="connsiteX2" fmla="*/ 8404999 w 13031053"/>
              <a:gd name="connsiteY2" fmla="*/ 19718 h 2679789"/>
              <a:gd name="connsiteX3" fmla="*/ 12417266 w 13031053"/>
              <a:gd name="connsiteY3" fmla="*/ 104659 h 2679789"/>
              <a:gd name="connsiteX4" fmla="*/ 13031053 w 13031053"/>
              <a:gd name="connsiteY4" fmla="*/ 1443143 h 2679789"/>
              <a:gd name="connsiteX5" fmla="*/ 12517104 w 13031053"/>
              <a:gd name="connsiteY5" fmla="*/ 2474016 h 2679789"/>
              <a:gd name="connsiteX6" fmla="*/ 8711092 w 13031053"/>
              <a:gd name="connsiteY6" fmla="*/ 2670624 h 2679789"/>
              <a:gd name="connsiteX7" fmla="*/ 5027230 w 13031053"/>
              <a:gd name="connsiteY7" fmla="*/ 2679789 h 2679789"/>
              <a:gd name="connsiteX8" fmla="*/ 829078 w 13031053"/>
              <a:gd name="connsiteY8" fmla="*/ 2427127 h 2679789"/>
              <a:gd name="connsiteX9" fmla="*/ 169251 w 13031053"/>
              <a:gd name="connsiteY9" fmla="*/ 609214 h 2679789"/>
              <a:gd name="connsiteX0" fmla="*/ 87777 w 12949579"/>
              <a:gd name="connsiteY0" fmla="*/ 609214 h 2679789"/>
              <a:gd name="connsiteX1" fmla="*/ 2903365 w 12949579"/>
              <a:gd name="connsiteY1" fmla="*/ 38203 h 2679789"/>
              <a:gd name="connsiteX2" fmla="*/ 8323525 w 12949579"/>
              <a:gd name="connsiteY2" fmla="*/ 19718 h 2679789"/>
              <a:gd name="connsiteX3" fmla="*/ 12335792 w 12949579"/>
              <a:gd name="connsiteY3" fmla="*/ 104659 h 2679789"/>
              <a:gd name="connsiteX4" fmla="*/ 12949579 w 12949579"/>
              <a:gd name="connsiteY4" fmla="*/ 1443143 h 2679789"/>
              <a:gd name="connsiteX5" fmla="*/ 12435630 w 12949579"/>
              <a:gd name="connsiteY5" fmla="*/ 2474016 h 2679789"/>
              <a:gd name="connsiteX6" fmla="*/ 8629618 w 12949579"/>
              <a:gd name="connsiteY6" fmla="*/ 2670624 h 2679789"/>
              <a:gd name="connsiteX7" fmla="*/ 4945756 w 12949579"/>
              <a:gd name="connsiteY7" fmla="*/ 2679789 h 2679789"/>
              <a:gd name="connsiteX8" fmla="*/ 747604 w 12949579"/>
              <a:gd name="connsiteY8" fmla="*/ 2427127 h 2679789"/>
              <a:gd name="connsiteX9" fmla="*/ 87777 w 12949579"/>
              <a:gd name="connsiteY9" fmla="*/ 609214 h 2679789"/>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13550 w 12719629"/>
              <a:gd name="connsiteY0" fmla="*/ 623155 h 2693730"/>
              <a:gd name="connsiteX1" fmla="*/ 2673415 w 12719629"/>
              <a:gd name="connsiteY1" fmla="*/ 52144 h 2693730"/>
              <a:gd name="connsiteX2" fmla="*/ 8093575 w 12719629"/>
              <a:gd name="connsiteY2" fmla="*/ 33659 h 2693730"/>
              <a:gd name="connsiteX3" fmla="*/ 12105842 w 12719629"/>
              <a:gd name="connsiteY3" fmla="*/ 118600 h 2693730"/>
              <a:gd name="connsiteX4" fmla="*/ 12719629 w 12719629"/>
              <a:gd name="connsiteY4" fmla="*/ 1457084 h 2693730"/>
              <a:gd name="connsiteX5" fmla="*/ 12205680 w 12719629"/>
              <a:gd name="connsiteY5" fmla="*/ 2487957 h 2693730"/>
              <a:gd name="connsiteX6" fmla="*/ 8399668 w 12719629"/>
              <a:gd name="connsiteY6" fmla="*/ 2684565 h 2693730"/>
              <a:gd name="connsiteX7" fmla="*/ 4715806 w 12719629"/>
              <a:gd name="connsiteY7" fmla="*/ 2693730 h 2693730"/>
              <a:gd name="connsiteX8" fmla="*/ 517654 w 12719629"/>
              <a:gd name="connsiteY8" fmla="*/ 2441068 h 2693730"/>
              <a:gd name="connsiteX9" fmla="*/ 113550 w 12719629"/>
              <a:gd name="connsiteY9" fmla="*/ 623155 h 2693730"/>
              <a:gd name="connsiteX0" fmla="*/ 140502 w 12746581"/>
              <a:gd name="connsiteY0" fmla="*/ 623155 h 2693730"/>
              <a:gd name="connsiteX1" fmla="*/ 2700367 w 12746581"/>
              <a:gd name="connsiteY1" fmla="*/ 52144 h 2693730"/>
              <a:gd name="connsiteX2" fmla="*/ 8120527 w 12746581"/>
              <a:gd name="connsiteY2" fmla="*/ 33659 h 2693730"/>
              <a:gd name="connsiteX3" fmla="*/ 12132794 w 12746581"/>
              <a:gd name="connsiteY3" fmla="*/ 118600 h 2693730"/>
              <a:gd name="connsiteX4" fmla="*/ 12746581 w 12746581"/>
              <a:gd name="connsiteY4" fmla="*/ 1457084 h 2693730"/>
              <a:gd name="connsiteX5" fmla="*/ 12232632 w 12746581"/>
              <a:gd name="connsiteY5" fmla="*/ 2487957 h 2693730"/>
              <a:gd name="connsiteX6" fmla="*/ 8426620 w 12746581"/>
              <a:gd name="connsiteY6" fmla="*/ 2684565 h 2693730"/>
              <a:gd name="connsiteX7" fmla="*/ 4742758 w 12746581"/>
              <a:gd name="connsiteY7" fmla="*/ 2693730 h 2693730"/>
              <a:gd name="connsiteX8" fmla="*/ 544606 w 12746581"/>
              <a:gd name="connsiteY8" fmla="*/ 2441068 h 2693730"/>
              <a:gd name="connsiteX9" fmla="*/ 140502 w 12746581"/>
              <a:gd name="connsiteY9" fmla="*/ 623155 h 2693730"/>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18844"/>
              <a:gd name="connsiteX1" fmla="*/ 2700367 w 12746581"/>
              <a:gd name="connsiteY1" fmla="*/ 77258 h 2718844"/>
              <a:gd name="connsiteX2" fmla="*/ 8168984 w 12746581"/>
              <a:gd name="connsiteY2" fmla="*/ 12566 h 2718844"/>
              <a:gd name="connsiteX3" fmla="*/ 12132794 w 12746581"/>
              <a:gd name="connsiteY3" fmla="*/ 143714 h 2718844"/>
              <a:gd name="connsiteX4" fmla="*/ 12746581 w 12746581"/>
              <a:gd name="connsiteY4" fmla="*/ 1482198 h 2718844"/>
              <a:gd name="connsiteX5" fmla="*/ 12232632 w 12746581"/>
              <a:gd name="connsiteY5" fmla="*/ 2513071 h 2718844"/>
              <a:gd name="connsiteX6" fmla="*/ 8426620 w 12746581"/>
              <a:gd name="connsiteY6" fmla="*/ 2709679 h 2718844"/>
              <a:gd name="connsiteX7" fmla="*/ 4742758 w 12746581"/>
              <a:gd name="connsiteY7" fmla="*/ 2718844 h 2718844"/>
              <a:gd name="connsiteX8" fmla="*/ 544606 w 12746581"/>
              <a:gd name="connsiteY8" fmla="*/ 2466182 h 2718844"/>
              <a:gd name="connsiteX9" fmla="*/ 140502 w 12746581"/>
              <a:gd name="connsiteY9" fmla="*/ 648269 h 2718844"/>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140502 w 12746581"/>
              <a:gd name="connsiteY0" fmla="*/ 648269 h 2709679"/>
              <a:gd name="connsiteX1" fmla="*/ 2700367 w 12746581"/>
              <a:gd name="connsiteY1" fmla="*/ 77258 h 2709679"/>
              <a:gd name="connsiteX2" fmla="*/ 8168984 w 12746581"/>
              <a:gd name="connsiteY2" fmla="*/ 12566 h 2709679"/>
              <a:gd name="connsiteX3" fmla="*/ 12132794 w 12746581"/>
              <a:gd name="connsiteY3" fmla="*/ 143714 h 2709679"/>
              <a:gd name="connsiteX4" fmla="*/ 12746581 w 12746581"/>
              <a:gd name="connsiteY4" fmla="*/ 1482198 h 2709679"/>
              <a:gd name="connsiteX5" fmla="*/ 12232632 w 12746581"/>
              <a:gd name="connsiteY5" fmla="*/ 2513071 h 2709679"/>
              <a:gd name="connsiteX6" fmla="*/ 8426620 w 12746581"/>
              <a:gd name="connsiteY6" fmla="*/ 2709679 h 2709679"/>
              <a:gd name="connsiteX7" fmla="*/ 1674081 w 12746581"/>
              <a:gd name="connsiteY7" fmla="*/ 2690915 h 2709679"/>
              <a:gd name="connsiteX8" fmla="*/ 544606 w 12746581"/>
              <a:gd name="connsiteY8" fmla="*/ 2466182 h 2709679"/>
              <a:gd name="connsiteX9" fmla="*/ 140502 w 12746581"/>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345206 w 12951285"/>
              <a:gd name="connsiteY0" fmla="*/ 648269 h 2709679"/>
              <a:gd name="connsiteX1" fmla="*/ 2905071 w 12951285"/>
              <a:gd name="connsiteY1" fmla="*/ 77258 h 2709679"/>
              <a:gd name="connsiteX2" fmla="*/ 8373688 w 12951285"/>
              <a:gd name="connsiteY2" fmla="*/ 12566 h 2709679"/>
              <a:gd name="connsiteX3" fmla="*/ 12337498 w 12951285"/>
              <a:gd name="connsiteY3" fmla="*/ 143714 h 2709679"/>
              <a:gd name="connsiteX4" fmla="*/ 12951285 w 12951285"/>
              <a:gd name="connsiteY4" fmla="*/ 1482198 h 2709679"/>
              <a:gd name="connsiteX5" fmla="*/ 12437336 w 12951285"/>
              <a:gd name="connsiteY5" fmla="*/ 2513071 h 2709679"/>
              <a:gd name="connsiteX6" fmla="*/ 8631324 w 12951285"/>
              <a:gd name="connsiteY6" fmla="*/ 2709679 h 2709679"/>
              <a:gd name="connsiteX7" fmla="*/ 1878785 w 12951285"/>
              <a:gd name="connsiteY7" fmla="*/ 2690915 h 2709679"/>
              <a:gd name="connsiteX8" fmla="*/ 259171 w 12951285"/>
              <a:gd name="connsiteY8" fmla="*/ 2418305 h 2709679"/>
              <a:gd name="connsiteX9" fmla="*/ 345206 w 12951285"/>
              <a:gd name="connsiteY9" fmla="*/ 648269 h 2709679"/>
              <a:gd name="connsiteX0" fmla="*/ 266475 w 12872554"/>
              <a:gd name="connsiteY0" fmla="*/ 648269 h 2709679"/>
              <a:gd name="connsiteX1" fmla="*/ 2826340 w 12872554"/>
              <a:gd name="connsiteY1" fmla="*/ 77258 h 2709679"/>
              <a:gd name="connsiteX2" fmla="*/ 8294957 w 12872554"/>
              <a:gd name="connsiteY2" fmla="*/ 12566 h 2709679"/>
              <a:gd name="connsiteX3" fmla="*/ 12258767 w 12872554"/>
              <a:gd name="connsiteY3" fmla="*/ 143714 h 2709679"/>
              <a:gd name="connsiteX4" fmla="*/ 12872554 w 12872554"/>
              <a:gd name="connsiteY4" fmla="*/ 1482198 h 2709679"/>
              <a:gd name="connsiteX5" fmla="*/ 12358605 w 12872554"/>
              <a:gd name="connsiteY5" fmla="*/ 2513071 h 2709679"/>
              <a:gd name="connsiteX6" fmla="*/ 8552593 w 12872554"/>
              <a:gd name="connsiteY6" fmla="*/ 2709679 h 2709679"/>
              <a:gd name="connsiteX7" fmla="*/ 1800054 w 12872554"/>
              <a:gd name="connsiteY7" fmla="*/ 2690915 h 2709679"/>
              <a:gd name="connsiteX8" fmla="*/ 180440 w 12872554"/>
              <a:gd name="connsiteY8" fmla="*/ 2418305 h 2709679"/>
              <a:gd name="connsiteX9" fmla="*/ 266475 w 12872554"/>
              <a:gd name="connsiteY9" fmla="*/ 648269 h 2709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872554" h="2709679">
                <a:moveTo>
                  <a:pt x="266475" y="648269"/>
                </a:moveTo>
                <a:cubicBezTo>
                  <a:pt x="707458" y="258095"/>
                  <a:pt x="1488260" y="183209"/>
                  <a:pt x="2826340" y="77258"/>
                </a:cubicBezTo>
                <a:cubicBezTo>
                  <a:pt x="4164420" y="-28693"/>
                  <a:pt x="6722886" y="1490"/>
                  <a:pt x="8294957" y="12566"/>
                </a:cubicBezTo>
                <a:cubicBezTo>
                  <a:pt x="9867028" y="23642"/>
                  <a:pt x="11426072" y="1121"/>
                  <a:pt x="12258767" y="143714"/>
                </a:cubicBezTo>
                <a:cubicBezTo>
                  <a:pt x="12923224" y="391956"/>
                  <a:pt x="12600186" y="866426"/>
                  <a:pt x="12872554" y="1482198"/>
                </a:cubicBezTo>
                <a:cubicBezTo>
                  <a:pt x="12861796" y="2280330"/>
                  <a:pt x="12886043" y="2287792"/>
                  <a:pt x="12358605" y="2513071"/>
                </a:cubicBezTo>
                <a:cubicBezTo>
                  <a:pt x="11598503" y="2764534"/>
                  <a:pt x="9792959" y="2644063"/>
                  <a:pt x="8552593" y="2709679"/>
                </a:cubicBezTo>
                <a:lnTo>
                  <a:pt x="1800054" y="2690915"/>
                </a:lnTo>
                <a:cubicBezTo>
                  <a:pt x="404695" y="2642353"/>
                  <a:pt x="329484" y="2578249"/>
                  <a:pt x="180440" y="2418305"/>
                </a:cubicBezTo>
                <a:cubicBezTo>
                  <a:pt x="31396" y="2258361"/>
                  <a:pt x="-174508" y="1038443"/>
                  <a:pt x="266475" y="648269"/>
                </a:cubicBezTo>
                <a:close/>
              </a:path>
            </a:pathLst>
          </a:custGeom>
          <a:solidFill>
            <a:srgbClr val="CAE4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200">
              <a:solidFill>
                <a:srgbClr val="253557"/>
              </a:solidFill>
            </a:endParaRPr>
          </a:p>
        </p:txBody>
      </p:sp>
      <p:sp>
        <p:nvSpPr>
          <p:cNvPr id="180" name="Content Placeholder 2">
            <a:extLst>
              <a:ext uri="{FF2B5EF4-FFF2-40B4-BE49-F238E27FC236}">
                <a16:creationId xmlns:a16="http://schemas.microsoft.com/office/drawing/2014/main" id="{B10769FB-FDE8-4B6C-9C64-5D729C3B6BAD}"/>
              </a:ext>
            </a:extLst>
          </p:cNvPr>
          <p:cNvSpPr txBox="1">
            <a:spLocks/>
          </p:cNvSpPr>
          <p:nvPr/>
        </p:nvSpPr>
        <p:spPr>
          <a:xfrm>
            <a:off x="1077290" y="2047282"/>
            <a:ext cx="10037420" cy="611502"/>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th-TH" sz="2800">
                <a:solidFill>
                  <a:srgbClr val="162F65"/>
                </a:solidFill>
                <a:latin typeface="DB Helvethaica X 55 Regular" panose="02000506090000020004" pitchFamily="2" charset="-34"/>
                <a:cs typeface="DB Helvethaica X 55 Regular" panose="02000506090000020004" pitchFamily="2" charset="-34"/>
              </a:rPr>
              <a:t>ภาษีทางอ้อม คือ ภาษีที่เรียกเก็บจากผู้บริโภค เมื่อขายสินค้าและบริการต่างๆ </a:t>
            </a:r>
          </a:p>
          <a:p>
            <a:pPr>
              <a:spcBef>
                <a:spcPts val="0"/>
              </a:spcBef>
            </a:pPr>
            <a:r>
              <a:rPr lang="th-TH" sz="2800">
                <a:solidFill>
                  <a:srgbClr val="162F65"/>
                </a:solidFill>
                <a:latin typeface="DB Helvethaica X 55 Regular" panose="02000506090000020004" pitchFamily="2" charset="-34"/>
                <a:cs typeface="DB Helvethaica X 55 Regular" panose="02000506090000020004" pitchFamily="2" charset="-34"/>
              </a:rPr>
              <a:t>โดยเป็นภาษีที่</a:t>
            </a:r>
            <a:r>
              <a:rPr lang="th-TH" sz="2800" b="1">
                <a:solidFill>
                  <a:srgbClr val="162F65"/>
                </a:solidFill>
                <a:latin typeface="DB Helvethaica X 55 Regular" panose="02000506090000020004" pitchFamily="2" charset="-34"/>
                <a:cs typeface="DB Helvethaica X 55 Regular" panose="02000506090000020004" pitchFamily="2" charset="-34"/>
              </a:rPr>
              <a:t>สามารถผลักภาระทางภาษีทั้งหมด</a:t>
            </a:r>
            <a:r>
              <a:rPr lang="th-TH" sz="2800">
                <a:solidFill>
                  <a:srgbClr val="162F65"/>
                </a:solidFill>
                <a:latin typeface="DB Helvethaica X 55 Regular" panose="02000506090000020004" pitchFamily="2" charset="-34"/>
                <a:cs typeface="DB Helvethaica X 55 Regular" panose="02000506090000020004" pitchFamily="2" charset="-34"/>
              </a:rPr>
              <a:t> หรือ</a:t>
            </a:r>
            <a:r>
              <a:rPr lang="th-TH" sz="2800" b="1">
                <a:solidFill>
                  <a:srgbClr val="162F65"/>
                </a:solidFill>
                <a:latin typeface="DB Helvethaica X 55 Regular" panose="02000506090000020004" pitchFamily="2" charset="-34"/>
                <a:cs typeface="DB Helvethaica X 55 Regular" panose="02000506090000020004" pitchFamily="2" charset="-34"/>
              </a:rPr>
              <a:t>บางส่วนไปยังผู้ซื้อหรือผู้บริโภคให้เป็นผู้รับชำระ</a:t>
            </a:r>
          </a:p>
        </p:txBody>
      </p:sp>
      <p:sp>
        <p:nvSpPr>
          <p:cNvPr id="181" name="Content Placeholder 2">
            <a:extLst>
              <a:ext uri="{FF2B5EF4-FFF2-40B4-BE49-F238E27FC236}">
                <a16:creationId xmlns:a16="http://schemas.microsoft.com/office/drawing/2014/main" id="{FA4A155B-7199-4C49-8A3F-83CE36ACABCF}"/>
              </a:ext>
            </a:extLst>
          </p:cNvPr>
          <p:cNvSpPr txBox="1">
            <a:spLocks/>
          </p:cNvSpPr>
          <p:nvPr/>
        </p:nvSpPr>
        <p:spPr>
          <a:xfrm>
            <a:off x="3439340" y="5297854"/>
            <a:ext cx="2480025" cy="1124329"/>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th-TH">
                <a:solidFill>
                  <a:srgbClr val="162F65"/>
                </a:solidFill>
                <a:latin typeface="DB Helvethaica X 55 Regular" panose="02000506090000020004" pitchFamily="2" charset="-34"/>
                <a:cs typeface="DB Helvethaica X 55 Regular" panose="02000506090000020004" pitchFamily="2" charset="-34"/>
              </a:rPr>
              <a:t>เก็บจาก “การผลิต/ขาย”สินค้าและบริการบางประเภท</a:t>
            </a:r>
          </a:p>
        </p:txBody>
      </p:sp>
      <p:grpSp>
        <p:nvGrpSpPr>
          <p:cNvPr id="183" name="Group 182">
            <a:extLst>
              <a:ext uri="{FF2B5EF4-FFF2-40B4-BE49-F238E27FC236}">
                <a16:creationId xmlns:a16="http://schemas.microsoft.com/office/drawing/2014/main" id="{31A9A51F-699F-4D5A-8033-6EA095FDC8A3}"/>
              </a:ext>
            </a:extLst>
          </p:cNvPr>
          <p:cNvGrpSpPr/>
          <p:nvPr/>
        </p:nvGrpSpPr>
        <p:grpSpPr>
          <a:xfrm>
            <a:off x="520513" y="3045809"/>
            <a:ext cx="2271553" cy="1213108"/>
            <a:chOff x="368861" y="2947545"/>
            <a:chExt cx="2501982" cy="1336167"/>
          </a:xfrm>
        </p:grpSpPr>
        <p:pic>
          <p:nvPicPr>
            <p:cNvPr id="3" name="Picture 2" descr="A picture containing arranged&#10;&#10;Description automatically generated">
              <a:extLst>
                <a:ext uri="{FF2B5EF4-FFF2-40B4-BE49-F238E27FC236}">
                  <a16:creationId xmlns:a16="http://schemas.microsoft.com/office/drawing/2014/main" id="{AFB88196-8F51-49CC-AA7A-13E1F385A2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861" y="3224332"/>
              <a:ext cx="1494925" cy="1059380"/>
            </a:xfrm>
            <a:prstGeom prst="rect">
              <a:avLst/>
            </a:prstGeom>
          </p:spPr>
        </p:pic>
        <p:pic>
          <p:nvPicPr>
            <p:cNvPr id="6" name="Picture 5" descr="A picture containing text, clipart&#10;&#10;Description automatically generated">
              <a:extLst>
                <a:ext uri="{FF2B5EF4-FFF2-40B4-BE49-F238E27FC236}">
                  <a16:creationId xmlns:a16="http://schemas.microsoft.com/office/drawing/2014/main" id="{425FF285-F5B3-4E44-88AB-60D1D1E3492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728142" y="2947545"/>
              <a:ext cx="1009009" cy="1261261"/>
            </a:xfrm>
            <a:prstGeom prst="rect">
              <a:avLst/>
            </a:prstGeom>
          </p:spPr>
        </p:pic>
        <p:pic>
          <p:nvPicPr>
            <p:cNvPr id="8" name="Picture 7" descr="Logo&#10;&#10;Description automatically generated with medium confidence">
              <a:extLst>
                <a:ext uri="{FF2B5EF4-FFF2-40B4-BE49-F238E27FC236}">
                  <a16:creationId xmlns:a16="http://schemas.microsoft.com/office/drawing/2014/main" id="{3E46F679-6142-4346-A3CF-2753E8E5E4D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4859" y="3849889"/>
              <a:ext cx="457304" cy="349330"/>
            </a:xfrm>
            <a:prstGeom prst="rect">
              <a:avLst/>
            </a:prstGeom>
          </p:spPr>
        </p:pic>
        <p:pic>
          <p:nvPicPr>
            <p:cNvPr id="182" name="Picture 181" descr="Graphical user interface, application&#10;&#10;Description automatically generated">
              <a:extLst>
                <a:ext uri="{FF2B5EF4-FFF2-40B4-BE49-F238E27FC236}">
                  <a16:creationId xmlns:a16="http://schemas.microsoft.com/office/drawing/2014/main" id="{47C8349E-1F87-4F9D-BB4A-BAD8AF408C2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51647" y="3631861"/>
              <a:ext cx="419196" cy="597037"/>
            </a:xfrm>
            <a:prstGeom prst="rect">
              <a:avLst/>
            </a:prstGeom>
          </p:spPr>
        </p:pic>
      </p:grpSp>
      <p:grpSp>
        <p:nvGrpSpPr>
          <p:cNvPr id="196" name="Group 195">
            <a:extLst>
              <a:ext uri="{FF2B5EF4-FFF2-40B4-BE49-F238E27FC236}">
                <a16:creationId xmlns:a16="http://schemas.microsoft.com/office/drawing/2014/main" id="{2AD68597-5AA3-407D-BAE1-E3B57A09398A}"/>
              </a:ext>
            </a:extLst>
          </p:cNvPr>
          <p:cNvGrpSpPr/>
          <p:nvPr/>
        </p:nvGrpSpPr>
        <p:grpSpPr>
          <a:xfrm>
            <a:off x="3444199" y="3226319"/>
            <a:ext cx="2238108" cy="1196120"/>
            <a:chOff x="3444199" y="3226319"/>
            <a:chExt cx="2238108" cy="1196120"/>
          </a:xfrm>
        </p:grpSpPr>
        <p:pic>
          <p:nvPicPr>
            <p:cNvPr id="185" name="Picture 184" descr="Graphical user interface&#10;&#10;Description automatically generated with medium confidence">
              <a:extLst>
                <a:ext uri="{FF2B5EF4-FFF2-40B4-BE49-F238E27FC236}">
                  <a16:creationId xmlns:a16="http://schemas.microsoft.com/office/drawing/2014/main" id="{7BA8CCFA-695A-48AD-AAC0-B47E8F312C11}"/>
                </a:ext>
              </a:extLst>
            </p:cNvPr>
            <p:cNvPicPr>
              <a:picLocks noChangeAspect="1"/>
            </p:cNvPicPr>
            <p:nvPr/>
          </p:nvPicPr>
          <p:blipFill>
            <a:blip r:embed="rId9">
              <a:extLst>
                <a:ext uri="{BEBA8EAE-BF5A-486C-A8C5-ECC9F3942E4B}">
                  <a14:imgProps xmlns:a14="http://schemas.microsoft.com/office/drawing/2010/main">
                    <a14:imgLayer r:embed="rId10">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3444199" y="3226319"/>
              <a:ext cx="1357245" cy="1081062"/>
            </a:xfrm>
            <a:prstGeom prst="rect">
              <a:avLst/>
            </a:prstGeom>
          </p:spPr>
        </p:pic>
        <p:grpSp>
          <p:nvGrpSpPr>
            <p:cNvPr id="193" name="Group 192">
              <a:extLst>
                <a:ext uri="{FF2B5EF4-FFF2-40B4-BE49-F238E27FC236}">
                  <a16:creationId xmlns:a16="http://schemas.microsoft.com/office/drawing/2014/main" id="{D69727C9-A61C-46CE-84D2-7A21F9FA0EF4}"/>
                </a:ext>
              </a:extLst>
            </p:cNvPr>
            <p:cNvGrpSpPr/>
            <p:nvPr/>
          </p:nvGrpSpPr>
          <p:grpSpPr>
            <a:xfrm>
              <a:off x="4712893" y="3508039"/>
              <a:ext cx="914400" cy="914400"/>
              <a:chOff x="6933358" y="3309650"/>
              <a:chExt cx="914400" cy="914400"/>
            </a:xfrm>
          </p:grpSpPr>
          <p:pic>
            <p:nvPicPr>
              <p:cNvPr id="190" name="Graphic 189" descr="Convertible with solid fill">
                <a:extLst>
                  <a:ext uri="{FF2B5EF4-FFF2-40B4-BE49-F238E27FC236}">
                    <a16:creationId xmlns:a16="http://schemas.microsoft.com/office/drawing/2014/main" id="{5EBE407C-AC81-407F-82F9-1A57D00FB36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933358" y="3309650"/>
                <a:ext cx="914400" cy="914400"/>
              </a:xfrm>
              <a:prstGeom prst="rect">
                <a:avLst/>
              </a:prstGeom>
              <a:effectLst>
                <a:outerShdw blurRad="50800" dist="38100" dir="2700000" algn="tl" rotWithShape="0">
                  <a:prstClr val="black">
                    <a:alpha val="40000"/>
                  </a:prstClr>
                </a:outerShdw>
              </a:effectLst>
            </p:spPr>
          </p:pic>
          <p:pic>
            <p:nvPicPr>
              <p:cNvPr id="192" name="Graphic 191" descr="Convertible outline">
                <a:extLst>
                  <a:ext uri="{FF2B5EF4-FFF2-40B4-BE49-F238E27FC236}">
                    <a16:creationId xmlns:a16="http://schemas.microsoft.com/office/drawing/2014/main" id="{B0523ED0-1407-448D-9DF6-649DE1B553E1}"/>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944349" y="3325826"/>
                <a:ext cx="882334" cy="882334"/>
              </a:xfrm>
              <a:prstGeom prst="rect">
                <a:avLst/>
              </a:prstGeom>
            </p:spPr>
          </p:pic>
        </p:grpSp>
        <p:sp>
          <p:nvSpPr>
            <p:cNvPr id="195" name="Content Placeholder 2">
              <a:extLst>
                <a:ext uri="{FF2B5EF4-FFF2-40B4-BE49-F238E27FC236}">
                  <a16:creationId xmlns:a16="http://schemas.microsoft.com/office/drawing/2014/main" id="{E968EB91-6901-4269-BE0C-1CAACB541494}"/>
                </a:ext>
              </a:extLst>
            </p:cNvPr>
            <p:cNvSpPr txBox="1">
              <a:spLocks/>
            </p:cNvSpPr>
            <p:nvPr/>
          </p:nvSpPr>
          <p:spPr>
            <a:xfrm>
              <a:off x="4647795" y="3549454"/>
              <a:ext cx="1034512" cy="276972"/>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en-US" sz="2000">
                  <a:solidFill>
                    <a:schemeClr val="bg2">
                      <a:lumMod val="25000"/>
                    </a:schemeClr>
                  </a:solidFill>
                  <a:latin typeface="DB Helvethaica X 55 Regular" panose="02000506090000020004" pitchFamily="2" charset="-34"/>
                  <a:cs typeface="DB Helvethaica X 55 Regular" panose="02000506090000020004" pitchFamily="2" charset="-34"/>
                </a:rPr>
                <a:t>Super Car</a:t>
              </a:r>
              <a:endParaRPr lang="th-TH" sz="2000">
                <a:solidFill>
                  <a:schemeClr val="bg2">
                    <a:lumMod val="25000"/>
                  </a:schemeClr>
                </a:solidFill>
                <a:latin typeface="DB Helvethaica X 55 Regular" panose="02000506090000020004" pitchFamily="2" charset="-34"/>
                <a:cs typeface="DB Helvethaica X 55 Regular" panose="02000506090000020004" pitchFamily="2" charset="-34"/>
              </a:endParaRPr>
            </a:p>
          </p:txBody>
        </p:sp>
      </p:grpSp>
      <p:sp>
        <p:nvSpPr>
          <p:cNvPr id="197" name="Content Placeholder 2">
            <a:extLst>
              <a:ext uri="{FF2B5EF4-FFF2-40B4-BE49-F238E27FC236}">
                <a16:creationId xmlns:a16="http://schemas.microsoft.com/office/drawing/2014/main" id="{F6F4FE9E-82AC-4985-832A-8B134A66BDB4}"/>
              </a:ext>
            </a:extLst>
          </p:cNvPr>
          <p:cNvSpPr txBox="1">
            <a:spLocks/>
          </p:cNvSpPr>
          <p:nvPr/>
        </p:nvSpPr>
        <p:spPr>
          <a:xfrm>
            <a:off x="6361986" y="5297854"/>
            <a:ext cx="2583710" cy="1124329"/>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th-TH">
                <a:solidFill>
                  <a:srgbClr val="162F65"/>
                </a:solidFill>
                <a:latin typeface="DB Helvethaica X 55 Regular" panose="02000506090000020004" pitchFamily="2" charset="-34"/>
                <a:cs typeface="DB Helvethaica X 55 Regular" panose="02000506090000020004" pitchFamily="2" charset="-34"/>
              </a:rPr>
              <a:t>เก็บจาก “การนำเข้า/ส่งออก”สินค้าและบริการ</a:t>
            </a:r>
          </a:p>
          <a:p>
            <a:pPr>
              <a:spcBef>
                <a:spcPts val="0"/>
              </a:spcBef>
            </a:pPr>
            <a:r>
              <a:rPr lang="th-TH">
                <a:solidFill>
                  <a:srgbClr val="162F65"/>
                </a:solidFill>
                <a:latin typeface="DB Helvethaica X 55 Regular" panose="02000506090000020004" pitchFamily="2" charset="-34"/>
                <a:cs typeface="DB Helvethaica X 55 Regular" panose="02000506090000020004" pitchFamily="2" charset="-34"/>
              </a:rPr>
              <a:t>นอกราชอาณาจักร</a:t>
            </a:r>
          </a:p>
        </p:txBody>
      </p:sp>
      <p:sp>
        <p:nvSpPr>
          <p:cNvPr id="198" name="Content Placeholder 2">
            <a:extLst>
              <a:ext uri="{FF2B5EF4-FFF2-40B4-BE49-F238E27FC236}">
                <a16:creationId xmlns:a16="http://schemas.microsoft.com/office/drawing/2014/main" id="{2041D787-5884-412C-89D1-7B8BAAA84B9C}"/>
              </a:ext>
            </a:extLst>
          </p:cNvPr>
          <p:cNvSpPr txBox="1">
            <a:spLocks/>
          </p:cNvSpPr>
          <p:nvPr/>
        </p:nvSpPr>
        <p:spPr>
          <a:xfrm>
            <a:off x="9276992" y="5297853"/>
            <a:ext cx="2480025" cy="1124329"/>
          </a:xfrm>
          <a:prstGeom prst="rect">
            <a:avLst/>
          </a:prstGeom>
          <a:noFill/>
        </p:spPr>
        <p:txBody>
          <a:bodyPr vert="horz" lIns="91440" tIns="45720" rIns="91440" bIns="4572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pPr>
            <a:r>
              <a:rPr lang="th-TH">
                <a:solidFill>
                  <a:srgbClr val="162F65"/>
                </a:solidFill>
                <a:latin typeface="DB Helvethaica X 55 Regular" panose="02000506090000020004" pitchFamily="2" charset="-34"/>
                <a:cs typeface="DB Helvethaica X 55 Regular" panose="02000506090000020004" pitchFamily="2" charset="-34"/>
              </a:rPr>
              <a:t>เก็บจาก “การทำตราสารหรือธุรกรรม”</a:t>
            </a:r>
          </a:p>
        </p:txBody>
      </p:sp>
      <p:grpSp>
        <p:nvGrpSpPr>
          <p:cNvPr id="230" name="Group 229">
            <a:extLst>
              <a:ext uri="{FF2B5EF4-FFF2-40B4-BE49-F238E27FC236}">
                <a16:creationId xmlns:a16="http://schemas.microsoft.com/office/drawing/2014/main" id="{11706DE8-6772-4A16-AD2C-1E9E3C833D63}"/>
              </a:ext>
            </a:extLst>
          </p:cNvPr>
          <p:cNvGrpSpPr/>
          <p:nvPr/>
        </p:nvGrpSpPr>
        <p:grpSpPr>
          <a:xfrm>
            <a:off x="6782492" y="2955258"/>
            <a:ext cx="1742697" cy="1427649"/>
            <a:chOff x="6383962" y="2904927"/>
            <a:chExt cx="1742697" cy="1427649"/>
          </a:xfrm>
        </p:grpSpPr>
        <p:grpSp>
          <p:nvGrpSpPr>
            <p:cNvPr id="217" name="Group 216">
              <a:extLst>
                <a:ext uri="{FF2B5EF4-FFF2-40B4-BE49-F238E27FC236}">
                  <a16:creationId xmlns:a16="http://schemas.microsoft.com/office/drawing/2014/main" id="{BCA932FD-A5F5-4A18-889F-511EC6962ED9}"/>
                </a:ext>
              </a:extLst>
            </p:cNvPr>
            <p:cNvGrpSpPr/>
            <p:nvPr/>
          </p:nvGrpSpPr>
          <p:grpSpPr>
            <a:xfrm>
              <a:off x="6518555" y="3418176"/>
              <a:ext cx="914400" cy="914400"/>
              <a:chOff x="8063124" y="3330155"/>
              <a:chExt cx="914400" cy="914400"/>
            </a:xfrm>
          </p:grpSpPr>
          <p:pic>
            <p:nvPicPr>
              <p:cNvPr id="200" name="Graphic 199" descr="Truck outline">
                <a:extLst>
                  <a:ext uri="{FF2B5EF4-FFF2-40B4-BE49-F238E27FC236}">
                    <a16:creationId xmlns:a16="http://schemas.microsoft.com/office/drawing/2014/main" id="{70D40D76-7B60-4814-BA3D-056DBDA62A9C}"/>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63124" y="3330155"/>
                <a:ext cx="914400" cy="914400"/>
              </a:xfrm>
              <a:prstGeom prst="rect">
                <a:avLst/>
              </a:prstGeom>
            </p:spPr>
          </p:pic>
          <p:pic>
            <p:nvPicPr>
              <p:cNvPr id="202" name="Graphic 201" descr="Truck with solid fill">
                <a:extLst>
                  <a:ext uri="{FF2B5EF4-FFF2-40B4-BE49-F238E27FC236}">
                    <a16:creationId xmlns:a16="http://schemas.microsoft.com/office/drawing/2014/main" id="{CBD67D17-2323-4632-869E-8F50736BE477}"/>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110585" y="3363109"/>
                <a:ext cx="846043" cy="846043"/>
              </a:xfrm>
              <a:prstGeom prst="rect">
                <a:avLst/>
              </a:prstGeom>
            </p:spPr>
          </p:pic>
        </p:grpSp>
        <p:grpSp>
          <p:nvGrpSpPr>
            <p:cNvPr id="215" name="Group 214">
              <a:extLst>
                <a:ext uri="{FF2B5EF4-FFF2-40B4-BE49-F238E27FC236}">
                  <a16:creationId xmlns:a16="http://schemas.microsoft.com/office/drawing/2014/main" id="{7BE91416-2760-4B28-8AA4-25057A287FF5}"/>
                </a:ext>
              </a:extLst>
            </p:cNvPr>
            <p:cNvGrpSpPr/>
            <p:nvPr/>
          </p:nvGrpSpPr>
          <p:grpSpPr>
            <a:xfrm rot="5400000">
              <a:off x="7234870" y="2963230"/>
              <a:ext cx="837941" cy="829444"/>
              <a:chOff x="10489157" y="2918917"/>
              <a:chExt cx="926860" cy="917461"/>
            </a:xfrm>
          </p:grpSpPr>
          <p:pic>
            <p:nvPicPr>
              <p:cNvPr id="208" name="Graphic 207" descr="Airplane with solid fill">
                <a:extLst>
                  <a:ext uri="{FF2B5EF4-FFF2-40B4-BE49-F238E27FC236}">
                    <a16:creationId xmlns:a16="http://schemas.microsoft.com/office/drawing/2014/main" id="{F952B006-712C-4494-82F5-11C80D4C67D9}"/>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10489157" y="2918917"/>
                <a:ext cx="914400" cy="914400"/>
              </a:xfrm>
              <a:prstGeom prst="rect">
                <a:avLst/>
              </a:prstGeom>
            </p:spPr>
          </p:pic>
          <p:pic>
            <p:nvPicPr>
              <p:cNvPr id="210" name="Graphic 209" descr="Airplane outline">
                <a:extLst>
                  <a:ext uri="{FF2B5EF4-FFF2-40B4-BE49-F238E27FC236}">
                    <a16:creationId xmlns:a16="http://schemas.microsoft.com/office/drawing/2014/main" id="{55491161-F36E-4228-ADF9-E2A69FE8866A}"/>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a:off x="10501617" y="2921978"/>
                <a:ext cx="914400" cy="914400"/>
              </a:xfrm>
              <a:prstGeom prst="rect">
                <a:avLst/>
              </a:prstGeom>
            </p:spPr>
          </p:pic>
        </p:grpSp>
        <p:grpSp>
          <p:nvGrpSpPr>
            <p:cNvPr id="216" name="Group 215">
              <a:extLst>
                <a:ext uri="{FF2B5EF4-FFF2-40B4-BE49-F238E27FC236}">
                  <a16:creationId xmlns:a16="http://schemas.microsoft.com/office/drawing/2014/main" id="{81AC145E-4346-4BF6-B5C8-ACF7C603D6AC}"/>
                </a:ext>
              </a:extLst>
            </p:cNvPr>
            <p:cNvGrpSpPr/>
            <p:nvPr/>
          </p:nvGrpSpPr>
          <p:grpSpPr>
            <a:xfrm flipH="1">
              <a:off x="6383962" y="2904927"/>
              <a:ext cx="914400" cy="914400"/>
              <a:chOff x="8166751" y="2908700"/>
              <a:chExt cx="914400" cy="914400"/>
            </a:xfrm>
          </p:grpSpPr>
          <p:pic>
            <p:nvPicPr>
              <p:cNvPr id="212" name="Graphic 211" descr="Freight with solid fill">
                <a:extLst>
                  <a:ext uri="{FF2B5EF4-FFF2-40B4-BE49-F238E27FC236}">
                    <a16:creationId xmlns:a16="http://schemas.microsoft.com/office/drawing/2014/main" id="{CD824D5F-E417-480D-AFF6-58F73C66DDC6}"/>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8166751" y="2908700"/>
                <a:ext cx="914400" cy="914400"/>
              </a:xfrm>
              <a:prstGeom prst="rect">
                <a:avLst/>
              </a:prstGeom>
            </p:spPr>
          </p:pic>
          <p:pic>
            <p:nvPicPr>
              <p:cNvPr id="214" name="Graphic 213" descr="Freight outline">
                <a:extLst>
                  <a:ext uri="{FF2B5EF4-FFF2-40B4-BE49-F238E27FC236}">
                    <a16:creationId xmlns:a16="http://schemas.microsoft.com/office/drawing/2014/main" id="{99649260-D611-44F0-8163-2695A9AAD56C}"/>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8184321" y="2908700"/>
                <a:ext cx="866269" cy="866269"/>
              </a:xfrm>
              <a:prstGeom prst="rect">
                <a:avLst/>
              </a:prstGeom>
            </p:spPr>
          </p:pic>
        </p:grpSp>
        <p:grpSp>
          <p:nvGrpSpPr>
            <p:cNvPr id="218" name="Group 217">
              <a:extLst>
                <a:ext uri="{FF2B5EF4-FFF2-40B4-BE49-F238E27FC236}">
                  <a16:creationId xmlns:a16="http://schemas.microsoft.com/office/drawing/2014/main" id="{6C2DD86C-BEA2-4399-8F34-AB547AAA6136}"/>
                </a:ext>
              </a:extLst>
            </p:cNvPr>
            <p:cNvGrpSpPr/>
            <p:nvPr/>
          </p:nvGrpSpPr>
          <p:grpSpPr>
            <a:xfrm>
              <a:off x="7322903" y="3635205"/>
              <a:ext cx="428168" cy="434291"/>
              <a:chOff x="8892691" y="3028187"/>
              <a:chExt cx="932985" cy="946328"/>
            </a:xfrm>
          </p:grpSpPr>
          <p:pic>
            <p:nvPicPr>
              <p:cNvPr id="204" name="Graphic 203" descr="Box with solid fill">
                <a:extLst>
                  <a:ext uri="{FF2B5EF4-FFF2-40B4-BE49-F238E27FC236}">
                    <a16:creationId xmlns:a16="http://schemas.microsoft.com/office/drawing/2014/main" id="{9D37E301-6F00-42D3-B1FA-9EB962290FD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8892691" y="3028187"/>
                <a:ext cx="914400" cy="914400"/>
              </a:xfrm>
              <a:prstGeom prst="rect">
                <a:avLst/>
              </a:prstGeom>
            </p:spPr>
          </p:pic>
          <p:pic>
            <p:nvPicPr>
              <p:cNvPr id="206" name="Graphic 205" descr="Box outline">
                <a:extLst>
                  <a:ext uri="{FF2B5EF4-FFF2-40B4-BE49-F238E27FC236}">
                    <a16:creationId xmlns:a16="http://schemas.microsoft.com/office/drawing/2014/main" id="{CAFDDB0F-2692-4811-A710-CAB25B5EC60C}"/>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8911276" y="3060115"/>
                <a:ext cx="914400" cy="914400"/>
              </a:xfrm>
              <a:prstGeom prst="rect">
                <a:avLst/>
              </a:prstGeom>
            </p:spPr>
          </p:pic>
        </p:grpSp>
        <p:grpSp>
          <p:nvGrpSpPr>
            <p:cNvPr id="219" name="Group 218">
              <a:extLst>
                <a:ext uri="{FF2B5EF4-FFF2-40B4-BE49-F238E27FC236}">
                  <a16:creationId xmlns:a16="http://schemas.microsoft.com/office/drawing/2014/main" id="{3F07819F-9167-4395-B181-C6BCB187344B}"/>
                </a:ext>
              </a:extLst>
            </p:cNvPr>
            <p:cNvGrpSpPr/>
            <p:nvPr/>
          </p:nvGrpSpPr>
          <p:grpSpPr>
            <a:xfrm>
              <a:off x="7519421" y="3858015"/>
              <a:ext cx="378484" cy="383897"/>
              <a:chOff x="8892691" y="3028187"/>
              <a:chExt cx="932985" cy="946328"/>
            </a:xfrm>
          </p:grpSpPr>
          <p:pic>
            <p:nvPicPr>
              <p:cNvPr id="220" name="Graphic 219" descr="Box with solid fill">
                <a:extLst>
                  <a:ext uri="{FF2B5EF4-FFF2-40B4-BE49-F238E27FC236}">
                    <a16:creationId xmlns:a16="http://schemas.microsoft.com/office/drawing/2014/main" id="{80F1C1C5-D73F-4211-9FC2-18CF96AD548F}"/>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8892691" y="3028187"/>
                <a:ext cx="914400" cy="914400"/>
              </a:xfrm>
              <a:prstGeom prst="rect">
                <a:avLst/>
              </a:prstGeom>
            </p:spPr>
          </p:pic>
          <p:pic>
            <p:nvPicPr>
              <p:cNvPr id="221" name="Graphic 220" descr="Box outline">
                <a:extLst>
                  <a:ext uri="{FF2B5EF4-FFF2-40B4-BE49-F238E27FC236}">
                    <a16:creationId xmlns:a16="http://schemas.microsoft.com/office/drawing/2014/main" id="{A2E45EF8-AA4C-47E9-9B55-D68B6C61D868}"/>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8911276" y="3060115"/>
                <a:ext cx="914400" cy="914400"/>
              </a:xfrm>
              <a:prstGeom prst="rect">
                <a:avLst/>
              </a:prstGeom>
            </p:spPr>
          </p:pic>
        </p:grpSp>
        <p:grpSp>
          <p:nvGrpSpPr>
            <p:cNvPr id="229" name="Group 228">
              <a:extLst>
                <a:ext uri="{FF2B5EF4-FFF2-40B4-BE49-F238E27FC236}">
                  <a16:creationId xmlns:a16="http://schemas.microsoft.com/office/drawing/2014/main" id="{D54F1CD1-4474-4350-91C9-2BAC1E3CD9A7}"/>
                </a:ext>
              </a:extLst>
            </p:cNvPr>
            <p:cNvGrpSpPr/>
            <p:nvPr/>
          </p:nvGrpSpPr>
          <p:grpSpPr>
            <a:xfrm>
              <a:off x="7653522" y="3567417"/>
              <a:ext cx="473137" cy="480231"/>
              <a:chOff x="10079641" y="3061263"/>
              <a:chExt cx="926356" cy="940245"/>
            </a:xfrm>
          </p:grpSpPr>
          <p:pic>
            <p:nvPicPr>
              <p:cNvPr id="226" name="Graphic 225" descr="Packing Box Open outline">
                <a:extLst>
                  <a:ext uri="{FF2B5EF4-FFF2-40B4-BE49-F238E27FC236}">
                    <a16:creationId xmlns:a16="http://schemas.microsoft.com/office/drawing/2014/main" id="{D19B6276-6821-458A-B82E-88338FD111E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10091597" y="3087108"/>
                <a:ext cx="914400" cy="914400"/>
              </a:xfrm>
              <a:prstGeom prst="rect">
                <a:avLst/>
              </a:prstGeom>
            </p:spPr>
          </p:pic>
          <p:pic>
            <p:nvPicPr>
              <p:cNvPr id="228" name="Graphic 227" descr="Packing Box Open with solid fill">
                <a:extLst>
                  <a:ext uri="{FF2B5EF4-FFF2-40B4-BE49-F238E27FC236}">
                    <a16:creationId xmlns:a16="http://schemas.microsoft.com/office/drawing/2014/main" id="{0F91C613-9B8E-4FD4-BB8A-B8C1A8860B87}"/>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10079641" y="3061263"/>
                <a:ext cx="914399" cy="914399"/>
              </a:xfrm>
              <a:prstGeom prst="rect">
                <a:avLst/>
              </a:prstGeom>
            </p:spPr>
          </p:pic>
        </p:grpSp>
      </p:grpSp>
      <p:grpSp>
        <p:nvGrpSpPr>
          <p:cNvPr id="242" name="Group 241">
            <a:extLst>
              <a:ext uri="{FF2B5EF4-FFF2-40B4-BE49-F238E27FC236}">
                <a16:creationId xmlns:a16="http://schemas.microsoft.com/office/drawing/2014/main" id="{456D597F-58B5-41A0-8CA3-0BF6738F3E92}"/>
              </a:ext>
            </a:extLst>
          </p:cNvPr>
          <p:cNvGrpSpPr/>
          <p:nvPr/>
        </p:nvGrpSpPr>
        <p:grpSpPr>
          <a:xfrm>
            <a:off x="10417951" y="3375390"/>
            <a:ext cx="848685" cy="823827"/>
            <a:chOff x="12651991" y="2591784"/>
            <a:chExt cx="945262" cy="917575"/>
          </a:xfrm>
        </p:grpSpPr>
        <p:pic>
          <p:nvPicPr>
            <p:cNvPr id="238" name="Graphic 237" descr="Quill outline">
              <a:extLst>
                <a:ext uri="{FF2B5EF4-FFF2-40B4-BE49-F238E27FC236}">
                  <a16:creationId xmlns:a16="http://schemas.microsoft.com/office/drawing/2014/main" id="{C8560F07-6911-4D27-B7EA-D900E684A52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12682853" y="2594959"/>
              <a:ext cx="914400" cy="914400"/>
            </a:xfrm>
            <a:prstGeom prst="rect">
              <a:avLst/>
            </a:prstGeom>
          </p:spPr>
        </p:pic>
        <p:pic>
          <p:nvPicPr>
            <p:cNvPr id="234" name="Graphic 233" descr="Quill with solid fill">
              <a:extLst>
                <a:ext uri="{FF2B5EF4-FFF2-40B4-BE49-F238E27FC236}">
                  <a16:creationId xmlns:a16="http://schemas.microsoft.com/office/drawing/2014/main" id="{34E0EB44-8DEE-4A22-91D8-945400563C3B}"/>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12651991" y="2591784"/>
              <a:ext cx="914400" cy="914400"/>
            </a:xfrm>
            <a:prstGeom prst="rect">
              <a:avLst/>
            </a:prstGeom>
            <a:effectLst>
              <a:outerShdw blurRad="50800" dist="38100" algn="l" rotWithShape="0">
                <a:prstClr val="black">
                  <a:alpha val="40000"/>
                </a:prstClr>
              </a:outerShdw>
            </a:effectLst>
          </p:spPr>
        </p:pic>
      </p:grpSp>
      <p:grpSp>
        <p:nvGrpSpPr>
          <p:cNvPr id="241" name="Group 240">
            <a:extLst>
              <a:ext uri="{FF2B5EF4-FFF2-40B4-BE49-F238E27FC236}">
                <a16:creationId xmlns:a16="http://schemas.microsoft.com/office/drawing/2014/main" id="{04633ED1-DDF2-449F-8E8B-DE1150B8307C}"/>
              </a:ext>
            </a:extLst>
          </p:cNvPr>
          <p:cNvGrpSpPr/>
          <p:nvPr/>
        </p:nvGrpSpPr>
        <p:grpSpPr>
          <a:xfrm>
            <a:off x="9785505" y="3328930"/>
            <a:ext cx="884443" cy="884443"/>
            <a:chOff x="13337628" y="1177679"/>
            <a:chExt cx="985090" cy="985090"/>
          </a:xfrm>
        </p:grpSpPr>
        <p:pic>
          <p:nvPicPr>
            <p:cNvPr id="236" name="Graphic 235" descr="Document with solid fill">
              <a:extLst>
                <a:ext uri="{FF2B5EF4-FFF2-40B4-BE49-F238E27FC236}">
                  <a16:creationId xmlns:a16="http://schemas.microsoft.com/office/drawing/2014/main" id="{B5A194F9-CB15-4AB6-9888-13F35AC17D4B}"/>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13360774" y="1219943"/>
              <a:ext cx="936544" cy="936544"/>
            </a:xfrm>
            <a:prstGeom prst="rect">
              <a:avLst/>
            </a:prstGeom>
          </p:spPr>
        </p:pic>
        <p:pic>
          <p:nvPicPr>
            <p:cNvPr id="240" name="Graphic 239" descr="Document outline">
              <a:extLst>
                <a:ext uri="{FF2B5EF4-FFF2-40B4-BE49-F238E27FC236}">
                  <a16:creationId xmlns:a16="http://schemas.microsoft.com/office/drawing/2014/main" id="{7B180C01-4972-4C35-84AD-AE9863E526DF}"/>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13337628" y="1177679"/>
              <a:ext cx="985090" cy="985090"/>
            </a:xfrm>
            <a:prstGeom prst="rect">
              <a:avLst/>
            </a:prstGeom>
          </p:spPr>
        </p:pic>
      </p:grpSp>
    </p:spTree>
    <p:extLst>
      <p:ext uri="{BB962C8B-B14F-4D97-AF65-F5344CB8AC3E}">
        <p14:creationId xmlns:p14="http://schemas.microsoft.com/office/powerpoint/2010/main" val="144636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3"/>
                                        </p:tgtEl>
                                        <p:attrNameLst>
                                          <p:attrName>style.visibility</p:attrName>
                                        </p:attrNameLst>
                                      </p:cBhvr>
                                      <p:to>
                                        <p:strVal val="visible"/>
                                      </p:to>
                                    </p:set>
                                    <p:animEffect transition="in" filter="fade">
                                      <p:cBhvr>
                                        <p:cTn id="7" dur="500"/>
                                        <p:tgtEl>
                                          <p:spTgt spid="183"/>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5"/>
                                        </p:tgtEl>
                                        <p:attrNameLst>
                                          <p:attrName>style.visibility</p:attrName>
                                        </p:attrNameLst>
                                      </p:cBhvr>
                                      <p:to>
                                        <p:strVal val="visible"/>
                                      </p:to>
                                    </p:set>
                                    <p:animEffect transition="in" filter="fade">
                                      <p:cBhvr>
                                        <p:cTn id="13" dur="500"/>
                                        <p:tgtEl>
                                          <p:spTgt spid="17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96"/>
                                        </p:tgtEl>
                                        <p:attrNameLst>
                                          <p:attrName>style.visibility</p:attrName>
                                        </p:attrNameLst>
                                      </p:cBhvr>
                                      <p:to>
                                        <p:strVal val="visible"/>
                                      </p:to>
                                    </p:set>
                                    <p:animEffect transition="in" filter="fade">
                                      <p:cBhvr>
                                        <p:cTn id="18" dur="500"/>
                                        <p:tgtEl>
                                          <p:spTgt spid="196"/>
                                        </p:tgtEl>
                                      </p:cBhvr>
                                    </p:animEffect>
                                  </p:childTnLst>
                                </p:cTn>
                              </p:par>
                              <p:par>
                                <p:cTn id="19" presetID="10" presetClass="entr" presetSubtype="0" fill="hold"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1"/>
                                        </p:tgtEl>
                                        <p:attrNameLst>
                                          <p:attrName>style.visibility</p:attrName>
                                        </p:attrNameLst>
                                      </p:cBhvr>
                                      <p:to>
                                        <p:strVal val="visible"/>
                                      </p:to>
                                    </p:set>
                                    <p:animEffect transition="in" filter="fade">
                                      <p:cBhvr>
                                        <p:cTn id="24" dur="500"/>
                                        <p:tgtEl>
                                          <p:spTgt spid="18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30"/>
                                        </p:tgtEl>
                                        <p:attrNameLst>
                                          <p:attrName>style.visibility</p:attrName>
                                        </p:attrNameLst>
                                      </p:cBhvr>
                                      <p:to>
                                        <p:strVal val="visible"/>
                                      </p:to>
                                    </p:set>
                                    <p:animEffect transition="in" filter="fade">
                                      <p:cBhvr>
                                        <p:cTn id="29" dur="500"/>
                                        <p:tgtEl>
                                          <p:spTgt spid="230"/>
                                        </p:tgtEl>
                                      </p:cBhvr>
                                    </p:animEffect>
                                  </p:childTnLst>
                                </p:cTn>
                              </p:par>
                              <p:par>
                                <p:cTn id="30" presetID="10"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7"/>
                                        </p:tgtEl>
                                        <p:attrNameLst>
                                          <p:attrName>style.visibility</p:attrName>
                                        </p:attrNameLst>
                                      </p:cBhvr>
                                      <p:to>
                                        <p:strVal val="visible"/>
                                      </p:to>
                                    </p:set>
                                    <p:animEffect transition="in" filter="fade">
                                      <p:cBhvr>
                                        <p:cTn id="35" dur="500"/>
                                        <p:tgtEl>
                                          <p:spTgt spid="19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241"/>
                                        </p:tgtEl>
                                        <p:attrNameLst>
                                          <p:attrName>style.visibility</p:attrName>
                                        </p:attrNameLst>
                                      </p:cBhvr>
                                      <p:to>
                                        <p:strVal val="visible"/>
                                      </p:to>
                                    </p:set>
                                    <p:animEffect transition="in" filter="fade">
                                      <p:cBhvr>
                                        <p:cTn id="40" dur="500"/>
                                        <p:tgtEl>
                                          <p:spTgt spid="241"/>
                                        </p:tgtEl>
                                      </p:cBhvr>
                                    </p:animEffect>
                                  </p:childTnLst>
                                </p:cTn>
                              </p:par>
                              <p:par>
                                <p:cTn id="41" presetID="10" presetClass="entr" presetSubtype="0"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500"/>
                                        <p:tgtEl>
                                          <p:spTgt spid="24"/>
                                        </p:tgtEl>
                                      </p:cBhvr>
                                    </p:animEffect>
                                  </p:childTnLst>
                                </p:cTn>
                              </p:par>
                              <p:par>
                                <p:cTn id="44" presetID="10" presetClass="entr" presetSubtype="0" fill="hold" nodeType="withEffect">
                                  <p:stCondLst>
                                    <p:cond delay="0"/>
                                  </p:stCondLst>
                                  <p:childTnLst>
                                    <p:set>
                                      <p:cBhvr>
                                        <p:cTn id="45" dur="1" fill="hold">
                                          <p:stCondLst>
                                            <p:cond delay="0"/>
                                          </p:stCondLst>
                                        </p:cTn>
                                        <p:tgtEl>
                                          <p:spTgt spid="242"/>
                                        </p:tgtEl>
                                        <p:attrNameLst>
                                          <p:attrName>style.visibility</p:attrName>
                                        </p:attrNameLst>
                                      </p:cBhvr>
                                      <p:to>
                                        <p:strVal val="visible"/>
                                      </p:to>
                                    </p:set>
                                    <p:animEffect transition="in" filter="fade">
                                      <p:cBhvr>
                                        <p:cTn id="46" dur="500"/>
                                        <p:tgtEl>
                                          <p:spTgt spid="24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98"/>
                                        </p:tgtEl>
                                        <p:attrNameLst>
                                          <p:attrName>style.visibility</p:attrName>
                                        </p:attrNameLst>
                                      </p:cBhvr>
                                      <p:to>
                                        <p:strVal val="visible"/>
                                      </p:to>
                                    </p:set>
                                    <p:animEffect transition="in" filter="fade">
                                      <p:cBhvr>
                                        <p:cTn id="49" dur="500"/>
                                        <p:tgtEl>
                                          <p:spTgt spid="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 grpId="0"/>
      <p:bldP spid="181" grpId="0"/>
      <p:bldP spid="197" grpId="0"/>
      <p:bldP spid="19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5624FA5-116F-479D-8F2D-2D145EC211A9}"/>
              </a:ext>
            </a:extLst>
          </p:cNvPr>
          <p:cNvPicPr>
            <a:picLocks noChangeAspect="1"/>
          </p:cNvPicPr>
          <p:nvPr/>
        </p:nvPicPr>
        <p:blipFill>
          <a:blip r:embed="rId3"/>
          <a:stretch>
            <a:fillRect/>
          </a:stretch>
        </p:blipFill>
        <p:spPr>
          <a:xfrm>
            <a:off x="0" y="0"/>
            <a:ext cx="12192000" cy="6858000"/>
          </a:xfrm>
          <a:prstGeom prst="rect">
            <a:avLst/>
          </a:prstGeom>
        </p:spPr>
      </p:pic>
      <p:sp>
        <p:nvSpPr>
          <p:cNvPr id="9" name="Title 3">
            <a:extLst>
              <a:ext uri="{FF2B5EF4-FFF2-40B4-BE49-F238E27FC236}">
                <a16:creationId xmlns:a16="http://schemas.microsoft.com/office/drawing/2014/main" id="{2C744498-4A5B-4D3B-B7CE-CB37635ED03C}"/>
              </a:ext>
            </a:extLst>
          </p:cNvPr>
          <p:cNvSpPr txBox="1">
            <a:spLocks/>
          </p:cNvSpPr>
          <p:nvPr/>
        </p:nvSpPr>
        <p:spPr>
          <a:xfrm>
            <a:off x="2012987" y="1723201"/>
            <a:ext cx="8565177" cy="2852737"/>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th-TH" sz="6000">
                <a:solidFill>
                  <a:srgbClr val="0F2043"/>
                </a:solidFill>
                <a:latin typeface="DB Helvethaica X 55 Regular" panose="02000506090000020004" pitchFamily="2" charset="-34"/>
                <a:ea typeface="+mj-ea"/>
                <a:cs typeface="DB Helvethaica X 55 Regular" panose="02000506090000020004" pitchFamily="2" charset="-34"/>
              </a:rPr>
              <a:t>ภาษีที่ทุกคนที่มีรายได้ต้องเสีย</a:t>
            </a:r>
          </a:p>
        </p:txBody>
      </p:sp>
      <p:grpSp>
        <p:nvGrpSpPr>
          <p:cNvPr id="11" name="Group 10">
            <a:extLst>
              <a:ext uri="{FF2B5EF4-FFF2-40B4-BE49-F238E27FC236}">
                <a16:creationId xmlns:a16="http://schemas.microsoft.com/office/drawing/2014/main" id="{38003541-B923-40AA-9752-1C13C80B5554}"/>
              </a:ext>
            </a:extLst>
          </p:cNvPr>
          <p:cNvGrpSpPr/>
          <p:nvPr/>
        </p:nvGrpSpPr>
        <p:grpSpPr>
          <a:xfrm>
            <a:off x="1049296" y="3683715"/>
            <a:ext cx="944065" cy="701872"/>
            <a:chOff x="1330729" y="2227249"/>
            <a:chExt cx="826337" cy="614346"/>
          </a:xfrm>
        </p:grpSpPr>
        <p:sp>
          <p:nvSpPr>
            <p:cNvPr id="12" name="Oval 11">
              <a:extLst>
                <a:ext uri="{FF2B5EF4-FFF2-40B4-BE49-F238E27FC236}">
                  <a16:creationId xmlns:a16="http://schemas.microsoft.com/office/drawing/2014/main" id="{4688A976-8BE9-4FA9-8031-C137B1584FAA}"/>
                </a:ext>
              </a:extLst>
            </p:cNvPr>
            <p:cNvSpPr/>
            <p:nvPr/>
          </p:nvSpPr>
          <p:spPr>
            <a:xfrm rot="21304149">
              <a:off x="1411860" y="2227249"/>
              <a:ext cx="723590" cy="443879"/>
            </a:xfrm>
            <a:prstGeom prst="ellipse">
              <a:avLst/>
            </a:prstGeom>
            <a:noFill/>
            <a:ln>
              <a:solidFill>
                <a:srgbClr val="3361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3" name="Oval 12">
              <a:extLst>
                <a:ext uri="{FF2B5EF4-FFF2-40B4-BE49-F238E27FC236}">
                  <a16:creationId xmlns:a16="http://schemas.microsoft.com/office/drawing/2014/main" id="{DA318E88-A228-4D8A-8C57-5ECF969433DB}"/>
                </a:ext>
              </a:extLst>
            </p:cNvPr>
            <p:cNvSpPr/>
            <p:nvPr/>
          </p:nvSpPr>
          <p:spPr>
            <a:xfrm rot="20655398">
              <a:off x="1531476" y="2393239"/>
              <a:ext cx="625590" cy="448356"/>
            </a:xfrm>
            <a:prstGeom prst="ellipse">
              <a:avLst/>
            </a:prstGeom>
            <a:noFill/>
            <a:ln>
              <a:solidFill>
                <a:srgbClr val="E8AF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h-TH" sz="3600">
                <a:latin typeface="DB Helvethaica X 55 Regular" panose="02000506090000020004" pitchFamily="2" charset="-34"/>
                <a:cs typeface="DB Helvethaica X 55 Regular" panose="02000506090000020004" pitchFamily="2" charset="-34"/>
              </a:endParaRPr>
            </a:p>
          </p:txBody>
        </p:sp>
        <p:sp>
          <p:nvSpPr>
            <p:cNvPr id="14" name="Oval 13">
              <a:extLst>
                <a:ext uri="{FF2B5EF4-FFF2-40B4-BE49-F238E27FC236}">
                  <a16:creationId xmlns:a16="http://schemas.microsoft.com/office/drawing/2014/main" id="{376E52CA-66AA-4A0F-8CF9-3F7608D0AC49}"/>
                </a:ext>
              </a:extLst>
            </p:cNvPr>
            <p:cNvSpPr/>
            <p:nvPr/>
          </p:nvSpPr>
          <p:spPr>
            <a:xfrm>
              <a:off x="1330729" y="2287601"/>
              <a:ext cx="731849" cy="531406"/>
            </a:xfrm>
            <a:prstGeom prst="ellipse">
              <a:avLst/>
            </a:prstGeom>
            <a:solidFill>
              <a:srgbClr val="162F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latin typeface="DB Helvethaica X 55 Regular" panose="02000506090000020004" pitchFamily="2" charset="-34"/>
                  <a:cs typeface="DB Helvethaica X 55 Regular" panose="02000506090000020004" pitchFamily="2" charset="-34"/>
                </a:rPr>
                <a:t>2</a:t>
              </a:r>
              <a:endParaRPr lang="th-TH" sz="3600">
                <a:latin typeface="DB Helvethaica X 55 Regular" panose="02000506090000020004" pitchFamily="2" charset="-34"/>
                <a:cs typeface="DB Helvethaica X 55 Regular" panose="02000506090000020004" pitchFamily="2" charset="-34"/>
              </a:endParaRPr>
            </a:p>
          </p:txBody>
        </p:sp>
      </p:grpSp>
    </p:spTree>
    <p:extLst>
      <p:ext uri="{BB962C8B-B14F-4D97-AF65-F5344CB8AC3E}">
        <p14:creationId xmlns:p14="http://schemas.microsoft.com/office/powerpoint/2010/main" val="14049282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B4A542BA3EB8499520763A29232BD0" ma:contentTypeVersion="0" ma:contentTypeDescription="Create a new document." ma:contentTypeScope="" ma:versionID="d72495af2015db49113ec0583e2621af">
  <xsd:schema xmlns:xsd="http://www.w3.org/2001/XMLSchema" xmlns:xs="http://www.w3.org/2001/XMLSchema" xmlns:p="http://schemas.microsoft.com/office/2006/metadata/properties" targetNamespace="http://schemas.microsoft.com/office/2006/metadata/properties" ma:root="true" ma:fieldsID="75346971951c6d124077c7a0cbc891a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ชื่อเรื่อง"/>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9C3C227-88A1-4DC6-8AF2-212C1A3025CA}"/>
</file>

<file path=customXml/itemProps2.xml><?xml version="1.0" encoding="utf-8"?>
<ds:datastoreItem xmlns:ds="http://schemas.openxmlformats.org/officeDocument/2006/customXml" ds:itemID="{4DC145BB-13E1-48BE-B184-42B876EC3A95}"/>
</file>

<file path=customXml/itemProps3.xml><?xml version="1.0" encoding="utf-8"?>
<ds:datastoreItem xmlns:ds="http://schemas.openxmlformats.org/officeDocument/2006/customXml" ds:itemID="{564AD92B-3962-4167-8A41-B9B0625EB904}"/>
</file>

<file path=docProps/app.xml><?xml version="1.0" encoding="utf-8"?>
<Properties xmlns="http://schemas.openxmlformats.org/officeDocument/2006/extended-properties" xmlns:vt="http://schemas.openxmlformats.org/officeDocument/2006/docPropsVTypes">
  <TotalTime>4135</TotalTime>
  <Words>6075</Words>
  <Application>Microsoft Office PowerPoint</Application>
  <PresentationFormat>Widescreen</PresentationFormat>
  <Paragraphs>555</Paragraphs>
  <Slides>29</Slides>
  <Notes>29</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Calibri Light</vt:lpstr>
      <vt:lpstr>DB Helvethaica X 55 Regular</vt:lpstr>
      <vt:lpstr>Sarabun</vt:lpstr>
      <vt:lpstr>TH SarabunPSK</vt:lpstr>
      <vt:lpstr>Office Theme</vt:lpstr>
      <vt:lpstr>ภาษี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หัวข้อ/เรื่องบรรยาย</dc:title>
  <dc:creator>Godchagon Panyamanotham (กชกร ปัญญามโนธรรม)</dc:creator>
  <cp:lastModifiedBy>Sasuporn Plungpongpan (ศศุภร ปลั่งพงษ์พันธ์)</cp:lastModifiedBy>
  <cp:revision>31</cp:revision>
  <dcterms:created xsi:type="dcterms:W3CDTF">2022-04-20T09:58:39Z</dcterms:created>
  <dcterms:modified xsi:type="dcterms:W3CDTF">2022-06-02T11:06:42Z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7ef099a-7fa4-4e34-953d-f6f34188ebfd_Enabled">
    <vt:lpwstr>true</vt:lpwstr>
  </property>
  <property fmtid="{D5CDD505-2E9C-101B-9397-08002B2CF9AE}" pid="3" name="MSIP_Label_57ef099a-7fa4-4e34-953d-f6f34188ebfd_SetDate">
    <vt:lpwstr>2022-04-20T09:58:39Z</vt:lpwstr>
  </property>
  <property fmtid="{D5CDD505-2E9C-101B-9397-08002B2CF9AE}" pid="4" name="MSIP_Label_57ef099a-7fa4-4e34-953d-f6f34188ebfd_Method">
    <vt:lpwstr>Standard</vt:lpwstr>
  </property>
  <property fmtid="{D5CDD505-2E9C-101B-9397-08002B2CF9AE}" pid="5" name="MSIP_Label_57ef099a-7fa4-4e34-953d-f6f34188ebfd_Name">
    <vt:lpwstr>Internal</vt:lpwstr>
  </property>
  <property fmtid="{D5CDD505-2E9C-101B-9397-08002B2CF9AE}" pid="6" name="MSIP_Label_57ef099a-7fa4-4e34-953d-f6f34188ebfd_SiteId">
    <vt:lpwstr>db27cba9-535b-4797-bd0b-1b1d889f3898</vt:lpwstr>
  </property>
  <property fmtid="{D5CDD505-2E9C-101B-9397-08002B2CF9AE}" pid="7" name="MSIP_Label_57ef099a-7fa4-4e34-953d-f6f34188ebfd_ActionId">
    <vt:lpwstr>f11a6513-451e-467e-9af2-654fc9fa6e37</vt:lpwstr>
  </property>
  <property fmtid="{D5CDD505-2E9C-101B-9397-08002B2CF9AE}" pid="8" name="MSIP_Label_57ef099a-7fa4-4e34-953d-f6f34188ebfd_ContentBits">
    <vt:lpwstr>0</vt:lpwstr>
  </property>
  <property fmtid="{D5CDD505-2E9C-101B-9397-08002B2CF9AE}" pid="9" name="ContentTypeId">
    <vt:lpwstr>0x01010026B4A542BA3EB8499520763A29232BD0</vt:lpwstr>
  </property>
</Properties>
</file>