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revisionInfo.xml" ContentType="application/vnd.ms-powerpoint.revisioninfo+xml"/>
  <Override PartName="/docProps/app.xml" ContentType="application/vnd.openxmlformats-officedocument.extended-properties+xml"/>
  <Override PartName="/ppt/changesInfos/changesInfo1.xml" ContentType="application/vnd.ms-powerpoint.changes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1" r:id="rId3"/>
    <p:sldId id="257" r:id="rId4"/>
    <p:sldId id="263" r:id="rId5"/>
    <p:sldId id="341" r:id="rId6"/>
    <p:sldId id="342" r:id="rId7"/>
    <p:sldId id="345" r:id="rId8"/>
    <p:sldId id="343" r:id="rId9"/>
    <p:sldId id="344" r:id="rId10"/>
    <p:sldId id="346" r:id="rId11"/>
    <p:sldId id="347" r:id="rId12"/>
    <p:sldId id="351" r:id="rId13"/>
    <p:sldId id="348" r:id="rId14"/>
    <p:sldId id="349" r:id="rId15"/>
    <p:sldId id="353" r:id="rId16"/>
    <p:sldId id="352" r:id="rId17"/>
    <p:sldId id="354" r:id="rId18"/>
    <p:sldId id="355" r:id="rId19"/>
    <p:sldId id="280" r:id="rId20"/>
    <p:sldId id="360" r:id="rId21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954"/>
    <a:srgbClr val="E8AF30"/>
    <a:srgbClr val="3361AC"/>
    <a:srgbClr val="FFFFFF"/>
    <a:srgbClr val="1D6D32"/>
    <a:srgbClr val="00C75D"/>
    <a:srgbClr val="C8EEC5"/>
    <a:srgbClr val="ECF5F0"/>
    <a:srgbClr val="9EF2C0"/>
    <a:srgbClr val="EDF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A86B58-19E9-48F3-9090-CBD94AB63DC8}" v="174" dt="2022-06-06T04:35:46.5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83" autoAdjust="0"/>
    <p:restoredTop sz="71120" autoAdjust="0"/>
  </p:normalViewPr>
  <p:slideViewPr>
    <p:cSldViewPr snapToGrid="0">
      <p:cViewPr>
        <p:scale>
          <a:sx n="50" d="100"/>
          <a:sy n="50" d="100"/>
        </p:scale>
        <p:origin x="1452" y="-24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Relationship Id="rId30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nachit Yaowapapong (รณชิต เยาวภาพงศ์)" userId="7b53fb4d-631b-4f22-9e23-601f967142f9" providerId="ADAL" clId="{D8A86B58-19E9-48F3-9090-CBD94AB63DC8}"/>
    <pc:docChg chg="undo redo custSel addSld delSld modSld sldOrd">
      <pc:chgData name="Ronnachit Yaowapapong (รณชิต เยาวภาพงศ์)" userId="7b53fb4d-631b-4f22-9e23-601f967142f9" providerId="ADAL" clId="{D8A86B58-19E9-48F3-9090-CBD94AB63DC8}" dt="2022-06-06T04:36:23.863" v="2701" actId="478"/>
      <pc:docMkLst>
        <pc:docMk/>
      </pc:docMkLst>
      <pc:sldChg chg="modSp mod modNotesTx">
        <pc:chgData name="Ronnachit Yaowapapong (รณชิต เยาวภาพงศ์)" userId="7b53fb4d-631b-4f22-9e23-601f967142f9" providerId="ADAL" clId="{D8A86B58-19E9-48F3-9090-CBD94AB63DC8}" dt="2022-06-02T03:03:12.526" v="1"/>
        <pc:sldMkLst>
          <pc:docMk/>
          <pc:sldMk cId="2868947554" sldId="256"/>
        </pc:sldMkLst>
        <pc:spChg chg="mod">
          <ac:chgData name="Ronnachit Yaowapapong (รณชิต เยาวภาพงศ์)" userId="7b53fb4d-631b-4f22-9e23-601f967142f9" providerId="ADAL" clId="{D8A86B58-19E9-48F3-9090-CBD94AB63DC8}" dt="2022-06-02T03:03:00.546" v="0"/>
          <ac:spMkLst>
            <pc:docMk/>
            <pc:sldMk cId="2868947554" sldId="256"/>
            <ac:spMk id="14" creationId="{F2B9FD9A-EA62-489A-87DD-7993872719F8}"/>
          </ac:spMkLst>
        </pc:spChg>
      </pc:sldChg>
      <pc:sldChg chg="modSp mod">
        <pc:chgData name="Ronnachit Yaowapapong (รณชิต เยาวภาพงศ์)" userId="7b53fb4d-631b-4f22-9e23-601f967142f9" providerId="ADAL" clId="{D8A86B58-19E9-48F3-9090-CBD94AB63DC8}" dt="2022-06-02T03:08:57.343" v="11"/>
        <pc:sldMkLst>
          <pc:docMk/>
          <pc:sldMk cId="3093737915" sldId="257"/>
        </pc:sldMkLst>
        <pc:spChg chg="mod">
          <ac:chgData name="Ronnachit Yaowapapong (รณชิต เยาวภาพงศ์)" userId="7b53fb4d-631b-4f22-9e23-601f967142f9" providerId="ADAL" clId="{D8A86B58-19E9-48F3-9090-CBD94AB63DC8}" dt="2022-06-02T03:08:57.343" v="11"/>
          <ac:spMkLst>
            <pc:docMk/>
            <pc:sldMk cId="3093737915" sldId="257"/>
            <ac:spMk id="9" creationId="{2C744498-4A5B-4D3B-B7CE-CB37635ED03C}"/>
          </ac:spMkLst>
        </pc:spChg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3530405812" sldId="258"/>
        </pc:sldMkLst>
      </pc:sldChg>
      <pc:sldChg chg="addSp modSp mod">
        <pc:chgData name="Ronnachit Yaowapapong (รณชิต เยาวภาพงศ์)" userId="7b53fb4d-631b-4f22-9e23-601f967142f9" providerId="ADAL" clId="{D8A86B58-19E9-48F3-9090-CBD94AB63DC8}" dt="2022-06-02T04:14:41.588" v="877"/>
        <pc:sldMkLst>
          <pc:docMk/>
          <pc:sldMk cId="1660640674" sldId="261"/>
        </pc:sldMkLst>
        <pc:spChg chg="mod">
          <ac:chgData name="Ronnachit Yaowapapong (รณชิต เยาวภาพงศ์)" userId="7b53fb4d-631b-4f22-9e23-601f967142f9" providerId="ADAL" clId="{D8A86B58-19E9-48F3-9090-CBD94AB63DC8}" dt="2022-06-02T03:07:43.420" v="2"/>
          <ac:spMkLst>
            <pc:docMk/>
            <pc:sldMk cId="1660640674" sldId="261"/>
            <ac:spMk id="2" creationId="{08228659-BAA0-4D4A-84D3-4494B554ECF7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3:35:28.419" v="364"/>
          <ac:spMkLst>
            <pc:docMk/>
            <pc:sldMk cId="1660640674" sldId="261"/>
            <ac:spMk id="8" creationId="{BE9C3EFB-EC87-47F8-B176-506887187701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4:10:07.596" v="854"/>
          <ac:spMkLst>
            <pc:docMk/>
            <pc:sldMk cId="1660640674" sldId="261"/>
            <ac:spMk id="10" creationId="{E4A94F40-3F2C-4FFC-A42E-8B01A06DC12B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4:14:41.588" v="877"/>
          <ac:spMkLst>
            <pc:docMk/>
            <pc:sldMk cId="1660640674" sldId="261"/>
            <ac:spMk id="28" creationId="{651FC988-ADA3-450D-B748-BEE635D3EF81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3:08:06.763" v="5"/>
          <ac:spMkLst>
            <pc:docMk/>
            <pc:sldMk cId="1660640674" sldId="261"/>
            <ac:spMk id="30" creationId="{8EA0C59A-1689-4F77-A2FB-58BA13809F2B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3:08:06.763" v="5"/>
          <ac:spMkLst>
            <pc:docMk/>
            <pc:sldMk cId="1660640674" sldId="261"/>
            <ac:spMk id="31" creationId="{921DD73F-CAF9-4283-9EC1-9F8B0BF795E8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3:08:38.547" v="9" actId="20577"/>
          <ac:spMkLst>
            <pc:docMk/>
            <pc:sldMk cId="1660640674" sldId="261"/>
            <ac:spMk id="32" creationId="{95D34CF3-D198-49A1-BEAC-044D3504F621}"/>
          </ac:spMkLst>
        </pc:spChg>
        <pc:grpChg chg="add mod">
          <ac:chgData name="Ronnachit Yaowapapong (รณชิต เยาวภาพงศ์)" userId="7b53fb4d-631b-4f22-9e23-601f967142f9" providerId="ADAL" clId="{D8A86B58-19E9-48F3-9090-CBD94AB63DC8}" dt="2022-06-02T03:08:35.267" v="7" actId="1076"/>
          <ac:grpSpMkLst>
            <pc:docMk/>
            <pc:sldMk cId="1660640674" sldId="261"/>
            <ac:grpSpMk id="29" creationId="{72679BB5-CCF4-4F16-A061-60EF7F82A36B}"/>
          </ac:grpSpMkLst>
        </pc:grpChg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3360988859" sldId="262"/>
        </pc:sldMkLst>
      </pc:sldChg>
      <pc:sldChg chg="addSp delSp modSp mod modNotesTx">
        <pc:chgData name="Ronnachit Yaowapapong (รณชิต เยาวภาพงศ์)" userId="7b53fb4d-631b-4f22-9e23-601f967142f9" providerId="ADAL" clId="{D8A86B58-19E9-48F3-9090-CBD94AB63DC8}" dt="2022-06-06T03:47:01.126" v="2253" actId="167"/>
        <pc:sldMkLst>
          <pc:docMk/>
          <pc:sldMk cId="2881610932" sldId="263"/>
        </pc:sldMkLst>
        <pc:spChg chg="mod">
          <ac:chgData name="Ronnachit Yaowapapong (รณชิต เยาวภาพงศ์)" userId="7b53fb4d-631b-4f22-9e23-601f967142f9" providerId="ADAL" clId="{D8A86B58-19E9-48F3-9090-CBD94AB63DC8}" dt="2022-06-02T03:08:59.575" v="12"/>
          <ac:spMkLst>
            <pc:docMk/>
            <pc:sldMk cId="2881610932" sldId="263"/>
            <ac:spMk id="12" creationId="{72ECF7E3-09E9-4FA2-B139-9977F4BAF79E}"/>
          </ac:spMkLst>
        </pc:spChg>
        <pc:spChg chg="add del">
          <ac:chgData name="Ronnachit Yaowapapong (รณชิต เยาวภาพงศ์)" userId="7b53fb4d-631b-4f22-9e23-601f967142f9" providerId="ADAL" clId="{D8A86B58-19E9-48F3-9090-CBD94AB63DC8}" dt="2022-06-02T03:11:46.230" v="86" actId="478"/>
          <ac:spMkLst>
            <pc:docMk/>
            <pc:sldMk cId="2881610932" sldId="263"/>
            <ac:spMk id="23" creationId="{BA662E96-BEA3-4556-913A-C01A0152E5AC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3:09:57.758" v="20"/>
          <ac:spMkLst>
            <pc:docMk/>
            <pc:sldMk cId="2881610932" sldId="263"/>
            <ac:spMk id="31" creationId="{8B7C0726-ACC5-42C2-84E7-79B652CB1925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3:09:57.758" v="20"/>
          <ac:spMkLst>
            <pc:docMk/>
            <pc:sldMk cId="2881610932" sldId="263"/>
            <ac:spMk id="32" creationId="{5B8DB29F-B5CD-4814-9F81-034F487F2166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3:09:59.224" v="21"/>
          <ac:spMkLst>
            <pc:docMk/>
            <pc:sldMk cId="2881610932" sldId="263"/>
            <ac:spMk id="42" creationId="{85C170B8-C8E4-484A-9A1A-A04AE9C2CB42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3:09:59.224" v="21"/>
          <ac:spMkLst>
            <pc:docMk/>
            <pc:sldMk cId="2881610932" sldId="263"/>
            <ac:spMk id="43" creationId="{18B95AAD-6C1C-42E8-B26F-48E0234251B9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3:09:59.224" v="21"/>
          <ac:spMkLst>
            <pc:docMk/>
            <pc:sldMk cId="2881610932" sldId="263"/>
            <ac:spMk id="44" creationId="{D12A770F-8121-469D-96F6-9CBFD41E1BEE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3:09:59.224" v="21"/>
          <ac:spMkLst>
            <pc:docMk/>
            <pc:sldMk cId="2881610932" sldId="263"/>
            <ac:spMk id="45" creationId="{6E6F5922-4766-477F-A551-33BF4CEDEB0B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3:10:14.709" v="22"/>
          <ac:spMkLst>
            <pc:docMk/>
            <pc:sldMk cId="2881610932" sldId="263"/>
            <ac:spMk id="60" creationId="{6B381C57-8A99-47C1-A778-B9794A35558D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3:10:14.709" v="22"/>
          <ac:spMkLst>
            <pc:docMk/>
            <pc:sldMk cId="2881610932" sldId="263"/>
            <ac:spMk id="61" creationId="{9F8F02A0-3F8A-4075-B63F-61601E1F21E3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3:10:39.838" v="34"/>
          <ac:spMkLst>
            <pc:docMk/>
            <pc:sldMk cId="2881610932" sldId="263"/>
            <ac:spMk id="71" creationId="{9F5A96F3-22AB-4DF5-8A70-B117C5E6E358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3:10:39.838" v="34"/>
          <ac:spMkLst>
            <pc:docMk/>
            <pc:sldMk cId="2881610932" sldId="263"/>
            <ac:spMk id="72" creationId="{1734732B-3A72-4FD7-83D9-ED36AA57F4E3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3:10:39.838" v="34"/>
          <ac:spMkLst>
            <pc:docMk/>
            <pc:sldMk cId="2881610932" sldId="263"/>
            <ac:spMk id="73" creationId="{EEBE91FF-9EAF-4419-BA5B-69684C067015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3:10:39.838" v="34"/>
          <ac:spMkLst>
            <pc:docMk/>
            <pc:sldMk cId="2881610932" sldId="263"/>
            <ac:spMk id="74" creationId="{11AB6953-CF7B-4D26-B8BB-95EE325B476E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3:10:40.848" v="35"/>
          <ac:spMkLst>
            <pc:docMk/>
            <pc:sldMk cId="2881610932" sldId="263"/>
            <ac:spMk id="89" creationId="{89084D45-9133-4867-B287-75723CE75941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3:10:40.848" v="35"/>
          <ac:spMkLst>
            <pc:docMk/>
            <pc:sldMk cId="2881610932" sldId="263"/>
            <ac:spMk id="90" creationId="{CB97D642-85D3-4F0D-938E-B546A95075B9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3:10:42.215" v="36"/>
          <ac:spMkLst>
            <pc:docMk/>
            <pc:sldMk cId="2881610932" sldId="263"/>
            <ac:spMk id="100" creationId="{1A6DB395-C5D5-4101-A3C4-5977D83C0EB3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3:10:42.215" v="36"/>
          <ac:spMkLst>
            <pc:docMk/>
            <pc:sldMk cId="2881610932" sldId="263"/>
            <ac:spMk id="101" creationId="{88F4D499-4698-430B-9B50-39A1A2D5E122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3:10:42.215" v="36"/>
          <ac:spMkLst>
            <pc:docMk/>
            <pc:sldMk cId="2881610932" sldId="263"/>
            <ac:spMk id="102" creationId="{7F3308FD-5456-4E48-A19B-99FFEC7ADD0E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3:10:42.215" v="36"/>
          <ac:spMkLst>
            <pc:docMk/>
            <pc:sldMk cId="2881610932" sldId="263"/>
            <ac:spMk id="103" creationId="{A782F7FD-2439-4738-B56B-67DDF9F9E8C8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3:10:57.746" v="37"/>
          <ac:spMkLst>
            <pc:docMk/>
            <pc:sldMk cId="2881610932" sldId="263"/>
            <ac:spMk id="118" creationId="{C843DFDD-AA07-46DB-B65C-28EDD8E70145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3:10:57.746" v="37"/>
          <ac:spMkLst>
            <pc:docMk/>
            <pc:sldMk cId="2881610932" sldId="263"/>
            <ac:spMk id="119" creationId="{A51967EE-76B8-48C9-B363-A38FB7D9AD3E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3:11:43.808" v="85" actId="1036"/>
          <ac:spMkLst>
            <pc:docMk/>
            <pc:sldMk cId="2881610932" sldId="263"/>
            <ac:spMk id="129" creationId="{82642BA4-5841-4990-84BC-E8A804AC18FD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3:11:43.808" v="85" actId="1036"/>
          <ac:spMkLst>
            <pc:docMk/>
            <pc:sldMk cId="2881610932" sldId="263"/>
            <ac:spMk id="130" creationId="{BCB0283A-C219-4FF0-985B-DBE9F1C4B8EF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3:11:43.808" v="85" actId="1036"/>
          <ac:spMkLst>
            <pc:docMk/>
            <pc:sldMk cId="2881610932" sldId="263"/>
            <ac:spMk id="131" creationId="{A9A14E32-D06E-4DC7-9B55-7DD4132954F1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3:11:43.808" v="85" actId="1036"/>
          <ac:spMkLst>
            <pc:docMk/>
            <pc:sldMk cId="2881610932" sldId="263"/>
            <ac:spMk id="132" creationId="{CEA26179-9D68-4B6B-9A74-D43193B364F1}"/>
          </ac:spMkLst>
        </pc:spChg>
        <pc:grpChg chg="mod">
          <ac:chgData name="Ronnachit Yaowapapong (รณชิต เยาวภาพงศ์)" userId="7b53fb4d-631b-4f22-9e23-601f967142f9" providerId="ADAL" clId="{D8A86B58-19E9-48F3-9090-CBD94AB63DC8}" dt="2022-06-02T03:10:39.345" v="33" actId="1036"/>
          <ac:grpSpMkLst>
            <pc:docMk/>
            <pc:sldMk cId="2881610932" sldId="263"/>
            <ac:grpSpMk id="13" creationId="{48D2CA1E-F6C6-47DD-A724-61ED17C15CA9}"/>
          </ac:grpSpMkLst>
        </pc:grpChg>
        <pc:grpChg chg="add del mod">
          <ac:chgData name="Ronnachit Yaowapapong (รณชิต เยาวภาพงศ์)" userId="7b53fb4d-631b-4f22-9e23-601f967142f9" providerId="ADAL" clId="{D8A86B58-19E9-48F3-9090-CBD94AB63DC8}" dt="2022-06-02T03:09:59.224" v="21"/>
          <ac:grpSpMkLst>
            <pc:docMk/>
            <pc:sldMk cId="2881610932" sldId="263"/>
            <ac:grpSpMk id="29" creationId="{4C6C9116-6EFA-4D0C-B543-5EA0E676BE20}"/>
          </ac:grpSpMkLst>
        </pc:grpChg>
        <pc:grpChg chg="mod">
          <ac:chgData name="Ronnachit Yaowapapong (รณชิต เยาวภาพงศ์)" userId="7b53fb4d-631b-4f22-9e23-601f967142f9" providerId="ADAL" clId="{D8A86B58-19E9-48F3-9090-CBD94AB63DC8}" dt="2022-06-02T03:09:57.758" v="20"/>
          <ac:grpSpMkLst>
            <pc:docMk/>
            <pc:sldMk cId="2881610932" sldId="263"/>
            <ac:grpSpMk id="30" creationId="{DC7F9154-07C0-43D6-A104-FF6D4DCB83CE}"/>
          </ac:grpSpMkLst>
        </pc:grpChg>
        <pc:grpChg chg="add del mod">
          <ac:chgData name="Ronnachit Yaowapapong (รณชิต เยาวภาพงศ์)" userId="7b53fb4d-631b-4f22-9e23-601f967142f9" providerId="ADAL" clId="{D8A86B58-19E9-48F3-9090-CBD94AB63DC8}" dt="2022-06-02T03:10:39.838" v="34"/>
          <ac:grpSpMkLst>
            <pc:docMk/>
            <pc:sldMk cId="2881610932" sldId="263"/>
            <ac:grpSpMk id="58" creationId="{5FCB21B1-6457-4CA8-88D8-0A44069357C2}"/>
          </ac:grpSpMkLst>
        </pc:grpChg>
        <pc:grpChg chg="mod">
          <ac:chgData name="Ronnachit Yaowapapong (รณชิต เยาวภาพงศ์)" userId="7b53fb4d-631b-4f22-9e23-601f967142f9" providerId="ADAL" clId="{D8A86B58-19E9-48F3-9090-CBD94AB63DC8}" dt="2022-06-02T03:10:14.709" v="22"/>
          <ac:grpSpMkLst>
            <pc:docMk/>
            <pc:sldMk cId="2881610932" sldId="263"/>
            <ac:grpSpMk id="59" creationId="{6473AC98-6695-4A3D-A7A6-4790C4F66AC4}"/>
          </ac:grpSpMkLst>
        </pc:grpChg>
        <pc:grpChg chg="add del mod">
          <ac:chgData name="Ronnachit Yaowapapong (รณชิต เยาวภาพงศ์)" userId="7b53fb4d-631b-4f22-9e23-601f967142f9" providerId="ADAL" clId="{D8A86B58-19E9-48F3-9090-CBD94AB63DC8}" dt="2022-06-02T03:10:42.215" v="36"/>
          <ac:grpSpMkLst>
            <pc:docMk/>
            <pc:sldMk cId="2881610932" sldId="263"/>
            <ac:grpSpMk id="87" creationId="{4F2DE7AA-685D-4B87-ABEB-7A84FF67ECEF}"/>
          </ac:grpSpMkLst>
        </pc:grpChg>
        <pc:grpChg chg="mod">
          <ac:chgData name="Ronnachit Yaowapapong (รณชิต เยาวภาพงศ์)" userId="7b53fb4d-631b-4f22-9e23-601f967142f9" providerId="ADAL" clId="{D8A86B58-19E9-48F3-9090-CBD94AB63DC8}" dt="2022-06-02T03:10:40.848" v="35"/>
          <ac:grpSpMkLst>
            <pc:docMk/>
            <pc:sldMk cId="2881610932" sldId="263"/>
            <ac:grpSpMk id="88" creationId="{F4BBC0EA-5A69-4A2B-A23A-DEA5B932D45A}"/>
          </ac:grpSpMkLst>
        </pc:grpChg>
        <pc:grpChg chg="add mod">
          <ac:chgData name="Ronnachit Yaowapapong (รณชิต เยาวภาพงศ์)" userId="7b53fb4d-631b-4f22-9e23-601f967142f9" providerId="ADAL" clId="{D8A86B58-19E9-48F3-9090-CBD94AB63DC8}" dt="2022-06-02T03:11:43.808" v="85" actId="1036"/>
          <ac:grpSpMkLst>
            <pc:docMk/>
            <pc:sldMk cId="2881610932" sldId="263"/>
            <ac:grpSpMk id="116" creationId="{EA4D7E82-8280-4C24-8101-2431D21D3562}"/>
          </ac:grpSpMkLst>
        </pc:grpChg>
        <pc:grpChg chg="mod">
          <ac:chgData name="Ronnachit Yaowapapong (รณชิต เยาวภาพงศ์)" userId="7b53fb4d-631b-4f22-9e23-601f967142f9" providerId="ADAL" clId="{D8A86B58-19E9-48F3-9090-CBD94AB63DC8}" dt="2022-06-02T03:10:57.746" v="37"/>
          <ac:grpSpMkLst>
            <pc:docMk/>
            <pc:sldMk cId="2881610932" sldId="263"/>
            <ac:grpSpMk id="117" creationId="{B0DDA4EF-49F9-4327-B745-835B943F7ADF}"/>
          </ac:grpSpMkLst>
        </pc:grpChg>
        <pc:picChg chg="add del mod">
          <ac:chgData name="Ronnachit Yaowapapong (รณชิต เยาวภาพงศ์)" userId="7b53fb4d-631b-4f22-9e23-601f967142f9" providerId="ADAL" clId="{D8A86B58-19E9-48F3-9090-CBD94AB63DC8}" dt="2022-06-06T03:46:28.900" v="2237" actId="478"/>
          <ac:picMkLst>
            <pc:docMk/>
            <pc:sldMk cId="2881610932" sldId="263"/>
            <ac:picMk id="3" creationId="{1E6886DB-D5C8-4B18-89C5-25823030BB1B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3:43:24.746" v="2202" actId="478"/>
          <ac:picMkLst>
            <pc:docMk/>
            <pc:sldMk cId="2881610932" sldId="263"/>
            <ac:picMk id="5" creationId="{0D5055C3-6804-4B5B-9109-C7C7E07BB451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3:46:28.467" v="2236" actId="478"/>
          <ac:picMkLst>
            <pc:docMk/>
            <pc:sldMk cId="2881610932" sldId="263"/>
            <ac:picMk id="7" creationId="{97F50594-FDF1-4A3C-85B3-4B09568CDE84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3:45:29.268" v="2217"/>
          <ac:picMkLst>
            <pc:docMk/>
            <pc:sldMk cId="2881610932" sldId="263"/>
            <ac:picMk id="9" creationId="{0BC4DBD1-253A-40FF-B297-F1B4B49EBE4E}"/>
          </ac:picMkLst>
        </pc:picChg>
        <pc:picChg chg="ord">
          <ac:chgData name="Ronnachit Yaowapapong (รณชิต เยาวภาพงศ์)" userId="7b53fb4d-631b-4f22-9e23-601f967142f9" providerId="ADAL" clId="{D8A86B58-19E9-48F3-9090-CBD94AB63DC8}" dt="2022-06-06T03:47:01.126" v="2253" actId="167"/>
          <ac:picMkLst>
            <pc:docMk/>
            <pc:sldMk cId="2881610932" sldId="263"/>
            <ac:picMk id="11" creationId="{E678F219-0603-40B9-89FE-590744F0156D}"/>
          </ac:picMkLst>
        </pc:picChg>
        <pc:picChg chg="add mod ord">
          <ac:chgData name="Ronnachit Yaowapapong (รณชิต เยาวภาพงศ์)" userId="7b53fb4d-631b-4f22-9e23-601f967142f9" providerId="ADAL" clId="{D8A86B58-19E9-48F3-9090-CBD94AB63DC8}" dt="2022-06-06T03:45:54.390" v="2226" actId="167"/>
          <ac:picMkLst>
            <pc:docMk/>
            <pc:sldMk cId="2881610932" sldId="263"/>
            <ac:picMk id="17" creationId="{C4E3D3D6-ECD7-47D8-AC9C-B2CB3D84A77F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09:59.224" v="21"/>
          <ac:picMkLst>
            <pc:docMk/>
            <pc:sldMk cId="2881610932" sldId="263"/>
            <ac:picMk id="17" creationId="{D3CE6648-75CC-4DF3-A528-F98EE303EC37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09:59.224" v="21"/>
          <ac:picMkLst>
            <pc:docMk/>
            <pc:sldMk cId="2881610932" sldId="263"/>
            <ac:picMk id="18" creationId="{3A119BE0-E9BF-4123-903F-B7AE2DEFF6E9}"/>
          </ac:picMkLst>
        </pc:picChg>
        <pc:picChg chg="del">
          <ac:chgData name="Ronnachit Yaowapapong (รณชิต เยาวภาพงศ์)" userId="7b53fb4d-631b-4f22-9e23-601f967142f9" providerId="ADAL" clId="{D8A86B58-19E9-48F3-9090-CBD94AB63DC8}" dt="2022-06-02T03:09:01.453" v="13" actId="478"/>
          <ac:picMkLst>
            <pc:docMk/>
            <pc:sldMk cId="2881610932" sldId="263"/>
            <ac:picMk id="19" creationId="{1309A232-5EFA-4F61-83C7-628B6AB28A3E}"/>
          </ac:picMkLst>
        </pc:picChg>
        <pc:picChg chg="add mod ord">
          <ac:chgData name="Ronnachit Yaowapapong (รณชิต เยาวภาพงศ์)" userId="7b53fb4d-631b-4f22-9e23-601f967142f9" providerId="ADAL" clId="{D8A86B58-19E9-48F3-9090-CBD94AB63DC8}" dt="2022-06-06T03:46:25.145" v="2234" actId="167"/>
          <ac:picMkLst>
            <pc:docMk/>
            <pc:sldMk cId="2881610932" sldId="263"/>
            <ac:picMk id="19" creationId="{8A1019A5-0FF6-4677-B310-558E53535B4D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09:59.224" v="21"/>
          <ac:picMkLst>
            <pc:docMk/>
            <pc:sldMk cId="2881610932" sldId="263"/>
            <ac:picMk id="20" creationId="{BB992816-3816-4CB3-914D-2A45620B0A4E}"/>
          </ac:picMkLst>
        </pc:picChg>
        <pc:picChg chg="add mod ord">
          <ac:chgData name="Ronnachit Yaowapapong (รณชิต เยาวภาพงศ์)" userId="7b53fb4d-631b-4f22-9e23-601f967142f9" providerId="ADAL" clId="{D8A86B58-19E9-48F3-9090-CBD94AB63DC8}" dt="2022-06-06T03:46:42.590" v="2243" actId="167"/>
          <ac:picMkLst>
            <pc:docMk/>
            <pc:sldMk cId="2881610932" sldId="263"/>
            <ac:picMk id="21" creationId="{6AE8B2A3-8F38-4AA0-93DF-8ACB89AA13B1}"/>
          </ac:picMkLst>
        </pc:picChg>
        <pc:picChg chg="del">
          <ac:chgData name="Ronnachit Yaowapapong (รณชิต เยาวภาพงศ์)" userId="7b53fb4d-631b-4f22-9e23-601f967142f9" providerId="ADAL" clId="{D8A86B58-19E9-48F3-9090-CBD94AB63DC8}" dt="2022-06-02T03:09:01.885" v="14" actId="478"/>
          <ac:picMkLst>
            <pc:docMk/>
            <pc:sldMk cId="2881610932" sldId="263"/>
            <ac:picMk id="21" creationId="{7853E567-A7A4-4B92-82AB-3927347205DC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09:59.224" v="21"/>
          <ac:picMkLst>
            <pc:docMk/>
            <pc:sldMk cId="2881610932" sldId="263"/>
            <ac:picMk id="22" creationId="{A19319A2-531E-474F-8695-C269431DBBF7}"/>
          </ac:picMkLst>
        </pc:picChg>
        <pc:picChg chg="add mod ord">
          <ac:chgData name="Ronnachit Yaowapapong (รณชิต เยาวภาพงศ์)" userId="7b53fb4d-631b-4f22-9e23-601f967142f9" providerId="ADAL" clId="{D8A86B58-19E9-48F3-9090-CBD94AB63DC8}" dt="2022-06-06T03:46:57.102" v="2250" actId="167"/>
          <ac:picMkLst>
            <pc:docMk/>
            <pc:sldMk cId="2881610932" sldId="263"/>
            <ac:picMk id="23" creationId="{B38174BD-654D-4752-A51D-A5BD78D5F03A}"/>
          </ac:picMkLst>
        </pc:picChg>
        <pc:picChg chg="del">
          <ac:chgData name="Ronnachit Yaowapapong (รณชิต เยาวภาพงศ์)" userId="7b53fb4d-631b-4f22-9e23-601f967142f9" providerId="ADAL" clId="{D8A86B58-19E9-48F3-9090-CBD94AB63DC8}" dt="2022-06-02T03:09:03.756" v="15" actId="478"/>
          <ac:picMkLst>
            <pc:docMk/>
            <pc:sldMk cId="2881610932" sldId="263"/>
            <ac:picMk id="24" creationId="{959C2FDD-C665-4658-82D7-1F59EDB2C5B6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09:59.224" v="21"/>
          <ac:picMkLst>
            <pc:docMk/>
            <pc:sldMk cId="2881610932" sldId="263"/>
            <ac:picMk id="25" creationId="{674FDB8A-E719-4613-89CE-39C0412FFF07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09:59.224" v="21"/>
          <ac:picMkLst>
            <pc:docMk/>
            <pc:sldMk cId="2881610932" sldId="263"/>
            <ac:picMk id="26" creationId="{A76589B5-6CBB-4F74-A224-43518E117841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09:59.224" v="21"/>
          <ac:picMkLst>
            <pc:docMk/>
            <pc:sldMk cId="2881610932" sldId="263"/>
            <ac:picMk id="27" creationId="{B9D7B5FC-2F70-42F7-ACFD-6E577CDB8949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09:59.224" v="21"/>
          <ac:picMkLst>
            <pc:docMk/>
            <pc:sldMk cId="2881610932" sldId="263"/>
            <ac:picMk id="28" creationId="{21F14EB7-D581-455B-8415-7BF49B591C34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09:59.224" v="21"/>
          <ac:picMkLst>
            <pc:docMk/>
            <pc:sldMk cId="2881610932" sldId="263"/>
            <ac:picMk id="33" creationId="{2B485DD1-1CBF-4290-88FA-74415791A094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09:59.224" v="21"/>
          <ac:picMkLst>
            <pc:docMk/>
            <pc:sldMk cId="2881610932" sldId="263"/>
            <ac:picMk id="34" creationId="{321D8366-62F4-4B1D-93B6-D0E6DF0A382C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09:59.224" v="21"/>
          <ac:picMkLst>
            <pc:docMk/>
            <pc:sldMk cId="2881610932" sldId="263"/>
            <ac:picMk id="35" creationId="{6901C500-5D66-4C25-AAA5-6CD3417E1EA6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09:59.224" v="21"/>
          <ac:picMkLst>
            <pc:docMk/>
            <pc:sldMk cId="2881610932" sldId="263"/>
            <ac:picMk id="36" creationId="{3E90996E-028F-4515-A4E9-39629C58CCAA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09:59.224" v="21"/>
          <ac:picMkLst>
            <pc:docMk/>
            <pc:sldMk cId="2881610932" sldId="263"/>
            <ac:picMk id="37" creationId="{37344480-99E7-4002-83E7-A2CC09AEB319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09:59.224" v="21"/>
          <ac:picMkLst>
            <pc:docMk/>
            <pc:sldMk cId="2881610932" sldId="263"/>
            <ac:picMk id="38" creationId="{A55749BB-A9FE-42B1-B080-8189E5290C09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09:59.224" v="21"/>
          <ac:picMkLst>
            <pc:docMk/>
            <pc:sldMk cId="2881610932" sldId="263"/>
            <ac:picMk id="39" creationId="{DB899E0B-8004-4222-9146-91B72D499DB9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09:59.224" v="21"/>
          <ac:picMkLst>
            <pc:docMk/>
            <pc:sldMk cId="2881610932" sldId="263"/>
            <ac:picMk id="40" creationId="{443AB70B-7165-493B-92F7-553F5E746BFB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09:59.224" v="21"/>
          <ac:picMkLst>
            <pc:docMk/>
            <pc:sldMk cId="2881610932" sldId="263"/>
            <ac:picMk id="41" creationId="{666112E0-AB72-4583-A4F3-7F26640F849C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09:59.224" v="21"/>
          <ac:picMkLst>
            <pc:docMk/>
            <pc:sldMk cId="2881610932" sldId="263"/>
            <ac:picMk id="46" creationId="{197B5EE6-DA22-40DC-94A8-7B510C9F0253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09:59.224" v="21"/>
          <ac:picMkLst>
            <pc:docMk/>
            <pc:sldMk cId="2881610932" sldId="263"/>
            <ac:picMk id="47" creationId="{D7DA215C-B2AD-47C9-A7E2-7BB23B29D189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09:59.224" v="21"/>
          <ac:picMkLst>
            <pc:docMk/>
            <pc:sldMk cId="2881610932" sldId="263"/>
            <ac:picMk id="48" creationId="{2FFFC4B7-B1D3-4E44-B6F6-80997971363E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09:59.224" v="21"/>
          <ac:picMkLst>
            <pc:docMk/>
            <pc:sldMk cId="2881610932" sldId="263"/>
            <ac:picMk id="49" creationId="{5CFCC901-4868-492B-9567-088AF300C784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10:39.838" v="34"/>
          <ac:picMkLst>
            <pc:docMk/>
            <pc:sldMk cId="2881610932" sldId="263"/>
            <ac:picMk id="50" creationId="{3859C3AD-25F6-4DBC-8ACF-B6187A30F328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10:39.838" v="34"/>
          <ac:picMkLst>
            <pc:docMk/>
            <pc:sldMk cId="2881610932" sldId="263"/>
            <ac:picMk id="51" creationId="{176D9A54-F1F6-49DF-974C-AE588E640511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10:39.838" v="34"/>
          <ac:picMkLst>
            <pc:docMk/>
            <pc:sldMk cId="2881610932" sldId="263"/>
            <ac:picMk id="52" creationId="{1E50AEAE-0DCD-4FD2-8031-AE193FC52D3C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10:39.838" v="34"/>
          <ac:picMkLst>
            <pc:docMk/>
            <pc:sldMk cId="2881610932" sldId="263"/>
            <ac:picMk id="53" creationId="{E6994150-C81F-4EE0-BDBF-9A9963F066E0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10:39.838" v="34"/>
          <ac:picMkLst>
            <pc:docMk/>
            <pc:sldMk cId="2881610932" sldId="263"/>
            <ac:picMk id="54" creationId="{94C6AD7B-2D85-4060-B04C-526E6F2BD937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10:39.838" v="34"/>
          <ac:picMkLst>
            <pc:docMk/>
            <pc:sldMk cId="2881610932" sldId="263"/>
            <ac:picMk id="55" creationId="{E988FDA3-C66B-4A71-A150-99B0CBAD85E3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10:39.838" v="34"/>
          <ac:picMkLst>
            <pc:docMk/>
            <pc:sldMk cId="2881610932" sldId="263"/>
            <ac:picMk id="56" creationId="{F0B04501-9879-43DC-93A6-C9C732547729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10:39.838" v="34"/>
          <ac:picMkLst>
            <pc:docMk/>
            <pc:sldMk cId="2881610932" sldId="263"/>
            <ac:picMk id="57" creationId="{1944808B-1130-4D2A-98D4-6915CF956D1F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10:39.838" v="34"/>
          <ac:picMkLst>
            <pc:docMk/>
            <pc:sldMk cId="2881610932" sldId="263"/>
            <ac:picMk id="62" creationId="{FC35BA99-551A-4481-BCE3-9AC413126674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10:39.838" v="34"/>
          <ac:picMkLst>
            <pc:docMk/>
            <pc:sldMk cId="2881610932" sldId="263"/>
            <ac:picMk id="63" creationId="{7A033858-1D30-4F0A-A13E-76EDF1BAF39F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10:39.838" v="34"/>
          <ac:picMkLst>
            <pc:docMk/>
            <pc:sldMk cId="2881610932" sldId="263"/>
            <ac:picMk id="64" creationId="{C875C234-78B7-42C2-B2CB-22D5E90006BF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10:39.838" v="34"/>
          <ac:picMkLst>
            <pc:docMk/>
            <pc:sldMk cId="2881610932" sldId="263"/>
            <ac:picMk id="65" creationId="{33FF01C5-C16D-4DFF-8A6D-5FE8BE00B148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10:39.838" v="34"/>
          <ac:picMkLst>
            <pc:docMk/>
            <pc:sldMk cId="2881610932" sldId="263"/>
            <ac:picMk id="66" creationId="{575771A9-52BA-4CEE-8B80-BAD01C178F95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10:39.838" v="34"/>
          <ac:picMkLst>
            <pc:docMk/>
            <pc:sldMk cId="2881610932" sldId="263"/>
            <ac:picMk id="67" creationId="{B958CF9F-64C3-40A3-92F3-8E68C0A13E0A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10:39.838" v="34"/>
          <ac:picMkLst>
            <pc:docMk/>
            <pc:sldMk cId="2881610932" sldId="263"/>
            <ac:picMk id="68" creationId="{90DB79C8-9945-4BD4-ABD9-386B41222E38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10:39.838" v="34"/>
          <ac:picMkLst>
            <pc:docMk/>
            <pc:sldMk cId="2881610932" sldId="263"/>
            <ac:picMk id="69" creationId="{0B1556DF-EC8F-425D-9276-6F5174D96BC7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10:39.838" v="34"/>
          <ac:picMkLst>
            <pc:docMk/>
            <pc:sldMk cId="2881610932" sldId="263"/>
            <ac:picMk id="70" creationId="{9790D4ED-B7FD-4445-8567-CC4F835F307A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10:39.838" v="34"/>
          <ac:picMkLst>
            <pc:docMk/>
            <pc:sldMk cId="2881610932" sldId="263"/>
            <ac:picMk id="75" creationId="{5507D0C6-04AA-49A8-A23E-CC721E079971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10:39.838" v="34"/>
          <ac:picMkLst>
            <pc:docMk/>
            <pc:sldMk cId="2881610932" sldId="263"/>
            <ac:picMk id="76" creationId="{688A74CA-DEF4-437A-B709-8D24C13AB358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10:39.838" v="34"/>
          <ac:picMkLst>
            <pc:docMk/>
            <pc:sldMk cId="2881610932" sldId="263"/>
            <ac:picMk id="77" creationId="{FCEE6698-3E95-4B19-B2A5-7E7E2A3A0D48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10:39.838" v="34"/>
          <ac:picMkLst>
            <pc:docMk/>
            <pc:sldMk cId="2881610932" sldId="263"/>
            <ac:picMk id="78" creationId="{488DDAC9-6178-43F7-944D-B1ADEE6C7BA5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10:42.215" v="36"/>
          <ac:picMkLst>
            <pc:docMk/>
            <pc:sldMk cId="2881610932" sldId="263"/>
            <ac:picMk id="79" creationId="{8D76AFD8-ABCE-4D8A-8928-C48996B6D350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10:42.215" v="36"/>
          <ac:picMkLst>
            <pc:docMk/>
            <pc:sldMk cId="2881610932" sldId="263"/>
            <ac:picMk id="80" creationId="{6FF093F6-72A1-4E7C-B6C8-F4346331DCEF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10:42.215" v="36"/>
          <ac:picMkLst>
            <pc:docMk/>
            <pc:sldMk cId="2881610932" sldId="263"/>
            <ac:picMk id="81" creationId="{C9FCE883-DD59-4BF6-8701-BA6AA6C4A7A7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10:42.215" v="36"/>
          <ac:picMkLst>
            <pc:docMk/>
            <pc:sldMk cId="2881610932" sldId="263"/>
            <ac:picMk id="82" creationId="{0E9AC83E-91A2-4623-98D4-A2016619CD96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10:42.215" v="36"/>
          <ac:picMkLst>
            <pc:docMk/>
            <pc:sldMk cId="2881610932" sldId="263"/>
            <ac:picMk id="83" creationId="{89775AC8-69F0-4DE8-B258-F15BF5E91390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10:42.215" v="36"/>
          <ac:picMkLst>
            <pc:docMk/>
            <pc:sldMk cId="2881610932" sldId="263"/>
            <ac:picMk id="84" creationId="{E0D22645-D740-49BE-8F99-297E5F130736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10:42.215" v="36"/>
          <ac:picMkLst>
            <pc:docMk/>
            <pc:sldMk cId="2881610932" sldId="263"/>
            <ac:picMk id="85" creationId="{FF559D4B-4058-40E5-8DA1-41CA90D64E97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10:42.215" v="36"/>
          <ac:picMkLst>
            <pc:docMk/>
            <pc:sldMk cId="2881610932" sldId="263"/>
            <ac:picMk id="86" creationId="{EF77AC84-0132-4661-AED4-AF0D22117626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10:42.215" v="36"/>
          <ac:picMkLst>
            <pc:docMk/>
            <pc:sldMk cId="2881610932" sldId="263"/>
            <ac:picMk id="91" creationId="{91C28E54-7EA8-441C-8CB8-7C50F128A45E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10:42.215" v="36"/>
          <ac:picMkLst>
            <pc:docMk/>
            <pc:sldMk cId="2881610932" sldId="263"/>
            <ac:picMk id="92" creationId="{52246843-1264-438C-8768-41F6170D8A72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10:42.215" v="36"/>
          <ac:picMkLst>
            <pc:docMk/>
            <pc:sldMk cId="2881610932" sldId="263"/>
            <ac:picMk id="93" creationId="{104BD3A2-A700-40C9-A201-302F2C8D0DD6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10:42.215" v="36"/>
          <ac:picMkLst>
            <pc:docMk/>
            <pc:sldMk cId="2881610932" sldId="263"/>
            <ac:picMk id="94" creationId="{33DE53BA-A344-48A5-96F0-D72AF59FBF05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10:42.215" v="36"/>
          <ac:picMkLst>
            <pc:docMk/>
            <pc:sldMk cId="2881610932" sldId="263"/>
            <ac:picMk id="95" creationId="{50A3B50B-AD85-4312-92A2-DB73279DFC25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10:42.215" v="36"/>
          <ac:picMkLst>
            <pc:docMk/>
            <pc:sldMk cId="2881610932" sldId="263"/>
            <ac:picMk id="96" creationId="{65A0402E-E8FF-4A7D-B92C-554E9E546B40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10:42.215" v="36"/>
          <ac:picMkLst>
            <pc:docMk/>
            <pc:sldMk cId="2881610932" sldId="263"/>
            <ac:picMk id="97" creationId="{00D4F430-F35C-4B5D-97B6-B9B861D2F3F3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10:42.215" v="36"/>
          <ac:picMkLst>
            <pc:docMk/>
            <pc:sldMk cId="2881610932" sldId="263"/>
            <ac:picMk id="98" creationId="{6852BD1C-D968-44C8-88B6-E4B0403FACE5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10:42.215" v="36"/>
          <ac:picMkLst>
            <pc:docMk/>
            <pc:sldMk cId="2881610932" sldId="263"/>
            <ac:picMk id="99" creationId="{EFEDA2D5-9DCA-46D5-AE20-E18E05A112DB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10:42.215" v="36"/>
          <ac:picMkLst>
            <pc:docMk/>
            <pc:sldMk cId="2881610932" sldId="263"/>
            <ac:picMk id="104" creationId="{7BBC58D2-715E-48B2-B90B-089EE1C32763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10:42.215" v="36"/>
          <ac:picMkLst>
            <pc:docMk/>
            <pc:sldMk cId="2881610932" sldId="263"/>
            <ac:picMk id="105" creationId="{30C05AFB-280D-4613-AB5A-03917A509AA1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10:42.215" v="36"/>
          <ac:picMkLst>
            <pc:docMk/>
            <pc:sldMk cId="2881610932" sldId="263"/>
            <ac:picMk id="106" creationId="{3B144C1F-4996-4004-8AAB-02FBE7358254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10:42.215" v="36"/>
          <ac:picMkLst>
            <pc:docMk/>
            <pc:sldMk cId="2881610932" sldId="263"/>
            <ac:picMk id="107" creationId="{473D9B39-A19B-4378-826B-C77631C3AA89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11:47.814" v="87" actId="478"/>
          <ac:picMkLst>
            <pc:docMk/>
            <pc:sldMk cId="2881610932" sldId="263"/>
            <ac:picMk id="108" creationId="{3DB69C6A-AAA3-44B9-801E-A8B9E2D661AC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3:41:40.032" v="2187" actId="478"/>
          <ac:picMkLst>
            <pc:docMk/>
            <pc:sldMk cId="2881610932" sldId="263"/>
            <ac:picMk id="109" creationId="{7F2644CB-10DC-4816-AEC1-BC41B81E0771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3:41:41.616" v="2188" actId="478"/>
          <ac:picMkLst>
            <pc:docMk/>
            <pc:sldMk cId="2881610932" sldId="263"/>
            <ac:picMk id="110" creationId="{FC47365B-D44C-4A11-86EE-DF65C29D2FEC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3:41:33.761" v="2181" actId="478"/>
          <ac:picMkLst>
            <pc:docMk/>
            <pc:sldMk cId="2881610932" sldId="263"/>
            <ac:picMk id="111" creationId="{ABF03094-7FAC-4543-8CCD-4BD17DC4FA14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3:41:42.225" v="2189" actId="478"/>
          <ac:picMkLst>
            <pc:docMk/>
            <pc:sldMk cId="2881610932" sldId="263"/>
            <ac:picMk id="112" creationId="{D7BBD92D-FBE3-421B-85F3-86CADB9B4915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3:41:32.127" v="2180" actId="478"/>
          <ac:picMkLst>
            <pc:docMk/>
            <pc:sldMk cId="2881610932" sldId="263"/>
            <ac:picMk id="113" creationId="{317660D6-F6F1-4E70-810B-F9818D65E493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4:59:16.199" v="993" actId="478"/>
          <ac:picMkLst>
            <pc:docMk/>
            <pc:sldMk cId="2881610932" sldId="263"/>
            <ac:picMk id="114" creationId="{8427989E-9583-4597-A5D8-D941791E69FC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3:41:34.489" v="2182" actId="478"/>
          <ac:picMkLst>
            <pc:docMk/>
            <pc:sldMk cId="2881610932" sldId="263"/>
            <ac:picMk id="115" creationId="{C0F18D31-90D8-409E-A077-FF4A71FA1798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3:46:59.140" v="2252" actId="478"/>
          <ac:picMkLst>
            <pc:docMk/>
            <pc:sldMk cId="2881610932" sldId="263"/>
            <ac:picMk id="120" creationId="{26ED633C-3640-4A6E-AF50-E43087BFAA09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3:41:35.826" v="2183" actId="478"/>
          <ac:picMkLst>
            <pc:docMk/>
            <pc:sldMk cId="2881610932" sldId="263"/>
            <ac:picMk id="121" creationId="{1BA40B52-0795-4EBD-98EC-D9D28ADD47FF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3:41:37.024" v="2185" actId="478"/>
          <ac:picMkLst>
            <pc:docMk/>
            <pc:sldMk cId="2881610932" sldId="263"/>
            <ac:picMk id="122" creationId="{3BFE30F8-115D-45E2-B7F3-1C6BCE3A6A5A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3:41:37.624" v="2186" actId="478"/>
          <ac:picMkLst>
            <pc:docMk/>
            <pc:sldMk cId="2881610932" sldId="263"/>
            <ac:picMk id="123" creationId="{84987191-03FA-4788-B23D-5CC1FF3980E1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3:41:36.400" v="2184" actId="478"/>
          <ac:picMkLst>
            <pc:docMk/>
            <pc:sldMk cId="2881610932" sldId="263"/>
            <ac:picMk id="124" creationId="{6C3B61BF-7960-4C33-92F5-3A535A9C8CDB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3:41:42.816" v="2190" actId="478"/>
          <ac:picMkLst>
            <pc:docMk/>
            <pc:sldMk cId="2881610932" sldId="263"/>
            <ac:picMk id="125" creationId="{9BF11ED3-9201-4082-8BBC-34D44DE7F8A6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11:50.653" v="89" actId="478"/>
          <ac:picMkLst>
            <pc:docMk/>
            <pc:sldMk cId="2881610932" sldId="263"/>
            <ac:picMk id="126" creationId="{4D684E9F-E6E0-41C8-AF15-D645A0C3F372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11:49.629" v="88" actId="478"/>
          <ac:picMkLst>
            <pc:docMk/>
            <pc:sldMk cId="2881610932" sldId="263"/>
            <ac:picMk id="127" creationId="{4422C37F-72A9-4BD6-92B7-7866AF7B9488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3:41:43.720" v="2191" actId="478"/>
          <ac:picMkLst>
            <pc:docMk/>
            <pc:sldMk cId="2881610932" sldId="263"/>
            <ac:picMk id="128" creationId="{6AD7E42D-1AC9-4E43-8E39-D6603B971F29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3:46:26.083" v="2235" actId="478"/>
          <ac:picMkLst>
            <pc:docMk/>
            <pc:sldMk cId="2881610932" sldId="263"/>
            <ac:picMk id="133" creationId="{C1D7512C-33C9-49CD-A6D1-D428D4423DA0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3:46:43.516" v="2244" actId="478"/>
          <ac:picMkLst>
            <pc:docMk/>
            <pc:sldMk cId="2881610932" sldId="263"/>
            <ac:picMk id="134" creationId="{E37B6031-7C08-4EE6-8724-534398064996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3:45:55.386" v="2227" actId="478"/>
          <ac:picMkLst>
            <pc:docMk/>
            <pc:sldMk cId="2881610932" sldId="263"/>
            <ac:picMk id="135" creationId="{8928B75C-5F46-4948-BBF8-54777D559656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3:46:58.208" v="2251" actId="478"/>
          <ac:picMkLst>
            <pc:docMk/>
            <pc:sldMk cId="2881610932" sldId="263"/>
            <ac:picMk id="136" creationId="{570D72F4-B601-4632-B1E0-9CB210DE4C4E}"/>
          </ac:picMkLst>
        </pc:picChg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4250701630" sldId="266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4141338470" sldId="267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3893379356" sldId="271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2050234197" sldId="273"/>
        </pc:sldMkLst>
      </pc:sldChg>
      <pc:sldChg chg="addSp delSp modSp mod modNotesTx">
        <pc:chgData name="Ronnachit Yaowapapong (รณชิต เยาวภาพงศ์)" userId="7b53fb4d-631b-4f22-9e23-601f967142f9" providerId="ADAL" clId="{D8A86B58-19E9-48F3-9090-CBD94AB63DC8}" dt="2022-06-06T04:36:23.863" v="2701" actId="478"/>
        <pc:sldMkLst>
          <pc:docMk/>
          <pc:sldMk cId="694858468" sldId="280"/>
        </pc:sldMkLst>
        <pc:spChg chg="del">
          <ac:chgData name="Ronnachit Yaowapapong (รณชิต เยาวภาพงศ์)" userId="7b53fb4d-631b-4f22-9e23-601f967142f9" providerId="ADAL" clId="{D8A86B58-19E9-48F3-9090-CBD94AB63DC8}" dt="2022-06-02T04:24:12.511" v="935" actId="478"/>
          <ac:spMkLst>
            <pc:docMk/>
            <pc:sldMk cId="694858468" sldId="280"/>
            <ac:spMk id="2" creationId="{BF8DF9D5-522D-43D0-9965-A0570C0E877A}"/>
          </ac:spMkLst>
        </pc:spChg>
        <pc:spChg chg="del">
          <ac:chgData name="Ronnachit Yaowapapong (รณชิต เยาวภาพงศ์)" userId="7b53fb4d-631b-4f22-9e23-601f967142f9" providerId="ADAL" clId="{D8A86B58-19E9-48F3-9090-CBD94AB63DC8}" dt="2022-06-02T04:24:12.511" v="935" actId="478"/>
          <ac:spMkLst>
            <pc:docMk/>
            <pc:sldMk cId="694858468" sldId="280"/>
            <ac:spMk id="7" creationId="{FDA59119-7B16-43B5-98CA-36EE902DAF69}"/>
          </ac:spMkLst>
        </pc:spChg>
        <pc:spChg chg="del">
          <ac:chgData name="Ronnachit Yaowapapong (รณชิต เยาวภาพงศ์)" userId="7b53fb4d-631b-4f22-9e23-601f967142f9" providerId="ADAL" clId="{D8A86B58-19E9-48F3-9090-CBD94AB63DC8}" dt="2022-06-02T04:24:12.511" v="935" actId="478"/>
          <ac:spMkLst>
            <pc:docMk/>
            <pc:sldMk cId="694858468" sldId="280"/>
            <ac:spMk id="8" creationId="{D8CCBB9F-7011-44DC-9345-9FE474ADFA02}"/>
          </ac:spMkLst>
        </pc:spChg>
        <pc:spChg chg="del">
          <ac:chgData name="Ronnachit Yaowapapong (รณชิต เยาวภาพงศ์)" userId="7b53fb4d-631b-4f22-9e23-601f967142f9" providerId="ADAL" clId="{D8A86B58-19E9-48F3-9090-CBD94AB63DC8}" dt="2022-06-02T04:24:12.511" v="935" actId="478"/>
          <ac:spMkLst>
            <pc:docMk/>
            <pc:sldMk cId="694858468" sldId="280"/>
            <ac:spMk id="9" creationId="{D8E9164B-3DFF-4883-9B49-61AD05FD70C7}"/>
          </ac:spMkLst>
        </pc:spChg>
        <pc:spChg chg="del">
          <ac:chgData name="Ronnachit Yaowapapong (รณชิต เยาวภาพงศ์)" userId="7b53fb4d-631b-4f22-9e23-601f967142f9" providerId="ADAL" clId="{D8A86B58-19E9-48F3-9090-CBD94AB63DC8}" dt="2022-06-02T04:24:12.511" v="935" actId="478"/>
          <ac:spMkLst>
            <pc:docMk/>
            <pc:sldMk cId="694858468" sldId="280"/>
            <ac:spMk id="10" creationId="{5F8E26A3-0E60-481A-977E-A76F3488BACD}"/>
          </ac:spMkLst>
        </pc:spChg>
        <pc:spChg chg="del">
          <ac:chgData name="Ronnachit Yaowapapong (รณชิต เยาวภาพงศ์)" userId="7b53fb4d-631b-4f22-9e23-601f967142f9" providerId="ADAL" clId="{D8A86B58-19E9-48F3-9090-CBD94AB63DC8}" dt="2022-06-02T04:24:12.511" v="935" actId="478"/>
          <ac:spMkLst>
            <pc:docMk/>
            <pc:sldMk cId="694858468" sldId="280"/>
            <ac:spMk id="11" creationId="{A16BB76D-9513-4B2F-8535-1999F63F0886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4:25:08.518" v="943"/>
          <ac:spMkLst>
            <pc:docMk/>
            <pc:sldMk cId="694858468" sldId="280"/>
            <ac:spMk id="19" creationId="{15160B93-5B8F-439B-BDB1-D12B9BA5C826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7:26:38.342" v="2178" actId="255"/>
          <ac:spMkLst>
            <pc:docMk/>
            <pc:sldMk cId="694858468" sldId="280"/>
            <ac:spMk id="20" creationId="{DAE61526-FC72-4C69-88AA-563BEA505255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4:25:08.518" v="943"/>
          <ac:spMkLst>
            <pc:docMk/>
            <pc:sldMk cId="694858468" sldId="280"/>
            <ac:spMk id="22" creationId="{E1AC2FB0-14FF-4C74-B2CE-293272C1A6EF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7:26:38.342" v="2178" actId="255"/>
          <ac:spMkLst>
            <pc:docMk/>
            <pc:sldMk cId="694858468" sldId="280"/>
            <ac:spMk id="23" creationId="{080D2F01-1CA8-40CC-8E79-A572DF166908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4:25:08.518" v="943"/>
          <ac:spMkLst>
            <pc:docMk/>
            <pc:sldMk cId="694858468" sldId="280"/>
            <ac:spMk id="25" creationId="{A786DE35-16CD-4952-A32E-97EDE79C8C9C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7:26:38.342" v="2178" actId="255"/>
          <ac:spMkLst>
            <pc:docMk/>
            <pc:sldMk cId="694858468" sldId="280"/>
            <ac:spMk id="26" creationId="{BFCE07C0-37D0-4EFF-9807-1D1E4F15A3E6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4:25:08.518" v="943"/>
          <ac:spMkLst>
            <pc:docMk/>
            <pc:sldMk cId="694858468" sldId="280"/>
            <ac:spMk id="28" creationId="{D5507B2E-F86A-4A30-A6A9-4BD89C890E97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7:26:38.342" v="2178" actId="255"/>
          <ac:spMkLst>
            <pc:docMk/>
            <pc:sldMk cId="694858468" sldId="280"/>
            <ac:spMk id="29" creationId="{D91B1608-743A-42D6-A953-91D925A47F21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7:26:47.012" v="2179" actId="255"/>
          <ac:spMkLst>
            <pc:docMk/>
            <pc:sldMk cId="694858468" sldId="280"/>
            <ac:spMk id="36" creationId="{2CCB6DF9-4D3F-4B68-AE47-341B2673BF25}"/>
          </ac:spMkLst>
        </pc:spChg>
        <pc:grpChg chg="add del mod">
          <ac:chgData name="Ronnachit Yaowapapong (รณชิต เยาวภาพงศ์)" userId="7b53fb4d-631b-4f22-9e23-601f967142f9" providerId="ADAL" clId="{D8A86B58-19E9-48F3-9090-CBD94AB63DC8}" dt="2022-06-02T04:55:46.999" v="977"/>
          <ac:grpSpMkLst>
            <pc:docMk/>
            <pc:sldMk cId="694858468" sldId="280"/>
            <ac:grpSpMk id="18" creationId="{8C54B418-BD97-4654-AFB2-9548F5DA1562}"/>
          </ac:grpSpMkLst>
        </pc:grpChg>
        <pc:grpChg chg="add del mod">
          <ac:chgData name="Ronnachit Yaowapapong (รณชิต เยาวภาพงศ์)" userId="7b53fb4d-631b-4f22-9e23-601f967142f9" providerId="ADAL" clId="{D8A86B58-19E9-48F3-9090-CBD94AB63DC8}" dt="2022-06-02T04:55:46.999" v="977"/>
          <ac:grpSpMkLst>
            <pc:docMk/>
            <pc:sldMk cId="694858468" sldId="280"/>
            <ac:grpSpMk id="21" creationId="{26F01567-ABC9-4F48-83A5-6C66D5404F4C}"/>
          </ac:grpSpMkLst>
        </pc:grpChg>
        <pc:grpChg chg="add del mod">
          <ac:chgData name="Ronnachit Yaowapapong (รณชิต เยาวภาพงศ์)" userId="7b53fb4d-631b-4f22-9e23-601f967142f9" providerId="ADAL" clId="{D8A86B58-19E9-48F3-9090-CBD94AB63DC8}" dt="2022-06-02T04:55:46.999" v="977"/>
          <ac:grpSpMkLst>
            <pc:docMk/>
            <pc:sldMk cId="694858468" sldId="280"/>
            <ac:grpSpMk id="24" creationId="{BA1D487A-49EE-40DF-B688-3399CCAAC63C}"/>
          </ac:grpSpMkLst>
        </pc:grpChg>
        <pc:grpChg chg="add del mod">
          <ac:chgData name="Ronnachit Yaowapapong (รณชิต เยาวภาพงศ์)" userId="7b53fb4d-631b-4f22-9e23-601f967142f9" providerId="ADAL" clId="{D8A86B58-19E9-48F3-9090-CBD94AB63DC8}" dt="2022-06-02T04:55:46.999" v="977"/>
          <ac:grpSpMkLst>
            <pc:docMk/>
            <pc:sldMk cId="694858468" sldId="280"/>
            <ac:grpSpMk id="27" creationId="{60984399-D524-4F21-9E2A-BECA65D0FC42}"/>
          </ac:grpSpMkLst>
        </pc:grpChg>
        <pc:picChg chg="add del">
          <ac:chgData name="Ronnachit Yaowapapong (รณชิต เยาวภาพงศ์)" userId="7b53fb4d-631b-4f22-9e23-601f967142f9" providerId="ADAL" clId="{D8A86B58-19E9-48F3-9090-CBD94AB63DC8}" dt="2022-06-02T04:24:30.383" v="938" actId="478"/>
          <ac:picMkLst>
            <pc:docMk/>
            <pc:sldMk cId="694858468" sldId="280"/>
            <ac:picMk id="4" creationId="{A00BFDE5-6E6B-4842-A506-BBA217BB9546}"/>
          </ac:picMkLst>
        </pc:picChg>
        <pc:picChg chg="del">
          <ac:chgData name="Ronnachit Yaowapapong (รณชิต เยาวภาพงศ์)" userId="7b53fb4d-631b-4f22-9e23-601f967142f9" providerId="ADAL" clId="{D8A86B58-19E9-48F3-9090-CBD94AB63DC8}" dt="2022-06-02T04:24:12.511" v="935" actId="478"/>
          <ac:picMkLst>
            <pc:docMk/>
            <pc:sldMk cId="694858468" sldId="280"/>
            <ac:picMk id="12" creationId="{8CC45A20-BAF1-4347-9466-2F3AACE74B6F}"/>
          </ac:picMkLst>
        </pc:picChg>
        <pc:picChg chg="del">
          <ac:chgData name="Ronnachit Yaowapapong (รณชิต เยาวภาพงศ์)" userId="7b53fb4d-631b-4f22-9e23-601f967142f9" providerId="ADAL" clId="{D8A86B58-19E9-48F3-9090-CBD94AB63DC8}" dt="2022-06-02T04:24:12.511" v="935" actId="478"/>
          <ac:picMkLst>
            <pc:docMk/>
            <pc:sldMk cId="694858468" sldId="280"/>
            <ac:picMk id="13" creationId="{129380B7-3D46-47D1-AF6F-C4282EEECD82}"/>
          </ac:picMkLst>
        </pc:picChg>
        <pc:picChg chg="del">
          <ac:chgData name="Ronnachit Yaowapapong (รณชิต เยาวภาพงศ์)" userId="7b53fb4d-631b-4f22-9e23-601f967142f9" providerId="ADAL" clId="{D8A86B58-19E9-48F3-9090-CBD94AB63DC8}" dt="2022-06-02T04:24:12.511" v="935" actId="478"/>
          <ac:picMkLst>
            <pc:docMk/>
            <pc:sldMk cId="694858468" sldId="280"/>
            <ac:picMk id="14" creationId="{5FF6A1E9-8992-4571-994B-20E34B3CF064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4:58:32.862" v="983" actId="478"/>
          <ac:picMkLst>
            <pc:docMk/>
            <pc:sldMk cId="694858468" sldId="280"/>
            <ac:picMk id="16" creationId="{2D48D58C-E090-4AF8-9525-B954CCFED750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4:58:29.663" v="982" actId="478"/>
          <ac:picMkLst>
            <pc:docMk/>
            <pc:sldMk cId="694858468" sldId="280"/>
            <ac:picMk id="17" creationId="{DB71DAA1-8DAE-457D-8D59-5F3F3CA71652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36:23.863" v="2701" actId="478"/>
          <ac:picMkLst>
            <pc:docMk/>
            <pc:sldMk cId="694858468" sldId="280"/>
            <ac:picMk id="30" creationId="{6EE7558C-9BDD-4C5A-BA1B-DAA7EE85C3C1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36:21.080" v="2698" actId="478"/>
          <ac:picMkLst>
            <pc:docMk/>
            <pc:sldMk cId="694858468" sldId="280"/>
            <ac:picMk id="31" creationId="{3184F023-C74C-41F5-AD27-80334267A6FF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36:22.635" v="2700" actId="478"/>
          <ac:picMkLst>
            <pc:docMk/>
            <pc:sldMk cId="694858468" sldId="280"/>
            <ac:picMk id="32" creationId="{DD084C30-C838-4492-B647-734528C51289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36:19.168" v="2696" actId="478"/>
          <ac:picMkLst>
            <pc:docMk/>
            <pc:sldMk cId="694858468" sldId="280"/>
            <ac:picMk id="33" creationId="{DCDB07D7-7368-4F95-97C5-774B89C88E06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36:21.886" v="2699" actId="478"/>
          <ac:picMkLst>
            <pc:docMk/>
            <pc:sldMk cId="694858468" sldId="280"/>
            <ac:picMk id="34" creationId="{30780D55-64AD-4593-82AB-DAA604646C06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36:20.199" v="2697" actId="478"/>
          <ac:picMkLst>
            <pc:docMk/>
            <pc:sldMk cId="694858468" sldId="280"/>
            <ac:picMk id="35" creationId="{630AE91A-C18F-4A35-80E2-A49785898B9C}"/>
          </ac:picMkLst>
        </pc:picChg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1924012859" sldId="284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3683703341" sldId="285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3370513341" sldId="286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2331084733" sldId="287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2660013561" sldId="288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3840856640" sldId="289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953973517" sldId="290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2511260390" sldId="291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2782599018" sldId="292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3517524949" sldId="293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73645984" sldId="294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51776983" sldId="295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2809420242" sldId="296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3727451936" sldId="297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3892815682" sldId="298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1908225492" sldId="299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1642696248" sldId="300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4475332" sldId="301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699827594" sldId="302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4123913556" sldId="303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243483323" sldId="304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1491566229" sldId="305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1560669893" sldId="306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3695847370" sldId="307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2099292671" sldId="308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2998816278" sldId="309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4156780253" sldId="310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2578337391" sldId="311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169570063" sldId="312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807784226" sldId="313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4044987049" sldId="314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3769266281" sldId="315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2075543939" sldId="316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2476309919" sldId="317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2637267242" sldId="318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2905925029" sldId="319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4044958401" sldId="320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933809975" sldId="321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3727382411" sldId="322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668474536" sldId="323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2277415798" sldId="324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1130190792" sldId="325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2204392671" sldId="326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2523926043" sldId="327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1680180351" sldId="328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842203997" sldId="329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2025012824" sldId="330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3288388025" sldId="331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2163377596" sldId="332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3204164516" sldId="333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2378045676" sldId="334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3121143089" sldId="335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3276919185" sldId="336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3919006351" sldId="337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2806524477" sldId="338"/>
        </pc:sldMkLst>
      </pc:sldChg>
      <pc:sldChg chg="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2467811737" sldId="340"/>
        </pc:sldMkLst>
      </pc:sldChg>
      <pc:sldChg chg="addSp delSp modSp add mod modNotesTx">
        <pc:chgData name="Ronnachit Yaowapapong (รณชิต เยาวภาพงศ์)" userId="7b53fb4d-631b-4f22-9e23-601f967142f9" providerId="ADAL" clId="{D8A86B58-19E9-48F3-9090-CBD94AB63DC8}" dt="2022-06-06T03:47:39.998" v="2277" actId="1036"/>
        <pc:sldMkLst>
          <pc:docMk/>
          <pc:sldMk cId="1298102307" sldId="341"/>
        </pc:sldMkLst>
        <pc:spChg chg="mod">
          <ac:chgData name="Ronnachit Yaowapapong (รณชิต เยาวภาพงศ์)" userId="7b53fb4d-631b-4f22-9e23-601f967142f9" providerId="ADAL" clId="{D8A86B58-19E9-48F3-9090-CBD94AB63DC8}" dt="2022-06-02T03:13:20.189" v="92"/>
          <ac:spMkLst>
            <pc:docMk/>
            <pc:sldMk cId="1298102307" sldId="341"/>
            <ac:spMk id="10" creationId="{218D7E6D-9AEE-43E8-BB96-DE01AEDBC8E5}"/>
          </ac:spMkLst>
        </pc:spChg>
        <pc:spChg chg="del">
          <ac:chgData name="Ronnachit Yaowapapong (รณชิต เยาวภาพงศ์)" userId="7b53fb4d-631b-4f22-9e23-601f967142f9" providerId="ADAL" clId="{D8A86B58-19E9-48F3-9090-CBD94AB63DC8}" dt="2022-06-02T03:14:08.694" v="121" actId="478"/>
          <ac:spMkLst>
            <pc:docMk/>
            <pc:sldMk cId="1298102307" sldId="341"/>
            <ac:spMk id="23" creationId="{BA662E96-BEA3-4556-913A-C01A0152E5AC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3:19:36.110" v="213" actId="478"/>
          <ac:spMkLst>
            <pc:docMk/>
            <pc:sldMk cId="1298102307" sldId="341"/>
            <ac:spMk id="32" creationId="{DA825325-85B5-43AC-AA98-F603DD47F5B1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6T03:47:39.998" v="2277" actId="1036"/>
          <ac:spMkLst>
            <pc:docMk/>
            <pc:sldMk cId="1298102307" sldId="341"/>
            <ac:spMk id="33" creationId="{DFFFE237-3C78-40D1-A94A-12338EF549BB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6T03:47:39.998" v="2277" actId="1036"/>
          <ac:spMkLst>
            <pc:docMk/>
            <pc:sldMk cId="1298102307" sldId="341"/>
            <ac:spMk id="34" creationId="{0E3EC430-AA13-42B8-899A-190335110BD1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6T03:47:39.998" v="2277" actId="1036"/>
          <ac:spMkLst>
            <pc:docMk/>
            <pc:sldMk cId="1298102307" sldId="341"/>
            <ac:spMk id="35" creationId="{A7297439-B48F-42EC-AA77-83C7968DADF3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3:13:40.862" v="94" actId="478"/>
          <ac:spMkLst>
            <pc:docMk/>
            <pc:sldMk cId="1298102307" sldId="341"/>
            <ac:spMk id="36" creationId="{22B1571D-5204-4161-A73E-92406767F0E1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3:13:39.406" v="93" actId="478"/>
          <ac:spMkLst>
            <pc:docMk/>
            <pc:sldMk cId="1298102307" sldId="341"/>
            <ac:spMk id="37" creationId="{C63A3AAB-E073-4911-AC54-C3A88503051D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3:19:45.094" v="240" actId="20577"/>
          <ac:spMkLst>
            <pc:docMk/>
            <pc:sldMk cId="1298102307" sldId="341"/>
            <ac:spMk id="38" creationId="{17FEB37B-5932-4CB2-B41C-5BC1D822ED94}"/>
          </ac:spMkLst>
        </pc:spChg>
        <pc:grpChg chg="add del mod">
          <ac:chgData name="Ronnachit Yaowapapong (รณชิต เยาวภาพงศ์)" userId="7b53fb4d-631b-4f22-9e23-601f967142f9" providerId="ADAL" clId="{D8A86B58-19E9-48F3-9090-CBD94AB63DC8}" dt="2022-06-02T03:19:34.709" v="212" actId="478"/>
          <ac:grpSpMkLst>
            <pc:docMk/>
            <pc:sldMk cId="1298102307" sldId="341"/>
            <ac:grpSpMk id="9" creationId="{AD6438DE-34B5-4172-A7F9-6F0C3C261FC1}"/>
          </ac:grpSpMkLst>
        </pc:grpChg>
        <pc:picChg chg="add mod">
          <ac:chgData name="Ronnachit Yaowapapong (รณชิต เยาวภาพงศ์)" userId="7b53fb4d-631b-4f22-9e23-601f967142f9" providerId="ADAL" clId="{D8A86B58-19E9-48F3-9090-CBD94AB63DC8}" dt="2022-06-06T03:47:39.998" v="2277" actId="1036"/>
          <ac:picMkLst>
            <pc:docMk/>
            <pc:sldMk cId="1298102307" sldId="341"/>
            <ac:picMk id="3" creationId="{160FBC10-E16E-4815-8453-DFB068A73376}"/>
          </ac:picMkLst>
        </pc:picChg>
        <pc:picChg chg="add mod">
          <ac:chgData name="Ronnachit Yaowapapong (รณชิต เยาวภาพงศ์)" userId="7b53fb4d-631b-4f22-9e23-601f967142f9" providerId="ADAL" clId="{D8A86B58-19E9-48F3-9090-CBD94AB63DC8}" dt="2022-06-06T03:47:39.998" v="2277" actId="1036"/>
          <ac:picMkLst>
            <pc:docMk/>
            <pc:sldMk cId="1298102307" sldId="341"/>
            <ac:picMk id="5" creationId="{F59D6DD8-4C84-4A3B-8BED-FB1088660AFC}"/>
          </ac:picMkLst>
        </pc:picChg>
        <pc:picChg chg="add mod">
          <ac:chgData name="Ronnachit Yaowapapong (รณชิต เยาวภาพงศ์)" userId="7b53fb4d-631b-4f22-9e23-601f967142f9" providerId="ADAL" clId="{D8A86B58-19E9-48F3-9090-CBD94AB63DC8}" dt="2022-06-06T03:47:39.998" v="2277" actId="1036"/>
          <ac:picMkLst>
            <pc:docMk/>
            <pc:sldMk cId="1298102307" sldId="341"/>
            <ac:picMk id="7" creationId="{161C638F-11F3-47F5-8E4F-9CF7112183A0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4:59:13.487" v="992" actId="478"/>
          <ac:picMkLst>
            <pc:docMk/>
            <pc:sldMk cId="1298102307" sldId="341"/>
            <ac:picMk id="17" creationId="{3B23DA04-664F-431B-BD47-8FF41B370DC4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17:48.902" v="206" actId="478"/>
          <ac:picMkLst>
            <pc:docMk/>
            <pc:sldMk cId="1298102307" sldId="341"/>
            <ac:picMk id="18" creationId="{D570DE19-9386-451D-9A55-3BF4159CAC43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3:47:24.260" v="2257" actId="478"/>
          <ac:picMkLst>
            <pc:docMk/>
            <pc:sldMk cId="1298102307" sldId="341"/>
            <ac:picMk id="19" creationId="{B419B4B1-A318-4370-BD56-DB33704A0062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3:47:29.988" v="2262" actId="478"/>
          <ac:picMkLst>
            <pc:docMk/>
            <pc:sldMk cId="1298102307" sldId="341"/>
            <ac:picMk id="20" creationId="{E544FD1F-F180-411F-AB49-04D605B605D0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3:47:26.700" v="2259" actId="478"/>
          <ac:picMkLst>
            <pc:docMk/>
            <pc:sldMk cId="1298102307" sldId="341"/>
            <ac:picMk id="21" creationId="{0913FC7E-6169-4824-B285-7B04DECCA8C8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3:47:29.171" v="2261" actId="478"/>
          <ac:picMkLst>
            <pc:docMk/>
            <pc:sldMk cId="1298102307" sldId="341"/>
            <ac:picMk id="22" creationId="{E5666852-643D-4FE2-A600-6DACF1096B40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3:47:25.869" v="2258" actId="478"/>
          <ac:picMkLst>
            <pc:docMk/>
            <pc:sldMk cId="1298102307" sldId="341"/>
            <ac:picMk id="24" creationId="{2CD7A9D7-DDF8-447F-928B-611DA56100EE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3:47:28.252" v="2260" actId="478"/>
          <ac:picMkLst>
            <pc:docMk/>
            <pc:sldMk cId="1298102307" sldId="341"/>
            <ac:picMk id="25" creationId="{26FCB484-2F2E-4F2F-9C92-C8F10950F59D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3:47:22.916" v="2256" actId="478"/>
          <ac:picMkLst>
            <pc:docMk/>
            <pc:sldMk cId="1298102307" sldId="341"/>
            <ac:picMk id="26" creationId="{F05DAEAE-4B46-4B82-888A-CF10A53C0392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3:47:22.441" v="2255" actId="478"/>
          <ac:picMkLst>
            <pc:docMk/>
            <pc:sldMk cId="1298102307" sldId="341"/>
            <ac:picMk id="27" creationId="{A7C5E2D8-FAF5-470F-95BE-DA6A172BAAE3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3:47:21.843" v="2254" actId="478"/>
          <ac:picMkLst>
            <pc:docMk/>
            <pc:sldMk cId="1298102307" sldId="341"/>
            <ac:picMk id="28" creationId="{129335C1-24E6-476E-8E0A-25702A8CF68F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16:30.349" v="144" actId="478"/>
          <ac:picMkLst>
            <pc:docMk/>
            <pc:sldMk cId="1298102307" sldId="341"/>
            <ac:picMk id="29" creationId="{138606DA-75CF-4AB3-ABE7-CD51836D18A7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15:22.453" v="128" actId="478"/>
          <ac:picMkLst>
            <pc:docMk/>
            <pc:sldMk cId="1298102307" sldId="341"/>
            <ac:picMk id="30" creationId="{E0F937C3-DA51-427F-A8EE-DE4CE90AC3DF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16:06.685" v="140" actId="478"/>
          <ac:picMkLst>
            <pc:docMk/>
            <pc:sldMk cId="1298102307" sldId="341"/>
            <ac:picMk id="31" creationId="{BCA8D3ED-3B15-4F2A-8F38-EEFBE925B269}"/>
          </ac:picMkLst>
        </pc:picChg>
      </pc:sldChg>
      <pc:sldChg chg="addSp delSp modSp add mod modNotesTx">
        <pc:chgData name="Ronnachit Yaowapapong (รณชิต เยาวภาพงศ์)" userId="7b53fb4d-631b-4f22-9e23-601f967142f9" providerId="ADAL" clId="{D8A86B58-19E9-48F3-9090-CBD94AB63DC8}" dt="2022-06-06T03:53:24.460" v="2341" actId="1076"/>
        <pc:sldMkLst>
          <pc:docMk/>
          <pc:sldMk cId="141521537" sldId="342"/>
        </pc:sldMkLst>
        <pc:spChg chg="mod">
          <ac:chgData name="Ronnachit Yaowapapong (รณชิต เยาวภาพงศ์)" userId="7b53fb4d-631b-4f22-9e23-601f967142f9" providerId="ADAL" clId="{D8A86B58-19E9-48F3-9090-CBD94AB63DC8}" dt="2022-06-02T03:20:28.798" v="283"/>
          <ac:spMkLst>
            <pc:docMk/>
            <pc:sldMk cId="141521537" sldId="342"/>
            <ac:spMk id="23" creationId="{BA662E96-BEA3-4556-913A-C01A0152E5AC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7:17:55.097" v="2119" actId="255"/>
          <ac:spMkLst>
            <pc:docMk/>
            <pc:sldMk cId="141521537" sldId="342"/>
            <ac:spMk id="34" creationId="{2070F5E6-D3D2-4DFA-AB59-773EFAFDDADB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7:18:57.251" v="2126" actId="255"/>
          <ac:spMkLst>
            <pc:docMk/>
            <pc:sldMk cId="141521537" sldId="342"/>
            <ac:spMk id="35" creationId="{3A118F61-E780-42F5-B212-2201C7B94B5B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7:19:03.034" v="2127" actId="255"/>
          <ac:spMkLst>
            <pc:docMk/>
            <pc:sldMk cId="141521537" sldId="342"/>
            <ac:spMk id="36" creationId="{A010E623-2923-415F-8F9B-818C3A4F3E85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7:19:07.507" v="2128" actId="255"/>
          <ac:spMkLst>
            <pc:docMk/>
            <pc:sldMk cId="141521537" sldId="342"/>
            <ac:spMk id="37" creationId="{BA121923-F461-45C5-9A7A-083B00920627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7:18:51.732" v="2125" actId="255"/>
          <ac:spMkLst>
            <pc:docMk/>
            <pc:sldMk cId="141521537" sldId="342"/>
            <ac:spMk id="38" creationId="{1AB1AFFE-DF42-4A2D-A72E-75E109A81831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7:17:27.451" v="2116" actId="255"/>
          <ac:spMkLst>
            <pc:docMk/>
            <pc:sldMk cId="141521537" sldId="342"/>
            <ac:spMk id="39" creationId="{57831F48-E1B5-4504-83D3-45147AFF6874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7:17:21.235" v="2115" actId="255"/>
          <ac:spMkLst>
            <pc:docMk/>
            <pc:sldMk cId="141521537" sldId="342"/>
            <ac:spMk id="40" creationId="{0086BC70-F2DD-451A-A8FD-5C6C4DCA75B9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7:17:17.204" v="2114" actId="255"/>
          <ac:spMkLst>
            <pc:docMk/>
            <pc:sldMk cId="141521537" sldId="342"/>
            <ac:spMk id="41" creationId="{639C2B5F-D5FC-4DFF-8559-418AE78005AF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7:17:10.072" v="2111" actId="255"/>
          <ac:spMkLst>
            <pc:docMk/>
            <pc:sldMk cId="141521537" sldId="342"/>
            <ac:spMk id="42" creationId="{36E8380A-5292-4310-A9EC-2F82C909D553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7:17:01.644" v="2110" actId="255"/>
          <ac:spMkLst>
            <pc:docMk/>
            <pc:sldMk cId="141521537" sldId="342"/>
            <ac:spMk id="43" creationId="{579D495F-588A-4B8E-BA7E-F9513E9C0352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7:18:05.815" v="2120" actId="255"/>
          <ac:spMkLst>
            <pc:docMk/>
            <pc:sldMk cId="141521537" sldId="342"/>
            <ac:spMk id="44" creationId="{3A6C42DC-CDCE-4F81-B5CE-F69E87259E55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7:18:46.044" v="2124" actId="255"/>
          <ac:spMkLst>
            <pc:docMk/>
            <pc:sldMk cId="141521537" sldId="342"/>
            <ac:spMk id="45" creationId="{A3D5E9E8-F73D-44C9-8CB5-A8BDF6924012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7:17:44.951" v="2118" actId="255"/>
          <ac:spMkLst>
            <pc:docMk/>
            <pc:sldMk cId="141521537" sldId="342"/>
            <ac:spMk id="46" creationId="{C97AABF5-EC2A-4479-80E5-5CE5DE261A08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7:18:11.315" v="2121" actId="255"/>
          <ac:spMkLst>
            <pc:docMk/>
            <pc:sldMk cId="141521537" sldId="342"/>
            <ac:spMk id="47" creationId="{A45BCE39-08DC-4C52-91A8-EBF4BD2087B3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3:28:31.226" v="317"/>
          <ac:spMkLst>
            <pc:docMk/>
            <pc:sldMk cId="141521537" sldId="342"/>
            <ac:spMk id="48" creationId="{96E202B1-05FA-4A7D-A0B9-1B06748011BD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3:28:31.226" v="317"/>
          <ac:spMkLst>
            <pc:docMk/>
            <pc:sldMk cId="141521537" sldId="342"/>
            <ac:spMk id="49" creationId="{94432710-821E-4F1C-BEF3-E70CD3FD09D8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3:28:31.226" v="317"/>
          <ac:spMkLst>
            <pc:docMk/>
            <pc:sldMk cId="141521537" sldId="342"/>
            <ac:spMk id="50" creationId="{E8DEE0C4-2F1F-4A67-ACF1-C1A0439E4B39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3:28:31.226" v="317"/>
          <ac:spMkLst>
            <pc:docMk/>
            <pc:sldMk cId="141521537" sldId="342"/>
            <ac:spMk id="51" creationId="{3633E62B-61ED-41FF-AA3D-EDF563D85710}"/>
          </ac:spMkLst>
        </pc:spChg>
        <pc:grpChg chg="add mod">
          <ac:chgData name="Ronnachit Yaowapapong (รณชิต เยาวภาพงศ์)" userId="7b53fb4d-631b-4f22-9e23-601f967142f9" providerId="ADAL" clId="{D8A86B58-19E9-48F3-9090-CBD94AB63DC8}" dt="2022-06-02T03:28:40.338" v="326" actId="1036"/>
          <ac:grpSpMkLst>
            <pc:docMk/>
            <pc:sldMk cId="141521537" sldId="342"/>
            <ac:grpSpMk id="24" creationId="{7FB1A8D3-F06B-4BF1-B038-125D9A846685}"/>
          </ac:grpSpMkLst>
        </pc:grpChg>
        <pc:grpChg chg="mod">
          <ac:chgData name="Ronnachit Yaowapapong (รณชิต เยาวภาพงศ์)" userId="7b53fb4d-631b-4f22-9e23-601f967142f9" providerId="ADAL" clId="{D8A86B58-19E9-48F3-9090-CBD94AB63DC8}" dt="2022-06-02T03:28:31.226" v="317"/>
          <ac:grpSpMkLst>
            <pc:docMk/>
            <pc:sldMk cId="141521537" sldId="342"/>
            <ac:grpSpMk id="26" creationId="{E12F6B06-5937-4340-8CA7-9044D4D819BA}"/>
          </ac:grpSpMkLst>
        </pc:grpChg>
        <pc:grpChg chg="mod">
          <ac:chgData name="Ronnachit Yaowapapong (รณชิต เยาวภาพงศ์)" userId="7b53fb4d-631b-4f22-9e23-601f967142f9" providerId="ADAL" clId="{D8A86B58-19E9-48F3-9090-CBD94AB63DC8}" dt="2022-06-02T03:28:31.226" v="317"/>
          <ac:grpSpMkLst>
            <pc:docMk/>
            <pc:sldMk cId="141521537" sldId="342"/>
            <ac:grpSpMk id="27" creationId="{A3EF421E-57D2-4AD1-BF25-AEE64DE712AE}"/>
          </ac:grpSpMkLst>
        </pc:grpChg>
        <pc:picChg chg="add mod">
          <ac:chgData name="Ronnachit Yaowapapong (รณชิต เยาวภาพงศ์)" userId="7b53fb4d-631b-4f22-9e23-601f967142f9" providerId="ADAL" clId="{D8A86B58-19E9-48F3-9090-CBD94AB63DC8}" dt="2022-06-06T03:49:04.259" v="2296" actId="14100"/>
          <ac:picMkLst>
            <pc:docMk/>
            <pc:sldMk cId="141521537" sldId="342"/>
            <ac:picMk id="3" creationId="{063028FC-2AC3-4935-A16F-64AC749572C9}"/>
          </ac:picMkLst>
        </pc:picChg>
        <pc:picChg chg="add mod modCrop">
          <ac:chgData name="Ronnachit Yaowapapong (รณชิต เยาวภาพงศ์)" userId="7b53fb4d-631b-4f22-9e23-601f967142f9" providerId="ADAL" clId="{D8A86B58-19E9-48F3-9090-CBD94AB63DC8}" dt="2022-06-06T03:51:43.629" v="2323" actId="1038"/>
          <ac:picMkLst>
            <pc:docMk/>
            <pc:sldMk cId="141521537" sldId="342"/>
            <ac:picMk id="5" creationId="{98334AB0-872B-48AE-B50D-68E48C487D48}"/>
          </ac:picMkLst>
        </pc:picChg>
        <pc:picChg chg="add mod modCrop">
          <ac:chgData name="Ronnachit Yaowapapong (รณชิต เยาวภาพงศ์)" userId="7b53fb4d-631b-4f22-9e23-601f967142f9" providerId="ADAL" clId="{D8A86B58-19E9-48F3-9090-CBD94AB63DC8}" dt="2022-06-06T03:51:35.324" v="2320" actId="1076"/>
          <ac:picMkLst>
            <pc:docMk/>
            <pc:sldMk cId="141521537" sldId="342"/>
            <ac:picMk id="7" creationId="{E0B70FD6-4463-4D69-82EA-809F6C7AD74D}"/>
          </ac:picMkLst>
        </pc:picChg>
        <pc:picChg chg="add mod modCrop">
          <ac:chgData name="Ronnachit Yaowapapong (รณชิต เยาวภาพงศ์)" userId="7b53fb4d-631b-4f22-9e23-601f967142f9" providerId="ADAL" clId="{D8A86B58-19E9-48F3-9090-CBD94AB63DC8}" dt="2022-06-06T03:52:44.572" v="2333" actId="14100"/>
          <ac:picMkLst>
            <pc:docMk/>
            <pc:sldMk cId="141521537" sldId="342"/>
            <ac:picMk id="9" creationId="{12441E69-8338-40A5-ACD7-84117BE0F15E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4:59:10.167" v="991" actId="478"/>
          <ac:picMkLst>
            <pc:docMk/>
            <pc:sldMk cId="141521537" sldId="342"/>
            <ac:picMk id="9" creationId="{28A7D3B1-666C-45E1-842F-418D1017085D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28:44.169" v="327" actId="478"/>
          <ac:picMkLst>
            <pc:docMk/>
            <pc:sldMk cId="141521537" sldId="342"/>
            <ac:picMk id="10" creationId="{675906A4-C7FD-4F50-8D7B-F17E0D6022B2}"/>
          </ac:picMkLst>
        </pc:picChg>
        <pc:picChg chg="add del">
          <ac:chgData name="Ronnachit Yaowapapong (รณชิต เยาวภาพงศ์)" userId="7b53fb4d-631b-4f22-9e23-601f967142f9" providerId="ADAL" clId="{D8A86B58-19E9-48F3-9090-CBD94AB63DC8}" dt="2022-06-06T03:47:50.357" v="2283" actId="478"/>
          <ac:picMkLst>
            <pc:docMk/>
            <pc:sldMk cId="141521537" sldId="342"/>
            <ac:picMk id="11" creationId="{E678F219-0603-40B9-89FE-590744F0156D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3:47:48.229" v="2281" actId="478"/>
          <ac:picMkLst>
            <pc:docMk/>
            <pc:sldMk cId="141521537" sldId="342"/>
            <ac:picMk id="17" creationId="{696697CD-9119-4B50-8F5F-0F24EA0D8F18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3:47:46.470" v="2280" actId="478"/>
          <ac:picMkLst>
            <pc:docMk/>
            <pc:sldMk cId="141521537" sldId="342"/>
            <ac:picMk id="18" creationId="{C5B3BD29-1790-4A25-953A-2EA9DB8DD595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3:47:51.253" v="2284" actId="478"/>
          <ac:picMkLst>
            <pc:docMk/>
            <pc:sldMk cId="141521537" sldId="342"/>
            <ac:picMk id="19" creationId="{675775B1-24F2-4BC9-BE6E-7662F8C32D8C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3:47:45.357" v="2279" actId="478"/>
          <ac:picMkLst>
            <pc:docMk/>
            <pc:sldMk cId="141521537" sldId="342"/>
            <ac:picMk id="20" creationId="{70858E6D-5CCA-46F8-9287-44EDDC9C45BA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3:47:52.651" v="2285" actId="478"/>
          <ac:picMkLst>
            <pc:docMk/>
            <pc:sldMk cId="141521537" sldId="342"/>
            <ac:picMk id="21" creationId="{71242375-6A0F-4193-B7A5-965BDF86D2E2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3:47:44.390" v="2278" actId="478"/>
          <ac:picMkLst>
            <pc:docMk/>
            <pc:sldMk cId="141521537" sldId="342"/>
            <ac:picMk id="22" creationId="{C873EAD7-CA86-4108-8258-F8A32BFF7E27}"/>
          </ac:picMkLst>
        </pc:picChg>
        <pc:picChg chg="mod">
          <ac:chgData name="Ronnachit Yaowapapong (รณชิต เยาวภาพงศ์)" userId="7b53fb4d-631b-4f22-9e23-601f967142f9" providerId="ADAL" clId="{D8A86B58-19E9-48F3-9090-CBD94AB63DC8}" dt="2022-06-02T03:28:31.226" v="317"/>
          <ac:picMkLst>
            <pc:docMk/>
            <pc:sldMk cId="141521537" sldId="342"/>
            <ac:picMk id="25" creationId="{96465696-3C20-4697-99B6-F87FD4A2FFAF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3:51:27.574" v="2319" actId="478"/>
          <ac:picMkLst>
            <pc:docMk/>
            <pc:sldMk cId="141521537" sldId="342"/>
            <ac:picMk id="28" creationId="{325E52F7-8914-466D-B85C-E6F45F2545A9}"/>
          </ac:picMkLst>
        </pc:picChg>
        <pc:picChg chg="del mod">
          <ac:chgData name="Ronnachit Yaowapapong (รณชิต เยาวภาพงศ์)" userId="7b53fb4d-631b-4f22-9e23-601f967142f9" providerId="ADAL" clId="{D8A86B58-19E9-48F3-9090-CBD94AB63DC8}" dt="2022-06-06T03:52:35.607" v="2329" actId="478"/>
          <ac:picMkLst>
            <pc:docMk/>
            <pc:sldMk cId="141521537" sldId="342"/>
            <ac:picMk id="29" creationId="{B92AE0A4-69FB-43A0-8156-21355CBEB2F1}"/>
          </ac:picMkLst>
        </pc:picChg>
        <pc:picChg chg="del mod">
          <ac:chgData name="Ronnachit Yaowapapong (รณชิต เยาวภาพงศ์)" userId="7b53fb4d-631b-4f22-9e23-601f967142f9" providerId="ADAL" clId="{D8A86B58-19E9-48F3-9090-CBD94AB63DC8}" dt="2022-06-06T03:50:22.940" v="2304" actId="478"/>
          <ac:picMkLst>
            <pc:docMk/>
            <pc:sldMk cId="141521537" sldId="342"/>
            <ac:picMk id="30" creationId="{FB3CF56A-4426-4611-BA41-88FBFF754DE8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3:48:59.652" v="2294" actId="478"/>
          <ac:picMkLst>
            <pc:docMk/>
            <pc:sldMk cId="141521537" sldId="342"/>
            <ac:picMk id="31" creationId="{E5733B8F-C1E3-451F-93A8-1C4C0F9129F3}"/>
          </ac:picMkLst>
        </pc:picChg>
        <pc:picChg chg="del mod">
          <ac:chgData name="Ronnachit Yaowapapong (รณชิต เยาวภาพงศ์)" userId="7b53fb4d-631b-4f22-9e23-601f967142f9" providerId="ADAL" clId="{D8A86B58-19E9-48F3-9090-CBD94AB63DC8}" dt="2022-06-06T03:48:34.268" v="2289" actId="478"/>
          <ac:picMkLst>
            <pc:docMk/>
            <pc:sldMk cId="141521537" sldId="342"/>
            <ac:picMk id="32" creationId="{0E141E71-77AF-44E9-8139-85C4DC4682A4}"/>
          </ac:picMkLst>
        </pc:picChg>
        <pc:picChg chg="del mod">
          <ac:chgData name="Ronnachit Yaowapapong (รณชิต เยาวภาพงศ์)" userId="7b53fb4d-631b-4f22-9e23-601f967142f9" providerId="ADAL" clId="{D8A86B58-19E9-48F3-9090-CBD94AB63DC8}" dt="2022-06-06T03:53:20.374" v="2340" actId="478"/>
          <ac:picMkLst>
            <pc:docMk/>
            <pc:sldMk cId="141521537" sldId="342"/>
            <ac:picMk id="33" creationId="{2BEBB8F5-7D4C-4F6A-8BDB-93317F0BB9DB}"/>
          </ac:picMkLst>
        </pc:picChg>
        <pc:picChg chg="add mod modCrop">
          <ac:chgData name="Ronnachit Yaowapapong (รณชิต เยาวภาพงศ์)" userId="7b53fb4d-631b-4f22-9e23-601f967142f9" providerId="ADAL" clId="{D8A86B58-19E9-48F3-9090-CBD94AB63DC8}" dt="2022-06-06T03:53:24.460" v="2341" actId="1076"/>
          <ac:picMkLst>
            <pc:docMk/>
            <pc:sldMk cId="141521537" sldId="342"/>
            <ac:picMk id="52" creationId="{76909F1E-4924-4091-B4BC-D87E55A353BB}"/>
          </ac:picMkLst>
        </pc:picChg>
      </pc:sldChg>
      <pc:sldChg chg="addSp delSp modSp add mod modNotesTx">
        <pc:chgData name="Ronnachit Yaowapapong (รณชิต เยาวภาพงศ์)" userId="7b53fb4d-631b-4f22-9e23-601f967142f9" providerId="ADAL" clId="{D8A86B58-19E9-48F3-9090-CBD94AB63DC8}" dt="2022-06-06T03:57:33.510" v="2360" actId="1035"/>
        <pc:sldMkLst>
          <pc:docMk/>
          <pc:sldMk cId="845611432" sldId="343"/>
        </pc:sldMkLst>
        <pc:spChg chg="mod">
          <ac:chgData name="Ronnachit Yaowapapong (รณชิต เยาวภาพงศ์)" userId="7b53fb4d-631b-4f22-9e23-601f967142f9" providerId="ADAL" clId="{D8A86B58-19E9-48F3-9090-CBD94AB63DC8}" dt="2022-06-02T03:35:24.781" v="363"/>
          <ac:spMkLst>
            <pc:docMk/>
            <pc:sldMk cId="845611432" sldId="343"/>
            <ac:spMk id="12" creationId="{72ECF7E3-09E9-4FA2-B139-9977F4BAF79E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3:33:45.020" v="360" actId="20577"/>
          <ac:spMkLst>
            <pc:docMk/>
            <pc:sldMk cId="845611432" sldId="343"/>
            <ac:spMk id="16" creationId="{3DE1415C-6362-40B7-B6BF-16655E4C1822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3:30:11.199" v="331"/>
          <ac:spMkLst>
            <pc:docMk/>
            <pc:sldMk cId="845611432" sldId="343"/>
            <ac:spMk id="23" creationId="{BA662E96-BEA3-4556-913A-C01A0152E5AC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3:31:50.430" v="332"/>
          <ac:spMkLst>
            <pc:docMk/>
            <pc:sldMk cId="845611432" sldId="343"/>
            <ac:spMk id="26" creationId="{B4D37E11-B591-402E-8D36-FE9362F8BD2B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3:31:50.430" v="332"/>
          <ac:spMkLst>
            <pc:docMk/>
            <pc:sldMk cId="845611432" sldId="343"/>
            <ac:spMk id="27" creationId="{29AA0473-9538-41D3-A0F2-3D71F0FA2445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3:31:50.430" v="332"/>
          <ac:spMkLst>
            <pc:docMk/>
            <pc:sldMk cId="845611432" sldId="343"/>
            <ac:spMk id="29" creationId="{61E63AD2-A5E6-4929-BF4A-6A0857CCD7A9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3:31:50.430" v="332"/>
          <ac:spMkLst>
            <pc:docMk/>
            <pc:sldMk cId="845611432" sldId="343"/>
            <ac:spMk id="30" creationId="{EC8DD85C-D27C-40DD-8BC4-239C8B05962E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3:31:57.237" v="339"/>
          <ac:spMkLst>
            <pc:docMk/>
            <pc:sldMk cId="845611432" sldId="343"/>
            <ac:spMk id="38" creationId="{A159A582-3478-42F4-9827-0A84DEC2E14F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3:31:57.237" v="339"/>
          <ac:spMkLst>
            <pc:docMk/>
            <pc:sldMk cId="845611432" sldId="343"/>
            <ac:spMk id="39" creationId="{AAFAF941-B8D2-4409-82BF-5E14D415A22E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3:31:57.237" v="339"/>
          <ac:spMkLst>
            <pc:docMk/>
            <pc:sldMk cId="845611432" sldId="343"/>
            <ac:spMk id="40" creationId="{DBFB0CF6-78CD-4952-99CA-75CFCC585A66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3:31:57.237" v="339"/>
          <ac:spMkLst>
            <pc:docMk/>
            <pc:sldMk cId="845611432" sldId="343"/>
            <ac:spMk id="41" creationId="{17571F0E-4033-4B65-BE2A-85D69264552F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3:31:57.237" v="339"/>
          <ac:spMkLst>
            <pc:docMk/>
            <pc:sldMk cId="845611432" sldId="343"/>
            <ac:spMk id="42" creationId="{1A0F9809-3027-446D-9E4B-90F3AF71B1D2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3:31:57.237" v="339"/>
          <ac:spMkLst>
            <pc:docMk/>
            <pc:sldMk cId="845611432" sldId="343"/>
            <ac:spMk id="43" creationId="{724FED94-BEC2-45AC-9374-5E5C2CA5C748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3:31:57.237" v="339"/>
          <ac:spMkLst>
            <pc:docMk/>
            <pc:sldMk cId="845611432" sldId="343"/>
            <ac:spMk id="44" creationId="{7168DD6B-5BEB-4348-9906-E82500411E68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3:31:57.237" v="339"/>
          <ac:spMkLst>
            <pc:docMk/>
            <pc:sldMk cId="845611432" sldId="343"/>
            <ac:spMk id="45" creationId="{9B07ECA3-75CF-42AA-A936-1DD52B82A6CB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3:31:57.237" v="339"/>
          <ac:spMkLst>
            <pc:docMk/>
            <pc:sldMk cId="845611432" sldId="343"/>
            <ac:spMk id="46" creationId="{BAABA9DE-7E6F-4E2B-BCAD-6530C4399203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3:31:57.237" v="339"/>
          <ac:spMkLst>
            <pc:docMk/>
            <pc:sldMk cId="845611432" sldId="343"/>
            <ac:spMk id="47" creationId="{62EAA7ED-04EA-43F8-AC5C-330F8E083880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3:31:57.237" v="339"/>
          <ac:spMkLst>
            <pc:docMk/>
            <pc:sldMk cId="845611432" sldId="343"/>
            <ac:spMk id="48" creationId="{D3BAAD34-C323-40B9-A2BA-872CF259439C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3:31:57.237" v="339"/>
          <ac:spMkLst>
            <pc:docMk/>
            <pc:sldMk cId="845611432" sldId="343"/>
            <ac:spMk id="49" creationId="{E4FBC19E-D75F-4F22-B17D-AA7FA155D3CF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3:31:57.237" v="339"/>
          <ac:spMkLst>
            <pc:docMk/>
            <pc:sldMk cId="845611432" sldId="343"/>
            <ac:spMk id="50" creationId="{4D033574-EAA2-4D7A-8907-2807565DF0F3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3:31:57.237" v="339"/>
          <ac:spMkLst>
            <pc:docMk/>
            <pc:sldMk cId="845611432" sldId="343"/>
            <ac:spMk id="51" creationId="{D06230AE-C704-4559-9845-9A587E657CC0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3:32:13.702" v="340"/>
          <ac:spMkLst>
            <pc:docMk/>
            <pc:sldMk cId="845611432" sldId="343"/>
            <ac:spMk id="62" creationId="{1299565A-F6A1-47C0-AC0C-54C70EB1636C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3:32:13.702" v="340"/>
          <ac:spMkLst>
            <pc:docMk/>
            <pc:sldMk cId="845611432" sldId="343"/>
            <ac:spMk id="63" creationId="{293032BF-3D10-4FD8-9F22-D93864D02C2F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3:32:13.702" v="340"/>
          <ac:spMkLst>
            <pc:docMk/>
            <pc:sldMk cId="845611432" sldId="343"/>
            <ac:spMk id="65" creationId="{19A687CD-4549-41D1-AFC5-E70B4CF9C839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3:32:13.702" v="340"/>
          <ac:spMkLst>
            <pc:docMk/>
            <pc:sldMk cId="845611432" sldId="343"/>
            <ac:spMk id="66" creationId="{051293E0-46B6-4049-8B1A-14F17B78DDD2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19:38.352" v="2129" actId="255"/>
          <ac:spMkLst>
            <pc:docMk/>
            <pc:sldMk cId="845611432" sldId="343"/>
            <ac:spMk id="74" creationId="{2505C8EA-3E7D-4787-9D33-BEECD342DEB3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19:38.352" v="2129" actId="255"/>
          <ac:spMkLst>
            <pc:docMk/>
            <pc:sldMk cId="845611432" sldId="343"/>
            <ac:spMk id="75" creationId="{2E62F59F-8341-4859-8E54-CDA83204A2C4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19:38.352" v="2129" actId="255"/>
          <ac:spMkLst>
            <pc:docMk/>
            <pc:sldMk cId="845611432" sldId="343"/>
            <ac:spMk id="76" creationId="{8DCD6A95-C524-4348-85F7-9E69601E050A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19:38.352" v="2129" actId="255"/>
          <ac:spMkLst>
            <pc:docMk/>
            <pc:sldMk cId="845611432" sldId="343"/>
            <ac:spMk id="77" creationId="{83276B11-C973-46E4-A6B4-8FE391EA8581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19:38.352" v="2129" actId="255"/>
          <ac:spMkLst>
            <pc:docMk/>
            <pc:sldMk cId="845611432" sldId="343"/>
            <ac:spMk id="78" creationId="{0CF611B5-E772-4C10-8301-4695FA0EAF38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19:55.401" v="2132" actId="255"/>
          <ac:spMkLst>
            <pc:docMk/>
            <pc:sldMk cId="845611432" sldId="343"/>
            <ac:spMk id="79" creationId="{ABD77023-97AC-4E4F-94A7-3BE440F015B3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20:04.664" v="2133" actId="255"/>
          <ac:spMkLst>
            <pc:docMk/>
            <pc:sldMk cId="845611432" sldId="343"/>
            <ac:spMk id="80" creationId="{7A016B4E-4AB9-4F12-8AA9-33DC27B6B24A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20:08.708" v="2134" actId="255"/>
          <ac:spMkLst>
            <pc:docMk/>
            <pc:sldMk cId="845611432" sldId="343"/>
            <ac:spMk id="81" creationId="{1D12BB60-7715-4CF4-8E66-55231B0D6A14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20:11.803" v="2135" actId="255"/>
          <ac:spMkLst>
            <pc:docMk/>
            <pc:sldMk cId="845611432" sldId="343"/>
            <ac:spMk id="82" creationId="{3905A6AF-E809-4D23-9F05-741A4165CAFB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20:14.691" v="2136" actId="255"/>
          <ac:spMkLst>
            <pc:docMk/>
            <pc:sldMk cId="845611432" sldId="343"/>
            <ac:spMk id="83" creationId="{89BA51B3-EFA5-4F97-87EC-CD89093CD749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19:38.352" v="2129" actId="255"/>
          <ac:spMkLst>
            <pc:docMk/>
            <pc:sldMk cId="845611432" sldId="343"/>
            <ac:spMk id="84" creationId="{29A97CAA-E355-4CC3-BEC9-C659F2B33525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19:38.352" v="2129" actId="255"/>
          <ac:spMkLst>
            <pc:docMk/>
            <pc:sldMk cId="845611432" sldId="343"/>
            <ac:spMk id="85" creationId="{B2711F9C-A63A-4999-960E-AF0133714420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19:38.352" v="2129" actId="255"/>
          <ac:spMkLst>
            <pc:docMk/>
            <pc:sldMk cId="845611432" sldId="343"/>
            <ac:spMk id="86" creationId="{E0F8A130-7928-4C45-AA99-B577C763C2E3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19:38.352" v="2129" actId="255"/>
          <ac:spMkLst>
            <pc:docMk/>
            <pc:sldMk cId="845611432" sldId="343"/>
            <ac:spMk id="87" creationId="{723E934F-5EE9-4230-813A-AF28778952E5}"/>
          </ac:spMkLst>
        </pc:spChg>
        <pc:grpChg chg="add del mod">
          <ac:chgData name="Ronnachit Yaowapapong (รณชิต เยาวภาพงศ์)" userId="7b53fb4d-631b-4f22-9e23-601f967142f9" providerId="ADAL" clId="{D8A86B58-19E9-48F3-9090-CBD94AB63DC8}" dt="2022-06-02T03:31:57.237" v="339"/>
          <ac:grpSpMkLst>
            <pc:docMk/>
            <pc:sldMk cId="845611432" sldId="343"/>
            <ac:grpSpMk id="25" creationId="{86A61409-AACB-4FE3-91DA-68C3C661251B}"/>
          </ac:grpSpMkLst>
        </pc:grpChg>
        <pc:grpChg chg="add del mod">
          <ac:chgData name="Ronnachit Yaowapapong (รณชิต เยาวภาพงศ์)" userId="7b53fb4d-631b-4f22-9e23-601f967142f9" providerId="ADAL" clId="{D8A86B58-19E9-48F3-9090-CBD94AB63DC8}" dt="2022-06-02T03:31:57.237" v="339"/>
          <ac:grpSpMkLst>
            <pc:docMk/>
            <pc:sldMk cId="845611432" sldId="343"/>
            <ac:grpSpMk id="28" creationId="{92AD77AD-7743-4A8B-9D69-8E188DB1D976}"/>
          </ac:grpSpMkLst>
        </pc:grpChg>
        <pc:grpChg chg="add del mod">
          <ac:chgData name="Ronnachit Yaowapapong (รณชิต เยาวภาพงศ์)" userId="7b53fb4d-631b-4f22-9e23-601f967142f9" providerId="ADAL" clId="{D8A86B58-19E9-48F3-9090-CBD94AB63DC8}" dt="2022-06-02T03:31:57.237" v="339"/>
          <ac:grpSpMkLst>
            <pc:docMk/>
            <pc:sldMk cId="845611432" sldId="343"/>
            <ac:grpSpMk id="34" creationId="{B0F20AB0-6ACA-47EE-A4DD-66BE1EA52AEF}"/>
          </ac:grpSpMkLst>
        </pc:grpChg>
        <pc:grpChg chg="add mod">
          <ac:chgData name="Ronnachit Yaowapapong (รณชิต เยาวภาพงศ์)" userId="7b53fb4d-631b-4f22-9e23-601f967142f9" providerId="ADAL" clId="{D8A86B58-19E9-48F3-9090-CBD94AB63DC8}" dt="2022-06-02T03:32:18.258" v="354" actId="1035"/>
          <ac:grpSpMkLst>
            <pc:docMk/>
            <pc:sldMk cId="845611432" sldId="343"/>
            <ac:grpSpMk id="61" creationId="{53311314-B900-4A4C-80DB-62E0A6B881AD}"/>
          </ac:grpSpMkLst>
        </pc:grpChg>
        <pc:grpChg chg="add mod">
          <ac:chgData name="Ronnachit Yaowapapong (รณชิต เยาวภาพงศ์)" userId="7b53fb4d-631b-4f22-9e23-601f967142f9" providerId="ADAL" clId="{D8A86B58-19E9-48F3-9090-CBD94AB63DC8}" dt="2022-06-02T03:32:18.258" v="354" actId="1035"/>
          <ac:grpSpMkLst>
            <pc:docMk/>
            <pc:sldMk cId="845611432" sldId="343"/>
            <ac:grpSpMk id="64" creationId="{2AC50D23-1393-4B77-A64B-93308B9FD1D4}"/>
          </ac:grpSpMkLst>
        </pc:grpChg>
        <pc:grpChg chg="add del mod">
          <ac:chgData name="Ronnachit Yaowapapong (รณชิต เยาวภาพงศ์)" userId="7b53fb4d-631b-4f22-9e23-601f967142f9" providerId="ADAL" clId="{D8A86B58-19E9-48F3-9090-CBD94AB63DC8}" dt="2022-06-06T03:57:11.152" v="2348" actId="478"/>
          <ac:grpSpMkLst>
            <pc:docMk/>
            <pc:sldMk cId="845611432" sldId="343"/>
            <ac:grpSpMk id="70" creationId="{3B2ABE88-B0F8-4321-8E50-7CB43B348F40}"/>
          </ac:grpSpMkLst>
        </pc:grpChg>
        <pc:picChg chg="add del mod">
          <ac:chgData name="Ronnachit Yaowapapong (รณชิต เยาวภาพงศ์)" userId="7b53fb4d-631b-4f22-9e23-601f967142f9" providerId="ADAL" clId="{D8A86B58-19E9-48F3-9090-CBD94AB63DC8}" dt="2022-06-02T03:31:57.237" v="339"/>
          <ac:picMkLst>
            <pc:docMk/>
            <pc:sldMk cId="845611432" sldId="343"/>
            <ac:picMk id="9" creationId="{A1E13354-8675-4281-AB42-CB654D0242D5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31:57.237" v="339"/>
          <ac:picMkLst>
            <pc:docMk/>
            <pc:sldMk cId="845611432" sldId="343"/>
            <ac:picMk id="10" creationId="{BA348E41-F128-42D2-9448-4EDF8ECF61EE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31:57.237" v="339"/>
          <ac:picMkLst>
            <pc:docMk/>
            <pc:sldMk cId="845611432" sldId="343"/>
            <ac:picMk id="17" creationId="{8C05441F-D8E1-41C6-9082-4EDF21908FC7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31:57.237" v="339"/>
          <ac:picMkLst>
            <pc:docMk/>
            <pc:sldMk cId="845611432" sldId="343"/>
            <ac:picMk id="18" creationId="{C0FB5764-0FD8-47EA-8133-A01E2CA0C265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31:57.237" v="339"/>
          <ac:picMkLst>
            <pc:docMk/>
            <pc:sldMk cId="845611432" sldId="343"/>
            <ac:picMk id="19" creationId="{2DC250B5-6931-4DEB-BFA9-FA815E4A63D5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31:57.237" v="339"/>
          <ac:picMkLst>
            <pc:docMk/>
            <pc:sldMk cId="845611432" sldId="343"/>
            <ac:picMk id="20" creationId="{57A9C959-66E8-404A-BC62-F14A33472780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31:57.237" v="339"/>
          <ac:picMkLst>
            <pc:docMk/>
            <pc:sldMk cId="845611432" sldId="343"/>
            <ac:picMk id="21" creationId="{988EFD3C-E108-473C-AE61-6BD27CC1F060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31:57.237" v="339"/>
          <ac:picMkLst>
            <pc:docMk/>
            <pc:sldMk cId="845611432" sldId="343"/>
            <ac:picMk id="22" creationId="{7321F397-51D4-480F-9A6F-ED493163D817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31:57.237" v="339"/>
          <ac:picMkLst>
            <pc:docMk/>
            <pc:sldMk cId="845611432" sldId="343"/>
            <ac:picMk id="24" creationId="{0E044079-6DB1-4CBB-9321-512037FA789B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31:57.237" v="339"/>
          <ac:picMkLst>
            <pc:docMk/>
            <pc:sldMk cId="845611432" sldId="343"/>
            <ac:picMk id="31" creationId="{4C868B63-9C4E-445D-87F8-15719BFC308C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31:57.237" v="339"/>
          <ac:picMkLst>
            <pc:docMk/>
            <pc:sldMk cId="845611432" sldId="343"/>
            <ac:picMk id="32" creationId="{A0ED229A-9FB8-404B-90C1-057C2C11C32D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31:57.237" v="339"/>
          <ac:picMkLst>
            <pc:docMk/>
            <pc:sldMk cId="845611432" sldId="343"/>
            <ac:picMk id="33" creationId="{77470C84-4717-4F72-8C2F-31F32579F28A}"/>
          </ac:picMkLst>
        </pc:picChg>
        <pc:picChg chg="mod">
          <ac:chgData name="Ronnachit Yaowapapong (รณชิต เยาวภาพงศ์)" userId="7b53fb4d-631b-4f22-9e23-601f967142f9" providerId="ADAL" clId="{D8A86B58-19E9-48F3-9090-CBD94AB63DC8}" dt="2022-06-02T03:31:50.430" v="332"/>
          <ac:picMkLst>
            <pc:docMk/>
            <pc:sldMk cId="845611432" sldId="343"/>
            <ac:picMk id="35" creationId="{3D3AF26D-51A6-4E46-9714-852DCB0AF919}"/>
          </ac:picMkLst>
        </pc:picChg>
        <pc:picChg chg="mod">
          <ac:chgData name="Ronnachit Yaowapapong (รณชิต เยาวภาพงศ์)" userId="7b53fb4d-631b-4f22-9e23-601f967142f9" providerId="ADAL" clId="{D8A86B58-19E9-48F3-9090-CBD94AB63DC8}" dt="2022-06-02T03:31:50.430" v="332"/>
          <ac:picMkLst>
            <pc:docMk/>
            <pc:sldMk cId="845611432" sldId="343"/>
            <ac:picMk id="36" creationId="{81243177-7D32-4A4F-97E1-EFE076A27B6D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31:57.237" v="339"/>
          <ac:picMkLst>
            <pc:docMk/>
            <pc:sldMk cId="845611432" sldId="343"/>
            <ac:picMk id="37" creationId="{E1EB6FA0-A59B-4431-BADE-55551D388174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3:57:30.513" v="2354"/>
          <ac:picMkLst>
            <pc:docMk/>
            <pc:sldMk cId="845611432" sldId="343"/>
            <ac:picMk id="43" creationId="{7F907AF6-0DF2-4CCD-B9CD-0975B0B35898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3:57:30.513" v="2354"/>
          <ac:picMkLst>
            <pc:docMk/>
            <pc:sldMk cId="845611432" sldId="343"/>
            <ac:picMk id="44" creationId="{5D6FAB59-5CD0-4225-9AFF-7E913EE7E7A7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3:57:30.513" v="2354"/>
          <ac:picMkLst>
            <pc:docMk/>
            <pc:sldMk cId="845611432" sldId="343"/>
            <ac:picMk id="45" creationId="{1C945424-F117-45D9-B462-735CA44AF0BD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3:57:30.513" v="2354"/>
          <ac:picMkLst>
            <pc:docMk/>
            <pc:sldMk cId="845611432" sldId="343"/>
            <ac:picMk id="46" creationId="{16072C97-D04D-488B-BE45-6663143F6190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3:57:30.513" v="2354"/>
          <ac:picMkLst>
            <pc:docMk/>
            <pc:sldMk cId="845611432" sldId="343"/>
            <ac:picMk id="47" creationId="{9E2533CD-8247-48EE-9E62-71C378251F59}"/>
          </ac:picMkLst>
        </pc:picChg>
        <pc:picChg chg="add mod">
          <ac:chgData name="Ronnachit Yaowapapong (รณชิต เยาวภาพงศ์)" userId="7b53fb4d-631b-4f22-9e23-601f967142f9" providerId="ADAL" clId="{D8A86B58-19E9-48F3-9090-CBD94AB63DC8}" dt="2022-06-06T03:57:33.510" v="2360" actId="1035"/>
          <ac:picMkLst>
            <pc:docMk/>
            <pc:sldMk cId="845611432" sldId="343"/>
            <ac:picMk id="48" creationId="{A3AB025A-F783-4A04-9EA9-B66D04D53B55}"/>
          </ac:picMkLst>
        </pc:picChg>
        <pc:picChg chg="add mod">
          <ac:chgData name="Ronnachit Yaowapapong (รณชิต เยาวภาพงศ์)" userId="7b53fb4d-631b-4f22-9e23-601f967142f9" providerId="ADAL" clId="{D8A86B58-19E9-48F3-9090-CBD94AB63DC8}" dt="2022-06-06T03:57:33.510" v="2360" actId="1035"/>
          <ac:picMkLst>
            <pc:docMk/>
            <pc:sldMk cId="845611432" sldId="343"/>
            <ac:picMk id="49" creationId="{1525128E-FCD3-4BF9-B0A0-C54D2BA5826E}"/>
          </ac:picMkLst>
        </pc:picChg>
        <pc:picChg chg="add mod">
          <ac:chgData name="Ronnachit Yaowapapong (รณชิต เยาวภาพงศ์)" userId="7b53fb4d-631b-4f22-9e23-601f967142f9" providerId="ADAL" clId="{D8A86B58-19E9-48F3-9090-CBD94AB63DC8}" dt="2022-06-06T03:57:33.510" v="2360" actId="1035"/>
          <ac:picMkLst>
            <pc:docMk/>
            <pc:sldMk cId="845611432" sldId="343"/>
            <ac:picMk id="50" creationId="{6CE75FAB-6FB2-4713-9D0F-C186B6BFA83F}"/>
          </ac:picMkLst>
        </pc:picChg>
        <pc:picChg chg="add mod">
          <ac:chgData name="Ronnachit Yaowapapong (รณชิต เยาวภาพงศ์)" userId="7b53fb4d-631b-4f22-9e23-601f967142f9" providerId="ADAL" clId="{D8A86B58-19E9-48F3-9090-CBD94AB63DC8}" dt="2022-06-06T03:57:33.510" v="2360" actId="1035"/>
          <ac:picMkLst>
            <pc:docMk/>
            <pc:sldMk cId="845611432" sldId="343"/>
            <ac:picMk id="51" creationId="{74D4793A-DAB7-48E2-B81B-BAFA1F7BA60D}"/>
          </ac:picMkLst>
        </pc:picChg>
        <pc:picChg chg="add mod">
          <ac:chgData name="Ronnachit Yaowapapong (รณชิต เยาวภาพงศ์)" userId="7b53fb4d-631b-4f22-9e23-601f967142f9" providerId="ADAL" clId="{D8A86B58-19E9-48F3-9090-CBD94AB63DC8}" dt="2022-06-06T03:57:33.510" v="2360" actId="1035"/>
          <ac:picMkLst>
            <pc:docMk/>
            <pc:sldMk cId="845611432" sldId="343"/>
            <ac:picMk id="52" creationId="{4351E590-4D8C-4010-992A-BBBF5C72C19C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4:59:06.808" v="990" actId="478"/>
          <ac:picMkLst>
            <pc:docMk/>
            <pc:sldMk cId="845611432" sldId="343"/>
            <ac:picMk id="52" creationId="{BAA67124-036A-4F89-8BEA-325188CEF492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4:56:03.445" v="980" actId="478"/>
          <ac:picMkLst>
            <pc:docMk/>
            <pc:sldMk cId="845611432" sldId="343"/>
            <ac:picMk id="53" creationId="{95CF4E9F-B169-432C-B9DB-31DD5BEE0012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3:57:07.407" v="2345" actId="478"/>
          <ac:picMkLst>
            <pc:docMk/>
            <pc:sldMk cId="845611432" sldId="343"/>
            <ac:picMk id="54" creationId="{4CFEE873-370B-4693-9313-66ACBC824ACD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3:57:05.358" v="2344" actId="478"/>
          <ac:picMkLst>
            <pc:docMk/>
            <pc:sldMk cId="845611432" sldId="343"/>
            <ac:picMk id="55" creationId="{ED30C94F-56B3-4F59-8157-4D3AEB7DC20E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3:57:09.279" v="2347" actId="478"/>
          <ac:picMkLst>
            <pc:docMk/>
            <pc:sldMk cId="845611432" sldId="343"/>
            <ac:picMk id="56" creationId="{7DAC16C7-806A-4986-AA94-98F1BF7A77FC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3:57:04.335" v="2343" actId="478"/>
          <ac:picMkLst>
            <pc:docMk/>
            <pc:sldMk cId="845611432" sldId="343"/>
            <ac:picMk id="57" creationId="{C2315969-1CB7-4CDB-8E92-62F1F8126AD6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3:57:08.425" v="2346" actId="478"/>
          <ac:picMkLst>
            <pc:docMk/>
            <pc:sldMk cId="845611432" sldId="343"/>
            <ac:picMk id="58" creationId="{5397ED50-6D34-4202-8620-45CBD00C4B07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3:57:03.422" v="2342" actId="478"/>
          <ac:picMkLst>
            <pc:docMk/>
            <pc:sldMk cId="845611432" sldId="343"/>
            <ac:picMk id="59" creationId="{DA7CAC8F-F0EA-4A73-B27C-D0CB12CF67A0}"/>
          </ac:picMkLst>
        </pc:picChg>
        <pc:picChg chg="add mod">
          <ac:chgData name="Ronnachit Yaowapapong (รณชิต เยาวภาพงศ์)" userId="7b53fb4d-631b-4f22-9e23-601f967142f9" providerId="ADAL" clId="{D8A86B58-19E9-48F3-9090-CBD94AB63DC8}" dt="2022-06-02T03:32:18.258" v="354" actId="1035"/>
          <ac:picMkLst>
            <pc:docMk/>
            <pc:sldMk cId="845611432" sldId="343"/>
            <ac:picMk id="60" creationId="{20696DDD-9F19-4C62-A3E1-B35D89C8A4F7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3:57:12.655" v="2350" actId="478"/>
          <ac:picMkLst>
            <pc:docMk/>
            <pc:sldMk cId="845611432" sldId="343"/>
            <ac:picMk id="67" creationId="{2E2B90CF-2B7E-430C-B817-1A2EBD4BC2CB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3:57:13.313" v="2351" actId="478"/>
          <ac:picMkLst>
            <pc:docMk/>
            <pc:sldMk cId="845611432" sldId="343"/>
            <ac:picMk id="68" creationId="{A4D0ACFE-8B29-49EB-8C14-449DB661794B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3:57:11.866" v="2349" actId="478"/>
          <ac:picMkLst>
            <pc:docMk/>
            <pc:sldMk cId="845611432" sldId="343"/>
            <ac:picMk id="69" creationId="{08C5E628-690D-48B5-9B50-EF824852395F}"/>
          </ac:picMkLst>
        </pc:picChg>
        <pc:picChg chg="mod">
          <ac:chgData name="Ronnachit Yaowapapong (รณชิต เยาวภาพงศ์)" userId="7b53fb4d-631b-4f22-9e23-601f967142f9" providerId="ADAL" clId="{D8A86B58-19E9-48F3-9090-CBD94AB63DC8}" dt="2022-06-02T03:32:13.702" v="340"/>
          <ac:picMkLst>
            <pc:docMk/>
            <pc:sldMk cId="845611432" sldId="343"/>
            <ac:picMk id="71" creationId="{3565A9A6-84D4-462C-8DF3-67571E7BEDA8}"/>
          </ac:picMkLst>
        </pc:picChg>
        <pc:picChg chg="mod">
          <ac:chgData name="Ronnachit Yaowapapong (รณชิต เยาวภาพงศ์)" userId="7b53fb4d-631b-4f22-9e23-601f967142f9" providerId="ADAL" clId="{D8A86B58-19E9-48F3-9090-CBD94AB63DC8}" dt="2022-06-02T03:32:13.702" v="340"/>
          <ac:picMkLst>
            <pc:docMk/>
            <pc:sldMk cId="845611432" sldId="343"/>
            <ac:picMk id="72" creationId="{CB44B6D9-DDF5-4B5C-BB72-9F7EC886892B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3:57:14.174" v="2352" actId="478"/>
          <ac:picMkLst>
            <pc:docMk/>
            <pc:sldMk cId="845611432" sldId="343"/>
            <ac:picMk id="73" creationId="{E336F131-9B50-44C2-B9DE-7C734FB0D7EF}"/>
          </ac:picMkLst>
        </pc:picChg>
      </pc:sldChg>
      <pc:sldChg chg="addSp delSp modSp add mod modNotesTx">
        <pc:chgData name="Ronnachit Yaowapapong (รณชิต เยาวภาพงศ์)" userId="7b53fb4d-631b-4f22-9e23-601f967142f9" providerId="ADAL" clId="{D8A86B58-19E9-48F3-9090-CBD94AB63DC8}" dt="2022-06-06T04:25:13.900" v="2566" actId="478"/>
        <pc:sldMkLst>
          <pc:docMk/>
          <pc:sldMk cId="1445057462" sldId="344"/>
        </pc:sldMkLst>
        <pc:spChg chg="add del">
          <ac:chgData name="Ronnachit Yaowapapong (รณชิต เยาวภาพงศ์)" userId="7b53fb4d-631b-4f22-9e23-601f967142f9" providerId="ADAL" clId="{D8A86B58-19E9-48F3-9090-CBD94AB63DC8}" dt="2022-06-02T03:56:45.078" v="691" actId="478"/>
          <ac:spMkLst>
            <pc:docMk/>
            <pc:sldMk cId="1445057462" sldId="344"/>
            <ac:spMk id="2" creationId="{A2721F27-BB0C-4A1F-BFCB-5AE756D658CB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6T04:14:50.524" v="2398" actId="1076"/>
          <ac:spMkLst>
            <pc:docMk/>
            <pc:sldMk cId="1445057462" sldId="344"/>
            <ac:spMk id="7" creationId="{CE4F81B3-82CB-45C6-B288-67D25D9105EB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6T04:15:14.621" v="2412" actId="1076"/>
          <ac:spMkLst>
            <pc:docMk/>
            <pc:sldMk cId="1445057462" sldId="344"/>
            <ac:spMk id="9" creationId="{EB458A13-203A-4A2C-B59F-C800DB93F0A3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6T04:15:51.953" v="2422" actId="13822"/>
          <ac:spMkLst>
            <pc:docMk/>
            <pc:sldMk cId="1445057462" sldId="344"/>
            <ac:spMk id="10" creationId="{CE4F81B3-82CB-45C6-B288-67D25D9105EB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3:36:07.220" v="365"/>
          <ac:spMkLst>
            <pc:docMk/>
            <pc:sldMk cId="1445057462" sldId="344"/>
            <ac:spMk id="12" creationId="{72ECF7E3-09E9-4FA2-B139-9977F4BAF79E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3:36:09.947" v="367" actId="20577"/>
          <ac:spMkLst>
            <pc:docMk/>
            <pc:sldMk cId="1445057462" sldId="344"/>
            <ac:spMk id="16" creationId="{3DE1415C-6362-40B7-B6BF-16655E4C1822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6T04:19:07.394" v="2453" actId="27803"/>
          <ac:spMkLst>
            <pc:docMk/>
            <pc:sldMk cId="1445057462" sldId="344"/>
            <ac:spMk id="17" creationId="{CE4F81B3-82CB-45C6-B288-67D25D9105EB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6T04:20:06.083" v="2463" actId="27803"/>
          <ac:spMkLst>
            <pc:docMk/>
            <pc:sldMk cId="1445057462" sldId="344"/>
            <ac:spMk id="21" creationId="{13DC2AA0-A0B0-44DB-9DD0-42EABCD331AB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3:41:51.468" v="380"/>
          <ac:spMkLst>
            <pc:docMk/>
            <pc:sldMk cId="1445057462" sldId="344"/>
            <ac:spMk id="21" creationId="{3FD7156A-5546-4704-B786-FAAED8C39B5B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6T04:20:06.083" v="2463" actId="27803"/>
          <ac:spMkLst>
            <pc:docMk/>
            <pc:sldMk cId="1445057462" sldId="344"/>
            <ac:spMk id="22" creationId="{DB0EF43C-78B3-45F3-B689-E91EA1789F16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3:49:10.535" v="555" actId="1037"/>
          <ac:spMkLst>
            <pc:docMk/>
            <pc:sldMk cId="1445057462" sldId="344"/>
            <ac:spMk id="23" creationId="{BA662E96-BEA3-4556-913A-C01A0152E5AC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3:41:51.468" v="380"/>
          <ac:spMkLst>
            <pc:docMk/>
            <pc:sldMk cId="1445057462" sldId="344"/>
            <ac:spMk id="26" creationId="{9A2524D5-F2A1-4B3E-AEB2-B0B7D35BA712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3:41:51.468" v="380"/>
          <ac:spMkLst>
            <pc:docMk/>
            <pc:sldMk cId="1445057462" sldId="344"/>
            <ac:spMk id="27" creationId="{0218BF9D-1DE6-40E8-AA4E-74C8F8D0DC0D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6T04:21:04.747" v="2472" actId="27803"/>
          <ac:spMkLst>
            <pc:docMk/>
            <pc:sldMk cId="1445057462" sldId="344"/>
            <ac:spMk id="27" creationId="{4F00462D-7116-432D-B03B-6A7CE14A05EA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6T04:21:04.747" v="2472" actId="27803"/>
          <ac:spMkLst>
            <pc:docMk/>
            <pc:sldMk cId="1445057462" sldId="344"/>
            <ac:spMk id="28" creationId="{846A3791-4E23-4D77-A9C4-9788B959DBE4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6T04:21:49.061" v="2488" actId="207"/>
          <ac:spMkLst>
            <pc:docMk/>
            <pc:sldMk cId="1445057462" sldId="344"/>
            <ac:spMk id="30" creationId="{21DD1BE1-2FCB-4465-9AE6-14D302BE32A0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3:41:51.468" v="380"/>
          <ac:spMkLst>
            <pc:docMk/>
            <pc:sldMk cId="1445057462" sldId="344"/>
            <ac:spMk id="30" creationId="{E02E98A3-C0A0-40FF-B21D-E6EFAB45618E}"/>
          </ac:spMkLst>
        </pc:spChg>
        <pc:spChg chg="del mod">
          <ac:chgData name="Ronnachit Yaowapapong (รณชิต เยาวภาพงศ์)" userId="7b53fb4d-631b-4f22-9e23-601f967142f9" providerId="ADAL" clId="{D8A86B58-19E9-48F3-9090-CBD94AB63DC8}" dt="2022-06-06T04:23:30.077" v="2545" actId="478"/>
          <ac:spMkLst>
            <pc:docMk/>
            <pc:sldMk cId="1445057462" sldId="344"/>
            <ac:spMk id="31" creationId="{80022324-BED8-4039-809C-0E7737EB176B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3:41:54.644" v="381"/>
          <ac:spMkLst>
            <pc:docMk/>
            <pc:sldMk cId="1445057462" sldId="344"/>
            <ac:spMk id="31" creationId="{EF711D5E-7A73-44B0-BE92-D6BDC1DFC4E1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3:41:54.644" v="381"/>
          <ac:spMkLst>
            <pc:docMk/>
            <pc:sldMk cId="1445057462" sldId="344"/>
            <ac:spMk id="32" creationId="{8F7F172B-CF89-415B-B8CE-3349E72D157C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3:41:54.644" v="381"/>
          <ac:spMkLst>
            <pc:docMk/>
            <pc:sldMk cId="1445057462" sldId="344"/>
            <ac:spMk id="33" creationId="{FC33045C-3C40-4575-AEF1-0E2B464FBF41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3:41:54.644" v="381"/>
          <ac:spMkLst>
            <pc:docMk/>
            <pc:sldMk cId="1445057462" sldId="344"/>
            <ac:spMk id="34" creationId="{CF79B0CC-4090-4724-A97E-82167476324A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3:42:16.085" v="382"/>
          <ac:spMkLst>
            <pc:docMk/>
            <pc:sldMk cId="1445057462" sldId="344"/>
            <ac:spMk id="44" creationId="{33549EAA-5C5C-455E-AE3A-F1346FA1515A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3:42:16.085" v="382"/>
          <ac:spMkLst>
            <pc:docMk/>
            <pc:sldMk cId="1445057462" sldId="344"/>
            <ac:spMk id="48" creationId="{010476E9-AB6B-4EB6-9789-EACB957E2C7A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3:42:16.085" v="382"/>
          <ac:spMkLst>
            <pc:docMk/>
            <pc:sldMk cId="1445057462" sldId="344"/>
            <ac:spMk id="49" creationId="{F12382CB-7766-4038-B631-ECB1D9C4838F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3:42:16.085" v="382"/>
          <ac:spMkLst>
            <pc:docMk/>
            <pc:sldMk cId="1445057462" sldId="344"/>
            <ac:spMk id="52" creationId="{FD39EC18-BE42-4374-A353-74245D30EA6E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20:38.083" v="2138" actId="255"/>
          <ac:spMkLst>
            <pc:docMk/>
            <pc:sldMk cId="1445057462" sldId="344"/>
            <ac:spMk id="53" creationId="{46FF2D8E-AA7B-4D3C-84BC-BF6FB0D95742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20:45.460" v="2139" actId="255"/>
          <ac:spMkLst>
            <pc:docMk/>
            <pc:sldMk cId="1445057462" sldId="344"/>
            <ac:spMk id="54" creationId="{5C8EE9E8-7945-4F6A-86C2-E050B29C14FD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6T04:22:41.003" v="2540" actId="20577"/>
          <ac:spMkLst>
            <pc:docMk/>
            <pc:sldMk cId="1445057462" sldId="344"/>
            <ac:spMk id="55" creationId="{E2E2D0E0-B74A-4EE7-9891-FCB40620E003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21:00.041" v="2140" actId="255"/>
          <ac:spMkLst>
            <pc:docMk/>
            <pc:sldMk cId="1445057462" sldId="344"/>
            <ac:spMk id="56" creationId="{056924BF-59EA-4181-99F8-33482F73D5EC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21:17.347" v="2151" actId="255"/>
          <ac:spMkLst>
            <pc:docMk/>
            <pc:sldMk cId="1445057462" sldId="344"/>
            <ac:spMk id="62" creationId="{733290C2-6EE1-4634-8668-079F2A2582B0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3:58:32.129" v="775" actId="14100"/>
          <ac:spMkLst>
            <pc:docMk/>
            <pc:sldMk cId="1445057462" sldId="344"/>
            <ac:spMk id="63" creationId="{2ED4FECC-CAE5-4BED-AB67-0046350C2624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3:58:39.805" v="797" actId="1035"/>
          <ac:spMkLst>
            <pc:docMk/>
            <pc:sldMk cId="1445057462" sldId="344"/>
            <ac:spMk id="64" creationId="{0AA2EA36-2F0C-4013-BFE0-438301FFA638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3:58:22.594" v="763" actId="1036"/>
          <ac:spMkLst>
            <pc:docMk/>
            <pc:sldMk cId="1445057462" sldId="344"/>
            <ac:spMk id="66" creationId="{2A323EDC-CD04-41A6-8EDB-FE6EB31F5CC8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21:25.451" v="2152" actId="255"/>
          <ac:spMkLst>
            <pc:docMk/>
            <pc:sldMk cId="1445057462" sldId="344"/>
            <ac:spMk id="67" creationId="{FA8F83A2-BD94-4EDC-8C29-C7B1C748F2F3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3:52:16.849" v="633"/>
          <ac:spMkLst>
            <pc:docMk/>
            <pc:sldMk cId="1445057462" sldId="344"/>
            <ac:spMk id="69" creationId="{7F889FD1-BC2C-4A2B-9D4F-86E5D2B52E63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6T04:22:19.745" v="2526" actId="1076"/>
          <ac:spMkLst>
            <pc:docMk/>
            <pc:sldMk cId="1445057462" sldId="344"/>
            <ac:spMk id="75" creationId="{A72DD663-A409-406D-87B3-134164A5553D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6T04:23:16.648" v="2544" actId="1076"/>
          <ac:spMkLst>
            <pc:docMk/>
            <pc:sldMk cId="1445057462" sldId="344"/>
            <ac:spMk id="76" creationId="{24D0DDD8-ABEC-4B4A-AD80-A56918CC5FF1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6T04:23:09.154" v="2543" actId="1076"/>
          <ac:spMkLst>
            <pc:docMk/>
            <pc:sldMk cId="1445057462" sldId="344"/>
            <ac:spMk id="77" creationId="{6A371EDC-05CC-4A7E-9D79-FE040282C898}"/>
          </ac:spMkLst>
        </pc:spChg>
        <pc:grpChg chg="add del mod">
          <ac:chgData name="Ronnachit Yaowapapong (รณชิต เยาวภาพงศ์)" userId="7b53fb4d-631b-4f22-9e23-601f967142f9" providerId="ADAL" clId="{D8A86B58-19E9-48F3-9090-CBD94AB63DC8}" dt="2022-06-02T03:41:54.644" v="381"/>
          <ac:grpSpMkLst>
            <pc:docMk/>
            <pc:sldMk cId="1445057462" sldId="344"/>
            <ac:grpSpMk id="20" creationId="{36A3F5D9-3850-465E-A8BD-1006BBC20339}"/>
          </ac:grpSpMkLst>
        </pc:grpChg>
        <pc:grpChg chg="add del mod">
          <ac:chgData name="Ronnachit Yaowapapong (รณชิต เยาวภาพงศ์)" userId="7b53fb4d-631b-4f22-9e23-601f967142f9" providerId="ADAL" clId="{D8A86B58-19E9-48F3-9090-CBD94AB63DC8}" dt="2022-06-06T04:20:06.083" v="2463" actId="27803"/>
          <ac:grpSpMkLst>
            <pc:docMk/>
            <pc:sldMk cId="1445057462" sldId="344"/>
            <ac:grpSpMk id="20" creationId="{5197820E-94F7-4F41-BFEF-F708B74A6B71}"/>
          </ac:grpSpMkLst>
        </pc:grpChg>
        <pc:grpChg chg="add del mod">
          <ac:chgData name="Ronnachit Yaowapapong (รณชิต เยาวภาพงศ์)" userId="7b53fb4d-631b-4f22-9e23-601f967142f9" providerId="ADAL" clId="{D8A86B58-19E9-48F3-9090-CBD94AB63DC8}" dt="2022-06-02T03:41:54.644" v="381"/>
          <ac:grpSpMkLst>
            <pc:docMk/>
            <pc:sldMk cId="1445057462" sldId="344"/>
            <ac:grpSpMk id="22" creationId="{083C5B1C-DCEC-420E-8E4D-526481796D96}"/>
          </ac:grpSpMkLst>
        </pc:grpChg>
        <pc:grpChg chg="mod">
          <ac:chgData name="Ronnachit Yaowapapong (รณชิต เยาวภาพงศ์)" userId="7b53fb4d-631b-4f22-9e23-601f967142f9" providerId="ADAL" clId="{D8A86B58-19E9-48F3-9090-CBD94AB63DC8}" dt="2022-06-02T03:41:51.468" v="380"/>
          <ac:grpSpMkLst>
            <pc:docMk/>
            <pc:sldMk cId="1445057462" sldId="344"/>
            <ac:grpSpMk id="24" creationId="{E967199E-D888-46E8-8897-EFB3D0F76088}"/>
          </ac:grpSpMkLst>
        </pc:grpChg>
        <pc:grpChg chg="mod">
          <ac:chgData name="Ronnachit Yaowapapong (รณชิต เยาวภาพงศ์)" userId="7b53fb4d-631b-4f22-9e23-601f967142f9" providerId="ADAL" clId="{D8A86B58-19E9-48F3-9090-CBD94AB63DC8}" dt="2022-06-02T03:41:51.468" v="380"/>
          <ac:grpSpMkLst>
            <pc:docMk/>
            <pc:sldMk cId="1445057462" sldId="344"/>
            <ac:grpSpMk id="25" creationId="{076E007B-476D-4691-BE2B-31F5D0949B25}"/>
          </ac:grpSpMkLst>
        </pc:grpChg>
        <pc:grpChg chg="add del mod">
          <ac:chgData name="Ronnachit Yaowapapong (รณชิต เยาวภาพงศ์)" userId="7b53fb4d-631b-4f22-9e23-601f967142f9" providerId="ADAL" clId="{D8A86B58-19E9-48F3-9090-CBD94AB63DC8}" dt="2022-06-06T04:21:04.747" v="2472" actId="27803"/>
          <ac:grpSpMkLst>
            <pc:docMk/>
            <pc:sldMk cId="1445057462" sldId="344"/>
            <ac:grpSpMk id="26" creationId="{795C8863-5E3A-45E4-B0AA-8817174BE585}"/>
          </ac:grpSpMkLst>
        </pc:grpChg>
        <pc:grpChg chg="add del mod">
          <ac:chgData name="Ronnachit Yaowapapong (รณชิต เยาวภาพงศ์)" userId="7b53fb4d-631b-4f22-9e23-601f967142f9" providerId="ADAL" clId="{D8A86B58-19E9-48F3-9090-CBD94AB63DC8}" dt="2022-06-02T03:41:54.644" v="381"/>
          <ac:grpSpMkLst>
            <pc:docMk/>
            <pc:sldMk cId="1445057462" sldId="344"/>
            <ac:grpSpMk id="29" creationId="{05300DC2-3E54-40B8-B819-24BC5B477E19}"/>
          </ac:grpSpMkLst>
        </pc:grpChg>
        <pc:grpChg chg="del mod">
          <ac:chgData name="Ronnachit Yaowapapong (รณชิต เยาวภาพงศ์)" userId="7b53fb4d-631b-4f22-9e23-601f967142f9" providerId="ADAL" clId="{D8A86B58-19E9-48F3-9090-CBD94AB63DC8}" dt="2022-06-06T04:21:10.925" v="2476" actId="27803"/>
          <ac:grpSpMkLst>
            <pc:docMk/>
            <pc:sldMk cId="1445057462" sldId="344"/>
            <ac:grpSpMk id="29" creationId="{CC5CCED4-440F-467C-A4CC-4D4A37DE648B}"/>
          </ac:grpSpMkLst>
        </pc:grpChg>
        <pc:grpChg chg="add mod">
          <ac:chgData name="Ronnachit Yaowapapong (รณชิต เยาวภาพงศ์)" userId="7b53fb4d-631b-4f22-9e23-601f967142f9" providerId="ADAL" clId="{D8A86B58-19E9-48F3-9090-CBD94AB63DC8}" dt="2022-06-02T03:58:22.594" v="763" actId="1036"/>
          <ac:grpSpMkLst>
            <pc:docMk/>
            <pc:sldMk cId="1445057462" sldId="344"/>
            <ac:grpSpMk id="43" creationId="{C88C8E80-068B-4537-8EB2-B1B268C6F0E3}"/>
          </ac:grpSpMkLst>
        </pc:grpChg>
        <pc:grpChg chg="add mod">
          <ac:chgData name="Ronnachit Yaowapapong (รณชิต เยาวภาพงศ์)" userId="7b53fb4d-631b-4f22-9e23-601f967142f9" providerId="ADAL" clId="{D8A86B58-19E9-48F3-9090-CBD94AB63DC8}" dt="2022-06-02T03:58:22.594" v="763" actId="1036"/>
          <ac:grpSpMkLst>
            <pc:docMk/>
            <pc:sldMk cId="1445057462" sldId="344"/>
            <ac:grpSpMk id="45" creationId="{E39DF41F-3EEA-4211-B817-490C897F3295}"/>
          </ac:grpSpMkLst>
        </pc:grpChg>
        <pc:grpChg chg="mod">
          <ac:chgData name="Ronnachit Yaowapapong (รณชิต เยาวภาพงศ์)" userId="7b53fb4d-631b-4f22-9e23-601f967142f9" providerId="ADAL" clId="{D8A86B58-19E9-48F3-9090-CBD94AB63DC8}" dt="2022-06-02T03:42:16.085" v="382"/>
          <ac:grpSpMkLst>
            <pc:docMk/>
            <pc:sldMk cId="1445057462" sldId="344"/>
            <ac:grpSpMk id="46" creationId="{C0A81C42-C6E7-4C0E-A4B2-4E2A4FE97C01}"/>
          </ac:grpSpMkLst>
        </pc:grpChg>
        <pc:grpChg chg="mod">
          <ac:chgData name="Ronnachit Yaowapapong (รณชิต เยาวภาพงศ์)" userId="7b53fb4d-631b-4f22-9e23-601f967142f9" providerId="ADAL" clId="{D8A86B58-19E9-48F3-9090-CBD94AB63DC8}" dt="2022-06-02T03:42:16.085" v="382"/>
          <ac:grpSpMkLst>
            <pc:docMk/>
            <pc:sldMk cId="1445057462" sldId="344"/>
            <ac:grpSpMk id="47" creationId="{0A6D5212-DB79-4C93-BCDC-8F86133F945F}"/>
          </ac:grpSpMkLst>
        </pc:grpChg>
        <pc:grpChg chg="add mod">
          <ac:chgData name="Ronnachit Yaowapapong (รณชิต เยาวภาพงศ์)" userId="7b53fb4d-631b-4f22-9e23-601f967142f9" providerId="ADAL" clId="{D8A86B58-19E9-48F3-9090-CBD94AB63DC8}" dt="2022-06-02T03:58:22.594" v="763" actId="1036"/>
          <ac:grpSpMkLst>
            <pc:docMk/>
            <pc:sldMk cId="1445057462" sldId="344"/>
            <ac:grpSpMk id="51" creationId="{65A023DB-3363-4261-9E42-6845D2E28C64}"/>
          </ac:grpSpMkLst>
        </pc:grpChg>
        <pc:grpChg chg="add del mod">
          <ac:chgData name="Ronnachit Yaowapapong (รณชิต เยาวภาพงศ์)" userId="7b53fb4d-631b-4f22-9e23-601f967142f9" providerId="ADAL" clId="{D8A86B58-19E9-48F3-9090-CBD94AB63DC8}" dt="2022-06-02T03:55:58.950" v="689" actId="478"/>
          <ac:grpSpMkLst>
            <pc:docMk/>
            <pc:sldMk cId="1445057462" sldId="344"/>
            <ac:grpSpMk id="68" creationId="{3E9AF737-ADFD-4CB5-B748-776C53E5A7D8}"/>
          </ac:grpSpMkLst>
        </pc:grpChg>
        <pc:picChg chg="add del mod ord">
          <ac:chgData name="Ronnachit Yaowapapong (รณชิต เยาวภาพงศ์)" userId="7b53fb4d-631b-4f22-9e23-601f967142f9" providerId="ADAL" clId="{D8A86B58-19E9-48F3-9090-CBD94AB63DC8}" dt="2022-06-06T04:12:30.646" v="2381" actId="478"/>
          <ac:picMkLst>
            <pc:docMk/>
            <pc:sldMk cId="1445057462" sldId="344"/>
            <ac:picMk id="3" creationId="{52A47832-28AF-48BB-819A-E29471D93B24}"/>
          </ac:picMkLst>
        </pc:picChg>
        <pc:picChg chg="add del mod modCrop">
          <ac:chgData name="Ronnachit Yaowapapong (รณชิต เยาวภาพงศ์)" userId="7b53fb4d-631b-4f22-9e23-601f967142f9" providerId="ADAL" clId="{D8A86B58-19E9-48F3-9090-CBD94AB63DC8}" dt="2022-06-06T04:21:22.804" v="2482" actId="478"/>
          <ac:picMkLst>
            <pc:docMk/>
            <pc:sldMk cId="1445057462" sldId="344"/>
            <ac:picMk id="5" creationId="{CE4F81B3-82CB-45C6-B288-67D25D9105EB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41:54.644" v="381"/>
          <ac:picMkLst>
            <pc:docMk/>
            <pc:sldMk cId="1445057462" sldId="344"/>
            <ac:picMk id="9" creationId="{86A1AE39-43AB-436C-B48C-4E3980EB02BC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41:54.644" v="381"/>
          <ac:picMkLst>
            <pc:docMk/>
            <pc:sldMk cId="1445057462" sldId="344"/>
            <ac:picMk id="10" creationId="{A2B8053C-38CA-4409-A72A-24A048182F70}"/>
          </ac:picMkLst>
        </pc:picChg>
        <pc:picChg chg="mod ord">
          <ac:chgData name="Ronnachit Yaowapapong (รณชิต เยาวภาพงศ์)" userId="7b53fb4d-631b-4f22-9e23-601f967142f9" providerId="ADAL" clId="{D8A86B58-19E9-48F3-9090-CBD94AB63DC8}" dt="2022-06-06T04:24:38.031" v="2558" actId="167"/>
          <ac:picMkLst>
            <pc:docMk/>
            <pc:sldMk cId="1445057462" sldId="344"/>
            <ac:picMk id="11" creationId="{E678F219-0603-40B9-89FE-590744F0156D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41:54.644" v="381"/>
          <ac:picMkLst>
            <pc:docMk/>
            <pc:sldMk cId="1445057462" sldId="344"/>
            <ac:picMk id="17" creationId="{9F201AEF-9890-4EEE-B277-3AA6AEE8EDEA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41:54.644" v="381"/>
          <ac:picMkLst>
            <pc:docMk/>
            <pc:sldMk cId="1445057462" sldId="344"/>
            <ac:picMk id="18" creationId="{5C70E462-67BD-4E13-B370-F047F2B9B04F}"/>
          </ac:picMkLst>
        </pc:picChg>
        <pc:picChg chg="add del mod modCrop">
          <ac:chgData name="Ronnachit Yaowapapong (รณชิต เยาวภาพงศ์)" userId="7b53fb4d-631b-4f22-9e23-601f967142f9" providerId="ADAL" clId="{D8A86B58-19E9-48F3-9090-CBD94AB63DC8}" dt="2022-06-06T04:20:28.017" v="2467" actId="478"/>
          <ac:picMkLst>
            <pc:docMk/>
            <pc:sldMk cId="1445057462" sldId="344"/>
            <ac:picMk id="19" creationId="{3EDC09EF-049D-4FFB-A0C1-A3E744674D15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41:54.644" v="381"/>
          <ac:picMkLst>
            <pc:docMk/>
            <pc:sldMk cId="1445057462" sldId="344"/>
            <ac:picMk id="19" creationId="{BC198F9B-69F6-420A-BF00-23AA45CDE521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21:10.925" v="2476" actId="27803"/>
          <ac:picMkLst>
            <pc:docMk/>
            <pc:sldMk cId="1445057462" sldId="344"/>
            <ac:picMk id="25" creationId="{CA882848-DE6E-46B8-B5B7-91B5892DB611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41:54.644" v="381"/>
          <ac:picMkLst>
            <pc:docMk/>
            <pc:sldMk cId="1445057462" sldId="344"/>
            <ac:picMk id="28" creationId="{D8E16B16-B613-434F-BB5D-6F0C66416A0A}"/>
          </ac:picMkLst>
        </pc:picChg>
        <pc:picChg chg="add mod ord">
          <ac:chgData name="Ronnachit Yaowapapong (รณชิต เยาวภาพงศ์)" userId="7b53fb4d-631b-4f22-9e23-601f967142f9" providerId="ADAL" clId="{D8A86B58-19E9-48F3-9090-CBD94AB63DC8}" dt="2022-06-06T04:25:12.219" v="2565" actId="207"/>
          <ac:picMkLst>
            <pc:docMk/>
            <pc:sldMk cId="1445057462" sldId="344"/>
            <ac:picMk id="33" creationId="{183DB6AD-4B01-4E8C-BD58-9687B6976EC2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41:54.644" v="381"/>
          <ac:picMkLst>
            <pc:docMk/>
            <pc:sldMk cId="1445057462" sldId="344"/>
            <ac:picMk id="35" creationId="{02F92AC8-9383-46CA-AA9E-3812502B94FC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41:54.644" v="381"/>
          <ac:picMkLst>
            <pc:docMk/>
            <pc:sldMk cId="1445057462" sldId="344"/>
            <ac:picMk id="36" creationId="{2D38ACBE-BA1A-4845-B3A8-2D9F322681F2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41:54.644" v="381"/>
          <ac:picMkLst>
            <pc:docMk/>
            <pc:sldMk cId="1445057462" sldId="344"/>
            <ac:picMk id="37" creationId="{27F04ACE-EA2D-4891-8E0C-FDF19505F4BD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44:51.453" v="430" actId="478"/>
          <ac:picMkLst>
            <pc:docMk/>
            <pc:sldMk cId="1445057462" sldId="344"/>
            <ac:picMk id="38" creationId="{DD50F1E2-DD97-4825-86F4-26FD30C7DCF1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48:55.968" v="549" actId="478"/>
          <ac:picMkLst>
            <pc:docMk/>
            <pc:sldMk cId="1445057462" sldId="344"/>
            <ac:picMk id="39" creationId="{792E62E2-3653-4E3C-A818-1EFC7D5EC739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44:50.486" v="429" actId="478"/>
          <ac:picMkLst>
            <pc:docMk/>
            <pc:sldMk cId="1445057462" sldId="344"/>
            <ac:picMk id="40" creationId="{213B8308-41E0-48C2-B271-5E02D723138F}"/>
          </ac:picMkLst>
        </pc:picChg>
        <pc:picChg chg="add del mod ord">
          <ac:chgData name="Ronnachit Yaowapapong (รณชิต เยาวภาพงศ์)" userId="7b53fb4d-631b-4f22-9e23-601f967142f9" providerId="ADAL" clId="{D8A86B58-19E9-48F3-9090-CBD94AB63DC8}" dt="2022-06-06T04:13:46.756" v="2386" actId="478"/>
          <ac:picMkLst>
            <pc:docMk/>
            <pc:sldMk cId="1445057462" sldId="344"/>
            <ac:picMk id="40" creationId="{275B44AD-FFFA-42CF-8C0C-7628FA1547FA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10:51.072" v="2368" actId="478"/>
          <ac:picMkLst>
            <pc:docMk/>
            <pc:sldMk cId="1445057462" sldId="344"/>
            <ac:picMk id="41" creationId="{EDFA8B79-AB30-4447-9A33-08F5AD2B2E78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10:51.983" v="2369" actId="478"/>
          <ac:picMkLst>
            <pc:docMk/>
            <pc:sldMk cId="1445057462" sldId="344"/>
            <ac:picMk id="42" creationId="{D12B03B4-9A7D-4EC8-8F33-008738C5F7FF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10:49.433" v="2367" actId="478"/>
          <ac:picMkLst>
            <pc:docMk/>
            <pc:sldMk cId="1445057462" sldId="344"/>
            <ac:picMk id="50" creationId="{86D45ED0-3CBE-4552-8E16-DCB4C6364150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21:54.425" v="2489" actId="478"/>
          <ac:picMkLst>
            <pc:docMk/>
            <pc:sldMk cId="1445057462" sldId="344"/>
            <ac:picMk id="57" creationId="{7BAA783E-6D84-483D-B3F7-D95A63FE2E90}"/>
          </ac:picMkLst>
        </pc:picChg>
        <pc:picChg chg="add mod">
          <ac:chgData name="Ronnachit Yaowapapong (รณชิต เยาวภาพงศ์)" userId="7b53fb4d-631b-4f22-9e23-601f967142f9" providerId="ADAL" clId="{D8A86B58-19E9-48F3-9090-CBD94AB63DC8}" dt="2022-06-02T03:58:22.594" v="763" actId="1036"/>
          <ac:picMkLst>
            <pc:docMk/>
            <pc:sldMk cId="1445057462" sldId="344"/>
            <ac:picMk id="58" creationId="{61C73007-B5EB-4092-B208-5F6D6402BA21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24:35.371" v="2557" actId="478"/>
          <ac:picMkLst>
            <pc:docMk/>
            <pc:sldMk cId="1445057462" sldId="344"/>
            <ac:picMk id="59" creationId="{862CD8C9-772F-4634-A75F-2258603D4EF1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11:23.561" v="2378" actId="478"/>
          <ac:picMkLst>
            <pc:docMk/>
            <pc:sldMk cId="1445057462" sldId="344"/>
            <ac:picMk id="60" creationId="{9181E2E3-4DC2-4B8F-9F9D-19B517CF47B3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45:46.126" v="459"/>
          <ac:picMkLst>
            <pc:docMk/>
            <pc:sldMk cId="1445057462" sldId="344"/>
            <ac:picMk id="60" creationId="{D377F16D-912A-4F94-A5C9-421425AACEE3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10:52.728" v="2370" actId="478"/>
          <ac:picMkLst>
            <pc:docMk/>
            <pc:sldMk cId="1445057462" sldId="344"/>
            <ac:picMk id="61" creationId="{9EC71D29-456F-4558-BED1-63B1A3FB9286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48:36.094" v="543" actId="478"/>
          <ac:picMkLst>
            <pc:docMk/>
            <pc:sldMk cId="1445057462" sldId="344"/>
            <ac:picMk id="65" creationId="{0443E0D3-58AA-4051-B199-E112762675B8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16:14.550" v="2427" actId="478"/>
          <ac:picMkLst>
            <pc:docMk/>
            <pc:sldMk cId="1445057462" sldId="344"/>
            <ac:picMk id="65" creationId="{B3A5133D-EDE1-4CD3-80B7-01CDE5B3B711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15:17.618" v="2415"/>
          <ac:picMkLst>
            <pc:docMk/>
            <pc:sldMk cId="1445057462" sldId="344"/>
            <ac:picMk id="68" creationId="{EB458A13-203A-4A2C-B59F-C800DB93F0A3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18:12.192" v="2445" actId="478"/>
          <ac:picMkLst>
            <pc:docMk/>
            <pc:sldMk cId="1445057462" sldId="344"/>
            <ac:picMk id="69" creationId="{66037E92-81C2-44C0-BA05-E74F8D3DCC6D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22:24.694" v="2532" actId="478"/>
          <ac:picMkLst>
            <pc:docMk/>
            <pc:sldMk cId="1445057462" sldId="344"/>
            <ac:picMk id="72" creationId="{B38E3B02-C25E-4CAB-803A-1C0C6C0B47E7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22:25.418" v="2533" actId="478"/>
          <ac:picMkLst>
            <pc:docMk/>
            <pc:sldMk cId="1445057462" sldId="344"/>
            <ac:picMk id="73" creationId="{108165F0-8A24-4445-B563-51A965FFF31C}"/>
          </ac:picMkLst>
        </pc:picChg>
        <pc:picChg chg="add mod">
          <ac:chgData name="Ronnachit Yaowapapong (รณชิต เยาวภาพงศ์)" userId="7b53fb4d-631b-4f22-9e23-601f967142f9" providerId="ADAL" clId="{D8A86B58-19E9-48F3-9090-CBD94AB63DC8}" dt="2022-06-06T04:22:22.436" v="2531" actId="1037"/>
          <ac:picMkLst>
            <pc:docMk/>
            <pc:sldMk cId="1445057462" sldId="344"/>
            <ac:picMk id="74" creationId="{F6F6A6AA-3AB9-4DEE-8F62-B86256745002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25:13.900" v="2566" actId="478"/>
          <ac:picMkLst>
            <pc:docMk/>
            <pc:sldMk cId="1445057462" sldId="344"/>
            <ac:picMk id="78" creationId="{11F95B2E-A61B-4608-B69B-49F49AA37F45}"/>
          </ac:picMkLst>
        </pc:picChg>
        <pc:cxnChg chg="add del">
          <ac:chgData name="Ronnachit Yaowapapong (รณชิต เยาวภาพงศ์)" userId="7b53fb4d-631b-4f22-9e23-601f967142f9" providerId="ADAL" clId="{D8A86B58-19E9-48F3-9090-CBD94AB63DC8}" dt="2022-06-02T03:57:00.292" v="693" actId="478"/>
          <ac:cxnSpMkLst>
            <pc:docMk/>
            <pc:sldMk cId="1445057462" sldId="344"/>
            <ac:cxnSpMk id="4" creationId="{1923D647-01D6-4151-A934-2E32BF5024EB}"/>
          </ac:cxnSpMkLst>
        </pc:cxnChg>
        <pc:cxnChg chg="add mod">
          <ac:chgData name="Ronnachit Yaowapapong (รณชิต เยาวภาพงศ์)" userId="7b53fb4d-631b-4f22-9e23-601f967142f9" providerId="ADAL" clId="{D8A86B58-19E9-48F3-9090-CBD94AB63DC8}" dt="2022-06-02T03:58:22.594" v="763" actId="1036"/>
          <ac:cxnSpMkLst>
            <pc:docMk/>
            <pc:sldMk cId="1445057462" sldId="344"/>
            <ac:cxnSpMk id="6" creationId="{E68675EA-ACAB-4766-8CCE-64A1FE8F2D9E}"/>
          </ac:cxnSpMkLst>
        </pc:cxnChg>
        <pc:cxnChg chg="add mod">
          <ac:chgData name="Ronnachit Yaowapapong (รณชิต เยาวภาพงศ์)" userId="7b53fb4d-631b-4f22-9e23-601f967142f9" providerId="ADAL" clId="{D8A86B58-19E9-48F3-9090-CBD94AB63DC8}" dt="2022-06-02T03:58:22.594" v="763" actId="1036"/>
          <ac:cxnSpMkLst>
            <pc:docMk/>
            <pc:sldMk cId="1445057462" sldId="344"/>
            <ac:cxnSpMk id="8" creationId="{4F03535E-1008-4FF3-A201-C6BD919E69C8}"/>
          </ac:cxnSpMkLst>
        </pc:cxnChg>
        <pc:cxnChg chg="add mod">
          <ac:chgData name="Ronnachit Yaowapapong (รณชิต เยาวภาพงศ์)" userId="7b53fb4d-631b-4f22-9e23-601f967142f9" providerId="ADAL" clId="{D8A86B58-19E9-48F3-9090-CBD94AB63DC8}" dt="2022-06-02T03:58:22.594" v="763" actId="1036"/>
          <ac:cxnSpMkLst>
            <pc:docMk/>
            <pc:sldMk cId="1445057462" sldId="344"/>
            <ac:cxnSpMk id="70" creationId="{05F61D9D-510E-44B8-9926-32E8299C488A}"/>
          </ac:cxnSpMkLst>
        </pc:cxnChg>
        <pc:cxnChg chg="add mod">
          <ac:chgData name="Ronnachit Yaowapapong (รณชิต เยาวภาพงศ์)" userId="7b53fb4d-631b-4f22-9e23-601f967142f9" providerId="ADAL" clId="{D8A86B58-19E9-48F3-9090-CBD94AB63DC8}" dt="2022-06-02T03:58:22.594" v="763" actId="1036"/>
          <ac:cxnSpMkLst>
            <pc:docMk/>
            <pc:sldMk cId="1445057462" sldId="344"/>
            <ac:cxnSpMk id="71" creationId="{2561749C-9CA8-46BA-BFBC-20ADE748E2F5}"/>
          </ac:cxnSpMkLst>
        </pc:cxnChg>
      </pc:sldChg>
      <pc:sldChg chg="modSp add mod">
        <pc:chgData name="Ronnachit Yaowapapong (รณชิต เยาวภาพงศ์)" userId="7b53fb4d-631b-4f22-9e23-601f967142f9" providerId="ADAL" clId="{D8A86B58-19E9-48F3-9090-CBD94AB63DC8}" dt="2022-06-02T03:35:22.078" v="362"/>
        <pc:sldMkLst>
          <pc:docMk/>
          <pc:sldMk cId="2840245039" sldId="345"/>
        </pc:sldMkLst>
        <pc:spChg chg="mod">
          <ac:chgData name="Ronnachit Yaowapapong (รณชิต เยาวภาพงศ์)" userId="7b53fb4d-631b-4f22-9e23-601f967142f9" providerId="ADAL" clId="{D8A86B58-19E9-48F3-9090-CBD94AB63DC8}" dt="2022-06-02T03:35:22.078" v="362"/>
          <ac:spMkLst>
            <pc:docMk/>
            <pc:sldMk cId="2840245039" sldId="345"/>
            <ac:spMk id="9" creationId="{2C744498-4A5B-4D3B-B7CE-CB37635ED03C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3:33:38.274" v="358" actId="20577"/>
          <ac:spMkLst>
            <pc:docMk/>
            <pc:sldMk cId="2840245039" sldId="345"/>
            <ac:spMk id="14" creationId="{376E52CA-66AA-4A0F-8CF9-3F7608D0AC49}"/>
          </ac:spMkLst>
        </pc:spChg>
      </pc:sldChg>
      <pc:sldChg chg="addSp delSp modSp add mod modNotesTx">
        <pc:chgData name="Ronnachit Yaowapapong (รณชิต เยาวภาพงศ์)" userId="7b53fb4d-631b-4f22-9e23-601f967142f9" providerId="ADAL" clId="{D8A86B58-19E9-48F3-9090-CBD94AB63DC8}" dt="2022-06-06T04:26:34.907" v="2586" actId="1076"/>
        <pc:sldMkLst>
          <pc:docMk/>
          <pc:sldMk cId="2211454767" sldId="346"/>
        </pc:sldMkLst>
        <pc:spChg chg="mod">
          <ac:chgData name="Ronnachit Yaowapapong (รณชิต เยาวภาพงศ์)" userId="7b53fb4d-631b-4f22-9e23-601f967142f9" providerId="ADAL" clId="{D8A86B58-19E9-48F3-9090-CBD94AB63DC8}" dt="2022-06-02T03:55:26.414" v="642"/>
          <ac:spMkLst>
            <pc:docMk/>
            <pc:sldMk cId="2211454767" sldId="346"/>
            <ac:spMk id="21" creationId="{2F171FF9-67D0-4F2D-9196-EA98DC78FC83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3:55:04.330" v="641" actId="27636"/>
          <ac:spMkLst>
            <pc:docMk/>
            <pc:sldMk cId="2211454767" sldId="346"/>
            <ac:spMk id="23" creationId="{BA662E96-BEA3-4556-913A-C01A0152E5AC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3:55:26.414" v="642"/>
          <ac:spMkLst>
            <pc:docMk/>
            <pc:sldMk cId="2211454767" sldId="346"/>
            <ac:spMk id="24" creationId="{1994D834-10B0-4D16-BBE0-BECB6FF6A5F8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3:55:33.400" v="668"/>
          <ac:spMkLst>
            <pc:docMk/>
            <pc:sldMk cId="2211454767" sldId="346"/>
            <ac:spMk id="25" creationId="{F22FDCE3-88E1-4C63-AEEB-8DBCE870157E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3:55:26.414" v="642"/>
          <ac:spMkLst>
            <pc:docMk/>
            <pc:sldMk cId="2211454767" sldId="346"/>
            <ac:spMk id="29" creationId="{C61F2335-AB30-467D-90C0-0EE631C48683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3:55:26.414" v="642"/>
          <ac:spMkLst>
            <pc:docMk/>
            <pc:sldMk cId="2211454767" sldId="346"/>
            <ac:spMk id="30" creationId="{9F612504-D228-4ECB-90F0-265305FB2E7E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3:55:33.400" v="668"/>
          <ac:spMkLst>
            <pc:docMk/>
            <pc:sldMk cId="2211454767" sldId="346"/>
            <ac:spMk id="32" creationId="{6B73910A-8EA3-4880-B8F5-0A0AA63C8599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3:55:33.400" v="668"/>
          <ac:spMkLst>
            <pc:docMk/>
            <pc:sldMk cId="2211454767" sldId="346"/>
            <ac:spMk id="33" creationId="{4EADF6E7-E869-4FA6-860F-68A2C4D95B8B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3:55:33.400" v="668"/>
          <ac:spMkLst>
            <pc:docMk/>
            <pc:sldMk cId="2211454767" sldId="346"/>
            <ac:spMk id="35" creationId="{71BD20FB-D132-45B8-808D-F49A2970FE8C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6T04:26:26.792" v="2584" actId="207"/>
          <ac:spMkLst>
            <pc:docMk/>
            <pc:sldMk cId="2211454767" sldId="346"/>
            <ac:spMk id="37" creationId="{612B21D6-2D36-4D81-B106-D1FC4763F7DB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3:55:26.414" v="642"/>
          <ac:spMkLst>
            <pc:docMk/>
            <pc:sldMk cId="2211454767" sldId="346"/>
            <ac:spMk id="37" creationId="{DA72F8FA-83CC-41A8-910F-328B78A336CB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6T04:26:34.907" v="2586" actId="1076"/>
          <ac:spMkLst>
            <pc:docMk/>
            <pc:sldMk cId="2211454767" sldId="346"/>
            <ac:spMk id="38" creationId="{1C769A71-45CC-4805-8EE4-ADBD4D0228C5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3:55:26.414" v="642"/>
          <ac:spMkLst>
            <pc:docMk/>
            <pc:sldMk cId="2211454767" sldId="346"/>
            <ac:spMk id="39" creationId="{35119C9B-33A0-4A6D-91F7-390BF3C5D4C0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3:55:33.400" v="668"/>
          <ac:spMkLst>
            <pc:docMk/>
            <pc:sldMk cId="2211454767" sldId="346"/>
            <ac:spMk id="40" creationId="{E7A90EA6-115E-4411-B37C-1EAEF8D8F917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3:55:45.425" v="669"/>
          <ac:spMkLst>
            <pc:docMk/>
            <pc:sldMk cId="2211454767" sldId="346"/>
            <ac:spMk id="48" creationId="{72442331-CC83-4763-80F9-5DF47BC40186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3:55:45.425" v="669"/>
          <ac:spMkLst>
            <pc:docMk/>
            <pc:sldMk cId="2211454767" sldId="346"/>
            <ac:spMk id="50" creationId="{7AEC111A-3CA0-4C1F-8CF6-E4CC64745CA1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22:01.109" v="2156" actId="255"/>
          <ac:spMkLst>
            <pc:docMk/>
            <pc:sldMk cId="2211454767" sldId="346"/>
            <ac:spMk id="51" creationId="{279BFA7A-1C3F-4CE6-9DA3-72A4CA0F853F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3:55:45.425" v="669"/>
          <ac:spMkLst>
            <pc:docMk/>
            <pc:sldMk cId="2211454767" sldId="346"/>
            <ac:spMk id="55" creationId="{9B219BE5-02C8-40DD-84E2-8F254008A04E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3:55:45.425" v="669"/>
          <ac:spMkLst>
            <pc:docMk/>
            <pc:sldMk cId="2211454767" sldId="346"/>
            <ac:spMk id="56" creationId="{2D9250A1-6036-4635-80C8-E184A7CB1CFA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21:43.788" v="2153" actId="255"/>
          <ac:spMkLst>
            <pc:docMk/>
            <pc:sldMk cId="2211454767" sldId="346"/>
            <ac:spMk id="58" creationId="{FD8F6601-A5ED-456C-A894-1E2ADC8839DC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21:49.726" v="2154" actId="255"/>
          <ac:spMkLst>
            <pc:docMk/>
            <pc:sldMk cId="2211454767" sldId="346"/>
            <ac:spMk id="59" creationId="{D5253FDA-F420-4B79-976E-3B5C6E689009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3:55:48.287" v="688" actId="1036"/>
          <ac:spMkLst>
            <pc:docMk/>
            <pc:sldMk cId="2211454767" sldId="346"/>
            <ac:spMk id="61" creationId="{32B0C4B3-594A-450F-A3FC-9F9753EB1909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3:55:45.425" v="669"/>
          <ac:spMkLst>
            <pc:docMk/>
            <pc:sldMk cId="2211454767" sldId="346"/>
            <ac:spMk id="63" creationId="{179EC641-1DD7-4422-9FF5-82BF10420E6C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3:55:45.425" v="669"/>
          <ac:spMkLst>
            <pc:docMk/>
            <pc:sldMk cId="2211454767" sldId="346"/>
            <ac:spMk id="65" creationId="{C29B38DE-43D5-4A4F-B7FE-108EAFBCAD7C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21:56.134" v="2155" actId="255"/>
          <ac:spMkLst>
            <pc:docMk/>
            <pc:sldMk cId="2211454767" sldId="346"/>
            <ac:spMk id="66" creationId="{12FAA4C4-1D2B-4CF5-B620-BEF187B0ED1A}"/>
          </ac:spMkLst>
        </pc:spChg>
        <pc:grpChg chg="add del mod">
          <ac:chgData name="Ronnachit Yaowapapong (รณชิต เยาวภาพงศ์)" userId="7b53fb4d-631b-4f22-9e23-601f967142f9" providerId="ADAL" clId="{D8A86B58-19E9-48F3-9090-CBD94AB63DC8}" dt="2022-06-02T03:55:33.400" v="668"/>
          <ac:grpSpMkLst>
            <pc:docMk/>
            <pc:sldMk cId="2211454767" sldId="346"/>
            <ac:grpSpMk id="20" creationId="{1624CEBB-B407-4CDE-BE87-9BAB2B7332DF}"/>
          </ac:grpSpMkLst>
        </pc:grpChg>
        <pc:grpChg chg="add del mod">
          <ac:chgData name="Ronnachit Yaowapapong (รณชิต เยาวภาพงศ์)" userId="7b53fb4d-631b-4f22-9e23-601f967142f9" providerId="ADAL" clId="{D8A86B58-19E9-48F3-9090-CBD94AB63DC8}" dt="2022-06-02T03:55:33.400" v="668"/>
          <ac:grpSpMkLst>
            <pc:docMk/>
            <pc:sldMk cId="2211454767" sldId="346"/>
            <ac:grpSpMk id="22" creationId="{F681C1DB-10A5-462A-9805-3687EB392636}"/>
          </ac:grpSpMkLst>
        </pc:grpChg>
        <pc:grpChg chg="add del mod">
          <ac:chgData name="Ronnachit Yaowapapong (รณชิต เยาวภาพงศ์)" userId="7b53fb4d-631b-4f22-9e23-601f967142f9" providerId="ADAL" clId="{D8A86B58-19E9-48F3-9090-CBD94AB63DC8}" dt="2022-06-02T03:55:33.400" v="668"/>
          <ac:grpSpMkLst>
            <pc:docMk/>
            <pc:sldMk cId="2211454767" sldId="346"/>
            <ac:grpSpMk id="26" creationId="{05B94BD9-6B03-439F-AFBF-B6F7A93A885C}"/>
          </ac:grpSpMkLst>
        </pc:grpChg>
        <pc:grpChg chg="mod">
          <ac:chgData name="Ronnachit Yaowapapong (รณชิต เยาวภาพงศ์)" userId="7b53fb4d-631b-4f22-9e23-601f967142f9" providerId="ADAL" clId="{D8A86B58-19E9-48F3-9090-CBD94AB63DC8}" dt="2022-06-02T03:55:26.414" v="642"/>
          <ac:grpSpMkLst>
            <pc:docMk/>
            <pc:sldMk cId="2211454767" sldId="346"/>
            <ac:grpSpMk id="27" creationId="{570E6EAD-5D9A-4A0C-9D4E-8A61866DA764}"/>
          </ac:grpSpMkLst>
        </pc:grpChg>
        <pc:grpChg chg="mod">
          <ac:chgData name="Ronnachit Yaowapapong (รณชิต เยาวภาพงศ์)" userId="7b53fb4d-631b-4f22-9e23-601f967142f9" providerId="ADAL" clId="{D8A86B58-19E9-48F3-9090-CBD94AB63DC8}" dt="2022-06-02T03:55:26.414" v="642"/>
          <ac:grpSpMkLst>
            <pc:docMk/>
            <pc:sldMk cId="2211454767" sldId="346"/>
            <ac:grpSpMk id="28" creationId="{B0CF244C-44BF-4505-9493-A89247232586}"/>
          </ac:grpSpMkLst>
        </pc:grpChg>
        <pc:grpChg chg="add del mod">
          <ac:chgData name="Ronnachit Yaowapapong (รณชิต เยาวภาพงศ์)" userId="7b53fb4d-631b-4f22-9e23-601f967142f9" providerId="ADAL" clId="{D8A86B58-19E9-48F3-9090-CBD94AB63DC8}" dt="2022-06-02T03:55:33.400" v="668"/>
          <ac:grpSpMkLst>
            <pc:docMk/>
            <pc:sldMk cId="2211454767" sldId="346"/>
            <ac:grpSpMk id="36" creationId="{15B44451-D7B0-4A21-9256-A077BEE8CD91}"/>
          </ac:grpSpMkLst>
        </pc:grpChg>
        <pc:grpChg chg="add del mod">
          <ac:chgData name="Ronnachit Yaowapapong (รณชิต เยาวภาพงศ์)" userId="7b53fb4d-631b-4f22-9e23-601f967142f9" providerId="ADAL" clId="{D8A86B58-19E9-48F3-9090-CBD94AB63DC8}" dt="2022-06-02T03:55:33.400" v="668"/>
          <ac:grpSpMkLst>
            <pc:docMk/>
            <pc:sldMk cId="2211454767" sldId="346"/>
            <ac:grpSpMk id="38" creationId="{8315AEB3-BAB1-4008-A15F-3A354CCFC7A9}"/>
          </ac:grpSpMkLst>
        </pc:grpChg>
        <pc:grpChg chg="add mod">
          <ac:chgData name="Ronnachit Yaowapapong (รณชิต เยาวภาพงศ์)" userId="7b53fb4d-631b-4f22-9e23-601f967142f9" providerId="ADAL" clId="{D8A86B58-19E9-48F3-9090-CBD94AB63DC8}" dt="2022-06-02T03:55:48.287" v="688" actId="1036"/>
          <ac:grpSpMkLst>
            <pc:docMk/>
            <pc:sldMk cId="2211454767" sldId="346"/>
            <ac:grpSpMk id="47" creationId="{5E52AB73-B13E-4F6D-BD53-6741BA962B52}"/>
          </ac:grpSpMkLst>
        </pc:grpChg>
        <pc:grpChg chg="add mod">
          <ac:chgData name="Ronnachit Yaowapapong (รณชิต เยาวภาพงศ์)" userId="7b53fb4d-631b-4f22-9e23-601f967142f9" providerId="ADAL" clId="{D8A86B58-19E9-48F3-9090-CBD94AB63DC8}" dt="2022-06-02T03:55:48.287" v="688" actId="1036"/>
          <ac:grpSpMkLst>
            <pc:docMk/>
            <pc:sldMk cId="2211454767" sldId="346"/>
            <ac:grpSpMk id="49" creationId="{1E6E497D-F86F-4575-93AC-0022AABC0B61}"/>
          </ac:grpSpMkLst>
        </pc:grpChg>
        <pc:grpChg chg="add mod">
          <ac:chgData name="Ronnachit Yaowapapong (รณชิต เยาวภาพงศ์)" userId="7b53fb4d-631b-4f22-9e23-601f967142f9" providerId="ADAL" clId="{D8A86B58-19E9-48F3-9090-CBD94AB63DC8}" dt="2022-06-02T03:55:48.287" v="688" actId="1036"/>
          <ac:grpSpMkLst>
            <pc:docMk/>
            <pc:sldMk cId="2211454767" sldId="346"/>
            <ac:grpSpMk id="52" creationId="{3B5C02E0-2E7D-4B72-A298-6FA45F6AF09C}"/>
          </ac:grpSpMkLst>
        </pc:grpChg>
        <pc:grpChg chg="mod">
          <ac:chgData name="Ronnachit Yaowapapong (รณชิต เยาวภาพงศ์)" userId="7b53fb4d-631b-4f22-9e23-601f967142f9" providerId="ADAL" clId="{D8A86B58-19E9-48F3-9090-CBD94AB63DC8}" dt="2022-06-02T03:55:45.425" v="669"/>
          <ac:grpSpMkLst>
            <pc:docMk/>
            <pc:sldMk cId="2211454767" sldId="346"/>
            <ac:grpSpMk id="53" creationId="{9B7B211E-DFFC-4FF5-9809-9E2A5B5CF7BC}"/>
          </ac:grpSpMkLst>
        </pc:grpChg>
        <pc:grpChg chg="mod">
          <ac:chgData name="Ronnachit Yaowapapong (รณชิต เยาวภาพงศ์)" userId="7b53fb4d-631b-4f22-9e23-601f967142f9" providerId="ADAL" clId="{D8A86B58-19E9-48F3-9090-CBD94AB63DC8}" dt="2022-06-02T03:55:45.425" v="669"/>
          <ac:grpSpMkLst>
            <pc:docMk/>
            <pc:sldMk cId="2211454767" sldId="346"/>
            <ac:grpSpMk id="54" creationId="{2776F08D-85E0-4D63-BE61-E921E29F21B3}"/>
          </ac:grpSpMkLst>
        </pc:grpChg>
        <pc:grpChg chg="add mod">
          <ac:chgData name="Ronnachit Yaowapapong (รณชิต เยาวภาพงศ์)" userId="7b53fb4d-631b-4f22-9e23-601f967142f9" providerId="ADAL" clId="{D8A86B58-19E9-48F3-9090-CBD94AB63DC8}" dt="2022-06-02T03:55:48.287" v="688" actId="1036"/>
          <ac:grpSpMkLst>
            <pc:docMk/>
            <pc:sldMk cId="2211454767" sldId="346"/>
            <ac:grpSpMk id="62" creationId="{62AE23EF-9597-4869-AB2C-82E474C5F8A8}"/>
          </ac:grpSpMkLst>
        </pc:grpChg>
        <pc:grpChg chg="add mod">
          <ac:chgData name="Ronnachit Yaowapapong (รณชิต เยาวภาพงศ์)" userId="7b53fb4d-631b-4f22-9e23-601f967142f9" providerId="ADAL" clId="{D8A86B58-19E9-48F3-9090-CBD94AB63DC8}" dt="2022-06-02T03:55:48.287" v="688" actId="1036"/>
          <ac:grpSpMkLst>
            <pc:docMk/>
            <pc:sldMk cId="2211454767" sldId="346"/>
            <ac:grpSpMk id="64" creationId="{42A22B5F-B900-455F-9BB3-0B0D032FE115}"/>
          </ac:grpSpMkLst>
        </pc:grpChg>
        <pc:picChg chg="add mod">
          <ac:chgData name="Ronnachit Yaowapapong (รณชิต เยาวภาพงศ์)" userId="7b53fb4d-631b-4f22-9e23-601f967142f9" providerId="ADAL" clId="{D8A86B58-19E9-48F3-9090-CBD94AB63DC8}" dt="2022-06-06T04:26:03.387" v="2576" actId="1076"/>
          <ac:picMkLst>
            <pc:docMk/>
            <pc:sldMk cId="2211454767" sldId="346"/>
            <ac:picMk id="3" creationId="{145206D5-4C33-420B-8A86-B71122389010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55:33.400" v="668"/>
          <ac:picMkLst>
            <pc:docMk/>
            <pc:sldMk cId="2211454767" sldId="346"/>
            <ac:picMk id="9" creationId="{86AA96D5-984D-4FDB-807C-058C43270CCF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55:33.400" v="668"/>
          <ac:picMkLst>
            <pc:docMk/>
            <pc:sldMk cId="2211454767" sldId="346"/>
            <ac:picMk id="10" creationId="{A83F474C-EF7C-46FB-914A-EDC054CC8A64}"/>
          </ac:picMkLst>
        </pc:picChg>
        <pc:picChg chg="mod">
          <ac:chgData name="Ronnachit Yaowapapong (รณชิต เยาวภาพงศ์)" userId="7b53fb4d-631b-4f22-9e23-601f967142f9" providerId="ADAL" clId="{D8A86B58-19E9-48F3-9090-CBD94AB63DC8}" dt="2022-06-06T04:26:05.070" v="2578" actId="1076"/>
          <ac:picMkLst>
            <pc:docMk/>
            <pc:sldMk cId="2211454767" sldId="346"/>
            <ac:picMk id="11" creationId="{E678F219-0603-40B9-89FE-590744F0156D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55:33.400" v="668"/>
          <ac:picMkLst>
            <pc:docMk/>
            <pc:sldMk cId="2211454767" sldId="346"/>
            <ac:picMk id="17" creationId="{7B0D82C5-2525-45FB-B375-70F193CD46D4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55:33.400" v="668"/>
          <ac:picMkLst>
            <pc:docMk/>
            <pc:sldMk cId="2211454767" sldId="346"/>
            <ac:picMk id="18" creationId="{5A51AB4C-FE11-4A84-8E9A-7B1113FD99D8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55:33.400" v="668"/>
          <ac:picMkLst>
            <pc:docMk/>
            <pc:sldMk cId="2211454767" sldId="346"/>
            <ac:picMk id="19" creationId="{242F9875-78B9-4A45-833C-1F58BD4195E8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55:33.400" v="668"/>
          <ac:picMkLst>
            <pc:docMk/>
            <pc:sldMk cId="2211454767" sldId="346"/>
            <ac:picMk id="31" creationId="{C6D7A6CB-0125-4C53-B400-32D2D6CD9A18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55:33.400" v="668"/>
          <ac:picMkLst>
            <pc:docMk/>
            <pc:sldMk cId="2211454767" sldId="346"/>
            <ac:picMk id="34" creationId="{84FC1CFA-5A34-4CA2-8007-63F9B0AF7F40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3:55:33.400" v="668"/>
          <ac:picMkLst>
            <pc:docMk/>
            <pc:sldMk cId="2211454767" sldId="346"/>
            <ac:picMk id="41" creationId="{2CA06427-F963-40FA-9327-7A2B8BE43FDE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25:27.452" v="2570" actId="478"/>
          <ac:picMkLst>
            <pc:docMk/>
            <pc:sldMk cId="2211454767" sldId="346"/>
            <ac:picMk id="42" creationId="{68D4F5D8-D62C-4DFA-8106-F080BE097AA7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25:26.436" v="2569" actId="478"/>
          <ac:picMkLst>
            <pc:docMk/>
            <pc:sldMk cId="2211454767" sldId="346"/>
            <ac:picMk id="43" creationId="{2AA24AB3-F6BA-4127-9656-555CADCB3BC5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25:25.299" v="2568" actId="478"/>
          <ac:picMkLst>
            <pc:docMk/>
            <pc:sldMk cId="2211454767" sldId="346"/>
            <ac:picMk id="44" creationId="{F0ECB21D-B650-4C7A-9FC7-12FCD86C9D0A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25:24.291" v="2567" actId="478"/>
          <ac:picMkLst>
            <pc:docMk/>
            <pc:sldMk cId="2211454767" sldId="346"/>
            <ac:picMk id="45" creationId="{1CB49D1C-EDA9-4E41-8D81-09BDF53FE329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26:13.643" v="2580" actId="478"/>
          <ac:picMkLst>
            <pc:docMk/>
            <pc:sldMk cId="2211454767" sldId="346"/>
            <ac:picMk id="46" creationId="{033DEB99-4747-49A3-A52B-9D865337A2A5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26:12.835" v="2579" actId="478"/>
          <ac:picMkLst>
            <pc:docMk/>
            <pc:sldMk cId="2211454767" sldId="346"/>
            <ac:picMk id="57" creationId="{37A47575-ED8F-4B06-B90E-589250AF1167}"/>
          </ac:picMkLst>
        </pc:picChg>
        <pc:picChg chg="add mod">
          <ac:chgData name="Ronnachit Yaowapapong (รณชิต เยาวภาพงศ์)" userId="7b53fb4d-631b-4f22-9e23-601f967142f9" providerId="ADAL" clId="{D8A86B58-19E9-48F3-9090-CBD94AB63DC8}" dt="2022-06-02T03:55:48.287" v="688" actId="1036"/>
          <ac:picMkLst>
            <pc:docMk/>
            <pc:sldMk cId="2211454767" sldId="346"/>
            <ac:picMk id="60" creationId="{1214EEB1-60B6-47C9-A2DD-92AD1E76FCFA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26:00.036" v="2575" actId="478"/>
          <ac:picMkLst>
            <pc:docMk/>
            <pc:sldMk cId="2211454767" sldId="346"/>
            <ac:picMk id="67" creationId="{73733CE0-0F98-4CF1-A2AB-151EE8A92257}"/>
          </ac:picMkLst>
        </pc:picChg>
      </pc:sldChg>
      <pc:sldChg chg="addSp delSp modSp add mod modNotesTx">
        <pc:chgData name="Ronnachit Yaowapapong (รณชิต เยาวภาพงศ์)" userId="7b53fb4d-631b-4f22-9e23-601f967142f9" providerId="ADAL" clId="{D8A86B58-19E9-48F3-9090-CBD94AB63DC8}" dt="2022-06-06T04:27:52.917" v="2600" actId="478"/>
        <pc:sldMkLst>
          <pc:docMk/>
          <pc:sldMk cId="2800596958" sldId="347"/>
        </pc:sldMkLst>
        <pc:spChg chg="mod">
          <ac:chgData name="Ronnachit Yaowapapong (รณชิต เยาวภาพงศ์)" userId="7b53fb4d-631b-4f22-9e23-601f967142f9" providerId="ADAL" clId="{D8A86B58-19E9-48F3-9090-CBD94AB63DC8}" dt="2022-06-02T04:04:48.077" v="819"/>
          <ac:spMkLst>
            <pc:docMk/>
            <pc:sldMk cId="2800596958" sldId="347"/>
            <ac:spMk id="23" creationId="{BA662E96-BEA3-4556-913A-C01A0152E5AC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4:05:14.528" v="832"/>
          <ac:spMkLst>
            <pc:docMk/>
            <pc:sldMk cId="2800596958" sldId="347"/>
            <ac:spMk id="26" creationId="{BE964E7A-FDAE-4EE6-A061-946CBA102717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22:19.966" v="2157" actId="255"/>
          <ac:spMkLst>
            <pc:docMk/>
            <pc:sldMk cId="2800596958" sldId="347"/>
            <ac:spMk id="37" creationId="{65E3D664-AC89-4A52-A1DC-9D62329B467C}"/>
          </ac:spMkLst>
        </pc:spChg>
        <pc:picChg chg="add mod">
          <ac:chgData name="Ronnachit Yaowapapong (รณชิต เยาวภาพงศ์)" userId="7b53fb4d-631b-4f22-9e23-601f967142f9" providerId="ADAL" clId="{D8A86B58-19E9-48F3-9090-CBD94AB63DC8}" dt="2022-06-06T04:27:36.219" v="2595" actId="1076"/>
          <ac:picMkLst>
            <pc:docMk/>
            <pc:sldMk cId="2800596958" sldId="347"/>
            <ac:picMk id="3" creationId="{935B01BF-3D7E-40DF-AE1B-FB63333729F4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4:05:14.528" v="832"/>
          <ac:picMkLst>
            <pc:docMk/>
            <pc:sldMk cId="2800596958" sldId="347"/>
            <ac:picMk id="9" creationId="{F76328BC-298F-405D-B721-4FB2C505FFA0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4:05:14.528" v="832"/>
          <ac:picMkLst>
            <pc:docMk/>
            <pc:sldMk cId="2800596958" sldId="347"/>
            <ac:picMk id="10" creationId="{D93BFC87-B269-4AEA-A426-6C84725BB4FF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4:05:14.528" v="832"/>
          <ac:picMkLst>
            <pc:docMk/>
            <pc:sldMk cId="2800596958" sldId="347"/>
            <ac:picMk id="17" creationId="{5B2ACA2F-55EF-417D-BEAC-390CD391537F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4:05:14.528" v="832"/>
          <ac:picMkLst>
            <pc:docMk/>
            <pc:sldMk cId="2800596958" sldId="347"/>
            <ac:picMk id="18" creationId="{8B7DD6BE-4863-44BF-AB84-1DA29DBD7C89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4:05:14.528" v="832"/>
          <ac:picMkLst>
            <pc:docMk/>
            <pc:sldMk cId="2800596958" sldId="347"/>
            <ac:picMk id="19" creationId="{331E0200-3B3A-4F0B-B0DF-04D33B8F7383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4:05:14.528" v="832"/>
          <ac:picMkLst>
            <pc:docMk/>
            <pc:sldMk cId="2800596958" sldId="347"/>
            <ac:picMk id="20" creationId="{B389F6CC-B875-44D3-93C4-2371DED81169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4:05:14.528" v="832"/>
          <ac:picMkLst>
            <pc:docMk/>
            <pc:sldMk cId="2800596958" sldId="347"/>
            <ac:picMk id="21" creationId="{715DB129-B224-4D7F-82D4-3BC5A69DA49D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4:05:14.528" v="832"/>
          <ac:picMkLst>
            <pc:docMk/>
            <pc:sldMk cId="2800596958" sldId="347"/>
            <ac:picMk id="22" creationId="{F418EB74-4036-44E0-A566-FC3A2D82F0C2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4:05:14.528" v="832"/>
          <ac:picMkLst>
            <pc:docMk/>
            <pc:sldMk cId="2800596958" sldId="347"/>
            <ac:picMk id="24" creationId="{18985817-359D-47B5-BB74-E7085BC76A2D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4:05:14.528" v="832"/>
          <ac:picMkLst>
            <pc:docMk/>
            <pc:sldMk cId="2800596958" sldId="347"/>
            <ac:picMk id="25" creationId="{E2D28D1F-DCED-481D-AE5E-CB2B77AF84AA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4:59:00.895" v="989" actId="478"/>
          <ac:picMkLst>
            <pc:docMk/>
            <pc:sldMk cId="2800596958" sldId="347"/>
            <ac:picMk id="27" creationId="{9F588144-C742-4AF2-AE48-62899A6FF707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4:05:46.711" v="847" actId="478"/>
          <ac:picMkLst>
            <pc:docMk/>
            <pc:sldMk cId="2800596958" sldId="347"/>
            <ac:picMk id="28" creationId="{D56AAB20-E349-473C-BC58-EF7C78F2E3C0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27:51.171" v="2599" actId="478"/>
          <ac:picMkLst>
            <pc:docMk/>
            <pc:sldMk cId="2800596958" sldId="347"/>
            <ac:picMk id="29" creationId="{D9589295-C2F3-49AD-A17D-B0D3B59256CA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27:52.917" v="2600" actId="478"/>
          <ac:picMkLst>
            <pc:docMk/>
            <pc:sldMk cId="2800596958" sldId="347"/>
            <ac:picMk id="30" creationId="{4AF128EA-2BE1-4DCE-A3D8-2D87849439D5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27:49.077" v="2597" actId="478"/>
          <ac:picMkLst>
            <pc:docMk/>
            <pc:sldMk cId="2800596958" sldId="347"/>
            <ac:picMk id="31" creationId="{7BD8CFAA-5CC8-44D6-A8F3-486EA219C071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27:47.933" v="2596" actId="478"/>
          <ac:picMkLst>
            <pc:docMk/>
            <pc:sldMk cId="2800596958" sldId="347"/>
            <ac:picMk id="32" creationId="{A22A42F6-D83F-41F1-B657-9CE0B45551E7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27:50.029" v="2598" actId="478"/>
          <ac:picMkLst>
            <pc:docMk/>
            <pc:sldMk cId="2800596958" sldId="347"/>
            <ac:picMk id="33" creationId="{D707CC72-7FDF-41FA-B718-FB06FBD11463}"/>
          </ac:picMkLst>
        </pc:picChg>
        <pc:picChg chg="add mod">
          <ac:chgData name="Ronnachit Yaowapapong (รณชิต เยาวภาพงศ์)" userId="7b53fb4d-631b-4f22-9e23-601f967142f9" providerId="ADAL" clId="{D8A86B58-19E9-48F3-9090-CBD94AB63DC8}" dt="2022-06-02T04:05:32.752" v="846" actId="1036"/>
          <ac:picMkLst>
            <pc:docMk/>
            <pc:sldMk cId="2800596958" sldId="347"/>
            <ac:picMk id="34" creationId="{FD6FD215-8059-4F94-8163-8FB01FB124F0}"/>
          </ac:picMkLst>
        </pc:picChg>
        <pc:picChg chg="add mod">
          <ac:chgData name="Ronnachit Yaowapapong (รณชิต เยาวภาพงศ์)" userId="7b53fb4d-631b-4f22-9e23-601f967142f9" providerId="ADAL" clId="{D8A86B58-19E9-48F3-9090-CBD94AB63DC8}" dt="2022-06-02T04:05:32.752" v="846" actId="1036"/>
          <ac:picMkLst>
            <pc:docMk/>
            <pc:sldMk cId="2800596958" sldId="347"/>
            <ac:picMk id="35" creationId="{50D46E60-071D-4D73-AD5F-3F58783914B3}"/>
          </ac:picMkLst>
        </pc:picChg>
        <pc:picChg chg="add mod">
          <ac:chgData name="Ronnachit Yaowapapong (รณชิต เยาวภาพงศ์)" userId="7b53fb4d-631b-4f22-9e23-601f967142f9" providerId="ADAL" clId="{D8A86B58-19E9-48F3-9090-CBD94AB63DC8}" dt="2022-06-02T04:05:32.752" v="846" actId="1036"/>
          <ac:picMkLst>
            <pc:docMk/>
            <pc:sldMk cId="2800596958" sldId="347"/>
            <ac:picMk id="36" creationId="{2669085F-BFBB-4EBE-BD65-844F5E60B091}"/>
          </ac:picMkLst>
        </pc:picChg>
      </pc:sldChg>
      <pc:sldChg chg="addSp delSp modSp add mod modNotesTx">
        <pc:chgData name="Ronnachit Yaowapapong (รณชิต เยาวภาพงศ์)" userId="7b53fb4d-631b-4f22-9e23-601f967142f9" providerId="ADAL" clId="{D8A86B58-19E9-48F3-9090-CBD94AB63DC8}" dt="2022-06-02T07:13:00.985" v="2099" actId="20577"/>
        <pc:sldMkLst>
          <pc:docMk/>
          <pc:sldMk cId="2062861568" sldId="348"/>
        </pc:sldMkLst>
        <pc:spChg chg="add mod ord">
          <ac:chgData name="Ronnachit Yaowapapong (รณชิต เยาวภาพงศ์)" userId="7b53fb4d-631b-4f22-9e23-601f967142f9" providerId="ADAL" clId="{D8A86B58-19E9-48F3-9090-CBD94AB63DC8}" dt="2022-06-02T07:07:12.090" v="1967" actId="1036"/>
          <ac:spMkLst>
            <pc:docMk/>
            <pc:sldMk cId="2062861568" sldId="348"/>
            <ac:spMk id="6" creationId="{A3CB7DF2-068F-4ED9-B204-214A3625074E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5:52:06.234" v="997"/>
          <ac:spMkLst>
            <pc:docMk/>
            <pc:sldMk cId="2062861568" sldId="348"/>
            <ac:spMk id="9" creationId="{10ED9DE8-E625-4376-96C9-07C663F39F75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6:28:38.595" v="1309" actId="14100"/>
          <ac:spMkLst>
            <pc:docMk/>
            <pc:sldMk cId="2062861568" sldId="348"/>
            <ac:spMk id="12" creationId="{72ECF7E3-09E9-4FA2-B139-9977F4BAF79E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6:28:34.815" v="1306" actId="2711"/>
          <ac:spMkLst>
            <pc:docMk/>
            <pc:sldMk cId="2062861568" sldId="348"/>
            <ac:spMk id="14" creationId="{9C52EF95-AA18-4E18-B14F-441A1583A7DB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6:28:34.815" v="1306" actId="2711"/>
          <ac:spMkLst>
            <pc:docMk/>
            <pc:sldMk cId="2062861568" sldId="348"/>
            <ac:spMk id="15" creationId="{4EA72297-EC46-43C8-A4FC-59E1C4CF224A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6:28:34.815" v="1306" actId="2711"/>
          <ac:spMkLst>
            <pc:docMk/>
            <pc:sldMk cId="2062861568" sldId="348"/>
            <ac:spMk id="16" creationId="{3DE1415C-6362-40B7-B6BF-16655E4C1822}"/>
          </ac:spMkLst>
        </pc:spChg>
        <pc:spChg chg="del">
          <ac:chgData name="Ronnachit Yaowapapong (รณชิต เยาวภาพงศ์)" userId="7b53fb4d-631b-4f22-9e23-601f967142f9" providerId="ADAL" clId="{D8A86B58-19E9-48F3-9090-CBD94AB63DC8}" dt="2022-06-02T05:52:09.739" v="998" actId="478"/>
          <ac:spMkLst>
            <pc:docMk/>
            <pc:sldMk cId="2062861568" sldId="348"/>
            <ac:spMk id="23" creationId="{BA662E96-BEA3-4556-913A-C01A0152E5AC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5:52:00.354" v="994"/>
          <ac:spMkLst>
            <pc:docMk/>
            <pc:sldMk cId="2062861568" sldId="348"/>
            <ac:spMk id="33" creationId="{035D7175-03B6-4AF6-8D3C-C5CC4E42C2F4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5:52:00.354" v="994"/>
          <ac:spMkLst>
            <pc:docMk/>
            <pc:sldMk cId="2062861568" sldId="348"/>
            <ac:spMk id="34" creationId="{ACBF4DFE-B8CF-4B4A-8F6B-8F0945B23941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5:52:00.354" v="994"/>
          <ac:spMkLst>
            <pc:docMk/>
            <pc:sldMk cId="2062861568" sldId="348"/>
            <ac:spMk id="35" creationId="{8C25B7F9-91E8-4030-BF04-A0845AF22B36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5:52:00.354" v="994"/>
          <ac:spMkLst>
            <pc:docMk/>
            <pc:sldMk cId="2062861568" sldId="348"/>
            <ac:spMk id="36" creationId="{03B5D027-7318-4C6E-9E30-7C1D500A889B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5:52:00.354" v="994"/>
          <ac:spMkLst>
            <pc:docMk/>
            <pc:sldMk cId="2062861568" sldId="348"/>
            <ac:spMk id="37" creationId="{3793C8CB-ABA3-4EE4-9DE7-23A9A7E29B29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5:52:00.354" v="994"/>
          <ac:spMkLst>
            <pc:docMk/>
            <pc:sldMk cId="2062861568" sldId="348"/>
            <ac:spMk id="38" creationId="{11CB7BD2-7DD9-4EDF-8161-5D2792BF5ACD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5:52:00.354" v="994"/>
          <ac:spMkLst>
            <pc:docMk/>
            <pc:sldMk cId="2062861568" sldId="348"/>
            <ac:spMk id="39" creationId="{E75971FB-FED6-46AD-97F9-4D05B5B19C5E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5:52:00.354" v="994"/>
          <ac:spMkLst>
            <pc:docMk/>
            <pc:sldMk cId="2062861568" sldId="348"/>
            <ac:spMk id="40" creationId="{239EF2CF-608E-4F92-B988-8556346B4859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5:52:00.354" v="994"/>
          <ac:spMkLst>
            <pc:docMk/>
            <pc:sldMk cId="2062861568" sldId="348"/>
            <ac:spMk id="41" creationId="{07F828BE-75CE-4299-9BEB-E6E7F4333F6A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5:52:00.354" v="994"/>
          <ac:spMkLst>
            <pc:docMk/>
            <pc:sldMk cId="2062861568" sldId="348"/>
            <ac:spMk id="42" creationId="{0CEE9770-E5DB-4A7C-B10C-7C30661A1165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5:52:00.354" v="994"/>
          <ac:spMkLst>
            <pc:docMk/>
            <pc:sldMk cId="2062861568" sldId="348"/>
            <ac:spMk id="43" creationId="{511CC3A9-F39F-4678-BAAE-4F876DF870C3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5:52:00.354" v="994"/>
          <ac:spMkLst>
            <pc:docMk/>
            <pc:sldMk cId="2062861568" sldId="348"/>
            <ac:spMk id="44" creationId="{CAB3D3F3-E690-44FE-8895-771DC922B628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5:52:00.354" v="994"/>
          <ac:spMkLst>
            <pc:docMk/>
            <pc:sldMk cId="2062861568" sldId="348"/>
            <ac:spMk id="45" creationId="{CDFDBDA8-D029-47AF-8A3B-9AD3C1FBC7E1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5:52:00.354" v="994"/>
          <ac:spMkLst>
            <pc:docMk/>
            <pc:sldMk cId="2062861568" sldId="348"/>
            <ac:spMk id="46" creationId="{E9BF4721-99D7-468B-B538-E31B4C0D0764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5:52:00.354" v="994"/>
          <ac:spMkLst>
            <pc:docMk/>
            <pc:sldMk cId="2062861568" sldId="348"/>
            <ac:spMk id="47" creationId="{1A83F4AE-A155-4323-A233-3AE8F7BD516C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5:52:00.354" v="994"/>
          <ac:spMkLst>
            <pc:docMk/>
            <pc:sldMk cId="2062861568" sldId="348"/>
            <ac:spMk id="48" creationId="{71F33297-F5FC-4C6D-AD3E-4F70B8A500E9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5:52:00.354" v="994"/>
          <ac:spMkLst>
            <pc:docMk/>
            <pc:sldMk cId="2062861568" sldId="348"/>
            <ac:spMk id="49" creationId="{687FDE06-44BD-440A-8649-1F4EA809C346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5:52:00.354" v="994"/>
          <ac:spMkLst>
            <pc:docMk/>
            <pc:sldMk cId="2062861568" sldId="348"/>
            <ac:spMk id="50" creationId="{9EB57B8C-BF9B-4FEE-858E-53F91C27C1B2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6:16:18.029" v="1000"/>
          <ac:spMkLst>
            <pc:docMk/>
            <pc:sldMk cId="2062861568" sldId="348"/>
            <ac:spMk id="51" creationId="{1B2FC3F1-BB5D-4FFC-B3C2-30ACCECDD559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5:52:10.486" v="999"/>
          <ac:spMkLst>
            <pc:docMk/>
            <pc:sldMk cId="2062861568" sldId="348"/>
            <ac:spMk id="68" creationId="{A6536680-3180-46C0-A2E9-F1AFECA78673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5:52:10.486" v="999"/>
          <ac:spMkLst>
            <pc:docMk/>
            <pc:sldMk cId="2062861568" sldId="348"/>
            <ac:spMk id="69" creationId="{F1FC64B5-3854-435C-AF4A-F672D3ABA63C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5:52:10.486" v="999"/>
          <ac:spMkLst>
            <pc:docMk/>
            <pc:sldMk cId="2062861568" sldId="348"/>
            <ac:spMk id="70" creationId="{346C8926-38D2-463A-A131-8E6202B2D9BE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5:52:10.486" v="999"/>
          <ac:spMkLst>
            <pc:docMk/>
            <pc:sldMk cId="2062861568" sldId="348"/>
            <ac:spMk id="71" creationId="{98BBEDC7-1FA9-4276-8CF2-3E23BD220A32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5:52:10.486" v="999"/>
          <ac:spMkLst>
            <pc:docMk/>
            <pc:sldMk cId="2062861568" sldId="348"/>
            <ac:spMk id="72" creationId="{97454B5B-D841-4CEB-8C74-2205E4AE8E19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5:52:10.486" v="999"/>
          <ac:spMkLst>
            <pc:docMk/>
            <pc:sldMk cId="2062861568" sldId="348"/>
            <ac:spMk id="73" creationId="{3A5C4B25-2204-437E-9000-44EFE70ED974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5:52:10.486" v="999"/>
          <ac:spMkLst>
            <pc:docMk/>
            <pc:sldMk cId="2062861568" sldId="348"/>
            <ac:spMk id="74" creationId="{9FA994F4-5698-4C38-A4BD-B2B6108F1B50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5:52:10.486" v="999"/>
          <ac:spMkLst>
            <pc:docMk/>
            <pc:sldMk cId="2062861568" sldId="348"/>
            <ac:spMk id="75" creationId="{C884853A-A8B8-4F6C-AFFC-A8F1A3E6E7DA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5:52:10.486" v="999"/>
          <ac:spMkLst>
            <pc:docMk/>
            <pc:sldMk cId="2062861568" sldId="348"/>
            <ac:spMk id="76" creationId="{BC74C40B-C701-4228-B586-2D09192AAEFA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5:52:10.486" v="999"/>
          <ac:spMkLst>
            <pc:docMk/>
            <pc:sldMk cId="2062861568" sldId="348"/>
            <ac:spMk id="77" creationId="{79E413E9-5236-4A02-8D4E-64C722963801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5:52:10.486" v="999"/>
          <ac:spMkLst>
            <pc:docMk/>
            <pc:sldMk cId="2062861568" sldId="348"/>
            <ac:spMk id="78" creationId="{AAEB9A35-B564-4AC2-B7EC-64E318EFA794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5:52:10.486" v="999"/>
          <ac:spMkLst>
            <pc:docMk/>
            <pc:sldMk cId="2062861568" sldId="348"/>
            <ac:spMk id="79" creationId="{A5DAF667-4EC5-4BEA-964B-D225D4A3C2F6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5:52:10.486" v="999"/>
          <ac:spMkLst>
            <pc:docMk/>
            <pc:sldMk cId="2062861568" sldId="348"/>
            <ac:spMk id="80" creationId="{52438036-433F-49D0-AAC2-3A4E75B60ADC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5:52:10.486" v="999"/>
          <ac:spMkLst>
            <pc:docMk/>
            <pc:sldMk cId="2062861568" sldId="348"/>
            <ac:spMk id="81" creationId="{DF27367E-6CC0-4293-B93D-3D8560DE11FC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5:52:10.486" v="999"/>
          <ac:spMkLst>
            <pc:docMk/>
            <pc:sldMk cId="2062861568" sldId="348"/>
            <ac:spMk id="82" creationId="{66B25AA4-CCB7-46A3-8395-8435632F679E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5:52:10.486" v="999"/>
          <ac:spMkLst>
            <pc:docMk/>
            <pc:sldMk cId="2062861568" sldId="348"/>
            <ac:spMk id="83" creationId="{FEDA8839-F181-4F12-AE05-B4781782AC45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5:52:10.486" v="999"/>
          <ac:spMkLst>
            <pc:docMk/>
            <pc:sldMk cId="2062861568" sldId="348"/>
            <ac:spMk id="84" creationId="{0CDA3B05-E657-49FA-8685-77EC20D752D7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5:52:10.486" v="999"/>
          <ac:spMkLst>
            <pc:docMk/>
            <pc:sldMk cId="2062861568" sldId="348"/>
            <ac:spMk id="85" creationId="{E26842C0-BFD3-4F74-8D12-943507FBB57C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6:39:43.355" v="1396" actId="20577"/>
          <ac:spMkLst>
            <pc:docMk/>
            <pc:sldMk cId="2062861568" sldId="348"/>
            <ac:spMk id="86" creationId="{E4804A58-71C3-47F7-90AB-9E463FCAF518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6:47:51.558" v="1571" actId="207"/>
          <ac:spMkLst>
            <pc:docMk/>
            <pc:sldMk cId="2062861568" sldId="348"/>
            <ac:spMk id="88" creationId="{C31F6E46-D394-483C-A18F-E71090520761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6:44:49.540" v="1445" actId="255"/>
          <ac:spMkLst>
            <pc:docMk/>
            <pc:sldMk cId="2062861568" sldId="348"/>
            <ac:spMk id="89" creationId="{C7813B1A-975B-4127-AD88-B66F15436EF1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6:45:18.716" v="1474" actId="478"/>
          <ac:spMkLst>
            <pc:docMk/>
            <pc:sldMk cId="2062861568" sldId="348"/>
            <ac:spMk id="93" creationId="{1D0E7F38-DB37-4D98-9EDA-FBB9CA4B9189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6:45:18.157" v="1473" actId="478"/>
          <ac:spMkLst>
            <pc:docMk/>
            <pc:sldMk cId="2062861568" sldId="348"/>
            <ac:spMk id="94" creationId="{96C80676-C9F4-45F6-9948-5FEA6EB75565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07:12.090" v="1967" actId="1036"/>
          <ac:spMkLst>
            <pc:docMk/>
            <pc:sldMk cId="2062861568" sldId="348"/>
            <ac:spMk id="96" creationId="{25D32017-5706-4F33-B4F3-3E6FEB316A7C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07:12.090" v="1967" actId="1036"/>
          <ac:spMkLst>
            <pc:docMk/>
            <pc:sldMk cId="2062861568" sldId="348"/>
            <ac:spMk id="101" creationId="{7E9E588A-14E9-45F7-B26A-F679D005740E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07:12.090" v="1967" actId="1036"/>
          <ac:spMkLst>
            <pc:docMk/>
            <pc:sldMk cId="2062861568" sldId="348"/>
            <ac:spMk id="102" creationId="{A752BC7A-E1A8-43DB-97E9-3598A0D2C451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6:32:05.619" v="1337" actId="478"/>
          <ac:spMkLst>
            <pc:docMk/>
            <pc:sldMk cId="2062861568" sldId="348"/>
            <ac:spMk id="110" creationId="{EE5013B7-49E2-4D02-85D4-B411A14F63A5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07:12.090" v="1967" actId="1036"/>
          <ac:spMkLst>
            <pc:docMk/>
            <pc:sldMk cId="2062861568" sldId="348"/>
            <ac:spMk id="111" creationId="{CB11B5A8-7B12-417C-9BC8-80D5841B6F55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6:44:34.899" v="1442"/>
          <ac:spMkLst>
            <pc:docMk/>
            <pc:sldMk cId="2062861568" sldId="348"/>
            <ac:spMk id="113" creationId="{EC78B6A9-5CF3-449C-857D-1385B1D14F19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07:12.090" v="1967" actId="1036"/>
          <ac:spMkLst>
            <pc:docMk/>
            <pc:sldMk cId="2062861568" sldId="348"/>
            <ac:spMk id="115" creationId="{82F0D8F3-AE73-4B1C-84D4-3CCF191B630A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07:12.090" v="1967" actId="1036"/>
          <ac:spMkLst>
            <pc:docMk/>
            <pc:sldMk cId="2062861568" sldId="348"/>
            <ac:spMk id="116" creationId="{15FFE26F-0631-4827-97CE-700245DC7623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6:46:22.290" v="1543"/>
          <ac:spMkLst>
            <pc:docMk/>
            <pc:sldMk cId="2062861568" sldId="348"/>
            <ac:spMk id="118" creationId="{9E404EB8-9001-4BD9-B29E-F5CBF985516D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6:53:09.993" v="1690" actId="1076"/>
          <ac:spMkLst>
            <pc:docMk/>
            <pc:sldMk cId="2062861568" sldId="348"/>
            <ac:spMk id="120" creationId="{437B80C1-F93B-44B9-A6B0-570F8467B8A8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6:51:38.205" v="1650" actId="20577"/>
          <ac:spMkLst>
            <pc:docMk/>
            <pc:sldMk cId="2062861568" sldId="348"/>
            <ac:spMk id="123" creationId="{60DD4B66-C24E-44F7-93FE-F58BEB733CC3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06:08.376" v="1954" actId="1036"/>
          <ac:spMkLst>
            <pc:docMk/>
            <pc:sldMk cId="2062861568" sldId="348"/>
            <ac:spMk id="129" creationId="{B033C5AD-B1A6-4ACD-9A8E-9D132612188C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06:08.376" v="1954" actId="1036"/>
          <ac:spMkLst>
            <pc:docMk/>
            <pc:sldMk cId="2062861568" sldId="348"/>
            <ac:spMk id="134" creationId="{51D70E9A-8691-4099-824C-B4A2EEDCF1C1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06:08.376" v="1954" actId="1036"/>
          <ac:spMkLst>
            <pc:docMk/>
            <pc:sldMk cId="2062861568" sldId="348"/>
            <ac:spMk id="135" creationId="{9A593B0B-02E4-4D29-96D3-3D1CBA25A5A0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06:08.376" v="1954" actId="1036"/>
          <ac:spMkLst>
            <pc:docMk/>
            <pc:sldMk cId="2062861568" sldId="348"/>
            <ac:spMk id="136" creationId="{F8E3B444-15F9-40C1-A580-ADAE11A02171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06:08.376" v="1954" actId="1036"/>
          <ac:spMkLst>
            <pc:docMk/>
            <pc:sldMk cId="2062861568" sldId="348"/>
            <ac:spMk id="140" creationId="{F8DD7E83-2AC1-42CB-A316-B77A6DBCDBF4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06:08.376" v="1954" actId="1036"/>
          <ac:spMkLst>
            <pc:docMk/>
            <pc:sldMk cId="2062861568" sldId="348"/>
            <ac:spMk id="141" creationId="{7E4D4DB4-F01C-4DBF-BC8C-01A4254465A2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06:08.376" v="1954" actId="1036"/>
          <ac:spMkLst>
            <pc:docMk/>
            <pc:sldMk cId="2062861568" sldId="348"/>
            <ac:spMk id="142" creationId="{1F436DB4-6F7B-4CC3-B9DD-0FD8AFD67A09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09:19.694" v="2008" actId="1076"/>
          <ac:spMkLst>
            <pc:docMk/>
            <pc:sldMk cId="2062861568" sldId="348"/>
            <ac:spMk id="152" creationId="{EC984438-8FF6-4C3F-9A4C-D343117C0E89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7:02:41.787" v="1898"/>
          <ac:spMkLst>
            <pc:docMk/>
            <pc:sldMk cId="2062861568" sldId="348"/>
            <ac:spMk id="153" creationId="{9ABA5A66-FADF-4A27-9BF7-76EDEA8FE19E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7:02:54.888" v="1900"/>
          <ac:spMkLst>
            <pc:docMk/>
            <pc:sldMk cId="2062861568" sldId="348"/>
            <ac:spMk id="154" creationId="{F5097872-6951-49E4-AB8F-3C0FEB3FC48B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7:05:36.177" v="1937" actId="1076"/>
          <ac:spMkLst>
            <pc:docMk/>
            <pc:sldMk cId="2062861568" sldId="348"/>
            <ac:spMk id="157" creationId="{DA1FB3AE-4180-40C1-A86A-2940137C90C3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7:06:40.997" v="1957" actId="207"/>
          <ac:spMkLst>
            <pc:docMk/>
            <pc:sldMk cId="2062861568" sldId="348"/>
            <ac:spMk id="158" creationId="{5982FE4B-9198-4D48-A64F-8C49A5AC6295}"/>
          </ac:spMkLst>
        </pc:spChg>
        <pc:grpChg chg="mod">
          <ac:chgData name="Ronnachit Yaowapapong (รณชิต เยาวภาพงศ์)" userId="7b53fb4d-631b-4f22-9e23-601f967142f9" providerId="ADAL" clId="{D8A86B58-19E9-48F3-9090-CBD94AB63DC8}" dt="2022-06-02T06:28:38.595" v="1309" actId="14100"/>
          <ac:grpSpMkLst>
            <pc:docMk/>
            <pc:sldMk cId="2062861568" sldId="348"/>
            <ac:grpSpMk id="13" creationId="{48D2CA1E-F6C6-47DD-A724-61ED17C15CA9}"/>
          </ac:grpSpMkLst>
        </pc:grpChg>
        <pc:grpChg chg="add del mod">
          <ac:chgData name="Ronnachit Yaowapapong (รณชิต เยาวภาพงศ์)" userId="7b53fb4d-631b-4f22-9e23-601f967142f9" providerId="ADAL" clId="{D8A86B58-19E9-48F3-9090-CBD94AB63DC8}" dt="2022-06-02T05:52:06.234" v="997"/>
          <ac:grpSpMkLst>
            <pc:docMk/>
            <pc:sldMk cId="2062861568" sldId="348"/>
            <ac:grpSpMk id="22" creationId="{9007E7FE-B0C6-45D5-9A08-15626D117190}"/>
          </ac:grpSpMkLst>
        </pc:grpChg>
        <pc:grpChg chg="mod">
          <ac:chgData name="Ronnachit Yaowapapong (รณชิต เยาวภาพงศ์)" userId="7b53fb4d-631b-4f22-9e23-601f967142f9" providerId="ADAL" clId="{D8A86B58-19E9-48F3-9090-CBD94AB63DC8}" dt="2022-06-02T05:52:00.354" v="994"/>
          <ac:grpSpMkLst>
            <pc:docMk/>
            <pc:sldMk cId="2062861568" sldId="348"/>
            <ac:grpSpMk id="25" creationId="{B9ECE696-25E4-4B83-874D-7DD948E2D9D4}"/>
          </ac:grpSpMkLst>
        </pc:grpChg>
        <pc:grpChg chg="mod">
          <ac:chgData name="Ronnachit Yaowapapong (รณชิต เยาวภาพงศ์)" userId="7b53fb4d-631b-4f22-9e23-601f967142f9" providerId="ADAL" clId="{D8A86B58-19E9-48F3-9090-CBD94AB63DC8}" dt="2022-06-02T05:52:00.354" v="994"/>
          <ac:grpSpMkLst>
            <pc:docMk/>
            <pc:sldMk cId="2062861568" sldId="348"/>
            <ac:grpSpMk id="26" creationId="{EB0C65C4-496C-44ED-9639-3BCC2BBB4F10}"/>
          </ac:grpSpMkLst>
        </pc:grpChg>
        <pc:grpChg chg="add del mod">
          <ac:chgData name="Ronnachit Yaowapapong (รณชิต เยาวภาพงศ์)" userId="7b53fb4d-631b-4f22-9e23-601f967142f9" providerId="ADAL" clId="{D8A86B58-19E9-48F3-9090-CBD94AB63DC8}" dt="2022-06-02T06:16:18.029" v="1000"/>
          <ac:grpSpMkLst>
            <pc:docMk/>
            <pc:sldMk cId="2062861568" sldId="348"/>
            <ac:grpSpMk id="58" creationId="{1B572839-8FF9-4E52-8731-DE9254595535}"/>
          </ac:grpSpMkLst>
        </pc:grpChg>
        <pc:grpChg chg="mod">
          <ac:chgData name="Ronnachit Yaowapapong (รณชิต เยาวภาพงศ์)" userId="7b53fb4d-631b-4f22-9e23-601f967142f9" providerId="ADAL" clId="{D8A86B58-19E9-48F3-9090-CBD94AB63DC8}" dt="2022-06-02T05:52:10.486" v="999"/>
          <ac:grpSpMkLst>
            <pc:docMk/>
            <pc:sldMk cId="2062861568" sldId="348"/>
            <ac:grpSpMk id="60" creationId="{569F794E-783B-4027-A879-0578859B5D1B}"/>
          </ac:grpSpMkLst>
        </pc:grpChg>
        <pc:grpChg chg="mod">
          <ac:chgData name="Ronnachit Yaowapapong (รณชิต เยาวภาพงศ์)" userId="7b53fb4d-631b-4f22-9e23-601f967142f9" providerId="ADAL" clId="{D8A86B58-19E9-48F3-9090-CBD94AB63DC8}" dt="2022-06-02T05:52:10.486" v="999"/>
          <ac:grpSpMkLst>
            <pc:docMk/>
            <pc:sldMk cId="2062861568" sldId="348"/>
            <ac:grpSpMk id="61" creationId="{E40D205C-F17E-42A9-97B4-2933DF70E505}"/>
          </ac:grpSpMkLst>
        </pc:grpChg>
        <pc:grpChg chg="add mod">
          <ac:chgData name="Ronnachit Yaowapapong (รณชิต เยาวภาพงศ์)" userId="7b53fb4d-631b-4f22-9e23-601f967142f9" providerId="ADAL" clId="{D8A86B58-19E9-48F3-9090-CBD94AB63DC8}" dt="2022-06-02T06:57:06.994" v="1790" actId="1076"/>
          <ac:grpSpMkLst>
            <pc:docMk/>
            <pc:sldMk cId="2062861568" sldId="348"/>
            <ac:grpSpMk id="87" creationId="{AAE44B3C-B1EA-4237-9FE7-B5664718F16F}"/>
          </ac:grpSpMkLst>
        </pc:grpChg>
        <pc:grpChg chg="add del mod">
          <ac:chgData name="Ronnachit Yaowapapong (รณชิต เยาวภาพงศ์)" userId="7b53fb4d-631b-4f22-9e23-601f967142f9" providerId="ADAL" clId="{D8A86B58-19E9-48F3-9090-CBD94AB63DC8}" dt="2022-06-02T06:44:42.686" v="1444" actId="478"/>
          <ac:grpSpMkLst>
            <pc:docMk/>
            <pc:sldMk cId="2062861568" sldId="348"/>
            <ac:grpSpMk id="112" creationId="{483EF163-B849-4DDF-BA29-5F15C0167770}"/>
          </ac:grpSpMkLst>
        </pc:grpChg>
        <pc:grpChg chg="add del mod">
          <ac:chgData name="Ronnachit Yaowapapong (รณชิต เยาวภาพงศ์)" userId="7b53fb4d-631b-4f22-9e23-601f967142f9" providerId="ADAL" clId="{D8A86B58-19E9-48F3-9090-CBD94AB63DC8}" dt="2022-06-02T06:46:27.901" v="1545" actId="478"/>
          <ac:grpSpMkLst>
            <pc:docMk/>
            <pc:sldMk cId="2062861568" sldId="348"/>
            <ac:grpSpMk id="117" creationId="{1BD3F277-5106-4F1F-B09B-406857435026}"/>
          </ac:grpSpMkLst>
        </pc:grpChg>
        <pc:grpChg chg="add mod">
          <ac:chgData name="Ronnachit Yaowapapong (รณชิต เยาวภาพงศ์)" userId="7b53fb4d-631b-4f22-9e23-601f967142f9" providerId="ADAL" clId="{D8A86B58-19E9-48F3-9090-CBD94AB63DC8}" dt="2022-06-02T06:54:03.205" v="1699" actId="14100"/>
          <ac:grpSpMkLst>
            <pc:docMk/>
            <pc:sldMk cId="2062861568" sldId="348"/>
            <ac:grpSpMk id="119" creationId="{C208B3B2-57EE-45DD-A66E-34A493E7EDA9}"/>
          </ac:grpSpMkLst>
        </pc:grpChg>
        <pc:grpChg chg="add mod">
          <ac:chgData name="Ronnachit Yaowapapong (รณชิต เยาวภาพงศ์)" userId="7b53fb4d-631b-4f22-9e23-601f967142f9" providerId="ADAL" clId="{D8A86B58-19E9-48F3-9090-CBD94AB63DC8}" dt="2022-06-02T07:07:24.546" v="1972" actId="1035"/>
          <ac:grpSpMkLst>
            <pc:docMk/>
            <pc:sldMk cId="2062861568" sldId="348"/>
            <ac:grpSpMk id="155" creationId="{8BAAEB77-026D-4349-AF8C-C3A734B70787}"/>
          </ac:grpSpMkLst>
        </pc:grpChg>
        <pc:grpChg chg="mod">
          <ac:chgData name="Ronnachit Yaowapapong (รณชิต เยาวภาพงศ์)" userId="7b53fb4d-631b-4f22-9e23-601f967142f9" providerId="ADAL" clId="{D8A86B58-19E9-48F3-9090-CBD94AB63DC8}" dt="2022-06-02T07:03:03.223" v="1901"/>
          <ac:grpSpMkLst>
            <pc:docMk/>
            <pc:sldMk cId="2062861568" sldId="348"/>
            <ac:grpSpMk id="156" creationId="{3EB2FBF2-9D53-4969-B363-214E7BA55D3B}"/>
          </ac:grpSpMkLst>
        </pc:grpChg>
        <pc:picChg chg="add del mod">
          <ac:chgData name="Ronnachit Yaowapapong (รณชิต เยาวภาพงศ์)" userId="7b53fb4d-631b-4f22-9e23-601f967142f9" providerId="ADAL" clId="{D8A86B58-19E9-48F3-9090-CBD94AB63DC8}" dt="2022-06-02T05:52:06.234" v="997"/>
          <ac:picMkLst>
            <pc:docMk/>
            <pc:sldMk cId="2062861568" sldId="348"/>
            <ac:picMk id="10" creationId="{75007D85-8C7E-4829-BE4B-A9762AF3370C}"/>
          </ac:picMkLst>
        </pc:picChg>
        <pc:picChg chg="mod">
          <ac:chgData name="Ronnachit Yaowapapong (รณชิต เยาวภาพงศ์)" userId="7b53fb4d-631b-4f22-9e23-601f967142f9" providerId="ADAL" clId="{D8A86B58-19E9-48F3-9090-CBD94AB63DC8}" dt="2022-06-02T07:00:08.916" v="1814" actId="1076"/>
          <ac:picMkLst>
            <pc:docMk/>
            <pc:sldMk cId="2062861568" sldId="348"/>
            <ac:picMk id="11" creationId="{E678F219-0603-40B9-89FE-590744F0156D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5:52:06.234" v="997"/>
          <ac:picMkLst>
            <pc:docMk/>
            <pc:sldMk cId="2062861568" sldId="348"/>
            <ac:picMk id="17" creationId="{43ED6872-A075-4487-8721-B8765027D42E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5:52:06.234" v="997"/>
          <ac:picMkLst>
            <pc:docMk/>
            <pc:sldMk cId="2062861568" sldId="348"/>
            <ac:picMk id="18" creationId="{5CF4632D-6145-4906-ADB6-287AC3B75E6C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5:52:06.234" v="997"/>
          <ac:picMkLst>
            <pc:docMk/>
            <pc:sldMk cId="2062861568" sldId="348"/>
            <ac:picMk id="19" creationId="{F83C33FF-FB44-4B9B-AFBC-79DE66A1D145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5:52:06.234" v="997"/>
          <ac:picMkLst>
            <pc:docMk/>
            <pc:sldMk cId="2062861568" sldId="348"/>
            <ac:picMk id="20" creationId="{F28BC9FB-C215-4DED-85E5-2777E4BF92DB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5:52:06.234" v="997"/>
          <ac:picMkLst>
            <pc:docMk/>
            <pc:sldMk cId="2062861568" sldId="348"/>
            <ac:picMk id="21" creationId="{649A3AD3-CADB-4131-BA8F-018D819E4DEA}"/>
          </ac:picMkLst>
        </pc:picChg>
        <pc:picChg chg="mod">
          <ac:chgData name="Ronnachit Yaowapapong (รณชิต เยาวภาพงศ์)" userId="7b53fb4d-631b-4f22-9e23-601f967142f9" providerId="ADAL" clId="{D8A86B58-19E9-48F3-9090-CBD94AB63DC8}" dt="2022-06-02T05:52:00.354" v="994"/>
          <ac:picMkLst>
            <pc:docMk/>
            <pc:sldMk cId="2062861568" sldId="348"/>
            <ac:picMk id="24" creationId="{E39A5048-6375-434E-AE23-7D35EA7AC18E}"/>
          </ac:picMkLst>
        </pc:picChg>
        <pc:picChg chg="mod">
          <ac:chgData name="Ronnachit Yaowapapong (รณชิต เยาวภาพงศ์)" userId="7b53fb4d-631b-4f22-9e23-601f967142f9" providerId="ADAL" clId="{D8A86B58-19E9-48F3-9090-CBD94AB63DC8}" dt="2022-06-02T05:52:00.354" v="994"/>
          <ac:picMkLst>
            <pc:docMk/>
            <pc:sldMk cId="2062861568" sldId="348"/>
            <ac:picMk id="27" creationId="{9C1BDEC9-4302-4151-A77A-FF665618D6EA}"/>
          </ac:picMkLst>
        </pc:picChg>
        <pc:picChg chg="mod">
          <ac:chgData name="Ronnachit Yaowapapong (รณชิต เยาวภาพงศ์)" userId="7b53fb4d-631b-4f22-9e23-601f967142f9" providerId="ADAL" clId="{D8A86B58-19E9-48F3-9090-CBD94AB63DC8}" dt="2022-06-02T05:52:00.354" v="994"/>
          <ac:picMkLst>
            <pc:docMk/>
            <pc:sldMk cId="2062861568" sldId="348"/>
            <ac:picMk id="28" creationId="{1A476E07-4656-4B86-A801-90057477470C}"/>
          </ac:picMkLst>
        </pc:picChg>
        <pc:picChg chg="mod">
          <ac:chgData name="Ronnachit Yaowapapong (รณชิต เยาวภาพงศ์)" userId="7b53fb4d-631b-4f22-9e23-601f967142f9" providerId="ADAL" clId="{D8A86B58-19E9-48F3-9090-CBD94AB63DC8}" dt="2022-06-02T05:52:00.354" v="994"/>
          <ac:picMkLst>
            <pc:docMk/>
            <pc:sldMk cId="2062861568" sldId="348"/>
            <ac:picMk id="29" creationId="{BD6D6486-E7AF-4919-B728-4BA0B9504363}"/>
          </ac:picMkLst>
        </pc:picChg>
        <pc:picChg chg="mod">
          <ac:chgData name="Ronnachit Yaowapapong (รณชิต เยาวภาพงศ์)" userId="7b53fb4d-631b-4f22-9e23-601f967142f9" providerId="ADAL" clId="{D8A86B58-19E9-48F3-9090-CBD94AB63DC8}" dt="2022-06-02T05:52:00.354" v="994"/>
          <ac:picMkLst>
            <pc:docMk/>
            <pc:sldMk cId="2062861568" sldId="348"/>
            <ac:picMk id="30" creationId="{6D83FDA5-98F7-40FB-AD61-9D198E7FC1DC}"/>
          </ac:picMkLst>
        </pc:picChg>
        <pc:picChg chg="mod">
          <ac:chgData name="Ronnachit Yaowapapong (รณชิต เยาวภาพงศ์)" userId="7b53fb4d-631b-4f22-9e23-601f967142f9" providerId="ADAL" clId="{D8A86B58-19E9-48F3-9090-CBD94AB63DC8}" dt="2022-06-02T05:52:00.354" v="994"/>
          <ac:picMkLst>
            <pc:docMk/>
            <pc:sldMk cId="2062861568" sldId="348"/>
            <ac:picMk id="31" creationId="{CED58565-36CF-4E67-94AE-635685D29BDE}"/>
          </ac:picMkLst>
        </pc:picChg>
        <pc:picChg chg="mod">
          <ac:chgData name="Ronnachit Yaowapapong (รณชิต เยาวภาพงศ์)" userId="7b53fb4d-631b-4f22-9e23-601f967142f9" providerId="ADAL" clId="{D8A86B58-19E9-48F3-9090-CBD94AB63DC8}" dt="2022-06-02T05:52:00.354" v="994"/>
          <ac:picMkLst>
            <pc:docMk/>
            <pc:sldMk cId="2062861568" sldId="348"/>
            <ac:picMk id="32" creationId="{BC340CB9-0EC6-48F8-8E4C-841D2A3C4874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6:16:18.029" v="1000"/>
          <ac:picMkLst>
            <pc:docMk/>
            <pc:sldMk cId="2062861568" sldId="348"/>
            <ac:picMk id="52" creationId="{DC908847-3F8C-463B-8BE6-AFBD83642C64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6:16:18.029" v="1000"/>
          <ac:picMkLst>
            <pc:docMk/>
            <pc:sldMk cId="2062861568" sldId="348"/>
            <ac:picMk id="53" creationId="{DF43403D-19D4-47EB-99B2-009369DD250B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6:16:18.029" v="1000"/>
          <ac:picMkLst>
            <pc:docMk/>
            <pc:sldMk cId="2062861568" sldId="348"/>
            <ac:picMk id="54" creationId="{31EB251E-9146-42DF-B9FA-08293237AFC3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6:16:18.029" v="1000"/>
          <ac:picMkLst>
            <pc:docMk/>
            <pc:sldMk cId="2062861568" sldId="348"/>
            <ac:picMk id="55" creationId="{01ADB87A-4DB9-4AA8-BB09-C57A70F1B8B0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6:16:18.029" v="1000"/>
          <ac:picMkLst>
            <pc:docMk/>
            <pc:sldMk cId="2062861568" sldId="348"/>
            <ac:picMk id="56" creationId="{A35E2199-5354-44AA-92BA-5166F4FE0FAE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6:16:18.029" v="1000"/>
          <ac:picMkLst>
            <pc:docMk/>
            <pc:sldMk cId="2062861568" sldId="348"/>
            <ac:picMk id="57" creationId="{FE243547-C91B-4009-ACBF-00E768980F84}"/>
          </ac:picMkLst>
        </pc:picChg>
        <pc:picChg chg="mod">
          <ac:chgData name="Ronnachit Yaowapapong (รณชิต เยาวภาพงศ์)" userId="7b53fb4d-631b-4f22-9e23-601f967142f9" providerId="ADAL" clId="{D8A86B58-19E9-48F3-9090-CBD94AB63DC8}" dt="2022-06-02T05:52:10.486" v="999"/>
          <ac:picMkLst>
            <pc:docMk/>
            <pc:sldMk cId="2062861568" sldId="348"/>
            <ac:picMk id="59" creationId="{924A11AF-EEDE-4B63-8613-04087756248C}"/>
          </ac:picMkLst>
        </pc:picChg>
        <pc:picChg chg="mod">
          <ac:chgData name="Ronnachit Yaowapapong (รณชิต เยาวภาพงศ์)" userId="7b53fb4d-631b-4f22-9e23-601f967142f9" providerId="ADAL" clId="{D8A86B58-19E9-48F3-9090-CBD94AB63DC8}" dt="2022-06-02T05:52:10.486" v="999"/>
          <ac:picMkLst>
            <pc:docMk/>
            <pc:sldMk cId="2062861568" sldId="348"/>
            <ac:picMk id="62" creationId="{DDAA2356-6678-4D02-B4DA-68F3A18C7AFB}"/>
          </ac:picMkLst>
        </pc:picChg>
        <pc:picChg chg="mod">
          <ac:chgData name="Ronnachit Yaowapapong (รณชิต เยาวภาพงศ์)" userId="7b53fb4d-631b-4f22-9e23-601f967142f9" providerId="ADAL" clId="{D8A86B58-19E9-48F3-9090-CBD94AB63DC8}" dt="2022-06-02T05:52:10.486" v="999"/>
          <ac:picMkLst>
            <pc:docMk/>
            <pc:sldMk cId="2062861568" sldId="348"/>
            <ac:picMk id="63" creationId="{6693E446-2E69-4D4B-BE44-5D923BF96CB1}"/>
          </ac:picMkLst>
        </pc:picChg>
        <pc:picChg chg="mod">
          <ac:chgData name="Ronnachit Yaowapapong (รณชิต เยาวภาพงศ์)" userId="7b53fb4d-631b-4f22-9e23-601f967142f9" providerId="ADAL" clId="{D8A86B58-19E9-48F3-9090-CBD94AB63DC8}" dt="2022-06-02T05:52:10.486" v="999"/>
          <ac:picMkLst>
            <pc:docMk/>
            <pc:sldMk cId="2062861568" sldId="348"/>
            <ac:picMk id="64" creationId="{1289F9E5-F0CD-4576-94F8-E0B7248B359D}"/>
          </ac:picMkLst>
        </pc:picChg>
        <pc:picChg chg="mod">
          <ac:chgData name="Ronnachit Yaowapapong (รณชิต เยาวภาพงศ์)" userId="7b53fb4d-631b-4f22-9e23-601f967142f9" providerId="ADAL" clId="{D8A86B58-19E9-48F3-9090-CBD94AB63DC8}" dt="2022-06-02T05:52:10.486" v="999"/>
          <ac:picMkLst>
            <pc:docMk/>
            <pc:sldMk cId="2062861568" sldId="348"/>
            <ac:picMk id="65" creationId="{A29B6FA2-BB4F-40B2-925F-044F1FA3F54C}"/>
          </ac:picMkLst>
        </pc:picChg>
        <pc:picChg chg="mod">
          <ac:chgData name="Ronnachit Yaowapapong (รณชิต เยาวภาพงศ์)" userId="7b53fb4d-631b-4f22-9e23-601f967142f9" providerId="ADAL" clId="{D8A86B58-19E9-48F3-9090-CBD94AB63DC8}" dt="2022-06-02T05:52:10.486" v="999"/>
          <ac:picMkLst>
            <pc:docMk/>
            <pc:sldMk cId="2062861568" sldId="348"/>
            <ac:picMk id="66" creationId="{79A350E9-E3EF-4060-9F7F-8692DC0A2B5D}"/>
          </ac:picMkLst>
        </pc:picChg>
        <pc:picChg chg="mod">
          <ac:chgData name="Ronnachit Yaowapapong (รณชิต เยาวภาพงศ์)" userId="7b53fb4d-631b-4f22-9e23-601f967142f9" providerId="ADAL" clId="{D8A86B58-19E9-48F3-9090-CBD94AB63DC8}" dt="2022-06-02T05:52:10.486" v="999"/>
          <ac:picMkLst>
            <pc:docMk/>
            <pc:sldMk cId="2062861568" sldId="348"/>
            <ac:picMk id="67" creationId="{C2955556-9528-423A-B0DE-C3EDD00671D7}"/>
          </ac:picMkLst>
        </pc:picChg>
        <pc:picChg chg="add mod">
          <ac:chgData name="Ronnachit Yaowapapong (รณชิต เยาวภาพงศ์)" userId="7b53fb4d-631b-4f22-9e23-601f967142f9" providerId="ADAL" clId="{D8A86B58-19E9-48F3-9090-CBD94AB63DC8}" dt="2022-06-02T07:07:12.090" v="1967" actId="1036"/>
          <ac:picMkLst>
            <pc:docMk/>
            <pc:sldMk cId="2062861568" sldId="348"/>
            <ac:picMk id="95" creationId="{AE987903-217A-48B9-A9CF-98A3720BA36F}"/>
          </ac:picMkLst>
        </pc:picChg>
        <pc:picChg chg="add mod">
          <ac:chgData name="Ronnachit Yaowapapong (รณชิต เยาวภาพงศ์)" userId="7b53fb4d-631b-4f22-9e23-601f967142f9" providerId="ADAL" clId="{D8A86B58-19E9-48F3-9090-CBD94AB63DC8}" dt="2022-06-02T07:07:12.090" v="1967" actId="1036"/>
          <ac:picMkLst>
            <pc:docMk/>
            <pc:sldMk cId="2062861568" sldId="348"/>
            <ac:picMk id="104" creationId="{3CC0A7ED-2827-4689-926B-D01B58E16DF5}"/>
          </ac:picMkLst>
        </pc:picChg>
        <pc:picChg chg="add mod">
          <ac:chgData name="Ronnachit Yaowapapong (รณชิต เยาวภาพงศ์)" userId="7b53fb4d-631b-4f22-9e23-601f967142f9" providerId="ADAL" clId="{D8A86B58-19E9-48F3-9090-CBD94AB63DC8}" dt="2022-06-02T07:07:12.090" v="1967" actId="1036"/>
          <ac:picMkLst>
            <pc:docMk/>
            <pc:sldMk cId="2062861568" sldId="348"/>
            <ac:picMk id="106" creationId="{5FADF113-A2AE-4E0A-A436-2ACA82085F17}"/>
          </ac:picMkLst>
        </pc:picChg>
        <pc:picChg chg="add del mod modCrop">
          <ac:chgData name="Ronnachit Yaowapapong (รณชิต เยาวภาพงศ์)" userId="7b53fb4d-631b-4f22-9e23-601f967142f9" providerId="ADAL" clId="{D8A86B58-19E9-48F3-9090-CBD94AB63DC8}" dt="2022-06-02T06:50:44.885" v="1623" actId="478"/>
          <ac:picMkLst>
            <pc:docMk/>
            <pc:sldMk cId="2062861568" sldId="348"/>
            <ac:picMk id="107" creationId="{F94022F5-FF2E-4F49-86AA-3D43C227256B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6:47:57.582" v="1572" actId="478"/>
          <ac:picMkLst>
            <pc:docMk/>
            <pc:sldMk cId="2062861568" sldId="348"/>
            <ac:picMk id="121" creationId="{7C4B4372-1252-4153-82B3-8DADC378D948}"/>
          </ac:picMkLst>
        </pc:picChg>
        <pc:picChg chg="add del mod modCrop">
          <ac:chgData name="Ronnachit Yaowapapong (รณชิต เยาวภาพงศ์)" userId="7b53fb4d-631b-4f22-9e23-601f967142f9" providerId="ADAL" clId="{D8A86B58-19E9-48F3-9090-CBD94AB63DC8}" dt="2022-06-02T06:49:49.573" v="1617" actId="478"/>
          <ac:picMkLst>
            <pc:docMk/>
            <pc:sldMk cId="2062861568" sldId="348"/>
            <ac:picMk id="122" creationId="{A299BD70-C256-4FE1-B1DD-9EC3B6BA2BEE}"/>
          </ac:picMkLst>
        </pc:picChg>
        <pc:picChg chg="add mod">
          <ac:chgData name="Ronnachit Yaowapapong (รณชิต เยาวภาพงศ์)" userId="7b53fb4d-631b-4f22-9e23-601f967142f9" providerId="ADAL" clId="{D8A86B58-19E9-48F3-9090-CBD94AB63DC8}" dt="2022-06-02T07:06:08.376" v="1954" actId="1036"/>
          <ac:picMkLst>
            <pc:docMk/>
            <pc:sldMk cId="2062861568" sldId="348"/>
            <ac:picMk id="125" creationId="{79CC1BD2-5A93-4607-9B03-D1600D09BF1B}"/>
          </ac:picMkLst>
        </pc:picChg>
        <pc:picChg chg="add mod modCrop">
          <ac:chgData name="Ronnachit Yaowapapong (รณชิต เยาวภาพงศ์)" userId="7b53fb4d-631b-4f22-9e23-601f967142f9" providerId="ADAL" clId="{D8A86B58-19E9-48F3-9090-CBD94AB63DC8}" dt="2022-06-02T06:51:02.788" v="1629" actId="1076"/>
          <ac:picMkLst>
            <pc:docMk/>
            <pc:sldMk cId="2062861568" sldId="348"/>
            <ac:picMk id="127" creationId="{DDFA5C31-9DD5-4953-9CE4-1AFD3E334971}"/>
          </ac:picMkLst>
        </pc:picChg>
        <pc:picChg chg="add mod">
          <ac:chgData name="Ronnachit Yaowapapong (รณชิต เยาวภาพงศ์)" userId="7b53fb4d-631b-4f22-9e23-601f967142f9" providerId="ADAL" clId="{D8A86B58-19E9-48F3-9090-CBD94AB63DC8}" dt="2022-06-02T07:07:28.248" v="1973" actId="1036"/>
          <ac:picMkLst>
            <pc:docMk/>
            <pc:sldMk cId="2062861568" sldId="348"/>
            <ac:picMk id="133" creationId="{2FE6CFD7-022C-4599-8832-6BECDE282253}"/>
          </ac:picMkLst>
        </pc:picChg>
        <pc:picChg chg="add mod">
          <ac:chgData name="Ronnachit Yaowapapong (รณชิต เยาวภาพงศ์)" userId="7b53fb4d-631b-4f22-9e23-601f967142f9" providerId="ADAL" clId="{D8A86B58-19E9-48F3-9090-CBD94AB63DC8}" dt="2022-06-02T07:06:08.376" v="1954" actId="1036"/>
          <ac:picMkLst>
            <pc:docMk/>
            <pc:sldMk cId="2062861568" sldId="348"/>
            <ac:picMk id="137" creationId="{86A5A355-6FAC-4B98-BC64-17EB275934E8}"/>
          </ac:picMkLst>
        </pc:picChg>
        <pc:picChg chg="add mod">
          <ac:chgData name="Ronnachit Yaowapapong (รณชิต เยาวภาพงศ์)" userId="7b53fb4d-631b-4f22-9e23-601f967142f9" providerId="ADAL" clId="{D8A86B58-19E9-48F3-9090-CBD94AB63DC8}" dt="2022-06-02T07:06:08.376" v="1954" actId="1036"/>
          <ac:picMkLst>
            <pc:docMk/>
            <pc:sldMk cId="2062861568" sldId="348"/>
            <ac:picMk id="138" creationId="{C9534E1F-805B-4B2B-9B67-2590871DE1FA}"/>
          </ac:picMkLst>
        </pc:picChg>
        <pc:cxnChg chg="add mod">
          <ac:chgData name="Ronnachit Yaowapapong (รณชิต เยาวภาพงศ์)" userId="7b53fb4d-631b-4f22-9e23-601f967142f9" providerId="ADAL" clId="{D8A86B58-19E9-48F3-9090-CBD94AB63DC8}" dt="2022-06-02T07:07:12.090" v="1967" actId="1036"/>
          <ac:cxnSpMkLst>
            <pc:docMk/>
            <pc:sldMk cId="2062861568" sldId="348"/>
            <ac:cxnSpMk id="4" creationId="{E8054842-3886-4906-AB8F-5A9C80B15ED6}"/>
          </ac:cxnSpMkLst>
        </pc:cxnChg>
        <pc:cxnChg chg="add mod">
          <ac:chgData name="Ronnachit Yaowapapong (รณชิต เยาวภาพงศ์)" userId="7b53fb4d-631b-4f22-9e23-601f967142f9" providerId="ADAL" clId="{D8A86B58-19E9-48F3-9090-CBD94AB63DC8}" dt="2022-06-02T07:07:12.090" v="1967" actId="1036"/>
          <ac:cxnSpMkLst>
            <pc:docMk/>
            <pc:sldMk cId="2062861568" sldId="348"/>
            <ac:cxnSpMk id="90" creationId="{7B7FFB77-1A66-42F7-98CA-EC16AFB3AD8E}"/>
          </ac:cxnSpMkLst>
        </pc:cxnChg>
        <pc:cxnChg chg="add mod">
          <ac:chgData name="Ronnachit Yaowapapong (รณชิต เยาวภาพงศ์)" userId="7b53fb4d-631b-4f22-9e23-601f967142f9" providerId="ADAL" clId="{D8A86B58-19E9-48F3-9090-CBD94AB63DC8}" dt="2022-06-02T07:07:12.090" v="1967" actId="1036"/>
          <ac:cxnSpMkLst>
            <pc:docMk/>
            <pc:sldMk cId="2062861568" sldId="348"/>
            <ac:cxnSpMk id="91" creationId="{D80A1AA6-B4FE-47EB-83D2-3970B127C2DF}"/>
          </ac:cxnSpMkLst>
        </pc:cxnChg>
        <pc:cxnChg chg="add mod">
          <ac:chgData name="Ronnachit Yaowapapong (รณชิต เยาวภาพงศ์)" userId="7b53fb4d-631b-4f22-9e23-601f967142f9" providerId="ADAL" clId="{D8A86B58-19E9-48F3-9090-CBD94AB63DC8}" dt="2022-06-02T07:07:12.090" v="1967" actId="1036"/>
          <ac:cxnSpMkLst>
            <pc:docMk/>
            <pc:sldMk cId="2062861568" sldId="348"/>
            <ac:cxnSpMk id="92" creationId="{B040CA06-A488-4EE6-9616-CA577DABA82A}"/>
          </ac:cxnSpMkLst>
        </pc:cxnChg>
        <pc:cxnChg chg="add mod">
          <ac:chgData name="Ronnachit Yaowapapong (รณชิต เยาวภาพงศ์)" userId="7b53fb4d-631b-4f22-9e23-601f967142f9" providerId="ADAL" clId="{D8A86B58-19E9-48F3-9090-CBD94AB63DC8}" dt="2022-06-02T07:07:12.090" v="1967" actId="1036"/>
          <ac:cxnSpMkLst>
            <pc:docMk/>
            <pc:sldMk cId="2062861568" sldId="348"/>
            <ac:cxnSpMk id="109" creationId="{93AF3CED-0A16-4CBE-B4CB-39BDDB8D5828}"/>
          </ac:cxnSpMkLst>
        </pc:cxnChg>
        <pc:cxnChg chg="add del mod">
          <ac:chgData name="Ronnachit Yaowapapong (รณชิต เยาวภาพงศ์)" userId="7b53fb4d-631b-4f22-9e23-601f967142f9" providerId="ADAL" clId="{D8A86B58-19E9-48F3-9090-CBD94AB63DC8}" dt="2022-06-02T06:45:21.501" v="1476" actId="478"/>
          <ac:cxnSpMkLst>
            <pc:docMk/>
            <pc:sldMk cId="2062861568" sldId="348"/>
            <ac:cxnSpMk id="114" creationId="{F442C561-8F18-4AF5-BD76-5C9ADEA7E447}"/>
          </ac:cxnSpMkLst>
        </pc:cxnChg>
        <pc:cxnChg chg="add mod">
          <ac:chgData name="Ronnachit Yaowapapong (รณชิต เยาวภาพงศ์)" userId="7b53fb4d-631b-4f22-9e23-601f967142f9" providerId="ADAL" clId="{D8A86B58-19E9-48F3-9090-CBD94AB63DC8}" dt="2022-06-02T07:06:08.376" v="1954" actId="1036"/>
          <ac:cxnSpMkLst>
            <pc:docMk/>
            <pc:sldMk cId="2062861568" sldId="348"/>
            <ac:cxnSpMk id="128" creationId="{85586F76-73FF-4AD6-8F08-A4D4B4616E1F}"/>
          </ac:cxnSpMkLst>
        </pc:cxnChg>
        <pc:cxnChg chg="add mod">
          <ac:chgData name="Ronnachit Yaowapapong (รณชิต เยาวภาพงศ์)" userId="7b53fb4d-631b-4f22-9e23-601f967142f9" providerId="ADAL" clId="{D8A86B58-19E9-48F3-9090-CBD94AB63DC8}" dt="2022-06-02T07:06:08.376" v="1954" actId="1036"/>
          <ac:cxnSpMkLst>
            <pc:docMk/>
            <pc:sldMk cId="2062861568" sldId="348"/>
            <ac:cxnSpMk id="130" creationId="{0DD99D39-D88A-4D78-B571-7D116612BED8}"/>
          </ac:cxnSpMkLst>
        </pc:cxnChg>
        <pc:cxnChg chg="add mod">
          <ac:chgData name="Ronnachit Yaowapapong (รณชิต เยาวภาพงศ์)" userId="7b53fb4d-631b-4f22-9e23-601f967142f9" providerId="ADAL" clId="{D8A86B58-19E9-48F3-9090-CBD94AB63DC8}" dt="2022-06-02T07:06:08.376" v="1954" actId="1036"/>
          <ac:cxnSpMkLst>
            <pc:docMk/>
            <pc:sldMk cId="2062861568" sldId="348"/>
            <ac:cxnSpMk id="131" creationId="{770C370F-DA89-43F6-9123-0345A2190728}"/>
          </ac:cxnSpMkLst>
        </pc:cxnChg>
        <pc:cxnChg chg="add mod">
          <ac:chgData name="Ronnachit Yaowapapong (รณชิต เยาวภาพงศ์)" userId="7b53fb4d-631b-4f22-9e23-601f967142f9" providerId="ADAL" clId="{D8A86B58-19E9-48F3-9090-CBD94AB63DC8}" dt="2022-06-02T07:06:08.376" v="1954" actId="1036"/>
          <ac:cxnSpMkLst>
            <pc:docMk/>
            <pc:sldMk cId="2062861568" sldId="348"/>
            <ac:cxnSpMk id="132" creationId="{2B1208BD-BD11-4299-9F13-5FD57B1F3707}"/>
          </ac:cxnSpMkLst>
        </pc:cxnChg>
        <pc:cxnChg chg="add del mod">
          <ac:chgData name="Ronnachit Yaowapapong (รณชิต เยาวภาพงศ์)" userId="7b53fb4d-631b-4f22-9e23-601f967142f9" providerId="ADAL" clId="{D8A86B58-19E9-48F3-9090-CBD94AB63DC8}" dt="2022-06-02T06:53:45.383" v="1696" actId="478"/>
          <ac:cxnSpMkLst>
            <pc:docMk/>
            <pc:sldMk cId="2062861568" sldId="348"/>
            <ac:cxnSpMk id="139" creationId="{9C644D93-1DFC-4C84-98F5-3C9009AAF21B}"/>
          </ac:cxnSpMkLst>
        </pc:cxnChg>
        <pc:cxnChg chg="add mod">
          <ac:chgData name="Ronnachit Yaowapapong (รณชิต เยาวภาพงศ์)" userId="7b53fb4d-631b-4f22-9e23-601f967142f9" providerId="ADAL" clId="{D8A86B58-19E9-48F3-9090-CBD94AB63DC8}" dt="2022-06-02T07:06:08.376" v="1954" actId="1036"/>
          <ac:cxnSpMkLst>
            <pc:docMk/>
            <pc:sldMk cId="2062861568" sldId="348"/>
            <ac:cxnSpMk id="147" creationId="{8123A6AB-6133-489F-A3B7-26C518EE6A0D}"/>
          </ac:cxnSpMkLst>
        </pc:cxnChg>
      </pc:sldChg>
      <pc:sldChg chg="addSp delSp modSp add mod modNotesTx">
        <pc:chgData name="Ronnachit Yaowapapong (รณชิต เยาวภาพงศ์)" userId="7b53fb4d-631b-4f22-9e23-601f967142f9" providerId="ADAL" clId="{D8A86B58-19E9-48F3-9090-CBD94AB63DC8}" dt="2022-06-06T04:28:06.374" v="2606" actId="478"/>
        <pc:sldMkLst>
          <pc:docMk/>
          <pc:sldMk cId="995752627" sldId="349"/>
        </pc:sldMkLst>
        <pc:spChg chg="mod">
          <ac:chgData name="Ronnachit Yaowapapong (รณชิต เยาวภาพงศ์)" userId="7b53fb4d-631b-4f22-9e23-601f967142f9" providerId="ADAL" clId="{D8A86B58-19E9-48F3-9090-CBD94AB63DC8}" dt="2022-06-02T04:10:50.782" v="864"/>
          <ac:spMkLst>
            <pc:docMk/>
            <pc:sldMk cId="995752627" sldId="349"/>
            <ac:spMk id="12" creationId="{72ECF7E3-09E9-4FA2-B139-9977F4BAF79E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4:10:48.724" v="863" actId="20577"/>
          <ac:spMkLst>
            <pc:docMk/>
            <pc:sldMk cId="995752627" sldId="349"/>
            <ac:spMk id="16" creationId="{3DE1415C-6362-40B7-B6BF-16655E4C1822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4:12:39.187" v="871"/>
          <ac:spMkLst>
            <pc:docMk/>
            <pc:sldMk cId="995752627" sldId="349"/>
            <ac:spMk id="23" creationId="{BA662E96-BEA3-4556-913A-C01A0152E5AC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4:13:15.560" v="872"/>
          <ac:spMkLst>
            <pc:docMk/>
            <pc:sldMk cId="995752627" sldId="349"/>
            <ac:spMk id="25" creationId="{0214BF5A-AA19-41A5-A946-C26365370A00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4:13:15.560" v="872"/>
          <ac:spMkLst>
            <pc:docMk/>
            <pc:sldMk cId="995752627" sldId="349"/>
            <ac:spMk id="27" creationId="{2C3728ED-B9E6-4168-8EFA-D218278BB424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4:13:15.560" v="872"/>
          <ac:spMkLst>
            <pc:docMk/>
            <pc:sldMk cId="995752627" sldId="349"/>
            <ac:spMk id="29" creationId="{FE4F3525-EE21-41D0-A472-72211FB8899B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4:13:15.560" v="872"/>
          <ac:spMkLst>
            <pc:docMk/>
            <pc:sldMk cId="995752627" sldId="349"/>
            <ac:spMk id="30" creationId="{3B2DE6A4-2C8B-417D-944C-F82ACAE17768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4:13:15.560" v="872"/>
          <ac:spMkLst>
            <pc:docMk/>
            <pc:sldMk cId="995752627" sldId="349"/>
            <ac:spMk id="31" creationId="{67E94360-4779-4C16-93FC-D4CF9E6F5131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4:13:15.560" v="872"/>
          <ac:spMkLst>
            <pc:docMk/>
            <pc:sldMk cId="995752627" sldId="349"/>
            <ac:spMk id="32" creationId="{02079755-D4DD-46DC-8A20-1FAB6ACB4CD5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4:13:15.560" v="872"/>
          <ac:spMkLst>
            <pc:docMk/>
            <pc:sldMk cId="995752627" sldId="349"/>
            <ac:spMk id="34" creationId="{E043B09F-C4C6-4BA9-9DEC-A5061836A59D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4:13:15.560" v="872"/>
          <ac:spMkLst>
            <pc:docMk/>
            <pc:sldMk cId="995752627" sldId="349"/>
            <ac:spMk id="35" creationId="{1E258A49-A0A5-4BD6-BB6C-834B5C45169E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4:13:15.560" v="872"/>
          <ac:spMkLst>
            <pc:docMk/>
            <pc:sldMk cId="995752627" sldId="349"/>
            <ac:spMk id="36" creationId="{FCD717AC-9A37-4DB4-8684-131CF3B90E57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23:00.506" v="2160" actId="255"/>
          <ac:spMkLst>
            <pc:docMk/>
            <pc:sldMk cId="995752627" sldId="349"/>
            <ac:spMk id="37" creationId="{16517A70-D96B-4B1A-A946-DEB2F6634287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23:22.051" v="2162" actId="113"/>
          <ac:spMkLst>
            <pc:docMk/>
            <pc:sldMk cId="995752627" sldId="349"/>
            <ac:spMk id="38" creationId="{E342003D-476C-44BC-A2E2-F52793BCEA3C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23:00.506" v="2160" actId="255"/>
          <ac:spMkLst>
            <pc:docMk/>
            <pc:sldMk cId="995752627" sldId="349"/>
            <ac:spMk id="39" creationId="{B8D2CDA0-869A-4B73-91FC-E122352528F5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23:00.506" v="2160" actId="255"/>
          <ac:spMkLst>
            <pc:docMk/>
            <pc:sldMk cId="995752627" sldId="349"/>
            <ac:spMk id="40" creationId="{49FB893F-134F-49EC-8BB6-5117E38C8B5C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23:00.506" v="2160" actId="255"/>
          <ac:spMkLst>
            <pc:docMk/>
            <pc:sldMk cId="995752627" sldId="349"/>
            <ac:spMk id="41" creationId="{59715E7D-9FE1-4F6F-99CC-92970B6E8003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4:13:15.560" v="872"/>
          <ac:spMkLst>
            <pc:docMk/>
            <pc:sldMk cId="995752627" sldId="349"/>
            <ac:spMk id="42" creationId="{51B30AE1-E2E5-4347-8FDB-C48B435B2D55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23:31.212" v="2163" actId="113"/>
          <ac:spMkLst>
            <pc:docMk/>
            <pc:sldMk cId="995752627" sldId="349"/>
            <ac:spMk id="43" creationId="{DB086E1E-71E0-4274-B9B1-514EF90EF1FD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23:34.084" v="2164" actId="113"/>
          <ac:spMkLst>
            <pc:docMk/>
            <pc:sldMk cId="995752627" sldId="349"/>
            <ac:spMk id="44" creationId="{E8E7D96F-B254-485A-910F-F3B1BF005C0E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23:31.212" v="2163" actId="113"/>
          <ac:spMkLst>
            <pc:docMk/>
            <pc:sldMk cId="995752627" sldId="349"/>
            <ac:spMk id="45" creationId="{3225B29A-574E-47AA-AA92-933DC8C722A2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23:31.212" v="2163" actId="113"/>
          <ac:spMkLst>
            <pc:docMk/>
            <pc:sldMk cId="995752627" sldId="349"/>
            <ac:spMk id="46" creationId="{FC7378B5-D33C-48A0-BEA8-87A2C3340C50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23:22.051" v="2162" actId="113"/>
          <ac:spMkLst>
            <pc:docMk/>
            <pc:sldMk cId="995752627" sldId="349"/>
            <ac:spMk id="47" creationId="{DEDB55FB-8527-41A9-AF44-D77FB8563665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23:00.506" v="2160" actId="255"/>
          <ac:spMkLst>
            <pc:docMk/>
            <pc:sldMk cId="995752627" sldId="349"/>
            <ac:spMk id="48" creationId="{DB009DEF-7103-4E17-91F1-19DC08C333BF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23:00.506" v="2160" actId="255"/>
          <ac:spMkLst>
            <pc:docMk/>
            <pc:sldMk cId="995752627" sldId="349"/>
            <ac:spMk id="49" creationId="{D40AAF63-DA8D-4A21-A992-B5C39DF4F842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23:00.506" v="2160" actId="255"/>
          <ac:spMkLst>
            <pc:docMk/>
            <pc:sldMk cId="995752627" sldId="349"/>
            <ac:spMk id="50" creationId="{3A7F49DA-E040-4396-820F-12FD848D0D68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23:22.051" v="2162" actId="113"/>
          <ac:spMkLst>
            <pc:docMk/>
            <pc:sldMk cId="995752627" sldId="349"/>
            <ac:spMk id="51" creationId="{AF49E094-FAC8-456D-8AF6-51298975B31A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23:22.051" v="2162" actId="113"/>
          <ac:spMkLst>
            <pc:docMk/>
            <pc:sldMk cId="995752627" sldId="349"/>
            <ac:spMk id="52" creationId="{5245BB21-7C5E-4042-B15E-963E26853EA0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23:00.506" v="2160" actId="255"/>
          <ac:spMkLst>
            <pc:docMk/>
            <pc:sldMk cId="995752627" sldId="349"/>
            <ac:spMk id="53" creationId="{B08F8AF1-E73E-49D4-A141-61941CC717AE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23:00.506" v="2160" actId="255"/>
          <ac:spMkLst>
            <pc:docMk/>
            <pc:sldMk cId="995752627" sldId="349"/>
            <ac:spMk id="54" creationId="{3C456B53-D715-4C98-8A1B-CC5FAD6E2858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23:00.506" v="2160" actId="255"/>
          <ac:spMkLst>
            <pc:docMk/>
            <pc:sldMk cId="995752627" sldId="349"/>
            <ac:spMk id="55" creationId="{7951D5EC-6F4A-43FE-A9F0-99608E20BF68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23:00.506" v="2160" actId="255"/>
          <ac:spMkLst>
            <pc:docMk/>
            <pc:sldMk cId="995752627" sldId="349"/>
            <ac:spMk id="56" creationId="{D9D8F65D-5704-4A5C-88A5-C461351AF3D2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23:00.506" v="2160" actId="255"/>
          <ac:spMkLst>
            <pc:docMk/>
            <pc:sldMk cId="995752627" sldId="349"/>
            <ac:spMk id="57" creationId="{038E3CF8-8A71-41F3-A6E3-C290FD22A9F6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23:00.506" v="2160" actId="255"/>
          <ac:spMkLst>
            <pc:docMk/>
            <pc:sldMk cId="995752627" sldId="349"/>
            <ac:spMk id="58" creationId="{5A770E23-B1D3-47D9-B721-014BBB9D6E06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23:00.506" v="2160" actId="255"/>
          <ac:spMkLst>
            <pc:docMk/>
            <pc:sldMk cId="995752627" sldId="349"/>
            <ac:spMk id="59" creationId="{BDF8A66E-CBCE-446A-AF86-70D2CEB2D557}"/>
          </ac:spMkLst>
        </pc:spChg>
        <pc:grpChg chg="add mod">
          <ac:chgData name="Ronnachit Yaowapapong (รณชิต เยาวภาพงศ์)" userId="7b53fb4d-631b-4f22-9e23-601f967142f9" providerId="ADAL" clId="{D8A86B58-19E9-48F3-9090-CBD94AB63DC8}" dt="2022-06-02T04:13:15.560" v="872"/>
          <ac:grpSpMkLst>
            <pc:docMk/>
            <pc:sldMk cId="995752627" sldId="349"/>
            <ac:grpSpMk id="24" creationId="{01F5C644-81C1-41DB-8C92-75C7B129591B}"/>
          </ac:grpSpMkLst>
        </pc:grpChg>
        <pc:grpChg chg="add mod">
          <ac:chgData name="Ronnachit Yaowapapong (รณชิต เยาวภาพงศ์)" userId="7b53fb4d-631b-4f22-9e23-601f967142f9" providerId="ADAL" clId="{D8A86B58-19E9-48F3-9090-CBD94AB63DC8}" dt="2022-06-02T04:13:15.560" v="872"/>
          <ac:grpSpMkLst>
            <pc:docMk/>
            <pc:sldMk cId="995752627" sldId="349"/>
            <ac:grpSpMk id="26" creationId="{EE107536-FBBC-4C5C-B43B-28A8A43BF78D}"/>
          </ac:grpSpMkLst>
        </pc:grpChg>
        <pc:grpChg chg="add mod">
          <ac:chgData name="Ronnachit Yaowapapong (รณชิต เยาวภาพงศ์)" userId="7b53fb4d-631b-4f22-9e23-601f967142f9" providerId="ADAL" clId="{D8A86B58-19E9-48F3-9090-CBD94AB63DC8}" dt="2022-06-02T04:13:15.560" v="872"/>
          <ac:grpSpMkLst>
            <pc:docMk/>
            <pc:sldMk cId="995752627" sldId="349"/>
            <ac:grpSpMk id="28" creationId="{0DE95D29-603D-427C-B703-FEEBCDA832FF}"/>
          </ac:grpSpMkLst>
        </pc:grpChg>
        <pc:grpChg chg="add mod">
          <ac:chgData name="Ronnachit Yaowapapong (รณชิต เยาวภาพงศ์)" userId="7b53fb4d-631b-4f22-9e23-601f967142f9" providerId="ADAL" clId="{D8A86B58-19E9-48F3-9090-CBD94AB63DC8}" dt="2022-06-02T04:13:15.560" v="872"/>
          <ac:grpSpMkLst>
            <pc:docMk/>
            <pc:sldMk cId="995752627" sldId="349"/>
            <ac:grpSpMk id="33" creationId="{D749B21A-D279-4FB6-BBA6-EB77F9C06D00}"/>
          </ac:grpSpMkLst>
        </pc:grpChg>
        <pc:picChg chg="add del mod">
          <ac:chgData name="Ronnachit Yaowapapong (รณชิต เยาวภาพงศ์)" userId="7b53fb4d-631b-4f22-9e23-601f967142f9" providerId="ADAL" clId="{D8A86B58-19E9-48F3-9090-CBD94AB63DC8}" dt="2022-06-02T04:58:54.975" v="988" actId="478"/>
          <ac:picMkLst>
            <pc:docMk/>
            <pc:sldMk cId="995752627" sldId="349"/>
            <ac:picMk id="9" creationId="{0DFDFEDA-62C3-4E9C-84DC-7BA6C0326B9B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4:13:25.021" v="873" actId="478"/>
          <ac:picMkLst>
            <pc:docMk/>
            <pc:sldMk cId="995752627" sldId="349"/>
            <ac:picMk id="10" creationId="{14C4124C-0C09-432B-AC02-E9A839AACA8D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28:06.374" v="2606" actId="478"/>
          <ac:picMkLst>
            <pc:docMk/>
            <pc:sldMk cId="995752627" sldId="349"/>
            <ac:picMk id="17" creationId="{68EA0C35-FA6B-40ED-8317-93A6B2596C10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28:03.004" v="2603" actId="478"/>
          <ac:picMkLst>
            <pc:docMk/>
            <pc:sldMk cId="995752627" sldId="349"/>
            <ac:picMk id="18" creationId="{4A073FF1-4E37-40F6-A85E-ADA8CAAB4AA0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28:05.124" v="2605" actId="478"/>
          <ac:picMkLst>
            <pc:docMk/>
            <pc:sldMk cId="995752627" sldId="349"/>
            <ac:picMk id="19" creationId="{0E2FBBD0-4BAE-4011-98FF-FC219FA4A911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28:02.117" v="2602" actId="478"/>
          <ac:picMkLst>
            <pc:docMk/>
            <pc:sldMk cId="995752627" sldId="349"/>
            <ac:picMk id="20" creationId="{805EB04C-9BBD-4B17-832E-1F5AB6EF3AB9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28:04.301" v="2604" actId="478"/>
          <ac:picMkLst>
            <pc:docMk/>
            <pc:sldMk cId="995752627" sldId="349"/>
            <ac:picMk id="21" creationId="{81532887-DE5A-480E-95A9-798BF396E04C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28:01.220" v="2601" actId="478"/>
          <ac:picMkLst>
            <pc:docMk/>
            <pc:sldMk cId="995752627" sldId="349"/>
            <ac:picMk id="22" creationId="{898BE0D2-9A89-4351-98B5-D7D1EFBAE5EB}"/>
          </ac:picMkLst>
        </pc:picChg>
      </pc:sldChg>
      <pc:sldChg chg="add del">
        <pc:chgData name="Ronnachit Yaowapapong (รณชิต เยาวภาพงศ์)" userId="7b53fb4d-631b-4f22-9e23-601f967142f9" providerId="ADAL" clId="{D8A86B58-19E9-48F3-9090-CBD94AB63DC8}" dt="2022-06-02T04:10:52.945" v="865" actId="47"/>
        <pc:sldMkLst>
          <pc:docMk/>
          <pc:sldMk cId="3742440890" sldId="350"/>
        </pc:sldMkLst>
      </pc:sldChg>
      <pc:sldChg chg="modSp add mod">
        <pc:chgData name="Ronnachit Yaowapapong (รณชิต เยาวภาพงศ์)" userId="7b53fb4d-631b-4f22-9e23-601f967142f9" providerId="ADAL" clId="{D8A86B58-19E9-48F3-9090-CBD94AB63DC8}" dt="2022-06-02T04:10:23.938" v="858" actId="20577"/>
        <pc:sldMkLst>
          <pc:docMk/>
          <pc:sldMk cId="2854467315" sldId="351"/>
        </pc:sldMkLst>
        <pc:spChg chg="mod">
          <ac:chgData name="Ronnachit Yaowapapong (รณชิต เยาวภาพงศ์)" userId="7b53fb4d-631b-4f22-9e23-601f967142f9" providerId="ADAL" clId="{D8A86B58-19E9-48F3-9090-CBD94AB63DC8}" dt="2022-06-02T04:10:21.936" v="856"/>
          <ac:spMkLst>
            <pc:docMk/>
            <pc:sldMk cId="2854467315" sldId="351"/>
            <ac:spMk id="9" creationId="{2C744498-4A5B-4D3B-B7CE-CB37635ED03C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4:10:23.938" v="858" actId="20577"/>
          <ac:spMkLst>
            <pc:docMk/>
            <pc:sldMk cId="2854467315" sldId="351"/>
            <ac:spMk id="14" creationId="{376E52CA-66AA-4A0F-8CF9-3F7608D0AC49}"/>
          </ac:spMkLst>
        </pc:spChg>
      </pc:sldChg>
      <pc:sldChg chg="addSp delSp modSp add mod modNotesTx">
        <pc:chgData name="Ronnachit Yaowapapong (รณชิต เยาวภาพงศ์)" userId="7b53fb4d-631b-4f22-9e23-601f967142f9" providerId="ADAL" clId="{D8A86B58-19E9-48F3-9090-CBD94AB63DC8}" dt="2022-06-06T04:28:24.484" v="2618" actId="478"/>
        <pc:sldMkLst>
          <pc:docMk/>
          <pc:sldMk cId="3285393809" sldId="352"/>
        </pc:sldMkLst>
        <pc:spChg chg="mod">
          <ac:chgData name="Ronnachit Yaowapapong (รณชิต เยาวภาพงศ์)" userId="7b53fb4d-631b-4f22-9e23-601f967142f9" providerId="ADAL" clId="{D8A86B58-19E9-48F3-9090-CBD94AB63DC8}" dt="2022-06-02T04:14:48.935" v="878"/>
          <ac:spMkLst>
            <pc:docMk/>
            <pc:sldMk cId="3285393809" sldId="352"/>
            <ac:spMk id="12" creationId="{72ECF7E3-09E9-4FA2-B139-9977F4BAF79E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4:14:50.764" v="880" actId="20577"/>
          <ac:spMkLst>
            <pc:docMk/>
            <pc:sldMk cId="3285393809" sldId="352"/>
            <ac:spMk id="16" creationId="{3DE1415C-6362-40B7-B6BF-16655E4C1822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4:15:21.581" v="882"/>
          <ac:spMkLst>
            <pc:docMk/>
            <pc:sldMk cId="3285393809" sldId="352"/>
            <ac:spMk id="23" creationId="{BA662E96-BEA3-4556-913A-C01A0152E5AC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4:15:37.875" v="883"/>
          <ac:spMkLst>
            <pc:docMk/>
            <pc:sldMk cId="3285393809" sldId="352"/>
            <ac:spMk id="33" creationId="{6A536533-EB48-4D49-969C-B9B83D558633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4:15:37.875" v="883"/>
          <ac:spMkLst>
            <pc:docMk/>
            <pc:sldMk cId="3285393809" sldId="352"/>
            <ac:spMk id="34" creationId="{9B3B3D50-D6E4-42FA-8301-43F9A8EA8A35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4:15:37.875" v="883"/>
          <ac:spMkLst>
            <pc:docMk/>
            <pc:sldMk cId="3285393809" sldId="352"/>
            <ac:spMk id="35" creationId="{AFD91F5C-E5BA-4627-BFF5-0D97BAC39155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24:27.946" v="2165" actId="255"/>
          <ac:spMkLst>
            <pc:docMk/>
            <pc:sldMk cId="3285393809" sldId="352"/>
            <ac:spMk id="36" creationId="{3748975C-8D70-4758-A09E-AE7C119D3709}"/>
          </ac:spMkLst>
        </pc:spChg>
        <pc:picChg chg="add del mod">
          <ac:chgData name="Ronnachit Yaowapapong (รณชิต เยาวภาพงศ์)" userId="7b53fb4d-631b-4f22-9e23-601f967142f9" providerId="ADAL" clId="{D8A86B58-19E9-48F3-9090-CBD94AB63DC8}" dt="2022-06-02T04:58:49.599" v="987" actId="478"/>
          <ac:picMkLst>
            <pc:docMk/>
            <pc:sldMk cId="3285393809" sldId="352"/>
            <ac:picMk id="9" creationId="{BC2924B6-F29B-4D3C-B487-67857AC3AF7B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28:17.908" v="2612" actId="478"/>
          <ac:picMkLst>
            <pc:docMk/>
            <pc:sldMk cId="3285393809" sldId="352"/>
            <ac:picMk id="10" creationId="{5832AA79-93C5-487F-9CA3-4B9F132609CE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28:17.908" v="2612" actId="478"/>
          <ac:picMkLst>
            <pc:docMk/>
            <pc:sldMk cId="3285393809" sldId="352"/>
            <ac:picMk id="17" creationId="{F21B3F3B-20D4-47D1-A20B-B538C3782E55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28:24.484" v="2618" actId="478"/>
          <ac:picMkLst>
            <pc:docMk/>
            <pc:sldMk cId="3285393809" sldId="352"/>
            <ac:picMk id="18" creationId="{F59A360B-3F9C-4F1D-966E-6CD66BCFC7F7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28:14.132" v="2611" actId="478"/>
          <ac:picMkLst>
            <pc:docMk/>
            <pc:sldMk cId="3285393809" sldId="352"/>
            <ac:picMk id="19" creationId="{FA7C2A93-E6D4-4422-A529-8FEE2ED43B79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28:10.476" v="2607" actId="478"/>
          <ac:picMkLst>
            <pc:docMk/>
            <pc:sldMk cId="3285393809" sldId="352"/>
            <ac:picMk id="20" creationId="{7D293314-1764-4B67-93CC-DD49680454E5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4:58:47.462" v="986" actId="478"/>
          <ac:picMkLst>
            <pc:docMk/>
            <pc:sldMk cId="3285393809" sldId="352"/>
            <ac:picMk id="21" creationId="{7A56A4A9-207B-4A2C-B0ED-C45EC9D233A8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28:23.653" v="2617" actId="478"/>
          <ac:picMkLst>
            <pc:docMk/>
            <pc:sldMk cId="3285393809" sldId="352"/>
            <ac:picMk id="22" creationId="{D684C7EB-D1F0-4295-A44D-4446EB4BF39B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28:17.908" v="2612" actId="478"/>
          <ac:picMkLst>
            <pc:docMk/>
            <pc:sldMk cId="3285393809" sldId="352"/>
            <ac:picMk id="24" creationId="{ED12E3EF-7970-4B28-9692-375225C2A9CB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28:21.404" v="2615" actId="478"/>
          <ac:picMkLst>
            <pc:docMk/>
            <pc:sldMk cId="3285393809" sldId="352"/>
            <ac:picMk id="25" creationId="{9322E6DF-9A7E-4673-9A51-3990A7735AD6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28:20.430" v="2614" actId="478"/>
          <ac:picMkLst>
            <pc:docMk/>
            <pc:sldMk cId="3285393809" sldId="352"/>
            <ac:picMk id="26" creationId="{2C03C5F5-EB43-4CA5-976F-ECEBA544D6F0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28:19.285" v="2613" actId="478"/>
          <ac:picMkLst>
            <pc:docMk/>
            <pc:sldMk cId="3285393809" sldId="352"/>
            <ac:picMk id="27" creationId="{1CB031A2-4D1D-4AAE-9F14-862C477B75A9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28:22.852" v="2616" actId="478"/>
          <ac:picMkLst>
            <pc:docMk/>
            <pc:sldMk cId="3285393809" sldId="352"/>
            <ac:picMk id="28" creationId="{E0016088-72FF-4841-BDB2-6692C61A7D30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28:13.340" v="2610" actId="478"/>
          <ac:picMkLst>
            <pc:docMk/>
            <pc:sldMk cId="3285393809" sldId="352"/>
            <ac:picMk id="29" creationId="{64931EBC-37B9-4DB3-B295-8C6AE7E78F58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28:12.597" v="2609" actId="478"/>
          <ac:picMkLst>
            <pc:docMk/>
            <pc:sldMk cId="3285393809" sldId="352"/>
            <ac:picMk id="30" creationId="{62FB4D5F-C69A-49BA-9FE0-EAAE58822C8E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28:11.300" v="2608" actId="478"/>
          <ac:picMkLst>
            <pc:docMk/>
            <pc:sldMk cId="3285393809" sldId="352"/>
            <ac:picMk id="31" creationId="{9CC5D8F5-0C5E-4CF1-A835-B1C1A09BD755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28:17.908" v="2612" actId="478"/>
          <ac:picMkLst>
            <pc:docMk/>
            <pc:sldMk cId="3285393809" sldId="352"/>
            <ac:picMk id="32" creationId="{3D1748DB-E02B-4A35-B7B3-176B2BE9906E}"/>
          </ac:picMkLst>
        </pc:picChg>
      </pc:sldChg>
      <pc:sldChg chg="modSp add mod ord">
        <pc:chgData name="Ronnachit Yaowapapong (รณชิต เยาวภาพงศ์)" userId="7b53fb4d-631b-4f22-9e23-601f967142f9" providerId="ADAL" clId="{D8A86B58-19E9-48F3-9090-CBD94AB63DC8}" dt="2022-06-02T04:14:36.589" v="876" actId="20577"/>
        <pc:sldMkLst>
          <pc:docMk/>
          <pc:sldMk cId="1082841989" sldId="353"/>
        </pc:sldMkLst>
        <pc:spChg chg="mod">
          <ac:chgData name="Ronnachit Yaowapapong (รณชิต เยาวภาพงศ์)" userId="7b53fb4d-631b-4f22-9e23-601f967142f9" providerId="ADAL" clId="{D8A86B58-19E9-48F3-9090-CBD94AB63DC8}" dt="2022-06-02T04:14:34.745" v="874"/>
          <ac:spMkLst>
            <pc:docMk/>
            <pc:sldMk cId="1082841989" sldId="353"/>
            <ac:spMk id="9" creationId="{2C744498-4A5B-4D3B-B7CE-CB37635ED03C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4:14:36.589" v="876" actId="20577"/>
          <ac:spMkLst>
            <pc:docMk/>
            <pc:sldMk cId="1082841989" sldId="353"/>
            <ac:spMk id="14" creationId="{376E52CA-66AA-4A0F-8CF9-3F7608D0AC49}"/>
          </ac:spMkLst>
        </pc:spChg>
      </pc:sldChg>
      <pc:sldChg chg="addSp delSp modSp add mod modNotesTx">
        <pc:chgData name="Ronnachit Yaowapapong (รณชิต เยาวภาพงศ์)" userId="7b53fb4d-631b-4f22-9e23-601f967142f9" providerId="ADAL" clId="{D8A86B58-19E9-48F3-9090-CBD94AB63DC8}" dt="2022-06-06T04:35:26.957" v="2681" actId="1076"/>
        <pc:sldMkLst>
          <pc:docMk/>
          <pc:sldMk cId="3289471364" sldId="354"/>
        </pc:sldMkLst>
        <pc:spChg chg="mod">
          <ac:chgData name="Ronnachit Yaowapapong (รณชิต เยาวภาพงศ์)" userId="7b53fb4d-631b-4f22-9e23-601f967142f9" providerId="ADAL" clId="{D8A86B58-19E9-48F3-9090-CBD94AB63DC8}" dt="2022-06-02T04:16:26.179" v="886"/>
          <ac:spMkLst>
            <pc:docMk/>
            <pc:sldMk cId="3289471364" sldId="354"/>
            <ac:spMk id="23" creationId="{BA662E96-BEA3-4556-913A-C01A0152E5AC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4:16:36.199" v="888"/>
          <ac:spMkLst>
            <pc:docMk/>
            <pc:sldMk cId="3289471364" sldId="354"/>
            <ac:spMk id="43" creationId="{7FA928DF-2137-42C5-87D7-963B8731630E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4:16:36.199" v="888"/>
          <ac:spMkLst>
            <pc:docMk/>
            <pc:sldMk cId="3289471364" sldId="354"/>
            <ac:spMk id="44" creationId="{132146DE-D0CB-4AED-A69D-030DE01929AD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4:16:36.199" v="888"/>
          <ac:spMkLst>
            <pc:docMk/>
            <pc:sldMk cId="3289471364" sldId="354"/>
            <ac:spMk id="45" creationId="{03DDC1B1-B8FD-4C82-B708-422E5F335507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4:16:36.199" v="888"/>
          <ac:spMkLst>
            <pc:docMk/>
            <pc:sldMk cId="3289471364" sldId="354"/>
            <ac:spMk id="46" creationId="{8EE56377-2445-472A-823C-3550CB386C0B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4:16:36.199" v="888"/>
          <ac:spMkLst>
            <pc:docMk/>
            <pc:sldMk cId="3289471364" sldId="354"/>
            <ac:spMk id="47" creationId="{387E07BB-787E-42EB-85D5-A7AC6505048C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4:16:36.199" v="888"/>
          <ac:spMkLst>
            <pc:docMk/>
            <pc:sldMk cId="3289471364" sldId="354"/>
            <ac:spMk id="48" creationId="{E10B83A6-0A33-40C8-B948-CBB34E4FE7EC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4:16:36.199" v="888"/>
          <ac:spMkLst>
            <pc:docMk/>
            <pc:sldMk cId="3289471364" sldId="354"/>
            <ac:spMk id="49" creationId="{EDE11357-1CAC-437E-A343-03C6B89D3180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4:16:36.199" v="888"/>
          <ac:spMkLst>
            <pc:docMk/>
            <pc:sldMk cId="3289471364" sldId="354"/>
            <ac:spMk id="50" creationId="{7CDA944C-856E-4BCB-8FD0-DA960C957736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25:21.888" v="2170" actId="113"/>
          <ac:spMkLst>
            <pc:docMk/>
            <pc:sldMk cId="3289471364" sldId="354"/>
            <ac:spMk id="78" creationId="{04465C36-7C26-425C-A50B-964B2F095822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25:19.736" v="2169" actId="113"/>
          <ac:spMkLst>
            <pc:docMk/>
            <pc:sldMk cId="3289471364" sldId="354"/>
            <ac:spMk id="79" creationId="{F98AD8D0-1936-4BD7-A178-625DBD71BFCE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25:26.848" v="2172" actId="113"/>
          <ac:spMkLst>
            <pc:docMk/>
            <pc:sldMk cId="3289471364" sldId="354"/>
            <ac:spMk id="80" creationId="{22DB9903-7E76-4DAA-B462-0D3B0DFD5A29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25:31.129" v="2174" actId="113"/>
          <ac:spMkLst>
            <pc:docMk/>
            <pc:sldMk cId="3289471364" sldId="354"/>
            <ac:spMk id="81" creationId="{DA8F6793-EFB7-4FEC-9445-F8AD0CBD1E0F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24:46.473" v="2166" actId="255"/>
          <ac:spMkLst>
            <pc:docMk/>
            <pc:sldMk cId="3289471364" sldId="354"/>
            <ac:spMk id="82" creationId="{88862771-E105-4B5E-9FB7-446D4E87F7F6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24:46.473" v="2166" actId="255"/>
          <ac:spMkLst>
            <pc:docMk/>
            <pc:sldMk cId="3289471364" sldId="354"/>
            <ac:spMk id="83" creationId="{744CA48C-7560-4635-9FF3-77F21DE194EF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24:46.473" v="2166" actId="255"/>
          <ac:spMkLst>
            <pc:docMk/>
            <pc:sldMk cId="3289471364" sldId="354"/>
            <ac:spMk id="84" creationId="{A4B98C8A-62C3-41F9-A36C-C018D3D18D2B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24:46.473" v="2166" actId="255"/>
          <ac:spMkLst>
            <pc:docMk/>
            <pc:sldMk cId="3289471364" sldId="354"/>
            <ac:spMk id="85" creationId="{0E420E9A-5406-43B2-81A3-801F262AE81D}"/>
          </ac:spMkLst>
        </pc:spChg>
        <pc:grpChg chg="add del mod">
          <ac:chgData name="Ronnachit Yaowapapong (รณชิต เยาวภาพงศ์)" userId="7b53fb4d-631b-4f22-9e23-601f967142f9" providerId="ADAL" clId="{D8A86B58-19E9-48F3-9090-CBD94AB63DC8}" dt="2022-06-02T04:16:36.199" v="888"/>
          <ac:grpSpMkLst>
            <pc:docMk/>
            <pc:sldMk cId="3289471364" sldId="354"/>
            <ac:grpSpMk id="29" creationId="{B1F9B778-F2E1-4EF9-87B9-40F8EE68EC42}"/>
          </ac:grpSpMkLst>
        </pc:grpChg>
        <pc:grpChg chg="add del mod">
          <ac:chgData name="Ronnachit Yaowapapong (รณชิต เยาวภาพงศ์)" userId="7b53fb4d-631b-4f22-9e23-601f967142f9" providerId="ADAL" clId="{D8A86B58-19E9-48F3-9090-CBD94AB63DC8}" dt="2022-06-02T04:16:36.199" v="888"/>
          <ac:grpSpMkLst>
            <pc:docMk/>
            <pc:sldMk cId="3289471364" sldId="354"/>
            <ac:grpSpMk id="33" creationId="{524E157B-5955-4F43-866D-249DFF4F885D}"/>
          </ac:grpSpMkLst>
        </pc:grpChg>
        <pc:grpChg chg="add del mod">
          <ac:chgData name="Ronnachit Yaowapapong (รณชิต เยาวภาพงศ์)" userId="7b53fb4d-631b-4f22-9e23-601f967142f9" providerId="ADAL" clId="{D8A86B58-19E9-48F3-9090-CBD94AB63DC8}" dt="2022-06-02T04:16:36.199" v="888"/>
          <ac:grpSpMkLst>
            <pc:docMk/>
            <pc:sldMk cId="3289471364" sldId="354"/>
            <ac:grpSpMk id="38" creationId="{69C92250-743B-4BD8-B3FE-CA33B4C3CBE8}"/>
          </ac:grpSpMkLst>
        </pc:grpChg>
        <pc:grpChg chg="add del mod">
          <ac:chgData name="Ronnachit Yaowapapong (รณชิต เยาวภาพงศ์)" userId="7b53fb4d-631b-4f22-9e23-601f967142f9" providerId="ADAL" clId="{D8A86B58-19E9-48F3-9090-CBD94AB63DC8}" dt="2022-06-06T04:32:43.554" v="2650" actId="478"/>
          <ac:grpSpMkLst>
            <pc:docMk/>
            <pc:sldMk cId="3289471364" sldId="354"/>
            <ac:grpSpMk id="64" creationId="{95E0D030-BFDD-4270-A2F6-75B42D53A5DF}"/>
          </ac:grpSpMkLst>
        </pc:grpChg>
        <pc:grpChg chg="add del mod">
          <ac:chgData name="Ronnachit Yaowapapong (รณชิต เยาวภาพงศ์)" userId="7b53fb4d-631b-4f22-9e23-601f967142f9" providerId="ADAL" clId="{D8A86B58-19E9-48F3-9090-CBD94AB63DC8}" dt="2022-06-06T04:32:55.689" v="2653" actId="478"/>
          <ac:grpSpMkLst>
            <pc:docMk/>
            <pc:sldMk cId="3289471364" sldId="354"/>
            <ac:grpSpMk id="68" creationId="{31067B3B-7C89-43D4-AFD1-42231AFD02F2}"/>
          </ac:grpSpMkLst>
        </pc:grpChg>
        <pc:grpChg chg="add del mod">
          <ac:chgData name="Ronnachit Yaowapapong (รณชิต เยาวภาพงศ์)" userId="7b53fb4d-631b-4f22-9e23-601f967142f9" providerId="ADAL" clId="{D8A86B58-19E9-48F3-9090-CBD94AB63DC8}" dt="2022-06-06T04:30:53.197" v="2642" actId="478"/>
          <ac:grpSpMkLst>
            <pc:docMk/>
            <pc:sldMk cId="3289471364" sldId="354"/>
            <ac:grpSpMk id="73" creationId="{09E5EE50-BE5D-4425-ABED-2244627C4FE4}"/>
          </ac:grpSpMkLst>
        </pc:grpChg>
        <pc:picChg chg="add mod">
          <ac:chgData name="Ronnachit Yaowapapong (รณชิต เยาวภาพงศ์)" userId="7b53fb4d-631b-4f22-9e23-601f967142f9" providerId="ADAL" clId="{D8A86B58-19E9-48F3-9090-CBD94AB63DC8}" dt="2022-06-06T04:30:40.366" v="2639" actId="962"/>
          <ac:picMkLst>
            <pc:docMk/>
            <pc:sldMk cId="3289471364" sldId="354"/>
            <ac:picMk id="3" creationId="{2F536F49-DB0B-40EF-83FC-4AAE1B65A866}"/>
          </ac:picMkLst>
        </pc:picChg>
        <pc:picChg chg="add mod">
          <ac:chgData name="Ronnachit Yaowapapong (รณชิต เยาวภาพงศ์)" userId="7b53fb4d-631b-4f22-9e23-601f967142f9" providerId="ADAL" clId="{D8A86B58-19E9-48F3-9090-CBD94AB63DC8}" dt="2022-06-06T04:30:58.100" v="2643" actId="1076"/>
          <ac:picMkLst>
            <pc:docMk/>
            <pc:sldMk cId="3289471364" sldId="354"/>
            <ac:picMk id="5" creationId="{02D2B409-37DA-4B58-BDAD-9A8AD686A6E2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32:23.574" v="2645" actId="478"/>
          <ac:picMkLst>
            <pc:docMk/>
            <pc:sldMk cId="3289471364" sldId="354"/>
            <ac:picMk id="7" creationId="{6E0D1732-05A1-4689-86EC-01EB90352B44}"/>
          </ac:picMkLst>
        </pc:picChg>
        <pc:picChg chg="add mod">
          <ac:chgData name="Ronnachit Yaowapapong (รณชิต เยาวภาพงศ์)" userId="7b53fb4d-631b-4f22-9e23-601f967142f9" providerId="ADAL" clId="{D8A86B58-19E9-48F3-9090-CBD94AB63DC8}" dt="2022-06-06T04:32:53.829" v="2652" actId="1076"/>
          <ac:picMkLst>
            <pc:docMk/>
            <pc:sldMk cId="3289471364" sldId="354"/>
            <ac:picMk id="9" creationId="{A2FCBB05-8955-40B7-94C8-FE658E822FD1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4:16:36.199" v="888"/>
          <ac:picMkLst>
            <pc:docMk/>
            <pc:sldMk cId="3289471364" sldId="354"/>
            <ac:picMk id="9" creationId="{DA55C53C-8F85-4816-804F-C38598058C80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4:16:36.199" v="888"/>
          <ac:picMkLst>
            <pc:docMk/>
            <pc:sldMk cId="3289471364" sldId="354"/>
            <ac:picMk id="10" creationId="{3BC43E23-4786-4CC3-A1FA-44AAFD8C976B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4:16:36.199" v="888"/>
          <ac:picMkLst>
            <pc:docMk/>
            <pc:sldMk cId="3289471364" sldId="354"/>
            <ac:picMk id="17" creationId="{8C9D054C-43FF-4A6F-A8F2-BE6E8A194D7A}"/>
          </ac:picMkLst>
        </pc:picChg>
        <pc:picChg chg="add mod">
          <ac:chgData name="Ronnachit Yaowapapong (รณชิต เยาวภาพงศ์)" userId="7b53fb4d-631b-4f22-9e23-601f967142f9" providerId="ADAL" clId="{D8A86B58-19E9-48F3-9090-CBD94AB63DC8}" dt="2022-06-06T04:33:38.596" v="2659" actId="1076"/>
          <ac:picMkLst>
            <pc:docMk/>
            <pc:sldMk cId="3289471364" sldId="354"/>
            <ac:picMk id="17" creationId="{A5D9607D-0513-4105-8F2B-461CC4539A42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4:16:36.199" v="888"/>
          <ac:picMkLst>
            <pc:docMk/>
            <pc:sldMk cId="3289471364" sldId="354"/>
            <ac:picMk id="18" creationId="{E0CBB935-97E3-46AB-84EC-67261057C94F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4:16:36.199" v="888"/>
          <ac:picMkLst>
            <pc:docMk/>
            <pc:sldMk cId="3289471364" sldId="354"/>
            <ac:picMk id="19" creationId="{1CB45ECE-3729-4B6A-9249-3184545D68E9}"/>
          </ac:picMkLst>
        </pc:picChg>
        <pc:picChg chg="add mod">
          <ac:chgData name="Ronnachit Yaowapapong (รณชิต เยาวภาพงศ์)" userId="7b53fb4d-631b-4f22-9e23-601f967142f9" providerId="ADAL" clId="{D8A86B58-19E9-48F3-9090-CBD94AB63DC8}" dt="2022-06-06T04:35:03.764" v="2676" actId="1076"/>
          <ac:picMkLst>
            <pc:docMk/>
            <pc:sldMk cId="3289471364" sldId="354"/>
            <ac:picMk id="19" creationId="{9D68D5CC-11C9-4D36-A4B3-0D869776373F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4:16:36.199" v="888"/>
          <ac:picMkLst>
            <pc:docMk/>
            <pc:sldMk cId="3289471364" sldId="354"/>
            <ac:picMk id="20" creationId="{7D61D99D-9492-425C-B166-2FD392E71BDA}"/>
          </ac:picMkLst>
        </pc:picChg>
        <pc:picChg chg="add mod">
          <ac:chgData name="Ronnachit Yaowapapong (รณชิต เยาวภาพงศ์)" userId="7b53fb4d-631b-4f22-9e23-601f967142f9" providerId="ADAL" clId="{D8A86B58-19E9-48F3-9090-CBD94AB63DC8}" dt="2022-06-06T04:35:26.957" v="2681" actId="1076"/>
          <ac:picMkLst>
            <pc:docMk/>
            <pc:sldMk cId="3289471364" sldId="354"/>
            <ac:picMk id="21" creationId="{01DED475-CCF7-423C-AF6D-BE8B38619A10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4:16:36.199" v="888"/>
          <ac:picMkLst>
            <pc:docMk/>
            <pc:sldMk cId="3289471364" sldId="354"/>
            <ac:picMk id="21" creationId="{BB5105A1-AEA8-4B31-85BF-6F7A73BABE1F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4:16:36.199" v="888"/>
          <ac:picMkLst>
            <pc:docMk/>
            <pc:sldMk cId="3289471364" sldId="354"/>
            <ac:picMk id="22" creationId="{94889B9E-1CF1-40A0-83A6-8BFF01782CA8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4:16:36.199" v="888"/>
          <ac:picMkLst>
            <pc:docMk/>
            <pc:sldMk cId="3289471364" sldId="354"/>
            <ac:picMk id="24" creationId="{F9222315-EBBA-40EA-8BA3-1243D0784523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4:16:36.199" v="888"/>
          <ac:picMkLst>
            <pc:docMk/>
            <pc:sldMk cId="3289471364" sldId="354"/>
            <ac:picMk id="25" creationId="{BD41F5B6-A481-43EA-9A40-54F44B7735A3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4:16:36.199" v="888"/>
          <ac:picMkLst>
            <pc:docMk/>
            <pc:sldMk cId="3289471364" sldId="354"/>
            <ac:picMk id="26" creationId="{B7196D35-3004-49EE-8D25-AFBA34444F9F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4:16:36.199" v="888"/>
          <ac:picMkLst>
            <pc:docMk/>
            <pc:sldMk cId="3289471364" sldId="354"/>
            <ac:picMk id="27" creationId="{5B358B0F-BC35-4C55-A9CB-F119A386B003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4:16:36.199" v="888"/>
          <ac:picMkLst>
            <pc:docMk/>
            <pc:sldMk cId="3289471364" sldId="354"/>
            <ac:picMk id="28" creationId="{2FE6B2DE-9635-4891-9EE4-1D58505D09BD}"/>
          </ac:picMkLst>
        </pc:picChg>
        <pc:picChg chg="mod">
          <ac:chgData name="Ronnachit Yaowapapong (รณชิต เยาวภาพงศ์)" userId="7b53fb4d-631b-4f22-9e23-601f967142f9" providerId="ADAL" clId="{D8A86B58-19E9-48F3-9090-CBD94AB63DC8}" dt="2022-06-02T04:16:33.376" v="887"/>
          <ac:picMkLst>
            <pc:docMk/>
            <pc:sldMk cId="3289471364" sldId="354"/>
            <ac:picMk id="30" creationId="{D683E471-5710-45A1-B7A0-F9712A7D4771}"/>
          </ac:picMkLst>
        </pc:picChg>
        <pc:picChg chg="mod">
          <ac:chgData name="Ronnachit Yaowapapong (รณชิต เยาวภาพงศ์)" userId="7b53fb4d-631b-4f22-9e23-601f967142f9" providerId="ADAL" clId="{D8A86B58-19E9-48F3-9090-CBD94AB63DC8}" dt="2022-06-02T04:16:33.376" v="887"/>
          <ac:picMkLst>
            <pc:docMk/>
            <pc:sldMk cId="3289471364" sldId="354"/>
            <ac:picMk id="31" creationId="{EB72F20C-3912-4C1A-BA5E-E5028CE07D34}"/>
          </ac:picMkLst>
        </pc:picChg>
        <pc:picChg chg="mod">
          <ac:chgData name="Ronnachit Yaowapapong (รณชิต เยาวภาพงศ์)" userId="7b53fb4d-631b-4f22-9e23-601f967142f9" providerId="ADAL" clId="{D8A86B58-19E9-48F3-9090-CBD94AB63DC8}" dt="2022-06-02T04:16:33.376" v="887"/>
          <ac:picMkLst>
            <pc:docMk/>
            <pc:sldMk cId="3289471364" sldId="354"/>
            <ac:picMk id="32" creationId="{8D759130-4338-45FB-B98C-BB004AFF9682}"/>
          </ac:picMkLst>
        </pc:picChg>
        <pc:picChg chg="mod">
          <ac:chgData name="Ronnachit Yaowapapong (รณชิต เยาวภาพงศ์)" userId="7b53fb4d-631b-4f22-9e23-601f967142f9" providerId="ADAL" clId="{D8A86B58-19E9-48F3-9090-CBD94AB63DC8}" dt="2022-06-02T04:16:33.376" v="887"/>
          <ac:picMkLst>
            <pc:docMk/>
            <pc:sldMk cId="3289471364" sldId="354"/>
            <ac:picMk id="34" creationId="{7EDBABD8-9A2C-4142-8D99-1A8A80F06B08}"/>
          </ac:picMkLst>
        </pc:picChg>
        <pc:picChg chg="mod">
          <ac:chgData name="Ronnachit Yaowapapong (รณชิต เยาวภาพงศ์)" userId="7b53fb4d-631b-4f22-9e23-601f967142f9" providerId="ADAL" clId="{D8A86B58-19E9-48F3-9090-CBD94AB63DC8}" dt="2022-06-02T04:16:33.376" v="887"/>
          <ac:picMkLst>
            <pc:docMk/>
            <pc:sldMk cId="3289471364" sldId="354"/>
            <ac:picMk id="35" creationId="{E0922887-0986-40A6-B9D7-E11AE3A9D2CE}"/>
          </ac:picMkLst>
        </pc:picChg>
        <pc:picChg chg="mod">
          <ac:chgData name="Ronnachit Yaowapapong (รณชิต เยาวภาพงศ์)" userId="7b53fb4d-631b-4f22-9e23-601f967142f9" providerId="ADAL" clId="{D8A86B58-19E9-48F3-9090-CBD94AB63DC8}" dt="2022-06-02T04:16:33.376" v="887"/>
          <ac:picMkLst>
            <pc:docMk/>
            <pc:sldMk cId="3289471364" sldId="354"/>
            <ac:picMk id="36" creationId="{3C5EF847-CD1C-477E-94E5-836BBF339B55}"/>
          </ac:picMkLst>
        </pc:picChg>
        <pc:picChg chg="mod">
          <ac:chgData name="Ronnachit Yaowapapong (รณชิต เยาวภาพงศ์)" userId="7b53fb4d-631b-4f22-9e23-601f967142f9" providerId="ADAL" clId="{D8A86B58-19E9-48F3-9090-CBD94AB63DC8}" dt="2022-06-02T04:16:33.376" v="887"/>
          <ac:picMkLst>
            <pc:docMk/>
            <pc:sldMk cId="3289471364" sldId="354"/>
            <ac:picMk id="37" creationId="{57D0AC07-D4B9-4189-89CE-871B40523382}"/>
          </ac:picMkLst>
        </pc:picChg>
        <pc:picChg chg="mod">
          <ac:chgData name="Ronnachit Yaowapapong (รณชิต เยาวภาพงศ์)" userId="7b53fb4d-631b-4f22-9e23-601f967142f9" providerId="ADAL" clId="{D8A86B58-19E9-48F3-9090-CBD94AB63DC8}" dt="2022-06-02T04:16:33.376" v="887"/>
          <ac:picMkLst>
            <pc:docMk/>
            <pc:sldMk cId="3289471364" sldId="354"/>
            <ac:picMk id="39" creationId="{543DB40C-A6A0-43DF-BE9B-425838A0D28E}"/>
          </ac:picMkLst>
        </pc:picChg>
        <pc:picChg chg="mod">
          <ac:chgData name="Ronnachit Yaowapapong (รณชิต เยาวภาพงศ์)" userId="7b53fb4d-631b-4f22-9e23-601f967142f9" providerId="ADAL" clId="{D8A86B58-19E9-48F3-9090-CBD94AB63DC8}" dt="2022-06-02T04:16:33.376" v="887"/>
          <ac:picMkLst>
            <pc:docMk/>
            <pc:sldMk cId="3289471364" sldId="354"/>
            <ac:picMk id="40" creationId="{314B1059-FF68-4E9D-9160-8A6F04745B67}"/>
          </ac:picMkLst>
        </pc:picChg>
        <pc:picChg chg="mod">
          <ac:chgData name="Ronnachit Yaowapapong (รณชิต เยาวภาพงศ์)" userId="7b53fb4d-631b-4f22-9e23-601f967142f9" providerId="ADAL" clId="{D8A86B58-19E9-48F3-9090-CBD94AB63DC8}" dt="2022-06-02T04:16:33.376" v="887"/>
          <ac:picMkLst>
            <pc:docMk/>
            <pc:sldMk cId="3289471364" sldId="354"/>
            <ac:picMk id="41" creationId="{56C6EF76-FCD3-4F25-AC01-E65DD8476814}"/>
          </ac:picMkLst>
        </pc:picChg>
        <pc:picChg chg="mod">
          <ac:chgData name="Ronnachit Yaowapapong (รณชิต เยาวภาพงศ์)" userId="7b53fb4d-631b-4f22-9e23-601f967142f9" providerId="ADAL" clId="{D8A86B58-19E9-48F3-9090-CBD94AB63DC8}" dt="2022-06-02T04:16:33.376" v="887"/>
          <ac:picMkLst>
            <pc:docMk/>
            <pc:sldMk cId="3289471364" sldId="354"/>
            <ac:picMk id="42" creationId="{BB72FE1F-9A33-4660-9211-2EEA96EF81D5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4:58:42.911" v="985" actId="478"/>
          <ac:picMkLst>
            <pc:docMk/>
            <pc:sldMk cId="3289471364" sldId="354"/>
            <ac:picMk id="51" creationId="{01CBE9D3-31BF-4C0D-9AB3-0095E42C66F6}"/>
          </ac:picMkLst>
        </pc:picChg>
        <pc:picChg chg="add mod">
          <ac:chgData name="Ronnachit Yaowapapong (รณชิต เยาวภาพงศ์)" userId="7b53fb4d-631b-4f22-9e23-601f967142f9" providerId="ADAL" clId="{D8A86B58-19E9-48F3-9090-CBD94AB63DC8}" dt="2022-06-06T04:34:07.669" v="2664" actId="1076"/>
          <ac:picMkLst>
            <pc:docMk/>
            <pc:sldMk cId="3289471364" sldId="354"/>
            <ac:picMk id="52" creationId="{26F8CC05-0676-466A-9E3F-E1F5F84C06F7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4:58:24.727" v="981" actId="478"/>
          <ac:picMkLst>
            <pc:docMk/>
            <pc:sldMk cId="3289471364" sldId="354"/>
            <ac:picMk id="52" creationId="{A0B2662A-6C81-4D04-9C0F-874F67F6EF2A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28:37.829" v="2624" actId="478"/>
          <ac:picMkLst>
            <pc:docMk/>
            <pc:sldMk cId="3289471364" sldId="354"/>
            <ac:picMk id="53" creationId="{B1922F75-EC3C-44F3-A1EE-95C63682D01D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28:33.260" v="2621" actId="478"/>
          <ac:picMkLst>
            <pc:docMk/>
            <pc:sldMk cId="3289471364" sldId="354"/>
            <ac:picMk id="54" creationId="{B6C26C54-BD3A-4AD5-A16F-467FAEFCED14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28:34.844" v="2622" actId="478"/>
          <ac:picMkLst>
            <pc:docMk/>
            <pc:sldMk cId="3289471364" sldId="354"/>
            <ac:picMk id="55" creationId="{0748BA96-275D-46A3-B171-E91C1DAC89E1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28:32.284" v="2620" actId="478"/>
          <ac:picMkLst>
            <pc:docMk/>
            <pc:sldMk cId="3289471364" sldId="354"/>
            <ac:picMk id="56" creationId="{2B3139A7-59B8-4384-B23C-45BE6ADD8CD4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28:36.630" v="2623" actId="478"/>
          <ac:picMkLst>
            <pc:docMk/>
            <pc:sldMk cId="3289471364" sldId="354"/>
            <ac:picMk id="57" creationId="{63BA8DF3-4992-4836-B9F5-BB9DBBA43A0C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28:31.358" v="2619" actId="478"/>
          <ac:picMkLst>
            <pc:docMk/>
            <pc:sldMk cId="3289471364" sldId="354"/>
            <ac:picMk id="58" creationId="{151FED80-70D5-4C3F-9B58-2B50E2089772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33:54.375" v="2660" actId="478"/>
          <ac:picMkLst>
            <pc:docMk/>
            <pc:sldMk cId="3289471364" sldId="354"/>
            <ac:picMk id="59" creationId="{AB0E9F07-C08A-4AAC-BEA3-96131907DB70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34:10.964" v="2665" actId="478"/>
          <ac:picMkLst>
            <pc:docMk/>
            <pc:sldMk cId="3289471364" sldId="354"/>
            <ac:picMk id="60" creationId="{CE9DFDBC-84C6-4E32-8187-5878711BF12A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34:57.444" v="2675" actId="478"/>
          <ac:picMkLst>
            <pc:docMk/>
            <pc:sldMk cId="3289471364" sldId="354"/>
            <ac:picMk id="61" creationId="{BBA2FD9F-3BE0-4ECD-8D5A-F2EEEA6AA9C6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35:12.340" v="2678" actId="478"/>
          <ac:picMkLst>
            <pc:docMk/>
            <pc:sldMk cId="3289471364" sldId="354"/>
            <ac:picMk id="62" creationId="{AE827F94-5753-4689-BCBC-B1825358A3DC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30:14.647" v="2627" actId="478"/>
          <ac:picMkLst>
            <pc:docMk/>
            <pc:sldMk cId="3289471364" sldId="354"/>
            <ac:picMk id="63" creationId="{8A309CD5-6B39-44E1-8132-3DF113E2575A}"/>
          </ac:picMkLst>
        </pc:picChg>
        <pc:picChg chg="mod">
          <ac:chgData name="Ronnachit Yaowapapong (รณชิต เยาวภาพงศ์)" userId="7b53fb4d-631b-4f22-9e23-601f967142f9" providerId="ADAL" clId="{D8A86B58-19E9-48F3-9090-CBD94AB63DC8}" dt="2022-06-02T04:16:46.282" v="889"/>
          <ac:picMkLst>
            <pc:docMk/>
            <pc:sldMk cId="3289471364" sldId="354"/>
            <ac:picMk id="65" creationId="{C6534853-03D6-417D-B1FD-1B587B5AA24D}"/>
          </ac:picMkLst>
        </pc:picChg>
        <pc:picChg chg="mod">
          <ac:chgData name="Ronnachit Yaowapapong (รณชิต เยาวภาพงศ์)" userId="7b53fb4d-631b-4f22-9e23-601f967142f9" providerId="ADAL" clId="{D8A86B58-19E9-48F3-9090-CBD94AB63DC8}" dt="2022-06-02T04:16:46.282" v="889"/>
          <ac:picMkLst>
            <pc:docMk/>
            <pc:sldMk cId="3289471364" sldId="354"/>
            <ac:picMk id="66" creationId="{AD015190-BC2F-4F9F-ABA0-7DA2109861AE}"/>
          </ac:picMkLst>
        </pc:picChg>
        <pc:picChg chg="mod">
          <ac:chgData name="Ronnachit Yaowapapong (รณชิต เยาวภาพงศ์)" userId="7b53fb4d-631b-4f22-9e23-601f967142f9" providerId="ADAL" clId="{D8A86B58-19E9-48F3-9090-CBD94AB63DC8}" dt="2022-06-02T04:16:46.282" v="889"/>
          <ac:picMkLst>
            <pc:docMk/>
            <pc:sldMk cId="3289471364" sldId="354"/>
            <ac:picMk id="67" creationId="{0D092EBE-538E-444C-A5D9-3E567408C488}"/>
          </ac:picMkLst>
        </pc:picChg>
        <pc:picChg chg="mod">
          <ac:chgData name="Ronnachit Yaowapapong (รณชิต เยาวภาพงศ์)" userId="7b53fb4d-631b-4f22-9e23-601f967142f9" providerId="ADAL" clId="{D8A86B58-19E9-48F3-9090-CBD94AB63DC8}" dt="2022-06-02T04:16:46.282" v="889"/>
          <ac:picMkLst>
            <pc:docMk/>
            <pc:sldMk cId="3289471364" sldId="354"/>
            <ac:picMk id="69" creationId="{A5013182-C6AD-42B4-A982-99E064D19AA5}"/>
          </ac:picMkLst>
        </pc:picChg>
        <pc:picChg chg="mod">
          <ac:chgData name="Ronnachit Yaowapapong (รณชิต เยาวภาพงศ์)" userId="7b53fb4d-631b-4f22-9e23-601f967142f9" providerId="ADAL" clId="{D8A86B58-19E9-48F3-9090-CBD94AB63DC8}" dt="2022-06-02T04:16:46.282" v="889"/>
          <ac:picMkLst>
            <pc:docMk/>
            <pc:sldMk cId="3289471364" sldId="354"/>
            <ac:picMk id="70" creationId="{24C51C2D-2A15-4ACD-8E40-7E76CEB3C7F3}"/>
          </ac:picMkLst>
        </pc:picChg>
        <pc:picChg chg="mod">
          <ac:chgData name="Ronnachit Yaowapapong (รณชิต เยาวภาพงศ์)" userId="7b53fb4d-631b-4f22-9e23-601f967142f9" providerId="ADAL" clId="{D8A86B58-19E9-48F3-9090-CBD94AB63DC8}" dt="2022-06-02T04:16:46.282" v="889"/>
          <ac:picMkLst>
            <pc:docMk/>
            <pc:sldMk cId="3289471364" sldId="354"/>
            <ac:picMk id="71" creationId="{2E68258F-71A1-44B2-96B2-D7E69BD1BB71}"/>
          </ac:picMkLst>
        </pc:picChg>
        <pc:picChg chg="mod">
          <ac:chgData name="Ronnachit Yaowapapong (รณชิต เยาวภาพงศ์)" userId="7b53fb4d-631b-4f22-9e23-601f967142f9" providerId="ADAL" clId="{D8A86B58-19E9-48F3-9090-CBD94AB63DC8}" dt="2022-06-02T04:16:46.282" v="889"/>
          <ac:picMkLst>
            <pc:docMk/>
            <pc:sldMk cId="3289471364" sldId="354"/>
            <ac:picMk id="72" creationId="{8DD84386-933B-414C-A5B4-0B72B295422B}"/>
          </ac:picMkLst>
        </pc:picChg>
        <pc:picChg chg="mod">
          <ac:chgData name="Ronnachit Yaowapapong (รณชิต เยาวภาพงศ์)" userId="7b53fb4d-631b-4f22-9e23-601f967142f9" providerId="ADAL" clId="{D8A86B58-19E9-48F3-9090-CBD94AB63DC8}" dt="2022-06-02T04:16:46.282" v="889"/>
          <ac:picMkLst>
            <pc:docMk/>
            <pc:sldMk cId="3289471364" sldId="354"/>
            <ac:picMk id="74" creationId="{91F87FB9-3FB7-464D-9D95-50CD454DD953}"/>
          </ac:picMkLst>
        </pc:picChg>
        <pc:picChg chg="mod">
          <ac:chgData name="Ronnachit Yaowapapong (รณชิต เยาวภาพงศ์)" userId="7b53fb4d-631b-4f22-9e23-601f967142f9" providerId="ADAL" clId="{D8A86B58-19E9-48F3-9090-CBD94AB63DC8}" dt="2022-06-02T04:16:46.282" v="889"/>
          <ac:picMkLst>
            <pc:docMk/>
            <pc:sldMk cId="3289471364" sldId="354"/>
            <ac:picMk id="75" creationId="{0DB9B7D4-4C9F-4FFC-AD31-60DAE2BC4177}"/>
          </ac:picMkLst>
        </pc:picChg>
        <pc:picChg chg="mod">
          <ac:chgData name="Ronnachit Yaowapapong (รณชิต เยาวภาพงศ์)" userId="7b53fb4d-631b-4f22-9e23-601f967142f9" providerId="ADAL" clId="{D8A86B58-19E9-48F3-9090-CBD94AB63DC8}" dt="2022-06-02T04:16:46.282" v="889"/>
          <ac:picMkLst>
            <pc:docMk/>
            <pc:sldMk cId="3289471364" sldId="354"/>
            <ac:picMk id="76" creationId="{E5E17683-A062-42EC-8698-15EFC939B079}"/>
          </ac:picMkLst>
        </pc:picChg>
        <pc:picChg chg="mod">
          <ac:chgData name="Ronnachit Yaowapapong (รณชิต เยาวภาพงศ์)" userId="7b53fb4d-631b-4f22-9e23-601f967142f9" providerId="ADAL" clId="{D8A86B58-19E9-48F3-9090-CBD94AB63DC8}" dt="2022-06-02T04:16:46.282" v="889"/>
          <ac:picMkLst>
            <pc:docMk/>
            <pc:sldMk cId="3289471364" sldId="354"/>
            <ac:picMk id="77" creationId="{FBCFDC2F-9F5A-4F1E-93A4-605929986665}"/>
          </ac:picMkLst>
        </pc:picChg>
        <pc:picChg chg="add mod">
          <ac:chgData name="Ronnachit Yaowapapong (รณชิต เยาวภาพงศ์)" userId="7b53fb4d-631b-4f22-9e23-601f967142f9" providerId="ADAL" clId="{D8A86B58-19E9-48F3-9090-CBD94AB63DC8}" dt="2022-06-06T04:34:30.165" v="2669" actId="1076"/>
          <ac:picMkLst>
            <pc:docMk/>
            <pc:sldMk cId="3289471364" sldId="354"/>
            <ac:picMk id="86" creationId="{4AC22292-7DF7-4DF4-B976-29713045F306}"/>
          </ac:picMkLst>
        </pc:picChg>
      </pc:sldChg>
      <pc:sldChg chg="addSp delSp modSp add mod delAnim modAnim modNotesTx">
        <pc:chgData name="Ronnachit Yaowapapong (รณชิต เยาวภาพงศ์)" userId="7b53fb4d-631b-4f22-9e23-601f967142f9" providerId="ADAL" clId="{D8A86B58-19E9-48F3-9090-CBD94AB63DC8}" dt="2022-06-06T04:36:12.925" v="2695" actId="1076"/>
        <pc:sldMkLst>
          <pc:docMk/>
          <pc:sldMk cId="2435461070" sldId="355"/>
        </pc:sldMkLst>
        <pc:spChg chg="mod">
          <ac:chgData name="Ronnachit Yaowapapong (รณชิต เยาวภาพงศ์)" userId="7b53fb4d-631b-4f22-9e23-601f967142f9" providerId="ADAL" clId="{D8A86B58-19E9-48F3-9090-CBD94AB63DC8}" dt="2022-06-02T04:19:07.863" v="901"/>
          <ac:spMkLst>
            <pc:docMk/>
            <pc:sldMk cId="2435461070" sldId="355"/>
            <ac:spMk id="10" creationId="{4AF347F1-6682-44EC-8F31-3933ACFB2F1D}"/>
          </ac:spMkLst>
        </pc:spChg>
        <pc:spChg chg="del">
          <ac:chgData name="Ronnachit Yaowapapong (รณชิต เยาวภาพงศ์)" userId="7b53fb4d-631b-4f22-9e23-601f967142f9" providerId="ADAL" clId="{D8A86B58-19E9-48F3-9090-CBD94AB63DC8}" dt="2022-06-02T04:19:07.369" v="900" actId="478"/>
          <ac:spMkLst>
            <pc:docMk/>
            <pc:sldMk cId="2435461070" sldId="355"/>
            <ac:spMk id="23" creationId="{BA662E96-BEA3-4556-913A-C01A0152E5AC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4:19:09.632" v="902"/>
          <ac:spMkLst>
            <pc:docMk/>
            <pc:sldMk cId="2435461070" sldId="355"/>
            <ac:spMk id="26" creationId="{64CFEBEC-D16B-4A46-99AF-E2BF0EFBFBD1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4:19:09.632" v="902"/>
          <ac:spMkLst>
            <pc:docMk/>
            <pc:sldMk cId="2435461070" sldId="355"/>
            <ac:spMk id="27" creationId="{D301929C-9A44-4963-8A2D-1320354DC506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4:19:07.863" v="901"/>
          <ac:spMkLst>
            <pc:docMk/>
            <pc:sldMk cId="2435461070" sldId="355"/>
            <ac:spMk id="29" creationId="{7E4FDB58-AF9C-495C-9867-94AC37E4CBE1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4:19:09.632" v="902"/>
          <ac:spMkLst>
            <pc:docMk/>
            <pc:sldMk cId="2435461070" sldId="355"/>
            <ac:spMk id="30" creationId="{B1C6EC75-E673-4C35-99D6-764ABAD39662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4:19:07.863" v="901"/>
          <ac:spMkLst>
            <pc:docMk/>
            <pc:sldMk cId="2435461070" sldId="355"/>
            <ac:spMk id="34" creationId="{8D259E8C-C797-45FD-BE05-7CF38F3FD185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4:19:09.632" v="902"/>
          <ac:spMkLst>
            <pc:docMk/>
            <pc:sldMk cId="2435461070" sldId="355"/>
            <ac:spMk id="35" creationId="{F883358C-8B8D-4F28-B322-ADAEAF62E2A6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4:19:09.632" v="902"/>
          <ac:spMkLst>
            <pc:docMk/>
            <pc:sldMk cId="2435461070" sldId="355"/>
            <ac:spMk id="36" creationId="{36141925-59C2-4BC0-9CF9-931F4F30772B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4:19:09.632" v="902"/>
          <ac:spMkLst>
            <pc:docMk/>
            <pc:sldMk cId="2435461070" sldId="355"/>
            <ac:spMk id="37" creationId="{8F8A7B5C-592A-42FE-863B-525C255A3419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4:19:07.863" v="901"/>
          <ac:spMkLst>
            <pc:docMk/>
            <pc:sldMk cId="2435461070" sldId="355"/>
            <ac:spMk id="40" creationId="{85CBE01B-05D6-482A-A422-11D0EF7F6C46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4:19:09.632" v="902"/>
          <ac:spMkLst>
            <pc:docMk/>
            <pc:sldMk cId="2435461070" sldId="355"/>
            <ac:spMk id="41" creationId="{3F7CAFD1-A29C-45BF-A1C3-E40DA8C93257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4:19:07.863" v="901"/>
          <ac:spMkLst>
            <pc:docMk/>
            <pc:sldMk cId="2435461070" sldId="355"/>
            <ac:spMk id="43" creationId="{1F0C346D-A9FF-4D20-9349-C1F4A2EFB154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4:19:09.632" v="902"/>
          <ac:spMkLst>
            <pc:docMk/>
            <pc:sldMk cId="2435461070" sldId="355"/>
            <ac:spMk id="44" creationId="{243E09A7-3EA3-4B76-AEE1-B61D30A0C251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4:19:09.632" v="902"/>
          <ac:spMkLst>
            <pc:docMk/>
            <pc:sldMk cId="2435461070" sldId="355"/>
            <ac:spMk id="45" creationId="{D70CF835-2C89-49BE-B5C5-42779E9F04D3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4:19:09.632" v="902"/>
          <ac:spMkLst>
            <pc:docMk/>
            <pc:sldMk cId="2435461070" sldId="355"/>
            <ac:spMk id="46" creationId="{5A311D56-0646-4347-BFA0-EFF6D32A0B4C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4:19:09.632" v="902"/>
          <ac:spMkLst>
            <pc:docMk/>
            <pc:sldMk cId="2435461070" sldId="355"/>
            <ac:spMk id="47" creationId="{A8D6B361-A5C4-48CF-A730-95C0C6ACA86A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4:19:09.632" v="902"/>
          <ac:spMkLst>
            <pc:docMk/>
            <pc:sldMk cId="2435461070" sldId="355"/>
            <ac:spMk id="48" creationId="{4816EA8C-D2FD-4D1B-9E5E-04439C72E768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4:19:29.698" v="903"/>
          <ac:spMkLst>
            <pc:docMk/>
            <pc:sldMk cId="2435461070" sldId="355"/>
            <ac:spMk id="50" creationId="{61A8E333-F8AF-4A68-914C-142294E3D14F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4:19:35.347" v="923" actId="1035"/>
          <ac:spMkLst>
            <pc:docMk/>
            <pc:sldMk cId="2435461070" sldId="355"/>
            <ac:spMk id="59" creationId="{D425007D-5F43-4952-B6E3-72F1B31A54CD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4:19:35.347" v="923" actId="1035"/>
          <ac:spMkLst>
            <pc:docMk/>
            <pc:sldMk cId="2435461070" sldId="355"/>
            <ac:spMk id="60" creationId="{8B898F32-8981-43D7-82C6-E43D43100AE0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4:19:29.698" v="903"/>
          <ac:spMkLst>
            <pc:docMk/>
            <pc:sldMk cId="2435461070" sldId="355"/>
            <ac:spMk id="62" creationId="{9638ED7C-CA4C-4702-A319-0DACD2E5FBB5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4:19:35.347" v="923" actId="1035"/>
          <ac:spMkLst>
            <pc:docMk/>
            <pc:sldMk cId="2435461070" sldId="355"/>
            <ac:spMk id="63" creationId="{14C17129-427E-4042-B8EB-ED89C70A1FA0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4:19:29.698" v="903"/>
          <ac:spMkLst>
            <pc:docMk/>
            <pc:sldMk cId="2435461070" sldId="355"/>
            <ac:spMk id="67" creationId="{7D7D49E9-25D8-4765-858A-7F4CE63BD8F6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26:14.035" v="2177" actId="113"/>
          <ac:spMkLst>
            <pc:docMk/>
            <pc:sldMk cId="2435461070" sldId="355"/>
            <ac:spMk id="68" creationId="{0B498AAD-97BC-4A81-8F48-9AF131A44DD0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4:19:35.347" v="923" actId="1035"/>
          <ac:spMkLst>
            <pc:docMk/>
            <pc:sldMk cId="2435461070" sldId="355"/>
            <ac:spMk id="69" creationId="{3D1EC4C2-1573-46EF-9973-D60D2B2E726D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25:55.637" v="2175" actId="255"/>
          <ac:spMkLst>
            <pc:docMk/>
            <pc:sldMk cId="2435461070" sldId="355"/>
            <ac:spMk id="70" creationId="{3F246E8B-82B7-4713-8A52-090B8886AD91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4:19:29.698" v="903"/>
          <ac:spMkLst>
            <pc:docMk/>
            <pc:sldMk cId="2435461070" sldId="355"/>
            <ac:spMk id="73" creationId="{7A72AAD3-5BCE-4161-A8BA-F7F0C4918541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26:14.035" v="2177" actId="113"/>
          <ac:spMkLst>
            <pc:docMk/>
            <pc:sldMk cId="2435461070" sldId="355"/>
            <ac:spMk id="74" creationId="{F893E927-0269-4030-8E70-500E47D2A8AC}"/>
          </ac:spMkLst>
        </pc:spChg>
        <pc:spChg chg="mod">
          <ac:chgData name="Ronnachit Yaowapapong (รณชิต เยาวภาพงศ์)" userId="7b53fb4d-631b-4f22-9e23-601f967142f9" providerId="ADAL" clId="{D8A86B58-19E9-48F3-9090-CBD94AB63DC8}" dt="2022-06-02T04:19:29.698" v="903"/>
          <ac:spMkLst>
            <pc:docMk/>
            <pc:sldMk cId="2435461070" sldId="355"/>
            <ac:spMk id="76" creationId="{FF7B647D-649D-494A-ABD8-BECA3E69628D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26:14.035" v="2177" actId="113"/>
          <ac:spMkLst>
            <pc:docMk/>
            <pc:sldMk cId="2435461070" sldId="355"/>
            <ac:spMk id="77" creationId="{3DE5F0FE-00AE-4849-A08E-F95D4505D480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25:55.637" v="2175" actId="255"/>
          <ac:spMkLst>
            <pc:docMk/>
            <pc:sldMk cId="2435461070" sldId="355"/>
            <ac:spMk id="78" creationId="{D0472F0C-9B63-4406-A09A-669A89598B88}"/>
          </ac:spMkLst>
        </pc:spChg>
        <pc:spChg chg="add mod">
          <ac:chgData name="Ronnachit Yaowapapong (รณชิต เยาวภาพงศ์)" userId="7b53fb4d-631b-4f22-9e23-601f967142f9" providerId="ADAL" clId="{D8A86B58-19E9-48F3-9090-CBD94AB63DC8}" dt="2022-06-02T07:25:55.637" v="2175" actId="255"/>
          <ac:spMkLst>
            <pc:docMk/>
            <pc:sldMk cId="2435461070" sldId="355"/>
            <ac:spMk id="79" creationId="{17953863-BF7F-4BEC-9CF4-7F82A499098C}"/>
          </ac:spMkLst>
        </pc:spChg>
        <pc:spChg chg="add del mod">
          <ac:chgData name="Ronnachit Yaowapapong (รณชิต เยาวภาพงศ์)" userId="7b53fb4d-631b-4f22-9e23-601f967142f9" providerId="ADAL" clId="{D8A86B58-19E9-48F3-9090-CBD94AB63DC8}" dt="2022-06-02T04:19:37.392" v="924" actId="478"/>
          <ac:spMkLst>
            <pc:docMk/>
            <pc:sldMk cId="2435461070" sldId="355"/>
            <ac:spMk id="80" creationId="{CC735D90-9004-4D2D-94D4-1C8FE4061F8C}"/>
          </ac:spMkLst>
        </pc:spChg>
        <pc:grpChg chg="add del mod">
          <ac:chgData name="Ronnachit Yaowapapong (รณชิต เยาวภาพงศ์)" userId="7b53fb4d-631b-4f22-9e23-601f967142f9" providerId="ADAL" clId="{D8A86B58-19E9-48F3-9090-CBD94AB63DC8}" dt="2022-06-02T04:19:09.632" v="902"/>
          <ac:grpSpMkLst>
            <pc:docMk/>
            <pc:sldMk cId="2435461070" sldId="355"/>
            <ac:grpSpMk id="9" creationId="{BD2B8E8F-72F3-4EF3-838C-D841F0800F8D}"/>
          </ac:grpSpMkLst>
        </pc:grpChg>
        <pc:grpChg chg="add del mod">
          <ac:chgData name="Ronnachit Yaowapapong (รณชิต เยาวภาพงศ์)" userId="7b53fb4d-631b-4f22-9e23-601f967142f9" providerId="ADAL" clId="{D8A86B58-19E9-48F3-9090-CBD94AB63DC8}" dt="2022-06-02T04:19:09.632" v="902"/>
          <ac:grpSpMkLst>
            <pc:docMk/>
            <pc:sldMk cId="2435461070" sldId="355"/>
            <ac:grpSpMk id="28" creationId="{4FADD4A1-2313-42B9-AE54-8CC97FFF4690}"/>
          </ac:grpSpMkLst>
        </pc:grpChg>
        <pc:grpChg chg="add del mod">
          <ac:chgData name="Ronnachit Yaowapapong (รณชิต เยาวภาพงศ์)" userId="7b53fb4d-631b-4f22-9e23-601f967142f9" providerId="ADAL" clId="{D8A86B58-19E9-48F3-9090-CBD94AB63DC8}" dt="2022-06-02T04:19:09.632" v="902"/>
          <ac:grpSpMkLst>
            <pc:docMk/>
            <pc:sldMk cId="2435461070" sldId="355"/>
            <ac:grpSpMk id="33" creationId="{1025C032-0656-4D30-94FC-CBF775DD5ECD}"/>
          </ac:grpSpMkLst>
        </pc:grpChg>
        <pc:grpChg chg="add del mod">
          <ac:chgData name="Ronnachit Yaowapapong (รณชิต เยาวภาพงศ์)" userId="7b53fb4d-631b-4f22-9e23-601f967142f9" providerId="ADAL" clId="{D8A86B58-19E9-48F3-9090-CBD94AB63DC8}" dt="2022-06-02T04:19:09.632" v="902"/>
          <ac:grpSpMkLst>
            <pc:docMk/>
            <pc:sldMk cId="2435461070" sldId="355"/>
            <ac:grpSpMk id="39" creationId="{9A6A5307-387E-4596-A92E-55F637EE4559}"/>
          </ac:grpSpMkLst>
        </pc:grpChg>
        <pc:grpChg chg="add del mod">
          <ac:chgData name="Ronnachit Yaowapapong (รณชิต เยาวภาพงศ์)" userId="7b53fb4d-631b-4f22-9e23-601f967142f9" providerId="ADAL" clId="{D8A86B58-19E9-48F3-9090-CBD94AB63DC8}" dt="2022-06-02T04:19:09.632" v="902"/>
          <ac:grpSpMkLst>
            <pc:docMk/>
            <pc:sldMk cId="2435461070" sldId="355"/>
            <ac:grpSpMk id="42" creationId="{F02E4970-57A6-42A3-92D7-403271093470}"/>
          </ac:grpSpMkLst>
        </pc:grpChg>
        <pc:grpChg chg="add mod">
          <ac:chgData name="Ronnachit Yaowapapong (รณชิต เยาวภาพงศ์)" userId="7b53fb4d-631b-4f22-9e23-601f967142f9" providerId="ADAL" clId="{D8A86B58-19E9-48F3-9090-CBD94AB63DC8}" dt="2022-06-02T04:19:35.347" v="923" actId="1035"/>
          <ac:grpSpMkLst>
            <pc:docMk/>
            <pc:sldMk cId="2435461070" sldId="355"/>
            <ac:grpSpMk id="49" creationId="{85255A5E-3C00-4EFE-97C7-042F13911097}"/>
          </ac:grpSpMkLst>
        </pc:grpChg>
        <pc:grpChg chg="add mod">
          <ac:chgData name="Ronnachit Yaowapapong (รณชิต เยาวภาพงศ์)" userId="7b53fb4d-631b-4f22-9e23-601f967142f9" providerId="ADAL" clId="{D8A86B58-19E9-48F3-9090-CBD94AB63DC8}" dt="2022-06-02T04:19:35.347" v="923" actId="1035"/>
          <ac:grpSpMkLst>
            <pc:docMk/>
            <pc:sldMk cId="2435461070" sldId="355"/>
            <ac:grpSpMk id="61" creationId="{2914B1A0-1122-490C-A747-7D87F0E95D8A}"/>
          </ac:grpSpMkLst>
        </pc:grpChg>
        <pc:grpChg chg="add mod">
          <ac:chgData name="Ronnachit Yaowapapong (รณชิต เยาวภาพงศ์)" userId="7b53fb4d-631b-4f22-9e23-601f967142f9" providerId="ADAL" clId="{D8A86B58-19E9-48F3-9090-CBD94AB63DC8}" dt="2022-06-02T07:26:14.035" v="2177" actId="113"/>
          <ac:grpSpMkLst>
            <pc:docMk/>
            <pc:sldMk cId="2435461070" sldId="355"/>
            <ac:grpSpMk id="66" creationId="{36A26F80-B89E-42B4-8D14-CF5D67AC73AE}"/>
          </ac:grpSpMkLst>
        </pc:grpChg>
        <pc:grpChg chg="add mod">
          <ac:chgData name="Ronnachit Yaowapapong (รณชิต เยาวภาพงศ์)" userId="7b53fb4d-631b-4f22-9e23-601f967142f9" providerId="ADAL" clId="{D8A86B58-19E9-48F3-9090-CBD94AB63DC8}" dt="2022-06-02T07:26:14.035" v="2177" actId="113"/>
          <ac:grpSpMkLst>
            <pc:docMk/>
            <pc:sldMk cId="2435461070" sldId="355"/>
            <ac:grpSpMk id="72" creationId="{10A5D8B2-744B-4E32-A030-88C37A89FA3E}"/>
          </ac:grpSpMkLst>
        </pc:grpChg>
        <pc:grpChg chg="add mod">
          <ac:chgData name="Ronnachit Yaowapapong (รณชิต เยาวภาพงศ์)" userId="7b53fb4d-631b-4f22-9e23-601f967142f9" providerId="ADAL" clId="{D8A86B58-19E9-48F3-9090-CBD94AB63DC8}" dt="2022-06-02T07:26:14.035" v="2177" actId="113"/>
          <ac:grpSpMkLst>
            <pc:docMk/>
            <pc:sldMk cId="2435461070" sldId="355"/>
            <ac:grpSpMk id="75" creationId="{E88942DB-4768-4CA0-91ED-14E5295B4697}"/>
          </ac:grpSpMkLst>
        </pc:grpChg>
        <pc:picChg chg="add del mod">
          <ac:chgData name="Ronnachit Yaowapapong (รณชิต เยาวภาพงศ์)" userId="7b53fb4d-631b-4f22-9e23-601f967142f9" providerId="ADAL" clId="{D8A86B58-19E9-48F3-9090-CBD94AB63DC8}" dt="2022-06-02T04:19:09.632" v="902"/>
          <ac:picMkLst>
            <pc:docMk/>
            <pc:sldMk cId="2435461070" sldId="355"/>
            <ac:picMk id="17" creationId="{B1EAA622-09AE-4027-B260-369A9B37188D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4:19:09.632" v="902"/>
          <ac:picMkLst>
            <pc:docMk/>
            <pc:sldMk cId="2435461070" sldId="355"/>
            <ac:picMk id="18" creationId="{BEE13273-6EA5-4919-828E-54568970E5CD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4:19:09.632" v="902"/>
          <ac:picMkLst>
            <pc:docMk/>
            <pc:sldMk cId="2435461070" sldId="355"/>
            <ac:picMk id="19" creationId="{293A8A5D-633B-4B58-966A-4754B3D4F0FD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4:19:09.632" v="902"/>
          <ac:picMkLst>
            <pc:docMk/>
            <pc:sldMk cId="2435461070" sldId="355"/>
            <ac:picMk id="20" creationId="{6B5045EF-9A42-4956-A15E-5C72C86F264A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4:19:09.632" v="902"/>
          <ac:picMkLst>
            <pc:docMk/>
            <pc:sldMk cId="2435461070" sldId="355"/>
            <ac:picMk id="21" creationId="{D80C2456-8127-47F2-AC9D-996465BB77CF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4:19:09.632" v="902"/>
          <ac:picMkLst>
            <pc:docMk/>
            <pc:sldMk cId="2435461070" sldId="355"/>
            <ac:picMk id="22" creationId="{15BC7A18-302A-4DDF-BB4B-E621C7C1F8D6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4:19:09.632" v="902"/>
          <ac:picMkLst>
            <pc:docMk/>
            <pc:sldMk cId="2435461070" sldId="355"/>
            <ac:picMk id="24" creationId="{0901010E-E083-46E3-96A5-6017B0BEEB49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4:19:09.632" v="902"/>
          <ac:picMkLst>
            <pc:docMk/>
            <pc:sldMk cId="2435461070" sldId="355"/>
            <ac:picMk id="25" creationId="{3EC5030E-2292-4696-9CCD-3ED452AC6A62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4:19:09.632" v="902"/>
          <ac:picMkLst>
            <pc:docMk/>
            <pc:sldMk cId="2435461070" sldId="355"/>
            <ac:picMk id="31" creationId="{A80A0495-5510-4AC8-9F95-002879192017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4:19:09.632" v="902"/>
          <ac:picMkLst>
            <pc:docMk/>
            <pc:sldMk cId="2435461070" sldId="355"/>
            <ac:picMk id="32" creationId="{A454F05F-6BA9-41D8-A826-2D3DA1243F72}"/>
          </ac:picMkLst>
        </pc:picChg>
        <pc:picChg chg="add mod">
          <ac:chgData name="Ronnachit Yaowapapong (รณชิต เยาวภาพงศ์)" userId="7b53fb4d-631b-4f22-9e23-601f967142f9" providerId="ADAL" clId="{D8A86B58-19E9-48F3-9090-CBD94AB63DC8}" dt="2022-06-06T04:35:50.975" v="2691" actId="1076"/>
          <ac:picMkLst>
            <pc:docMk/>
            <pc:sldMk cId="2435461070" sldId="355"/>
            <ac:picMk id="36" creationId="{7B5F602B-B837-4437-94F8-1CB20ADCFC36}"/>
          </ac:picMkLst>
        </pc:picChg>
        <pc:picChg chg="add mod">
          <ac:chgData name="Ronnachit Yaowapapong (รณชิต เยาวภาพงศ์)" userId="7b53fb4d-631b-4f22-9e23-601f967142f9" providerId="ADAL" clId="{D8A86B58-19E9-48F3-9090-CBD94AB63DC8}" dt="2022-06-06T04:36:07.694" v="2694" actId="1076"/>
          <ac:picMkLst>
            <pc:docMk/>
            <pc:sldMk cId="2435461070" sldId="355"/>
            <ac:picMk id="37" creationId="{BA338658-17FD-4A49-8369-6FB5B5D3DBC6}"/>
          </ac:picMkLst>
        </pc:picChg>
        <pc:picChg chg="add mod">
          <ac:chgData name="Ronnachit Yaowapapong (รณชิต เยาวภาพงศ์)" userId="7b53fb4d-631b-4f22-9e23-601f967142f9" providerId="ADAL" clId="{D8A86B58-19E9-48F3-9090-CBD94AB63DC8}" dt="2022-06-06T04:36:12.925" v="2695" actId="1076"/>
          <ac:picMkLst>
            <pc:docMk/>
            <pc:sldMk cId="2435461070" sldId="355"/>
            <ac:picMk id="38" creationId="{24EE728C-F316-4DFA-9C8E-7314A881D2EB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4:19:09.632" v="902"/>
          <ac:picMkLst>
            <pc:docMk/>
            <pc:sldMk cId="2435461070" sldId="355"/>
            <ac:picMk id="38" creationId="{FC13F89F-AE66-40AD-A709-BB6E97AA776D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4:58:38.223" v="984" actId="478"/>
          <ac:picMkLst>
            <pc:docMk/>
            <pc:sldMk cId="2435461070" sldId="355"/>
            <ac:picMk id="51" creationId="{46477BB0-57B8-42C0-9253-4E9074001888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4:19:38.165" v="925" actId="478"/>
          <ac:picMkLst>
            <pc:docMk/>
            <pc:sldMk cId="2435461070" sldId="355"/>
            <ac:picMk id="52" creationId="{A327BCEF-6EDC-40AC-8697-9B960E013F3F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35:37.655" v="2686" actId="478"/>
          <ac:picMkLst>
            <pc:docMk/>
            <pc:sldMk cId="2435461070" sldId="355"/>
            <ac:picMk id="53" creationId="{DF37C221-F7A4-4C18-9679-D2D34C74F9C3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2T04:20:38.010" v="929" actId="478"/>
          <ac:picMkLst>
            <pc:docMk/>
            <pc:sldMk cId="2435461070" sldId="355"/>
            <ac:picMk id="54" creationId="{F4D60E92-42DF-45C4-A5BD-8C774820D3CB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35:35.775" v="2684" actId="478"/>
          <ac:picMkLst>
            <pc:docMk/>
            <pc:sldMk cId="2435461070" sldId="355"/>
            <ac:picMk id="55" creationId="{B53EB2FC-AA5A-46E7-9719-82E4FB94F77D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35:34.535" v="2683" actId="478"/>
          <ac:picMkLst>
            <pc:docMk/>
            <pc:sldMk cId="2435461070" sldId="355"/>
            <ac:picMk id="56" creationId="{E61BFA75-B679-4CD1-9C48-927B8EF27477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35:36.686" v="2685" actId="478"/>
          <ac:picMkLst>
            <pc:docMk/>
            <pc:sldMk cId="2435461070" sldId="355"/>
            <ac:picMk id="57" creationId="{8F84A894-481D-4037-9F5A-803FFEE036A1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35:33.456" v="2682" actId="478"/>
          <ac:picMkLst>
            <pc:docMk/>
            <pc:sldMk cId="2435461070" sldId="355"/>
            <ac:picMk id="58" creationId="{43880189-E91A-4106-B99B-6C9A17122390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35:39.483" v="2687" actId="478"/>
          <ac:picMkLst>
            <pc:docMk/>
            <pc:sldMk cId="2435461070" sldId="355"/>
            <ac:picMk id="64" creationId="{67459DDE-C561-4926-BC43-3539DED27806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35:40.152" v="2688" actId="478"/>
          <ac:picMkLst>
            <pc:docMk/>
            <pc:sldMk cId="2435461070" sldId="355"/>
            <ac:picMk id="65" creationId="{1EB10E7D-CC98-4521-8AF8-69F3F5464F99}"/>
          </ac:picMkLst>
        </pc:picChg>
        <pc:picChg chg="add del mod">
          <ac:chgData name="Ronnachit Yaowapapong (รณชิต เยาวภาพงศ์)" userId="7b53fb4d-631b-4f22-9e23-601f967142f9" providerId="ADAL" clId="{D8A86B58-19E9-48F3-9090-CBD94AB63DC8}" dt="2022-06-06T04:35:40.941" v="2689" actId="478"/>
          <ac:picMkLst>
            <pc:docMk/>
            <pc:sldMk cId="2435461070" sldId="355"/>
            <ac:picMk id="71" creationId="{E015CE8A-DE1B-40CF-8B76-625A02C76402}"/>
          </ac:picMkLst>
        </pc:picChg>
      </pc:sldChg>
      <pc:sldChg chg="add del">
        <pc:chgData name="Ronnachit Yaowapapong (รณชิต เยาวภาพงศ์)" userId="7b53fb4d-631b-4f22-9e23-601f967142f9" providerId="ADAL" clId="{D8A86B58-19E9-48F3-9090-CBD94AB63DC8}" dt="2022-06-02T04:24:01.006" v="934" actId="47"/>
        <pc:sldMkLst>
          <pc:docMk/>
          <pc:sldMk cId="118544071" sldId="3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7CEE7-0E86-43DC-B976-BE8EAAEC97BC}" type="datetimeFigureOut">
              <a:rPr lang="th-TH" smtClean="0"/>
              <a:t>06/06/65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81DD8-3831-43B5-A4D2-85C4B38538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1693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t.or.th/project/caltools/www/html/retirement.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80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บทพูด</a:t>
            </a:r>
            <a:r>
              <a:rPr lang="en-US" sz="180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sz="180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เกษียณดูเป็นเรื่องไกลตัวจัง ตอนนี้ยังไม่ได้ทำงานเลย แต่ลองมาคิดกันก่อนไหมว่า </a:t>
            </a:r>
          </a:p>
          <a:p>
            <a:r>
              <a:rPr lang="th-TH" sz="180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ถ้าเรียนจบ สมมติจบตอนอายุ 22 ปี จะทำงานไปจนถึงอายุเท่าไหร่</a:t>
            </a:r>
          </a:p>
          <a:p>
            <a:r>
              <a:rPr lang="th-TH" sz="180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ถ้ามีคนบอกว่า จะทำงานจนถึงอายุ 80 ปี </a:t>
            </a:r>
          </a:p>
          <a:p>
            <a:r>
              <a:rPr lang="th-TH" sz="180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เราอาจจะต้องลองถามเค้ากลับนิดว่า อายุ 80 ปี ร่างกายเราจะยังทำงานไหวไหม และรายได้ที่มีจะประมาณเท่าไหร่</a:t>
            </a:r>
            <a:endParaRPr lang="th-TH"/>
          </a:p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067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</a:p>
          <a:p>
            <a:pPr lvl="0"/>
            <a:r>
              <a:rPr lang="en-US"/>
              <a:t>- หลังจากนั้น พอเรารู้แล้วว่าเราต้องมีเงินก้อนเท่าไหร่ เราก็มาหาจำนวนที่เราต้องเก็บหรือลงทุนต่อเดือนกัน</a:t>
            </a:r>
          </a:p>
          <a:p>
            <a:pPr lvl="0"/>
            <a:r>
              <a:rPr lang="en-US"/>
              <a:t>- สูตรที่สอง คือ การหา "จำนวนเงินที่ต้องออมต่อเดือน" เพื่อแผนเกษียณนั้น โดยคิดจาก "จำนวนเงินก้อน" ในสูตรแรก หารด้วย "จำนวนปีที่ทำงาน" คูณด้วย 12 เพื่อให้เป็นรายเดือน</a:t>
            </a:r>
            <a:endParaRPr lang="th-TH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h-TH" sz="1800" b="0" i="0" u="none" strike="noStrike">
                <a:solidFill>
                  <a:srgbClr val="000000"/>
                </a:solidFill>
                <a:effectLst/>
                <a:latin typeface="Sarabun"/>
              </a:rPr>
              <a:t>ตัวอย่างเช่น เมื่อเราเลือกชีวิตวัยเกษียณที่ต้องใช้เงินก้อนที่ต้องมี ณ วันเกษียณ จำนวน 12,000,000 บาท ประกอบอาชีพเป็นพนักงานประจำ ซึ่งจะเกษียณอายุตอนอายุครบ 60 ปี ปัจจุบันอายุ 25 ปี เท่ากับจำนวนปีที่ทำงานทั้งหมดคือ 35 ปี คูณ 12 เป็น 420 เดือน ดังนั้น จำนวนเงินที่ต้องออมต่อเดือนเท่ากับ 12,000,000 ÷ (35 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Sarabun"/>
              </a:rPr>
              <a:t>x 12) = 28,571 </a:t>
            </a:r>
            <a:r>
              <a:rPr lang="th-TH" sz="1800" b="0" i="0" u="none" strike="noStrike">
                <a:solidFill>
                  <a:srgbClr val="000000"/>
                </a:solidFill>
                <a:effectLst/>
                <a:latin typeface="Sarabun"/>
              </a:rPr>
              <a:t>บาท</a:t>
            </a:r>
            <a:endParaRPr lang="th-TH" sz="1800" b="0" i="0" u="none" strike="noStrike">
              <a:solidFill>
                <a:schemeClr val="tx1"/>
              </a:solidFill>
              <a:effectLst/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h-TH" sz="1800" b="0" i="0" u="none" strike="noStrike">
                <a:solidFill>
                  <a:srgbClr val="000000"/>
                </a:solidFill>
                <a:effectLst/>
                <a:latin typeface="Sarabun"/>
              </a:rPr>
              <a:t>อย่างไรก็ตาม ทั้ง 2 สูตรนี้เป็นการคิดคำนวณอย่างง่าย ซึ่งยังไม่รวมอัตราเงินเฟ้อที่จะทำให้ราคาสินค้าและบริการสูงขึ้น (ส่งผลต่อค่าใช้จ่ายของเรา) และอัตราผลตอบแทนจากผลิตภัณฑ์ที่เราไปออมหรือลงทุน (อัตราผลตอบแทนขึ้นอยู่กับผลิตภัณฑ์และความเสี่ยงของผลิตภัณฑ์นั้น ยิ่งอัตราผลตอบแทนสูง ความเสี่ยงที่เราจะได้รับผลตอบแทนหรือสูญเสียเงินต้นยิ่งมีมาก) </a:t>
            </a:r>
            <a:endParaRPr lang="th-TH" b="0">
              <a:effectLst/>
            </a:endParaRPr>
          </a:p>
          <a:p>
            <a:br>
              <a:rPr lang="th-TH"/>
            </a:b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99449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b="0" i="0" u="none" strike="noStrike">
                <a:solidFill>
                  <a:srgbClr val="000000"/>
                </a:solidFill>
                <a:effectLst/>
                <a:latin typeface="Sarabun"/>
              </a:rPr>
              <a:t>หากสนใจการคิดคำนวณเงินเพื่อแผนเกษียณแบบละเอียดสามารถเข้าไปคำนวณได้ที่โปรแกรม “ออมเท่าไหร่พอใช้เกษียณ” ทางเว็บไซต์ของตลาดหลักทรัพย์แห่งประเทศไทยได้เลย </a:t>
            </a:r>
            <a:r>
              <a:rPr lang="en-US" sz="1800" b="0" i="0" u="sng" strike="noStrike">
                <a:solidFill>
                  <a:srgbClr val="0563C1"/>
                </a:solidFill>
                <a:effectLst/>
                <a:latin typeface="Sarabun"/>
                <a:hlinkClick r:id="rId3"/>
              </a:rPr>
              <a:t>https://www.set.or.th/project/caltools/www/html/retirement.html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Sarabun"/>
              </a:rPr>
              <a:t> </a:t>
            </a:r>
            <a:r>
              <a:rPr lang="th-TH" sz="1800" b="0" i="0" u="none" strike="noStrike">
                <a:solidFill>
                  <a:srgbClr val="000000"/>
                </a:solidFill>
                <a:effectLst/>
                <a:latin typeface="Sarabun"/>
              </a:rPr>
              <a:t>โปรแกรมนี้จะแตกต่างจากสูตรคิดคำนวณอย่างง่ายตรงที่ข้อมูลส่วนใหญ่ที่โปรแกรมให้เรากรอกจะเป็นข้อมูลสำหรับคนที่มีรายได้แล้ว เช่น รายได้ปัจจุบันเป็นเท่าไหร่ เงินสะสมเพื่อเกษียณมีอยู่แล้วหรือไม่ เท่าไหร่? เงินที่ออมหรือลงทุนเพื่อเกษียณมีอะไรบ้าง? รวมทั้งมีการคำนึงถึงผลตอบแทนจากการลงทุนและอัตราเงินเฟ้อด้วย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b="0" i="0" u="none" strike="noStrike">
                <a:solidFill>
                  <a:srgbClr val="000000"/>
                </a:solidFill>
                <a:effectLst/>
                <a:latin typeface="Sarabun"/>
              </a:rPr>
              <a:t>เมื่อวันหนึ่งเราเริ่มมีรายได้ สามารถใช้ในการวางแผนเกษียณกันแต่เนิ่น ๆ</a:t>
            </a:r>
            <a:endParaRPr lang="th-TH" b="0">
              <a:effectLst/>
            </a:endParaRPr>
          </a:p>
          <a:p>
            <a:br>
              <a:rPr lang="th-TH"/>
            </a:b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7399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8101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</a:p>
          <a:p>
            <a:pPr lvl="0"/>
            <a:r>
              <a:rPr lang="en-US"/>
              <a:t>- อย่างที่บอกไปว่า การวางแผนเกษียณต้องเริ่มตั้งแต่เนิ่น ๆ </a:t>
            </a:r>
          </a:p>
          <a:p>
            <a:pPr lvl="0"/>
            <a:r>
              <a:rPr lang="en-US"/>
              <a:t>- การวางแผนเมื่อใกล้เกษียณ นอกจากจะลำบากและต้องกดดันตัวเองมากกว่าการเตรียมความพร้อมไว้ตั้งแต่เนิ่น ๆ แล้ว ยังอาจไม่ทันการณ์อีกด้วย</a:t>
            </a:r>
          </a:p>
          <a:p>
            <a:pPr lvl="0"/>
            <a:r>
              <a:rPr lang="en-US"/>
              <a:t>- ยกตัวอย่างเช่น  ถ้าคุณตั้งใจที่จะออมเงินให้ครบ 12 ล้านบาทสำหรับไว้ใช้หลังเกษียณ  และสมมติว่าอัตราผลตอบแทนจากเงินออมและเงินลงทุนเฉลี่ยเท่ากับ 3% ต่อปี</a:t>
            </a:r>
          </a:p>
          <a:p>
            <a:pPr lvl="0"/>
            <a:r>
              <a:rPr lang="en-US"/>
              <a:t>- ถ้าคุณเริ่มออมอย่างต่อเนื่องตั้งแต่อายุ 21 ปี  คุณออมเพียงเดือนละ 12,877 บาท คุณจะมีเงินครบ 12 ล้านบาทเมื่ออายุ 60 ปี โดยเป็นเงินออม</a:t>
            </a:r>
            <a:r>
              <a:rPr lang="th-TH"/>
              <a:t>ประมาณ</a:t>
            </a:r>
            <a:r>
              <a:rPr lang="en-US"/>
              <a:t> 6,180,000 บาท และที่เหลืออีกประมาณ 5,820,000 บาท เป็นการทำงานของดอกเบี้ย</a:t>
            </a:r>
          </a:p>
          <a:p>
            <a:pPr marL="285750" lvl="0" indent="-285750">
              <a:buFontTx/>
              <a:buChar char="-"/>
            </a:pPr>
            <a:r>
              <a:rPr lang="en-US"/>
              <a:t>ทั้งนี้ อัตราผลตอบแทนที่จะได้รับขึ้นอยู่กับผลิตภัณฑ์ที่เราเลือกลงทุนเลย ซึ่งสามารถดูได้จากเนื้อหาในคาบการลงทุน</a:t>
            </a:r>
          </a:p>
          <a:p>
            <a:pPr marL="285750" lvl="0" indent="-285750">
              <a:buFontTx/>
              <a:buChar char="-"/>
            </a:pPr>
            <a:r>
              <a:rPr lang="en-US"/>
              <a:t>แต่ถ้าคุณเริ่มออมเมื่ออายุ 51 ปี  คุณต้องออมถึงปีละ เดือนละ 84,690 บาท  เพื่อให้มีเงินครบ 12 ล้านบาท เมื่อเกษียณ โดยเป็นการทำงานของดอกเบี้ยเพียง 1,837,223 บาทเท่านั้น​</a:t>
            </a:r>
          </a:p>
          <a:p>
            <a:pPr lvl="0"/>
            <a:r>
              <a:rPr lang="en-US"/>
              <a:t>- เพราะฉะนั้นออมก่อน สบายกว่า เริ่มเร็ว ยังไงก็ได้เปรียบ เพราะพลังของอัตราดอกเบี้ยและระยะเวลาจะช่วยให้เราถึงเป้าหมายได้</a:t>
            </a:r>
          </a:p>
          <a:p>
            <a:pPr marL="285750" lvl="0" indent="-285750">
              <a:buFontTx/>
              <a:buChar char="-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2731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</a:p>
          <a:p>
            <a:pPr lvl="0"/>
            <a:r>
              <a:rPr lang="en-US"/>
              <a:t>- แม้ว่าจะเริ่มต้นเร็วแล้ว แต่ 1 ล้านบาท เพียงพอต่อชีวิตวัยเกษียณจริงหรือไม่?</a:t>
            </a:r>
          </a:p>
          <a:p>
            <a:pPr lvl="0"/>
            <a:r>
              <a:rPr lang="en-US"/>
              <a:t>- เก็บเงินเกษียณได้เท่านี้ ใช้เงินได้เดือนละเท่าไหร่</a:t>
            </a:r>
          </a:p>
          <a:p>
            <a:pPr lvl="0"/>
            <a:r>
              <a:rPr lang="en-US"/>
              <a:t>- ถ้ามีเงินเกษียณ 4 ล้าน มีชีวิตหลังเกษียณ 10 ปี ใช้เงินได้เดือนละ 33,333 บาท มีชีวิตหลังเกษียณ 20 ปี ใช้เงินได้เดือนละ 16,667 บาท และมีชีวิตหลังเกษียณ 30 ปี ใช้เงินได้เดือนละ 11,111 บาท </a:t>
            </a:r>
          </a:p>
          <a:p>
            <a:pPr lvl="0"/>
            <a:r>
              <a:rPr lang="en-US"/>
              <a:t>- โดยการคำนวณนี้ยังไม่รวมสินค้าขึ้นราคา (เงินเฟ้อ)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4433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0811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</a:p>
          <a:p>
            <a:pPr lvl="0"/>
            <a:r>
              <a:rPr lang="en-US"/>
              <a:t>รู้หรือไม่!</a:t>
            </a:r>
          </a:p>
          <a:p>
            <a:pPr lvl="0"/>
            <a:r>
              <a:rPr lang="en-US"/>
              <a:t>- จากรายงานผลสำรวจทักษะทางการเงินของปี 2563 ที่จัดทำขึ้นโดยธนาคารแห่งประเทศไทย พบว่า</a:t>
            </a:r>
          </a:p>
          <a:p>
            <a:pPr lvl="0"/>
            <a:r>
              <a:rPr lang="en-US"/>
              <a:t>- คนไทยกว่าร้อยละ 66.4 คิดวางแผนทางการเงินเพื่อใช้ในยามเกษียณและเริ่มออมเงินแล้ว</a:t>
            </a:r>
          </a:p>
          <a:p>
            <a:pPr lvl="0"/>
            <a:r>
              <a:rPr lang="en-US"/>
              <a:t>- แต่!!!! ในจำนวนร้อยละ 66.4 นี้มีสัดส่วนของผู้ออมได้จริงตามแผนการออมเพื่อเกษียณที่คิดไว้ แค่ร้อยละ 17.8 เท่านั้น</a:t>
            </a:r>
          </a:p>
          <a:p>
            <a:pPr lvl="0"/>
            <a:r>
              <a:rPr lang="en-US"/>
              <a:t>- นั่นแสดงให้เห็นว่า แค่มีความคิดริเริ่ม เตรียมความพร้อมยังไม่พอ ต้องมีวินัยด้วย เพราะวินัยเป็นปัจจัยสำคัญในการนำเราไปสู่เป้าหมายได้จริง 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>
                <a:solidFill>
                  <a:schemeClr val="tx1"/>
                </a:solidFill>
              </a:rPr>
              <a:t>https://www.1213.or.th/th/flsurveyreport/2563ThaiFLsurvey.pdf</a:t>
            </a: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107398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</a:p>
          <a:p>
            <a:pPr marL="450215" indent="180340" rtl="0">
              <a:spcBef>
                <a:spcPts val="0"/>
              </a:spcBef>
              <a:spcAft>
                <a:spcPts val="800"/>
              </a:spcAft>
            </a:pPr>
            <a:r>
              <a:rPr lang="th-TH" sz="1800" b="0" i="0" u="none" strike="noStrike">
                <a:solidFill>
                  <a:srgbClr val="000000"/>
                </a:solidFill>
                <a:effectLst/>
                <a:latin typeface="Sarabun"/>
              </a:rPr>
              <a:t>หลายกรณี ออมเงินได้จริงตามแผนเกษียณแล้ว แต่ถึงเวลาจริง ๆ เงินที่เก็บมาไม่พอใช้ในชีวิตช่วงหลังเกษียณ หลัก ๆ เกิดขึ้นได้จาก 4 ปัจจัยด้วยกัน ดังนี้</a:t>
            </a:r>
            <a:endParaRPr lang="th-TH" b="0">
              <a:effectLst/>
            </a:endParaRPr>
          </a:p>
          <a:p>
            <a:pPr marL="450215" indent="180340" rtl="0">
              <a:spcBef>
                <a:spcPts val="0"/>
              </a:spcBef>
              <a:spcAft>
                <a:spcPts val="800"/>
              </a:spcAft>
            </a:pPr>
            <a:r>
              <a:rPr lang="th-TH" sz="1800" b="0" i="0" u="none" strike="noStrike">
                <a:solidFill>
                  <a:srgbClr val="000000"/>
                </a:solidFill>
                <a:effectLst/>
                <a:latin typeface="Sarabun"/>
              </a:rPr>
              <a:t>1. อายุยืนยาวกว่าที่คิดไว้: ด้วยความก้าวหน้าของวิทยากรทางการแพทย์ คนจึงมีแนวโน้มอายุยืนขึ้น พูดง่าย ๆ คือ อยู่นานกว่าที่คิด เงินออมที่เตรียมไว้ก็อาจจะไม่พอ คิดว่าจะอยู่ถึงแค่อายุเฉลี่ย 70 - 80 ปี ปัจจุบันอาจมีอายุยืนยาวกว่าที่วางแผนไว้ ส่งผลให้เงินที่เก็บมาไม่เพียงพอต่อค่าใช้จ่าย</a:t>
            </a:r>
            <a:endParaRPr lang="th-TH" b="0">
              <a:effectLst/>
            </a:endParaRPr>
          </a:p>
          <a:p>
            <a:pPr marL="450215" indent="180340" rtl="0">
              <a:spcBef>
                <a:spcPts val="0"/>
              </a:spcBef>
              <a:spcAft>
                <a:spcPts val="800"/>
              </a:spcAft>
            </a:pPr>
            <a:r>
              <a:rPr lang="th-TH" sz="1800" b="0" i="0" u="none" strike="noStrike">
                <a:solidFill>
                  <a:srgbClr val="000000"/>
                </a:solidFill>
                <a:effectLst/>
                <a:latin typeface="Sarabun"/>
              </a:rPr>
              <a:t>2. ป่วยกะทันหัน: คิดว่าแข็งแรง ไม่มีโรคประจำตัว สุดท้ายไปตรวจเจอโรคใหม่ตอนวัยเกษียณ ต้องใช้เงินรักษามาก ประกันหรือสวัสดิการที่มีก็ไม่ครอบคลุม เงินออมที่ไว้กินไว้ใช้จึงถูกดึงมาช่วยส่วนของค่ารักษาพยาบาลหมด</a:t>
            </a:r>
            <a:endParaRPr lang="th-TH" b="0">
              <a:effectLst/>
            </a:endParaRPr>
          </a:p>
          <a:p>
            <a:pPr marL="450215" indent="180340" rtl="0">
              <a:spcBef>
                <a:spcPts val="0"/>
              </a:spcBef>
              <a:spcAft>
                <a:spcPts val="800"/>
              </a:spcAft>
            </a:pPr>
            <a:r>
              <a:rPr lang="th-TH" sz="1800" b="0" i="0" u="none" strike="noStrike">
                <a:solidFill>
                  <a:srgbClr val="000000"/>
                </a:solidFill>
                <a:effectLst/>
                <a:latin typeface="Sarabun"/>
              </a:rPr>
              <a:t>3. แพ้เงินเฟ้อ: หลายคนเตรียมออมเงินไว้เพื่อเกษียณก็จริง แต่ไม่ได้คำนึงถึงมูลค่าของเงินที่ลดลงตามกาลเวลาจากปัจจัยเงินเฟ้อ หลายคนอาจจะเริ่มช้าเลยเลือกเก็บเป็นเงินฝาก เพราะไม่อยากเสียเงินต้น แต่ลืมไปว่า อัตราดอกเบี้ยจากเงินฝากต่ำกว่าอัตราเงินเฟ้อมาก</a:t>
            </a:r>
            <a:endParaRPr lang="th-TH" b="0">
              <a:effectLst/>
            </a:endParaRPr>
          </a:p>
          <a:p>
            <a:pPr marL="450215" indent="180340" rtl="0">
              <a:spcBef>
                <a:spcPts val="0"/>
              </a:spcBef>
              <a:spcAft>
                <a:spcPts val="800"/>
              </a:spcAft>
            </a:pPr>
            <a:r>
              <a:rPr lang="th-TH" sz="1800" b="0" i="0" u="none" strike="noStrike">
                <a:solidFill>
                  <a:srgbClr val="000000"/>
                </a:solidFill>
                <a:effectLst/>
                <a:latin typeface="Sarabun"/>
              </a:rPr>
              <a:t>4. ภัยทางการเงิน: ดูเหมือนเป็นเรื่องไกลตัว แต่ใคร ๆ ก็ต้องเคยเจอสักช่วงหนึ่งของชีวิต และเมื่อถึงคราวต้องเจอภัยจริง ๆ ถ้าไม่เคยศึกษารูปแบบของภัยไว้ก่อนเลย ก็อาจจะตั้งตัวไม่ทันและตกเป็นเหยื่อในที่สุด ยิ่งผู้สูงวัยซึ่งมีเงินก้อนจากการเกษียณอายุมา บอกได้เลยว่า เป็นกลุ่มเป้าหมายหลักของมิจฉาชีพเลยทีเดียว</a:t>
            </a:r>
            <a:endParaRPr lang="th-TH" b="0">
              <a:effectLst/>
            </a:endParaRPr>
          </a:p>
          <a:p>
            <a:br>
              <a:rPr lang="th-TH"/>
            </a:b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72198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</a:p>
          <a:p>
            <a:pPr lvl="0"/>
            <a:r>
              <a:rPr lang="en-US"/>
              <a:t>คำถามต่อมา แล้วเมื่อไหร่ที่เราควรเริ่มเก็บเงินเพื่อชีวิตเกษียณ?</a:t>
            </a:r>
          </a:p>
          <a:p>
            <a:pPr lvl="0"/>
            <a:r>
              <a:rPr lang="en-US"/>
              <a:t>- คำตอบก็คือ เริ่มทำทันที เมื่อมีรายได้ เมื่อเริ่มต้นทำงานมีรายได้เข้ามาแล้ว ทุกคนควรเริ่มวางแผนการออมเงินหรือเลือกลงทุน เพื่อให้มีเงินก้อนในวันเกษียณได้อย่างที่ต้องการ</a:t>
            </a:r>
          </a:p>
          <a:p>
            <a:pPr lvl="0"/>
            <a:r>
              <a:rPr lang="en-US"/>
              <a:t>- สาเหตุที่ควรเริ่มทันที เพราะ</a:t>
            </a:r>
          </a:p>
          <a:p>
            <a:pPr lvl="0"/>
            <a:r>
              <a:rPr lang="en-US"/>
              <a:t>1. มีเวลามาก เริ่มก่อนไม่กดดัน ใช้เงินต้นในการออมหรือลงทุนน้อยกว่า แถมยังช่วยให้วางแผนได้อย่างรัดกุมอีกด้วย</a:t>
            </a:r>
          </a:p>
          <a:p>
            <a:pPr lvl="0"/>
            <a:r>
              <a:rPr lang="en-US"/>
              <a:t>2. ค่าใช้จ่ายยังไม่มาก หากลองเทียบระหว่างวัยเริ่มต้นทำงานกับวัย 35 ปีขึ้นไป แม้รายได้จะยังไม่เยอะ แต่วัยเริ่มต้นทำงาน </a:t>
            </a:r>
            <a:br>
              <a:rPr lang="en-US"/>
            </a:br>
            <a:r>
              <a:rPr lang="en-US"/>
              <a:t>มีโอกาสในการออมเงินหรือมีเงินลงทุนได้มากกว่า ด้วยค่าใช้จ่ายและภาระทางการเงิน </a:t>
            </a:r>
            <a:br>
              <a:rPr lang="en-US"/>
            </a:br>
            <a:r>
              <a:rPr lang="en-US"/>
              <a:t>(เช่น ค่าผ่อนรถ ค่าผ่านบ้าน ค่ารักษาพยาบาล ค่าเทอมลูก) ยังไม่มากนั่นเอง</a:t>
            </a:r>
          </a:p>
          <a:p>
            <a:pPr lvl="0"/>
            <a:r>
              <a:rPr lang="en-US"/>
              <a:t>3. เป็นวัยที่รับความเสี่ยงได้สูง กล่าวคือ เรายังมีโอากสได้เรียนรู้ ศึกษา และทำความเข้าใจการลงทุนในรูปแบบต่าง ๆ ได้ </a:t>
            </a:r>
            <a:br>
              <a:rPr lang="en-US"/>
            </a:br>
            <a:r>
              <a:rPr lang="en-US"/>
              <a:t>รวมถึงยังมีโอกาสทำกำไรจากผลตอบแทนในระยะยาวได้อีกด้วย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20621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b="1" dirty="0">
                <a:solidFill>
                  <a:schemeClr val="tx1"/>
                </a:solidFill>
              </a:rPr>
              <a:t>บท</a:t>
            </a:r>
            <a:r>
              <a:rPr lang="th-TH" b="1">
                <a:solidFill>
                  <a:schemeClr val="tx1"/>
                </a:solidFill>
              </a:rPr>
              <a:t>พูด  </a:t>
            </a:r>
          </a:p>
          <a:p>
            <a:pPr lvl="0"/>
            <a:r>
              <a:rPr lang="en-US"/>
              <a:t>1. ชีวิตเกษียณออกแบบได้อยู่ที่เราเลือก </a:t>
            </a:r>
          </a:p>
          <a:p>
            <a:pPr lvl="0"/>
            <a:r>
              <a:rPr lang="en-US"/>
              <a:t>2. เวลาหาเงินมีจำกัด แต่เวลาในการมีชีวิตอยู่หลังเกษียณไม่มีใครรู้ </a:t>
            </a:r>
          </a:p>
          <a:p>
            <a:pPr lvl="0"/>
            <a:r>
              <a:rPr lang="en-US"/>
              <a:t>3. จำนวนเงินที่คิดไว้วันนี้อาจไม่พอใช้เมื่อถึงวันเกษียณจริง จึงควรทบทวนแผนอย่างน้อยปีละครั้ง</a:t>
            </a:r>
          </a:p>
          <a:p>
            <a:pPr lvl="0"/>
            <a:r>
              <a:rPr lang="en-US"/>
              <a:t>4. เมื่อรู้ว่าต้องวางแผนอย่างไรแล้ว ให้ลงมือทำทันที ตั้งแต่วันแรกที่เราเริ่มมีรายได้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5E503-933B-490E-9654-616734916D54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382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338133">
              <a:defRPr/>
            </a:pP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07186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2301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6979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</a:p>
          <a:p>
            <a:pPr lvl="0"/>
            <a:r>
              <a:rPr lang="en-US"/>
              <a:t>เปิดด้วยคำถาม:</a:t>
            </a:r>
          </a:p>
          <a:p>
            <a:pPr lvl="0"/>
            <a:r>
              <a:rPr lang="en-US"/>
              <a:t>"อยากทำงานถึงอายุเท่าไหร่?"</a:t>
            </a:r>
          </a:p>
          <a:p>
            <a:pPr lvl="0"/>
            <a:endParaRPr lang="en-US"/>
          </a:p>
          <a:p>
            <a:pPr lvl="0"/>
            <a:r>
              <a:rPr lang="en-US"/>
              <a:t>อธิบายเล็กน้อยว่า </a:t>
            </a:r>
          </a:p>
          <a:p>
            <a:pPr lvl="0"/>
            <a:r>
              <a:rPr lang="en-US"/>
              <a:t>- ตามเกณฑ์ถ้าเราทำงานในองค์กรของรัฐ หรือบริษัทเอกชนส่วนใหญ่จะมีอายุเกษียณอยู่ที่ 60 ปี </a:t>
            </a:r>
          </a:p>
          <a:p>
            <a:pPr lvl="0"/>
            <a:r>
              <a:rPr lang="en-US"/>
              <a:t>- ในขณะที่บริษัทเอกชนบางแห่ง จะมีอายุเกษียณอยู่ที่ 55 ปี</a:t>
            </a:r>
          </a:p>
          <a:p>
            <a:pPr lvl="0"/>
            <a:r>
              <a:rPr lang="en-US"/>
              <a:t>- ส่วนสายอาชีพที่เป็นนายตัวเอง จะเปิดธุรกิจ หรือทำ Freelance จะไม่มีการกำหนดอายุเกษียณตายตัว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60421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</a:p>
          <a:p>
            <a:pPr lvl="0"/>
            <a:r>
              <a:rPr lang="en-US"/>
              <a:t>เปิดอีกคำถาม</a:t>
            </a:r>
          </a:p>
          <a:p>
            <a:pPr lvl="0"/>
            <a:r>
              <a:rPr lang="en-US"/>
              <a:t>"อยากมีชีวิตเกษียณแบบไหน?"</a:t>
            </a:r>
          </a:p>
          <a:p>
            <a:pPr lvl="0"/>
            <a:endParaRPr lang="en-US"/>
          </a:p>
          <a:p>
            <a:pPr lvl="0"/>
            <a:r>
              <a:rPr lang="en-US"/>
              <a:t>พูดยกตัวอย่างเล็กน้อย</a:t>
            </a:r>
          </a:p>
          <a:p>
            <a:pPr lvl="0"/>
            <a:r>
              <a:rPr lang="en-US"/>
              <a:t>หรือนำตัวอย่างที่น้อง ๆ เขียนไว้ใน Learning Pathway มาพูด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/>
              <a:t>เรามาดูตัวอย่างชีวิตวัยเกษียณกัน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/>
              <a:t>- </a:t>
            </a:r>
            <a:r>
              <a:rPr lang="th-TH" sz="1800" b="0" i="0" u="none" strike="noStrike">
                <a:solidFill>
                  <a:srgbClr val="000000"/>
                </a:solidFill>
                <a:effectLst/>
                <a:latin typeface="Sarabun"/>
              </a:rPr>
              <a:t>แบบที่ 1 สายพร้อม! เตรียมตัววางแผนการเงินเพื่อวัยเกษียณตั้งแต่เนิ่น ๆ มีวินัยในการทำตามแผนอย่างดี บั้นปลายมีชีวิตไม่ใช่แค่เลี้ยงปากท้องตัวเอง หรือมีค่ารักษาพยาบาล แต่ยังมีเงินเหลือได้ไปเที่ยว หรือเป็นมรดกให้ลูกหลานอีกด้วยซ้ำ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h-TH" sz="1800" b="0" i="0" u="none" strike="noStrike">
                <a:solidFill>
                  <a:srgbClr val="000000"/>
                </a:solidFill>
                <a:effectLst/>
                <a:latin typeface="Sarabun"/>
              </a:rPr>
              <a:t>แบบที่ 2 สายชิล! มีแผนแหละ แต่ไม่ได้มีวินัยมาก และอาจจะเริ่มต้นช้าไป ก็จะพอมีเงินเลี้ยงปากท้อง รักษาตัวเองยามเจ็บป่วยได้ แต่ชีวิตสันทนาการอื่น ๆ อาจจะไม่มีเลย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h-TH" sz="1800" b="0" i="0" u="none" strike="noStrike">
                <a:solidFill>
                  <a:srgbClr val="000000"/>
                </a:solidFill>
                <a:effectLst/>
                <a:latin typeface="Sarabun"/>
              </a:rPr>
              <a:t>แบบที่ 3 สาย 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Sarabun"/>
              </a:rPr>
              <a:t>YOLO - You only live once, (die once). </a:t>
            </a:r>
            <a:r>
              <a:rPr lang="th-TH" sz="1800" b="0" i="0" u="none" strike="noStrike">
                <a:solidFill>
                  <a:srgbClr val="000000"/>
                </a:solidFill>
                <a:effectLst/>
                <a:latin typeface="Sarabun"/>
              </a:rPr>
              <a:t>เกิดมาครั้งเดียวตายครั้งเดียว ชีวิตสั้นเหลือเกิน เพราะฉะนั้นใช้ซะ! มีเงินเท่าไหร่ก็ใช้หมดถ้าไม่ถูกบังคับเก็บ และพอถึงเวลาเกษียณจริง ๆ ก็เป็นไปได้สูงว่าจะเงินที่มีจะพอใช้แค่ช่วงหนึ่ง คือเงินหมดแล้วแต่ยังไม่ตาย (ประโยดเดิมคือไม่มีเงินแม้แต่จะเลี้ยงปากท้องตัวเอง) ถ้ามีลูกหลานและโชคดีหน่อย ลูกหลานก็อาจจะให้เงินบางส่วน แต่ถ้าโชคร้ายล่ะ จะเอาอะไรกิน เผลอ ๆ ยังต้องทำงานเพื่อหาเลี้ยงตัวเองต่อหลังเกษียณอีกหลายปี</a:t>
            </a:r>
          </a:p>
          <a:p>
            <a:pPr lvl="0"/>
            <a:endParaRPr lang="en-US"/>
          </a:p>
          <a:p>
            <a:pPr marL="171450" lvl="0" indent="-171450">
              <a:buFontTx/>
              <a:buChar char="-"/>
            </a:pPr>
            <a:r>
              <a:rPr lang="en-US"/>
              <a:t>ทุกคนสามารถออกแบบชีวิตเกษียณของตัวเองได้ อยู่ที่ว่า เราให้ความสำคัญกับมันมากพอมั้ย และจริงจังกับมันแค่ไหน</a:t>
            </a:r>
          </a:p>
          <a:p>
            <a:pPr marL="171450" lvl="0" indent="-171450">
              <a:buFontTx/>
              <a:buChar char="-"/>
            </a:pPr>
            <a:r>
              <a:rPr lang="th-TH" sz="480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เราจะมีชีวิตเกษียณแบบไหนก็ขึ้นอยู่กับว่า เรายังมีรายได้ เราจัดการเงินของเรายังไง เราลองมาดูภาพนี้กัน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9909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b="0" i="0" u="none" strike="noStrike">
                <a:solidFill>
                  <a:srgbClr val="000000"/>
                </a:solidFill>
                <a:effectLst/>
                <a:latin typeface="Sarabun"/>
              </a:rPr>
              <a:t>เส้นตรงแสดงถึงรายจ่าย โดยลักษณะของเส้นทำให้เห็นว่า รายจ่ายมักจะสูงขึ้นตามอายุที่เพิ่มขึ้น ในขณะที่เส้นโค้งแสดงถึงรายได้ที่เราจะได้รับ ซึ่งจะมีแนวโน้มสูงขึ้นในระยะแรก พอถึงจุดจุดนึง รายได้ก็จะน้อยกว่าค่าใช้จ่าย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b="0" i="0" u="none" strike="noStrike">
                <a:solidFill>
                  <a:srgbClr val="000000"/>
                </a:solidFill>
                <a:effectLst/>
                <a:latin typeface="Sarabun"/>
              </a:rPr>
              <a:t>เริ่มจากวัยแรก วัยนักเรียนนักศึกษาจะเป็นช่วงที่มีค่าใช้จ่ายมากกว่ารายได้ เนื่องจากยังเป็นวัยที่หารายได้เองไม่ได้ </a:t>
            </a:r>
            <a:br>
              <a:rPr lang="th-TH" sz="1800" b="0" i="0" u="none" strike="noStrike">
                <a:solidFill>
                  <a:srgbClr val="000000"/>
                </a:solidFill>
                <a:effectLst/>
                <a:latin typeface="Sarabun"/>
              </a:rPr>
            </a:br>
            <a:r>
              <a:rPr lang="th-TH" sz="1800" b="0" i="0" u="none" strike="noStrike">
                <a:solidFill>
                  <a:srgbClr val="000000"/>
                </a:solidFill>
                <a:effectLst/>
                <a:latin typeface="Sarabun"/>
              </a:rPr>
              <a:t>แต่ก็มีค่าใช้จ่ายมากมาย เช่น ค่าเทอม ค่าอุปกรณ์การเรียน ค่าอาหาร ค่าเดินทางไปโรงเรียน เป็นต้น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b="0" i="0" u="none" strike="noStrike">
                <a:solidFill>
                  <a:srgbClr val="000000"/>
                </a:solidFill>
                <a:effectLst/>
                <a:latin typeface="Sarabun"/>
              </a:rPr>
              <a:t>ต่อมาเมื่อเริ่มเข้าสู่ช่วงวัยทำงาน ซึ่งแม้ว่าจะเป็นวัยที่เริ่มหารายได้เองได้แล้วและมีระยะเวลาของช่วงวัยนานที่สุด </a:t>
            </a:r>
            <a:br>
              <a:rPr lang="th-TH" sz="1800" b="0" i="0" u="none" strike="noStrike">
                <a:solidFill>
                  <a:srgbClr val="000000"/>
                </a:solidFill>
                <a:effectLst/>
                <a:latin typeface="Sarabun"/>
              </a:rPr>
            </a:br>
            <a:r>
              <a:rPr lang="th-TH" sz="1800" b="0" i="0" u="none" strike="noStrike">
                <a:solidFill>
                  <a:srgbClr val="000000"/>
                </a:solidFill>
                <a:effectLst/>
                <a:latin typeface="Sarabun"/>
              </a:rPr>
              <a:t>แต่วัยนี้มักมีภาระในการดูแลคนรอบข้างหรือมีค่าใช้จ่ายเพิ่มมากขึ้น จึงต้องวางแผนการเงินให้ดีและหมั่นตรวจสอบแผนเพื่อให้เป้าหมายต่าง ๆ ที่วางไว้เป็นจริงได้ เช่น แต่งงาน ซื้อบ้าน ซื้อรถ ส่งลูกเรียน เป็นต้น สุดท้ายวัยเกษียณเป็นวัยที่เลิกทำงานแล้ว ไม่มีรายได้เข้ามาเพิ่ม ช่วงชีวิตหลังจากนั้นจะมีแต่การใช้จ่ายด้วยเงินเก็บที่เก็บมาทั้งชีวิต เท่ากับว่ารายได้ก็จะน้อยกว่าค่าใช้จ่าย เนื่องจากรายได้มีอยู่อย่าางจำกัด ในขณะที่ค่าใช้จ่ายใหม่ ๆ เกิดขึ้นได้ตลอดเวลา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b="0" i="0" u="none" strike="noStrike">
                <a:solidFill>
                  <a:srgbClr val="000000"/>
                </a:solidFill>
                <a:effectLst/>
                <a:latin typeface="Sarabun"/>
              </a:rPr>
              <a:t>จากภาพนี้ อยากให้ทุกคนลองดูว่า จริง ๆ แล้วแม้วัยเกษียณจะดูเหมือนว่ายังอีกไกล แต่น่าเสียดายที่หลายคนยังเข้าใจผิดว่า การเตรียมความพร้อมสำหรับการเกษียณเป็นเรื่องของคนอายุมาก หรือคนใกล้เกษียณเท่านั้น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b="0" i="0" u="none" strike="noStrike">
                <a:solidFill>
                  <a:srgbClr val="000000"/>
                </a:solidFill>
                <a:effectLst/>
                <a:latin typeface="Sarabun"/>
              </a:rPr>
              <a:t>ทั้งที่จริงแล้ว การเกษียณสุขต้องอาศัยการวางแผนล่วงหน้าและลงมือทำอย่างสม่ำเสมอในระยะยาว</a:t>
            </a:r>
          </a:p>
          <a:p>
            <a:pPr marL="171450" lvl="0" indent="-171450">
              <a:buFontTx/>
              <a:buChar char="-"/>
            </a:pPr>
            <a:r>
              <a:rPr lang="en-US"/>
              <a:t>มาถึงตรงนี้ </a:t>
            </a:r>
            <a:r>
              <a:rPr lang="th-TH"/>
              <a:t>ทุกคน</a:t>
            </a:r>
            <a:r>
              <a:rPr lang="en-US"/>
              <a:t>น่าจะพอรู้ความต้องการของตัวเองแล้วว่า วัยเกษียณของเราจะเป็นแบบไหน และก็พอรู้แล้วว่า เวลาที่จะเตรียมตัวสำหรับแผนเกษียณนั้นมีจำกัด</a:t>
            </a:r>
          </a:p>
          <a:p>
            <a:pPr marL="171450" lvl="0" indent="-171450">
              <a:buFontTx/>
              <a:buChar char="-"/>
            </a:pPr>
            <a:r>
              <a:rPr lang="en-US"/>
              <a:t>คำถามต่อมาคือ แล้วช่วงเกษียณ แต่ละคนต้องมีเงินเท่าไหร่ เพื่อให้มีชีวิตเกษียณในแบบที่ต้องการได้?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775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3909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เพราะอะไร...การมีชีวิตเกษียณแบบไหนถึงขึ้นอยู่กับว่าเราจัดการเงินแบบไหนตอนที่มีรายได้”</a:t>
            </a:r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และเล่ากราฟ... </a:t>
            </a:r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&gt;&gt;</a:t>
            </a:r>
            <a:r>
              <a:rPr lang="th-TH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น้อยคนจะมีรายรับหลังเกษียณ ส่วนมากก็จะมีแต่รายจ่าย </a:t>
            </a:r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th-TH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เพราะฉะนั้น เงินที่จะใช้หลังเกษียณก็คือ เงินที่หาได้ในช่วงที่ทำงานได้ ก็คือ พื้นที่สีเขียว แล้วเก็บไว้ใช้ตอนที่เราอยู่ในพื้นที่สีส้ม</a:t>
            </a:r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1349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</a:p>
          <a:p>
            <a:pPr lvl="0"/>
            <a:r>
              <a:rPr lang="en-US"/>
              <a:t>- เพื่อให้แผนเกษียณของเราชัดเจนและเป็นจริงได้ เราต้องรู้ก่อนว่า ณ วันเกษียณ เราต้องมีเงินเท่าไหร่ โดยคำนวณจากสูตรนี้ได้เลย</a:t>
            </a:r>
          </a:p>
          <a:p>
            <a:pPr marL="285750" lvl="0" indent="-285750">
              <a:buFontTx/>
              <a:buChar char="-"/>
            </a:pPr>
            <a:r>
              <a:rPr lang="en-US"/>
              <a:t>สูตรแรก คือ การหา "จำนวนเงิน" ที่แต่ละคนจะต้องมี ณ วันเกษียณ โดยคิดจาก </a:t>
            </a:r>
            <a:br>
              <a:rPr lang="en-US"/>
            </a:br>
            <a:r>
              <a:rPr lang="en-US"/>
              <a:t>"จำนวนเงินที่คาดว่าจะใช้ต่อเดือน" คูณด้วย 12 เพื่อให้เป็นจำนวนเงินที่ต้องใช้เป็นรายปี </a:t>
            </a:r>
            <a:br>
              <a:rPr lang="en-US"/>
            </a:br>
            <a:r>
              <a:rPr lang="en-US"/>
              <a:t>และคูณด้วย "จำนวนปีที่คาดว่าจะมีชีวิตอยู่หลังเกษียณ“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b="0" i="0" u="none" strike="noStrike">
                <a:solidFill>
                  <a:srgbClr val="000000"/>
                </a:solidFill>
                <a:effectLst/>
                <a:latin typeface="Sarabun"/>
              </a:rPr>
              <a:t>ตัวอย่างเช่น ชีวิตวัยเกษียณที่เราเลือกคือ กินดีอยู่ดี มีเงินไว้ใช้จ่ายในชีวิตประจำวันได้ มีเงินค่ารักษาพยาบาลเพียงพอ มีเงินเหลือไปเที่ยวต่างประเทศได้ปีละ 1 ครั้ง และให้ลูกหลานได้ตามโอกาส จะต้องใช้เงินเดือนละ 50,000 บาท คูณด้วย 12 และคาดว่า จะมีชีวิตอยู่หลังเกษียณได้อีก 20 ปี เงินก้อนที่ต้องมี ณ วันเกษียณ เท่ากับ 50,000 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Sarabun"/>
              </a:rPr>
              <a:t>x 12 x 20 = 12,000,000 </a:t>
            </a:r>
            <a:r>
              <a:rPr lang="th-TH" sz="1800" b="0" i="0" u="none" strike="noStrike">
                <a:solidFill>
                  <a:srgbClr val="000000"/>
                </a:solidFill>
                <a:effectLst/>
                <a:latin typeface="Sarabun"/>
              </a:rPr>
              <a:t>บาท</a:t>
            </a: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5275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BF0F3-ECB0-439F-95AA-6FE1425613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D52E0F-0405-41DA-96CF-065BDBDF7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8E6C1-6994-4733-A461-42151EB91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7911-DA59-43EA-963C-B0D1967D27D6}" type="datetimeFigureOut">
              <a:rPr lang="th-TH" smtClean="0"/>
              <a:t>06/06/65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DC578-CF5D-4C0C-A577-EDD4F309E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AA990-4B16-462A-A3E0-15F823FD8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1178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6B63-F236-4D55-BE09-79AC5203A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56BBB0-D416-4A6D-8B6F-0DAFDEC1A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FD969-8B54-4F89-A3D4-AB2246274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7911-DA59-43EA-963C-B0D1967D27D6}" type="datetimeFigureOut">
              <a:rPr lang="th-TH" smtClean="0"/>
              <a:t>06/06/65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5D16F-FB09-4DEF-935F-BFCA5C123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837EC-A3F3-4622-A811-AB162113A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738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D08E00-5C2A-4DB0-9157-D51D627A70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72E722-241A-4228-AB45-7020A86E72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BA99D-C7A5-4FC9-A65C-C535DDAB9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7911-DA59-43EA-963C-B0D1967D27D6}" type="datetimeFigureOut">
              <a:rPr lang="th-TH" smtClean="0"/>
              <a:t>06/06/65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CE3DF-034D-459F-BCCC-8B0C7BFF9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867AC-C767-4DDB-8BD5-1B884C2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579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36CED-9F45-42EA-9E54-13EB7C6F0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5F0A2-87E9-4D21-AFED-41B54C0C5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10873-91C8-47A3-85CC-4856F1EF6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7911-DA59-43EA-963C-B0D1967D27D6}" type="datetimeFigureOut">
              <a:rPr lang="th-TH" smtClean="0"/>
              <a:t>06/06/65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4025C-D2AC-4BFF-9359-8C213F163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16BF0-0360-49CE-A39D-8E379CB19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121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30336-1B83-4964-B1E7-023BEFC0F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928AC3-8937-4A55-BF7A-217CDCB13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0EFFD-7492-46DF-9CE7-7A5ADB8C2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7911-DA59-43EA-963C-B0D1967D27D6}" type="datetimeFigureOut">
              <a:rPr lang="th-TH" smtClean="0"/>
              <a:t>06/06/65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C2C92-4C20-4285-B44F-B6F66A94B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13AEA-24A2-496F-8578-DB3D40A31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398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5B2D6-6932-4578-9690-E1218AFCD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C4E6F-BDD1-4D20-865C-25D53AC0B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6576E3-7C6E-4C5E-BAF4-04501E0DD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5BC67D-E236-4CDE-B375-7A7E30C4C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7911-DA59-43EA-963C-B0D1967D27D6}" type="datetimeFigureOut">
              <a:rPr lang="th-TH" smtClean="0"/>
              <a:t>06/06/65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25EF2-F7AA-41D7-B120-DC905FFA3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EBB1C-7E0A-4E8D-BAF5-78ADCDA83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378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45091-3D83-4B2C-8078-1CE61CA06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49938-8102-468D-B804-F7D3B625D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ECCC26-767B-423F-AC0C-47EFF1FDE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5E175A-7C76-4C6F-B0D8-CD55A4A58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58C14E-91B2-4112-B8EF-495467635B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8E412E-7C14-4D6D-86E8-20CBEA48E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7911-DA59-43EA-963C-B0D1967D27D6}" type="datetimeFigureOut">
              <a:rPr lang="th-TH" smtClean="0"/>
              <a:t>06/06/65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FBE9A9-DA2B-41C5-B9BB-90390ADCC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C91C71-D5C5-4744-8077-1EB784556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298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89FA8-27C6-4010-8567-338558D3E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9ECEF7-7FEA-45EC-95D6-F88F8039B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7911-DA59-43EA-963C-B0D1967D27D6}" type="datetimeFigureOut">
              <a:rPr lang="th-TH" smtClean="0"/>
              <a:t>06/06/65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D4B4D-7E99-47D6-AE27-FF6FA9EA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BD909F-20B2-41AD-BECE-7521AFD84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552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EA1F04-A11F-4AEE-92D9-14EC9115F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7911-DA59-43EA-963C-B0D1967D27D6}" type="datetimeFigureOut">
              <a:rPr lang="th-TH" smtClean="0"/>
              <a:t>06/06/65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01A4F6-8090-4459-B059-5189B7A20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C1ADD-0DFF-4A8E-8197-2FC32B2BA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8012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26853-04DC-4FD6-97DD-1DF71AD04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FFFFE-B555-481A-A169-53A6EC0E5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FC5B6-0C6A-4341-9C36-3A3673CD7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094406-D2EA-496E-922F-11912B1D4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7911-DA59-43EA-963C-B0D1967D27D6}" type="datetimeFigureOut">
              <a:rPr lang="th-TH" smtClean="0"/>
              <a:t>06/06/65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0DBB1-95A4-45BA-83AA-97F990797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E8F56F-C927-4CD4-8D4D-0CE6DEB83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230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85207-E63F-4FF3-8202-AC7191676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7D1858-92C4-4564-87FD-EE84B024BA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08BCB-6EC5-49AE-A11C-66BBC271C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C1DA3-0233-4AEF-AA0F-BEBAA4B6F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7911-DA59-43EA-963C-B0D1967D27D6}" type="datetimeFigureOut">
              <a:rPr lang="th-TH" smtClean="0"/>
              <a:t>06/06/65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11EC2F-BFB7-47D4-9D7C-E74663756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6AADB4-E2BC-4749-9AAE-59CD4651F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04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F230C7-A1FA-4410-99F3-837A60683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EE612-4CCF-496A-A01F-642C54506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DDFF9-BDF5-4972-A13A-BA5B05F656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C7911-DA59-43EA-963C-B0D1967D27D6}" type="datetimeFigureOut">
              <a:rPr lang="th-TH" smtClean="0"/>
              <a:t>06/06/65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0DD6B-DA30-4E81-A79C-C4C6CB189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CFE4F-031E-4A39-9C8A-25A877C77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728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31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svg"/><Relationship Id="rId10" Type="http://schemas.openxmlformats.org/officeDocument/2006/relationships/image" Target="../media/image13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9.svg"/><Relationship Id="rId3" Type="http://schemas.openxmlformats.org/officeDocument/2006/relationships/image" Target="../media/image3.png"/><Relationship Id="rId7" Type="http://schemas.openxmlformats.org/officeDocument/2006/relationships/image" Target="../media/image37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22.svg"/><Relationship Id="rId5" Type="http://schemas.openxmlformats.org/officeDocument/2006/relationships/image" Target="../media/image35.png"/><Relationship Id="rId15" Type="http://schemas.openxmlformats.org/officeDocument/2006/relationships/image" Target="../media/image41.svg"/><Relationship Id="rId10" Type="http://schemas.openxmlformats.org/officeDocument/2006/relationships/image" Target="../media/image21.png"/><Relationship Id="rId4" Type="http://schemas.openxmlformats.org/officeDocument/2006/relationships/image" Target="../media/image34.png"/><Relationship Id="rId9" Type="http://schemas.openxmlformats.org/officeDocument/2006/relationships/image" Target="../media/image18.svg"/><Relationship Id="rId1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3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9E17C7-6764-4E94-9B94-5C9836B81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2B9FD9A-EA62-489A-87DD-799387271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9745" y="1188644"/>
            <a:ext cx="8858878" cy="2387600"/>
          </a:xfrm>
        </p:spPr>
        <p:txBody>
          <a:bodyPr>
            <a:normAutofit/>
          </a:bodyPr>
          <a:lstStyle/>
          <a:p>
            <a:pPr algn="r"/>
            <a:r>
              <a:rPr lang="th-TH" sz="8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การวางแผนเกษียณ</a:t>
            </a:r>
            <a:endParaRPr lang="th-TH" sz="8000" dirty="0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8947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2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ต้องมีเงินเท่าไหร่ เพื่อวัยเกษียณที่เลือกได้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A662E96-BEA3-4556-913A-C01A0152E5AC}"/>
              </a:ext>
            </a:extLst>
          </p:cNvPr>
          <p:cNvSpPr txBox="1">
            <a:spLocks/>
          </p:cNvSpPr>
          <p:nvPr/>
        </p:nvSpPr>
        <p:spPr>
          <a:xfrm>
            <a:off x="1255330" y="1232278"/>
            <a:ext cx="10212770" cy="506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(2) ปัจจุบัน - ต้องออมเท่าไหร่ (พื้นที่ในกราฟสีเขียว) “ต้องออมเดือนละเท่าไหร่...ถึงจะมีเงินใช้ชีวิตเกษียณแบบที่อยากเป็น”</a:t>
            </a:r>
          </a:p>
        </p:txBody>
      </p:sp>
      <p:grpSp>
        <p:nvGrpSpPr>
          <p:cNvPr id="47" name="Group 32">
            <a:extLst>
              <a:ext uri="{FF2B5EF4-FFF2-40B4-BE49-F238E27FC236}">
                <a16:creationId xmlns:a16="http://schemas.microsoft.com/office/drawing/2014/main" id="{5E52AB73-B13E-4F6D-BD53-6741BA962B52}"/>
              </a:ext>
            </a:extLst>
          </p:cNvPr>
          <p:cNvGrpSpPr/>
          <p:nvPr/>
        </p:nvGrpSpPr>
        <p:grpSpPr>
          <a:xfrm>
            <a:off x="1978915" y="4101466"/>
            <a:ext cx="1629371" cy="172991"/>
            <a:chOff x="0" y="0"/>
            <a:chExt cx="1076550" cy="114298"/>
          </a:xfrm>
        </p:grpSpPr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72442331-CC83-4763-80F9-5DF47BC40186}"/>
                </a:ext>
              </a:extLst>
            </p:cNvPr>
            <p:cNvSpPr/>
            <p:nvPr/>
          </p:nvSpPr>
          <p:spPr>
            <a:xfrm>
              <a:off x="0" y="-3810"/>
              <a:ext cx="1080360" cy="119378"/>
            </a:xfrm>
            <a:custGeom>
              <a:avLst/>
              <a:gdLst/>
              <a:ahLst/>
              <a:cxnLst/>
              <a:rect l="l" t="t" r="r" b="b"/>
              <a:pathLst>
                <a:path w="1080360" h="119378">
                  <a:moveTo>
                    <a:pt x="1067660" y="38100"/>
                  </a:moveTo>
                  <a:cubicBezTo>
                    <a:pt x="1066390" y="34290"/>
                    <a:pt x="1066390" y="30480"/>
                    <a:pt x="1066390" y="25400"/>
                  </a:cubicBezTo>
                  <a:cubicBezTo>
                    <a:pt x="1066390" y="11430"/>
                    <a:pt x="1062580" y="6350"/>
                    <a:pt x="1048610" y="5080"/>
                  </a:cubicBezTo>
                  <a:cubicBezTo>
                    <a:pt x="1023777" y="3810"/>
                    <a:pt x="1004799" y="0"/>
                    <a:pt x="986611" y="5080"/>
                  </a:cubicBezTo>
                  <a:cubicBezTo>
                    <a:pt x="952609" y="12700"/>
                    <a:pt x="919398" y="13970"/>
                    <a:pt x="885396" y="13970"/>
                  </a:cubicBezTo>
                  <a:cubicBezTo>
                    <a:pt x="833997" y="13970"/>
                    <a:pt x="783389" y="10160"/>
                    <a:pt x="731990" y="8890"/>
                  </a:cubicBezTo>
                  <a:cubicBezTo>
                    <a:pt x="706686" y="7620"/>
                    <a:pt x="682173" y="7620"/>
                    <a:pt x="656869" y="8890"/>
                  </a:cubicBezTo>
                  <a:cubicBezTo>
                    <a:pt x="629193" y="8890"/>
                    <a:pt x="602308" y="11430"/>
                    <a:pt x="574631" y="12700"/>
                  </a:cubicBezTo>
                  <a:cubicBezTo>
                    <a:pt x="554072" y="13970"/>
                    <a:pt x="534303" y="12700"/>
                    <a:pt x="513744" y="16510"/>
                  </a:cubicBezTo>
                  <a:cubicBezTo>
                    <a:pt x="493184" y="20320"/>
                    <a:pt x="403830" y="20320"/>
                    <a:pt x="383270" y="19050"/>
                  </a:cubicBezTo>
                  <a:cubicBezTo>
                    <a:pt x="370618" y="17780"/>
                    <a:pt x="329499" y="21590"/>
                    <a:pt x="316847" y="21590"/>
                  </a:cubicBezTo>
                  <a:cubicBezTo>
                    <a:pt x="300242" y="21590"/>
                    <a:pt x="282845" y="22860"/>
                    <a:pt x="266239" y="21590"/>
                  </a:cubicBezTo>
                  <a:cubicBezTo>
                    <a:pt x="246471" y="20320"/>
                    <a:pt x="226702" y="19050"/>
                    <a:pt x="206933" y="25400"/>
                  </a:cubicBezTo>
                  <a:cubicBezTo>
                    <a:pt x="187165" y="31750"/>
                    <a:pt x="167396" y="31750"/>
                    <a:pt x="147627" y="29210"/>
                  </a:cubicBezTo>
                  <a:cubicBezTo>
                    <a:pt x="127068" y="26670"/>
                    <a:pt x="107299" y="25400"/>
                    <a:pt x="86740" y="24130"/>
                  </a:cubicBezTo>
                  <a:cubicBezTo>
                    <a:pt x="74088" y="21590"/>
                    <a:pt x="60645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67930"/>
                    <a:pt x="3810" y="67930"/>
                    <a:pt x="2540" y="67930"/>
                  </a:cubicBezTo>
                  <a:cubicBezTo>
                    <a:pt x="1270" y="67930"/>
                    <a:pt x="2540" y="67930"/>
                    <a:pt x="2540" y="67930"/>
                  </a:cubicBezTo>
                  <a:cubicBezTo>
                    <a:pt x="3810" y="67930"/>
                    <a:pt x="5080" y="67930"/>
                    <a:pt x="6350" y="67930"/>
                  </a:cubicBezTo>
                  <a:cubicBezTo>
                    <a:pt x="7620" y="67930"/>
                    <a:pt x="6350" y="67930"/>
                    <a:pt x="7620" y="67930"/>
                  </a:cubicBezTo>
                  <a:cubicBezTo>
                    <a:pt x="8890" y="67930"/>
                    <a:pt x="10160" y="67930"/>
                    <a:pt x="11430" y="67930"/>
                  </a:cubicBezTo>
                  <a:cubicBezTo>
                    <a:pt x="11430" y="67930"/>
                    <a:pt x="11430" y="67930"/>
                    <a:pt x="11430" y="67930"/>
                  </a:cubicBezTo>
                  <a:cubicBezTo>
                    <a:pt x="11430" y="83818"/>
                    <a:pt x="15240" y="87628"/>
                    <a:pt x="31750" y="91438"/>
                  </a:cubicBezTo>
                  <a:cubicBezTo>
                    <a:pt x="43180" y="93978"/>
                    <a:pt x="54610" y="96518"/>
                    <a:pt x="63808" y="97788"/>
                  </a:cubicBezTo>
                  <a:cubicBezTo>
                    <a:pt x="96229" y="99058"/>
                    <a:pt x="128649" y="100328"/>
                    <a:pt x="161070" y="100328"/>
                  </a:cubicBezTo>
                  <a:cubicBezTo>
                    <a:pt x="168187" y="100328"/>
                    <a:pt x="175303" y="100328"/>
                    <a:pt x="182420" y="100328"/>
                  </a:cubicBezTo>
                  <a:cubicBezTo>
                    <a:pt x="205352" y="101598"/>
                    <a:pt x="227493" y="105408"/>
                    <a:pt x="250425" y="102868"/>
                  </a:cubicBezTo>
                  <a:cubicBezTo>
                    <a:pt x="274938" y="100328"/>
                    <a:pt x="300242" y="101598"/>
                    <a:pt x="324755" y="102868"/>
                  </a:cubicBezTo>
                  <a:cubicBezTo>
                    <a:pt x="354013" y="104138"/>
                    <a:pt x="481323" y="104138"/>
                    <a:pt x="510581" y="104138"/>
                  </a:cubicBezTo>
                  <a:cubicBezTo>
                    <a:pt x="535094" y="105408"/>
                    <a:pt x="559607" y="104138"/>
                    <a:pt x="584120" y="105408"/>
                  </a:cubicBezTo>
                  <a:cubicBezTo>
                    <a:pt x="602308" y="105408"/>
                    <a:pt x="620495" y="107948"/>
                    <a:pt x="638682" y="106678"/>
                  </a:cubicBezTo>
                  <a:cubicBezTo>
                    <a:pt x="676638" y="106678"/>
                    <a:pt x="714594" y="104138"/>
                    <a:pt x="752550" y="105408"/>
                  </a:cubicBezTo>
                  <a:cubicBezTo>
                    <a:pt x="810274" y="106678"/>
                    <a:pt x="867999" y="110488"/>
                    <a:pt x="925724" y="113028"/>
                  </a:cubicBezTo>
                  <a:cubicBezTo>
                    <a:pt x="944702" y="114298"/>
                    <a:pt x="963680" y="113028"/>
                    <a:pt x="982658" y="111758"/>
                  </a:cubicBezTo>
                  <a:cubicBezTo>
                    <a:pt x="999263" y="110488"/>
                    <a:pt x="1015869" y="110488"/>
                    <a:pt x="1032100" y="116838"/>
                  </a:cubicBezTo>
                  <a:cubicBezTo>
                    <a:pt x="1044800" y="119378"/>
                    <a:pt x="1053690" y="113028"/>
                    <a:pt x="1054960" y="99058"/>
                  </a:cubicBezTo>
                  <a:cubicBezTo>
                    <a:pt x="1056230" y="83818"/>
                    <a:pt x="1057500" y="68578"/>
                    <a:pt x="1057500" y="67930"/>
                  </a:cubicBezTo>
                  <a:cubicBezTo>
                    <a:pt x="1060040" y="67930"/>
                    <a:pt x="1062580" y="67930"/>
                    <a:pt x="1065120" y="67930"/>
                  </a:cubicBezTo>
                  <a:cubicBezTo>
                    <a:pt x="1066390" y="67930"/>
                    <a:pt x="1066390" y="67930"/>
                    <a:pt x="1066390" y="67930"/>
                  </a:cubicBezTo>
                  <a:cubicBezTo>
                    <a:pt x="1067660" y="67930"/>
                    <a:pt x="1068930" y="67930"/>
                    <a:pt x="1070200" y="67930"/>
                  </a:cubicBezTo>
                  <a:cubicBezTo>
                    <a:pt x="1071470" y="67930"/>
                    <a:pt x="1071470" y="67930"/>
                    <a:pt x="1071470" y="67930"/>
                  </a:cubicBezTo>
                  <a:cubicBezTo>
                    <a:pt x="1071470" y="67930"/>
                    <a:pt x="1072740" y="67930"/>
                    <a:pt x="1072740" y="67930"/>
                  </a:cubicBezTo>
                  <a:cubicBezTo>
                    <a:pt x="1072740" y="67930"/>
                    <a:pt x="1071470" y="67930"/>
                    <a:pt x="1072740" y="67930"/>
                  </a:cubicBezTo>
                  <a:cubicBezTo>
                    <a:pt x="1076550" y="67930"/>
                    <a:pt x="1080360" y="67930"/>
                    <a:pt x="1067660" y="38100"/>
                  </a:cubicBezTo>
                  <a:close/>
                </a:path>
              </a:pathLst>
            </a:custGeom>
            <a:solidFill>
              <a:srgbClr val="C4E5FF"/>
            </a:solidFill>
          </p:spPr>
        </p:sp>
      </p:grpSp>
      <p:grpSp>
        <p:nvGrpSpPr>
          <p:cNvPr id="49" name="Group 34">
            <a:extLst>
              <a:ext uri="{FF2B5EF4-FFF2-40B4-BE49-F238E27FC236}">
                <a16:creationId xmlns:a16="http://schemas.microsoft.com/office/drawing/2014/main" id="{1E6E497D-F86F-4575-93AC-0022AABC0B61}"/>
              </a:ext>
            </a:extLst>
          </p:cNvPr>
          <p:cNvGrpSpPr/>
          <p:nvPr/>
        </p:nvGrpSpPr>
        <p:grpSpPr>
          <a:xfrm>
            <a:off x="1928267" y="3738548"/>
            <a:ext cx="1851503" cy="172991"/>
            <a:chOff x="0" y="0"/>
            <a:chExt cx="1223316" cy="114298"/>
          </a:xfrm>
        </p:grpSpPr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7AEC111A-3CA0-4C1F-8CF6-E4CC64745CA1}"/>
                </a:ext>
              </a:extLst>
            </p:cNvPr>
            <p:cNvSpPr/>
            <p:nvPr/>
          </p:nvSpPr>
          <p:spPr>
            <a:xfrm>
              <a:off x="0" y="-3810"/>
              <a:ext cx="1227125" cy="119378"/>
            </a:xfrm>
            <a:custGeom>
              <a:avLst/>
              <a:gdLst/>
              <a:ahLst/>
              <a:cxnLst/>
              <a:rect l="l" t="t" r="r" b="b"/>
              <a:pathLst>
                <a:path w="1227125" h="119378">
                  <a:moveTo>
                    <a:pt x="1214425" y="38100"/>
                  </a:moveTo>
                  <a:cubicBezTo>
                    <a:pt x="1213155" y="34290"/>
                    <a:pt x="1213155" y="30480"/>
                    <a:pt x="1213155" y="25400"/>
                  </a:cubicBezTo>
                  <a:cubicBezTo>
                    <a:pt x="1213155" y="11430"/>
                    <a:pt x="1209345" y="6350"/>
                    <a:pt x="1195375" y="5080"/>
                  </a:cubicBezTo>
                  <a:cubicBezTo>
                    <a:pt x="1169451" y="3810"/>
                    <a:pt x="1147604" y="0"/>
                    <a:pt x="1126667" y="5080"/>
                  </a:cubicBezTo>
                  <a:cubicBezTo>
                    <a:pt x="1087525" y="12700"/>
                    <a:pt x="1049293" y="13970"/>
                    <a:pt x="1010151" y="13970"/>
                  </a:cubicBezTo>
                  <a:cubicBezTo>
                    <a:pt x="950982" y="13970"/>
                    <a:pt x="892724" y="10160"/>
                    <a:pt x="833555" y="8890"/>
                  </a:cubicBezTo>
                  <a:cubicBezTo>
                    <a:pt x="804426" y="7620"/>
                    <a:pt x="776207" y="7620"/>
                    <a:pt x="747078" y="8890"/>
                  </a:cubicBezTo>
                  <a:cubicBezTo>
                    <a:pt x="715218" y="8890"/>
                    <a:pt x="684269" y="11430"/>
                    <a:pt x="652409" y="12700"/>
                  </a:cubicBezTo>
                  <a:cubicBezTo>
                    <a:pt x="628741" y="13970"/>
                    <a:pt x="605984" y="12700"/>
                    <a:pt x="582317" y="16510"/>
                  </a:cubicBezTo>
                  <a:cubicBezTo>
                    <a:pt x="558649" y="20320"/>
                    <a:pt x="455787" y="20320"/>
                    <a:pt x="432120" y="19050"/>
                  </a:cubicBezTo>
                  <a:cubicBezTo>
                    <a:pt x="417555" y="17780"/>
                    <a:pt x="370220" y="21590"/>
                    <a:pt x="355656" y="21590"/>
                  </a:cubicBezTo>
                  <a:cubicBezTo>
                    <a:pt x="336540" y="21590"/>
                    <a:pt x="316513" y="22860"/>
                    <a:pt x="297397" y="21590"/>
                  </a:cubicBezTo>
                  <a:cubicBezTo>
                    <a:pt x="274640" y="20320"/>
                    <a:pt x="251883" y="19050"/>
                    <a:pt x="229126" y="25400"/>
                  </a:cubicBezTo>
                  <a:cubicBezTo>
                    <a:pt x="206369" y="31750"/>
                    <a:pt x="183612" y="31750"/>
                    <a:pt x="160855" y="29210"/>
                  </a:cubicBezTo>
                  <a:cubicBezTo>
                    <a:pt x="137187" y="26670"/>
                    <a:pt x="114430" y="25400"/>
                    <a:pt x="90763" y="24130"/>
                  </a:cubicBezTo>
                  <a:cubicBezTo>
                    <a:pt x="76198" y="21590"/>
                    <a:pt x="60723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67930"/>
                    <a:pt x="3810" y="67930"/>
                    <a:pt x="2540" y="67930"/>
                  </a:cubicBezTo>
                  <a:cubicBezTo>
                    <a:pt x="1270" y="67930"/>
                    <a:pt x="2540" y="67930"/>
                    <a:pt x="2540" y="67930"/>
                  </a:cubicBezTo>
                  <a:cubicBezTo>
                    <a:pt x="3810" y="67930"/>
                    <a:pt x="5080" y="67930"/>
                    <a:pt x="6350" y="67930"/>
                  </a:cubicBezTo>
                  <a:cubicBezTo>
                    <a:pt x="7620" y="67930"/>
                    <a:pt x="6350" y="67930"/>
                    <a:pt x="7620" y="67930"/>
                  </a:cubicBezTo>
                  <a:cubicBezTo>
                    <a:pt x="8890" y="67930"/>
                    <a:pt x="10160" y="67930"/>
                    <a:pt x="11430" y="67930"/>
                  </a:cubicBezTo>
                  <a:cubicBezTo>
                    <a:pt x="11430" y="67930"/>
                    <a:pt x="11430" y="67930"/>
                    <a:pt x="11430" y="67930"/>
                  </a:cubicBezTo>
                  <a:cubicBezTo>
                    <a:pt x="11430" y="83818"/>
                    <a:pt x="15240" y="87628"/>
                    <a:pt x="31750" y="91438"/>
                  </a:cubicBezTo>
                  <a:cubicBezTo>
                    <a:pt x="43180" y="93978"/>
                    <a:pt x="54610" y="96518"/>
                    <a:pt x="64365" y="97788"/>
                  </a:cubicBezTo>
                  <a:cubicBezTo>
                    <a:pt x="101686" y="99058"/>
                    <a:pt x="139008" y="100328"/>
                    <a:pt x="176330" y="100328"/>
                  </a:cubicBezTo>
                  <a:cubicBezTo>
                    <a:pt x="184522" y="100328"/>
                    <a:pt x="192715" y="100328"/>
                    <a:pt x="200907" y="100328"/>
                  </a:cubicBezTo>
                  <a:cubicBezTo>
                    <a:pt x="227306" y="101598"/>
                    <a:pt x="252794" y="105408"/>
                    <a:pt x="279192" y="102868"/>
                  </a:cubicBezTo>
                  <a:cubicBezTo>
                    <a:pt x="307411" y="100328"/>
                    <a:pt x="336540" y="101598"/>
                    <a:pt x="364759" y="102868"/>
                  </a:cubicBezTo>
                  <a:cubicBezTo>
                    <a:pt x="398439" y="104138"/>
                    <a:pt x="544995" y="104138"/>
                    <a:pt x="578676" y="104138"/>
                  </a:cubicBezTo>
                  <a:cubicBezTo>
                    <a:pt x="606894" y="105408"/>
                    <a:pt x="635113" y="104138"/>
                    <a:pt x="663332" y="105408"/>
                  </a:cubicBezTo>
                  <a:cubicBezTo>
                    <a:pt x="684269" y="105408"/>
                    <a:pt x="705205" y="107948"/>
                    <a:pt x="726142" y="106678"/>
                  </a:cubicBezTo>
                  <a:cubicBezTo>
                    <a:pt x="769835" y="106678"/>
                    <a:pt x="813529" y="104138"/>
                    <a:pt x="857223" y="105408"/>
                  </a:cubicBezTo>
                  <a:cubicBezTo>
                    <a:pt x="923674" y="106678"/>
                    <a:pt x="990124" y="110488"/>
                    <a:pt x="1056575" y="113028"/>
                  </a:cubicBezTo>
                  <a:cubicBezTo>
                    <a:pt x="1078422" y="114298"/>
                    <a:pt x="1100269" y="113028"/>
                    <a:pt x="1122116" y="111758"/>
                  </a:cubicBezTo>
                  <a:cubicBezTo>
                    <a:pt x="1141232" y="110488"/>
                    <a:pt x="1160348" y="110488"/>
                    <a:pt x="1178866" y="116838"/>
                  </a:cubicBezTo>
                  <a:cubicBezTo>
                    <a:pt x="1191566" y="119378"/>
                    <a:pt x="1200456" y="113028"/>
                    <a:pt x="1201725" y="99058"/>
                  </a:cubicBezTo>
                  <a:cubicBezTo>
                    <a:pt x="1202995" y="83818"/>
                    <a:pt x="1204266" y="68578"/>
                    <a:pt x="1204266" y="67930"/>
                  </a:cubicBezTo>
                  <a:cubicBezTo>
                    <a:pt x="1206806" y="67930"/>
                    <a:pt x="1209345" y="67930"/>
                    <a:pt x="1211886" y="67930"/>
                  </a:cubicBezTo>
                  <a:cubicBezTo>
                    <a:pt x="1213156" y="67930"/>
                    <a:pt x="1213156" y="67930"/>
                    <a:pt x="1213156" y="67930"/>
                  </a:cubicBezTo>
                  <a:cubicBezTo>
                    <a:pt x="1214425" y="67930"/>
                    <a:pt x="1215695" y="67930"/>
                    <a:pt x="1216966" y="67930"/>
                  </a:cubicBezTo>
                  <a:cubicBezTo>
                    <a:pt x="1218236" y="67930"/>
                    <a:pt x="1218236" y="67930"/>
                    <a:pt x="1218236" y="67930"/>
                  </a:cubicBezTo>
                  <a:cubicBezTo>
                    <a:pt x="1218236" y="67930"/>
                    <a:pt x="1219506" y="67930"/>
                    <a:pt x="1219506" y="67930"/>
                  </a:cubicBezTo>
                  <a:cubicBezTo>
                    <a:pt x="1219506" y="67930"/>
                    <a:pt x="1218236" y="67930"/>
                    <a:pt x="1219506" y="67930"/>
                  </a:cubicBezTo>
                  <a:cubicBezTo>
                    <a:pt x="1223316" y="67930"/>
                    <a:pt x="1227125" y="67930"/>
                    <a:pt x="1214425" y="38100"/>
                  </a:cubicBezTo>
                  <a:close/>
                </a:path>
              </a:pathLst>
            </a:custGeom>
            <a:solidFill>
              <a:srgbClr val="C4E5FF"/>
            </a:solidFill>
          </p:spPr>
        </p:sp>
      </p:grpSp>
      <p:sp>
        <p:nvSpPr>
          <p:cNvPr id="51" name="TextBox 36">
            <a:extLst>
              <a:ext uri="{FF2B5EF4-FFF2-40B4-BE49-F238E27FC236}">
                <a16:creationId xmlns:a16="http://schemas.microsoft.com/office/drawing/2014/main" id="{279BFA7A-1C3F-4CE6-9DA3-72A4CA0F853F}"/>
              </a:ext>
            </a:extLst>
          </p:cNvPr>
          <p:cNvSpPr txBox="1"/>
          <p:nvPr/>
        </p:nvSpPr>
        <p:spPr>
          <a:xfrm>
            <a:off x="1801086" y="3576805"/>
            <a:ext cx="1996359" cy="675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5"/>
              </a:lnSpc>
            </a:pPr>
            <a:r>
              <a:rPr lang="en-US" sz="2400" spc="43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จำนวนเงินที่ต้องออมต่อเดือน</a:t>
            </a:r>
          </a:p>
        </p:txBody>
      </p:sp>
      <p:grpSp>
        <p:nvGrpSpPr>
          <p:cNvPr id="52" name="Group 37">
            <a:extLst>
              <a:ext uri="{FF2B5EF4-FFF2-40B4-BE49-F238E27FC236}">
                <a16:creationId xmlns:a16="http://schemas.microsoft.com/office/drawing/2014/main" id="{3B5C02E0-2E7D-4B72-A298-6FA45F6AF09C}"/>
              </a:ext>
            </a:extLst>
          </p:cNvPr>
          <p:cNvGrpSpPr/>
          <p:nvPr/>
        </p:nvGrpSpPr>
        <p:grpSpPr>
          <a:xfrm>
            <a:off x="4191942" y="3728311"/>
            <a:ext cx="670075" cy="338621"/>
            <a:chOff x="0" y="0"/>
            <a:chExt cx="1340150" cy="677241"/>
          </a:xfrm>
        </p:grpSpPr>
        <p:grpSp>
          <p:nvGrpSpPr>
            <p:cNvPr id="53" name="Group 38">
              <a:extLst>
                <a:ext uri="{FF2B5EF4-FFF2-40B4-BE49-F238E27FC236}">
                  <a16:creationId xmlns:a16="http://schemas.microsoft.com/office/drawing/2014/main" id="{9B7B211E-DFFC-4FF5-9809-9E2A5B5CF7BC}"/>
                </a:ext>
              </a:extLst>
            </p:cNvPr>
            <p:cNvGrpSpPr/>
            <p:nvPr/>
          </p:nvGrpSpPr>
          <p:grpSpPr>
            <a:xfrm>
              <a:off x="0" y="0"/>
              <a:ext cx="1340150" cy="294357"/>
              <a:chOff x="0" y="0"/>
              <a:chExt cx="1304305" cy="286484"/>
            </a:xfrm>
          </p:grpSpPr>
          <p:sp>
            <p:nvSpPr>
              <p:cNvPr id="56" name="Freeform 39">
                <a:extLst>
                  <a:ext uri="{FF2B5EF4-FFF2-40B4-BE49-F238E27FC236}">
                    <a16:creationId xmlns:a16="http://schemas.microsoft.com/office/drawing/2014/main" id="{2D9250A1-6036-4635-80C8-E184A7CB1CFA}"/>
                  </a:ext>
                </a:extLst>
              </p:cNvPr>
              <p:cNvSpPr/>
              <p:nvPr/>
            </p:nvSpPr>
            <p:spPr>
              <a:xfrm>
                <a:off x="0" y="0"/>
                <a:ext cx="1304305" cy="286484"/>
              </a:xfrm>
              <a:custGeom>
                <a:avLst/>
                <a:gdLst/>
                <a:ahLst/>
                <a:cxnLst/>
                <a:rect l="l" t="t" r="r" b="b"/>
                <a:pathLst>
                  <a:path w="1304305" h="286484">
                    <a:moveTo>
                      <a:pt x="0" y="0"/>
                    </a:moveTo>
                    <a:lnTo>
                      <a:pt x="1304305" y="0"/>
                    </a:lnTo>
                    <a:lnTo>
                      <a:pt x="1304305" y="286484"/>
                    </a:lnTo>
                    <a:lnTo>
                      <a:pt x="0" y="286484"/>
                    </a:lnTo>
                    <a:close/>
                  </a:path>
                </a:pathLst>
              </a:custGeom>
              <a:solidFill>
                <a:srgbClr val="393954"/>
              </a:solidFill>
            </p:spPr>
          </p:sp>
        </p:grpSp>
        <p:grpSp>
          <p:nvGrpSpPr>
            <p:cNvPr id="54" name="Group 40">
              <a:extLst>
                <a:ext uri="{FF2B5EF4-FFF2-40B4-BE49-F238E27FC236}">
                  <a16:creationId xmlns:a16="http://schemas.microsoft.com/office/drawing/2014/main" id="{2776F08D-85E0-4D63-BE61-E921E29F21B3}"/>
                </a:ext>
              </a:extLst>
            </p:cNvPr>
            <p:cNvGrpSpPr/>
            <p:nvPr/>
          </p:nvGrpSpPr>
          <p:grpSpPr>
            <a:xfrm>
              <a:off x="0" y="382884"/>
              <a:ext cx="1340150" cy="294357"/>
              <a:chOff x="0" y="0"/>
              <a:chExt cx="1304305" cy="286484"/>
            </a:xfrm>
          </p:grpSpPr>
          <p:sp>
            <p:nvSpPr>
              <p:cNvPr id="55" name="Freeform 41">
                <a:extLst>
                  <a:ext uri="{FF2B5EF4-FFF2-40B4-BE49-F238E27FC236}">
                    <a16:creationId xmlns:a16="http://schemas.microsoft.com/office/drawing/2014/main" id="{9B219BE5-02C8-40DD-84E2-8F254008A04E}"/>
                  </a:ext>
                </a:extLst>
              </p:cNvPr>
              <p:cNvSpPr/>
              <p:nvPr/>
            </p:nvSpPr>
            <p:spPr>
              <a:xfrm>
                <a:off x="0" y="0"/>
                <a:ext cx="1304305" cy="286484"/>
              </a:xfrm>
              <a:custGeom>
                <a:avLst/>
                <a:gdLst/>
                <a:ahLst/>
                <a:cxnLst/>
                <a:rect l="l" t="t" r="r" b="b"/>
                <a:pathLst>
                  <a:path w="1304305" h="286484">
                    <a:moveTo>
                      <a:pt x="0" y="0"/>
                    </a:moveTo>
                    <a:lnTo>
                      <a:pt x="1304305" y="0"/>
                    </a:lnTo>
                    <a:lnTo>
                      <a:pt x="1304305" y="286484"/>
                    </a:lnTo>
                    <a:lnTo>
                      <a:pt x="0" y="286484"/>
                    </a:lnTo>
                    <a:close/>
                  </a:path>
                </a:pathLst>
              </a:custGeom>
              <a:solidFill>
                <a:srgbClr val="393954"/>
              </a:solidFill>
            </p:spPr>
          </p:sp>
        </p:grpSp>
      </p:grpSp>
      <p:sp>
        <p:nvSpPr>
          <p:cNvPr id="58" name="TextBox 43">
            <a:extLst>
              <a:ext uri="{FF2B5EF4-FFF2-40B4-BE49-F238E27FC236}">
                <a16:creationId xmlns:a16="http://schemas.microsoft.com/office/drawing/2014/main" id="{FD8F6601-A5ED-456C-A894-1E2ADC8839DC}"/>
              </a:ext>
            </a:extLst>
          </p:cNvPr>
          <p:cNvSpPr txBox="1"/>
          <p:nvPr/>
        </p:nvSpPr>
        <p:spPr>
          <a:xfrm>
            <a:off x="6335386" y="4138078"/>
            <a:ext cx="1397006" cy="630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7"/>
              </a:lnSpc>
            </a:pPr>
            <a:r>
              <a:rPr lang="en-US" sz="2400" spc="35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จำนวนปี</a:t>
            </a:r>
            <a:br>
              <a:rPr lang="en-US" sz="2400" spc="35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en-US" sz="2400" spc="35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ที่ทำงาน</a:t>
            </a:r>
          </a:p>
        </p:txBody>
      </p:sp>
      <p:sp>
        <p:nvSpPr>
          <p:cNvPr id="59" name="TextBox 44">
            <a:extLst>
              <a:ext uri="{FF2B5EF4-FFF2-40B4-BE49-F238E27FC236}">
                <a16:creationId xmlns:a16="http://schemas.microsoft.com/office/drawing/2014/main" id="{D5253FDA-F420-4B79-976E-3B5C6E689009}"/>
              </a:ext>
            </a:extLst>
          </p:cNvPr>
          <p:cNvSpPr txBox="1"/>
          <p:nvPr/>
        </p:nvSpPr>
        <p:spPr>
          <a:xfrm>
            <a:off x="8481440" y="4209935"/>
            <a:ext cx="1229172" cy="455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79"/>
              </a:lnSpc>
            </a:pPr>
            <a:r>
              <a:rPr lang="en-US" sz="3600" spc="53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12</a:t>
            </a:r>
          </a:p>
        </p:txBody>
      </p:sp>
      <p:pic>
        <p:nvPicPr>
          <p:cNvPr id="60" name="Picture 45">
            <a:extLst>
              <a:ext uri="{FF2B5EF4-FFF2-40B4-BE49-F238E27FC236}">
                <a16:creationId xmlns:a16="http://schemas.microsoft.com/office/drawing/2014/main" id="{1214EEB1-60B6-47C9-A2DD-92AD1E76FC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700000">
            <a:off x="7792749" y="4146187"/>
            <a:ext cx="616594" cy="616594"/>
          </a:xfrm>
          <a:prstGeom prst="rect">
            <a:avLst/>
          </a:prstGeom>
        </p:spPr>
      </p:pic>
      <p:sp>
        <p:nvSpPr>
          <p:cNvPr id="61" name="AutoShape 46">
            <a:extLst>
              <a:ext uri="{FF2B5EF4-FFF2-40B4-BE49-F238E27FC236}">
                <a16:creationId xmlns:a16="http://schemas.microsoft.com/office/drawing/2014/main" id="{32B0C4B3-594A-450F-A3FC-9F9753EB1909}"/>
              </a:ext>
            </a:extLst>
          </p:cNvPr>
          <p:cNvSpPr/>
          <p:nvPr/>
        </p:nvSpPr>
        <p:spPr>
          <a:xfrm>
            <a:off x="5304317" y="3503909"/>
            <a:ext cx="5652723" cy="0"/>
          </a:xfrm>
          <a:prstGeom prst="line">
            <a:avLst/>
          </a:prstGeom>
          <a:ln w="114300" cap="rnd">
            <a:solidFill>
              <a:srgbClr val="3939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2" name="Group 47">
            <a:extLst>
              <a:ext uri="{FF2B5EF4-FFF2-40B4-BE49-F238E27FC236}">
                <a16:creationId xmlns:a16="http://schemas.microsoft.com/office/drawing/2014/main" id="{62AE23EF-9597-4869-AB2C-82E474C5F8A8}"/>
              </a:ext>
            </a:extLst>
          </p:cNvPr>
          <p:cNvGrpSpPr/>
          <p:nvPr/>
        </p:nvGrpSpPr>
        <p:grpSpPr>
          <a:xfrm>
            <a:off x="7003562" y="2976416"/>
            <a:ext cx="2041901" cy="172991"/>
            <a:chOff x="0" y="0"/>
            <a:chExt cx="1349115" cy="114298"/>
          </a:xfrm>
        </p:grpSpPr>
        <p:sp>
          <p:nvSpPr>
            <p:cNvPr id="63" name="Freeform 48">
              <a:extLst>
                <a:ext uri="{FF2B5EF4-FFF2-40B4-BE49-F238E27FC236}">
                  <a16:creationId xmlns:a16="http://schemas.microsoft.com/office/drawing/2014/main" id="{179EC641-1DD7-4422-9FF5-82BF10420E6C}"/>
                </a:ext>
              </a:extLst>
            </p:cNvPr>
            <p:cNvSpPr/>
            <p:nvPr/>
          </p:nvSpPr>
          <p:spPr>
            <a:xfrm>
              <a:off x="0" y="-3810"/>
              <a:ext cx="1352924" cy="119378"/>
            </a:xfrm>
            <a:custGeom>
              <a:avLst/>
              <a:gdLst/>
              <a:ahLst/>
              <a:cxnLst/>
              <a:rect l="l" t="t" r="r" b="b"/>
              <a:pathLst>
                <a:path w="1352924" h="119378">
                  <a:moveTo>
                    <a:pt x="1340224" y="38100"/>
                  </a:moveTo>
                  <a:cubicBezTo>
                    <a:pt x="1338955" y="34290"/>
                    <a:pt x="1338955" y="30480"/>
                    <a:pt x="1338955" y="25400"/>
                  </a:cubicBezTo>
                  <a:cubicBezTo>
                    <a:pt x="1338955" y="11430"/>
                    <a:pt x="1335144" y="6350"/>
                    <a:pt x="1321174" y="5080"/>
                  </a:cubicBezTo>
                  <a:cubicBezTo>
                    <a:pt x="1294314" y="3810"/>
                    <a:pt x="1270008" y="0"/>
                    <a:pt x="1246715" y="5080"/>
                  </a:cubicBezTo>
                  <a:cubicBezTo>
                    <a:pt x="1203167" y="12700"/>
                    <a:pt x="1160631" y="13970"/>
                    <a:pt x="1117083" y="13970"/>
                  </a:cubicBezTo>
                  <a:cubicBezTo>
                    <a:pt x="1051255" y="13970"/>
                    <a:pt x="986439" y="10160"/>
                    <a:pt x="920611" y="8890"/>
                  </a:cubicBezTo>
                  <a:cubicBezTo>
                    <a:pt x="888203" y="7620"/>
                    <a:pt x="856808" y="7620"/>
                    <a:pt x="824400" y="8890"/>
                  </a:cubicBezTo>
                  <a:cubicBezTo>
                    <a:pt x="788954" y="8890"/>
                    <a:pt x="754521" y="11430"/>
                    <a:pt x="719075" y="12700"/>
                  </a:cubicBezTo>
                  <a:cubicBezTo>
                    <a:pt x="692743" y="13970"/>
                    <a:pt x="667425" y="12700"/>
                    <a:pt x="641093" y="16510"/>
                  </a:cubicBezTo>
                  <a:cubicBezTo>
                    <a:pt x="614762" y="20320"/>
                    <a:pt x="500322" y="20320"/>
                    <a:pt x="473991" y="19050"/>
                  </a:cubicBezTo>
                  <a:cubicBezTo>
                    <a:pt x="457787" y="17780"/>
                    <a:pt x="405124" y="21590"/>
                    <a:pt x="388920" y="21590"/>
                  </a:cubicBezTo>
                  <a:cubicBezTo>
                    <a:pt x="367652" y="21590"/>
                    <a:pt x="345372" y="22860"/>
                    <a:pt x="324104" y="21590"/>
                  </a:cubicBezTo>
                  <a:cubicBezTo>
                    <a:pt x="298786" y="20320"/>
                    <a:pt x="273467" y="19050"/>
                    <a:pt x="248149" y="25400"/>
                  </a:cubicBezTo>
                  <a:cubicBezTo>
                    <a:pt x="222830" y="31750"/>
                    <a:pt x="197511" y="31750"/>
                    <a:pt x="172193" y="29210"/>
                  </a:cubicBezTo>
                  <a:cubicBezTo>
                    <a:pt x="145861" y="26670"/>
                    <a:pt x="120543" y="25400"/>
                    <a:pt x="94211" y="24130"/>
                  </a:cubicBezTo>
                  <a:cubicBezTo>
                    <a:pt x="78007" y="21590"/>
                    <a:pt x="60791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67930"/>
                    <a:pt x="3810" y="67930"/>
                    <a:pt x="2540" y="67930"/>
                  </a:cubicBezTo>
                  <a:cubicBezTo>
                    <a:pt x="1270" y="67930"/>
                    <a:pt x="2540" y="67930"/>
                    <a:pt x="2540" y="67930"/>
                  </a:cubicBezTo>
                  <a:cubicBezTo>
                    <a:pt x="3810" y="67930"/>
                    <a:pt x="5080" y="67930"/>
                    <a:pt x="6350" y="67930"/>
                  </a:cubicBezTo>
                  <a:cubicBezTo>
                    <a:pt x="7620" y="67930"/>
                    <a:pt x="6350" y="67930"/>
                    <a:pt x="7620" y="67930"/>
                  </a:cubicBezTo>
                  <a:cubicBezTo>
                    <a:pt x="8890" y="67930"/>
                    <a:pt x="10160" y="67930"/>
                    <a:pt x="11430" y="67930"/>
                  </a:cubicBezTo>
                  <a:cubicBezTo>
                    <a:pt x="11430" y="67930"/>
                    <a:pt x="11430" y="67930"/>
                    <a:pt x="11430" y="67930"/>
                  </a:cubicBezTo>
                  <a:cubicBezTo>
                    <a:pt x="11430" y="83818"/>
                    <a:pt x="15240" y="87628"/>
                    <a:pt x="31750" y="91438"/>
                  </a:cubicBezTo>
                  <a:cubicBezTo>
                    <a:pt x="43180" y="93978"/>
                    <a:pt x="54610" y="96518"/>
                    <a:pt x="64842" y="97788"/>
                  </a:cubicBezTo>
                  <a:cubicBezTo>
                    <a:pt x="106364" y="99058"/>
                    <a:pt x="147887" y="100328"/>
                    <a:pt x="189409" y="100328"/>
                  </a:cubicBezTo>
                  <a:cubicBezTo>
                    <a:pt x="198524" y="100328"/>
                    <a:pt x="207639" y="100328"/>
                    <a:pt x="216754" y="100328"/>
                  </a:cubicBezTo>
                  <a:cubicBezTo>
                    <a:pt x="246123" y="101598"/>
                    <a:pt x="274480" y="105408"/>
                    <a:pt x="303850" y="102868"/>
                  </a:cubicBezTo>
                  <a:cubicBezTo>
                    <a:pt x="335245" y="100328"/>
                    <a:pt x="367652" y="101598"/>
                    <a:pt x="399048" y="102868"/>
                  </a:cubicBezTo>
                  <a:cubicBezTo>
                    <a:pt x="436519" y="104138"/>
                    <a:pt x="599571" y="104138"/>
                    <a:pt x="637043" y="104138"/>
                  </a:cubicBezTo>
                  <a:cubicBezTo>
                    <a:pt x="668438" y="105408"/>
                    <a:pt x="699833" y="104138"/>
                    <a:pt x="731228" y="105408"/>
                  </a:cubicBezTo>
                  <a:cubicBezTo>
                    <a:pt x="754521" y="105408"/>
                    <a:pt x="777814" y="107948"/>
                    <a:pt x="801107" y="106678"/>
                  </a:cubicBezTo>
                  <a:cubicBezTo>
                    <a:pt x="849719" y="106678"/>
                    <a:pt x="898331" y="104138"/>
                    <a:pt x="946942" y="105408"/>
                  </a:cubicBezTo>
                  <a:cubicBezTo>
                    <a:pt x="1020873" y="106678"/>
                    <a:pt x="1094803" y="110488"/>
                    <a:pt x="1168734" y="113028"/>
                  </a:cubicBezTo>
                  <a:cubicBezTo>
                    <a:pt x="1193039" y="114298"/>
                    <a:pt x="1217345" y="113028"/>
                    <a:pt x="1241651" y="111758"/>
                  </a:cubicBezTo>
                  <a:cubicBezTo>
                    <a:pt x="1262919" y="110488"/>
                    <a:pt x="1284186" y="110488"/>
                    <a:pt x="1304665" y="116838"/>
                  </a:cubicBezTo>
                  <a:cubicBezTo>
                    <a:pt x="1317365" y="119378"/>
                    <a:pt x="1326255" y="113028"/>
                    <a:pt x="1327525" y="99058"/>
                  </a:cubicBezTo>
                  <a:cubicBezTo>
                    <a:pt x="1328795" y="83818"/>
                    <a:pt x="1330065" y="68578"/>
                    <a:pt x="1330065" y="67930"/>
                  </a:cubicBezTo>
                  <a:cubicBezTo>
                    <a:pt x="1332605" y="67930"/>
                    <a:pt x="1335145" y="67930"/>
                    <a:pt x="1337685" y="67930"/>
                  </a:cubicBezTo>
                  <a:cubicBezTo>
                    <a:pt x="1338955" y="67930"/>
                    <a:pt x="1338955" y="67930"/>
                    <a:pt x="1338955" y="67930"/>
                  </a:cubicBezTo>
                  <a:cubicBezTo>
                    <a:pt x="1340225" y="67930"/>
                    <a:pt x="1341495" y="67930"/>
                    <a:pt x="1342765" y="67930"/>
                  </a:cubicBezTo>
                  <a:cubicBezTo>
                    <a:pt x="1344035" y="67930"/>
                    <a:pt x="1344035" y="67930"/>
                    <a:pt x="1344035" y="67930"/>
                  </a:cubicBezTo>
                  <a:cubicBezTo>
                    <a:pt x="1344035" y="67930"/>
                    <a:pt x="1345305" y="67930"/>
                    <a:pt x="1345305" y="67930"/>
                  </a:cubicBezTo>
                  <a:cubicBezTo>
                    <a:pt x="1345305" y="67930"/>
                    <a:pt x="1344035" y="67930"/>
                    <a:pt x="1345305" y="67930"/>
                  </a:cubicBezTo>
                  <a:cubicBezTo>
                    <a:pt x="1349115" y="67930"/>
                    <a:pt x="1352924" y="67930"/>
                    <a:pt x="1340224" y="38100"/>
                  </a:cubicBezTo>
                  <a:close/>
                </a:path>
              </a:pathLst>
            </a:custGeom>
            <a:solidFill>
              <a:srgbClr val="EFA4B4"/>
            </a:solidFill>
          </p:spPr>
        </p:sp>
      </p:grpSp>
      <p:grpSp>
        <p:nvGrpSpPr>
          <p:cNvPr id="64" name="Group 49">
            <a:extLst>
              <a:ext uri="{FF2B5EF4-FFF2-40B4-BE49-F238E27FC236}">
                <a16:creationId xmlns:a16="http://schemas.microsoft.com/office/drawing/2014/main" id="{42A22B5F-B900-455F-9BB3-0B0D032FE115}"/>
              </a:ext>
            </a:extLst>
          </p:cNvPr>
          <p:cNvGrpSpPr/>
          <p:nvPr/>
        </p:nvGrpSpPr>
        <p:grpSpPr>
          <a:xfrm>
            <a:off x="6875339" y="3278013"/>
            <a:ext cx="2367907" cy="172991"/>
            <a:chOff x="0" y="0"/>
            <a:chExt cx="1564511" cy="114298"/>
          </a:xfrm>
        </p:grpSpPr>
        <p:sp>
          <p:nvSpPr>
            <p:cNvPr id="65" name="Freeform 50">
              <a:extLst>
                <a:ext uri="{FF2B5EF4-FFF2-40B4-BE49-F238E27FC236}">
                  <a16:creationId xmlns:a16="http://schemas.microsoft.com/office/drawing/2014/main" id="{C29B38DE-43D5-4A4F-B7FE-108EAFBCAD7C}"/>
                </a:ext>
              </a:extLst>
            </p:cNvPr>
            <p:cNvSpPr/>
            <p:nvPr/>
          </p:nvSpPr>
          <p:spPr>
            <a:xfrm>
              <a:off x="0" y="-3810"/>
              <a:ext cx="1568321" cy="119378"/>
            </a:xfrm>
            <a:custGeom>
              <a:avLst/>
              <a:gdLst/>
              <a:ahLst/>
              <a:cxnLst/>
              <a:rect l="l" t="t" r="r" b="b"/>
              <a:pathLst>
                <a:path w="1568321" h="119378">
                  <a:moveTo>
                    <a:pt x="1555621" y="38100"/>
                  </a:moveTo>
                  <a:cubicBezTo>
                    <a:pt x="1554351" y="34290"/>
                    <a:pt x="1554351" y="30480"/>
                    <a:pt x="1554351" y="25400"/>
                  </a:cubicBezTo>
                  <a:cubicBezTo>
                    <a:pt x="1554351" y="11430"/>
                    <a:pt x="1550541" y="6350"/>
                    <a:pt x="1536571" y="5080"/>
                  </a:cubicBezTo>
                  <a:cubicBezTo>
                    <a:pt x="1508108" y="3810"/>
                    <a:pt x="1479592" y="0"/>
                    <a:pt x="1452264" y="5080"/>
                  </a:cubicBezTo>
                  <a:cubicBezTo>
                    <a:pt x="1401172" y="12700"/>
                    <a:pt x="1351269" y="13970"/>
                    <a:pt x="1300177" y="13970"/>
                  </a:cubicBezTo>
                  <a:cubicBezTo>
                    <a:pt x="1222945" y="13970"/>
                    <a:pt x="1146902" y="10160"/>
                    <a:pt x="1069670" y="8890"/>
                  </a:cubicBezTo>
                  <a:cubicBezTo>
                    <a:pt x="1031649" y="7620"/>
                    <a:pt x="994815" y="7620"/>
                    <a:pt x="956793" y="8890"/>
                  </a:cubicBezTo>
                  <a:cubicBezTo>
                    <a:pt x="915207" y="8890"/>
                    <a:pt x="874809" y="11430"/>
                    <a:pt x="833223" y="12700"/>
                  </a:cubicBezTo>
                  <a:cubicBezTo>
                    <a:pt x="802330" y="13970"/>
                    <a:pt x="772626" y="12700"/>
                    <a:pt x="741733" y="16510"/>
                  </a:cubicBezTo>
                  <a:cubicBezTo>
                    <a:pt x="710840" y="20320"/>
                    <a:pt x="576576" y="20320"/>
                    <a:pt x="545683" y="19050"/>
                  </a:cubicBezTo>
                  <a:cubicBezTo>
                    <a:pt x="526672" y="17780"/>
                    <a:pt x="464887" y="21590"/>
                    <a:pt x="445876" y="21590"/>
                  </a:cubicBezTo>
                  <a:cubicBezTo>
                    <a:pt x="420924" y="21590"/>
                    <a:pt x="394785" y="22860"/>
                    <a:pt x="369833" y="21590"/>
                  </a:cubicBezTo>
                  <a:cubicBezTo>
                    <a:pt x="340128" y="20320"/>
                    <a:pt x="310424" y="19050"/>
                    <a:pt x="280719" y="25400"/>
                  </a:cubicBezTo>
                  <a:cubicBezTo>
                    <a:pt x="251015" y="31750"/>
                    <a:pt x="221310" y="31750"/>
                    <a:pt x="191606" y="29210"/>
                  </a:cubicBezTo>
                  <a:cubicBezTo>
                    <a:pt x="160713" y="26670"/>
                    <a:pt x="131009" y="25400"/>
                    <a:pt x="100116" y="24130"/>
                  </a:cubicBezTo>
                  <a:cubicBezTo>
                    <a:pt x="81105" y="21590"/>
                    <a:pt x="60906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67930"/>
                    <a:pt x="3810" y="67930"/>
                    <a:pt x="2540" y="67930"/>
                  </a:cubicBezTo>
                  <a:cubicBezTo>
                    <a:pt x="1270" y="67930"/>
                    <a:pt x="2540" y="67930"/>
                    <a:pt x="2540" y="67930"/>
                  </a:cubicBezTo>
                  <a:cubicBezTo>
                    <a:pt x="3810" y="67930"/>
                    <a:pt x="5080" y="67930"/>
                    <a:pt x="6350" y="67930"/>
                  </a:cubicBezTo>
                  <a:cubicBezTo>
                    <a:pt x="7620" y="67930"/>
                    <a:pt x="6350" y="67930"/>
                    <a:pt x="7620" y="67930"/>
                  </a:cubicBezTo>
                  <a:cubicBezTo>
                    <a:pt x="8890" y="67930"/>
                    <a:pt x="10160" y="67930"/>
                    <a:pt x="11430" y="67930"/>
                  </a:cubicBezTo>
                  <a:cubicBezTo>
                    <a:pt x="11430" y="67930"/>
                    <a:pt x="11430" y="67930"/>
                    <a:pt x="11430" y="67930"/>
                  </a:cubicBezTo>
                  <a:cubicBezTo>
                    <a:pt x="11430" y="83818"/>
                    <a:pt x="15240" y="87628"/>
                    <a:pt x="31750" y="91438"/>
                  </a:cubicBezTo>
                  <a:cubicBezTo>
                    <a:pt x="43180" y="93978"/>
                    <a:pt x="54610" y="96518"/>
                    <a:pt x="65659" y="97788"/>
                  </a:cubicBezTo>
                  <a:cubicBezTo>
                    <a:pt x="114374" y="99058"/>
                    <a:pt x="163090" y="100328"/>
                    <a:pt x="211805" y="100328"/>
                  </a:cubicBezTo>
                  <a:cubicBezTo>
                    <a:pt x="222499" y="100328"/>
                    <a:pt x="233192" y="100328"/>
                    <a:pt x="243886" y="100328"/>
                  </a:cubicBezTo>
                  <a:cubicBezTo>
                    <a:pt x="278343" y="101598"/>
                    <a:pt x="311612" y="105408"/>
                    <a:pt x="346069" y="102868"/>
                  </a:cubicBezTo>
                  <a:cubicBezTo>
                    <a:pt x="382903" y="100328"/>
                    <a:pt x="420925" y="101598"/>
                    <a:pt x="457758" y="102868"/>
                  </a:cubicBezTo>
                  <a:cubicBezTo>
                    <a:pt x="501721" y="104138"/>
                    <a:pt x="693018" y="104138"/>
                    <a:pt x="736980" y="104138"/>
                  </a:cubicBezTo>
                  <a:cubicBezTo>
                    <a:pt x="773814" y="105408"/>
                    <a:pt x="810647" y="104138"/>
                    <a:pt x="847481" y="105408"/>
                  </a:cubicBezTo>
                  <a:cubicBezTo>
                    <a:pt x="874809" y="105408"/>
                    <a:pt x="902137" y="107948"/>
                    <a:pt x="929465" y="106678"/>
                  </a:cubicBezTo>
                  <a:cubicBezTo>
                    <a:pt x="986498" y="106678"/>
                    <a:pt x="1043530" y="104138"/>
                    <a:pt x="1100563" y="105408"/>
                  </a:cubicBezTo>
                  <a:cubicBezTo>
                    <a:pt x="1187300" y="106678"/>
                    <a:pt x="1274037" y="110488"/>
                    <a:pt x="1360774" y="113028"/>
                  </a:cubicBezTo>
                  <a:cubicBezTo>
                    <a:pt x="1389291" y="114298"/>
                    <a:pt x="1417807" y="113028"/>
                    <a:pt x="1446323" y="111758"/>
                  </a:cubicBezTo>
                  <a:cubicBezTo>
                    <a:pt x="1471275" y="110488"/>
                    <a:pt x="1496227" y="110488"/>
                    <a:pt x="1520061" y="116838"/>
                  </a:cubicBezTo>
                  <a:cubicBezTo>
                    <a:pt x="1532761" y="119378"/>
                    <a:pt x="1541651" y="113028"/>
                    <a:pt x="1542921" y="99058"/>
                  </a:cubicBezTo>
                  <a:cubicBezTo>
                    <a:pt x="1544191" y="83818"/>
                    <a:pt x="1545461" y="68578"/>
                    <a:pt x="1545461" y="67930"/>
                  </a:cubicBezTo>
                  <a:cubicBezTo>
                    <a:pt x="1548001" y="67930"/>
                    <a:pt x="1550541" y="67930"/>
                    <a:pt x="1553081" y="67930"/>
                  </a:cubicBezTo>
                  <a:cubicBezTo>
                    <a:pt x="1554351" y="67930"/>
                    <a:pt x="1554351" y="67930"/>
                    <a:pt x="1554351" y="67930"/>
                  </a:cubicBezTo>
                  <a:cubicBezTo>
                    <a:pt x="1555621" y="67930"/>
                    <a:pt x="1556891" y="67930"/>
                    <a:pt x="1558161" y="67930"/>
                  </a:cubicBezTo>
                  <a:cubicBezTo>
                    <a:pt x="1559431" y="67930"/>
                    <a:pt x="1559431" y="67930"/>
                    <a:pt x="1559431" y="67930"/>
                  </a:cubicBezTo>
                  <a:cubicBezTo>
                    <a:pt x="1559431" y="67930"/>
                    <a:pt x="1560701" y="67930"/>
                    <a:pt x="1560701" y="67930"/>
                  </a:cubicBezTo>
                  <a:cubicBezTo>
                    <a:pt x="1560701" y="67930"/>
                    <a:pt x="1559431" y="67930"/>
                    <a:pt x="1560701" y="67930"/>
                  </a:cubicBezTo>
                  <a:cubicBezTo>
                    <a:pt x="1564511" y="67930"/>
                    <a:pt x="1568321" y="67930"/>
                    <a:pt x="1555621" y="38100"/>
                  </a:cubicBezTo>
                  <a:close/>
                </a:path>
              </a:pathLst>
            </a:custGeom>
            <a:solidFill>
              <a:srgbClr val="EFA4B4"/>
            </a:solidFill>
          </p:spPr>
        </p:sp>
      </p:grpSp>
      <p:sp>
        <p:nvSpPr>
          <p:cNvPr id="66" name="TextBox 51">
            <a:extLst>
              <a:ext uri="{FF2B5EF4-FFF2-40B4-BE49-F238E27FC236}">
                <a16:creationId xmlns:a16="http://schemas.microsoft.com/office/drawing/2014/main" id="{12FAA4C4-1D2B-4CF5-B620-BEF187B0ED1A}"/>
              </a:ext>
            </a:extLst>
          </p:cNvPr>
          <p:cNvSpPr txBox="1"/>
          <p:nvPr/>
        </p:nvSpPr>
        <p:spPr>
          <a:xfrm>
            <a:off x="6782204" y="2787885"/>
            <a:ext cx="2565507" cy="675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5"/>
              </a:lnSpc>
            </a:pPr>
            <a:r>
              <a:rPr lang="en-US" sz="2400" spc="43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จำนวนเงิน (ก้อน) </a:t>
            </a:r>
          </a:p>
          <a:p>
            <a:pPr algn="ctr">
              <a:lnSpc>
                <a:spcPts val="2625"/>
              </a:lnSpc>
            </a:pPr>
            <a:r>
              <a:rPr lang="en-US" sz="2400" spc="43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ที่ต้องมี ณ วันเกษียณ</a:t>
            </a:r>
          </a:p>
        </p:txBody>
      </p:sp>
      <p:pic>
        <p:nvPicPr>
          <p:cNvPr id="3" name="Graphic 2" descr="Badge with solid fill">
            <a:extLst>
              <a:ext uri="{FF2B5EF4-FFF2-40B4-BE49-F238E27FC236}">
                <a16:creationId xmlns:a16="http://schemas.microsoft.com/office/drawing/2014/main" id="{145206D5-4C33-420B-8A86-B711223890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5347" y="3531507"/>
            <a:ext cx="741600" cy="741600"/>
          </a:xfrm>
          <a:prstGeom prst="rect">
            <a:avLst/>
          </a:prstGeom>
        </p:spPr>
      </p:pic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12B21D6-2D36-4D81-B106-D1FC4763F7DB}"/>
              </a:ext>
            </a:extLst>
          </p:cNvPr>
          <p:cNvSpPr/>
          <p:nvPr/>
        </p:nvSpPr>
        <p:spPr>
          <a:xfrm>
            <a:off x="6213657" y="3713475"/>
            <a:ext cx="1640464" cy="1448814"/>
          </a:xfrm>
          <a:custGeom>
            <a:avLst/>
            <a:gdLst>
              <a:gd name="connsiteX0" fmla="*/ 31166 w 331098"/>
              <a:gd name="connsiteY0" fmla="*/ 292418 h 292417"/>
              <a:gd name="connsiteX1" fmla="*/ 331099 w 331098"/>
              <a:gd name="connsiteY1" fmla="*/ 292418 h 292417"/>
              <a:gd name="connsiteX2" fmla="*/ 325384 w 331098"/>
              <a:gd name="connsiteY2" fmla="*/ 279140 h 292417"/>
              <a:gd name="connsiteX3" fmla="*/ 298247 w 331098"/>
              <a:gd name="connsiteY3" fmla="*/ 9525 h 292417"/>
              <a:gd name="connsiteX4" fmla="*/ 298247 w 331098"/>
              <a:gd name="connsiteY4" fmla="*/ 0 h 292417"/>
              <a:gd name="connsiteX5" fmla="*/ 0 w 331098"/>
              <a:gd name="connsiteY5" fmla="*/ 0 h 292417"/>
              <a:gd name="connsiteX6" fmla="*/ 0 w 331098"/>
              <a:gd name="connsiteY6" fmla="*/ 9525 h 292417"/>
              <a:gd name="connsiteX7" fmla="*/ 28699 w 331098"/>
              <a:gd name="connsiteY7" fmla="*/ 286703 h 292417"/>
              <a:gd name="connsiteX8" fmla="*/ 279206 w 331098"/>
              <a:gd name="connsiteY8" fmla="*/ 19050 h 292417"/>
              <a:gd name="connsiteX9" fmla="*/ 302895 w 331098"/>
              <a:gd name="connsiteY9" fmla="*/ 273368 h 292417"/>
              <a:gd name="connsiteX10" fmla="*/ 43891 w 331098"/>
              <a:gd name="connsiteY10" fmla="*/ 273368 h 292417"/>
              <a:gd name="connsiteX11" fmla="*/ 19069 w 331098"/>
              <a:gd name="connsiteY11" fmla="*/ 19050 h 292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098" h="292417">
                <a:moveTo>
                  <a:pt x="31166" y="292418"/>
                </a:moveTo>
                <a:lnTo>
                  <a:pt x="331099" y="292418"/>
                </a:lnTo>
                <a:lnTo>
                  <a:pt x="325384" y="279140"/>
                </a:lnTo>
                <a:cubicBezTo>
                  <a:pt x="307124" y="236496"/>
                  <a:pt x="298247" y="148304"/>
                  <a:pt x="298247" y="9525"/>
                </a:cubicBezTo>
                <a:lnTo>
                  <a:pt x="298247" y="0"/>
                </a:lnTo>
                <a:lnTo>
                  <a:pt x="0" y="0"/>
                </a:lnTo>
                <a:lnTo>
                  <a:pt x="0" y="9525"/>
                </a:lnTo>
                <a:cubicBezTo>
                  <a:pt x="0" y="152914"/>
                  <a:pt x="9115" y="240982"/>
                  <a:pt x="28699" y="286703"/>
                </a:cubicBezTo>
                <a:close/>
                <a:moveTo>
                  <a:pt x="279206" y="19050"/>
                </a:moveTo>
                <a:cubicBezTo>
                  <a:pt x="279568" y="144218"/>
                  <a:pt x="287150" y="225971"/>
                  <a:pt x="302895" y="273368"/>
                </a:cubicBezTo>
                <a:lnTo>
                  <a:pt x="43891" y="273368"/>
                </a:lnTo>
                <a:cubicBezTo>
                  <a:pt x="27584" y="229876"/>
                  <a:pt x="19450" y="146466"/>
                  <a:pt x="19069" y="19050"/>
                </a:cubicBezTo>
                <a:close/>
              </a:path>
            </a:pathLst>
          </a:custGeom>
          <a:solidFill>
            <a:srgbClr val="E8AF3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C769A71-45CC-4805-8EE4-ADBD4D0228C5}"/>
              </a:ext>
            </a:extLst>
          </p:cNvPr>
          <p:cNvSpPr/>
          <p:nvPr/>
        </p:nvSpPr>
        <p:spPr>
          <a:xfrm>
            <a:off x="8428780" y="3681158"/>
            <a:ext cx="1640464" cy="1448814"/>
          </a:xfrm>
          <a:custGeom>
            <a:avLst/>
            <a:gdLst>
              <a:gd name="connsiteX0" fmla="*/ 31166 w 331098"/>
              <a:gd name="connsiteY0" fmla="*/ 292418 h 292417"/>
              <a:gd name="connsiteX1" fmla="*/ 331099 w 331098"/>
              <a:gd name="connsiteY1" fmla="*/ 292418 h 292417"/>
              <a:gd name="connsiteX2" fmla="*/ 325384 w 331098"/>
              <a:gd name="connsiteY2" fmla="*/ 279140 h 292417"/>
              <a:gd name="connsiteX3" fmla="*/ 298247 w 331098"/>
              <a:gd name="connsiteY3" fmla="*/ 9525 h 292417"/>
              <a:gd name="connsiteX4" fmla="*/ 298247 w 331098"/>
              <a:gd name="connsiteY4" fmla="*/ 0 h 292417"/>
              <a:gd name="connsiteX5" fmla="*/ 0 w 331098"/>
              <a:gd name="connsiteY5" fmla="*/ 0 h 292417"/>
              <a:gd name="connsiteX6" fmla="*/ 0 w 331098"/>
              <a:gd name="connsiteY6" fmla="*/ 9525 h 292417"/>
              <a:gd name="connsiteX7" fmla="*/ 28699 w 331098"/>
              <a:gd name="connsiteY7" fmla="*/ 286703 h 292417"/>
              <a:gd name="connsiteX8" fmla="*/ 279206 w 331098"/>
              <a:gd name="connsiteY8" fmla="*/ 19050 h 292417"/>
              <a:gd name="connsiteX9" fmla="*/ 302895 w 331098"/>
              <a:gd name="connsiteY9" fmla="*/ 273368 h 292417"/>
              <a:gd name="connsiteX10" fmla="*/ 43891 w 331098"/>
              <a:gd name="connsiteY10" fmla="*/ 273368 h 292417"/>
              <a:gd name="connsiteX11" fmla="*/ 19069 w 331098"/>
              <a:gd name="connsiteY11" fmla="*/ 19050 h 292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098" h="292417">
                <a:moveTo>
                  <a:pt x="31166" y="292418"/>
                </a:moveTo>
                <a:lnTo>
                  <a:pt x="331099" y="292418"/>
                </a:lnTo>
                <a:lnTo>
                  <a:pt x="325384" y="279140"/>
                </a:lnTo>
                <a:cubicBezTo>
                  <a:pt x="307124" y="236496"/>
                  <a:pt x="298247" y="148304"/>
                  <a:pt x="298247" y="9525"/>
                </a:cubicBezTo>
                <a:lnTo>
                  <a:pt x="298247" y="0"/>
                </a:lnTo>
                <a:lnTo>
                  <a:pt x="0" y="0"/>
                </a:lnTo>
                <a:lnTo>
                  <a:pt x="0" y="9525"/>
                </a:lnTo>
                <a:cubicBezTo>
                  <a:pt x="0" y="152914"/>
                  <a:pt x="9115" y="240982"/>
                  <a:pt x="28699" y="286703"/>
                </a:cubicBezTo>
                <a:close/>
                <a:moveTo>
                  <a:pt x="279206" y="19050"/>
                </a:moveTo>
                <a:cubicBezTo>
                  <a:pt x="279568" y="144218"/>
                  <a:pt x="287150" y="225971"/>
                  <a:pt x="302895" y="273368"/>
                </a:cubicBezTo>
                <a:lnTo>
                  <a:pt x="43891" y="273368"/>
                </a:lnTo>
                <a:cubicBezTo>
                  <a:pt x="27584" y="229876"/>
                  <a:pt x="19450" y="146466"/>
                  <a:pt x="19069" y="19050"/>
                </a:cubicBezTo>
                <a:close/>
              </a:path>
            </a:pathLst>
          </a:custGeom>
          <a:solidFill>
            <a:srgbClr val="E8AF3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1454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2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ต้องมีเงินเท่าไหร่ เพื่อวัยเกษียณที่เลือกได้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A662E96-BEA3-4556-913A-C01A0152E5AC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ตัวช่วยคำนวณแผนวัยเกษียณ</a:t>
            </a:r>
          </a:p>
        </p:txBody>
      </p:sp>
      <p:pic>
        <p:nvPicPr>
          <p:cNvPr id="34" name="Picture 11">
            <a:extLst>
              <a:ext uri="{FF2B5EF4-FFF2-40B4-BE49-F238E27FC236}">
                <a16:creationId xmlns:a16="http://schemas.microsoft.com/office/drawing/2014/main" id="{FD6FD215-8059-4F94-8163-8FB01FB124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82471" y="1600300"/>
            <a:ext cx="5563659" cy="2844421"/>
          </a:xfrm>
          <a:prstGeom prst="rect">
            <a:avLst/>
          </a:prstGeom>
        </p:spPr>
      </p:pic>
      <p:pic>
        <p:nvPicPr>
          <p:cNvPr id="35" name="Picture 12">
            <a:extLst>
              <a:ext uri="{FF2B5EF4-FFF2-40B4-BE49-F238E27FC236}">
                <a16:creationId xmlns:a16="http://schemas.microsoft.com/office/drawing/2014/main" id="{50D46E60-071D-4D73-AD5F-3F58783914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871174">
            <a:off x="586182" y="2154657"/>
            <a:ext cx="439867" cy="176747"/>
          </a:xfrm>
          <a:prstGeom prst="rect">
            <a:avLst/>
          </a:prstGeom>
        </p:spPr>
      </p:pic>
      <p:pic>
        <p:nvPicPr>
          <p:cNvPr id="36" name="Picture 13">
            <a:extLst>
              <a:ext uri="{FF2B5EF4-FFF2-40B4-BE49-F238E27FC236}">
                <a16:creationId xmlns:a16="http://schemas.microsoft.com/office/drawing/2014/main" id="{2669085F-BFBB-4EBE-BD65-844F5E60B09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54110" y="1591607"/>
            <a:ext cx="5628361" cy="5114519"/>
          </a:xfrm>
          <a:prstGeom prst="rect">
            <a:avLst/>
          </a:prstGeom>
        </p:spPr>
      </p:pic>
      <p:sp>
        <p:nvSpPr>
          <p:cNvPr id="37" name="TextBox 15">
            <a:extLst>
              <a:ext uri="{FF2B5EF4-FFF2-40B4-BE49-F238E27FC236}">
                <a16:creationId xmlns:a16="http://schemas.microsoft.com/office/drawing/2014/main" id="{65E3D664-AC89-4A52-A1DC-9D62329B467C}"/>
              </a:ext>
            </a:extLst>
          </p:cNvPr>
          <p:cNvSpPr txBox="1"/>
          <p:nvPr/>
        </p:nvSpPr>
        <p:spPr>
          <a:xfrm>
            <a:off x="6261065" y="4726889"/>
            <a:ext cx="5449767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47"/>
              </a:lnSpc>
              <a:spcBef>
                <a:spcPct val="0"/>
              </a:spcBef>
            </a:pPr>
            <a:r>
              <a:rPr lang="en-US" sz="2000" spc="33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Link สำหรับโปรแกรมคำนวณ: https://www.set.or.th/project/caltools/www/html/retirement.html</a:t>
            </a:r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935B01BF-3D7E-40DF-AE1B-FB63333729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514" y="5262700"/>
            <a:ext cx="1354295" cy="135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96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624FA5-116F-479D-8F2D-2D145EC2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2C744498-4A5B-4D3B-B7CE-CB37635ED03C}"/>
              </a:ext>
            </a:extLst>
          </p:cNvPr>
          <p:cNvSpPr txBox="1">
            <a:spLocks/>
          </p:cNvSpPr>
          <p:nvPr/>
        </p:nvSpPr>
        <p:spPr>
          <a:xfrm>
            <a:off x="2012987" y="1723201"/>
            <a:ext cx="8565177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6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เริ่มออมเพื่อแผนเกษียณเมื่อไหร่ดี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8003541-B923-40AA-9752-1C13C80B5554}"/>
              </a:ext>
            </a:extLst>
          </p:cNvPr>
          <p:cNvGrpSpPr/>
          <p:nvPr/>
        </p:nvGrpSpPr>
        <p:grpSpPr>
          <a:xfrm>
            <a:off x="1049296" y="3683715"/>
            <a:ext cx="944065" cy="701872"/>
            <a:chOff x="1330729" y="2227249"/>
            <a:chExt cx="826337" cy="61434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688A976-8BE9-4FA9-8031-C137B1584FAA}"/>
                </a:ext>
              </a:extLst>
            </p:cNvPr>
            <p:cNvSpPr/>
            <p:nvPr/>
          </p:nvSpPr>
          <p:spPr>
            <a:xfrm rot="21304149">
              <a:off x="1411860" y="2227249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A318E88-A228-4D8A-8C57-5ECF969433DB}"/>
                </a:ext>
              </a:extLst>
            </p:cNvPr>
            <p:cNvSpPr/>
            <p:nvPr/>
          </p:nvSpPr>
          <p:spPr>
            <a:xfrm rot="20655398">
              <a:off x="1531476" y="2393239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76E52CA-66AA-4A0F-8CF9-3F7608D0AC49}"/>
                </a:ext>
              </a:extLst>
            </p:cNvPr>
            <p:cNvSpPr/>
            <p:nvPr/>
          </p:nvSpPr>
          <p:spPr>
            <a:xfrm>
              <a:off x="1330729" y="2287601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3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4467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3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เริ่มออมเพื่อแผนเกษียณเมื่อไหร่ดี</a:t>
            </a:r>
          </a:p>
        </p:txBody>
      </p:sp>
      <p:sp>
        <p:nvSpPr>
          <p:cNvPr id="86" name="Content Placeholder 2">
            <a:extLst>
              <a:ext uri="{FF2B5EF4-FFF2-40B4-BE49-F238E27FC236}">
                <a16:creationId xmlns:a16="http://schemas.microsoft.com/office/drawing/2014/main" id="{E4804A58-71C3-47F7-90AB-9E463FCAF518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7978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ตัวอย่าง ชีวิตวัยเกษียณที่เราเลือกคือ กินดีอยู่ดี มีเงินใช้เดือนละ 50,000 บาท เกษียณตอนอายุ 60 ปี </a:t>
            </a:r>
            <a:br>
              <a:rPr lang="th-TH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และคิดว่าจะมีอายุ 80 ปี เงินก้อนที่ต้องมี ณ วันเกษียณ จะเท่ากับ 50,000 </a:t>
            </a:r>
            <a:r>
              <a:rPr lang="en-US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x 12 x 20 = 12,000,000 </a:t>
            </a:r>
            <a:r>
              <a:rPr lang="th-TH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บาท</a:t>
            </a:r>
          </a:p>
        </p:txBody>
      </p:sp>
      <p:grpSp>
        <p:nvGrpSpPr>
          <p:cNvPr id="87" name="Group 13">
            <a:extLst>
              <a:ext uri="{FF2B5EF4-FFF2-40B4-BE49-F238E27FC236}">
                <a16:creationId xmlns:a16="http://schemas.microsoft.com/office/drawing/2014/main" id="{AAE44B3C-B1EA-4237-9FE7-B5664718F16F}"/>
              </a:ext>
            </a:extLst>
          </p:cNvPr>
          <p:cNvGrpSpPr/>
          <p:nvPr/>
        </p:nvGrpSpPr>
        <p:grpSpPr>
          <a:xfrm>
            <a:off x="520515" y="2015068"/>
            <a:ext cx="11112685" cy="2201332"/>
            <a:chOff x="0" y="0"/>
            <a:chExt cx="8764567" cy="954392"/>
          </a:xfrm>
        </p:grpSpPr>
        <p:sp>
          <p:nvSpPr>
            <p:cNvPr id="88" name="Freeform 14">
              <a:extLst>
                <a:ext uri="{FF2B5EF4-FFF2-40B4-BE49-F238E27FC236}">
                  <a16:creationId xmlns:a16="http://schemas.microsoft.com/office/drawing/2014/main" id="{C31F6E46-D394-483C-A18F-E71090520761}"/>
                </a:ext>
              </a:extLst>
            </p:cNvPr>
            <p:cNvSpPr/>
            <p:nvPr/>
          </p:nvSpPr>
          <p:spPr>
            <a:xfrm>
              <a:off x="0" y="0"/>
              <a:ext cx="8764567" cy="954392"/>
            </a:xfrm>
            <a:custGeom>
              <a:avLst/>
              <a:gdLst/>
              <a:ahLst/>
              <a:cxnLst/>
              <a:rect l="l" t="t" r="r" b="b"/>
              <a:pathLst>
                <a:path w="8764567" h="954392">
                  <a:moveTo>
                    <a:pt x="0" y="0"/>
                  </a:moveTo>
                  <a:lnTo>
                    <a:pt x="8764567" y="0"/>
                  </a:lnTo>
                  <a:lnTo>
                    <a:pt x="8764567" y="954392"/>
                  </a:lnTo>
                  <a:lnTo>
                    <a:pt x="0" y="954392"/>
                  </a:lnTo>
                  <a:close/>
                </a:path>
              </a:pathLst>
            </a:custGeom>
            <a:solidFill>
              <a:srgbClr val="C8EEC5"/>
            </a:solidFill>
          </p:spPr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C7813B1A-975B-4127-AD88-B66F15436EF1}"/>
              </a:ext>
            </a:extLst>
          </p:cNvPr>
          <p:cNvSpPr txBox="1"/>
          <p:nvPr/>
        </p:nvSpPr>
        <p:spPr>
          <a:xfrm>
            <a:off x="677336" y="201506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>
                <a:solidFill>
                  <a:srgbClr val="FF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นายเอ</a:t>
            </a:r>
            <a:r>
              <a:rPr lang="en-US" sz="2400">
                <a:solidFill>
                  <a:srgbClr val="FF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</a:t>
            </a:r>
            <a:r>
              <a:rPr lang="th-TH" sz="2400">
                <a:solidFill>
                  <a:srgbClr val="FF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เริ่มออมตั้งแต่อายุ 21 ปี </a:t>
            </a:r>
            <a:endParaRPr lang="th-TH" sz="2400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8054842-3886-4906-AB8F-5A9C80B15ED6}"/>
              </a:ext>
            </a:extLst>
          </p:cNvPr>
          <p:cNvCxnSpPr>
            <a:cxnSpLocks/>
          </p:cNvCxnSpPr>
          <p:nvPr/>
        </p:nvCxnSpPr>
        <p:spPr>
          <a:xfrm>
            <a:off x="2438399" y="3259671"/>
            <a:ext cx="180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7B7FFB77-1A66-42F7-98CA-EC16AFB3AD8E}"/>
              </a:ext>
            </a:extLst>
          </p:cNvPr>
          <p:cNvCxnSpPr>
            <a:cxnSpLocks/>
          </p:cNvCxnSpPr>
          <p:nvPr/>
        </p:nvCxnSpPr>
        <p:spPr>
          <a:xfrm>
            <a:off x="4333856" y="3259671"/>
            <a:ext cx="2439480" cy="0"/>
          </a:xfrm>
          <a:prstGeom prst="line">
            <a:avLst/>
          </a:prstGeom>
          <a:ln w="38100">
            <a:solidFill>
              <a:srgbClr val="1D6D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80A1AA6-B4FE-47EB-83D2-3970B127C2DF}"/>
              </a:ext>
            </a:extLst>
          </p:cNvPr>
          <p:cNvCxnSpPr>
            <a:cxnSpLocks/>
          </p:cNvCxnSpPr>
          <p:nvPr/>
        </p:nvCxnSpPr>
        <p:spPr>
          <a:xfrm>
            <a:off x="6265333" y="3259671"/>
            <a:ext cx="1800000" cy="0"/>
          </a:xfrm>
          <a:prstGeom prst="line">
            <a:avLst/>
          </a:prstGeom>
          <a:ln w="38100">
            <a:solidFill>
              <a:srgbClr val="1D6D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B040CA06-A488-4EE6-9616-CA577DABA82A}"/>
              </a:ext>
            </a:extLst>
          </p:cNvPr>
          <p:cNvCxnSpPr>
            <a:cxnSpLocks/>
          </p:cNvCxnSpPr>
          <p:nvPr/>
        </p:nvCxnSpPr>
        <p:spPr>
          <a:xfrm>
            <a:off x="8229599" y="3259671"/>
            <a:ext cx="180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Graphic 94" descr="Bank outline">
            <a:extLst>
              <a:ext uri="{FF2B5EF4-FFF2-40B4-BE49-F238E27FC236}">
                <a16:creationId xmlns:a16="http://schemas.microsoft.com/office/drawing/2014/main" id="{AE987903-217A-48B9-A9CF-98A3720BA3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41663" y="2259747"/>
            <a:ext cx="914400" cy="914400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25D32017-5706-4F33-B4F3-3E6FEB316A7C}"/>
              </a:ext>
            </a:extLst>
          </p:cNvPr>
          <p:cNvSpPr txBox="1"/>
          <p:nvPr/>
        </p:nvSpPr>
        <p:spPr>
          <a:xfrm>
            <a:off x="3638285" y="3599199"/>
            <a:ext cx="13211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0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อายุ 21 ปี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E9E588A-14E9-45F7-B26A-F679D005740E}"/>
              </a:ext>
            </a:extLst>
          </p:cNvPr>
          <p:cNvSpPr txBox="1"/>
          <p:nvPr/>
        </p:nvSpPr>
        <p:spPr>
          <a:xfrm>
            <a:off x="7501288" y="3586059"/>
            <a:ext cx="13211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0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อายุ 60 ปี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752BC7A-E1A8-43DB-97E9-3598A0D2C451}"/>
              </a:ext>
            </a:extLst>
          </p:cNvPr>
          <p:cNvSpPr txBox="1"/>
          <p:nvPr/>
        </p:nvSpPr>
        <p:spPr>
          <a:xfrm>
            <a:off x="9531174" y="3599199"/>
            <a:ext cx="13211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0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อายุ 80 ปี</a:t>
            </a:r>
          </a:p>
        </p:txBody>
      </p:sp>
      <p:pic>
        <p:nvPicPr>
          <p:cNvPr id="104" name="Graphic 103" descr="Man with cane outline">
            <a:extLst>
              <a:ext uri="{FF2B5EF4-FFF2-40B4-BE49-F238E27FC236}">
                <a16:creationId xmlns:a16="http://schemas.microsoft.com/office/drawing/2014/main" id="{3CC0A7ED-2827-4689-926B-D01B58E16D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62643" y="2225465"/>
            <a:ext cx="914400" cy="914400"/>
          </a:xfrm>
          <a:prstGeom prst="rect">
            <a:avLst/>
          </a:prstGeom>
        </p:spPr>
      </p:pic>
      <p:pic>
        <p:nvPicPr>
          <p:cNvPr id="106" name="Graphic 105" descr="Coffin outline">
            <a:extLst>
              <a:ext uri="{FF2B5EF4-FFF2-40B4-BE49-F238E27FC236}">
                <a16:creationId xmlns:a16="http://schemas.microsoft.com/office/drawing/2014/main" id="{5FADF113-A2AE-4E0A-A436-2ACA82085F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96846" y="2225465"/>
            <a:ext cx="914400" cy="914400"/>
          </a:xfrm>
          <a:prstGeom prst="rect">
            <a:avLst/>
          </a:prstGeom>
        </p:spPr>
      </p:pic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93AF3CED-0A16-4CBE-B4CB-39BDDB8D5828}"/>
              </a:ext>
            </a:extLst>
          </p:cNvPr>
          <p:cNvCxnSpPr>
            <a:cxnSpLocks/>
          </p:cNvCxnSpPr>
          <p:nvPr/>
        </p:nvCxnSpPr>
        <p:spPr>
          <a:xfrm>
            <a:off x="6093795" y="2819402"/>
            <a:ext cx="0" cy="451906"/>
          </a:xfrm>
          <a:prstGeom prst="line">
            <a:avLst/>
          </a:prstGeom>
          <a:ln w="38100">
            <a:solidFill>
              <a:srgbClr val="1D6D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CB11B5A8-7B12-417C-9BC8-80D5841B6F55}"/>
              </a:ext>
            </a:extLst>
          </p:cNvPr>
          <p:cNvSpPr txBox="1"/>
          <p:nvPr/>
        </p:nvSpPr>
        <p:spPr>
          <a:xfrm>
            <a:off x="4840729" y="2377864"/>
            <a:ext cx="27086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000" b="1">
                <a:solidFill>
                  <a:srgbClr val="1D6D3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ต้องออมเพียงเดือนละ 12,877 บาท*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82F0D8F3-AE73-4B1C-84D4-3CCF191B630A}"/>
              </a:ext>
            </a:extLst>
          </p:cNvPr>
          <p:cNvSpPr/>
          <p:nvPr/>
        </p:nvSpPr>
        <p:spPr>
          <a:xfrm>
            <a:off x="8003726" y="3114854"/>
            <a:ext cx="312909" cy="312909"/>
          </a:xfrm>
          <a:prstGeom prst="ellipse">
            <a:avLst/>
          </a:prstGeom>
          <a:solidFill>
            <a:srgbClr val="00C75D"/>
          </a:solidFill>
          <a:ln w="38100">
            <a:solidFill>
              <a:srgbClr val="1D6D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15FFE26F-0631-4827-97CE-700245DC7623}"/>
              </a:ext>
            </a:extLst>
          </p:cNvPr>
          <p:cNvSpPr/>
          <p:nvPr/>
        </p:nvSpPr>
        <p:spPr>
          <a:xfrm>
            <a:off x="10043319" y="3119087"/>
            <a:ext cx="312909" cy="3129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grpSp>
        <p:nvGrpSpPr>
          <p:cNvPr id="119" name="Group 13">
            <a:extLst>
              <a:ext uri="{FF2B5EF4-FFF2-40B4-BE49-F238E27FC236}">
                <a16:creationId xmlns:a16="http://schemas.microsoft.com/office/drawing/2014/main" id="{C208B3B2-57EE-45DD-A66E-34A493E7EDA9}"/>
              </a:ext>
            </a:extLst>
          </p:cNvPr>
          <p:cNvGrpSpPr/>
          <p:nvPr/>
        </p:nvGrpSpPr>
        <p:grpSpPr>
          <a:xfrm>
            <a:off x="539657" y="4314899"/>
            <a:ext cx="11112685" cy="2317890"/>
            <a:chOff x="0" y="0"/>
            <a:chExt cx="8764567" cy="954392"/>
          </a:xfrm>
        </p:grpSpPr>
        <p:sp>
          <p:nvSpPr>
            <p:cNvPr id="120" name="Freeform 14">
              <a:extLst>
                <a:ext uri="{FF2B5EF4-FFF2-40B4-BE49-F238E27FC236}">
                  <a16:creationId xmlns:a16="http://schemas.microsoft.com/office/drawing/2014/main" id="{437B80C1-F93B-44B9-A6B0-570F8467B8A8}"/>
                </a:ext>
              </a:extLst>
            </p:cNvPr>
            <p:cNvSpPr/>
            <p:nvPr/>
          </p:nvSpPr>
          <p:spPr>
            <a:xfrm>
              <a:off x="0" y="0"/>
              <a:ext cx="8764567" cy="954392"/>
            </a:xfrm>
            <a:custGeom>
              <a:avLst/>
              <a:gdLst/>
              <a:ahLst/>
              <a:cxnLst/>
              <a:rect l="l" t="t" r="r" b="b"/>
              <a:pathLst>
                <a:path w="8764567" h="954392">
                  <a:moveTo>
                    <a:pt x="0" y="0"/>
                  </a:moveTo>
                  <a:lnTo>
                    <a:pt x="8764567" y="0"/>
                  </a:lnTo>
                  <a:lnTo>
                    <a:pt x="8764567" y="954392"/>
                  </a:lnTo>
                  <a:lnTo>
                    <a:pt x="0" y="954392"/>
                  </a:lnTo>
                  <a:close/>
                </a:path>
              </a:pathLst>
            </a:custGeom>
            <a:solidFill>
              <a:srgbClr val="FDC3C5"/>
            </a:solidFill>
          </p:spPr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60DD4B66-C24E-44F7-93FE-F58BEB733CC3}"/>
              </a:ext>
            </a:extLst>
          </p:cNvPr>
          <p:cNvSpPr txBox="1"/>
          <p:nvPr/>
        </p:nvSpPr>
        <p:spPr>
          <a:xfrm>
            <a:off x="677336" y="433533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>
                <a:solidFill>
                  <a:srgbClr val="FF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นายบี</a:t>
            </a:r>
            <a:r>
              <a:rPr lang="en-US" sz="2400">
                <a:solidFill>
                  <a:srgbClr val="FF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</a:t>
            </a:r>
            <a:r>
              <a:rPr lang="th-TH" sz="2400">
                <a:solidFill>
                  <a:srgbClr val="FF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เริ่มออมตอนอายุ 51 ปี</a:t>
            </a:r>
            <a:endParaRPr lang="th-TH" sz="2400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85586F76-73FF-4AD6-8F08-A4D4B4616E1F}"/>
              </a:ext>
            </a:extLst>
          </p:cNvPr>
          <p:cNvCxnSpPr>
            <a:cxnSpLocks/>
          </p:cNvCxnSpPr>
          <p:nvPr/>
        </p:nvCxnSpPr>
        <p:spPr>
          <a:xfrm flipV="1">
            <a:off x="2295374" y="5590324"/>
            <a:ext cx="2159968" cy="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Oval 128">
            <a:extLst>
              <a:ext uri="{FF2B5EF4-FFF2-40B4-BE49-F238E27FC236}">
                <a16:creationId xmlns:a16="http://schemas.microsoft.com/office/drawing/2014/main" id="{B033C5AD-B1A6-4ACD-9A8E-9D132612188C}"/>
              </a:ext>
            </a:extLst>
          </p:cNvPr>
          <p:cNvSpPr/>
          <p:nvPr/>
        </p:nvSpPr>
        <p:spPr>
          <a:xfrm>
            <a:off x="6877469" y="5433870"/>
            <a:ext cx="312909" cy="31290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0DD99D39-D88A-4D78-B571-7D116612BED8}"/>
              </a:ext>
            </a:extLst>
          </p:cNvPr>
          <p:cNvCxnSpPr>
            <a:cxnSpLocks/>
            <a:endCxn id="129" idx="2"/>
          </p:cNvCxnSpPr>
          <p:nvPr/>
        </p:nvCxnSpPr>
        <p:spPr>
          <a:xfrm flipV="1">
            <a:off x="4190831" y="5590325"/>
            <a:ext cx="2686638" cy="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770C370F-DA89-43F6-9123-0345A2190728}"/>
              </a:ext>
            </a:extLst>
          </p:cNvPr>
          <p:cNvCxnSpPr>
            <a:cxnSpLocks/>
            <a:stCxn id="129" idx="6"/>
          </p:cNvCxnSpPr>
          <p:nvPr/>
        </p:nvCxnSpPr>
        <p:spPr>
          <a:xfrm>
            <a:off x="7190378" y="5590325"/>
            <a:ext cx="731930" cy="1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2B1208BD-BD11-4299-9F13-5FD57B1F3707}"/>
              </a:ext>
            </a:extLst>
          </p:cNvPr>
          <p:cNvCxnSpPr>
            <a:cxnSpLocks/>
          </p:cNvCxnSpPr>
          <p:nvPr/>
        </p:nvCxnSpPr>
        <p:spPr>
          <a:xfrm>
            <a:off x="8086574" y="5590484"/>
            <a:ext cx="180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" name="Graphic 132" descr="Bank outline">
            <a:extLst>
              <a:ext uri="{FF2B5EF4-FFF2-40B4-BE49-F238E27FC236}">
                <a16:creationId xmlns:a16="http://schemas.microsoft.com/office/drawing/2014/main" id="{2FE6CFD7-022C-4599-8832-6BECDE2822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61685" y="4523901"/>
            <a:ext cx="914400" cy="914400"/>
          </a:xfrm>
          <a:prstGeom prst="rect">
            <a:avLst/>
          </a:prstGeom>
        </p:spPr>
      </p:pic>
      <p:sp>
        <p:nvSpPr>
          <p:cNvPr id="134" name="TextBox 133">
            <a:extLst>
              <a:ext uri="{FF2B5EF4-FFF2-40B4-BE49-F238E27FC236}">
                <a16:creationId xmlns:a16="http://schemas.microsoft.com/office/drawing/2014/main" id="{51D70E9A-8691-4099-824C-B4A2EEDCF1C1}"/>
              </a:ext>
            </a:extLst>
          </p:cNvPr>
          <p:cNvSpPr txBox="1"/>
          <p:nvPr/>
        </p:nvSpPr>
        <p:spPr>
          <a:xfrm>
            <a:off x="6358307" y="5898087"/>
            <a:ext cx="13211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0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อายุ 51 ปี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9A593B0B-02E4-4D29-96D3-3D1CBA25A5A0}"/>
              </a:ext>
            </a:extLst>
          </p:cNvPr>
          <p:cNvSpPr txBox="1"/>
          <p:nvPr/>
        </p:nvSpPr>
        <p:spPr>
          <a:xfrm>
            <a:off x="7358263" y="5916872"/>
            <a:ext cx="13211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0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อายุ 60 ปี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F8E3B444-15F9-40C1-A580-ADAE11A02171}"/>
              </a:ext>
            </a:extLst>
          </p:cNvPr>
          <p:cNvSpPr txBox="1"/>
          <p:nvPr/>
        </p:nvSpPr>
        <p:spPr>
          <a:xfrm>
            <a:off x="9388149" y="5930012"/>
            <a:ext cx="13211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0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อายุ 80 ปี</a:t>
            </a:r>
          </a:p>
        </p:txBody>
      </p:sp>
      <p:pic>
        <p:nvPicPr>
          <p:cNvPr id="137" name="Graphic 136" descr="Man with cane outline">
            <a:extLst>
              <a:ext uri="{FF2B5EF4-FFF2-40B4-BE49-F238E27FC236}">
                <a16:creationId xmlns:a16="http://schemas.microsoft.com/office/drawing/2014/main" id="{86A5A355-6FAC-4B98-BC64-17EB275934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19618" y="4556278"/>
            <a:ext cx="914400" cy="914400"/>
          </a:xfrm>
          <a:prstGeom prst="rect">
            <a:avLst/>
          </a:prstGeom>
        </p:spPr>
      </p:pic>
      <p:pic>
        <p:nvPicPr>
          <p:cNvPr id="138" name="Graphic 137" descr="Coffin outline">
            <a:extLst>
              <a:ext uri="{FF2B5EF4-FFF2-40B4-BE49-F238E27FC236}">
                <a16:creationId xmlns:a16="http://schemas.microsoft.com/office/drawing/2014/main" id="{C9534E1F-805B-4B2B-9B67-2590871DE1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53821" y="4556278"/>
            <a:ext cx="914400" cy="914400"/>
          </a:xfrm>
          <a:prstGeom prst="rect">
            <a:avLst/>
          </a:prstGeom>
        </p:spPr>
      </p:pic>
      <p:sp>
        <p:nvSpPr>
          <p:cNvPr id="140" name="TextBox 139">
            <a:extLst>
              <a:ext uri="{FF2B5EF4-FFF2-40B4-BE49-F238E27FC236}">
                <a16:creationId xmlns:a16="http://schemas.microsoft.com/office/drawing/2014/main" id="{F8DD7E83-2AC1-42CB-A316-B77A6DBCDBF4}"/>
              </a:ext>
            </a:extLst>
          </p:cNvPr>
          <p:cNvSpPr txBox="1"/>
          <p:nvPr/>
        </p:nvSpPr>
        <p:spPr>
          <a:xfrm>
            <a:off x="6221709" y="6318137"/>
            <a:ext cx="27086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000">
                <a:solidFill>
                  <a:srgbClr val="FF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ต้องออมเดือนละ 84</a:t>
            </a:r>
            <a:r>
              <a:rPr lang="en-US" sz="2000">
                <a:solidFill>
                  <a:srgbClr val="FF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,690</a:t>
            </a:r>
            <a:r>
              <a:rPr lang="th-TH" sz="2000">
                <a:solidFill>
                  <a:srgbClr val="FF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บาท*</a:t>
            </a: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7E4D4DB4-F01C-4DBF-BC8C-01A4254465A2}"/>
              </a:ext>
            </a:extLst>
          </p:cNvPr>
          <p:cNvSpPr/>
          <p:nvPr/>
        </p:nvSpPr>
        <p:spPr>
          <a:xfrm>
            <a:off x="7860701" y="5445667"/>
            <a:ext cx="312909" cy="31290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1F436DB4-6F7B-4CC3-B9DD-0FD8AFD67A09}"/>
              </a:ext>
            </a:extLst>
          </p:cNvPr>
          <p:cNvSpPr/>
          <p:nvPr/>
        </p:nvSpPr>
        <p:spPr>
          <a:xfrm>
            <a:off x="9900294" y="5449900"/>
            <a:ext cx="312909" cy="3129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CB7DF2-068F-4ED9-B204-214A3625074E}"/>
              </a:ext>
            </a:extLst>
          </p:cNvPr>
          <p:cNvSpPr/>
          <p:nvPr/>
        </p:nvSpPr>
        <p:spPr>
          <a:xfrm>
            <a:off x="4142433" y="3119088"/>
            <a:ext cx="312909" cy="312909"/>
          </a:xfrm>
          <a:prstGeom prst="ellipse">
            <a:avLst/>
          </a:prstGeom>
          <a:solidFill>
            <a:srgbClr val="00C75D"/>
          </a:solidFill>
          <a:ln w="38100">
            <a:solidFill>
              <a:srgbClr val="1D6D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8123A6AB-6133-489F-A3B7-26C518EE6A0D}"/>
              </a:ext>
            </a:extLst>
          </p:cNvPr>
          <p:cNvCxnSpPr>
            <a:cxnSpLocks/>
          </p:cNvCxnSpPr>
          <p:nvPr/>
        </p:nvCxnSpPr>
        <p:spPr>
          <a:xfrm>
            <a:off x="7549355" y="5590324"/>
            <a:ext cx="0" cy="7078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EC984438-8FF6-4C3F-9A4C-D343117C0E89}"/>
              </a:ext>
            </a:extLst>
          </p:cNvPr>
          <p:cNvSpPr txBox="1"/>
          <p:nvPr/>
        </p:nvSpPr>
        <p:spPr>
          <a:xfrm>
            <a:off x="443425" y="6354546"/>
            <a:ext cx="39536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0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* ตัวเลขคำนวณจากอัตราผลตอบแทนเฉลี่ย 3</a:t>
            </a:r>
            <a:r>
              <a:rPr lang="en-US" sz="20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% </a:t>
            </a:r>
            <a:r>
              <a:rPr lang="th-TH" sz="20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ต่อปี</a:t>
            </a:r>
          </a:p>
        </p:txBody>
      </p:sp>
      <p:grpSp>
        <p:nvGrpSpPr>
          <p:cNvPr id="155" name="Group 10">
            <a:extLst>
              <a:ext uri="{FF2B5EF4-FFF2-40B4-BE49-F238E27FC236}">
                <a16:creationId xmlns:a16="http://schemas.microsoft.com/office/drawing/2014/main" id="{8BAAEB77-026D-4349-AF8C-C3A734B70787}"/>
              </a:ext>
            </a:extLst>
          </p:cNvPr>
          <p:cNvGrpSpPr/>
          <p:nvPr/>
        </p:nvGrpSpPr>
        <p:grpSpPr>
          <a:xfrm>
            <a:off x="4397034" y="3911007"/>
            <a:ext cx="3531820" cy="1327928"/>
            <a:chOff x="0" y="142874"/>
            <a:chExt cx="17701576" cy="2408137"/>
          </a:xfrm>
        </p:grpSpPr>
        <p:grpSp>
          <p:nvGrpSpPr>
            <p:cNvPr id="156" name="Group 11">
              <a:extLst>
                <a:ext uri="{FF2B5EF4-FFF2-40B4-BE49-F238E27FC236}">
                  <a16:creationId xmlns:a16="http://schemas.microsoft.com/office/drawing/2014/main" id="{3EB2FBF2-9D53-4969-B363-214E7BA55D3B}"/>
                </a:ext>
              </a:extLst>
            </p:cNvPr>
            <p:cNvGrpSpPr/>
            <p:nvPr/>
          </p:nvGrpSpPr>
          <p:grpSpPr>
            <a:xfrm>
              <a:off x="0" y="204887"/>
              <a:ext cx="17701576" cy="1207359"/>
              <a:chOff x="0" y="0"/>
              <a:chExt cx="4094499" cy="279271"/>
            </a:xfrm>
          </p:grpSpPr>
          <p:sp>
            <p:nvSpPr>
              <p:cNvPr id="158" name="Freeform 12">
                <a:extLst>
                  <a:ext uri="{FF2B5EF4-FFF2-40B4-BE49-F238E27FC236}">
                    <a16:creationId xmlns:a16="http://schemas.microsoft.com/office/drawing/2014/main" id="{5982FE4B-9198-4D48-A64F-8C49A5AC6295}"/>
                  </a:ext>
                </a:extLst>
              </p:cNvPr>
              <p:cNvSpPr/>
              <p:nvPr/>
            </p:nvSpPr>
            <p:spPr>
              <a:xfrm>
                <a:off x="0" y="-3810"/>
                <a:ext cx="4098309" cy="284351"/>
              </a:xfrm>
              <a:custGeom>
                <a:avLst/>
                <a:gdLst/>
                <a:ahLst/>
                <a:cxnLst/>
                <a:rect l="l" t="t" r="r" b="b"/>
                <a:pathLst>
                  <a:path w="4098309" h="284351">
                    <a:moveTo>
                      <a:pt x="4085609" y="38100"/>
                    </a:moveTo>
                    <a:cubicBezTo>
                      <a:pt x="4084339" y="34290"/>
                      <a:pt x="4084339" y="30480"/>
                      <a:pt x="4084339" y="25400"/>
                    </a:cubicBezTo>
                    <a:cubicBezTo>
                      <a:pt x="4084339" y="11430"/>
                      <a:pt x="4080529" y="6350"/>
                      <a:pt x="4066559" y="5080"/>
                    </a:cubicBezTo>
                    <a:cubicBezTo>
                      <a:pt x="4019278" y="3810"/>
                      <a:pt x="3941307" y="0"/>
                      <a:pt x="3866585" y="5080"/>
                    </a:cubicBezTo>
                    <a:cubicBezTo>
                      <a:pt x="3726888" y="12700"/>
                      <a:pt x="3590439" y="13970"/>
                      <a:pt x="3450741" y="13970"/>
                    </a:cubicBezTo>
                    <a:cubicBezTo>
                      <a:pt x="3239570" y="13970"/>
                      <a:pt x="3031648" y="10160"/>
                      <a:pt x="2820477" y="8890"/>
                    </a:cubicBezTo>
                    <a:cubicBezTo>
                      <a:pt x="2716516" y="7620"/>
                      <a:pt x="2615804" y="7620"/>
                      <a:pt x="2511843" y="8890"/>
                    </a:cubicBezTo>
                    <a:cubicBezTo>
                      <a:pt x="2398136" y="8890"/>
                      <a:pt x="2287677" y="11430"/>
                      <a:pt x="2173970" y="12700"/>
                    </a:cubicBezTo>
                    <a:cubicBezTo>
                      <a:pt x="2089501" y="13970"/>
                      <a:pt x="2008282" y="12700"/>
                      <a:pt x="1923813" y="16510"/>
                    </a:cubicBezTo>
                    <a:cubicBezTo>
                      <a:pt x="1839345" y="20320"/>
                      <a:pt x="1472233" y="20320"/>
                      <a:pt x="1387764" y="19050"/>
                    </a:cubicBezTo>
                    <a:cubicBezTo>
                      <a:pt x="1335784" y="17780"/>
                      <a:pt x="1166847" y="21590"/>
                      <a:pt x="1114867" y="21590"/>
                    </a:cubicBezTo>
                    <a:cubicBezTo>
                      <a:pt x="1046642" y="21590"/>
                      <a:pt x="975169" y="22860"/>
                      <a:pt x="906944" y="21590"/>
                    </a:cubicBezTo>
                    <a:cubicBezTo>
                      <a:pt x="825725" y="20320"/>
                      <a:pt x="744505" y="19050"/>
                      <a:pt x="663286" y="25400"/>
                    </a:cubicBezTo>
                    <a:cubicBezTo>
                      <a:pt x="582066" y="31750"/>
                      <a:pt x="500847" y="31750"/>
                      <a:pt x="419627" y="29210"/>
                    </a:cubicBezTo>
                    <a:cubicBezTo>
                      <a:pt x="335159" y="26670"/>
                      <a:pt x="253939" y="25400"/>
                      <a:pt x="169471" y="24130"/>
                    </a:cubicBezTo>
                    <a:cubicBezTo>
                      <a:pt x="117490" y="21590"/>
                      <a:pt x="62261" y="20320"/>
                      <a:pt x="39370" y="20320"/>
                    </a:cubicBezTo>
                    <a:cubicBezTo>
                      <a:pt x="26670" y="19050"/>
                      <a:pt x="13970" y="17780"/>
                      <a:pt x="0" y="16510"/>
                    </a:cubicBezTo>
                    <a:cubicBezTo>
                      <a:pt x="0" y="24130"/>
                      <a:pt x="0" y="29210"/>
                      <a:pt x="0" y="33020"/>
                    </a:cubicBezTo>
                    <a:cubicBezTo>
                      <a:pt x="7620" y="70648"/>
                      <a:pt x="3810" y="78731"/>
                      <a:pt x="2540" y="85092"/>
                    </a:cubicBezTo>
                    <a:cubicBezTo>
                      <a:pt x="1270" y="89597"/>
                      <a:pt x="2540" y="93970"/>
                      <a:pt x="2540" y="98475"/>
                    </a:cubicBezTo>
                    <a:cubicBezTo>
                      <a:pt x="3810" y="102583"/>
                      <a:pt x="5080" y="106691"/>
                      <a:pt x="6350" y="110798"/>
                    </a:cubicBezTo>
                    <a:cubicBezTo>
                      <a:pt x="7620" y="114774"/>
                      <a:pt x="6350" y="118749"/>
                      <a:pt x="7620" y="122724"/>
                    </a:cubicBezTo>
                    <a:cubicBezTo>
                      <a:pt x="8890" y="128820"/>
                      <a:pt x="10160" y="134915"/>
                      <a:pt x="11430" y="141010"/>
                    </a:cubicBezTo>
                    <a:cubicBezTo>
                      <a:pt x="11430" y="143263"/>
                      <a:pt x="11430" y="230453"/>
                      <a:pt x="11430" y="232706"/>
                    </a:cubicBezTo>
                    <a:cubicBezTo>
                      <a:pt x="11430" y="248791"/>
                      <a:pt x="15240" y="252601"/>
                      <a:pt x="31750" y="256411"/>
                    </a:cubicBezTo>
                    <a:cubicBezTo>
                      <a:pt x="43180" y="258951"/>
                      <a:pt x="54610" y="261491"/>
                      <a:pt x="75256" y="262761"/>
                    </a:cubicBezTo>
                    <a:cubicBezTo>
                      <a:pt x="208456" y="264031"/>
                      <a:pt x="341657" y="265301"/>
                      <a:pt x="474857" y="265301"/>
                    </a:cubicBezTo>
                    <a:cubicBezTo>
                      <a:pt x="504096" y="265301"/>
                      <a:pt x="533335" y="265301"/>
                      <a:pt x="562574" y="265301"/>
                    </a:cubicBezTo>
                    <a:cubicBezTo>
                      <a:pt x="656788" y="266571"/>
                      <a:pt x="747754" y="270381"/>
                      <a:pt x="841969" y="267841"/>
                    </a:cubicBezTo>
                    <a:cubicBezTo>
                      <a:pt x="942681" y="265301"/>
                      <a:pt x="1046642" y="266571"/>
                      <a:pt x="1147355" y="267841"/>
                    </a:cubicBezTo>
                    <a:cubicBezTo>
                      <a:pt x="1267560" y="269111"/>
                      <a:pt x="1790613" y="269111"/>
                      <a:pt x="1910818" y="269111"/>
                    </a:cubicBezTo>
                    <a:cubicBezTo>
                      <a:pt x="2011531" y="270381"/>
                      <a:pt x="2112243" y="269111"/>
                      <a:pt x="2212955" y="270381"/>
                    </a:cubicBezTo>
                    <a:cubicBezTo>
                      <a:pt x="2287677" y="270381"/>
                      <a:pt x="2362399" y="272921"/>
                      <a:pt x="2437121" y="271651"/>
                    </a:cubicBezTo>
                    <a:cubicBezTo>
                      <a:pt x="2593063" y="271651"/>
                      <a:pt x="2749004" y="269111"/>
                      <a:pt x="2904946" y="270381"/>
                    </a:cubicBezTo>
                    <a:cubicBezTo>
                      <a:pt x="3142107" y="271651"/>
                      <a:pt x="3379268" y="275461"/>
                      <a:pt x="3616429" y="278001"/>
                    </a:cubicBezTo>
                    <a:cubicBezTo>
                      <a:pt x="3694400" y="279271"/>
                      <a:pt x="3772371" y="278001"/>
                      <a:pt x="3850341" y="276731"/>
                    </a:cubicBezTo>
                    <a:cubicBezTo>
                      <a:pt x="3918566" y="275461"/>
                      <a:pt x="3986790" y="275461"/>
                      <a:pt x="4050049" y="281811"/>
                    </a:cubicBezTo>
                    <a:cubicBezTo>
                      <a:pt x="4062749" y="284351"/>
                      <a:pt x="4071639" y="278001"/>
                      <a:pt x="4072909" y="264031"/>
                    </a:cubicBezTo>
                    <a:cubicBezTo>
                      <a:pt x="4074179" y="248791"/>
                      <a:pt x="4075449" y="233551"/>
                      <a:pt x="4075449" y="231248"/>
                    </a:cubicBezTo>
                    <a:cubicBezTo>
                      <a:pt x="4077989" y="226743"/>
                      <a:pt x="4080529" y="137300"/>
                      <a:pt x="4083069" y="132795"/>
                    </a:cubicBezTo>
                    <a:cubicBezTo>
                      <a:pt x="4084339" y="131072"/>
                      <a:pt x="4084339" y="129350"/>
                      <a:pt x="4084339" y="127759"/>
                    </a:cubicBezTo>
                    <a:cubicBezTo>
                      <a:pt x="4085609" y="123254"/>
                      <a:pt x="4086879" y="118749"/>
                      <a:pt x="4088149" y="114111"/>
                    </a:cubicBezTo>
                    <a:cubicBezTo>
                      <a:pt x="4089419" y="108811"/>
                      <a:pt x="4089419" y="103643"/>
                      <a:pt x="4089419" y="98343"/>
                    </a:cubicBezTo>
                    <a:cubicBezTo>
                      <a:pt x="4089419" y="96620"/>
                      <a:pt x="4090689" y="94897"/>
                      <a:pt x="4090689" y="93307"/>
                    </a:cubicBezTo>
                    <a:cubicBezTo>
                      <a:pt x="4090689" y="88935"/>
                      <a:pt x="4089419" y="84694"/>
                      <a:pt x="4090689" y="80321"/>
                    </a:cubicBezTo>
                    <a:cubicBezTo>
                      <a:pt x="4094499" y="75816"/>
                      <a:pt x="4098309" y="69456"/>
                      <a:pt x="4085609" y="38100"/>
                    </a:cubicBezTo>
                    <a:close/>
                  </a:path>
                </a:pathLst>
              </a:custGeom>
              <a:solidFill>
                <a:srgbClr val="E8AF30"/>
              </a:solidFill>
            </p:spPr>
          </p:sp>
        </p:grpSp>
        <p:sp>
          <p:nvSpPr>
            <p:cNvPr id="157" name="TextBox 13">
              <a:extLst>
                <a:ext uri="{FF2B5EF4-FFF2-40B4-BE49-F238E27FC236}">
                  <a16:creationId xmlns:a16="http://schemas.microsoft.com/office/drawing/2014/main" id="{DA1FB3AE-4180-40C1-A86A-2940137C90C3}"/>
                </a:ext>
              </a:extLst>
            </p:cNvPr>
            <p:cNvSpPr txBox="1"/>
            <p:nvPr/>
          </p:nvSpPr>
          <p:spPr>
            <a:xfrm>
              <a:off x="416459" y="142874"/>
              <a:ext cx="16935006" cy="2408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34"/>
                </a:lnSpc>
              </a:pPr>
              <a:r>
                <a:rPr lang="th-TH" sz="3600" spc="107">
                  <a:solidFill>
                    <a:srgbClr val="393954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ต้องออมเดือนละเท่าไร</a:t>
              </a:r>
              <a:r>
                <a:rPr lang="en-US" sz="3600" spc="107">
                  <a:solidFill>
                    <a:srgbClr val="393954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?</a:t>
              </a:r>
            </a:p>
          </p:txBody>
        </p:sp>
      </p:grpSp>
      <p:pic>
        <p:nvPicPr>
          <p:cNvPr id="52" name="Picture 51" descr="A picture containing text&#10;&#10;Description automatically generated">
            <a:extLst>
              <a:ext uri="{FF2B5EF4-FFF2-40B4-BE49-F238E27FC236}">
                <a16:creationId xmlns:a16="http://schemas.microsoft.com/office/drawing/2014/main" id="{42386A6E-8B78-41B3-8CBC-0559FAB9BD4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5311" b="51"/>
          <a:stretch/>
        </p:blipFill>
        <p:spPr>
          <a:xfrm>
            <a:off x="1405679" y="2535894"/>
            <a:ext cx="588694" cy="1622870"/>
          </a:xfrm>
          <a:prstGeom prst="rect">
            <a:avLst/>
          </a:prstGeom>
        </p:spPr>
      </p:pic>
      <p:pic>
        <p:nvPicPr>
          <p:cNvPr id="54" name="Picture 53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C4F39447-1D90-438F-B995-89EB33DC91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785" y="4895500"/>
            <a:ext cx="1071607" cy="15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61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3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เริ่มออมเพื่อแผนเกษียณเมื่อไหร่ดี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A662E96-BEA3-4556-913A-C01A0152E5AC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 ล้านพอมั้ย? เงินเกษียณเท่านี้ ใช้ได้เดือนละเท่าไหร่?</a:t>
            </a:r>
          </a:p>
        </p:txBody>
      </p:sp>
      <p:grpSp>
        <p:nvGrpSpPr>
          <p:cNvPr id="24" name="Group 15">
            <a:extLst>
              <a:ext uri="{FF2B5EF4-FFF2-40B4-BE49-F238E27FC236}">
                <a16:creationId xmlns:a16="http://schemas.microsoft.com/office/drawing/2014/main" id="{01F5C644-81C1-41DB-8C92-75C7B129591B}"/>
              </a:ext>
            </a:extLst>
          </p:cNvPr>
          <p:cNvGrpSpPr/>
          <p:nvPr/>
        </p:nvGrpSpPr>
        <p:grpSpPr>
          <a:xfrm>
            <a:off x="1446010" y="3278401"/>
            <a:ext cx="2523027" cy="2554346"/>
            <a:chOff x="0" y="0"/>
            <a:chExt cx="6025576" cy="6100374"/>
          </a:xfrm>
        </p:grpSpPr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0214BF5A-AA19-41A5-A946-C26365370A00}"/>
                </a:ext>
              </a:extLst>
            </p:cNvPr>
            <p:cNvSpPr/>
            <p:nvPr/>
          </p:nvSpPr>
          <p:spPr>
            <a:xfrm>
              <a:off x="0" y="0"/>
              <a:ext cx="6025576" cy="6100374"/>
            </a:xfrm>
            <a:custGeom>
              <a:avLst/>
              <a:gdLst/>
              <a:ahLst/>
              <a:cxnLst/>
              <a:rect l="l" t="t" r="r" b="b"/>
              <a:pathLst>
                <a:path w="6025576" h="6100374">
                  <a:moveTo>
                    <a:pt x="0" y="0"/>
                  </a:moveTo>
                  <a:lnTo>
                    <a:pt x="6025576" y="0"/>
                  </a:lnTo>
                  <a:lnTo>
                    <a:pt x="6025576" y="6100374"/>
                  </a:lnTo>
                  <a:lnTo>
                    <a:pt x="0" y="6100374"/>
                  </a:lnTo>
                  <a:close/>
                </a:path>
              </a:pathLst>
            </a:custGeom>
            <a:solidFill>
              <a:srgbClr val="FDC3C5"/>
            </a:solidFill>
          </p:spPr>
        </p:sp>
      </p:grpSp>
      <p:grpSp>
        <p:nvGrpSpPr>
          <p:cNvPr id="26" name="Group 17">
            <a:extLst>
              <a:ext uri="{FF2B5EF4-FFF2-40B4-BE49-F238E27FC236}">
                <a16:creationId xmlns:a16="http://schemas.microsoft.com/office/drawing/2014/main" id="{EE107536-FBBC-4C5C-B43B-28A8A43BF78D}"/>
              </a:ext>
            </a:extLst>
          </p:cNvPr>
          <p:cNvGrpSpPr/>
          <p:nvPr/>
        </p:nvGrpSpPr>
        <p:grpSpPr>
          <a:xfrm>
            <a:off x="4179530" y="3278401"/>
            <a:ext cx="6380677" cy="2554346"/>
            <a:chOff x="0" y="0"/>
            <a:chExt cx="15238544" cy="6100374"/>
          </a:xfrm>
        </p:grpSpPr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2C3728ED-B9E6-4168-8EFA-D218278BB424}"/>
                </a:ext>
              </a:extLst>
            </p:cNvPr>
            <p:cNvSpPr/>
            <p:nvPr/>
          </p:nvSpPr>
          <p:spPr>
            <a:xfrm>
              <a:off x="0" y="0"/>
              <a:ext cx="15238544" cy="6100374"/>
            </a:xfrm>
            <a:custGeom>
              <a:avLst/>
              <a:gdLst/>
              <a:ahLst/>
              <a:cxnLst/>
              <a:rect l="l" t="t" r="r" b="b"/>
              <a:pathLst>
                <a:path w="15238544" h="6100374">
                  <a:moveTo>
                    <a:pt x="0" y="0"/>
                  </a:moveTo>
                  <a:lnTo>
                    <a:pt x="15238544" y="0"/>
                  </a:lnTo>
                  <a:lnTo>
                    <a:pt x="15238544" y="6100374"/>
                  </a:lnTo>
                  <a:lnTo>
                    <a:pt x="0" y="6100374"/>
                  </a:lnTo>
                  <a:close/>
                </a:path>
              </a:pathLst>
            </a:custGeom>
            <a:solidFill>
              <a:srgbClr val="FDC3C5"/>
            </a:solidFill>
          </p:spPr>
        </p:sp>
      </p:grpSp>
      <p:grpSp>
        <p:nvGrpSpPr>
          <p:cNvPr id="28" name="Group 19">
            <a:extLst>
              <a:ext uri="{FF2B5EF4-FFF2-40B4-BE49-F238E27FC236}">
                <a16:creationId xmlns:a16="http://schemas.microsoft.com/office/drawing/2014/main" id="{0DE95D29-603D-427C-B703-FEEBCDA832FF}"/>
              </a:ext>
            </a:extLst>
          </p:cNvPr>
          <p:cNvGrpSpPr/>
          <p:nvPr/>
        </p:nvGrpSpPr>
        <p:grpSpPr>
          <a:xfrm>
            <a:off x="4179530" y="2224208"/>
            <a:ext cx="6380677" cy="909342"/>
            <a:chOff x="0" y="0"/>
            <a:chExt cx="15238544" cy="2171721"/>
          </a:xfrm>
        </p:grpSpPr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FE4F3525-EE21-41D0-A472-72211FB8899B}"/>
                </a:ext>
              </a:extLst>
            </p:cNvPr>
            <p:cNvSpPr/>
            <p:nvPr/>
          </p:nvSpPr>
          <p:spPr>
            <a:xfrm>
              <a:off x="0" y="0"/>
              <a:ext cx="15238544" cy="2171721"/>
            </a:xfrm>
            <a:custGeom>
              <a:avLst/>
              <a:gdLst/>
              <a:ahLst/>
              <a:cxnLst/>
              <a:rect l="l" t="t" r="r" b="b"/>
              <a:pathLst>
                <a:path w="15238544" h="2171721">
                  <a:moveTo>
                    <a:pt x="0" y="0"/>
                  </a:moveTo>
                  <a:lnTo>
                    <a:pt x="15238544" y="0"/>
                  </a:lnTo>
                  <a:lnTo>
                    <a:pt x="15238544" y="2171721"/>
                  </a:lnTo>
                  <a:lnTo>
                    <a:pt x="0" y="2171721"/>
                  </a:lnTo>
                  <a:close/>
                </a:path>
              </a:pathLst>
            </a:custGeom>
            <a:solidFill>
              <a:srgbClr val="FDC3C5"/>
            </a:solidFill>
          </p:spPr>
        </p:sp>
      </p:grpSp>
      <p:sp>
        <p:nvSpPr>
          <p:cNvPr id="30" name="AutoShape 21">
            <a:extLst>
              <a:ext uri="{FF2B5EF4-FFF2-40B4-BE49-F238E27FC236}">
                <a16:creationId xmlns:a16="http://schemas.microsoft.com/office/drawing/2014/main" id="{3B2DE6A4-2C8B-417D-944C-F82ACAE17768}"/>
              </a:ext>
            </a:extLst>
          </p:cNvPr>
          <p:cNvSpPr/>
          <p:nvPr/>
        </p:nvSpPr>
        <p:spPr>
          <a:xfrm>
            <a:off x="1340608" y="3857821"/>
            <a:ext cx="9360186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AutoShape 22">
            <a:extLst>
              <a:ext uri="{FF2B5EF4-FFF2-40B4-BE49-F238E27FC236}">
                <a16:creationId xmlns:a16="http://schemas.microsoft.com/office/drawing/2014/main" id="{67E94360-4779-4C16-93FC-D4CF9E6F5131}"/>
              </a:ext>
            </a:extLst>
          </p:cNvPr>
          <p:cNvSpPr/>
          <p:nvPr/>
        </p:nvSpPr>
        <p:spPr>
          <a:xfrm>
            <a:off x="1340608" y="4542874"/>
            <a:ext cx="9360186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AutoShape 23">
            <a:extLst>
              <a:ext uri="{FF2B5EF4-FFF2-40B4-BE49-F238E27FC236}">
                <a16:creationId xmlns:a16="http://schemas.microsoft.com/office/drawing/2014/main" id="{02079755-D4DD-46DC-8A20-1FAB6ACB4CD5}"/>
              </a:ext>
            </a:extLst>
          </p:cNvPr>
          <p:cNvSpPr/>
          <p:nvPr/>
        </p:nvSpPr>
        <p:spPr>
          <a:xfrm>
            <a:off x="1340608" y="5260685"/>
            <a:ext cx="9360186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3" name="Group 24">
            <a:extLst>
              <a:ext uri="{FF2B5EF4-FFF2-40B4-BE49-F238E27FC236}">
                <a16:creationId xmlns:a16="http://schemas.microsoft.com/office/drawing/2014/main" id="{D749B21A-D279-4FB6-BBA6-EB77F9C06D00}"/>
              </a:ext>
            </a:extLst>
          </p:cNvPr>
          <p:cNvGrpSpPr/>
          <p:nvPr/>
        </p:nvGrpSpPr>
        <p:grpSpPr>
          <a:xfrm>
            <a:off x="1446010" y="2224208"/>
            <a:ext cx="2523027" cy="909342"/>
            <a:chOff x="0" y="0"/>
            <a:chExt cx="6025576" cy="2171721"/>
          </a:xfrm>
        </p:grpSpPr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E043B09F-C4C6-4BA9-9DEC-A5061836A59D}"/>
                </a:ext>
              </a:extLst>
            </p:cNvPr>
            <p:cNvSpPr/>
            <p:nvPr/>
          </p:nvSpPr>
          <p:spPr>
            <a:xfrm>
              <a:off x="0" y="0"/>
              <a:ext cx="6025576" cy="2171721"/>
            </a:xfrm>
            <a:custGeom>
              <a:avLst/>
              <a:gdLst/>
              <a:ahLst/>
              <a:cxnLst/>
              <a:rect l="l" t="t" r="r" b="b"/>
              <a:pathLst>
                <a:path w="6025576" h="2171721">
                  <a:moveTo>
                    <a:pt x="0" y="0"/>
                  </a:moveTo>
                  <a:lnTo>
                    <a:pt x="6025576" y="0"/>
                  </a:lnTo>
                  <a:lnTo>
                    <a:pt x="6025576" y="2171721"/>
                  </a:lnTo>
                  <a:lnTo>
                    <a:pt x="0" y="2171721"/>
                  </a:lnTo>
                  <a:close/>
                </a:path>
              </a:pathLst>
            </a:custGeom>
            <a:solidFill>
              <a:srgbClr val="FDC3C5"/>
            </a:solidFill>
          </p:spPr>
        </p:sp>
      </p:grpSp>
      <p:sp>
        <p:nvSpPr>
          <p:cNvPr id="35" name="AutoShape 26">
            <a:extLst>
              <a:ext uri="{FF2B5EF4-FFF2-40B4-BE49-F238E27FC236}">
                <a16:creationId xmlns:a16="http://schemas.microsoft.com/office/drawing/2014/main" id="{1E258A49-A0A5-4BD6-BB6C-834B5C45169E}"/>
              </a:ext>
            </a:extLst>
          </p:cNvPr>
          <p:cNvSpPr/>
          <p:nvPr/>
        </p:nvSpPr>
        <p:spPr>
          <a:xfrm rot="-5400000">
            <a:off x="4621964" y="4279915"/>
            <a:ext cx="3214773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6" name="AutoShape 27">
            <a:extLst>
              <a:ext uri="{FF2B5EF4-FFF2-40B4-BE49-F238E27FC236}">
                <a16:creationId xmlns:a16="http://schemas.microsoft.com/office/drawing/2014/main" id="{FCD717AC-9A37-4DB4-8684-131CF3B90E57}"/>
              </a:ext>
            </a:extLst>
          </p:cNvPr>
          <p:cNvSpPr/>
          <p:nvPr/>
        </p:nvSpPr>
        <p:spPr>
          <a:xfrm rot="-5400000">
            <a:off x="6885625" y="4279915"/>
            <a:ext cx="3214773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" name="TextBox 28">
            <a:extLst>
              <a:ext uri="{FF2B5EF4-FFF2-40B4-BE49-F238E27FC236}">
                <a16:creationId xmlns:a16="http://schemas.microsoft.com/office/drawing/2014/main" id="{16517A70-D96B-4B1A-A946-DEB2F6634287}"/>
              </a:ext>
            </a:extLst>
          </p:cNvPr>
          <p:cNvSpPr txBox="1"/>
          <p:nvPr/>
        </p:nvSpPr>
        <p:spPr>
          <a:xfrm>
            <a:off x="1681407" y="2310579"/>
            <a:ext cx="2052232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0"/>
              </a:lnSpc>
            </a:pPr>
            <a:r>
              <a:rPr lang="en-US" sz="2400" b="1" spc="48">
                <a:solidFill>
                  <a:srgbClr val="3939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จำนวน</a:t>
            </a:r>
          </a:p>
          <a:p>
            <a:pPr algn="ctr">
              <a:lnSpc>
                <a:spcPts val="2880"/>
              </a:lnSpc>
            </a:pPr>
            <a:r>
              <a:rPr lang="en-US" sz="2400" b="1" spc="48">
                <a:solidFill>
                  <a:srgbClr val="3939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เงินเกษียณ</a:t>
            </a:r>
          </a:p>
        </p:txBody>
      </p:sp>
      <p:sp>
        <p:nvSpPr>
          <p:cNvPr id="38" name="TextBox 29">
            <a:extLst>
              <a:ext uri="{FF2B5EF4-FFF2-40B4-BE49-F238E27FC236}">
                <a16:creationId xmlns:a16="http://schemas.microsoft.com/office/drawing/2014/main" id="{E342003D-476C-44BC-A2E2-F52793BCEA3C}"/>
              </a:ext>
            </a:extLst>
          </p:cNvPr>
          <p:cNvSpPr txBox="1"/>
          <p:nvPr/>
        </p:nvSpPr>
        <p:spPr>
          <a:xfrm>
            <a:off x="1681407" y="3387935"/>
            <a:ext cx="2052232" cy="396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9"/>
              </a:lnSpc>
            </a:pPr>
            <a:r>
              <a:rPr lang="en-US" b="1" spc="50">
                <a:solidFill>
                  <a:srgbClr val="00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 ล้านบาท</a:t>
            </a:r>
          </a:p>
        </p:txBody>
      </p:sp>
      <p:sp>
        <p:nvSpPr>
          <p:cNvPr id="39" name="TextBox 30">
            <a:extLst>
              <a:ext uri="{FF2B5EF4-FFF2-40B4-BE49-F238E27FC236}">
                <a16:creationId xmlns:a16="http://schemas.microsoft.com/office/drawing/2014/main" id="{B8D2CDA0-869A-4B73-91FC-E122352528F5}"/>
              </a:ext>
            </a:extLst>
          </p:cNvPr>
          <p:cNvSpPr txBox="1"/>
          <p:nvPr/>
        </p:nvSpPr>
        <p:spPr>
          <a:xfrm>
            <a:off x="1681407" y="4032562"/>
            <a:ext cx="2052232" cy="34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0"/>
              </a:lnSpc>
            </a:pPr>
            <a:r>
              <a:rPr lang="en-US" sz="2400" spc="43">
                <a:solidFill>
                  <a:srgbClr val="3939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 ล้านบาท</a:t>
            </a:r>
          </a:p>
        </p:txBody>
      </p:sp>
      <p:sp>
        <p:nvSpPr>
          <p:cNvPr id="40" name="TextBox 31">
            <a:extLst>
              <a:ext uri="{FF2B5EF4-FFF2-40B4-BE49-F238E27FC236}">
                <a16:creationId xmlns:a16="http://schemas.microsoft.com/office/drawing/2014/main" id="{49FB893F-134F-49EC-8BB6-5117E38C8B5C}"/>
              </a:ext>
            </a:extLst>
          </p:cNvPr>
          <p:cNvSpPr txBox="1"/>
          <p:nvPr/>
        </p:nvSpPr>
        <p:spPr>
          <a:xfrm>
            <a:off x="1681407" y="4738789"/>
            <a:ext cx="2052232" cy="34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0"/>
              </a:lnSpc>
            </a:pPr>
            <a:r>
              <a:rPr lang="en-US" sz="2400" spc="43">
                <a:solidFill>
                  <a:srgbClr val="3939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3 ล้านบาท</a:t>
            </a:r>
          </a:p>
        </p:txBody>
      </p:sp>
      <p:sp>
        <p:nvSpPr>
          <p:cNvPr id="41" name="TextBox 32">
            <a:extLst>
              <a:ext uri="{FF2B5EF4-FFF2-40B4-BE49-F238E27FC236}">
                <a16:creationId xmlns:a16="http://schemas.microsoft.com/office/drawing/2014/main" id="{59715E7D-9FE1-4F6F-99CC-92970B6E8003}"/>
              </a:ext>
            </a:extLst>
          </p:cNvPr>
          <p:cNvSpPr txBox="1"/>
          <p:nvPr/>
        </p:nvSpPr>
        <p:spPr>
          <a:xfrm>
            <a:off x="1681407" y="5377739"/>
            <a:ext cx="2052232" cy="34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0"/>
              </a:lnSpc>
            </a:pPr>
            <a:r>
              <a:rPr lang="en-US" sz="2400" spc="43">
                <a:solidFill>
                  <a:srgbClr val="3939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4 ล้านบาท</a:t>
            </a:r>
          </a:p>
        </p:txBody>
      </p:sp>
      <p:sp>
        <p:nvSpPr>
          <p:cNvPr id="42" name="AutoShape 33">
            <a:extLst>
              <a:ext uri="{FF2B5EF4-FFF2-40B4-BE49-F238E27FC236}">
                <a16:creationId xmlns:a16="http://schemas.microsoft.com/office/drawing/2014/main" id="{51B30AE1-E2E5-4347-8FDB-C48B435B2D55}"/>
              </a:ext>
            </a:extLst>
          </p:cNvPr>
          <p:cNvSpPr/>
          <p:nvPr/>
        </p:nvSpPr>
        <p:spPr>
          <a:xfrm>
            <a:off x="4086932" y="2666179"/>
            <a:ext cx="6613861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TextBox 34">
            <a:extLst>
              <a:ext uri="{FF2B5EF4-FFF2-40B4-BE49-F238E27FC236}">
                <a16:creationId xmlns:a16="http://schemas.microsoft.com/office/drawing/2014/main" id="{DB086E1E-71E0-4274-B9B1-514EF90EF1FD}"/>
              </a:ext>
            </a:extLst>
          </p:cNvPr>
          <p:cNvSpPr txBox="1"/>
          <p:nvPr/>
        </p:nvSpPr>
        <p:spPr>
          <a:xfrm>
            <a:off x="5736389" y="2316070"/>
            <a:ext cx="3314947" cy="303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2400" b="1" spc="37">
                <a:solidFill>
                  <a:srgbClr val="3939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ใช้ได้เดือนละ (บาท)</a:t>
            </a:r>
          </a:p>
        </p:txBody>
      </p:sp>
      <p:sp>
        <p:nvSpPr>
          <p:cNvPr id="44" name="TextBox 35">
            <a:extLst>
              <a:ext uri="{FF2B5EF4-FFF2-40B4-BE49-F238E27FC236}">
                <a16:creationId xmlns:a16="http://schemas.microsoft.com/office/drawing/2014/main" id="{E8E7D96F-B254-485A-910F-F3B1BF005C0E}"/>
              </a:ext>
            </a:extLst>
          </p:cNvPr>
          <p:cNvSpPr txBox="1"/>
          <p:nvPr/>
        </p:nvSpPr>
        <p:spPr>
          <a:xfrm>
            <a:off x="4201200" y="2767779"/>
            <a:ext cx="2002750" cy="303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2400" b="1" spc="37">
                <a:solidFill>
                  <a:srgbClr val="3939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อยู่อีก 10 ปี</a:t>
            </a:r>
          </a:p>
        </p:txBody>
      </p:sp>
      <p:sp>
        <p:nvSpPr>
          <p:cNvPr id="45" name="TextBox 36">
            <a:extLst>
              <a:ext uri="{FF2B5EF4-FFF2-40B4-BE49-F238E27FC236}">
                <a16:creationId xmlns:a16="http://schemas.microsoft.com/office/drawing/2014/main" id="{3225B29A-574E-47AA-AA92-933DC8C722A2}"/>
              </a:ext>
            </a:extLst>
          </p:cNvPr>
          <p:cNvSpPr txBox="1"/>
          <p:nvPr/>
        </p:nvSpPr>
        <p:spPr>
          <a:xfrm>
            <a:off x="6368494" y="2767779"/>
            <a:ext cx="2002750" cy="303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2400" b="1" spc="37">
                <a:solidFill>
                  <a:srgbClr val="3939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อยู่อีก 20 ปี</a:t>
            </a:r>
          </a:p>
        </p:txBody>
      </p:sp>
      <p:sp>
        <p:nvSpPr>
          <p:cNvPr id="46" name="TextBox 37">
            <a:extLst>
              <a:ext uri="{FF2B5EF4-FFF2-40B4-BE49-F238E27FC236}">
                <a16:creationId xmlns:a16="http://schemas.microsoft.com/office/drawing/2014/main" id="{FC7378B5-D33C-48A0-BEA8-87A2C3340C50}"/>
              </a:ext>
            </a:extLst>
          </p:cNvPr>
          <p:cNvSpPr txBox="1"/>
          <p:nvPr/>
        </p:nvSpPr>
        <p:spPr>
          <a:xfrm>
            <a:off x="8557458" y="2767779"/>
            <a:ext cx="2002750" cy="303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2400" b="1" spc="37">
                <a:solidFill>
                  <a:srgbClr val="3939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อยู่อีก 30 ปี</a:t>
            </a:r>
          </a:p>
        </p:txBody>
      </p:sp>
      <p:sp>
        <p:nvSpPr>
          <p:cNvPr id="47" name="TextBox 38">
            <a:extLst>
              <a:ext uri="{FF2B5EF4-FFF2-40B4-BE49-F238E27FC236}">
                <a16:creationId xmlns:a16="http://schemas.microsoft.com/office/drawing/2014/main" id="{DEDB55FB-8527-41A9-AF44-D77FB8563665}"/>
              </a:ext>
            </a:extLst>
          </p:cNvPr>
          <p:cNvSpPr txBox="1"/>
          <p:nvPr/>
        </p:nvSpPr>
        <p:spPr>
          <a:xfrm>
            <a:off x="4151718" y="3387935"/>
            <a:ext cx="2052232" cy="396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9"/>
              </a:lnSpc>
            </a:pPr>
            <a:r>
              <a:rPr lang="en-US" b="1" spc="50">
                <a:solidFill>
                  <a:srgbClr val="00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8,333</a:t>
            </a:r>
          </a:p>
        </p:txBody>
      </p:sp>
      <p:sp>
        <p:nvSpPr>
          <p:cNvPr id="48" name="TextBox 39">
            <a:extLst>
              <a:ext uri="{FF2B5EF4-FFF2-40B4-BE49-F238E27FC236}">
                <a16:creationId xmlns:a16="http://schemas.microsoft.com/office/drawing/2014/main" id="{DB009DEF-7103-4E17-91F1-19DC08C333BF}"/>
              </a:ext>
            </a:extLst>
          </p:cNvPr>
          <p:cNvSpPr txBox="1"/>
          <p:nvPr/>
        </p:nvSpPr>
        <p:spPr>
          <a:xfrm>
            <a:off x="4151718" y="4032562"/>
            <a:ext cx="2052232" cy="34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0"/>
              </a:lnSpc>
            </a:pPr>
            <a:r>
              <a:rPr lang="en-US" sz="2400" spc="43">
                <a:solidFill>
                  <a:srgbClr val="3939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16,667</a:t>
            </a:r>
          </a:p>
        </p:txBody>
      </p:sp>
      <p:sp>
        <p:nvSpPr>
          <p:cNvPr id="49" name="TextBox 40">
            <a:extLst>
              <a:ext uri="{FF2B5EF4-FFF2-40B4-BE49-F238E27FC236}">
                <a16:creationId xmlns:a16="http://schemas.microsoft.com/office/drawing/2014/main" id="{D40AAF63-DA8D-4A21-A992-B5C39DF4F842}"/>
              </a:ext>
            </a:extLst>
          </p:cNvPr>
          <p:cNvSpPr txBox="1"/>
          <p:nvPr/>
        </p:nvSpPr>
        <p:spPr>
          <a:xfrm>
            <a:off x="4151718" y="4738789"/>
            <a:ext cx="2052232" cy="34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0"/>
              </a:lnSpc>
            </a:pPr>
            <a:r>
              <a:rPr lang="en-US" sz="2400" spc="43">
                <a:solidFill>
                  <a:srgbClr val="3939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25,000</a:t>
            </a:r>
          </a:p>
        </p:txBody>
      </p:sp>
      <p:sp>
        <p:nvSpPr>
          <p:cNvPr id="50" name="TextBox 41">
            <a:extLst>
              <a:ext uri="{FF2B5EF4-FFF2-40B4-BE49-F238E27FC236}">
                <a16:creationId xmlns:a16="http://schemas.microsoft.com/office/drawing/2014/main" id="{3A7F49DA-E040-4396-820F-12FD848D0D68}"/>
              </a:ext>
            </a:extLst>
          </p:cNvPr>
          <p:cNvSpPr txBox="1"/>
          <p:nvPr/>
        </p:nvSpPr>
        <p:spPr>
          <a:xfrm>
            <a:off x="4151718" y="5377739"/>
            <a:ext cx="2052232" cy="34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0"/>
              </a:lnSpc>
            </a:pPr>
            <a:r>
              <a:rPr lang="en-US" sz="2400" spc="43">
                <a:solidFill>
                  <a:srgbClr val="3939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33,333</a:t>
            </a:r>
          </a:p>
        </p:txBody>
      </p:sp>
      <p:sp>
        <p:nvSpPr>
          <p:cNvPr id="51" name="TextBox 42">
            <a:extLst>
              <a:ext uri="{FF2B5EF4-FFF2-40B4-BE49-F238E27FC236}">
                <a16:creationId xmlns:a16="http://schemas.microsoft.com/office/drawing/2014/main" id="{AF49E094-FAC8-456D-8AF6-51298975B31A}"/>
              </a:ext>
            </a:extLst>
          </p:cNvPr>
          <p:cNvSpPr txBox="1"/>
          <p:nvPr/>
        </p:nvSpPr>
        <p:spPr>
          <a:xfrm>
            <a:off x="6319012" y="3387935"/>
            <a:ext cx="2052232" cy="396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9"/>
              </a:lnSpc>
            </a:pPr>
            <a:r>
              <a:rPr lang="en-US" b="1" spc="50">
                <a:solidFill>
                  <a:srgbClr val="00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4,167</a:t>
            </a:r>
          </a:p>
        </p:txBody>
      </p:sp>
      <p:sp>
        <p:nvSpPr>
          <p:cNvPr id="52" name="TextBox 43">
            <a:extLst>
              <a:ext uri="{FF2B5EF4-FFF2-40B4-BE49-F238E27FC236}">
                <a16:creationId xmlns:a16="http://schemas.microsoft.com/office/drawing/2014/main" id="{5245BB21-7C5E-4042-B15E-963E26853EA0}"/>
              </a:ext>
            </a:extLst>
          </p:cNvPr>
          <p:cNvSpPr txBox="1"/>
          <p:nvPr/>
        </p:nvSpPr>
        <p:spPr>
          <a:xfrm>
            <a:off x="8507976" y="3387935"/>
            <a:ext cx="2052232" cy="396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9"/>
              </a:lnSpc>
            </a:pPr>
            <a:r>
              <a:rPr lang="en-US" b="1" spc="50">
                <a:solidFill>
                  <a:srgbClr val="00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2,778</a:t>
            </a:r>
          </a:p>
        </p:txBody>
      </p:sp>
      <p:sp>
        <p:nvSpPr>
          <p:cNvPr id="53" name="TextBox 44">
            <a:extLst>
              <a:ext uri="{FF2B5EF4-FFF2-40B4-BE49-F238E27FC236}">
                <a16:creationId xmlns:a16="http://schemas.microsoft.com/office/drawing/2014/main" id="{B08F8AF1-E73E-49D4-A141-61941CC717AE}"/>
              </a:ext>
            </a:extLst>
          </p:cNvPr>
          <p:cNvSpPr txBox="1"/>
          <p:nvPr/>
        </p:nvSpPr>
        <p:spPr>
          <a:xfrm>
            <a:off x="6319012" y="4032562"/>
            <a:ext cx="2052232" cy="34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0"/>
              </a:lnSpc>
            </a:pPr>
            <a:r>
              <a:rPr lang="en-US" sz="2400" spc="43">
                <a:solidFill>
                  <a:srgbClr val="3939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8,333</a:t>
            </a:r>
          </a:p>
        </p:txBody>
      </p:sp>
      <p:sp>
        <p:nvSpPr>
          <p:cNvPr id="54" name="TextBox 45">
            <a:extLst>
              <a:ext uri="{FF2B5EF4-FFF2-40B4-BE49-F238E27FC236}">
                <a16:creationId xmlns:a16="http://schemas.microsoft.com/office/drawing/2014/main" id="{3C456B53-D715-4C98-8A1B-CC5FAD6E2858}"/>
              </a:ext>
            </a:extLst>
          </p:cNvPr>
          <p:cNvSpPr txBox="1"/>
          <p:nvPr/>
        </p:nvSpPr>
        <p:spPr>
          <a:xfrm>
            <a:off x="6319012" y="4738789"/>
            <a:ext cx="2052232" cy="34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0"/>
              </a:lnSpc>
            </a:pPr>
            <a:r>
              <a:rPr lang="en-US" sz="2400" spc="43">
                <a:solidFill>
                  <a:srgbClr val="3939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12,500</a:t>
            </a:r>
          </a:p>
        </p:txBody>
      </p:sp>
      <p:sp>
        <p:nvSpPr>
          <p:cNvPr id="55" name="TextBox 46">
            <a:extLst>
              <a:ext uri="{FF2B5EF4-FFF2-40B4-BE49-F238E27FC236}">
                <a16:creationId xmlns:a16="http://schemas.microsoft.com/office/drawing/2014/main" id="{7951D5EC-6F4A-43FE-A9F0-99608E20BF68}"/>
              </a:ext>
            </a:extLst>
          </p:cNvPr>
          <p:cNvSpPr txBox="1"/>
          <p:nvPr/>
        </p:nvSpPr>
        <p:spPr>
          <a:xfrm>
            <a:off x="6319012" y="5377739"/>
            <a:ext cx="2052232" cy="34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0"/>
              </a:lnSpc>
            </a:pPr>
            <a:r>
              <a:rPr lang="en-US" sz="2400" spc="43">
                <a:solidFill>
                  <a:srgbClr val="3939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16,667</a:t>
            </a:r>
          </a:p>
        </p:txBody>
      </p:sp>
      <p:sp>
        <p:nvSpPr>
          <p:cNvPr id="56" name="TextBox 47">
            <a:extLst>
              <a:ext uri="{FF2B5EF4-FFF2-40B4-BE49-F238E27FC236}">
                <a16:creationId xmlns:a16="http://schemas.microsoft.com/office/drawing/2014/main" id="{D9D8F65D-5704-4A5C-88A5-C461351AF3D2}"/>
              </a:ext>
            </a:extLst>
          </p:cNvPr>
          <p:cNvSpPr txBox="1"/>
          <p:nvPr/>
        </p:nvSpPr>
        <p:spPr>
          <a:xfrm>
            <a:off x="8507976" y="4032562"/>
            <a:ext cx="2052232" cy="34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0"/>
              </a:lnSpc>
            </a:pPr>
            <a:r>
              <a:rPr lang="en-US" sz="2400" spc="43">
                <a:solidFill>
                  <a:srgbClr val="3939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5,556</a:t>
            </a:r>
          </a:p>
        </p:txBody>
      </p:sp>
      <p:sp>
        <p:nvSpPr>
          <p:cNvPr id="57" name="TextBox 48">
            <a:extLst>
              <a:ext uri="{FF2B5EF4-FFF2-40B4-BE49-F238E27FC236}">
                <a16:creationId xmlns:a16="http://schemas.microsoft.com/office/drawing/2014/main" id="{038E3CF8-8A71-41F3-A6E3-C290FD22A9F6}"/>
              </a:ext>
            </a:extLst>
          </p:cNvPr>
          <p:cNvSpPr txBox="1"/>
          <p:nvPr/>
        </p:nvSpPr>
        <p:spPr>
          <a:xfrm>
            <a:off x="8507976" y="4738789"/>
            <a:ext cx="2052232" cy="34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0"/>
              </a:lnSpc>
            </a:pPr>
            <a:r>
              <a:rPr lang="en-US" sz="2400" spc="43">
                <a:solidFill>
                  <a:srgbClr val="3939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8,333</a:t>
            </a:r>
          </a:p>
        </p:txBody>
      </p:sp>
      <p:sp>
        <p:nvSpPr>
          <p:cNvPr id="58" name="TextBox 49">
            <a:extLst>
              <a:ext uri="{FF2B5EF4-FFF2-40B4-BE49-F238E27FC236}">
                <a16:creationId xmlns:a16="http://schemas.microsoft.com/office/drawing/2014/main" id="{5A770E23-B1D3-47D9-B721-014BBB9D6E06}"/>
              </a:ext>
            </a:extLst>
          </p:cNvPr>
          <p:cNvSpPr txBox="1"/>
          <p:nvPr/>
        </p:nvSpPr>
        <p:spPr>
          <a:xfrm>
            <a:off x="8507976" y="5377739"/>
            <a:ext cx="2052232" cy="34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0"/>
              </a:lnSpc>
            </a:pPr>
            <a:r>
              <a:rPr lang="en-US" sz="2400" spc="43">
                <a:solidFill>
                  <a:srgbClr val="3939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11,111</a:t>
            </a:r>
          </a:p>
        </p:txBody>
      </p:sp>
      <p:sp>
        <p:nvSpPr>
          <p:cNvPr id="59" name="TextBox 50">
            <a:extLst>
              <a:ext uri="{FF2B5EF4-FFF2-40B4-BE49-F238E27FC236}">
                <a16:creationId xmlns:a16="http://schemas.microsoft.com/office/drawing/2014/main" id="{BDF8A66E-CBCE-446A-AF86-70D2CEB2D557}"/>
              </a:ext>
            </a:extLst>
          </p:cNvPr>
          <p:cNvSpPr txBox="1"/>
          <p:nvPr/>
        </p:nvSpPr>
        <p:spPr>
          <a:xfrm>
            <a:off x="1446010" y="5996438"/>
            <a:ext cx="9114198" cy="265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60"/>
              </a:lnSpc>
            </a:pPr>
            <a:r>
              <a:rPr lang="en-US" sz="2400" spc="29">
                <a:solidFill>
                  <a:srgbClr val="3939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*ไม่รวมราคาสินค้าบริการขึ้นราคา (อัตราเงินเฟ้อ) และค่ารักษาพยาบาลที่จำเป็น</a:t>
            </a:r>
          </a:p>
        </p:txBody>
      </p:sp>
    </p:spTree>
    <p:extLst>
      <p:ext uri="{BB962C8B-B14F-4D97-AF65-F5344CB8AC3E}">
        <p14:creationId xmlns:p14="http://schemas.microsoft.com/office/powerpoint/2010/main" val="995752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624FA5-116F-479D-8F2D-2D145EC2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2C744498-4A5B-4D3B-B7CE-CB37635ED03C}"/>
              </a:ext>
            </a:extLst>
          </p:cNvPr>
          <p:cNvSpPr txBox="1">
            <a:spLocks/>
          </p:cNvSpPr>
          <p:nvPr/>
        </p:nvSpPr>
        <p:spPr>
          <a:xfrm>
            <a:off x="2012987" y="1723201"/>
            <a:ext cx="8565177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6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ออมได้จริงแต่ถึงเวลาเงินไม่พอใช้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8003541-B923-40AA-9752-1C13C80B5554}"/>
              </a:ext>
            </a:extLst>
          </p:cNvPr>
          <p:cNvGrpSpPr/>
          <p:nvPr/>
        </p:nvGrpSpPr>
        <p:grpSpPr>
          <a:xfrm>
            <a:off x="1049296" y="3683715"/>
            <a:ext cx="944065" cy="701872"/>
            <a:chOff x="1330729" y="2227249"/>
            <a:chExt cx="826337" cy="61434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688A976-8BE9-4FA9-8031-C137B1584FAA}"/>
                </a:ext>
              </a:extLst>
            </p:cNvPr>
            <p:cNvSpPr/>
            <p:nvPr/>
          </p:nvSpPr>
          <p:spPr>
            <a:xfrm rot="21304149">
              <a:off x="1411860" y="2227249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A318E88-A228-4D8A-8C57-5ECF969433DB}"/>
                </a:ext>
              </a:extLst>
            </p:cNvPr>
            <p:cNvSpPr/>
            <p:nvPr/>
          </p:nvSpPr>
          <p:spPr>
            <a:xfrm rot="20655398">
              <a:off x="1531476" y="2393239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76E52CA-66AA-4A0F-8CF9-3F7608D0AC49}"/>
                </a:ext>
              </a:extLst>
            </p:cNvPr>
            <p:cNvSpPr/>
            <p:nvPr/>
          </p:nvSpPr>
          <p:spPr>
            <a:xfrm>
              <a:off x="1330729" y="2287601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4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2841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4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ออมได้จริงแต่ถึงเวลาเงินไม่พอใช้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A662E96-BEA3-4556-913A-C01A0152E5AC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รู้หรือไม่?!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id="{9B3B3D50-D6E4-42FA-8301-43F9A8EA8A35}"/>
              </a:ext>
            </a:extLst>
          </p:cNvPr>
          <p:cNvSpPr txBox="1"/>
          <p:nvPr/>
        </p:nvSpPr>
        <p:spPr>
          <a:xfrm>
            <a:off x="2054192" y="4228019"/>
            <a:ext cx="8083617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2"/>
              </a:lnSpc>
            </a:pPr>
            <a:r>
              <a:rPr lang="en-US" sz="2251" spc="63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ในจำนวนนี้มีสัดส่วนผู้ออมได้จริงตามแผนการออมเพื่อเกษียณที่คิดไว้</a:t>
            </a:r>
          </a:p>
          <a:p>
            <a:pPr algn="ctr">
              <a:lnSpc>
                <a:spcPts val="5973"/>
              </a:lnSpc>
              <a:spcBef>
                <a:spcPct val="0"/>
              </a:spcBef>
            </a:pPr>
            <a:r>
              <a:rPr lang="en-US" sz="4266" spc="85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เพียงร้อยละ </a:t>
            </a:r>
            <a:r>
              <a:rPr lang="en-US" sz="4266" spc="85">
                <a:solidFill>
                  <a:srgbClr val="D85656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18 </a:t>
            </a:r>
            <a:r>
              <a:rPr lang="en-US" sz="4266" spc="85">
                <a:solidFill>
                  <a:srgbClr val="3939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เท่านั้น</a:t>
            </a:r>
          </a:p>
        </p:txBody>
      </p:sp>
      <p:sp>
        <p:nvSpPr>
          <p:cNvPr id="35" name="TextBox 24">
            <a:extLst>
              <a:ext uri="{FF2B5EF4-FFF2-40B4-BE49-F238E27FC236}">
                <a16:creationId xmlns:a16="http://schemas.microsoft.com/office/drawing/2014/main" id="{AFD91F5C-E5BA-4627-BFF5-0D97BAC39155}"/>
              </a:ext>
            </a:extLst>
          </p:cNvPr>
          <p:cNvSpPr txBox="1"/>
          <p:nvPr/>
        </p:nvSpPr>
        <p:spPr>
          <a:xfrm>
            <a:off x="5136109" y="3251904"/>
            <a:ext cx="1919783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3"/>
              </a:lnSpc>
              <a:spcBef>
                <a:spcPct val="0"/>
              </a:spcBef>
            </a:pPr>
            <a:r>
              <a:rPr lang="en-US" sz="4266" spc="85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แต่!!!!!!!!</a:t>
            </a:r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3748975C-8D70-4758-A09E-AE7C119D3709}"/>
              </a:ext>
            </a:extLst>
          </p:cNvPr>
          <p:cNvSpPr txBox="1"/>
          <p:nvPr/>
        </p:nvSpPr>
        <p:spPr>
          <a:xfrm>
            <a:off x="432254" y="6150954"/>
            <a:ext cx="8896335" cy="696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73"/>
              </a:lnSpc>
              <a:spcBef>
                <a:spcPct val="0"/>
              </a:spcBef>
            </a:pPr>
            <a:r>
              <a:rPr lang="en-US" sz="1600" spc="25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ที่มา: รายงานผลการสำรวจทักษะทางการเงินของไทย ปี 2563 </a:t>
            </a:r>
            <a:br>
              <a:rPr lang="en-US" sz="1600" spc="25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en-US" sz="1600" spc="25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https://www.1213.or.th/th/flsurveyreport/2563ThaiFLsurvey.pdf</a:t>
            </a:r>
            <a:endParaRPr lang="th-TH" sz="1600" spc="25">
              <a:solidFill>
                <a:srgbClr val="3F3F54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pPr>
              <a:lnSpc>
                <a:spcPts val="1773"/>
              </a:lnSpc>
              <a:spcBef>
                <a:spcPct val="0"/>
              </a:spcBef>
            </a:pPr>
            <a:endParaRPr lang="en-US" sz="1600" spc="25">
              <a:solidFill>
                <a:srgbClr val="3F3F54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grpSp>
        <p:nvGrpSpPr>
          <p:cNvPr id="17" name="Group 14">
            <a:extLst>
              <a:ext uri="{FF2B5EF4-FFF2-40B4-BE49-F238E27FC236}">
                <a16:creationId xmlns:a16="http://schemas.microsoft.com/office/drawing/2014/main" id="{8883724E-C68E-4A0D-BDEE-047D7E5AC414}"/>
              </a:ext>
            </a:extLst>
          </p:cNvPr>
          <p:cNvGrpSpPr/>
          <p:nvPr/>
        </p:nvGrpSpPr>
        <p:grpSpPr>
          <a:xfrm>
            <a:off x="3712435" y="5211166"/>
            <a:ext cx="4767129" cy="232576"/>
            <a:chOff x="0" y="0"/>
            <a:chExt cx="2499754" cy="121957"/>
          </a:xfrm>
        </p:grpSpPr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39C2C8DF-7CE0-4231-8A8E-AAAEF3AEF0D4}"/>
                </a:ext>
              </a:extLst>
            </p:cNvPr>
            <p:cNvSpPr/>
            <p:nvPr/>
          </p:nvSpPr>
          <p:spPr>
            <a:xfrm>
              <a:off x="0" y="-3810"/>
              <a:ext cx="2503564" cy="127037"/>
            </a:xfrm>
            <a:custGeom>
              <a:avLst/>
              <a:gdLst/>
              <a:ahLst/>
              <a:cxnLst/>
              <a:rect l="l" t="t" r="r" b="b"/>
              <a:pathLst>
                <a:path w="2503564" h="127037">
                  <a:moveTo>
                    <a:pt x="2490864" y="38100"/>
                  </a:moveTo>
                  <a:cubicBezTo>
                    <a:pt x="2489594" y="34290"/>
                    <a:pt x="2489594" y="30480"/>
                    <a:pt x="2489594" y="25400"/>
                  </a:cubicBezTo>
                  <a:cubicBezTo>
                    <a:pt x="2489594" y="11430"/>
                    <a:pt x="2485784" y="6350"/>
                    <a:pt x="2471814" y="5080"/>
                  </a:cubicBezTo>
                  <a:cubicBezTo>
                    <a:pt x="2436395" y="3810"/>
                    <a:pt x="2389597" y="0"/>
                    <a:pt x="2344749" y="5080"/>
                  </a:cubicBezTo>
                  <a:cubicBezTo>
                    <a:pt x="2260903" y="12700"/>
                    <a:pt x="2179007" y="13970"/>
                    <a:pt x="2095161" y="13970"/>
                  </a:cubicBezTo>
                  <a:cubicBezTo>
                    <a:pt x="1968417" y="13970"/>
                    <a:pt x="1843623" y="10160"/>
                    <a:pt x="1716879" y="8890"/>
                  </a:cubicBezTo>
                  <a:cubicBezTo>
                    <a:pt x="1654482" y="7620"/>
                    <a:pt x="1594035" y="7620"/>
                    <a:pt x="1531638" y="8890"/>
                  </a:cubicBezTo>
                  <a:cubicBezTo>
                    <a:pt x="1463391" y="8890"/>
                    <a:pt x="1397094" y="11430"/>
                    <a:pt x="1328847" y="12700"/>
                  </a:cubicBezTo>
                  <a:cubicBezTo>
                    <a:pt x="1278150" y="13970"/>
                    <a:pt x="1229402" y="12700"/>
                    <a:pt x="1178704" y="16510"/>
                  </a:cubicBezTo>
                  <a:cubicBezTo>
                    <a:pt x="1128007" y="20320"/>
                    <a:pt x="907667" y="20320"/>
                    <a:pt x="856969" y="19050"/>
                  </a:cubicBezTo>
                  <a:cubicBezTo>
                    <a:pt x="825771" y="17780"/>
                    <a:pt x="724376" y="21590"/>
                    <a:pt x="693177" y="21590"/>
                  </a:cubicBezTo>
                  <a:cubicBezTo>
                    <a:pt x="652229" y="21590"/>
                    <a:pt x="609331" y="22860"/>
                    <a:pt x="568383" y="21590"/>
                  </a:cubicBezTo>
                  <a:cubicBezTo>
                    <a:pt x="519635" y="20320"/>
                    <a:pt x="470888" y="19050"/>
                    <a:pt x="422140" y="25400"/>
                  </a:cubicBezTo>
                  <a:cubicBezTo>
                    <a:pt x="373392" y="31750"/>
                    <a:pt x="324645" y="31750"/>
                    <a:pt x="275897" y="29210"/>
                  </a:cubicBezTo>
                  <a:cubicBezTo>
                    <a:pt x="225199" y="26670"/>
                    <a:pt x="176452" y="25400"/>
                    <a:pt x="125754" y="24130"/>
                  </a:cubicBezTo>
                  <a:cubicBezTo>
                    <a:pt x="94555" y="21590"/>
                    <a:pt x="61407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68057"/>
                    <a:pt x="3810" y="68432"/>
                    <a:pt x="2540" y="68727"/>
                  </a:cubicBezTo>
                  <a:cubicBezTo>
                    <a:pt x="1270" y="68936"/>
                    <a:pt x="2540" y="69139"/>
                    <a:pt x="2540" y="69349"/>
                  </a:cubicBezTo>
                  <a:cubicBezTo>
                    <a:pt x="3810" y="69539"/>
                    <a:pt x="5080" y="69730"/>
                    <a:pt x="6350" y="69921"/>
                  </a:cubicBezTo>
                  <a:cubicBezTo>
                    <a:pt x="7620" y="70105"/>
                    <a:pt x="6350" y="70290"/>
                    <a:pt x="7620" y="70474"/>
                  </a:cubicBezTo>
                  <a:cubicBezTo>
                    <a:pt x="8890" y="70757"/>
                    <a:pt x="10160" y="71040"/>
                    <a:pt x="11430" y="71323"/>
                  </a:cubicBezTo>
                  <a:cubicBezTo>
                    <a:pt x="11430" y="71428"/>
                    <a:pt x="11430" y="75476"/>
                    <a:pt x="11430" y="75580"/>
                  </a:cubicBezTo>
                  <a:cubicBezTo>
                    <a:pt x="11430" y="91477"/>
                    <a:pt x="15240" y="95287"/>
                    <a:pt x="31750" y="99097"/>
                  </a:cubicBezTo>
                  <a:cubicBezTo>
                    <a:pt x="43180" y="101637"/>
                    <a:pt x="54610" y="104177"/>
                    <a:pt x="69207" y="105447"/>
                  </a:cubicBezTo>
                  <a:cubicBezTo>
                    <a:pt x="149153" y="106717"/>
                    <a:pt x="229099" y="107987"/>
                    <a:pt x="309045" y="107987"/>
                  </a:cubicBezTo>
                  <a:cubicBezTo>
                    <a:pt x="326595" y="107987"/>
                    <a:pt x="344144" y="107987"/>
                    <a:pt x="361693" y="107987"/>
                  </a:cubicBezTo>
                  <a:cubicBezTo>
                    <a:pt x="418240" y="109257"/>
                    <a:pt x="472838" y="113067"/>
                    <a:pt x="529385" y="110527"/>
                  </a:cubicBezTo>
                  <a:cubicBezTo>
                    <a:pt x="589832" y="107987"/>
                    <a:pt x="652229" y="109257"/>
                    <a:pt x="712676" y="110527"/>
                  </a:cubicBezTo>
                  <a:cubicBezTo>
                    <a:pt x="784823" y="111797"/>
                    <a:pt x="1098758" y="111797"/>
                    <a:pt x="1170905" y="111797"/>
                  </a:cubicBezTo>
                  <a:cubicBezTo>
                    <a:pt x="1231352" y="113067"/>
                    <a:pt x="1291799" y="111797"/>
                    <a:pt x="1352246" y="113067"/>
                  </a:cubicBezTo>
                  <a:cubicBezTo>
                    <a:pt x="1397094" y="113067"/>
                    <a:pt x="1441942" y="115607"/>
                    <a:pt x="1486790" y="114337"/>
                  </a:cubicBezTo>
                  <a:cubicBezTo>
                    <a:pt x="1580386" y="114337"/>
                    <a:pt x="1673981" y="111797"/>
                    <a:pt x="1767577" y="113067"/>
                  </a:cubicBezTo>
                  <a:cubicBezTo>
                    <a:pt x="1909920" y="114337"/>
                    <a:pt x="2052263" y="118147"/>
                    <a:pt x="2194607" y="120687"/>
                  </a:cubicBezTo>
                  <a:cubicBezTo>
                    <a:pt x="2241404" y="121957"/>
                    <a:pt x="2288202" y="120687"/>
                    <a:pt x="2335000" y="119417"/>
                  </a:cubicBezTo>
                  <a:cubicBezTo>
                    <a:pt x="2375948" y="118147"/>
                    <a:pt x="2416896" y="118147"/>
                    <a:pt x="2455304" y="124497"/>
                  </a:cubicBezTo>
                  <a:cubicBezTo>
                    <a:pt x="2468004" y="127037"/>
                    <a:pt x="2476894" y="120687"/>
                    <a:pt x="2478164" y="106717"/>
                  </a:cubicBezTo>
                  <a:cubicBezTo>
                    <a:pt x="2479434" y="91477"/>
                    <a:pt x="2480704" y="76237"/>
                    <a:pt x="2480704" y="75513"/>
                  </a:cubicBezTo>
                  <a:cubicBezTo>
                    <a:pt x="2483244" y="75303"/>
                    <a:pt x="2485784" y="71151"/>
                    <a:pt x="2488324" y="70942"/>
                  </a:cubicBezTo>
                  <a:cubicBezTo>
                    <a:pt x="2489594" y="70862"/>
                    <a:pt x="2489594" y="70782"/>
                    <a:pt x="2489594" y="70708"/>
                  </a:cubicBezTo>
                  <a:cubicBezTo>
                    <a:pt x="2490864" y="70499"/>
                    <a:pt x="2492134" y="70290"/>
                    <a:pt x="2493404" y="70074"/>
                  </a:cubicBezTo>
                  <a:cubicBezTo>
                    <a:pt x="2494674" y="69828"/>
                    <a:pt x="2494674" y="69588"/>
                    <a:pt x="2494674" y="69342"/>
                  </a:cubicBezTo>
                  <a:cubicBezTo>
                    <a:pt x="2494674" y="69262"/>
                    <a:pt x="2495944" y="69182"/>
                    <a:pt x="2495944" y="69109"/>
                  </a:cubicBezTo>
                  <a:cubicBezTo>
                    <a:pt x="2495944" y="68906"/>
                    <a:pt x="2494674" y="68709"/>
                    <a:pt x="2495944" y="68506"/>
                  </a:cubicBezTo>
                  <a:cubicBezTo>
                    <a:pt x="2499754" y="68297"/>
                    <a:pt x="2503564" y="68001"/>
                    <a:pt x="2490864" y="38100"/>
                  </a:cubicBezTo>
                  <a:close/>
                </a:path>
              </a:pathLst>
            </a:custGeom>
            <a:solidFill>
              <a:srgbClr val="FABB35"/>
            </a:solidFill>
          </p:spPr>
        </p:sp>
      </p:grpSp>
      <p:grpSp>
        <p:nvGrpSpPr>
          <p:cNvPr id="19" name="Group 2">
            <a:extLst>
              <a:ext uri="{FF2B5EF4-FFF2-40B4-BE49-F238E27FC236}">
                <a16:creationId xmlns:a16="http://schemas.microsoft.com/office/drawing/2014/main" id="{7FB8C7BC-37A7-4A4E-9E2F-AE7F3301EED3}"/>
              </a:ext>
            </a:extLst>
          </p:cNvPr>
          <p:cNvGrpSpPr/>
          <p:nvPr/>
        </p:nvGrpSpPr>
        <p:grpSpPr>
          <a:xfrm>
            <a:off x="1915526" y="2060454"/>
            <a:ext cx="9313450" cy="569527"/>
            <a:chOff x="0" y="0"/>
            <a:chExt cx="5093217" cy="311455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A9A63E18-7FD7-4C3A-84AD-F7A560C28FB7}"/>
                </a:ext>
              </a:extLst>
            </p:cNvPr>
            <p:cNvSpPr/>
            <p:nvPr/>
          </p:nvSpPr>
          <p:spPr>
            <a:xfrm>
              <a:off x="0" y="-3810"/>
              <a:ext cx="5097027" cy="316535"/>
            </a:xfrm>
            <a:custGeom>
              <a:avLst/>
              <a:gdLst/>
              <a:ahLst/>
              <a:cxnLst/>
              <a:rect l="l" t="t" r="r" b="b"/>
              <a:pathLst>
                <a:path w="5097027" h="316535">
                  <a:moveTo>
                    <a:pt x="5084327" y="38100"/>
                  </a:moveTo>
                  <a:cubicBezTo>
                    <a:pt x="5083057" y="34290"/>
                    <a:pt x="5083057" y="30480"/>
                    <a:pt x="5083057" y="25400"/>
                  </a:cubicBezTo>
                  <a:cubicBezTo>
                    <a:pt x="5083057" y="11430"/>
                    <a:pt x="5079247" y="6350"/>
                    <a:pt x="5065277" y="5080"/>
                  </a:cubicBezTo>
                  <a:cubicBezTo>
                    <a:pt x="5010567" y="3810"/>
                    <a:pt x="4913075" y="0"/>
                    <a:pt x="4819643" y="5080"/>
                  </a:cubicBezTo>
                  <a:cubicBezTo>
                    <a:pt x="4644968" y="12700"/>
                    <a:pt x="4474356" y="13970"/>
                    <a:pt x="4299681" y="13970"/>
                  </a:cubicBezTo>
                  <a:cubicBezTo>
                    <a:pt x="4035637" y="13970"/>
                    <a:pt x="3775656" y="10160"/>
                    <a:pt x="3511612" y="8890"/>
                  </a:cubicBezTo>
                  <a:cubicBezTo>
                    <a:pt x="3381621" y="7620"/>
                    <a:pt x="3255693" y="7620"/>
                    <a:pt x="3125702" y="8890"/>
                  </a:cubicBezTo>
                  <a:cubicBezTo>
                    <a:pt x="2983525" y="8890"/>
                    <a:pt x="2845410" y="11430"/>
                    <a:pt x="2703232" y="12700"/>
                  </a:cubicBezTo>
                  <a:cubicBezTo>
                    <a:pt x="2597615" y="13970"/>
                    <a:pt x="2496060" y="12700"/>
                    <a:pt x="2390442" y="16510"/>
                  </a:cubicBezTo>
                  <a:cubicBezTo>
                    <a:pt x="2284825" y="20320"/>
                    <a:pt x="1825795" y="20320"/>
                    <a:pt x="1720178" y="19050"/>
                  </a:cubicBezTo>
                  <a:cubicBezTo>
                    <a:pt x="1655182" y="17780"/>
                    <a:pt x="1443947" y="21590"/>
                    <a:pt x="1378952" y="21590"/>
                  </a:cubicBezTo>
                  <a:cubicBezTo>
                    <a:pt x="1293646" y="21590"/>
                    <a:pt x="1204277" y="22860"/>
                    <a:pt x="1118970" y="21590"/>
                  </a:cubicBezTo>
                  <a:cubicBezTo>
                    <a:pt x="1017415" y="20320"/>
                    <a:pt x="915860" y="19050"/>
                    <a:pt x="814305" y="25400"/>
                  </a:cubicBezTo>
                  <a:cubicBezTo>
                    <a:pt x="712750" y="31750"/>
                    <a:pt x="611194" y="31750"/>
                    <a:pt x="509639" y="29210"/>
                  </a:cubicBezTo>
                  <a:cubicBezTo>
                    <a:pt x="404022" y="26670"/>
                    <a:pt x="302466" y="25400"/>
                    <a:pt x="196849" y="24130"/>
                  </a:cubicBezTo>
                  <a:cubicBezTo>
                    <a:pt x="131854" y="21590"/>
                    <a:pt x="62796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71179"/>
                    <a:pt x="3810" y="80839"/>
                    <a:pt x="2540" y="88440"/>
                  </a:cubicBezTo>
                  <a:cubicBezTo>
                    <a:pt x="1270" y="93824"/>
                    <a:pt x="2540" y="99050"/>
                    <a:pt x="2540" y="104434"/>
                  </a:cubicBezTo>
                  <a:cubicBezTo>
                    <a:pt x="3810" y="109343"/>
                    <a:pt x="5080" y="114252"/>
                    <a:pt x="6350" y="119161"/>
                  </a:cubicBezTo>
                  <a:cubicBezTo>
                    <a:pt x="7620" y="123912"/>
                    <a:pt x="6350" y="128663"/>
                    <a:pt x="7620" y="133414"/>
                  </a:cubicBezTo>
                  <a:cubicBezTo>
                    <a:pt x="8890" y="140698"/>
                    <a:pt x="10160" y="147983"/>
                    <a:pt x="11430" y="155267"/>
                  </a:cubicBezTo>
                  <a:cubicBezTo>
                    <a:pt x="11430" y="157959"/>
                    <a:pt x="11430" y="262160"/>
                    <a:pt x="11430" y="264852"/>
                  </a:cubicBezTo>
                  <a:cubicBezTo>
                    <a:pt x="11430" y="280975"/>
                    <a:pt x="15240" y="284785"/>
                    <a:pt x="31750" y="288595"/>
                  </a:cubicBezTo>
                  <a:cubicBezTo>
                    <a:pt x="43180" y="291135"/>
                    <a:pt x="54610" y="293675"/>
                    <a:pt x="79045" y="294945"/>
                  </a:cubicBezTo>
                  <a:cubicBezTo>
                    <a:pt x="245596" y="296215"/>
                    <a:pt x="412146" y="297485"/>
                    <a:pt x="578697" y="297485"/>
                  </a:cubicBezTo>
                  <a:cubicBezTo>
                    <a:pt x="615257" y="297485"/>
                    <a:pt x="651817" y="297485"/>
                    <a:pt x="688376" y="297485"/>
                  </a:cubicBezTo>
                  <a:cubicBezTo>
                    <a:pt x="806181" y="298755"/>
                    <a:pt x="919922" y="302565"/>
                    <a:pt x="1037726" y="300025"/>
                  </a:cubicBezTo>
                  <a:cubicBezTo>
                    <a:pt x="1163655" y="297485"/>
                    <a:pt x="1293646" y="298755"/>
                    <a:pt x="1419574" y="300025"/>
                  </a:cubicBezTo>
                  <a:cubicBezTo>
                    <a:pt x="1569876" y="301295"/>
                    <a:pt x="2223892" y="301295"/>
                    <a:pt x="2374193" y="301295"/>
                  </a:cubicBezTo>
                  <a:cubicBezTo>
                    <a:pt x="2500122" y="302565"/>
                    <a:pt x="2626051" y="301295"/>
                    <a:pt x="2751979" y="302565"/>
                  </a:cubicBezTo>
                  <a:cubicBezTo>
                    <a:pt x="2845410" y="302565"/>
                    <a:pt x="2938841" y="305105"/>
                    <a:pt x="3032272" y="303835"/>
                  </a:cubicBezTo>
                  <a:cubicBezTo>
                    <a:pt x="3227258" y="303835"/>
                    <a:pt x="3422244" y="301295"/>
                    <a:pt x="3617230" y="302565"/>
                  </a:cubicBezTo>
                  <a:cubicBezTo>
                    <a:pt x="3913771" y="303835"/>
                    <a:pt x="4210312" y="307645"/>
                    <a:pt x="4506854" y="310185"/>
                  </a:cubicBezTo>
                  <a:cubicBezTo>
                    <a:pt x="4604347" y="311455"/>
                    <a:pt x="4701840" y="310185"/>
                    <a:pt x="4799333" y="308915"/>
                  </a:cubicBezTo>
                  <a:cubicBezTo>
                    <a:pt x="4884639" y="307645"/>
                    <a:pt x="4969945" y="307645"/>
                    <a:pt x="5048767" y="313995"/>
                  </a:cubicBezTo>
                  <a:cubicBezTo>
                    <a:pt x="5061467" y="316535"/>
                    <a:pt x="5070357" y="310185"/>
                    <a:pt x="5071627" y="296215"/>
                  </a:cubicBezTo>
                  <a:cubicBezTo>
                    <a:pt x="5072897" y="280975"/>
                    <a:pt x="5074167" y="265735"/>
                    <a:pt x="5074167" y="263110"/>
                  </a:cubicBezTo>
                  <a:cubicBezTo>
                    <a:pt x="5076707" y="257726"/>
                    <a:pt x="5079247" y="150833"/>
                    <a:pt x="5081787" y="145449"/>
                  </a:cubicBezTo>
                  <a:cubicBezTo>
                    <a:pt x="5083057" y="143390"/>
                    <a:pt x="5083057" y="141332"/>
                    <a:pt x="5083057" y="139431"/>
                  </a:cubicBezTo>
                  <a:cubicBezTo>
                    <a:pt x="5084327" y="134047"/>
                    <a:pt x="5085597" y="128663"/>
                    <a:pt x="5086867" y="123120"/>
                  </a:cubicBezTo>
                  <a:cubicBezTo>
                    <a:pt x="5088137" y="116786"/>
                    <a:pt x="5088137" y="110610"/>
                    <a:pt x="5088137" y="104276"/>
                  </a:cubicBezTo>
                  <a:cubicBezTo>
                    <a:pt x="5088137" y="102217"/>
                    <a:pt x="5089407" y="100158"/>
                    <a:pt x="5089407" y="98258"/>
                  </a:cubicBezTo>
                  <a:cubicBezTo>
                    <a:pt x="5089407" y="93032"/>
                    <a:pt x="5088137" y="87965"/>
                    <a:pt x="5089407" y="82739"/>
                  </a:cubicBezTo>
                  <a:cubicBezTo>
                    <a:pt x="5093217" y="77355"/>
                    <a:pt x="5097027" y="69753"/>
                    <a:pt x="5084327" y="38100"/>
                  </a:cubicBezTo>
                  <a:close/>
                </a:path>
              </a:pathLst>
            </a:custGeom>
            <a:solidFill>
              <a:srgbClr val="FFD782"/>
            </a:solidFill>
          </p:spPr>
        </p:sp>
      </p:grpSp>
      <p:sp>
        <p:nvSpPr>
          <p:cNvPr id="33" name="TextBox 22">
            <a:extLst>
              <a:ext uri="{FF2B5EF4-FFF2-40B4-BE49-F238E27FC236}">
                <a16:creationId xmlns:a16="http://schemas.microsoft.com/office/drawing/2014/main" id="{6A536533-EB48-4D49-969C-B9B83D558633}"/>
              </a:ext>
            </a:extLst>
          </p:cNvPr>
          <p:cNvSpPr txBox="1"/>
          <p:nvPr/>
        </p:nvSpPr>
        <p:spPr>
          <a:xfrm>
            <a:off x="2576348" y="1941432"/>
            <a:ext cx="7039306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73"/>
              </a:lnSpc>
              <a:spcBef>
                <a:spcPct val="0"/>
              </a:spcBef>
            </a:pPr>
            <a:r>
              <a:rPr lang="en-US" sz="4266" spc="85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คนไทยกว่าร้อยละ </a:t>
            </a:r>
            <a:r>
              <a:rPr lang="en-US" sz="4266" spc="85">
                <a:solidFill>
                  <a:srgbClr val="D85656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66</a:t>
            </a:r>
          </a:p>
          <a:p>
            <a:pPr algn="ctr">
              <a:lnSpc>
                <a:spcPts val="3152"/>
              </a:lnSpc>
              <a:spcBef>
                <a:spcPct val="0"/>
              </a:spcBef>
            </a:pPr>
            <a:r>
              <a:rPr lang="en-US" sz="2251" spc="45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คิดวางแผนทางการเงินเพื่อใช้ในยามเกษียณและเริ่มออมแล้ว</a:t>
            </a:r>
          </a:p>
        </p:txBody>
      </p:sp>
    </p:spTree>
    <p:extLst>
      <p:ext uri="{BB962C8B-B14F-4D97-AF65-F5344CB8AC3E}">
        <p14:creationId xmlns:p14="http://schemas.microsoft.com/office/powerpoint/2010/main" val="328539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4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ออมได้จริงแต่ถึงเวลาเงินไม่พอใช้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A662E96-BEA3-4556-913A-C01A0152E5AC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ออมได้จริง แต่ทำไมถึงเวลาแล้วเงินไม่พอใช้?</a:t>
            </a:r>
          </a:p>
        </p:txBody>
      </p:sp>
      <p:sp>
        <p:nvSpPr>
          <p:cNvPr id="78" name="TextBox 32">
            <a:extLst>
              <a:ext uri="{FF2B5EF4-FFF2-40B4-BE49-F238E27FC236}">
                <a16:creationId xmlns:a16="http://schemas.microsoft.com/office/drawing/2014/main" id="{04465C36-7C26-425C-A50B-964B2F095822}"/>
              </a:ext>
            </a:extLst>
          </p:cNvPr>
          <p:cNvSpPr txBox="1"/>
          <p:nvPr/>
        </p:nvSpPr>
        <p:spPr>
          <a:xfrm>
            <a:off x="888594" y="4025620"/>
            <a:ext cx="2203696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b="1" spc="47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อายุยืน</a:t>
            </a:r>
          </a:p>
          <a:p>
            <a:pPr algn="ctr">
              <a:lnSpc>
                <a:spcPts val="2333"/>
              </a:lnSpc>
              <a:spcBef>
                <a:spcPct val="0"/>
              </a:spcBef>
            </a:pPr>
            <a:r>
              <a:rPr lang="en-US" sz="1667" spc="33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(อยู่นานกว่าที่คิด)</a:t>
            </a:r>
          </a:p>
        </p:txBody>
      </p:sp>
      <p:sp>
        <p:nvSpPr>
          <p:cNvPr id="79" name="TextBox 33">
            <a:extLst>
              <a:ext uri="{FF2B5EF4-FFF2-40B4-BE49-F238E27FC236}">
                <a16:creationId xmlns:a16="http://schemas.microsoft.com/office/drawing/2014/main" id="{F98AD8D0-1936-4BD7-A178-625DBD71BFCE}"/>
              </a:ext>
            </a:extLst>
          </p:cNvPr>
          <p:cNvSpPr txBox="1"/>
          <p:nvPr/>
        </p:nvSpPr>
        <p:spPr>
          <a:xfrm>
            <a:off x="3645554" y="4025620"/>
            <a:ext cx="2203696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b="1" spc="47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ป่วยกะทันหัน</a:t>
            </a:r>
          </a:p>
          <a:p>
            <a:pPr algn="ctr">
              <a:lnSpc>
                <a:spcPts val="2333"/>
              </a:lnSpc>
              <a:spcBef>
                <a:spcPct val="0"/>
              </a:spcBef>
            </a:pPr>
            <a:r>
              <a:rPr lang="en-US" sz="1667" spc="33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(เจอโรคใหม่ไม่ตั้งตัว)</a:t>
            </a:r>
          </a:p>
        </p:txBody>
      </p:sp>
      <p:sp>
        <p:nvSpPr>
          <p:cNvPr id="80" name="TextBox 34">
            <a:extLst>
              <a:ext uri="{FF2B5EF4-FFF2-40B4-BE49-F238E27FC236}">
                <a16:creationId xmlns:a16="http://schemas.microsoft.com/office/drawing/2014/main" id="{22DB9903-7E76-4DAA-B462-0D3B0DFD5A29}"/>
              </a:ext>
            </a:extLst>
          </p:cNvPr>
          <p:cNvSpPr txBox="1"/>
          <p:nvPr/>
        </p:nvSpPr>
        <p:spPr>
          <a:xfrm>
            <a:off x="6380262" y="4025620"/>
            <a:ext cx="2203696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b="1" spc="47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แพ้เงินเฟ้อ</a:t>
            </a:r>
          </a:p>
          <a:p>
            <a:pPr algn="ctr">
              <a:lnSpc>
                <a:spcPts val="2333"/>
              </a:lnSpc>
              <a:spcBef>
                <a:spcPct val="0"/>
              </a:spcBef>
            </a:pPr>
            <a:r>
              <a:rPr lang="en-US" sz="1667" spc="33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(คิดว่าเงินมีค่าเท่าเดิม)</a:t>
            </a:r>
          </a:p>
        </p:txBody>
      </p:sp>
      <p:sp>
        <p:nvSpPr>
          <p:cNvPr id="81" name="TextBox 35">
            <a:extLst>
              <a:ext uri="{FF2B5EF4-FFF2-40B4-BE49-F238E27FC236}">
                <a16:creationId xmlns:a16="http://schemas.microsoft.com/office/drawing/2014/main" id="{DA8F6793-EFB7-4FEC-9445-F8AD0CBD1E0F}"/>
              </a:ext>
            </a:extLst>
          </p:cNvPr>
          <p:cNvSpPr txBox="1"/>
          <p:nvPr/>
        </p:nvSpPr>
        <p:spPr>
          <a:xfrm>
            <a:off x="9054067" y="3989472"/>
            <a:ext cx="2203696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b="1" spc="47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ภัยการเงิน</a:t>
            </a:r>
          </a:p>
          <a:p>
            <a:pPr algn="ctr">
              <a:lnSpc>
                <a:spcPts val="2333"/>
              </a:lnSpc>
              <a:spcBef>
                <a:spcPct val="0"/>
              </a:spcBef>
            </a:pPr>
            <a:r>
              <a:rPr lang="en-US" sz="1667" spc="33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(แม้ไม่เชิญก็เจอ)</a:t>
            </a:r>
          </a:p>
        </p:txBody>
      </p:sp>
      <p:sp>
        <p:nvSpPr>
          <p:cNvPr id="82" name="TextBox 36">
            <a:extLst>
              <a:ext uri="{FF2B5EF4-FFF2-40B4-BE49-F238E27FC236}">
                <a16:creationId xmlns:a16="http://schemas.microsoft.com/office/drawing/2014/main" id="{88862771-E105-4B5E-9FB7-446D4E87F7F6}"/>
              </a:ext>
            </a:extLst>
          </p:cNvPr>
          <p:cNvSpPr txBox="1"/>
          <p:nvPr/>
        </p:nvSpPr>
        <p:spPr>
          <a:xfrm>
            <a:off x="888594" y="5026283"/>
            <a:ext cx="2203696" cy="1183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2000" spc="33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ด้วยความก้าวหน้าทางการแพทย์</a:t>
            </a:r>
          </a:p>
          <a:p>
            <a:pPr algn="ctr">
              <a:lnSpc>
                <a:spcPts val="2333"/>
              </a:lnSpc>
            </a:pPr>
            <a:r>
              <a:rPr lang="en-US" sz="2000" spc="33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คนมีแนวโน้มอายุยืนขึ้น</a:t>
            </a:r>
          </a:p>
          <a:p>
            <a:pPr algn="ctr">
              <a:lnSpc>
                <a:spcPts val="2333"/>
              </a:lnSpc>
              <a:spcBef>
                <a:spcPct val="0"/>
              </a:spcBef>
            </a:pPr>
            <a:r>
              <a:rPr lang="en-US" sz="2000" spc="33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เงินออมไม่พอ</a:t>
            </a:r>
          </a:p>
        </p:txBody>
      </p:sp>
      <p:sp>
        <p:nvSpPr>
          <p:cNvPr id="83" name="TextBox 37">
            <a:extLst>
              <a:ext uri="{FF2B5EF4-FFF2-40B4-BE49-F238E27FC236}">
                <a16:creationId xmlns:a16="http://schemas.microsoft.com/office/drawing/2014/main" id="{744CA48C-7560-4635-9FF3-77F21DE194EF}"/>
              </a:ext>
            </a:extLst>
          </p:cNvPr>
          <p:cNvSpPr txBox="1"/>
          <p:nvPr/>
        </p:nvSpPr>
        <p:spPr>
          <a:xfrm>
            <a:off x="3623139" y="5026283"/>
            <a:ext cx="2203696" cy="1465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2000" spc="33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เจ็บป่วยกะทันหัน </a:t>
            </a:r>
          </a:p>
          <a:p>
            <a:pPr algn="ctr">
              <a:lnSpc>
                <a:spcPts val="2333"/>
              </a:lnSpc>
            </a:pPr>
            <a:r>
              <a:rPr lang="en-US" sz="2000" spc="33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ตรวจพบโรคใหม่</a:t>
            </a:r>
          </a:p>
          <a:p>
            <a:pPr algn="ctr">
              <a:lnSpc>
                <a:spcPts val="2333"/>
              </a:lnSpc>
            </a:pPr>
            <a:r>
              <a:rPr lang="en-US" sz="2000" spc="33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ต้องใช้เงินรักษามาก</a:t>
            </a:r>
          </a:p>
          <a:p>
            <a:pPr algn="ctr">
              <a:lnSpc>
                <a:spcPts val="2333"/>
              </a:lnSpc>
            </a:pPr>
            <a:r>
              <a:rPr lang="en-US" sz="2000" spc="33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ประกันหรือสวัสดิการ</a:t>
            </a:r>
          </a:p>
          <a:p>
            <a:pPr algn="ctr">
              <a:lnSpc>
                <a:spcPts val="2333"/>
              </a:lnSpc>
              <a:spcBef>
                <a:spcPct val="0"/>
              </a:spcBef>
            </a:pPr>
            <a:r>
              <a:rPr lang="en-US" sz="2000" spc="33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ที่มีไม่เพียงพอ</a:t>
            </a:r>
          </a:p>
        </p:txBody>
      </p:sp>
      <p:sp>
        <p:nvSpPr>
          <p:cNvPr id="84" name="TextBox 38">
            <a:extLst>
              <a:ext uri="{FF2B5EF4-FFF2-40B4-BE49-F238E27FC236}">
                <a16:creationId xmlns:a16="http://schemas.microsoft.com/office/drawing/2014/main" id="{A4B98C8A-62C3-41F9-A36C-C018D3D18D2B}"/>
              </a:ext>
            </a:extLst>
          </p:cNvPr>
          <p:cNvSpPr txBox="1"/>
          <p:nvPr/>
        </p:nvSpPr>
        <p:spPr>
          <a:xfrm>
            <a:off x="6380262" y="5026283"/>
            <a:ext cx="2203696" cy="1465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2000" spc="33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แผนออมเงินที่เตรียมไว้</a:t>
            </a:r>
            <a:br>
              <a:rPr lang="en-US" sz="2000" spc="33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en-US" sz="2000" spc="33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เอาชนะเงินเฟ้อไม่ได้</a:t>
            </a:r>
          </a:p>
          <a:p>
            <a:pPr algn="ctr">
              <a:lnSpc>
                <a:spcPts val="2333"/>
              </a:lnSpc>
            </a:pPr>
            <a:r>
              <a:rPr lang="en-US" sz="2000" spc="33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เงินออมไม่พอ</a:t>
            </a:r>
          </a:p>
          <a:p>
            <a:pPr algn="ctr">
              <a:lnSpc>
                <a:spcPts val="2333"/>
              </a:lnSpc>
            </a:pPr>
            <a:r>
              <a:rPr lang="en-US" sz="2000" spc="33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อาจจะเก็บเงินช้า </a:t>
            </a:r>
          </a:p>
          <a:p>
            <a:pPr algn="ctr">
              <a:lnSpc>
                <a:spcPts val="2333"/>
              </a:lnSpc>
              <a:spcBef>
                <a:spcPct val="0"/>
              </a:spcBef>
            </a:pPr>
            <a:r>
              <a:rPr lang="en-US" sz="2000" spc="33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ได้รับผลตอบแทนต่ำไป</a:t>
            </a:r>
          </a:p>
        </p:txBody>
      </p:sp>
      <p:sp>
        <p:nvSpPr>
          <p:cNvPr id="85" name="TextBox 39">
            <a:extLst>
              <a:ext uri="{FF2B5EF4-FFF2-40B4-BE49-F238E27FC236}">
                <a16:creationId xmlns:a16="http://schemas.microsoft.com/office/drawing/2014/main" id="{0E420E9A-5406-43B2-81A3-801F262AE81D}"/>
              </a:ext>
            </a:extLst>
          </p:cNvPr>
          <p:cNvSpPr txBox="1"/>
          <p:nvPr/>
        </p:nvSpPr>
        <p:spPr>
          <a:xfrm>
            <a:off x="9054066" y="5026282"/>
            <a:ext cx="2249339" cy="11830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2000" spc="33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หลายครั้งที่มิจฉาชีพ</a:t>
            </a:r>
            <a:br>
              <a:rPr lang="en-US" sz="2000" spc="33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en-US" sz="2000" spc="33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เล็งผู้สูงวัยไว้เป็นกลุ่มเป้าหมาย </a:t>
            </a:r>
            <a:br>
              <a:rPr lang="en-US" sz="2000" spc="33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en-US" sz="2000" spc="33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เพราะมีเงินก้อน</a:t>
            </a:r>
            <a:br>
              <a:rPr lang="en-US" sz="2000" spc="33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en-US" sz="2000" spc="33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จากกา</a:t>
            </a:r>
            <a:r>
              <a:rPr lang="th-TH" sz="2000" spc="33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</a:t>
            </a:r>
            <a:r>
              <a:rPr lang="en-US" sz="2000" spc="33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เกษียณ</a:t>
            </a:r>
          </a:p>
        </p:txBody>
      </p:sp>
      <p:pic>
        <p:nvPicPr>
          <p:cNvPr id="3" name="Picture 2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2F536F49-DB0B-40EF-83FC-4AAE1B65A8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16" y="2415746"/>
            <a:ext cx="1071607" cy="1559459"/>
          </a:xfrm>
          <a:prstGeom prst="rect">
            <a:avLst/>
          </a:prstGeom>
        </p:spPr>
      </p:pic>
      <p:pic>
        <p:nvPicPr>
          <p:cNvPr id="5" name="Picture 4" descr="A group of people wearing masks&#10;&#10;Description automatically generated with low confidence">
            <a:extLst>
              <a:ext uri="{FF2B5EF4-FFF2-40B4-BE49-F238E27FC236}">
                <a16:creationId xmlns:a16="http://schemas.microsoft.com/office/drawing/2014/main" id="{02D2B409-37DA-4B58-BDAD-9A8AD686A6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77" y="2347074"/>
            <a:ext cx="797501" cy="1558800"/>
          </a:xfrm>
          <a:prstGeom prst="rect">
            <a:avLst/>
          </a:prstGeom>
        </p:spPr>
      </p:pic>
      <p:pic>
        <p:nvPicPr>
          <p:cNvPr id="9" name="Picture 8" descr="A picture containing text, room, gambling house, scene&#10;&#10;Description automatically generated">
            <a:extLst>
              <a:ext uri="{FF2B5EF4-FFF2-40B4-BE49-F238E27FC236}">
                <a16:creationId xmlns:a16="http://schemas.microsoft.com/office/drawing/2014/main" id="{A2FCBB05-8955-40B7-94C8-FE658E822F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62" y="2276931"/>
            <a:ext cx="2219089" cy="155880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A5D9607D-0513-4105-8F2B-461CC4539A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842" y="2336023"/>
            <a:ext cx="1025959" cy="1558800"/>
          </a:xfrm>
          <a:prstGeom prst="rect">
            <a:avLst/>
          </a:prstGeom>
        </p:spPr>
      </p:pic>
      <p:pic>
        <p:nvPicPr>
          <p:cNvPr id="52" name="Graphic 51" descr="Badge 1 with solid fill">
            <a:extLst>
              <a:ext uri="{FF2B5EF4-FFF2-40B4-BE49-F238E27FC236}">
                <a16:creationId xmlns:a16="http://schemas.microsoft.com/office/drawing/2014/main" id="{26F8CC05-0676-466A-9E3F-E1F5F84C06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02516" y="1698006"/>
            <a:ext cx="606544" cy="606544"/>
          </a:xfrm>
          <a:prstGeom prst="rect">
            <a:avLst/>
          </a:prstGeom>
        </p:spPr>
      </p:pic>
      <p:pic>
        <p:nvPicPr>
          <p:cNvPr id="86" name="Graphic 85" descr="Badge with solid fill">
            <a:extLst>
              <a:ext uri="{FF2B5EF4-FFF2-40B4-BE49-F238E27FC236}">
                <a16:creationId xmlns:a16="http://schemas.microsoft.com/office/drawing/2014/main" id="{4AC22292-7DF7-4DF4-B976-29713045F3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89724" y="1698599"/>
            <a:ext cx="608400" cy="608400"/>
          </a:xfrm>
          <a:prstGeom prst="rect">
            <a:avLst/>
          </a:prstGeom>
        </p:spPr>
      </p:pic>
      <p:pic>
        <p:nvPicPr>
          <p:cNvPr id="19" name="Graphic 18" descr="Badge 3 with solid fill">
            <a:extLst>
              <a:ext uri="{FF2B5EF4-FFF2-40B4-BE49-F238E27FC236}">
                <a16:creationId xmlns:a16="http://schemas.microsoft.com/office/drawing/2014/main" id="{9D68D5CC-11C9-4D36-A4B3-0D86977637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146930" y="1688215"/>
            <a:ext cx="608400" cy="608400"/>
          </a:xfrm>
          <a:prstGeom prst="rect">
            <a:avLst/>
          </a:prstGeom>
        </p:spPr>
      </p:pic>
      <p:pic>
        <p:nvPicPr>
          <p:cNvPr id="21" name="Graphic 20" descr="Badge 4 with solid fill">
            <a:extLst>
              <a:ext uri="{FF2B5EF4-FFF2-40B4-BE49-F238E27FC236}">
                <a16:creationId xmlns:a16="http://schemas.microsoft.com/office/drawing/2014/main" id="{01DED475-CCF7-423C-AF6D-BE8B38619A1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829330" y="1688215"/>
            <a:ext cx="608400" cy="6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71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4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ออมได้จริงแต่ถึงเวลาเงินไม่พอใช้</a:t>
            </a:r>
          </a:p>
        </p:txBody>
      </p:sp>
      <p:grpSp>
        <p:nvGrpSpPr>
          <p:cNvPr id="49" name="Group 2">
            <a:extLst>
              <a:ext uri="{FF2B5EF4-FFF2-40B4-BE49-F238E27FC236}">
                <a16:creationId xmlns:a16="http://schemas.microsoft.com/office/drawing/2014/main" id="{85255A5E-3C00-4EFE-97C7-042F13911097}"/>
              </a:ext>
            </a:extLst>
          </p:cNvPr>
          <p:cNvGrpSpPr/>
          <p:nvPr/>
        </p:nvGrpSpPr>
        <p:grpSpPr>
          <a:xfrm>
            <a:off x="1439276" y="1110108"/>
            <a:ext cx="9313450" cy="569527"/>
            <a:chOff x="0" y="0"/>
            <a:chExt cx="5093217" cy="311455"/>
          </a:xfrm>
        </p:grpSpPr>
        <p:sp>
          <p:nvSpPr>
            <p:cNvPr id="50" name="Freeform 3">
              <a:extLst>
                <a:ext uri="{FF2B5EF4-FFF2-40B4-BE49-F238E27FC236}">
                  <a16:creationId xmlns:a16="http://schemas.microsoft.com/office/drawing/2014/main" id="{61A8E333-F8AF-4A68-914C-142294E3D14F}"/>
                </a:ext>
              </a:extLst>
            </p:cNvPr>
            <p:cNvSpPr/>
            <p:nvPr/>
          </p:nvSpPr>
          <p:spPr>
            <a:xfrm>
              <a:off x="0" y="-3810"/>
              <a:ext cx="5097027" cy="316535"/>
            </a:xfrm>
            <a:custGeom>
              <a:avLst/>
              <a:gdLst/>
              <a:ahLst/>
              <a:cxnLst/>
              <a:rect l="l" t="t" r="r" b="b"/>
              <a:pathLst>
                <a:path w="5097027" h="316535">
                  <a:moveTo>
                    <a:pt x="5084327" y="38100"/>
                  </a:moveTo>
                  <a:cubicBezTo>
                    <a:pt x="5083057" y="34290"/>
                    <a:pt x="5083057" y="30480"/>
                    <a:pt x="5083057" y="25400"/>
                  </a:cubicBezTo>
                  <a:cubicBezTo>
                    <a:pt x="5083057" y="11430"/>
                    <a:pt x="5079247" y="6350"/>
                    <a:pt x="5065277" y="5080"/>
                  </a:cubicBezTo>
                  <a:cubicBezTo>
                    <a:pt x="5010567" y="3810"/>
                    <a:pt x="4913075" y="0"/>
                    <a:pt x="4819643" y="5080"/>
                  </a:cubicBezTo>
                  <a:cubicBezTo>
                    <a:pt x="4644968" y="12700"/>
                    <a:pt x="4474356" y="13970"/>
                    <a:pt x="4299681" y="13970"/>
                  </a:cubicBezTo>
                  <a:cubicBezTo>
                    <a:pt x="4035637" y="13970"/>
                    <a:pt x="3775656" y="10160"/>
                    <a:pt x="3511612" y="8890"/>
                  </a:cubicBezTo>
                  <a:cubicBezTo>
                    <a:pt x="3381621" y="7620"/>
                    <a:pt x="3255693" y="7620"/>
                    <a:pt x="3125702" y="8890"/>
                  </a:cubicBezTo>
                  <a:cubicBezTo>
                    <a:pt x="2983525" y="8890"/>
                    <a:pt x="2845410" y="11430"/>
                    <a:pt x="2703232" y="12700"/>
                  </a:cubicBezTo>
                  <a:cubicBezTo>
                    <a:pt x="2597615" y="13970"/>
                    <a:pt x="2496060" y="12700"/>
                    <a:pt x="2390442" y="16510"/>
                  </a:cubicBezTo>
                  <a:cubicBezTo>
                    <a:pt x="2284825" y="20320"/>
                    <a:pt x="1825795" y="20320"/>
                    <a:pt x="1720178" y="19050"/>
                  </a:cubicBezTo>
                  <a:cubicBezTo>
                    <a:pt x="1655182" y="17780"/>
                    <a:pt x="1443947" y="21590"/>
                    <a:pt x="1378952" y="21590"/>
                  </a:cubicBezTo>
                  <a:cubicBezTo>
                    <a:pt x="1293646" y="21590"/>
                    <a:pt x="1204277" y="22860"/>
                    <a:pt x="1118970" y="21590"/>
                  </a:cubicBezTo>
                  <a:cubicBezTo>
                    <a:pt x="1017415" y="20320"/>
                    <a:pt x="915860" y="19050"/>
                    <a:pt x="814305" y="25400"/>
                  </a:cubicBezTo>
                  <a:cubicBezTo>
                    <a:pt x="712750" y="31750"/>
                    <a:pt x="611194" y="31750"/>
                    <a:pt x="509639" y="29210"/>
                  </a:cubicBezTo>
                  <a:cubicBezTo>
                    <a:pt x="404022" y="26670"/>
                    <a:pt x="302466" y="25400"/>
                    <a:pt x="196849" y="24130"/>
                  </a:cubicBezTo>
                  <a:cubicBezTo>
                    <a:pt x="131854" y="21590"/>
                    <a:pt x="62796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71179"/>
                    <a:pt x="3810" y="80839"/>
                    <a:pt x="2540" y="88440"/>
                  </a:cubicBezTo>
                  <a:cubicBezTo>
                    <a:pt x="1270" y="93824"/>
                    <a:pt x="2540" y="99050"/>
                    <a:pt x="2540" y="104434"/>
                  </a:cubicBezTo>
                  <a:cubicBezTo>
                    <a:pt x="3810" y="109343"/>
                    <a:pt x="5080" y="114252"/>
                    <a:pt x="6350" y="119161"/>
                  </a:cubicBezTo>
                  <a:cubicBezTo>
                    <a:pt x="7620" y="123912"/>
                    <a:pt x="6350" y="128663"/>
                    <a:pt x="7620" y="133414"/>
                  </a:cubicBezTo>
                  <a:cubicBezTo>
                    <a:pt x="8890" y="140698"/>
                    <a:pt x="10160" y="147983"/>
                    <a:pt x="11430" y="155267"/>
                  </a:cubicBezTo>
                  <a:cubicBezTo>
                    <a:pt x="11430" y="157959"/>
                    <a:pt x="11430" y="262160"/>
                    <a:pt x="11430" y="264852"/>
                  </a:cubicBezTo>
                  <a:cubicBezTo>
                    <a:pt x="11430" y="280975"/>
                    <a:pt x="15240" y="284785"/>
                    <a:pt x="31750" y="288595"/>
                  </a:cubicBezTo>
                  <a:cubicBezTo>
                    <a:pt x="43180" y="291135"/>
                    <a:pt x="54610" y="293675"/>
                    <a:pt x="79045" y="294945"/>
                  </a:cubicBezTo>
                  <a:cubicBezTo>
                    <a:pt x="245596" y="296215"/>
                    <a:pt x="412146" y="297485"/>
                    <a:pt x="578697" y="297485"/>
                  </a:cubicBezTo>
                  <a:cubicBezTo>
                    <a:pt x="615257" y="297485"/>
                    <a:pt x="651817" y="297485"/>
                    <a:pt x="688376" y="297485"/>
                  </a:cubicBezTo>
                  <a:cubicBezTo>
                    <a:pt x="806181" y="298755"/>
                    <a:pt x="919922" y="302565"/>
                    <a:pt x="1037726" y="300025"/>
                  </a:cubicBezTo>
                  <a:cubicBezTo>
                    <a:pt x="1163655" y="297485"/>
                    <a:pt x="1293646" y="298755"/>
                    <a:pt x="1419574" y="300025"/>
                  </a:cubicBezTo>
                  <a:cubicBezTo>
                    <a:pt x="1569876" y="301295"/>
                    <a:pt x="2223892" y="301295"/>
                    <a:pt x="2374193" y="301295"/>
                  </a:cubicBezTo>
                  <a:cubicBezTo>
                    <a:pt x="2500122" y="302565"/>
                    <a:pt x="2626051" y="301295"/>
                    <a:pt x="2751979" y="302565"/>
                  </a:cubicBezTo>
                  <a:cubicBezTo>
                    <a:pt x="2845410" y="302565"/>
                    <a:pt x="2938841" y="305105"/>
                    <a:pt x="3032272" y="303835"/>
                  </a:cubicBezTo>
                  <a:cubicBezTo>
                    <a:pt x="3227258" y="303835"/>
                    <a:pt x="3422244" y="301295"/>
                    <a:pt x="3617230" y="302565"/>
                  </a:cubicBezTo>
                  <a:cubicBezTo>
                    <a:pt x="3913771" y="303835"/>
                    <a:pt x="4210312" y="307645"/>
                    <a:pt x="4506854" y="310185"/>
                  </a:cubicBezTo>
                  <a:cubicBezTo>
                    <a:pt x="4604347" y="311455"/>
                    <a:pt x="4701840" y="310185"/>
                    <a:pt x="4799333" y="308915"/>
                  </a:cubicBezTo>
                  <a:cubicBezTo>
                    <a:pt x="4884639" y="307645"/>
                    <a:pt x="4969945" y="307645"/>
                    <a:pt x="5048767" y="313995"/>
                  </a:cubicBezTo>
                  <a:cubicBezTo>
                    <a:pt x="5061467" y="316535"/>
                    <a:pt x="5070357" y="310185"/>
                    <a:pt x="5071627" y="296215"/>
                  </a:cubicBezTo>
                  <a:cubicBezTo>
                    <a:pt x="5072897" y="280975"/>
                    <a:pt x="5074167" y="265735"/>
                    <a:pt x="5074167" y="263110"/>
                  </a:cubicBezTo>
                  <a:cubicBezTo>
                    <a:pt x="5076707" y="257726"/>
                    <a:pt x="5079247" y="150833"/>
                    <a:pt x="5081787" y="145449"/>
                  </a:cubicBezTo>
                  <a:cubicBezTo>
                    <a:pt x="5083057" y="143390"/>
                    <a:pt x="5083057" y="141332"/>
                    <a:pt x="5083057" y="139431"/>
                  </a:cubicBezTo>
                  <a:cubicBezTo>
                    <a:pt x="5084327" y="134047"/>
                    <a:pt x="5085597" y="128663"/>
                    <a:pt x="5086867" y="123120"/>
                  </a:cubicBezTo>
                  <a:cubicBezTo>
                    <a:pt x="5088137" y="116786"/>
                    <a:pt x="5088137" y="110610"/>
                    <a:pt x="5088137" y="104276"/>
                  </a:cubicBezTo>
                  <a:cubicBezTo>
                    <a:pt x="5088137" y="102217"/>
                    <a:pt x="5089407" y="100158"/>
                    <a:pt x="5089407" y="98258"/>
                  </a:cubicBezTo>
                  <a:cubicBezTo>
                    <a:pt x="5089407" y="93032"/>
                    <a:pt x="5088137" y="87965"/>
                    <a:pt x="5089407" y="82739"/>
                  </a:cubicBezTo>
                  <a:cubicBezTo>
                    <a:pt x="5093217" y="77355"/>
                    <a:pt x="5097027" y="69753"/>
                    <a:pt x="5084327" y="38100"/>
                  </a:cubicBezTo>
                  <a:close/>
                </a:path>
              </a:pathLst>
            </a:custGeom>
            <a:solidFill>
              <a:srgbClr val="FFD782"/>
            </a:solidFill>
          </p:spPr>
        </p:sp>
      </p:grpSp>
      <p:sp>
        <p:nvSpPr>
          <p:cNvPr id="59" name="TextBox 12">
            <a:extLst>
              <a:ext uri="{FF2B5EF4-FFF2-40B4-BE49-F238E27FC236}">
                <a16:creationId xmlns:a16="http://schemas.microsoft.com/office/drawing/2014/main" id="{D425007D-5F43-4952-B6E3-72F1B31A54CD}"/>
              </a:ext>
            </a:extLst>
          </p:cNvPr>
          <p:cNvSpPr txBox="1"/>
          <p:nvPr/>
        </p:nvSpPr>
        <p:spPr>
          <a:xfrm>
            <a:off x="1178958" y="1203736"/>
            <a:ext cx="9834085" cy="485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0"/>
              </a:lnSpc>
              <a:spcBef>
                <a:spcPct val="0"/>
              </a:spcBef>
            </a:pPr>
            <a:r>
              <a:rPr lang="en-US" sz="3867" spc="77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เราควรเริ่มเก็บเงินเพื่อชีวิตเกษียณเมื่อไหร่?</a:t>
            </a:r>
          </a:p>
        </p:txBody>
      </p:sp>
      <p:sp>
        <p:nvSpPr>
          <p:cNvPr id="60" name="TextBox 13">
            <a:extLst>
              <a:ext uri="{FF2B5EF4-FFF2-40B4-BE49-F238E27FC236}">
                <a16:creationId xmlns:a16="http://schemas.microsoft.com/office/drawing/2014/main" id="{8B898F32-8981-43D7-82C6-E43D43100AE0}"/>
              </a:ext>
            </a:extLst>
          </p:cNvPr>
          <p:cNvSpPr txBox="1"/>
          <p:nvPr/>
        </p:nvSpPr>
        <p:spPr>
          <a:xfrm>
            <a:off x="1551800" y="2159185"/>
            <a:ext cx="9088402" cy="416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3334" spc="67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คำตอบคือ...........</a:t>
            </a:r>
          </a:p>
        </p:txBody>
      </p:sp>
      <p:grpSp>
        <p:nvGrpSpPr>
          <p:cNvPr id="61" name="Group 14">
            <a:extLst>
              <a:ext uri="{FF2B5EF4-FFF2-40B4-BE49-F238E27FC236}">
                <a16:creationId xmlns:a16="http://schemas.microsoft.com/office/drawing/2014/main" id="{2914B1A0-1122-490C-A747-7D87F0E95D8A}"/>
              </a:ext>
            </a:extLst>
          </p:cNvPr>
          <p:cNvGrpSpPr/>
          <p:nvPr/>
        </p:nvGrpSpPr>
        <p:grpSpPr>
          <a:xfrm>
            <a:off x="3589670" y="3437260"/>
            <a:ext cx="4767129" cy="232576"/>
            <a:chOff x="0" y="0"/>
            <a:chExt cx="2499754" cy="121957"/>
          </a:xfrm>
        </p:grpSpPr>
        <p:sp>
          <p:nvSpPr>
            <p:cNvPr id="62" name="Freeform 15">
              <a:extLst>
                <a:ext uri="{FF2B5EF4-FFF2-40B4-BE49-F238E27FC236}">
                  <a16:creationId xmlns:a16="http://schemas.microsoft.com/office/drawing/2014/main" id="{9638ED7C-CA4C-4702-A319-0DACD2E5FBB5}"/>
                </a:ext>
              </a:extLst>
            </p:cNvPr>
            <p:cNvSpPr/>
            <p:nvPr/>
          </p:nvSpPr>
          <p:spPr>
            <a:xfrm>
              <a:off x="0" y="-3810"/>
              <a:ext cx="2503564" cy="127037"/>
            </a:xfrm>
            <a:custGeom>
              <a:avLst/>
              <a:gdLst/>
              <a:ahLst/>
              <a:cxnLst/>
              <a:rect l="l" t="t" r="r" b="b"/>
              <a:pathLst>
                <a:path w="2503564" h="127037">
                  <a:moveTo>
                    <a:pt x="2490864" y="38100"/>
                  </a:moveTo>
                  <a:cubicBezTo>
                    <a:pt x="2489594" y="34290"/>
                    <a:pt x="2489594" y="30480"/>
                    <a:pt x="2489594" y="25400"/>
                  </a:cubicBezTo>
                  <a:cubicBezTo>
                    <a:pt x="2489594" y="11430"/>
                    <a:pt x="2485784" y="6350"/>
                    <a:pt x="2471814" y="5080"/>
                  </a:cubicBezTo>
                  <a:cubicBezTo>
                    <a:pt x="2436395" y="3810"/>
                    <a:pt x="2389597" y="0"/>
                    <a:pt x="2344749" y="5080"/>
                  </a:cubicBezTo>
                  <a:cubicBezTo>
                    <a:pt x="2260903" y="12700"/>
                    <a:pt x="2179007" y="13970"/>
                    <a:pt x="2095161" y="13970"/>
                  </a:cubicBezTo>
                  <a:cubicBezTo>
                    <a:pt x="1968417" y="13970"/>
                    <a:pt x="1843623" y="10160"/>
                    <a:pt x="1716879" y="8890"/>
                  </a:cubicBezTo>
                  <a:cubicBezTo>
                    <a:pt x="1654482" y="7620"/>
                    <a:pt x="1594035" y="7620"/>
                    <a:pt x="1531638" y="8890"/>
                  </a:cubicBezTo>
                  <a:cubicBezTo>
                    <a:pt x="1463391" y="8890"/>
                    <a:pt x="1397094" y="11430"/>
                    <a:pt x="1328847" y="12700"/>
                  </a:cubicBezTo>
                  <a:cubicBezTo>
                    <a:pt x="1278150" y="13970"/>
                    <a:pt x="1229402" y="12700"/>
                    <a:pt x="1178704" y="16510"/>
                  </a:cubicBezTo>
                  <a:cubicBezTo>
                    <a:pt x="1128007" y="20320"/>
                    <a:pt x="907667" y="20320"/>
                    <a:pt x="856969" y="19050"/>
                  </a:cubicBezTo>
                  <a:cubicBezTo>
                    <a:pt x="825771" y="17780"/>
                    <a:pt x="724376" y="21590"/>
                    <a:pt x="693177" y="21590"/>
                  </a:cubicBezTo>
                  <a:cubicBezTo>
                    <a:pt x="652229" y="21590"/>
                    <a:pt x="609331" y="22860"/>
                    <a:pt x="568383" y="21590"/>
                  </a:cubicBezTo>
                  <a:cubicBezTo>
                    <a:pt x="519635" y="20320"/>
                    <a:pt x="470888" y="19050"/>
                    <a:pt x="422140" y="25400"/>
                  </a:cubicBezTo>
                  <a:cubicBezTo>
                    <a:pt x="373392" y="31750"/>
                    <a:pt x="324645" y="31750"/>
                    <a:pt x="275897" y="29210"/>
                  </a:cubicBezTo>
                  <a:cubicBezTo>
                    <a:pt x="225199" y="26670"/>
                    <a:pt x="176452" y="25400"/>
                    <a:pt x="125754" y="24130"/>
                  </a:cubicBezTo>
                  <a:cubicBezTo>
                    <a:pt x="94555" y="21590"/>
                    <a:pt x="61407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68057"/>
                    <a:pt x="3810" y="68432"/>
                    <a:pt x="2540" y="68727"/>
                  </a:cubicBezTo>
                  <a:cubicBezTo>
                    <a:pt x="1270" y="68936"/>
                    <a:pt x="2540" y="69139"/>
                    <a:pt x="2540" y="69349"/>
                  </a:cubicBezTo>
                  <a:cubicBezTo>
                    <a:pt x="3810" y="69539"/>
                    <a:pt x="5080" y="69730"/>
                    <a:pt x="6350" y="69921"/>
                  </a:cubicBezTo>
                  <a:cubicBezTo>
                    <a:pt x="7620" y="70105"/>
                    <a:pt x="6350" y="70290"/>
                    <a:pt x="7620" y="70474"/>
                  </a:cubicBezTo>
                  <a:cubicBezTo>
                    <a:pt x="8890" y="70757"/>
                    <a:pt x="10160" y="71040"/>
                    <a:pt x="11430" y="71323"/>
                  </a:cubicBezTo>
                  <a:cubicBezTo>
                    <a:pt x="11430" y="71428"/>
                    <a:pt x="11430" y="75476"/>
                    <a:pt x="11430" y="75580"/>
                  </a:cubicBezTo>
                  <a:cubicBezTo>
                    <a:pt x="11430" y="91477"/>
                    <a:pt x="15240" y="95287"/>
                    <a:pt x="31750" y="99097"/>
                  </a:cubicBezTo>
                  <a:cubicBezTo>
                    <a:pt x="43180" y="101637"/>
                    <a:pt x="54610" y="104177"/>
                    <a:pt x="69207" y="105447"/>
                  </a:cubicBezTo>
                  <a:cubicBezTo>
                    <a:pt x="149153" y="106717"/>
                    <a:pt x="229099" y="107987"/>
                    <a:pt x="309045" y="107987"/>
                  </a:cubicBezTo>
                  <a:cubicBezTo>
                    <a:pt x="326595" y="107987"/>
                    <a:pt x="344144" y="107987"/>
                    <a:pt x="361693" y="107987"/>
                  </a:cubicBezTo>
                  <a:cubicBezTo>
                    <a:pt x="418240" y="109257"/>
                    <a:pt x="472838" y="113067"/>
                    <a:pt x="529385" y="110527"/>
                  </a:cubicBezTo>
                  <a:cubicBezTo>
                    <a:pt x="589832" y="107987"/>
                    <a:pt x="652229" y="109257"/>
                    <a:pt x="712676" y="110527"/>
                  </a:cubicBezTo>
                  <a:cubicBezTo>
                    <a:pt x="784823" y="111797"/>
                    <a:pt x="1098758" y="111797"/>
                    <a:pt x="1170905" y="111797"/>
                  </a:cubicBezTo>
                  <a:cubicBezTo>
                    <a:pt x="1231352" y="113067"/>
                    <a:pt x="1291799" y="111797"/>
                    <a:pt x="1352246" y="113067"/>
                  </a:cubicBezTo>
                  <a:cubicBezTo>
                    <a:pt x="1397094" y="113067"/>
                    <a:pt x="1441942" y="115607"/>
                    <a:pt x="1486790" y="114337"/>
                  </a:cubicBezTo>
                  <a:cubicBezTo>
                    <a:pt x="1580386" y="114337"/>
                    <a:pt x="1673981" y="111797"/>
                    <a:pt x="1767577" y="113067"/>
                  </a:cubicBezTo>
                  <a:cubicBezTo>
                    <a:pt x="1909920" y="114337"/>
                    <a:pt x="2052263" y="118147"/>
                    <a:pt x="2194607" y="120687"/>
                  </a:cubicBezTo>
                  <a:cubicBezTo>
                    <a:pt x="2241404" y="121957"/>
                    <a:pt x="2288202" y="120687"/>
                    <a:pt x="2335000" y="119417"/>
                  </a:cubicBezTo>
                  <a:cubicBezTo>
                    <a:pt x="2375948" y="118147"/>
                    <a:pt x="2416896" y="118147"/>
                    <a:pt x="2455304" y="124497"/>
                  </a:cubicBezTo>
                  <a:cubicBezTo>
                    <a:pt x="2468004" y="127037"/>
                    <a:pt x="2476894" y="120687"/>
                    <a:pt x="2478164" y="106717"/>
                  </a:cubicBezTo>
                  <a:cubicBezTo>
                    <a:pt x="2479434" y="91477"/>
                    <a:pt x="2480704" y="76237"/>
                    <a:pt x="2480704" y="75513"/>
                  </a:cubicBezTo>
                  <a:cubicBezTo>
                    <a:pt x="2483244" y="75303"/>
                    <a:pt x="2485784" y="71151"/>
                    <a:pt x="2488324" y="70942"/>
                  </a:cubicBezTo>
                  <a:cubicBezTo>
                    <a:pt x="2489594" y="70862"/>
                    <a:pt x="2489594" y="70782"/>
                    <a:pt x="2489594" y="70708"/>
                  </a:cubicBezTo>
                  <a:cubicBezTo>
                    <a:pt x="2490864" y="70499"/>
                    <a:pt x="2492134" y="70290"/>
                    <a:pt x="2493404" y="70074"/>
                  </a:cubicBezTo>
                  <a:cubicBezTo>
                    <a:pt x="2494674" y="69828"/>
                    <a:pt x="2494674" y="69588"/>
                    <a:pt x="2494674" y="69342"/>
                  </a:cubicBezTo>
                  <a:cubicBezTo>
                    <a:pt x="2494674" y="69262"/>
                    <a:pt x="2495944" y="69182"/>
                    <a:pt x="2495944" y="69109"/>
                  </a:cubicBezTo>
                  <a:cubicBezTo>
                    <a:pt x="2495944" y="68906"/>
                    <a:pt x="2494674" y="68709"/>
                    <a:pt x="2495944" y="68506"/>
                  </a:cubicBezTo>
                  <a:cubicBezTo>
                    <a:pt x="2499754" y="68297"/>
                    <a:pt x="2503564" y="68001"/>
                    <a:pt x="2490864" y="38100"/>
                  </a:cubicBezTo>
                  <a:close/>
                </a:path>
              </a:pathLst>
            </a:custGeom>
            <a:solidFill>
              <a:srgbClr val="FABB35"/>
            </a:solidFill>
          </p:spPr>
        </p:sp>
      </p:grpSp>
      <p:sp>
        <p:nvSpPr>
          <p:cNvPr id="63" name="TextBox 16">
            <a:extLst>
              <a:ext uri="{FF2B5EF4-FFF2-40B4-BE49-F238E27FC236}">
                <a16:creationId xmlns:a16="http://schemas.microsoft.com/office/drawing/2014/main" id="{14C17129-427E-4042-B8EB-ED89C70A1FA0}"/>
              </a:ext>
            </a:extLst>
          </p:cNvPr>
          <p:cNvSpPr txBox="1"/>
          <p:nvPr/>
        </p:nvSpPr>
        <p:spPr>
          <a:xfrm>
            <a:off x="1356870" y="3154736"/>
            <a:ext cx="9478262" cy="525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4"/>
              </a:lnSpc>
              <a:spcBef>
                <a:spcPct val="0"/>
              </a:spcBef>
            </a:pPr>
            <a:r>
              <a:rPr lang="en-US" sz="4172" spc="83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เริ่มทันที "เมื่อมีรายได้"</a:t>
            </a:r>
          </a:p>
        </p:txBody>
      </p:sp>
      <p:grpSp>
        <p:nvGrpSpPr>
          <p:cNvPr id="66" name="Group 19">
            <a:extLst>
              <a:ext uri="{FF2B5EF4-FFF2-40B4-BE49-F238E27FC236}">
                <a16:creationId xmlns:a16="http://schemas.microsoft.com/office/drawing/2014/main" id="{36A26F80-B89E-42B4-8D14-CF5D67AC73AE}"/>
              </a:ext>
            </a:extLst>
          </p:cNvPr>
          <p:cNvGrpSpPr/>
          <p:nvPr/>
        </p:nvGrpSpPr>
        <p:grpSpPr>
          <a:xfrm>
            <a:off x="1551800" y="5360536"/>
            <a:ext cx="1406350" cy="217970"/>
            <a:chOff x="0" y="0"/>
            <a:chExt cx="737452" cy="114298"/>
          </a:xfrm>
        </p:grpSpPr>
        <p:sp>
          <p:nvSpPr>
            <p:cNvPr id="67" name="Freeform 20">
              <a:extLst>
                <a:ext uri="{FF2B5EF4-FFF2-40B4-BE49-F238E27FC236}">
                  <a16:creationId xmlns:a16="http://schemas.microsoft.com/office/drawing/2014/main" id="{7D7D49E9-25D8-4765-858A-7F4CE63BD8F6}"/>
                </a:ext>
              </a:extLst>
            </p:cNvPr>
            <p:cNvSpPr/>
            <p:nvPr/>
          </p:nvSpPr>
          <p:spPr>
            <a:xfrm>
              <a:off x="0" y="-3810"/>
              <a:ext cx="741262" cy="119378"/>
            </a:xfrm>
            <a:custGeom>
              <a:avLst/>
              <a:gdLst/>
              <a:ahLst/>
              <a:cxnLst/>
              <a:rect l="l" t="t" r="r" b="b"/>
              <a:pathLst>
                <a:path w="741262" h="119378">
                  <a:moveTo>
                    <a:pt x="728562" y="38100"/>
                  </a:moveTo>
                  <a:cubicBezTo>
                    <a:pt x="727292" y="34290"/>
                    <a:pt x="727292" y="30480"/>
                    <a:pt x="727292" y="25400"/>
                  </a:cubicBezTo>
                  <a:cubicBezTo>
                    <a:pt x="727292" y="11430"/>
                    <a:pt x="723482" y="6350"/>
                    <a:pt x="709512" y="5080"/>
                  </a:cubicBezTo>
                  <a:cubicBezTo>
                    <a:pt x="687201" y="3810"/>
                    <a:pt x="674852" y="0"/>
                    <a:pt x="663017" y="5080"/>
                  </a:cubicBezTo>
                  <a:cubicBezTo>
                    <a:pt x="640890" y="12700"/>
                    <a:pt x="619279" y="13970"/>
                    <a:pt x="597153" y="13970"/>
                  </a:cubicBezTo>
                  <a:cubicBezTo>
                    <a:pt x="563706" y="13970"/>
                    <a:pt x="530774" y="10160"/>
                    <a:pt x="497327" y="8890"/>
                  </a:cubicBezTo>
                  <a:cubicBezTo>
                    <a:pt x="480861" y="7620"/>
                    <a:pt x="464910" y="7620"/>
                    <a:pt x="448444" y="8890"/>
                  </a:cubicBezTo>
                  <a:cubicBezTo>
                    <a:pt x="430434" y="8890"/>
                    <a:pt x="412939" y="11430"/>
                    <a:pt x="394929" y="12700"/>
                  </a:cubicBezTo>
                  <a:cubicBezTo>
                    <a:pt x="381551" y="13970"/>
                    <a:pt x="368687" y="12700"/>
                    <a:pt x="355308" y="16510"/>
                  </a:cubicBezTo>
                  <a:cubicBezTo>
                    <a:pt x="341929" y="20320"/>
                    <a:pt x="283784" y="20320"/>
                    <a:pt x="270405" y="19050"/>
                  </a:cubicBezTo>
                  <a:cubicBezTo>
                    <a:pt x="262172" y="17780"/>
                    <a:pt x="235415" y="21590"/>
                    <a:pt x="227182" y="21590"/>
                  </a:cubicBezTo>
                  <a:cubicBezTo>
                    <a:pt x="216376" y="21590"/>
                    <a:pt x="205055" y="22860"/>
                    <a:pt x="194250" y="21590"/>
                  </a:cubicBezTo>
                  <a:cubicBezTo>
                    <a:pt x="181386" y="20320"/>
                    <a:pt x="168521" y="19050"/>
                    <a:pt x="155657" y="25400"/>
                  </a:cubicBezTo>
                  <a:cubicBezTo>
                    <a:pt x="142793" y="31750"/>
                    <a:pt x="129929" y="31750"/>
                    <a:pt x="117065" y="29210"/>
                  </a:cubicBezTo>
                  <a:cubicBezTo>
                    <a:pt x="103687" y="26670"/>
                    <a:pt x="90822" y="25400"/>
                    <a:pt x="77444" y="24130"/>
                  </a:cubicBezTo>
                  <a:cubicBezTo>
                    <a:pt x="69211" y="21590"/>
                    <a:pt x="60463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67930"/>
                    <a:pt x="3810" y="67930"/>
                    <a:pt x="2540" y="67930"/>
                  </a:cubicBezTo>
                  <a:cubicBezTo>
                    <a:pt x="1270" y="67930"/>
                    <a:pt x="2540" y="67930"/>
                    <a:pt x="2540" y="67930"/>
                  </a:cubicBezTo>
                  <a:cubicBezTo>
                    <a:pt x="3810" y="67930"/>
                    <a:pt x="5080" y="67930"/>
                    <a:pt x="6350" y="67930"/>
                  </a:cubicBezTo>
                  <a:cubicBezTo>
                    <a:pt x="7620" y="67930"/>
                    <a:pt x="6350" y="67930"/>
                    <a:pt x="7620" y="67930"/>
                  </a:cubicBezTo>
                  <a:cubicBezTo>
                    <a:pt x="8890" y="67930"/>
                    <a:pt x="10160" y="67930"/>
                    <a:pt x="11430" y="67930"/>
                  </a:cubicBezTo>
                  <a:cubicBezTo>
                    <a:pt x="11430" y="67930"/>
                    <a:pt x="11430" y="67930"/>
                    <a:pt x="11430" y="67930"/>
                  </a:cubicBezTo>
                  <a:cubicBezTo>
                    <a:pt x="11430" y="83818"/>
                    <a:pt x="15240" y="87628"/>
                    <a:pt x="31750" y="91438"/>
                  </a:cubicBezTo>
                  <a:cubicBezTo>
                    <a:pt x="43180" y="93978"/>
                    <a:pt x="54610" y="96518"/>
                    <a:pt x="62521" y="97788"/>
                  </a:cubicBezTo>
                  <a:cubicBezTo>
                    <a:pt x="83619" y="99058"/>
                    <a:pt x="104716" y="100328"/>
                    <a:pt x="125813" y="100328"/>
                  </a:cubicBezTo>
                  <a:cubicBezTo>
                    <a:pt x="130444" y="100328"/>
                    <a:pt x="135075" y="100328"/>
                    <a:pt x="139706" y="100328"/>
                  </a:cubicBezTo>
                  <a:cubicBezTo>
                    <a:pt x="154628" y="101598"/>
                    <a:pt x="169036" y="105408"/>
                    <a:pt x="183958" y="102868"/>
                  </a:cubicBezTo>
                  <a:cubicBezTo>
                    <a:pt x="199910" y="100328"/>
                    <a:pt x="216376" y="101598"/>
                    <a:pt x="232327" y="102868"/>
                  </a:cubicBezTo>
                  <a:cubicBezTo>
                    <a:pt x="251366" y="104138"/>
                    <a:pt x="334211" y="104138"/>
                    <a:pt x="353250" y="104138"/>
                  </a:cubicBezTo>
                  <a:cubicBezTo>
                    <a:pt x="369201" y="105408"/>
                    <a:pt x="385153" y="104138"/>
                    <a:pt x="401104" y="105408"/>
                  </a:cubicBezTo>
                  <a:cubicBezTo>
                    <a:pt x="412939" y="105408"/>
                    <a:pt x="424774" y="107948"/>
                    <a:pt x="436609" y="106678"/>
                  </a:cubicBezTo>
                  <a:cubicBezTo>
                    <a:pt x="461308" y="106678"/>
                    <a:pt x="486007" y="104138"/>
                    <a:pt x="510706" y="105408"/>
                  </a:cubicBezTo>
                  <a:cubicBezTo>
                    <a:pt x="548269" y="106678"/>
                    <a:pt x="585832" y="110488"/>
                    <a:pt x="623395" y="113028"/>
                  </a:cubicBezTo>
                  <a:cubicBezTo>
                    <a:pt x="635745" y="114298"/>
                    <a:pt x="648094" y="113028"/>
                    <a:pt x="660444" y="111758"/>
                  </a:cubicBezTo>
                  <a:cubicBezTo>
                    <a:pt x="671250" y="110488"/>
                    <a:pt x="682055" y="110488"/>
                    <a:pt x="693002" y="116838"/>
                  </a:cubicBezTo>
                  <a:cubicBezTo>
                    <a:pt x="705702" y="119378"/>
                    <a:pt x="714592" y="113028"/>
                    <a:pt x="715862" y="99058"/>
                  </a:cubicBezTo>
                  <a:cubicBezTo>
                    <a:pt x="717132" y="83818"/>
                    <a:pt x="718402" y="68578"/>
                    <a:pt x="718402" y="67930"/>
                  </a:cubicBezTo>
                  <a:cubicBezTo>
                    <a:pt x="720942" y="67930"/>
                    <a:pt x="723482" y="67930"/>
                    <a:pt x="726022" y="67930"/>
                  </a:cubicBezTo>
                  <a:cubicBezTo>
                    <a:pt x="727292" y="67930"/>
                    <a:pt x="727292" y="67930"/>
                    <a:pt x="727292" y="67930"/>
                  </a:cubicBezTo>
                  <a:cubicBezTo>
                    <a:pt x="728562" y="67930"/>
                    <a:pt x="729832" y="67930"/>
                    <a:pt x="731102" y="67930"/>
                  </a:cubicBezTo>
                  <a:cubicBezTo>
                    <a:pt x="732372" y="67930"/>
                    <a:pt x="732372" y="67930"/>
                    <a:pt x="732372" y="67930"/>
                  </a:cubicBezTo>
                  <a:cubicBezTo>
                    <a:pt x="732372" y="67930"/>
                    <a:pt x="733642" y="67930"/>
                    <a:pt x="733642" y="67930"/>
                  </a:cubicBezTo>
                  <a:cubicBezTo>
                    <a:pt x="733642" y="67930"/>
                    <a:pt x="732372" y="67930"/>
                    <a:pt x="733642" y="67930"/>
                  </a:cubicBezTo>
                  <a:cubicBezTo>
                    <a:pt x="737452" y="67930"/>
                    <a:pt x="741262" y="67930"/>
                    <a:pt x="728562" y="38100"/>
                  </a:cubicBezTo>
                  <a:close/>
                </a:path>
              </a:pathLst>
            </a:custGeom>
            <a:solidFill>
              <a:srgbClr val="F9C1A5"/>
            </a:solidFill>
          </p:spPr>
        </p:sp>
      </p:grpSp>
      <p:sp>
        <p:nvSpPr>
          <p:cNvPr id="68" name="TextBox 21">
            <a:extLst>
              <a:ext uri="{FF2B5EF4-FFF2-40B4-BE49-F238E27FC236}">
                <a16:creationId xmlns:a16="http://schemas.microsoft.com/office/drawing/2014/main" id="{0B498AAD-97BC-4A81-8F48-9AF131A44DD0}"/>
              </a:ext>
            </a:extLst>
          </p:cNvPr>
          <p:cNvSpPr txBox="1"/>
          <p:nvPr/>
        </p:nvSpPr>
        <p:spPr>
          <a:xfrm>
            <a:off x="1439275" y="5100706"/>
            <a:ext cx="1667363" cy="450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3200" b="1" spc="47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มีเวลามาก</a:t>
            </a:r>
          </a:p>
        </p:txBody>
      </p:sp>
      <p:sp>
        <p:nvSpPr>
          <p:cNvPr id="69" name="TextBox 22">
            <a:extLst>
              <a:ext uri="{FF2B5EF4-FFF2-40B4-BE49-F238E27FC236}">
                <a16:creationId xmlns:a16="http://schemas.microsoft.com/office/drawing/2014/main" id="{3D1EC4C2-1573-46EF-9973-D60D2B2E726D}"/>
              </a:ext>
            </a:extLst>
          </p:cNvPr>
          <p:cNvSpPr txBox="1"/>
          <p:nvPr/>
        </p:nvSpPr>
        <p:spPr>
          <a:xfrm>
            <a:off x="1439276" y="4120743"/>
            <a:ext cx="9088402" cy="416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3334" spc="67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เพราะ................</a:t>
            </a:r>
          </a:p>
        </p:txBody>
      </p:sp>
      <p:sp>
        <p:nvSpPr>
          <p:cNvPr id="70" name="TextBox 23">
            <a:extLst>
              <a:ext uri="{FF2B5EF4-FFF2-40B4-BE49-F238E27FC236}">
                <a16:creationId xmlns:a16="http://schemas.microsoft.com/office/drawing/2014/main" id="{3F246E8B-82B7-4713-8A52-090B8886AD91}"/>
              </a:ext>
            </a:extLst>
          </p:cNvPr>
          <p:cNvSpPr txBox="1"/>
          <p:nvPr/>
        </p:nvSpPr>
        <p:spPr>
          <a:xfrm>
            <a:off x="949765" y="5723853"/>
            <a:ext cx="2435387" cy="88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  <a:spcBef>
                <a:spcPct val="0"/>
              </a:spcBef>
            </a:pPr>
            <a:r>
              <a:rPr lang="en-US" sz="1800" spc="33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เริ่มก่อนไม่กดดัน ใช้เงินต้นในการออมหรือลงทุนน้อยกว่า แถมยังช่วยให้วางแผนได้อย่างรัดกุมอีกด้วย</a:t>
            </a:r>
          </a:p>
        </p:txBody>
      </p:sp>
      <p:grpSp>
        <p:nvGrpSpPr>
          <p:cNvPr id="72" name="Group 25">
            <a:extLst>
              <a:ext uri="{FF2B5EF4-FFF2-40B4-BE49-F238E27FC236}">
                <a16:creationId xmlns:a16="http://schemas.microsoft.com/office/drawing/2014/main" id="{10A5D8B2-744B-4E32-A030-88C37A89FA3E}"/>
              </a:ext>
            </a:extLst>
          </p:cNvPr>
          <p:cNvGrpSpPr/>
          <p:nvPr/>
        </p:nvGrpSpPr>
        <p:grpSpPr>
          <a:xfrm>
            <a:off x="4577126" y="5333751"/>
            <a:ext cx="2387309" cy="217970"/>
            <a:chOff x="0" y="0"/>
            <a:chExt cx="1251841" cy="114298"/>
          </a:xfrm>
        </p:grpSpPr>
        <p:sp>
          <p:nvSpPr>
            <p:cNvPr id="73" name="Freeform 26">
              <a:extLst>
                <a:ext uri="{FF2B5EF4-FFF2-40B4-BE49-F238E27FC236}">
                  <a16:creationId xmlns:a16="http://schemas.microsoft.com/office/drawing/2014/main" id="{7A72AAD3-5BCE-4161-A8BA-F7F0C4918541}"/>
                </a:ext>
              </a:extLst>
            </p:cNvPr>
            <p:cNvSpPr/>
            <p:nvPr/>
          </p:nvSpPr>
          <p:spPr>
            <a:xfrm>
              <a:off x="0" y="-3810"/>
              <a:ext cx="1255651" cy="119378"/>
            </a:xfrm>
            <a:custGeom>
              <a:avLst/>
              <a:gdLst/>
              <a:ahLst/>
              <a:cxnLst/>
              <a:rect l="l" t="t" r="r" b="b"/>
              <a:pathLst>
                <a:path w="1255651" h="119378">
                  <a:moveTo>
                    <a:pt x="1242951" y="38100"/>
                  </a:moveTo>
                  <a:cubicBezTo>
                    <a:pt x="1241681" y="34290"/>
                    <a:pt x="1241681" y="30480"/>
                    <a:pt x="1241681" y="25400"/>
                  </a:cubicBezTo>
                  <a:cubicBezTo>
                    <a:pt x="1241681" y="11430"/>
                    <a:pt x="1237871" y="6350"/>
                    <a:pt x="1223901" y="5080"/>
                  </a:cubicBezTo>
                  <a:cubicBezTo>
                    <a:pt x="1197764" y="3810"/>
                    <a:pt x="1175359" y="0"/>
                    <a:pt x="1153888" y="5080"/>
                  </a:cubicBezTo>
                  <a:cubicBezTo>
                    <a:pt x="1113747" y="12700"/>
                    <a:pt x="1074539" y="13970"/>
                    <a:pt x="1034398" y="13970"/>
                  </a:cubicBezTo>
                  <a:cubicBezTo>
                    <a:pt x="973719" y="13970"/>
                    <a:pt x="913974" y="10160"/>
                    <a:pt x="853295" y="8890"/>
                  </a:cubicBezTo>
                  <a:cubicBezTo>
                    <a:pt x="823423" y="7620"/>
                    <a:pt x="794484" y="7620"/>
                    <a:pt x="764611" y="8890"/>
                  </a:cubicBezTo>
                  <a:cubicBezTo>
                    <a:pt x="731938" y="8890"/>
                    <a:pt x="700198" y="11430"/>
                    <a:pt x="667525" y="12700"/>
                  </a:cubicBezTo>
                  <a:cubicBezTo>
                    <a:pt x="643254" y="13970"/>
                    <a:pt x="619916" y="12700"/>
                    <a:pt x="595644" y="16510"/>
                  </a:cubicBezTo>
                  <a:cubicBezTo>
                    <a:pt x="571373" y="20320"/>
                    <a:pt x="465885" y="20320"/>
                    <a:pt x="441614" y="19050"/>
                  </a:cubicBezTo>
                  <a:cubicBezTo>
                    <a:pt x="426678" y="17780"/>
                    <a:pt x="378135" y="21590"/>
                    <a:pt x="363198" y="21590"/>
                  </a:cubicBezTo>
                  <a:cubicBezTo>
                    <a:pt x="343595" y="21590"/>
                    <a:pt x="323057" y="22860"/>
                    <a:pt x="303453" y="21590"/>
                  </a:cubicBezTo>
                  <a:cubicBezTo>
                    <a:pt x="280115" y="20320"/>
                    <a:pt x="256777" y="19050"/>
                    <a:pt x="233440" y="25400"/>
                  </a:cubicBezTo>
                  <a:cubicBezTo>
                    <a:pt x="210102" y="31750"/>
                    <a:pt x="186764" y="31750"/>
                    <a:pt x="163426" y="29210"/>
                  </a:cubicBezTo>
                  <a:cubicBezTo>
                    <a:pt x="139154" y="26670"/>
                    <a:pt x="115816" y="25400"/>
                    <a:pt x="91545" y="24130"/>
                  </a:cubicBezTo>
                  <a:cubicBezTo>
                    <a:pt x="76608" y="21590"/>
                    <a:pt x="60739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67930"/>
                    <a:pt x="3810" y="67930"/>
                    <a:pt x="2540" y="67930"/>
                  </a:cubicBezTo>
                  <a:cubicBezTo>
                    <a:pt x="1270" y="67930"/>
                    <a:pt x="2540" y="67930"/>
                    <a:pt x="2540" y="67930"/>
                  </a:cubicBezTo>
                  <a:cubicBezTo>
                    <a:pt x="3810" y="67930"/>
                    <a:pt x="5080" y="67930"/>
                    <a:pt x="6350" y="67930"/>
                  </a:cubicBezTo>
                  <a:cubicBezTo>
                    <a:pt x="7620" y="67930"/>
                    <a:pt x="6350" y="67930"/>
                    <a:pt x="7620" y="67930"/>
                  </a:cubicBezTo>
                  <a:cubicBezTo>
                    <a:pt x="8890" y="67930"/>
                    <a:pt x="10160" y="67930"/>
                    <a:pt x="11430" y="67930"/>
                  </a:cubicBezTo>
                  <a:cubicBezTo>
                    <a:pt x="11430" y="67930"/>
                    <a:pt x="11430" y="67930"/>
                    <a:pt x="11430" y="67930"/>
                  </a:cubicBezTo>
                  <a:cubicBezTo>
                    <a:pt x="11430" y="83818"/>
                    <a:pt x="15240" y="87628"/>
                    <a:pt x="31750" y="91438"/>
                  </a:cubicBezTo>
                  <a:cubicBezTo>
                    <a:pt x="43180" y="93978"/>
                    <a:pt x="54610" y="96518"/>
                    <a:pt x="64473" y="97788"/>
                  </a:cubicBezTo>
                  <a:cubicBezTo>
                    <a:pt x="102747" y="99058"/>
                    <a:pt x="141021" y="100328"/>
                    <a:pt x="179296" y="100328"/>
                  </a:cubicBezTo>
                  <a:cubicBezTo>
                    <a:pt x="187697" y="100328"/>
                    <a:pt x="196099" y="100328"/>
                    <a:pt x="204501" y="100328"/>
                  </a:cubicBezTo>
                  <a:cubicBezTo>
                    <a:pt x="231573" y="101598"/>
                    <a:pt x="257711" y="105408"/>
                    <a:pt x="284783" y="102868"/>
                  </a:cubicBezTo>
                  <a:cubicBezTo>
                    <a:pt x="313722" y="100328"/>
                    <a:pt x="343595" y="101598"/>
                    <a:pt x="372534" y="102868"/>
                  </a:cubicBezTo>
                  <a:cubicBezTo>
                    <a:pt x="407074" y="104138"/>
                    <a:pt x="557370" y="104138"/>
                    <a:pt x="591910" y="104138"/>
                  </a:cubicBezTo>
                  <a:cubicBezTo>
                    <a:pt x="620850" y="105408"/>
                    <a:pt x="649789" y="104138"/>
                    <a:pt x="678728" y="105408"/>
                  </a:cubicBezTo>
                  <a:cubicBezTo>
                    <a:pt x="700198" y="105408"/>
                    <a:pt x="721669" y="107948"/>
                    <a:pt x="743140" y="106678"/>
                  </a:cubicBezTo>
                  <a:cubicBezTo>
                    <a:pt x="787949" y="106678"/>
                    <a:pt x="832758" y="104138"/>
                    <a:pt x="877567" y="105408"/>
                  </a:cubicBezTo>
                  <a:cubicBezTo>
                    <a:pt x="945714" y="106678"/>
                    <a:pt x="1013860" y="110488"/>
                    <a:pt x="1082007" y="113028"/>
                  </a:cubicBezTo>
                  <a:cubicBezTo>
                    <a:pt x="1104412" y="114298"/>
                    <a:pt x="1126816" y="113028"/>
                    <a:pt x="1149221" y="111758"/>
                  </a:cubicBezTo>
                  <a:cubicBezTo>
                    <a:pt x="1168824" y="110488"/>
                    <a:pt x="1188428" y="110488"/>
                    <a:pt x="1207391" y="116838"/>
                  </a:cubicBezTo>
                  <a:cubicBezTo>
                    <a:pt x="1220091" y="119378"/>
                    <a:pt x="1228981" y="113028"/>
                    <a:pt x="1230251" y="99058"/>
                  </a:cubicBezTo>
                  <a:cubicBezTo>
                    <a:pt x="1231521" y="83818"/>
                    <a:pt x="1232791" y="68578"/>
                    <a:pt x="1232791" y="67930"/>
                  </a:cubicBezTo>
                  <a:cubicBezTo>
                    <a:pt x="1235331" y="67930"/>
                    <a:pt x="1237871" y="67930"/>
                    <a:pt x="1240411" y="67930"/>
                  </a:cubicBezTo>
                  <a:cubicBezTo>
                    <a:pt x="1241681" y="67930"/>
                    <a:pt x="1241681" y="67930"/>
                    <a:pt x="1241681" y="67930"/>
                  </a:cubicBezTo>
                  <a:cubicBezTo>
                    <a:pt x="1242951" y="67930"/>
                    <a:pt x="1244221" y="67930"/>
                    <a:pt x="1245491" y="67930"/>
                  </a:cubicBezTo>
                  <a:cubicBezTo>
                    <a:pt x="1246761" y="67930"/>
                    <a:pt x="1246761" y="67930"/>
                    <a:pt x="1246761" y="67930"/>
                  </a:cubicBezTo>
                  <a:cubicBezTo>
                    <a:pt x="1246761" y="67930"/>
                    <a:pt x="1248031" y="67930"/>
                    <a:pt x="1248031" y="67930"/>
                  </a:cubicBezTo>
                  <a:cubicBezTo>
                    <a:pt x="1248031" y="67930"/>
                    <a:pt x="1246761" y="67930"/>
                    <a:pt x="1248031" y="67930"/>
                  </a:cubicBezTo>
                  <a:cubicBezTo>
                    <a:pt x="1251841" y="67930"/>
                    <a:pt x="1255651" y="67930"/>
                    <a:pt x="1242951" y="38100"/>
                  </a:cubicBezTo>
                  <a:close/>
                </a:path>
              </a:pathLst>
            </a:custGeom>
            <a:solidFill>
              <a:srgbClr val="F9C1A5"/>
            </a:solidFill>
          </p:spPr>
        </p:sp>
      </p:grpSp>
      <p:sp>
        <p:nvSpPr>
          <p:cNvPr id="74" name="TextBox 27">
            <a:extLst>
              <a:ext uri="{FF2B5EF4-FFF2-40B4-BE49-F238E27FC236}">
                <a16:creationId xmlns:a16="http://schemas.microsoft.com/office/drawing/2014/main" id="{F893E927-0269-4030-8E70-500E47D2A8AC}"/>
              </a:ext>
            </a:extLst>
          </p:cNvPr>
          <p:cNvSpPr txBox="1"/>
          <p:nvPr/>
        </p:nvSpPr>
        <p:spPr>
          <a:xfrm>
            <a:off x="4555662" y="5100706"/>
            <a:ext cx="2408773" cy="450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3200" b="1" spc="47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ค่าใช้จ่ายยังไม่มาก</a:t>
            </a:r>
          </a:p>
        </p:txBody>
      </p:sp>
      <p:grpSp>
        <p:nvGrpSpPr>
          <p:cNvPr id="75" name="Group 28">
            <a:extLst>
              <a:ext uri="{FF2B5EF4-FFF2-40B4-BE49-F238E27FC236}">
                <a16:creationId xmlns:a16="http://schemas.microsoft.com/office/drawing/2014/main" id="{E88942DB-4768-4CA0-91ED-14E5295B4697}"/>
              </a:ext>
            </a:extLst>
          </p:cNvPr>
          <p:cNvGrpSpPr/>
          <p:nvPr/>
        </p:nvGrpSpPr>
        <p:grpSpPr>
          <a:xfrm>
            <a:off x="8246269" y="5333751"/>
            <a:ext cx="2855465" cy="217970"/>
            <a:chOff x="0" y="0"/>
            <a:chExt cx="1497329" cy="114298"/>
          </a:xfrm>
        </p:grpSpPr>
        <p:sp>
          <p:nvSpPr>
            <p:cNvPr id="76" name="Freeform 29">
              <a:extLst>
                <a:ext uri="{FF2B5EF4-FFF2-40B4-BE49-F238E27FC236}">
                  <a16:creationId xmlns:a16="http://schemas.microsoft.com/office/drawing/2014/main" id="{FF7B647D-649D-494A-ABD8-BECA3E69628D}"/>
                </a:ext>
              </a:extLst>
            </p:cNvPr>
            <p:cNvSpPr/>
            <p:nvPr/>
          </p:nvSpPr>
          <p:spPr>
            <a:xfrm>
              <a:off x="0" y="-3810"/>
              <a:ext cx="1501139" cy="119378"/>
            </a:xfrm>
            <a:custGeom>
              <a:avLst/>
              <a:gdLst/>
              <a:ahLst/>
              <a:cxnLst/>
              <a:rect l="l" t="t" r="r" b="b"/>
              <a:pathLst>
                <a:path w="1501139" h="119378">
                  <a:moveTo>
                    <a:pt x="1488439" y="38100"/>
                  </a:moveTo>
                  <a:cubicBezTo>
                    <a:pt x="1487169" y="34290"/>
                    <a:pt x="1487169" y="30480"/>
                    <a:pt x="1487169" y="25400"/>
                  </a:cubicBezTo>
                  <a:cubicBezTo>
                    <a:pt x="1487169" y="11430"/>
                    <a:pt x="1483359" y="6350"/>
                    <a:pt x="1469389" y="5080"/>
                  </a:cubicBezTo>
                  <a:cubicBezTo>
                    <a:pt x="1441426" y="3810"/>
                    <a:pt x="1414223" y="0"/>
                    <a:pt x="1388153" y="5080"/>
                  </a:cubicBezTo>
                  <a:cubicBezTo>
                    <a:pt x="1339414" y="12700"/>
                    <a:pt x="1291809" y="13970"/>
                    <a:pt x="1243070" y="13970"/>
                  </a:cubicBezTo>
                  <a:cubicBezTo>
                    <a:pt x="1169395" y="13970"/>
                    <a:pt x="1096853" y="10160"/>
                    <a:pt x="1023179" y="8890"/>
                  </a:cubicBezTo>
                  <a:cubicBezTo>
                    <a:pt x="986908" y="7620"/>
                    <a:pt x="951770" y="7620"/>
                    <a:pt x="915500" y="8890"/>
                  </a:cubicBezTo>
                  <a:cubicBezTo>
                    <a:pt x="875829" y="8890"/>
                    <a:pt x="837291" y="11430"/>
                    <a:pt x="797620" y="12700"/>
                  </a:cubicBezTo>
                  <a:cubicBezTo>
                    <a:pt x="768150" y="13970"/>
                    <a:pt x="739813" y="12700"/>
                    <a:pt x="710343" y="16510"/>
                  </a:cubicBezTo>
                  <a:cubicBezTo>
                    <a:pt x="680873" y="20320"/>
                    <a:pt x="552792" y="20320"/>
                    <a:pt x="523322" y="19050"/>
                  </a:cubicBezTo>
                  <a:cubicBezTo>
                    <a:pt x="505187" y="17780"/>
                    <a:pt x="446247" y="21590"/>
                    <a:pt x="428112" y="21590"/>
                  </a:cubicBezTo>
                  <a:cubicBezTo>
                    <a:pt x="404309" y="21590"/>
                    <a:pt x="379373" y="22860"/>
                    <a:pt x="355570" y="21590"/>
                  </a:cubicBezTo>
                  <a:cubicBezTo>
                    <a:pt x="327233" y="20320"/>
                    <a:pt x="298897" y="19050"/>
                    <a:pt x="270560" y="25400"/>
                  </a:cubicBezTo>
                  <a:cubicBezTo>
                    <a:pt x="242224" y="31750"/>
                    <a:pt x="213887" y="31750"/>
                    <a:pt x="185551" y="29210"/>
                  </a:cubicBezTo>
                  <a:cubicBezTo>
                    <a:pt x="156081" y="26670"/>
                    <a:pt x="127744" y="25400"/>
                    <a:pt x="98274" y="24130"/>
                  </a:cubicBezTo>
                  <a:cubicBezTo>
                    <a:pt x="80139" y="21590"/>
                    <a:pt x="60870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67930"/>
                    <a:pt x="3810" y="67930"/>
                    <a:pt x="2540" y="67930"/>
                  </a:cubicBezTo>
                  <a:cubicBezTo>
                    <a:pt x="1270" y="67930"/>
                    <a:pt x="2540" y="67930"/>
                    <a:pt x="2540" y="67930"/>
                  </a:cubicBezTo>
                  <a:cubicBezTo>
                    <a:pt x="3810" y="67930"/>
                    <a:pt x="5080" y="67930"/>
                    <a:pt x="6350" y="67930"/>
                  </a:cubicBezTo>
                  <a:cubicBezTo>
                    <a:pt x="7620" y="67930"/>
                    <a:pt x="6350" y="67930"/>
                    <a:pt x="7620" y="67930"/>
                  </a:cubicBezTo>
                  <a:cubicBezTo>
                    <a:pt x="8890" y="67930"/>
                    <a:pt x="10160" y="67930"/>
                    <a:pt x="11430" y="67930"/>
                  </a:cubicBezTo>
                  <a:cubicBezTo>
                    <a:pt x="11430" y="67930"/>
                    <a:pt x="11430" y="67930"/>
                    <a:pt x="11430" y="67930"/>
                  </a:cubicBezTo>
                  <a:cubicBezTo>
                    <a:pt x="11430" y="83818"/>
                    <a:pt x="15240" y="87628"/>
                    <a:pt x="31750" y="91438"/>
                  </a:cubicBezTo>
                  <a:cubicBezTo>
                    <a:pt x="43180" y="93978"/>
                    <a:pt x="54610" y="96518"/>
                    <a:pt x="65404" y="97788"/>
                  </a:cubicBezTo>
                  <a:cubicBezTo>
                    <a:pt x="111876" y="99058"/>
                    <a:pt x="158348" y="100328"/>
                    <a:pt x="204820" y="100328"/>
                  </a:cubicBezTo>
                  <a:cubicBezTo>
                    <a:pt x="215021" y="100328"/>
                    <a:pt x="225222" y="100328"/>
                    <a:pt x="235423" y="100328"/>
                  </a:cubicBezTo>
                  <a:cubicBezTo>
                    <a:pt x="268294" y="101598"/>
                    <a:pt x="300030" y="105408"/>
                    <a:pt x="332901" y="102868"/>
                  </a:cubicBezTo>
                  <a:cubicBezTo>
                    <a:pt x="368038" y="100328"/>
                    <a:pt x="404309" y="101598"/>
                    <a:pt x="439446" y="102868"/>
                  </a:cubicBezTo>
                  <a:cubicBezTo>
                    <a:pt x="481384" y="104138"/>
                    <a:pt x="663871" y="104138"/>
                    <a:pt x="705810" y="104138"/>
                  </a:cubicBezTo>
                  <a:cubicBezTo>
                    <a:pt x="740947" y="105408"/>
                    <a:pt x="776084" y="104138"/>
                    <a:pt x="811221" y="105408"/>
                  </a:cubicBezTo>
                  <a:cubicBezTo>
                    <a:pt x="837291" y="105408"/>
                    <a:pt x="863361" y="107948"/>
                    <a:pt x="889430" y="106678"/>
                  </a:cubicBezTo>
                  <a:cubicBezTo>
                    <a:pt x="943836" y="106678"/>
                    <a:pt x="998242" y="104138"/>
                    <a:pt x="1052649" y="105408"/>
                  </a:cubicBezTo>
                  <a:cubicBezTo>
                    <a:pt x="1135391" y="106678"/>
                    <a:pt x="1218134" y="110488"/>
                    <a:pt x="1300877" y="113028"/>
                  </a:cubicBezTo>
                  <a:cubicBezTo>
                    <a:pt x="1328080" y="114298"/>
                    <a:pt x="1355283" y="113028"/>
                    <a:pt x="1382486" y="111758"/>
                  </a:cubicBezTo>
                  <a:cubicBezTo>
                    <a:pt x="1406288" y="110488"/>
                    <a:pt x="1430091" y="110488"/>
                    <a:pt x="1452879" y="116838"/>
                  </a:cubicBezTo>
                  <a:cubicBezTo>
                    <a:pt x="1465579" y="119378"/>
                    <a:pt x="1474469" y="113028"/>
                    <a:pt x="1475739" y="99058"/>
                  </a:cubicBezTo>
                  <a:cubicBezTo>
                    <a:pt x="1477009" y="83818"/>
                    <a:pt x="1478279" y="68578"/>
                    <a:pt x="1478279" y="67930"/>
                  </a:cubicBezTo>
                  <a:cubicBezTo>
                    <a:pt x="1480819" y="67930"/>
                    <a:pt x="1483359" y="67930"/>
                    <a:pt x="1485899" y="67930"/>
                  </a:cubicBezTo>
                  <a:cubicBezTo>
                    <a:pt x="1487169" y="67930"/>
                    <a:pt x="1487169" y="67930"/>
                    <a:pt x="1487169" y="67930"/>
                  </a:cubicBezTo>
                  <a:cubicBezTo>
                    <a:pt x="1488439" y="67930"/>
                    <a:pt x="1489709" y="67930"/>
                    <a:pt x="1490979" y="67930"/>
                  </a:cubicBezTo>
                  <a:cubicBezTo>
                    <a:pt x="1492249" y="67930"/>
                    <a:pt x="1492249" y="67930"/>
                    <a:pt x="1492249" y="67930"/>
                  </a:cubicBezTo>
                  <a:cubicBezTo>
                    <a:pt x="1492249" y="67930"/>
                    <a:pt x="1493519" y="67930"/>
                    <a:pt x="1493519" y="67930"/>
                  </a:cubicBezTo>
                  <a:cubicBezTo>
                    <a:pt x="1493519" y="67930"/>
                    <a:pt x="1492249" y="67930"/>
                    <a:pt x="1493519" y="67930"/>
                  </a:cubicBezTo>
                  <a:cubicBezTo>
                    <a:pt x="1497329" y="67930"/>
                    <a:pt x="1501139" y="67930"/>
                    <a:pt x="1488439" y="38100"/>
                  </a:cubicBezTo>
                  <a:close/>
                </a:path>
              </a:pathLst>
            </a:custGeom>
            <a:solidFill>
              <a:srgbClr val="F9C1A5"/>
            </a:solidFill>
          </p:spPr>
        </p:sp>
      </p:grpSp>
      <p:sp>
        <p:nvSpPr>
          <p:cNvPr id="77" name="TextBox 30">
            <a:extLst>
              <a:ext uri="{FF2B5EF4-FFF2-40B4-BE49-F238E27FC236}">
                <a16:creationId xmlns:a16="http://schemas.microsoft.com/office/drawing/2014/main" id="{3DE5F0FE-00AE-4849-A08E-F95D4505D480}"/>
              </a:ext>
            </a:extLst>
          </p:cNvPr>
          <p:cNvSpPr txBox="1"/>
          <p:nvPr/>
        </p:nvSpPr>
        <p:spPr>
          <a:xfrm>
            <a:off x="8139456" y="5100706"/>
            <a:ext cx="3069091" cy="450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3200" b="1" spc="47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วัยที่รับความเสี่ยงได้สูง</a:t>
            </a:r>
          </a:p>
        </p:txBody>
      </p:sp>
      <p:sp>
        <p:nvSpPr>
          <p:cNvPr id="78" name="TextBox 31">
            <a:extLst>
              <a:ext uri="{FF2B5EF4-FFF2-40B4-BE49-F238E27FC236}">
                <a16:creationId xmlns:a16="http://schemas.microsoft.com/office/drawing/2014/main" id="{D0472F0C-9B63-4406-A09A-669A89598B88}"/>
              </a:ext>
            </a:extLst>
          </p:cNvPr>
          <p:cNvSpPr txBox="1"/>
          <p:nvPr/>
        </p:nvSpPr>
        <p:spPr>
          <a:xfrm>
            <a:off x="3991462" y="5669750"/>
            <a:ext cx="3413185" cy="88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  <a:spcBef>
                <a:spcPct val="0"/>
              </a:spcBef>
            </a:pPr>
            <a:r>
              <a:rPr lang="en-US" sz="1800" spc="33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แม้รายได้จะยังไม่เยอะ แต่วัยเริ่มต้นทำงาน </a:t>
            </a:r>
            <a:br>
              <a:rPr lang="en-US" sz="1800" spc="33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en-US" sz="1800" spc="33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มีโอกาสในการออมเงินหรือมีเงินลงทุนได้มากกว่า ด้วยค่าใช้จ่ายและภาระทางการเงินยังไม่มากนั่นเอง</a:t>
            </a:r>
          </a:p>
        </p:txBody>
      </p:sp>
      <p:sp>
        <p:nvSpPr>
          <p:cNvPr id="79" name="TextBox 32">
            <a:extLst>
              <a:ext uri="{FF2B5EF4-FFF2-40B4-BE49-F238E27FC236}">
                <a16:creationId xmlns:a16="http://schemas.microsoft.com/office/drawing/2014/main" id="{17953863-BF7F-4BEC-9CF4-7F82A499098C}"/>
              </a:ext>
            </a:extLst>
          </p:cNvPr>
          <p:cNvSpPr txBox="1"/>
          <p:nvPr/>
        </p:nvSpPr>
        <p:spPr>
          <a:xfrm>
            <a:off x="7649945" y="5669750"/>
            <a:ext cx="4027705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  <a:spcBef>
                <a:spcPct val="0"/>
              </a:spcBef>
            </a:pPr>
            <a:r>
              <a:rPr lang="en-US" sz="1800" spc="33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มีโอกาสให้ได้เรียนรู้ลองผิดลองถูกในการลงทุนร</a:t>
            </a:r>
            <a:r>
              <a:rPr lang="th-TH" sz="1800" spc="33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ู</a:t>
            </a:r>
            <a:r>
              <a:rPr lang="en-US" sz="1800" spc="33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ปแบบต่าง ๆ รวมถึงมีโอกาสทำกำไรจากผลตอบแทน</a:t>
            </a:r>
            <a:br>
              <a:rPr lang="en-US" sz="1800" spc="33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en-US" sz="1800" spc="33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ในระยะยาวได้อีกด้วย</a:t>
            </a:r>
          </a:p>
        </p:txBody>
      </p:sp>
      <p:pic>
        <p:nvPicPr>
          <p:cNvPr id="36" name="Graphic 35" descr="Badge 1 with solid fill">
            <a:extLst>
              <a:ext uri="{FF2B5EF4-FFF2-40B4-BE49-F238E27FC236}">
                <a16:creationId xmlns:a16="http://schemas.microsoft.com/office/drawing/2014/main" id="{7B5F602B-B837-4437-94F8-1CB20ADCF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019" y="5013148"/>
            <a:ext cx="606544" cy="606544"/>
          </a:xfrm>
          <a:prstGeom prst="rect">
            <a:avLst/>
          </a:prstGeom>
        </p:spPr>
      </p:pic>
      <p:pic>
        <p:nvPicPr>
          <p:cNvPr id="37" name="Graphic 36" descr="Badge with solid fill">
            <a:extLst>
              <a:ext uri="{FF2B5EF4-FFF2-40B4-BE49-F238E27FC236}">
                <a16:creationId xmlns:a16="http://schemas.microsoft.com/office/drawing/2014/main" id="{BA338658-17FD-4A49-8369-6FB5B5D3DB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06707" y="5012220"/>
            <a:ext cx="608400" cy="608400"/>
          </a:xfrm>
          <a:prstGeom prst="rect">
            <a:avLst/>
          </a:prstGeom>
        </p:spPr>
      </p:pic>
      <p:pic>
        <p:nvPicPr>
          <p:cNvPr id="38" name="Graphic 37" descr="Badge 3 with solid fill">
            <a:extLst>
              <a:ext uri="{FF2B5EF4-FFF2-40B4-BE49-F238E27FC236}">
                <a16:creationId xmlns:a16="http://schemas.microsoft.com/office/drawing/2014/main" id="{24EE728C-F316-4DFA-9C8E-7314A881D2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49945" y="5045864"/>
            <a:ext cx="608400" cy="6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6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8" grpId="0"/>
      <p:bldP spid="70" grpId="0"/>
      <p:bldP spid="74" grpId="0"/>
      <p:bldP spid="77" grpId="0"/>
      <p:bldP spid="78" grpId="0"/>
      <p:bldP spid="7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8B028FD-83ED-40D3-93CC-3FEA20709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88D8C27-04F0-45A6-8EEB-80A75E304DF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Key Takeaway</a:t>
            </a:r>
            <a:endParaRPr lang="th-TH" dirty="0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grpSp>
        <p:nvGrpSpPr>
          <p:cNvPr id="18" name="Group 6">
            <a:extLst>
              <a:ext uri="{FF2B5EF4-FFF2-40B4-BE49-F238E27FC236}">
                <a16:creationId xmlns:a16="http://schemas.microsoft.com/office/drawing/2014/main" id="{8C54B418-BD97-4654-AFB2-9548F5DA1562}"/>
              </a:ext>
            </a:extLst>
          </p:cNvPr>
          <p:cNvGrpSpPr/>
          <p:nvPr/>
        </p:nvGrpSpPr>
        <p:grpSpPr>
          <a:xfrm>
            <a:off x="1764143" y="2091863"/>
            <a:ext cx="5148155" cy="232576"/>
            <a:chOff x="0" y="0"/>
            <a:chExt cx="2699554" cy="121957"/>
          </a:xfrm>
        </p:grpSpPr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15160B93-5B8F-439B-BDB1-D12B9BA5C826}"/>
                </a:ext>
              </a:extLst>
            </p:cNvPr>
            <p:cNvSpPr/>
            <p:nvPr/>
          </p:nvSpPr>
          <p:spPr>
            <a:xfrm>
              <a:off x="0" y="-3810"/>
              <a:ext cx="2703364" cy="127037"/>
            </a:xfrm>
            <a:custGeom>
              <a:avLst/>
              <a:gdLst/>
              <a:ahLst/>
              <a:cxnLst/>
              <a:rect l="l" t="t" r="r" b="b"/>
              <a:pathLst>
                <a:path w="2703364" h="127037">
                  <a:moveTo>
                    <a:pt x="2690664" y="38100"/>
                  </a:moveTo>
                  <a:cubicBezTo>
                    <a:pt x="2689394" y="34290"/>
                    <a:pt x="2689394" y="30480"/>
                    <a:pt x="2689394" y="25400"/>
                  </a:cubicBezTo>
                  <a:cubicBezTo>
                    <a:pt x="2689394" y="11430"/>
                    <a:pt x="2685584" y="6350"/>
                    <a:pt x="2671614" y="5080"/>
                  </a:cubicBezTo>
                  <a:cubicBezTo>
                    <a:pt x="2634709" y="3810"/>
                    <a:pt x="2584005" y="0"/>
                    <a:pt x="2535415" y="5080"/>
                  </a:cubicBezTo>
                  <a:cubicBezTo>
                    <a:pt x="2444571" y="12700"/>
                    <a:pt x="2355841" y="13970"/>
                    <a:pt x="2264997" y="13970"/>
                  </a:cubicBezTo>
                  <a:cubicBezTo>
                    <a:pt x="2127675" y="13970"/>
                    <a:pt x="1992466" y="10160"/>
                    <a:pt x="1855145" y="8890"/>
                  </a:cubicBezTo>
                  <a:cubicBezTo>
                    <a:pt x="1787541" y="7620"/>
                    <a:pt x="1722049" y="7620"/>
                    <a:pt x="1654444" y="8890"/>
                  </a:cubicBezTo>
                  <a:cubicBezTo>
                    <a:pt x="1580502" y="8890"/>
                    <a:pt x="1508672" y="11430"/>
                    <a:pt x="1434730" y="12700"/>
                  </a:cubicBezTo>
                  <a:cubicBezTo>
                    <a:pt x="1379801" y="13970"/>
                    <a:pt x="1326985" y="12700"/>
                    <a:pt x="1272056" y="16510"/>
                  </a:cubicBezTo>
                  <a:cubicBezTo>
                    <a:pt x="1217128" y="20320"/>
                    <a:pt x="978399" y="20320"/>
                    <a:pt x="923471" y="19050"/>
                  </a:cubicBezTo>
                  <a:cubicBezTo>
                    <a:pt x="889669" y="17780"/>
                    <a:pt x="779811" y="21590"/>
                    <a:pt x="746009" y="21590"/>
                  </a:cubicBezTo>
                  <a:cubicBezTo>
                    <a:pt x="701644" y="21590"/>
                    <a:pt x="655166" y="22860"/>
                    <a:pt x="610800" y="21590"/>
                  </a:cubicBezTo>
                  <a:cubicBezTo>
                    <a:pt x="557984" y="20320"/>
                    <a:pt x="505168" y="19050"/>
                    <a:pt x="452352" y="25400"/>
                  </a:cubicBezTo>
                  <a:cubicBezTo>
                    <a:pt x="399536" y="31750"/>
                    <a:pt x="346720" y="31750"/>
                    <a:pt x="293904" y="29210"/>
                  </a:cubicBezTo>
                  <a:cubicBezTo>
                    <a:pt x="238976" y="26670"/>
                    <a:pt x="186160" y="25400"/>
                    <a:pt x="131231" y="24130"/>
                  </a:cubicBezTo>
                  <a:cubicBezTo>
                    <a:pt x="97429" y="21590"/>
                    <a:pt x="6151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68057"/>
                    <a:pt x="3810" y="68432"/>
                    <a:pt x="2540" y="68727"/>
                  </a:cubicBezTo>
                  <a:cubicBezTo>
                    <a:pt x="1270" y="68936"/>
                    <a:pt x="2540" y="69139"/>
                    <a:pt x="2540" y="69349"/>
                  </a:cubicBezTo>
                  <a:cubicBezTo>
                    <a:pt x="3810" y="69539"/>
                    <a:pt x="5080" y="69730"/>
                    <a:pt x="6350" y="69921"/>
                  </a:cubicBezTo>
                  <a:cubicBezTo>
                    <a:pt x="7620" y="70105"/>
                    <a:pt x="6350" y="70290"/>
                    <a:pt x="7620" y="70474"/>
                  </a:cubicBezTo>
                  <a:cubicBezTo>
                    <a:pt x="8890" y="70757"/>
                    <a:pt x="10160" y="71040"/>
                    <a:pt x="11430" y="71323"/>
                  </a:cubicBezTo>
                  <a:cubicBezTo>
                    <a:pt x="11430" y="71428"/>
                    <a:pt x="11430" y="75476"/>
                    <a:pt x="11430" y="75580"/>
                  </a:cubicBezTo>
                  <a:cubicBezTo>
                    <a:pt x="11430" y="91477"/>
                    <a:pt x="15240" y="95287"/>
                    <a:pt x="31750" y="99097"/>
                  </a:cubicBezTo>
                  <a:cubicBezTo>
                    <a:pt x="43180" y="101637"/>
                    <a:pt x="54610" y="104177"/>
                    <a:pt x="69965" y="105447"/>
                  </a:cubicBezTo>
                  <a:cubicBezTo>
                    <a:pt x="156583" y="106717"/>
                    <a:pt x="243201" y="107987"/>
                    <a:pt x="329819" y="107987"/>
                  </a:cubicBezTo>
                  <a:cubicBezTo>
                    <a:pt x="348833" y="107987"/>
                    <a:pt x="367847" y="107987"/>
                    <a:pt x="386861" y="107987"/>
                  </a:cubicBezTo>
                  <a:cubicBezTo>
                    <a:pt x="448127" y="109257"/>
                    <a:pt x="507281" y="113067"/>
                    <a:pt x="568548" y="110527"/>
                  </a:cubicBezTo>
                  <a:cubicBezTo>
                    <a:pt x="634039" y="107987"/>
                    <a:pt x="701644" y="109257"/>
                    <a:pt x="767136" y="110527"/>
                  </a:cubicBezTo>
                  <a:cubicBezTo>
                    <a:pt x="845303" y="111797"/>
                    <a:pt x="1185438" y="111797"/>
                    <a:pt x="1263606" y="111797"/>
                  </a:cubicBezTo>
                  <a:cubicBezTo>
                    <a:pt x="1329098" y="113067"/>
                    <a:pt x="1394590" y="111797"/>
                    <a:pt x="1460081" y="113067"/>
                  </a:cubicBezTo>
                  <a:cubicBezTo>
                    <a:pt x="1508672" y="113067"/>
                    <a:pt x="1557263" y="115607"/>
                    <a:pt x="1605854" y="114337"/>
                  </a:cubicBezTo>
                  <a:cubicBezTo>
                    <a:pt x="1707260" y="114337"/>
                    <a:pt x="1808667" y="111797"/>
                    <a:pt x="1910074" y="113067"/>
                  </a:cubicBezTo>
                  <a:cubicBezTo>
                    <a:pt x="2064296" y="114337"/>
                    <a:pt x="2218519" y="118147"/>
                    <a:pt x="2372742" y="120687"/>
                  </a:cubicBezTo>
                  <a:cubicBezTo>
                    <a:pt x="2423445" y="121957"/>
                    <a:pt x="2474148" y="120687"/>
                    <a:pt x="2524852" y="119417"/>
                  </a:cubicBezTo>
                  <a:cubicBezTo>
                    <a:pt x="2569217" y="118147"/>
                    <a:pt x="2613583" y="118147"/>
                    <a:pt x="2655104" y="124497"/>
                  </a:cubicBezTo>
                  <a:cubicBezTo>
                    <a:pt x="2667804" y="127037"/>
                    <a:pt x="2676694" y="120687"/>
                    <a:pt x="2677964" y="106717"/>
                  </a:cubicBezTo>
                  <a:cubicBezTo>
                    <a:pt x="2679234" y="91477"/>
                    <a:pt x="2680504" y="76237"/>
                    <a:pt x="2680504" y="75513"/>
                  </a:cubicBezTo>
                  <a:cubicBezTo>
                    <a:pt x="2683044" y="75303"/>
                    <a:pt x="2685584" y="71151"/>
                    <a:pt x="2688124" y="70942"/>
                  </a:cubicBezTo>
                  <a:cubicBezTo>
                    <a:pt x="2689394" y="70862"/>
                    <a:pt x="2689394" y="70782"/>
                    <a:pt x="2689394" y="70708"/>
                  </a:cubicBezTo>
                  <a:cubicBezTo>
                    <a:pt x="2690664" y="70499"/>
                    <a:pt x="2691934" y="70290"/>
                    <a:pt x="2693204" y="70074"/>
                  </a:cubicBezTo>
                  <a:cubicBezTo>
                    <a:pt x="2694474" y="69828"/>
                    <a:pt x="2694474" y="69588"/>
                    <a:pt x="2694474" y="69342"/>
                  </a:cubicBezTo>
                  <a:cubicBezTo>
                    <a:pt x="2694474" y="69262"/>
                    <a:pt x="2695744" y="69182"/>
                    <a:pt x="2695744" y="69109"/>
                  </a:cubicBezTo>
                  <a:cubicBezTo>
                    <a:pt x="2695744" y="68906"/>
                    <a:pt x="2694474" y="68709"/>
                    <a:pt x="2695744" y="68506"/>
                  </a:cubicBezTo>
                  <a:cubicBezTo>
                    <a:pt x="2699554" y="68297"/>
                    <a:pt x="2703364" y="68001"/>
                    <a:pt x="2690664" y="38100"/>
                  </a:cubicBezTo>
                  <a:close/>
                </a:path>
              </a:pathLst>
            </a:custGeom>
            <a:solidFill>
              <a:srgbClr val="FABB35"/>
            </a:solidFill>
          </p:spPr>
        </p:sp>
      </p:grpSp>
      <p:sp>
        <p:nvSpPr>
          <p:cNvPr id="20" name="TextBox 8">
            <a:extLst>
              <a:ext uri="{FF2B5EF4-FFF2-40B4-BE49-F238E27FC236}">
                <a16:creationId xmlns:a16="http://schemas.microsoft.com/office/drawing/2014/main" id="{DAE61526-FC72-4C69-88AA-563BEA505255}"/>
              </a:ext>
            </a:extLst>
          </p:cNvPr>
          <p:cNvSpPr txBox="1"/>
          <p:nvPr/>
        </p:nvSpPr>
        <p:spPr>
          <a:xfrm>
            <a:off x="1226882" y="1956200"/>
            <a:ext cx="9478262" cy="353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5761" lvl="1" indent="-287881">
              <a:lnSpc>
                <a:spcPts val="2399"/>
              </a:lnSpc>
              <a:buFont typeface="Arial"/>
              <a:buChar char="•"/>
            </a:pPr>
            <a:r>
              <a:rPr lang="en-US" sz="3200" spc="53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ชีวิตเกษียณออกแบบได้อยู่ที่เราเลือก</a:t>
            </a:r>
          </a:p>
        </p:txBody>
      </p:sp>
      <p:grpSp>
        <p:nvGrpSpPr>
          <p:cNvPr id="21" name="Group 9">
            <a:extLst>
              <a:ext uri="{FF2B5EF4-FFF2-40B4-BE49-F238E27FC236}">
                <a16:creationId xmlns:a16="http://schemas.microsoft.com/office/drawing/2014/main" id="{26F01567-ABC9-4F48-83A5-6C66D5404F4C}"/>
              </a:ext>
            </a:extLst>
          </p:cNvPr>
          <p:cNvGrpSpPr/>
          <p:nvPr/>
        </p:nvGrpSpPr>
        <p:grpSpPr>
          <a:xfrm>
            <a:off x="1792564" y="3034833"/>
            <a:ext cx="8690706" cy="232576"/>
            <a:chOff x="0" y="0"/>
            <a:chExt cx="4557173" cy="121957"/>
          </a:xfrm>
        </p:grpSpPr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E1AC2FB0-14FF-4C74-B2CE-293272C1A6EF}"/>
                </a:ext>
              </a:extLst>
            </p:cNvPr>
            <p:cNvSpPr/>
            <p:nvPr/>
          </p:nvSpPr>
          <p:spPr>
            <a:xfrm>
              <a:off x="0" y="-3810"/>
              <a:ext cx="4560982" cy="127037"/>
            </a:xfrm>
            <a:custGeom>
              <a:avLst/>
              <a:gdLst/>
              <a:ahLst/>
              <a:cxnLst/>
              <a:rect l="l" t="t" r="r" b="b"/>
              <a:pathLst>
                <a:path w="4560982" h="127037">
                  <a:moveTo>
                    <a:pt x="4548282" y="38100"/>
                  </a:moveTo>
                  <a:cubicBezTo>
                    <a:pt x="4547012" y="34290"/>
                    <a:pt x="4547012" y="30480"/>
                    <a:pt x="4547012" y="25400"/>
                  </a:cubicBezTo>
                  <a:cubicBezTo>
                    <a:pt x="4547012" y="11430"/>
                    <a:pt x="4543203" y="6350"/>
                    <a:pt x="4529232" y="5080"/>
                  </a:cubicBezTo>
                  <a:cubicBezTo>
                    <a:pt x="4478510" y="3810"/>
                    <a:pt x="4391496" y="0"/>
                    <a:pt x="4308106" y="5080"/>
                  </a:cubicBezTo>
                  <a:cubicBezTo>
                    <a:pt x="4152205" y="12700"/>
                    <a:pt x="3999929" y="13970"/>
                    <a:pt x="3844027" y="13970"/>
                  </a:cubicBezTo>
                  <a:cubicBezTo>
                    <a:pt x="3608362" y="13970"/>
                    <a:pt x="3376323" y="10160"/>
                    <a:pt x="3140658" y="8890"/>
                  </a:cubicBezTo>
                  <a:cubicBezTo>
                    <a:pt x="3024638" y="7620"/>
                    <a:pt x="2912244" y="7620"/>
                    <a:pt x="2796224" y="8890"/>
                  </a:cubicBezTo>
                  <a:cubicBezTo>
                    <a:pt x="2669327" y="8890"/>
                    <a:pt x="2546056" y="11430"/>
                    <a:pt x="2419160" y="12700"/>
                  </a:cubicBezTo>
                  <a:cubicBezTo>
                    <a:pt x="2324894" y="13970"/>
                    <a:pt x="2234253" y="12700"/>
                    <a:pt x="2139987" y="16510"/>
                  </a:cubicBezTo>
                  <a:cubicBezTo>
                    <a:pt x="2045721" y="20320"/>
                    <a:pt x="1636027" y="20320"/>
                    <a:pt x="1541761" y="19050"/>
                  </a:cubicBezTo>
                  <a:cubicBezTo>
                    <a:pt x="1483751" y="17780"/>
                    <a:pt x="1295219" y="21590"/>
                    <a:pt x="1237209" y="21590"/>
                  </a:cubicBezTo>
                  <a:cubicBezTo>
                    <a:pt x="1161071" y="21590"/>
                    <a:pt x="1081307" y="22860"/>
                    <a:pt x="1005169" y="21590"/>
                  </a:cubicBezTo>
                  <a:cubicBezTo>
                    <a:pt x="914529" y="20320"/>
                    <a:pt x="823888" y="19050"/>
                    <a:pt x="733248" y="25400"/>
                  </a:cubicBezTo>
                  <a:cubicBezTo>
                    <a:pt x="642608" y="31750"/>
                    <a:pt x="551967" y="31750"/>
                    <a:pt x="461327" y="29210"/>
                  </a:cubicBezTo>
                  <a:cubicBezTo>
                    <a:pt x="367061" y="26670"/>
                    <a:pt x="276420" y="25400"/>
                    <a:pt x="182154" y="24130"/>
                  </a:cubicBezTo>
                  <a:cubicBezTo>
                    <a:pt x="124144" y="21590"/>
                    <a:pt x="62509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68057"/>
                    <a:pt x="3810" y="68432"/>
                    <a:pt x="2540" y="68727"/>
                  </a:cubicBezTo>
                  <a:cubicBezTo>
                    <a:pt x="1270" y="68936"/>
                    <a:pt x="2540" y="69139"/>
                    <a:pt x="2540" y="69349"/>
                  </a:cubicBezTo>
                  <a:cubicBezTo>
                    <a:pt x="3810" y="69539"/>
                    <a:pt x="5080" y="69730"/>
                    <a:pt x="6350" y="69921"/>
                  </a:cubicBezTo>
                  <a:cubicBezTo>
                    <a:pt x="7620" y="70105"/>
                    <a:pt x="6350" y="70290"/>
                    <a:pt x="7620" y="70474"/>
                  </a:cubicBezTo>
                  <a:cubicBezTo>
                    <a:pt x="8890" y="70757"/>
                    <a:pt x="10160" y="71040"/>
                    <a:pt x="11430" y="71323"/>
                  </a:cubicBezTo>
                  <a:cubicBezTo>
                    <a:pt x="11430" y="71428"/>
                    <a:pt x="11430" y="75476"/>
                    <a:pt x="11430" y="75580"/>
                  </a:cubicBezTo>
                  <a:cubicBezTo>
                    <a:pt x="11430" y="91477"/>
                    <a:pt x="15240" y="95287"/>
                    <a:pt x="31750" y="99097"/>
                  </a:cubicBezTo>
                  <a:cubicBezTo>
                    <a:pt x="43180" y="101637"/>
                    <a:pt x="54610" y="104177"/>
                    <a:pt x="77012" y="105447"/>
                  </a:cubicBezTo>
                  <a:cubicBezTo>
                    <a:pt x="225662" y="106717"/>
                    <a:pt x="374312" y="107987"/>
                    <a:pt x="522962" y="107987"/>
                  </a:cubicBezTo>
                  <a:cubicBezTo>
                    <a:pt x="555593" y="107987"/>
                    <a:pt x="588223" y="107987"/>
                    <a:pt x="620854" y="107987"/>
                  </a:cubicBezTo>
                  <a:cubicBezTo>
                    <a:pt x="725997" y="109257"/>
                    <a:pt x="827514" y="113067"/>
                    <a:pt x="932657" y="110527"/>
                  </a:cubicBezTo>
                  <a:cubicBezTo>
                    <a:pt x="1045051" y="107987"/>
                    <a:pt x="1161071" y="109257"/>
                    <a:pt x="1273465" y="110527"/>
                  </a:cubicBezTo>
                  <a:cubicBezTo>
                    <a:pt x="1407613" y="111797"/>
                    <a:pt x="1991337" y="111797"/>
                    <a:pt x="2125485" y="111797"/>
                  </a:cubicBezTo>
                  <a:cubicBezTo>
                    <a:pt x="2237879" y="113067"/>
                    <a:pt x="2350273" y="111797"/>
                    <a:pt x="2462668" y="113067"/>
                  </a:cubicBezTo>
                  <a:cubicBezTo>
                    <a:pt x="2546057" y="113067"/>
                    <a:pt x="2629446" y="115607"/>
                    <a:pt x="2712835" y="114337"/>
                  </a:cubicBezTo>
                  <a:cubicBezTo>
                    <a:pt x="2886865" y="114337"/>
                    <a:pt x="3060894" y="111797"/>
                    <a:pt x="3234924" y="113067"/>
                  </a:cubicBezTo>
                  <a:cubicBezTo>
                    <a:pt x="3499594" y="114337"/>
                    <a:pt x="3764264" y="118147"/>
                    <a:pt x="4028934" y="120687"/>
                  </a:cubicBezTo>
                  <a:cubicBezTo>
                    <a:pt x="4115949" y="121957"/>
                    <a:pt x="4202964" y="120687"/>
                    <a:pt x="4289978" y="119417"/>
                  </a:cubicBezTo>
                  <a:cubicBezTo>
                    <a:pt x="4366116" y="118147"/>
                    <a:pt x="4442254" y="118147"/>
                    <a:pt x="4512723" y="124497"/>
                  </a:cubicBezTo>
                  <a:cubicBezTo>
                    <a:pt x="4525423" y="127037"/>
                    <a:pt x="4534312" y="120687"/>
                    <a:pt x="4535582" y="106717"/>
                  </a:cubicBezTo>
                  <a:cubicBezTo>
                    <a:pt x="4536853" y="91477"/>
                    <a:pt x="4538123" y="76237"/>
                    <a:pt x="4538123" y="75513"/>
                  </a:cubicBezTo>
                  <a:cubicBezTo>
                    <a:pt x="4540662" y="75303"/>
                    <a:pt x="4543203" y="71151"/>
                    <a:pt x="4545743" y="70942"/>
                  </a:cubicBezTo>
                  <a:cubicBezTo>
                    <a:pt x="4547012" y="70862"/>
                    <a:pt x="4547012" y="70782"/>
                    <a:pt x="4547012" y="70708"/>
                  </a:cubicBezTo>
                  <a:cubicBezTo>
                    <a:pt x="4548282" y="70499"/>
                    <a:pt x="4549553" y="70290"/>
                    <a:pt x="4550823" y="70074"/>
                  </a:cubicBezTo>
                  <a:cubicBezTo>
                    <a:pt x="4552093" y="69828"/>
                    <a:pt x="4552093" y="69588"/>
                    <a:pt x="4552093" y="69342"/>
                  </a:cubicBezTo>
                  <a:cubicBezTo>
                    <a:pt x="4552093" y="69262"/>
                    <a:pt x="4553362" y="69182"/>
                    <a:pt x="4553362" y="69109"/>
                  </a:cubicBezTo>
                  <a:cubicBezTo>
                    <a:pt x="4553362" y="68906"/>
                    <a:pt x="4552093" y="68709"/>
                    <a:pt x="4553362" y="68506"/>
                  </a:cubicBezTo>
                  <a:cubicBezTo>
                    <a:pt x="4557173" y="68297"/>
                    <a:pt x="4560982" y="68001"/>
                    <a:pt x="4548282" y="38100"/>
                  </a:cubicBezTo>
                  <a:close/>
                </a:path>
              </a:pathLst>
            </a:custGeom>
            <a:solidFill>
              <a:srgbClr val="FABB35"/>
            </a:solidFill>
          </p:spPr>
        </p:sp>
      </p:grpSp>
      <p:sp>
        <p:nvSpPr>
          <p:cNvPr id="23" name="TextBox 11">
            <a:extLst>
              <a:ext uri="{FF2B5EF4-FFF2-40B4-BE49-F238E27FC236}">
                <a16:creationId xmlns:a16="http://schemas.microsoft.com/office/drawing/2014/main" id="{080D2F01-1CA8-40CC-8E79-A572DF166908}"/>
              </a:ext>
            </a:extLst>
          </p:cNvPr>
          <p:cNvSpPr txBox="1"/>
          <p:nvPr/>
        </p:nvSpPr>
        <p:spPr>
          <a:xfrm>
            <a:off x="1226882" y="2905554"/>
            <a:ext cx="10015514" cy="353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5761" lvl="1" indent="-287881">
              <a:lnSpc>
                <a:spcPts val="2399"/>
              </a:lnSpc>
              <a:buFont typeface="Arial"/>
              <a:buChar char="•"/>
            </a:pPr>
            <a:r>
              <a:rPr lang="en-US" sz="3200" spc="53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เวลาหาเงินมีจำกัด แต่เวลาในการมีชีวิตอยู่หลังเกษียณไม่มีใครรู้</a:t>
            </a:r>
          </a:p>
        </p:txBody>
      </p:sp>
      <p:grpSp>
        <p:nvGrpSpPr>
          <p:cNvPr id="24" name="Group 12">
            <a:extLst>
              <a:ext uri="{FF2B5EF4-FFF2-40B4-BE49-F238E27FC236}">
                <a16:creationId xmlns:a16="http://schemas.microsoft.com/office/drawing/2014/main" id="{BA1D487A-49EE-40DF-B688-3399CCAAC63C}"/>
              </a:ext>
            </a:extLst>
          </p:cNvPr>
          <p:cNvGrpSpPr/>
          <p:nvPr/>
        </p:nvGrpSpPr>
        <p:grpSpPr>
          <a:xfrm>
            <a:off x="1792564" y="4940785"/>
            <a:ext cx="8690706" cy="232576"/>
            <a:chOff x="0" y="0"/>
            <a:chExt cx="4557173" cy="121957"/>
          </a:xfrm>
        </p:grpSpPr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A786DE35-16CD-4952-A32E-97EDE79C8C9C}"/>
                </a:ext>
              </a:extLst>
            </p:cNvPr>
            <p:cNvSpPr/>
            <p:nvPr/>
          </p:nvSpPr>
          <p:spPr>
            <a:xfrm>
              <a:off x="0" y="-3810"/>
              <a:ext cx="4560982" cy="127037"/>
            </a:xfrm>
            <a:custGeom>
              <a:avLst/>
              <a:gdLst/>
              <a:ahLst/>
              <a:cxnLst/>
              <a:rect l="l" t="t" r="r" b="b"/>
              <a:pathLst>
                <a:path w="4560982" h="127037">
                  <a:moveTo>
                    <a:pt x="4548282" y="38100"/>
                  </a:moveTo>
                  <a:cubicBezTo>
                    <a:pt x="4547012" y="34290"/>
                    <a:pt x="4547012" y="30480"/>
                    <a:pt x="4547012" y="25400"/>
                  </a:cubicBezTo>
                  <a:cubicBezTo>
                    <a:pt x="4547012" y="11430"/>
                    <a:pt x="4543203" y="6350"/>
                    <a:pt x="4529232" y="5080"/>
                  </a:cubicBezTo>
                  <a:cubicBezTo>
                    <a:pt x="4478510" y="3810"/>
                    <a:pt x="4391496" y="0"/>
                    <a:pt x="4308106" y="5080"/>
                  </a:cubicBezTo>
                  <a:cubicBezTo>
                    <a:pt x="4152205" y="12700"/>
                    <a:pt x="3999929" y="13970"/>
                    <a:pt x="3844027" y="13970"/>
                  </a:cubicBezTo>
                  <a:cubicBezTo>
                    <a:pt x="3608362" y="13970"/>
                    <a:pt x="3376323" y="10160"/>
                    <a:pt x="3140658" y="8890"/>
                  </a:cubicBezTo>
                  <a:cubicBezTo>
                    <a:pt x="3024638" y="7620"/>
                    <a:pt x="2912244" y="7620"/>
                    <a:pt x="2796224" y="8890"/>
                  </a:cubicBezTo>
                  <a:cubicBezTo>
                    <a:pt x="2669327" y="8890"/>
                    <a:pt x="2546056" y="11430"/>
                    <a:pt x="2419160" y="12700"/>
                  </a:cubicBezTo>
                  <a:cubicBezTo>
                    <a:pt x="2324894" y="13970"/>
                    <a:pt x="2234253" y="12700"/>
                    <a:pt x="2139987" y="16510"/>
                  </a:cubicBezTo>
                  <a:cubicBezTo>
                    <a:pt x="2045721" y="20320"/>
                    <a:pt x="1636027" y="20320"/>
                    <a:pt x="1541761" y="19050"/>
                  </a:cubicBezTo>
                  <a:cubicBezTo>
                    <a:pt x="1483751" y="17780"/>
                    <a:pt x="1295219" y="21590"/>
                    <a:pt x="1237209" y="21590"/>
                  </a:cubicBezTo>
                  <a:cubicBezTo>
                    <a:pt x="1161071" y="21590"/>
                    <a:pt x="1081307" y="22860"/>
                    <a:pt x="1005169" y="21590"/>
                  </a:cubicBezTo>
                  <a:cubicBezTo>
                    <a:pt x="914529" y="20320"/>
                    <a:pt x="823888" y="19050"/>
                    <a:pt x="733248" y="25400"/>
                  </a:cubicBezTo>
                  <a:cubicBezTo>
                    <a:pt x="642608" y="31750"/>
                    <a:pt x="551967" y="31750"/>
                    <a:pt x="461327" y="29210"/>
                  </a:cubicBezTo>
                  <a:cubicBezTo>
                    <a:pt x="367061" y="26670"/>
                    <a:pt x="276420" y="25400"/>
                    <a:pt x="182154" y="24130"/>
                  </a:cubicBezTo>
                  <a:cubicBezTo>
                    <a:pt x="124144" y="21590"/>
                    <a:pt x="62509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68057"/>
                    <a:pt x="3810" y="68432"/>
                    <a:pt x="2540" y="68727"/>
                  </a:cubicBezTo>
                  <a:cubicBezTo>
                    <a:pt x="1270" y="68936"/>
                    <a:pt x="2540" y="69139"/>
                    <a:pt x="2540" y="69349"/>
                  </a:cubicBezTo>
                  <a:cubicBezTo>
                    <a:pt x="3810" y="69539"/>
                    <a:pt x="5080" y="69730"/>
                    <a:pt x="6350" y="69921"/>
                  </a:cubicBezTo>
                  <a:cubicBezTo>
                    <a:pt x="7620" y="70105"/>
                    <a:pt x="6350" y="70290"/>
                    <a:pt x="7620" y="70474"/>
                  </a:cubicBezTo>
                  <a:cubicBezTo>
                    <a:pt x="8890" y="70757"/>
                    <a:pt x="10160" y="71040"/>
                    <a:pt x="11430" y="71323"/>
                  </a:cubicBezTo>
                  <a:cubicBezTo>
                    <a:pt x="11430" y="71428"/>
                    <a:pt x="11430" y="75476"/>
                    <a:pt x="11430" y="75580"/>
                  </a:cubicBezTo>
                  <a:cubicBezTo>
                    <a:pt x="11430" y="91477"/>
                    <a:pt x="15240" y="95287"/>
                    <a:pt x="31750" y="99097"/>
                  </a:cubicBezTo>
                  <a:cubicBezTo>
                    <a:pt x="43180" y="101637"/>
                    <a:pt x="54610" y="104177"/>
                    <a:pt x="77012" y="105447"/>
                  </a:cubicBezTo>
                  <a:cubicBezTo>
                    <a:pt x="225662" y="106717"/>
                    <a:pt x="374312" y="107987"/>
                    <a:pt x="522962" y="107987"/>
                  </a:cubicBezTo>
                  <a:cubicBezTo>
                    <a:pt x="555593" y="107987"/>
                    <a:pt x="588223" y="107987"/>
                    <a:pt x="620854" y="107987"/>
                  </a:cubicBezTo>
                  <a:cubicBezTo>
                    <a:pt x="725997" y="109257"/>
                    <a:pt x="827514" y="113067"/>
                    <a:pt x="932657" y="110527"/>
                  </a:cubicBezTo>
                  <a:cubicBezTo>
                    <a:pt x="1045051" y="107987"/>
                    <a:pt x="1161071" y="109257"/>
                    <a:pt x="1273465" y="110527"/>
                  </a:cubicBezTo>
                  <a:cubicBezTo>
                    <a:pt x="1407613" y="111797"/>
                    <a:pt x="1991337" y="111797"/>
                    <a:pt x="2125485" y="111797"/>
                  </a:cubicBezTo>
                  <a:cubicBezTo>
                    <a:pt x="2237879" y="113067"/>
                    <a:pt x="2350273" y="111797"/>
                    <a:pt x="2462668" y="113067"/>
                  </a:cubicBezTo>
                  <a:cubicBezTo>
                    <a:pt x="2546057" y="113067"/>
                    <a:pt x="2629446" y="115607"/>
                    <a:pt x="2712835" y="114337"/>
                  </a:cubicBezTo>
                  <a:cubicBezTo>
                    <a:pt x="2886865" y="114337"/>
                    <a:pt x="3060894" y="111797"/>
                    <a:pt x="3234924" y="113067"/>
                  </a:cubicBezTo>
                  <a:cubicBezTo>
                    <a:pt x="3499594" y="114337"/>
                    <a:pt x="3764264" y="118147"/>
                    <a:pt x="4028934" y="120687"/>
                  </a:cubicBezTo>
                  <a:cubicBezTo>
                    <a:pt x="4115949" y="121957"/>
                    <a:pt x="4202964" y="120687"/>
                    <a:pt x="4289978" y="119417"/>
                  </a:cubicBezTo>
                  <a:cubicBezTo>
                    <a:pt x="4366116" y="118147"/>
                    <a:pt x="4442254" y="118147"/>
                    <a:pt x="4512723" y="124497"/>
                  </a:cubicBezTo>
                  <a:cubicBezTo>
                    <a:pt x="4525423" y="127037"/>
                    <a:pt x="4534312" y="120687"/>
                    <a:pt x="4535582" y="106717"/>
                  </a:cubicBezTo>
                  <a:cubicBezTo>
                    <a:pt x="4536853" y="91477"/>
                    <a:pt x="4538123" y="76237"/>
                    <a:pt x="4538123" y="75513"/>
                  </a:cubicBezTo>
                  <a:cubicBezTo>
                    <a:pt x="4540662" y="75303"/>
                    <a:pt x="4543203" y="71151"/>
                    <a:pt x="4545743" y="70942"/>
                  </a:cubicBezTo>
                  <a:cubicBezTo>
                    <a:pt x="4547012" y="70862"/>
                    <a:pt x="4547012" y="70782"/>
                    <a:pt x="4547012" y="70708"/>
                  </a:cubicBezTo>
                  <a:cubicBezTo>
                    <a:pt x="4548282" y="70499"/>
                    <a:pt x="4549553" y="70290"/>
                    <a:pt x="4550823" y="70074"/>
                  </a:cubicBezTo>
                  <a:cubicBezTo>
                    <a:pt x="4552093" y="69828"/>
                    <a:pt x="4552093" y="69588"/>
                    <a:pt x="4552093" y="69342"/>
                  </a:cubicBezTo>
                  <a:cubicBezTo>
                    <a:pt x="4552093" y="69262"/>
                    <a:pt x="4553362" y="69182"/>
                    <a:pt x="4553362" y="69109"/>
                  </a:cubicBezTo>
                  <a:cubicBezTo>
                    <a:pt x="4553362" y="68906"/>
                    <a:pt x="4552093" y="68709"/>
                    <a:pt x="4553362" y="68506"/>
                  </a:cubicBezTo>
                  <a:cubicBezTo>
                    <a:pt x="4557173" y="68297"/>
                    <a:pt x="4560982" y="68001"/>
                    <a:pt x="4548282" y="38100"/>
                  </a:cubicBezTo>
                  <a:close/>
                </a:path>
              </a:pathLst>
            </a:custGeom>
            <a:solidFill>
              <a:srgbClr val="FABB35"/>
            </a:solidFill>
          </p:spPr>
        </p:sp>
      </p:grpSp>
      <p:sp>
        <p:nvSpPr>
          <p:cNvPr id="26" name="TextBox 14">
            <a:extLst>
              <a:ext uri="{FF2B5EF4-FFF2-40B4-BE49-F238E27FC236}">
                <a16:creationId xmlns:a16="http://schemas.microsoft.com/office/drawing/2014/main" id="{BFCE07C0-37D0-4EFF-9807-1D1E4F15A3E6}"/>
              </a:ext>
            </a:extLst>
          </p:cNvPr>
          <p:cNvSpPr txBox="1"/>
          <p:nvPr/>
        </p:nvSpPr>
        <p:spPr>
          <a:xfrm>
            <a:off x="1226881" y="4804260"/>
            <a:ext cx="10135932" cy="353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5761" lvl="1" indent="-287881">
              <a:lnSpc>
                <a:spcPts val="2399"/>
              </a:lnSpc>
              <a:buFont typeface="Arial"/>
              <a:buChar char="•"/>
            </a:pPr>
            <a:r>
              <a:rPr lang="en-US" sz="3200" spc="53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เมื่อวางแผนแล้ว ให้ลงมือทำทันที ตั้งแต่วันแรกที่เราเริ่มมีรายได้</a:t>
            </a:r>
          </a:p>
        </p:txBody>
      </p:sp>
      <p:grpSp>
        <p:nvGrpSpPr>
          <p:cNvPr id="27" name="Group 15">
            <a:extLst>
              <a:ext uri="{FF2B5EF4-FFF2-40B4-BE49-F238E27FC236}">
                <a16:creationId xmlns:a16="http://schemas.microsoft.com/office/drawing/2014/main" id="{60984399-D524-4F21-9E2A-BECA65D0FC42}"/>
              </a:ext>
            </a:extLst>
          </p:cNvPr>
          <p:cNvGrpSpPr/>
          <p:nvPr/>
        </p:nvGrpSpPr>
        <p:grpSpPr>
          <a:xfrm>
            <a:off x="1792564" y="3987777"/>
            <a:ext cx="8988583" cy="232576"/>
            <a:chOff x="0" y="0"/>
            <a:chExt cx="4713371" cy="121957"/>
          </a:xfrm>
        </p:grpSpPr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D5507B2E-F86A-4A30-A6A9-4BD89C890E97}"/>
                </a:ext>
              </a:extLst>
            </p:cNvPr>
            <p:cNvSpPr/>
            <p:nvPr/>
          </p:nvSpPr>
          <p:spPr>
            <a:xfrm>
              <a:off x="0" y="-3810"/>
              <a:ext cx="4717181" cy="127037"/>
            </a:xfrm>
            <a:custGeom>
              <a:avLst/>
              <a:gdLst/>
              <a:ahLst/>
              <a:cxnLst/>
              <a:rect l="l" t="t" r="r" b="b"/>
              <a:pathLst>
                <a:path w="4717181" h="127037">
                  <a:moveTo>
                    <a:pt x="4704481" y="38100"/>
                  </a:moveTo>
                  <a:cubicBezTo>
                    <a:pt x="4703211" y="34290"/>
                    <a:pt x="4703211" y="30480"/>
                    <a:pt x="4703211" y="25400"/>
                  </a:cubicBezTo>
                  <a:cubicBezTo>
                    <a:pt x="4703211" y="11430"/>
                    <a:pt x="4699401" y="6350"/>
                    <a:pt x="4685431" y="5080"/>
                  </a:cubicBezTo>
                  <a:cubicBezTo>
                    <a:pt x="4633547" y="3810"/>
                    <a:pt x="4543479" y="0"/>
                    <a:pt x="4457164" y="5080"/>
                  </a:cubicBezTo>
                  <a:cubicBezTo>
                    <a:pt x="4295792" y="12700"/>
                    <a:pt x="4138173" y="13970"/>
                    <a:pt x="3976801" y="13970"/>
                  </a:cubicBezTo>
                  <a:cubicBezTo>
                    <a:pt x="3732866" y="13970"/>
                    <a:pt x="3492685" y="10160"/>
                    <a:pt x="3248750" y="8890"/>
                  </a:cubicBezTo>
                  <a:cubicBezTo>
                    <a:pt x="3128660" y="7620"/>
                    <a:pt x="3012322" y="7620"/>
                    <a:pt x="2892231" y="8890"/>
                  </a:cubicBezTo>
                  <a:cubicBezTo>
                    <a:pt x="2760882" y="8890"/>
                    <a:pt x="2633285" y="11430"/>
                    <a:pt x="2501936" y="12700"/>
                  </a:cubicBezTo>
                  <a:cubicBezTo>
                    <a:pt x="2404362" y="13970"/>
                    <a:pt x="2310541" y="12700"/>
                    <a:pt x="2212968" y="16510"/>
                  </a:cubicBezTo>
                  <a:cubicBezTo>
                    <a:pt x="2115394" y="20320"/>
                    <a:pt x="1691323" y="20320"/>
                    <a:pt x="1593750" y="19050"/>
                  </a:cubicBezTo>
                  <a:cubicBezTo>
                    <a:pt x="1533704" y="17780"/>
                    <a:pt x="1338557" y="21590"/>
                    <a:pt x="1278511" y="21590"/>
                  </a:cubicBezTo>
                  <a:cubicBezTo>
                    <a:pt x="1199702" y="21590"/>
                    <a:pt x="1117139" y="22860"/>
                    <a:pt x="1038330" y="21590"/>
                  </a:cubicBezTo>
                  <a:cubicBezTo>
                    <a:pt x="944509" y="20320"/>
                    <a:pt x="850688" y="19050"/>
                    <a:pt x="756867" y="25400"/>
                  </a:cubicBezTo>
                  <a:cubicBezTo>
                    <a:pt x="663046" y="31750"/>
                    <a:pt x="569225" y="31750"/>
                    <a:pt x="475404" y="29210"/>
                  </a:cubicBezTo>
                  <a:cubicBezTo>
                    <a:pt x="377831" y="26670"/>
                    <a:pt x="284010" y="25400"/>
                    <a:pt x="186436" y="24130"/>
                  </a:cubicBezTo>
                  <a:cubicBezTo>
                    <a:pt x="126391" y="21590"/>
                    <a:pt x="62593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68057"/>
                    <a:pt x="3810" y="68432"/>
                    <a:pt x="2540" y="68727"/>
                  </a:cubicBezTo>
                  <a:cubicBezTo>
                    <a:pt x="1270" y="68936"/>
                    <a:pt x="2540" y="69139"/>
                    <a:pt x="2540" y="69349"/>
                  </a:cubicBezTo>
                  <a:cubicBezTo>
                    <a:pt x="3810" y="69539"/>
                    <a:pt x="5080" y="69730"/>
                    <a:pt x="6350" y="69921"/>
                  </a:cubicBezTo>
                  <a:cubicBezTo>
                    <a:pt x="7620" y="70105"/>
                    <a:pt x="6350" y="70290"/>
                    <a:pt x="7620" y="70474"/>
                  </a:cubicBezTo>
                  <a:cubicBezTo>
                    <a:pt x="8890" y="70757"/>
                    <a:pt x="10160" y="71040"/>
                    <a:pt x="11430" y="71323"/>
                  </a:cubicBezTo>
                  <a:cubicBezTo>
                    <a:pt x="11430" y="71428"/>
                    <a:pt x="11430" y="75476"/>
                    <a:pt x="11430" y="75580"/>
                  </a:cubicBezTo>
                  <a:cubicBezTo>
                    <a:pt x="11430" y="91477"/>
                    <a:pt x="15240" y="95287"/>
                    <a:pt x="31750" y="99097"/>
                  </a:cubicBezTo>
                  <a:cubicBezTo>
                    <a:pt x="43180" y="101637"/>
                    <a:pt x="54610" y="104177"/>
                    <a:pt x="77604" y="105447"/>
                  </a:cubicBezTo>
                  <a:cubicBezTo>
                    <a:pt x="231470" y="106717"/>
                    <a:pt x="385337" y="107987"/>
                    <a:pt x="539203" y="107987"/>
                  </a:cubicBezTo>
                  <a:cubicBezTo>
                    <a:pt x="572978" y="107987"/>
                    <a:pt x="606754" y="107987"/>
                    <a:pt x="640529" y="107987"/>
                  </a:cubicBezTo>
                  <a:cubicBezTo>
                    <a:pt x="749362" y="109257"/>
                    <a:pt x="854441" y="113067"/>
                    <a:pt x="963273" y="110527"/>
                  </a:cubicBezTo>
                  <a:cubicBezTo>
                    <a:pt x="1079611" y="107987"/>
                    <a:pt x="1199702" y="109257"/>
                    <a:pt x="1316040" y="110527"/>
                  </a:cubicBezTo>
                  <a:cubicBezTo>
                    <a:pt x="1454895" y="111797"/>
                    <a:pt x="2059101" y="111797"/>
                    <a:pt x="2197957" y="111797"/>
                  </a:cubicBezTo>
                  <a:cubicBezTo>
                    <a:pt x="2314294" y="113067"/>
                    <a:pt x="2430632" y="111797"/>
                    <a:pt x="2546970" y="113067"/>
                  </a:cubicBezTo>
                  <a:cubicBezTo>
                    <a:pt x="2633285" y="113067"/>
                    <a:pt x="2719601" y="115607"/>
                    <a:pt x="2805916" y="114337"/>
                  </a:cubicBezTo>
                  <a:cubicBezTo>
                    <a:pt x="2986052" y="114337"/>
                    <a:pt x="3166188" y="111797"/>
                    <a:pt x="3346324" y="113067"/>
                  </a:cubicBezTo>
                  <a:cubicBezTo>
                    <a:pt x="3620281" y="114337"/>
                    <a:pt x="3894238" y="118147"/>
                    <a:pt x="4168196" y="120687"/>
                  </a:cubicBezTo>
                  <a:cubicBezTo>
                    <a:pt x="4258263" y="121957"/>
                    <a:pt x="4348331" y="120687"/>
                    <a:pt x="4438400" y="119417"/>
                  </a:cubicBezTo>
                  <a:cubicBezTo>
                    <a:pt x="4517209" y="118147"/>
                    <a:pt x="4596019" y="118147"/>
                    <a:pt x="4668921" y="124497"/>
                  </a:cubicBezTo>
                  <a:cubicBezTo>
                    <a:pt x="4681621" y="127037"/>
                    <a:pt x="4690511" y="120687"/>
                    <a:pt x="4691781" y="106717"/>
                  </a:cubicBezTo>
                  <a:cubicBezTo>
                    <a:pt x="4693051" y="91477"/>
                    <a:pt x="4694321" y="76237"/>
                    <a:pt x="4694321" y="75513"/>
                  </a:cubicBezTo>
                  <a:cubicBezTo>
                    <a:pt x="4696861" y="75303"/>
                    <a:pt x="4699401" y="71151"/>
                    <a:pt x="4701941" y="70942"/>
                  </a:cubicBezTo>
                  <a:cubicBezTo>
                    <a:pt x="4703211" y="70862"/>
                    <a:pt x="4703211" y="70782"/>
                    <a:pt x="4703211" y="70708"/>
                  </a:cubicBezTo>
                  <a:cubicBezTo>
                    <a:pt x="4704481" y="70499"/>
                    <a:pt x="4705751" y="70290"/>
                    <a:pt x="4707021" y="70074"/>
                  </a:cubicBezTo>
                  <a:cubicBezTo>
                    <a:pt x="4708291" y="69828"/>
                    <a:pt x="4708291" y="69588"/>
                    <a:pt x="4708291" y="69342"/>
                  </a:cubicBezTo>
                  <a:cubicBezTo>
                    <a:pt x="4708291" y="69262"/>
                    <a:pt x="4709561" y="69182"/>
                    <a:pt x="4709561" y="69109"/>
                  </a:cubicBezTo>
                  <a:cubicBezTo>
                    <a:pt x="4709561" y="68906"/>
                    <a:pt x="4708291" y="68709"/>
                    <a:pt x="4709561" y="68506"/>
                  </a:cubicBezTo>
                  <a:cubicBezTo>
                    <a:pt x="4713371" y="68297"/>
                    <a:pt x="4717181" y="68001"/>
                    <a:pt x="4704481" y="38100"/>
                  </a:cubicBezTo>
                  <a:close/>
                </a:path>
              </a:pathLst>
            </a:custGeom>
            <a:solidFill>
              <a:srgbClr val="FABB35"/>
            </a:solidFill>
          </p:spPr>
        </p:sp>
      </p:grpSp>
      <p:sp>
        <p:nvSpPr>
          <p:cNvPr id="29" name="TextBox 17">
            <a:extLst>
              <a:ext uri="{FF2B5EF4-FFF2-40B4-BE49-F238E27FC236}">
                <a16:creationId xmlns:a16="http://schemas.microsoft.com/office/drawing/2014/main" id="{D91B1608-743A-42D6-A953-91D925A47F21}"/>
              </a:ext>
            </a:extLst>
          </p:cNvPr>
          <p:cNvSpPr txBox="1"/>
          <p:nvPr/>
        </p:nvSpPr>
        <p:spPr>
          <a:xfrm>
            <a:off x="1226882" y="3854907"/>
            <a:ext cx="10148013" cy="353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5761" lvl="1" indent="-287881">
              <a:lnSpc>
                <a:spcPts val="2399"/>
              </a:lnSpc>
              <a:buFont typeface="Arial"/>
              <a:buChar char="•"/>
            </a:pPr>
            <a:r>
              <a:rPr lang="en-US" sz="3200" spc="53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จำนวนเงินที่วางไว้อาจไม่พอเมื่อถึงเวลา ควรทบทวนแผนอยู่เสมอ</a:t>
            </a:r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2CCB6DF9-4D3F-4B68-AE47-341B2673BF25}"/>
              </a:ext>
            </a:extLst>
          </p:cNvPr>
          <p:cNvSpPr txBox="1"/>
          <p:nvPr/>
        </p:nvSpPr>
        <p:spPr>
          <a:xfrm>
            <a:off x="1586936" y="5650194"/>
            <a:ext cx="8896335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73"/>
              </a:lnSpc>
            </a:pPr>
            <a:r>
              <a:rPr lang="en-US" sz="1600" spc="25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ศึกษาการวางแผนเกษียณเพิ่มเติม:</a:t>
            </a:r>
          </a:p>
          <a:p>
            <a:pPr>
              <a:lnSpc>
                <a:spcPts val="1773"/>
              </a:lnSpc>
            </a:pPr>
            <a:r>
              <a:rPr lang="en-US" sz="1600" spc="25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https://www.1213.or.th/th/moneymgt/retire/Pages/retire.aspx</a:t>
            </a:r>
          </a:p>
          <a:p>
            <a:pPr>
              <a:lnSpc>
                <a:spcPts val="1773"/>
              </a:lnSpc>
            </a:pPr>
            <a:r>
              <a:rPr lang="en-US" sz="1600" spc="25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https://www.setinvestnow.com/th/knowledge/article/215-adver3-mf-1b</a:t>
            </a:r>
          </a:p>
          <a:p>
            <a:pPr>
              <a:lnSpc>
                <a:spcPts val="1773"/>
              </a:lnSpc>
              <a:spcBef>
                <a:spcPct val="0"/>
              </a:spcBef>
            </a:pPr>
            <a:r>
              <a:rPr lang="en-US" sz="1600" spc="25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https://www.set.or.th/education/th/start/start_start_3_5.pdf</a:t>
            </a:r>
          </a:p>
        </p:txBody>
      </p:sp>
    </p:spTree>
    <p:extLst>
      <p:ext uri="{BB962C8B-B14F-4D97-AF65-F5344CB8AC3E}">
        <p14:creationId xmlns:p14="http://schemas.microsoft.com/office/powerpoint/2010/main" val="694858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8B028FD-83ED-40D3-93CC-3FEA20709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88D8C27-04F0-45A6-8EEB-80A75E304DF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หัวข้อเนื้อหา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228659-BAA0-4D4A-84D3-4494B554ECF7}"/>
              </a:ext>
            </a:extLst>
          </p:cNvPr>
          <p:cNvSpPr txBox="1"/>
          <p:nvPr/>
        </p:nvSpPr>
        <p:spPr>
          <a:xfrm>
            <a:off x="2254927" y="2197858"/>
            <a:ext cx="7874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ความสำคัญของการวางแผนเกษียณ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9C3EFB-EC87-47F8-B176-506887187701}"/>
              </a:ext>
            </a:extLst>
          </p:cNvPr>
          <p:cNvSpPr txBox="1"/>
          <p:nvPr/>
        </p:nvSpPr>
        <p:spPr>
          <a:xfrm>
            <a:off x="2254927" y="3073957"/>
            <a:ext cx="7874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ต้องมีเงินเท่าไหร่ เพื่อวัยเกษียณที่เลือกได้</a:t>
            </a:r>
            <a:endParaRPr lang="th-TH" sz="4000" dirty="0">
              <a:solidFill>
                <a:srgbClr val="0F2043"/>
              </a:solidFill>
              <a:latin typeface="DB Helvethaica X 55 Regular" panose="02000506090000020004" pitchFamily="2" charset="-34"/>
              <a:ea typeface="+mj-ea"/>
              <a:cs typeface="DB Helvethaica X 55 Regular" panose="02000506090000020004" pitchFamily="2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A94F40-3F2C-4FFC-A42E-8B01A06DC12B}"/>
              </a:ext>
            </a:extLst>
          </p:cNvPr>
          <p:cNvSpPr txBox="1"/>
          <p:nvPr/>
        </p:nvSpPr>
        <p:spPr>
          <a:xfrm>
            <a:off x="2254927" y="4001721"/>
            <a:ext cx="8371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เริ่มออมเพื่อแผนเกษียณเมื่อไหร่ดี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86C60D8-D82A-4194-A2BF-2FBBE8103144}"/>
              </a:ext>
            </a:extLst>
          </p:cNvPr>
          <p:cNvGrpSpPr/>
          <p:nvPr/>
        </p:nvGrpSpPr>
        <p:grpSpPr>
          <a:xfrm>
            <a:off x="1330729" y="2227249"/>
            <a:ext cx="826337" cy="614346"/>
            <a:chOff x="1330729" y="2227249"/>
            <a:chExt cx="826337" cy="61434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4ED33A5-C343-4506-892B-9B033E436981}"/>
                </a:ext>
              </a:extLst>
            </p:cNvPr>
            <p:cNvSpPr/>
            <p:nvPr/>
          </p:nvSpPr>
          <p:spPr>
            <a:xfrm rot="21304149">
              <a:off x="1411860" y="2227249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6B013F8-DF95-45CE-B0DD-066908353A08}"/>
                </a:ext>
              </a:extLst>
            </p:cNvPr>
            <p:cNvSpPr/>
            <p:nvPr/>
          </p:nvSpPr>
          <p:spPr>
            <a:xfrm rot="20655398">
              <a:off x="1531476" y="2393239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80659D9-8B2A-4482-B226-4471F7F69626}"/>
                </a:ext>
              </a:extLst>
            </p:cNvPr>
            <p:cNvSpPr/>
            <p:nvPr/>
          </p:nvSpPr>
          <p:spPr>
            <a:xfrm>
              <a:off x="1330729" y="2287601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B6E41C2-DFB0-4518-80B8-07BD54970808}"/>
              </a:ext>
            </a:extLst>
          </p:cNvPr>
          <p:cNvGrpSpPr/>
          <p:nvPr/>
        </p:nvGrpSpPr>
        <p:grpSpPr>
          <a:xfrm>
            <a:off x="1337005" y="3159628"/>
            <a:ext cx="826337" cy="614346"/>
            <a:chOff x="1330729" y="2227249"/>
            <a:chExt cx="826337" cy="61434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DD6ECC0-C2C8-44D6-86EA-B78806847DBC}"/>
                </a:ext>
              </a:extLst>
            </p:cNvPr>
            <p:cNvSpPr/>
            <p:nvPr/>
          </p:nvSpPr>
          <p:spPr>
            <a:xfrm rot="21304149">
              <a:off x="1411860" y="2227249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099E454-59D3-4F6D-B605-EB13D52510F4}"/>
                </a:ext>
              </a:extLst>
            </p:cNvPr>
            <p:cNvSpPr/>
            <p:nvPr/>
          </p:nvSpPr>
          <p:spPr>
            <a:xfrm rot="20655398">
              <a:off x="1531476" y="2393239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7BD673B-7C5E-4671-8C21-90B2DC5E1E3D}"/>
                </a:ext>
              </a:extLst>
            </p:cNvPr>
            <p:cNvSpPr/>
            <p:nvPr/>
          </p:nvSpPr>
          <p:spPr>
            <a:xfrm>
              <a:off x="1330729" y="2287601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2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51E9613-1ADC-4E47-8FA8-7CC4A7015FE8}"/>
              </a:ext>
            </a:extLst>
          </p:cNvPr>
          <p:cNvGrpSpPr/>
          <p:nvPr/>
        </p:nvGrpSpPr>
        <p:grpSpPr>
          <a:xfrm>
            <a:off x="1326851" y="4092007"/>
            <a:ext cx="826337" cy="614346"/>
            <a:chOff x="1330729" y="2227249"/>
            <a:chExt cx="826337" cy="614346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A091E81-EAC5-4556-BAC5-A416F7D50430}"/>
                </a:ext>
              </a:extLst>
            </p:cNvPr>
            <p:cNvSpPr/>
            <p:nvPr/>
          </p:nvSpPr>
          <p:spPr>
            <a:xfrm rot="21304149">
              <a:off x="1411860" y="2227249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73808E1-A27A-4ACD-8ACD-DD784C567FCE}"/>
                </a:ext>
              </a:extLst>
            </p:cNvPr>
            <p:cNvSpPr/>
            <p:nvPr/>
          </p:nvSpPr>
          <p:spPr>
            <a:xfrm rot="20655398">
              <a:off x="1531476" y="2393239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F14B676-DE47-4315-976A-F1D2D90CBA38}"/>
                </a:ext>
              </a:extLst>
            </p:cNvPr>
            <p:cNvSpPr/>
            <p:nvPr/>
          </p:nvSpPr>
          <p:spPr>
            <a:xfrm>
              <a:off x="1330729" y="2287601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3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51FC988-ADA3-450D-B748-BEE635D3EF81}"/>
              </a:ext>
            </a:extLst>
          </p:cNvPr>
          <p:cNvSpPr txBox="1"/>
          <p:nvPr/>
        </p:nvSpPr>
        <p:spPr>
          <a:xfrm>
            <a:off x="2265081" y="4899468"/>
            <a:ext cx="8371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ออมได้จริงแต่ถึงเวลาเงินไม่พอใช้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2679BB5-CCF4-4F16-A061-60EF7F82A36B}"/>
              </a:ext>
            </a:extLst>
          </p:cNvPr>
          <p:cNvGrpSpPr/>
          <p:nvPr/>
        </p:nvGrpSpPr>
        <p:grpSpPr>
          <a:xfrm>
            <a:off x="1337005" y="4989754"/>
            <a:ext cx="826337" cy="614346"/>
            <a:chOff x="1330729" y="2227249"/>
            <a:chExt cx="826337" cy="61434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EA0C59A-1689-4F77-A2FB-58BA13809F2B}"/>
                </a:ext>
              </a:extLst>
            </p:cNvPr>
            <p:cNvSpPr/>
            <p:nvPr/>
          </p:nvSpPr>
          <p:spPr>
            <a:xfrm rot="21304149">
              <a:off x="1411860" y="2227249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21DD73F-CAF9-4283-9EC1-9F8B0BF795E8}"/>
                </a:ext>
              </a:extLst>
            </p:cNvPr>
            <p:cNvSpPr/>
            <p:nvPr/>
          </p:nvSpPr>
          <p:spPr>
            <a:xfrm rot="20655398">
              <a:off x="1531476" y="2393239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5D34CF3-D198-49A1-BEAC-044D3504F621}"/>
                </a:ext>
              </a:extLst>
            </p:cNvPr>
            <p:cNvSpPr/>
            <p:nvPr/>
          </p:nvSpPr>
          <p:spPr>
            <a:xfrm>
              <a:off x="1330729" y="2287601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4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0640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8B028FD-83ED-40D3-93CC-3FEA20709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DB5B65BD-7AA9-44EF-9F7A-D0DB6D0D1636}"/>
              </a:ext>
            </a:extLst>
          </p:cNvPr>
          <p:cNvSpPr txBox="1">
            <a:spLocks/>
          </p:cNvSpPr>
          <p:nvPr/>
        </p:nvSpPr>
        <p:spPr>
          <a:xfrm>
            <a:off x="1322529" y="1747979"/>
            <a:ext cx="9546941" cy="45387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dirty="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เนื้อหา ข้อมูล และสื่อความรู้ทางการเงินที่จัดทำ</a:t>
            </a:r>
            <a:r>
              <a:rPr lang="th-TH" sz="280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ขึ้นนี้</a:t>
            </a:r>
          </a:p>
          <a:p>
            <a:r>
              <a:rPr lang="th-TH" sz="280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เป็น</a:t>
            </a:r>
            <a:r>
              <a:rPr lang="th-TH" sz="2800" dirty="0" err="1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ลิข</a:t>
            </a:r>
            <a:r>
              <a:rPr lang="th-TH" sz="2800" err="1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สิทธ์</a:t>
            </a:r>
            <a:r>
              <a:rPr lang="th-TH" sz="280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ของธนาคาร</a:t>
            </a:r>
            <a:r>
              <a:rPr lang="th-TH" sz="2800" dirty="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แห่งประเทศไทย (ธปท.)</a:t>
            </a:r>
          </a:p>
          <a:p>
            <a:r>
              <a:rPr lang="th-TH" sz="2800" dirty="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โดยมีวัตถุประสงค์เพื่อส่งเสริมความรู้ทางการเงินไปยังวงกว้าง</a:t>
            </a:r>
          </a:p>
          <a:p>
            <a:r>
              <a:rPr lang="th-TH" sz="2800" dirty="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การนำเนื้อหาหรือสื่อต่าง ๆ ไปใช้งาน โปรดอ้างอิงแหล่งที่มาให้ชัดเจน</a:t>
            </a:r>
          </a:p>
          <a:p>
            <a:endParaRPr lang="th-TH" sz="2800" dirty="0">
              <a:solidFill>
                <a:schemeClr val="bg2">
                  <a:lumMod val="25000"/>
                </a:schemeClr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ทั้งนี้ ธปท. </a:t>
            </a:r>
            <a:r>
              <a:rPr lang="th-TH" sz="2800" dirty="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ไม่อนุญาตให้นำไปจำหน่ายหรือใช้เพื่อการแสวงหาประโยชน์ทางการค้า</a:t>
            </a:r>
          </a:p>
          <a:p>
            <a:r>
              <a:rPr lang="th-TH" sz="2800" dirty="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กรณีนำเนื้อหาบางส่วนหรือทั้งหมดไปใช้งานเพื่อวัตถุประสงค์อื่น</a:t>
            </a:r>
          </a:p>
          <a:p>
            <a:r>
              <a:rPr lang="th-TH" sz="2800" dirty="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ต้องได้รับอนุญาตเป็นลายลักษณ์อักษร</a:t>
            </a:r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จาก ธปท.</a:t>
            </a:r>
            <a:endParaRPr lang="th-TH" sz="2800" dirty="0">
              <a:solidFill>
                <a:srgbClr val="162F65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endParaRPr lang="en-US" sz="2800" dirty="0">
              <a:solidFill>
                <a:schemeClr val="bg2">
                  <a:lumMod val="25000"/>
                </a:schemeClr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r>
              <a:rPr lang="th-TH" sz="2800" dirty="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หากมีข้อสงสัยหรือประเด็นสอบถามเพิ่มเติมสามารถติดต่อได้ที่</a:t>
            </a:r>
          </a:p>
          <a:p>
            <a:r>
              <a:rPr lang="th-TH" sz="2800" dirty="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อีเมล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: FinProject-C@bot.or.th</a:t>
            </a:r>
            <a:endParaRPr lang="th-TH" sz="2800" dirty="0">
              <a:solidFill>
                <a:schemeClr val="bg2">
                  <a:lumMod val="25000"/>
                </a:schemeClr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pic>
        <p:nvPicPr>
          <p:cNvPr id="34" name="Picture 4" descr="ประกาศขยายระยะเวลาการรับสมัครผู้ว่าการธนาคารแห่งประเทศไทย - โพสต์ทูเดย์  ประชาสัมพันธ์">
            <a:extLst>
              <a:ext uri="{FF2B5EF4-FFF2-40B4-BE49-F238E27FC236}">
                <a16:creationId xmlns:a16="http://schemas.microsoft.com/office/drawing/2014/main" id="{71D9525E-4FDA-4C69-A265-53401F03AF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1" b="31051"/>
          <a:stretch/>
        </p:blipFill>
        <p:spPr bwMode="auto">
          <a:xfrm>
            <a:off x="4422897" y="571286"/>
            <a:ext cx="3346205" cy="84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062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624FA5-116F-479D-8F2D-2D145EC2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2C744498-4A5B-4D3B-B7CE-CB37635ED03C}"/>
              </a:ext>
            </a:extLst>
          </p:cNvPr>
          <p:cNvSpPr txBox="1">
            <a:spLocks/>
          </p:cNvSpPr>
          <p:nvPr/>
        </p:nvSpPr>
        <p:spPr>
          <a:xfrm>
            <a:off x="2012987" y="1723201"/>
            <a:ext cx="8565177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6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ความสำคัญของการวางแผนเกษียณ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8003541-B923-40AA-9752-1C13C80B5554}"/>
              </a:ext>
            </a:extLst>
          </p:cNvPr>
          <p:cNvGrpSpPr/>
          <p:nvPr/>
        </p:nvGrpSpPr>
        <p:grpSpPr>
          <a:xfrm>
            <a:off x="1049296" y="3683715"/>
            <a:ext cx="944065" cy="701872"/>
            <a:chOff x="1330729" y="2227249"/>
            <a:chExt cx="826337" cy="61434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688A976-8BE9-4FA9-8031-C137B1584FAA}"/>
                </a:ext>
              </a:extLst>
            </p:cNvPr>
            <p:cNvSpPr/>
            <p:nvPr/>
          </p:nvSpPr>
          <p:spPr>
            <a:xfrm rot="21304149">
              <a:off x="1411860" y="2227249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A318E88-A228-4D8A-8C57-5ECF969433DB}"/>
                </a:ext>
              </a:extLst>
            </p:cNvPr>
            <p:cNvSpPr/>
            <p:nvPr/>
          </p:nvSpPr>
          <p:spPr>
            <a:xfrm rot="20655398">
              <a:off x="1531476" y="2393239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76E52CA-66AA-4A0F-8CF9-3F7608D0AC49}"/>
                </a:ext>
              </a:extLst>
            </p:cNvPr>
            <p:cNvSpPr/>
            <p:nvPr/>
          </p:nvSpPr>
          <p:spPr>
            <a:xfrm>
              <a:off x="1330729" y="2287601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373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B38174BD-654D-4752-A51D-A5BD78D5F0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278" y="4919396"/>
            <a:ext cx="1343963" cy="1422000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6AE8B2A3-8F38-4AA0-93DF-8ACB89AA13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59" y="4864345"/>
            <a:ext cx="1343963" cy="1422000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8A1019A5-0FF6-4677-B310-558E53535B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813" y="1709049"/>
            <a:ext cx="1352634" cy="142200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4E3D3D6-ECD7-47D8-AC9C-B2CB3D84A7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870" y="1429359"/>
            <a:ext cx="1343964" cy="1422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ความสำคัญของการวางแผนเกษียณ</a:t>
            </a:r>
          </a:p>
        </p:txBody>
      </p:sp>
      <p:grpSp>
        <p:nvGrpSpPr>
          <p:cNvPr id="116" name="Group 10">
            <a:extLst>
              <a:ext uri="{FF2B5EF4-FFF2-40B4-BE49-F238E27FC236}">
                <a16:creationId xmlns:a16="http://schemas.microsoft.com/office/drawing/2014/main" id="{EA4D7E82-8280-4C24-8101-2431D21D3562}"/>
              </a:ext>
            </a:extLst>
          </p:cNvPr>
          <p:cNvGrpSpPr/>
          <p:nvPr/>
        </p:nvGrpSpPr>
        <p:grpSpPr>
          <a:xfrm>
            <a:off x="1670606" y="3333219"/>
            <a:ext cx="8850788" cy="714939"/>
            <a:chOff x="0" y="142875"/>
            <a:chExt cx="17701576" cy="1429879"/>
          </a:xfrm>
        </p:grpSpPr>
        <p:grpSp>
          <p:nvGrpSpPr>
            <p:cNvPr id="117" name="Group 11">
              <a:extLst>
                <a:ext uri="{FF2B5EF4-FFF2-40B4-BE49-F238E27FC236}">
                  <a16:creationId xmlns:a16="http://schemas.microsoft.com/office/drawing/2014/main" id="{B0DDA4EF-49F9-4327-B745-835B943F7ADF}"/>
                </a:ext>
              </a:extLst>
            </p:cNvPr>
            <p:cNvGrpSpPr/>
            <p:nvPr/>
          </p:nvGrpSpPr>
          <p:grpSpPr>
            <a:xfrm>
              <a:off x="0" y="204887"/>
              <a:ext cx="17701576" cy="1207359"/>
              <a:chOff x="0" y="0"/>
              <a:chExt cx="4094499" cy="279271"/>
            </a:xfrm>
          </p:grpSpPr>
          <p:sp>
            <p:nvSpPr>
              <p:cNvPr id="119" name="Freeform 12">
                <a:extLst>
                  <a:ext uri="{FF2B5EF4-FFF2-40B4-BE49-F238E27FC236}">
                    <a16:creationId xmlns:a16="http://schemas.microsoft.com/office/drawing/2014/main" id="{A51967EE-76B8-48C9-B363-A38FB7D9AD3E}"/>
                  </a:ext>
                </a:extLst>
              </p:cNvPr>
              <p:cNvSpPr/>
              <p:nvPr/>
            </p:nvSpPr>
            <p:spPr>
              <a:xfrm>
                <a:off x="0" y="-3810"/>
                <a:ext cx="4098309" cy="284351"/>
              </a:xfrm>
              <a:custGeom>
                <a:avLst/>
                <a:gdLst/>
                <a:ahLst/>
                <a:cxnLst/>
                <a:rect l="l" t="t" r="r" b="b"/>
                <a:pathLst>
                  <a:path w="4098309" h="284351">
                    <a:moveTo>
                      <a:pt x="4085609" y="38100"/>
                    </a:moveTo>
                    <a:cubicBezTo>
                      <a:pt x="4084339" y="34290"/>
                      <a:pt x="4084339" y="30480"/>
                      <a:pt x="4084339" y="25400"/>
                    </a:cubicBezTo>
                    <a:cubicBezTo>
                      <a:pt x="4084339" y="11430"/>
                      <a:pt x="4080529" y="6350"/>
                      <a:pt x="4066559" y="5080"/>
                    </a:cubicBezTo>
                    <a:cubicBezTo>
                      <a:pt x="4019278" y="3810"/>
                      <a:pt x="3941307" y="0"/>
                      <a:pt x="3866585" y="5080"/>
                    </a:cubicBezTo>
                    <a:cubicBezTo>
                      <a:pt x="3726888" y="12700"/>
                      <a:pt x="3590439" y="13970"/>
                      <a:pt x="3450741" y="13970"/>
                    </a:cubicBezTo>
                    <a:cubicBezTo>
                      <a:pt x="3239570" y="13970"/>
                      <a:pt x="3031648" y="10160"/>
                      <a:pt x="2820477" y="8890"/>
                    </a:cubicBezTo>
                    <a:cubicBezTo>
                      <a:pt x="2716516" y="7620"/>
                      <a:pt x="2615804" y="7620"/>
                      <a:pt x="2511843" y="8890"/>
                    </a:cubicBezTo>
                    <a:cubicBezTo>
                      <a:pt x="2398136" y="8890"/>
                      <a:pt x="2287677" y="11430"/>
                      <a:pt x="2173970" y="12700"/>
                    </a:cubicBezTo>
                    <a:cubicBezTo>
                      <a:pt x="2089501" y="13970"/>
                      <a:pt x="2008282" y="12700"/>
                      <a:pt x="1923813" y="16510"/>
                    </a:cubicBezTo>
                    <a:cubicBezTo>
                      <a:pt x="1839345" y="20320"/>
                      <a:pt x="1472233" y="20320"/>
                      <a:pt x="1387764" y="19050"/>
                    </a:cubicBezTo>
                    <a:cubicBezTo>
                      <a:pt x="1335784" y="17780"/>
                      <a:pt x="1166847" y="21590"/>
                      <a:pt x="1114867" y="21590"/>
                    </a:cubicBezTo>
                    <a:cubicBezTo>
                      <a:pt x="1046642" y="21590"/>
                      <a:pt x="975169" y="22860"/>
                      <a:pt x="906944" y="21590"/>
                    </a:cubicBezTo>
                    <a:cubicBezTo>
                      <a:pt x="825725" y="20320"/>
                      <a:pt x="744505" y="19050"/>
                      <a:pt x="663286" y="25400"/>
                    </a:cubicBezTo>
                    <a:cubicBezTo>
                      <a:pt x="582066" y="31750"/>
                      <a:pt x="500847" y="31750"/>
                      <a:pt x="419627" y="29210"/>
                    </a:cubicBezTo>
                    <a:cubicBezTo>
                      <a:pt x="335159" y="26670"/>
                      <a:pt x="253939" y="25400"/>
                      <a:pt x="169471" y="24130"/>
                    </a:cubicBezTo>
                    <a:cubicBezTo>
                      <a:pt x="117490" y="21590"/>
                      <a:pt x="62261" y="20320"/>
                      <a:pt x="39370" y="20320"/>
                    </a:cubicBezTo>
                    <a:cubicBezTo>
                      <a:pt x="26670" y="19050"/>
                      <a:pt x="13970" y="17780"/>
                      <a:pt x="0" y="16510"/>
                    </a:cubicBezTo>
                    <a:cubicBezTo>
                      <a:pt x="0" y="24130"/>
                      <a:pt x="0" y="29210"/>
                      <a:pt x="0" y="33020"/>
                    </a:cubicBezTo>
                    <a:cubicBezTo>
                      <a:pt x="7620" y="70648"/>
                      <a:pt x="3810" y="78731"/>
                      <a:pt x="2540" y="85092"/>
                    </a:cubicBezTo>
                    <a:cubicBezTo>
                      <a:pt x="1270" y="89597"/>
                      <a:pt x="2540" y="93970"/>
                      <a:pt x="2540" y="98475"/>
                    </a:cubicBezTo>
                    <a:cubicBezTo>
                      <a:pt x="3810" y="102583"/>
                      <a:pt x="5080" y="106691"/>
                      <a:pt x="6350" y="110798"/>
                    </a:cubicBezTo>
                    <a:cubicBezTo>
                      <a:pt x="7620" y="114774"/>
                      <a:pt x="6350" y="118749"/>
                      <a:pt x="7620" y="122724"/>
                    </a:cubicBezTo>
                    <a:cubicBezTo>
                      <a:pt x="8890" y="128820"/>
                      <a:pt x="10160" y="134915"/>
                      <a:pt x="11430" y="141010"/>
                    </a:cubicBezTo>
                    <a:cubicBezTo>
                      <a:pt x="11430" y="143263"/>
                      <a:pt x="11430" y="230453"/>
                      <a:pt x="11430" y="232706"/>
                    </a:cubicBezTo>
                    <a:cubicBezTo>
                      <a:pt x="11430" y="248791"/>
                      <a:pt x="15240" y="252601"/>
                      <a:pt x="31750" y="256411"/>
                    </a:cubicBezTo>
                    <a:cubicBezTo>
                      <a:pt x="43180" y="258951"/>
                      <a:pt x="54610" y="261491"/>
                      <a:pt x="75256" y="262761"/>
                    </a:cubicBezTo>
                    <a:cubicBezTo>
                      <a:pt x="208456" y="264031"/>
                      <a:pt x="341657" y="265301"/>
                      <a:pt x="474857" y="265301"/>
                    </a:cubicBezTo>
                    <a:cubicBezTo>
                      <a:pt x="504096" y="265301"/>
                      <a:pt x="533335" y="265301"/>
                      <a:pt x="562574" y="265301"/>
                    </a:cubicBezTo>
                    <a:cubicBezTo>
                      <a:pt x="656788" y="266571"/>
                      <a:pt x="747754" y="270381"/>
                      <a:pt x="841969" y="267841"/>
                    </a:cubicBezTo>
                    <a:cubicBezTo>
                      <a:pt x="942681" y="265301"/>
                      <a:pt x="1046642" y="266571"/>
                      <a:pt x="1147355" y="267841"/>
                    </a:cubicBezTo>
                    <a:cubicBezTo>
                      <a:pt x="1267560" y="269111"/>
                      <a:pt x="1790613" y="269111"/>
                      <a:pt x="1910818" y="269111"/>
                    </a:cubicBezTo>
                    <a:cubicBezTo>
                      <a:pt x="2011531" y="270381"/>
                      <a:pt x="2112243" y="269111"/>
                      <a:pt x="2212955" y="270381"/>
                    </a:cubicBezTo>
                    <a:cubicBezTo>
                      <a:pt x="2287677" y="270381"/>
                      <a:pt x="2362399" y="272921"/>
                      <a:pt x="2437121" y="271651"/>
                    </a:cubicBezTo>
                    <a:cubicBezTo>
                      <a:pt x="2593063" y="271651"/>
                      <a:pt x="2749004" y="269111"/>
                      <a:pt x="2904946" y="270381"/>
                    </a:cubicBezTo>
                    <a:cubicBezTo>
                      <a:pt x="3142107" y="271651"/>
                      <a:pt x="3379268" y="275461"/>
                      <a:pt x="3616429" y="278001"/>
                    </a:cubicBezTo>
                    <a:cubicBezTo>
                      <a:pt x="3694400" y="279271"/>
                      <a:pt x="3772371" y="278001"/>
                      <a:pt x="3850341" y="276731"/>
                    </a:cubicBezTo>
                    <a:cubicBezTo>
                      <a:pt x="3918566" y="275461"/>
                      <a:pt x="3986790" y="275461"/>
                      <a:pt x="4050049" y="281811"/>
                    </a:cubicBezTo>
                    <a:cubicBezTo>
                      <a:pt x="4062749" y="284351"/>
                      <a:pt x="4071639" y="278001"/>
                      <a:pt x="4072909" y="264031"/>
                    </a:cubicBezTo>
                    <a:cubicBezTo>
                      <a:pt x="4074179" y="248791"/>
                      <a:pt x="4075449" y="233551"/>
                      <a:pt x="4075449" y="231248"/>
                    </a:cubicBezTo>
                    <a:cubicBezTo>
                      <a:pt x="4077989" y="226743"/>
                      <a:pt x="4080529" y="137300"/>
                      <a:pt x="4083069" y="132795"/>
                    </a:cubicBezTo>
                    <a:cubicBezTo>
                      <a:pt x="4084339" y="131072"/>
                      <a:pt x="4084339" y="129350"/>
                      <a:pt x="4084339" y="127759"/>
                    </a:cubicBezTo>
                    <a:cubicBezTo>
                      <a:pt x="4085609" y="123254"/>
                      <a:pt x="4086879" y="118749"/>
                      <a:pt x="4088149" y="114111"/>
                    </a:cubicBezTo>
                    <a:cubicBezTo>
                      <a:pt x="4089419" y="108811"/>
                      <a:pt x="4089419" y="103643"/>
                      <a:pt x="4089419" y="98343"/>
                    </a:cubicBezTo>
                    <a:cubicBezTo>
                      <a:pt x="4089419" y="96620"/>
                      <a:pt x="4090689" y="94897"/>
                      <a:pt x="4090689" y="93307"/>
                    </a:cubicBezTo>
                    <a:cubicBezTo>
                      <a:pt x="4090689" y="88935"/>
                      <a:pt x="4089419" y="84694"/>
                      <a:pt x="4090689" y="80321"/>
                    </a:cubicBezTo>
                    <a:cubicBezTo>
                      <a:pt x="4094499" y="75816"/>
                      <a:pt x="4098309" y="69456"/>
                      <a:pt x="4085609" y="38100"/>
                    </a:cubicBezTo>
                    <a:close/>
                  </a:path>
                </a:pathLst>
              </a:custGeom>
              <a:solidFill>
                <a:srgbClr val="FFD782"/>
              </a:solidFill>
            </p:spPr>
          </p:sp>
        </p:grpSp>
        <p:sp>
          <p:nvSpPr>
            <p:cNvPr id="118" name="TextBox 13">
              <a:extLst>
                <a:ext uri="{FF2B5EF4-FFF2-40B4-BE49-F238E27FC236}">
                  <a16:creationId xmlns:a16="http://schemas.microsoft.com/office/drawing/2014/main" id="{C843DFDD-AA07-46DB-B65C-28EDD8E70145}"/>
                </a:ext>
              </a:extLst>
            </p:cNvPr>
            <p:cNvSpPr txBox="1"/>
            <p:nvPr/>
          </p:nvSpPr>
          <p:spPr>
            <a:xfrm>
              <a:off x="416458" y="142875"/>
              <a:ext cx="16935008" cy="14298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34"/>
                </a:lnSpc>
              </a:pPr>
              <a:r>
                <a:rPr lang="en-US" sz="5334" spc="107">
                  <a:solidFill>
                    <a:srgbClr val="393954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อยากทำงานถึงอายุเท่าไหร่?</a:t>
              </a:r>
            </a:p>
          </p:txBody>
        </p:sp>
      </p:grpSp>
      <p:sp>
        <p:nvSpPr>
          <p:cNvPr id="129" name="TextBox 23">
            <a:extLst>
              <a:ext uri="{FF2B5EF4-FFF2-40B4-BE49-F238E27FC236}">
                <a16:creationId xmlns:a16="http://schemas.microsoft.com/office/drawing/2014/main" id="{82642BA4-5841-4990-84BC-E8A804AC18FD}"/>
              </a:ext>
            </a:extLst>
          </p:cNvPr>
          <p:cNvSpPr txBox="1"/>
          <p:nvPr/>
        </p:nvSpPr>
        <p:spPr>
          <a:xfrm rot="-910173">
            <a:off x="2458504" y="1871128"/>
            <a:ext cx="3818833" cy="39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3"/>
              </a:lnSpc>
            </a:pPr>
            <a:r>
              <a:rPr lang="en-US" sz="2933" spc="59">
                <a:solidFill>
                  <a:srgbClr val="A6A6A6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60 ปี ตามเกณฑ์เลย</a:t>
            </a:r>
          </a:p>
        </p:txBody>
      </p:sp>
      <p:sp>
        <p:nvSpPr>
          <p:cNvPr id="130" name="TextBox 24">
            <a:extLst>
              <a:ext uri="{FF2B5EF4-FFF2-40B4-BE49-F238E27FC236}">
                <a16:creationId xmlns:a16="http://schemas.microsoft.com/office/drawing/2014/main" id="{BCB0283A-C219-4FF0-985B-DBE9F1C4B8EF}"/>
              </a:ext>
            </a:extLst>
          </p:cNvPr>
          <p:cNvSpPr txBox="1"/>
          <p:nvPr/>
        </p:nvSpPr>
        <p:spPr>
          <a:xfrm rot="635920">
            <a:off x="1853844" y="5171516"/>
            <a:ext cx="3102317" cy="39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3"/>
              </a:lnSpc>
            </a:pPr>
            <a:r>
              <a:rPr lang="en-US" sz="2933" spc="58">
                <a:solidFill>
                  <a:srgbClr val="A6A6A6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50 ปี ก็เหนื่อยแล้ว</a:t>
            </a:r>
          </a:p>
        </p:txBody>
      </p:sp>
      <p:sp>
        <p:nvSpPr>
          <p:cNvPr id="131" name="TextBox 25">
            <a:extLst>
              <a:ext uri="{FF2B5EF4-FFF2-40B4-BE49-F238E27FC236}">
                <a16:creationId xmlns:a16="http://schemas.microsoft.com/office/drawing/2014/main" id="{A9A14E32-D06E-4DC7-9B55-7DD4132954F1}"/>
              </a:ext>
            </a:extLst>
          </p:cNvPr>
          <p:cNvSpPr txBox="1"/>
          <p:nvPr/>
        </p:nvSpPr>
        <p:spPr>
          <a:xfrm rot="635920">
            <a:off x="6683353" y="2287299"/>
            <a:ext cx="3550859" cy="323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spc="48">
                <a:solidFill>
                  <a:srgbClr val="A6A6A6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พอกันที 40 ปี เราจบกัน</a:t>
            </a:r>
          </a:p>
        </p:txBody>
      </p:sp>
      <p:sp>
        <p:nvSpPr>
          <p:cNvPr id="132" name="TextBox 26">
            <a:extLst>
              <a:ext uri="{FF2B5EF4-FFF2-40B4-BE49-F238E27FC236}">
                <a16:creationId xmlns:a16="http://schemas.microsoft.com/office/drawing/2014/main" id="{CEA26179-9D68-4B6B-9A74-D43193B364F1}"/>
              </a:ext>
            </a:extLst>
          </p:cNvPr>
          <p:cNvSpPr txBox="1"/>
          <p:nvPr/>
        </p:nvSpPr>
        <p:spPr>
          <a:xfrm rot="-935286">
            <a:off x="6754308" y="4792695"/>
            <a:ext cx="4746958" cy="350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600" spc="52">
                <a:solidFill>
                  <a:srgbClr val="A6A6A6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ไอเลิฟทำงาน 65 ปี ก็ยังไหว</a:t>
            </a:r>
          </a:p>
        </p:txBody>
      </p:sp>
    </p:spTree>
    <p:extLst>
      <p:ext uri="{BB962C8B-B14F-4D97-AF65-F5344CB8AC3E}">
        <p14:creationId xmlns:p14="http://schemas.microsoft.com/office/powerpoint/2010/main" val="2881610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ความสำคัญของการวางแผนเกษียณ</a:t>
            </a:r>
          </a:p>
        </p:txBody>
      </p:sp>
      <p:sp>
        <p:nvSpPr>
          <p:cNvPr id="33" name="TextBox 19">
            <a:extLst>
              <a:ext uri="{FF2B5EF4-FFF2-40B4-BE49-F238E27FC236}">
                <a16:creationId xmlns:a16="http://schemas.microsoft.com/office/drawing/2014/main" id="{DFFFE237-3C78-40D1-A94A-12338EF549BB}"/>
              </a:ext>
            </a:extLst>
          </p:cNvPr>
          <p:cNvSpPr txBox="1"/>
          <p:nvPr/>
        </p:nvSpPr>
        <p:spPr>
          <a:xfrm>
            <a:off x="1373775" y="5240601"/>
            <a:ext cx="3618992" cy="451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  <a:spcBef>
                <a:spcPct val="0"/>
              </a:spcBef>
            </a:pPr>
            <a:r>
              <a:rPr lang="en-US" sz="2400" b="1" spc="35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สายพร้อม! </a:t>
            </a:r>
            <a:br>
              <a:rPr lang="en-US" sz="2400" b="1" spc="35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en-US" sz="2400" b="1" spc="35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วินัยดี</a:t>
            </a:r>
          </a:p>
        </p:txBody>
      </p:sp>
      <p:sp>
        <p:nvSpPr>
          <p:cNvPr id="34" name="TextBox 20">
            <a:extLst>
              <a:ext uri="{FF2B5EF4-FFF2-40B4-BE49-F238E27FC236}">
                <a16:creationId xmlns:a16="http://schemas.microsoft.com/office/drawing/2014/main" id="{0E3EC430-AA13-42B8-899A-190335110BD1}"/>
              </a:ext>
            </a:extLst>
          </p:cNvPr>
          <p:cNvSpPr txBox="1"/>
          <p:nvPr/>
        </p:nvSpPr>
        <p:spPr>
          <a:xfrm>
            <a:off x="4262200" y="5222686"/>
            <a:ext cx="3618992" cy="451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59"/>
              </a:lnSpc>
              <a:spcBef>
                <a:spcPct val="0"/>
              </a:spcBef>
            </a:pPr>
            <a:r>
              <a:rPr lang="en-US" sz="2400" b="1" spc="34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สายชิล </a:t>
            </a:r>
            <a:br>
              <a:rPr lang="en-US" sz="2400" b="1" spc="34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en-US" sz="2400" b="1" spc="34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เตรียมบ้างไม่เตรียมบ้าง</a:t>
            </a:r>
          </a:p>
        </p:txBody>
      </p:sp>
      <p:sp>
        <p:nvSpPr>
          <p:cNvPr id="35" name="TextBox 21">
            <a:extLst>
              <a:ext uri="{FF2B5EF4-FFF2-40B4-BE49-F238E27FC236}">
                <a16:creationId xmlns:a16="http://schemas.microsoft.com/office/drawing/2014/main" id="{A7297439-B48F-42EC-AA77-83C7968DADF3}"/>
              </a:ext>
            </a:extLst>
          </p:cNvPr>
          <p:cNvSpPr txBox="1"/>
          <p:nvPr/>
        </p:nvSpPr>
        <p:spPr>
          <a:xfrm>
            <a:off x="7638713" y="5204771"/>
            <a:ext cx="2821975" cy="451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59"/>
              </a:lnSpc>
            </a:pPr>
            <a:r>
              <a:rPr lang="en-US" sz="2400" b="1" spc="34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สาย YOLO</a:t>
            </a:r>
          </a:p>
          <a:p>
            <a:pPr algn="ctr">
              <a:lnSpc>
                <a:spcPts val="1559"/>
              </a:lnSpc>
              <a:spcBef>
                <a:spcPct val="0"/>
              </a:spcBef>
            </a:pPr>
            <a:r>
              <a:rPr lang="en-US" sz="2400" b="1" spc="34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(YOU ONLY LIVE ONCE!)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0FBC10-E16E-4815-8453-DFB068A733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192" y="1913813"/>
            <a:ext cx="2020668" cy="302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9D6DD8-4C84-4A3B-8BED-FB1088660A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591" y="1931728"/>
            <a:ext cx="1779726" cy="302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1C638F-11F3-47F5-8E4F-9CF711218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710" y="1914055"/>
            <a:ext cx="2027823" cy="3027116"/>
          </a:xfrm>
          <a:prstGeom prst="rect">
            <a:avLst/>
          </a:prstGeom>
        </p:spPr>
      </p:pic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17FEB37B-5932-4CB2-B41C-5BC1D822ED94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อยากมีชีวิตเกษียณแบบไหน</a:t>
            </a:r>
            <a:r>
              <a:rPr lang="en-US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?</a:t>
            </a:r>
            <a:endParaRPr lang="th-TH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98102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ความสำคัญของการวางแผนเกษียณ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A662E96-BEA3-4556-913A-C01A0152E5AC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มีเวลาเท่าไหร่ เพื่อแผนเกษียณ?</a:t>
            </a:r>
          </a:p>
        </p:txBody>
      </p:sp>
      <p:grpSp>
        <p:nvGrpSpPr>
          <p:cNvPr id="24" name="Group 12">
            <a:extLst>
              <a:ext uri="{FF2B5EF4-FFF2-40B4-BE49-F238E27FC236}">
                <a16:creationId xmlns:a16="http://schemas.microsoft.com/office/drawing/2014/main" id="{7FB1A8D3-F06B-4BF1-B038-125D9A846685}"/>
              </a:ext>
            </a:extLst>
          </p:cNvPr>
          <p:cNvGrpSpPr/>
          <p:nvPr/>
        </p:nvGrpSpPr>
        <p:grpSpPr>
          <a:xfrm>
            <a:off x="1040028" y="1558005"/>
            <a:ext cx="10030241" cy="5120688"/>
            <a:chOff x="0" y="0"/>
            <a:chExt cx="20060483" cy="10241377"/>
          </a:xfrm>
        </p:grpSpPr>
        <p:pic>
          <p:nvPicPr>
            <p:cNvPr id="25" name="Picture 13">
              <a:extLst>
                <a:ext uri="{FF2B5EF4-FFF2-40B4-BE49-F238E27FC236}">
                  <a16:creationId xmlns:a16="http://schemas.microsoft.com/office/drawing/2014/main" id="{96465696-3C20-4697-99B6-F87FD4A2F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5540" b="5540"/>
            <a:stretch>
              <a:fillRect/>
            </a:stretch>
          </p:blipFill>
          <p:spPr>
            <a:xfrm>
              <a:off x="1792073" y="0"/>
              <a:ext cx="15967968" cy="9867834"/>
            </a:xfrm>
            <a:prstGeom prst="rect">
              <a:avLst/>
            </a:prstGeom>
          </p:spPr>
        </p:pic>
        <p:grpSp>
          <p:nvGrpSpPr>
            <p:cNvPr id="26" name="Group 14">
              <a:extLst>
                <a:ext uri="{FF2B5EF4-FFF2-40B4-BE49-F238E27FC236}">
                  <a16:creationId xmlns:a16="http://schemas.microsoft.com/office/drawing/2014/main" id="{E12F6B06-5937-4340-8CA7-9044D4D819BA}"/>
                </a:ext>
              </a:extLst>
            </p:cNvPr>
            <p:cNvGrpSpPr/>
            <p:nvPr/>
          </p:nvGrpSpPr>
          <p:grpSpPr>
            <a:xfrm>
              <a:off x="10459445" y="8487832"/>
              <a:ext cx="2519058" cy="336435"/>
              <a:chOff x="0" y="0"/>
              <a:chExt cx="3803650" cy="508000"/>
            </a:xfrm>
          </p:grpSpPr>
          <p:sp>
            <p:nvSpPr>
              <p:cNvPr id="50" name="Freeform 15">
                <a:extLst>
                  <a:ext uri="{FF2B5EF4-FFF2-40B4-BE49-F238E27FC236}">
                    <a16:creationId xmlns:a16="http://schemas.microsoft.com/office/drawing/2014/main" id="{E8DEE0C4-2F1F-4A67-ACF1-C1A0439E4B39}"/>
                  </a:ext>
                </a:extLst>
              </p:cNvPr>
              <p:cNvSpPr/>
              <p:nvPr/>
            </p:nvSpPr>
            <p:spPr>
              <a:xfrm>
                <a:off x="0" y="215900"/>
                <a:ext cx="350774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507740" h="76200">
                    <a:moveTo>
                      <a:pt x="0" y="0"/>
                    </a:moveTo>
                    <a:lnTo>
                      <a:pt x="3507740" y="0"/>
                    </a:lnTo>
                    <a:lnTo>
                      <a:pt x="3507740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FF1616"/>
              </a:solidFill>
            </p:spPr>
          </p:sp>
          <p:sp>
            <p:nvSpPr>
              <p:cNvPr id="51" name="Freeform 16">
                <a:extLst>
                  <a:ext uri="{FF2B5EF4-FFF2-40B4-BE49-F238E27FC236}">
                    <a16:creationId xmlns:a16="http://schemas.microsoft.com/office/drawing/2014/main" id="{3633E62B-61ED-41FF-AA3D-EDF563D85710}"/>
                  </a:ext>
                </a:extLst>
              </p:cNvPr>
              <p:cNvSpPr/>
              <p:nvPr/>
            </p:nvSpPr>
            <p:spPr>
              <a:xfrm>
                <a:off x="3429000" y="1270"/>
                <a:ext cx="374650" cy="505460"/>
              </a:xfrm>
              <a:custGeom>
                <a:avLst/>
                <a:gdLst/>
                <a:ahLst/>
                <a:cxnLst/>
                <a:rect l="l" t="t" r="r" b="b"/>
                <a:pathLst>
                  <a:path w="374650" h="505460">
                    <a:moveTo>
                      <a:pt x="0" y="505460"/>
                    </a:moveTo>
                    <a:lnTo>
                      <a:pt x="0" y="0"/>
                    </a:lnTo>
                    <a:lnTo>
                      <a:pt x="374650" y="252730"/>
                    </a:lnTo>
                    <a:close/>
                  </a:path>
                </a:pathLst>
              </a:custGeom>
              <a:solidFill>
                <a:srgbClr val="FF1616"/>
              </a:solidFill>
            </p:spPr>
          </p:sp>
        </p:grpSp>
        <p:grpSp>
          <p:nvGrpSpPr>
            <p:cNvPr id="27" name="Group 17">
              <a:extLst>
                <a:ext uri="{FF2B5EF4-FFF2-40B4-BE49-F238E27FC236}">
                  <a16:creationId xmlns:a16="http://schemas.microsoft.com/office/drawing/2014/main" id="{A3EF421E-57D2-4AD1-BF25-AEE64DE712AE}"/>
                </a:ext>
              </a:extLst>
            </p:cNvPr>
            <p:cNvGrpSpPr/>
            <p:nvPr/>
          </p:nvGrpSpPr>
          <p:grpSpPr>
            <a:xfrm rot="-10800000">
              <a:off x="5053821" y="8487832"/>
              <a:ext cx="2519058" cy="336435"/>
              <a:chOff x="0" y="0"/>
              <a:chExt cx="3803650" cy="508000"/>
            </a:xfrm>
          </p:grpSpPr>
          <p:sp>
            <p:nvSpPr>
              <p:cNvPr id="48" name="Freeform 18">
                <a:extLst>
                  <a:ext uri="{FF2B5EF4-FFF2-40B4-BE49-F238E27FC236}">
                    <a16:creationId xmlns:a16="http://schemas.microsoft.com/office/drawing/2014/main" id="{96E202B1-05FA-4A7D-A0B9-1B06748011BD}"/>
                  </a:ext>
                </a:extLst>
              </p:cNvPr>
              <p:cNvSpPr/>
              <p:nvPr/>
            </p:nvSpPr>
            <p:spPr>
              <a:xfrm>
                <a:off x="0" y="215900"/>
                <a:ext cx="350774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507740" h="76200">
                    <a:moveTo>
                      <a:pt x="0" y="0"/>
                    </a:moveTo>
                    <a:lnTo>
                      <a:pt x="3507740" y="0"/>
                    </a:lnTo>
                    <a:lnTo>
                      <a:pt x="3507740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FF1616"/>
              </a:solidFill>
            </p:spPr>
          </p:sp>
          <p:sp>
            <p:nvSpPr>
              <p:cNvPr id="49" name="Freeform 19">
                <a:extLst>
                  <a:ext uri="{FF2B5EF4-FFF2-40B4-BE49-F238E27FC236}">
                    <a16:creationId xmlns:a16="http://schemas.microsoft.com/office/drawing/2014/main" id="{94432710-821E-4F1C-BEF3-E70CD3FD09D8}"/>
                  </a:ext>
                </a:extLst>
              </p:cNvPr>
              <p:cNvSpPr/>
              <p:nvPr/>
            </p:nvSpPr>
            <p:spPr>
              <a:xfrm>
                <a:off x="3429000" y="1270"/>
                <a:ext cx="374650" cy="505460"/>
              </a:xfrm>
              <a:custGeom>
                <a:avLst/>
                <a:gdLst/>
                <a:ahLst/>
                <a:cxnLst/>
                <a:rect l="l" t="t" r="r" b="b"/>
                <a:pathLst>
                  <a:path w="374650" h="505460">
                    <a:moveTo>
                      <a:pt x="0" y="505460"/>
                    </a:moveTo>
                    <a:lnTo>
                      <a:pt x="0" y="0"/>
                    </a:lnTo>
                    <a:lnTo>
                      <a:pt x="374650" y="252730"/>
                    </a:lnTo>
                    <a:close/>
                  </a:path>
                </a:pathLst>
              </a:custGeom>
              <a:solidFill>
                <a:srgbClr val="FF1616"/>
              </a:solidFill>
            </p:spPr>
          </p:sp>
        </p:grpSp>
        <p:sp>
          <p:nvSpPr>
            <p:cNvPr id="34" name="TextBox 26">
              <a:extLst>
                <a:ext uri="{FF2B5EF4-FFF2-40B4-BE49-F238E27FC236}">
                  <a16:creationId xmlns:a16="http://schemas.microsoft.com/office/drawing/2014/main" id="{2070F5E6-D3D2-4DFA-AB59-773EFAFDDADB}"/>
                </a:ext>
              </a:extLst>
            </p:cNvPr>
            <p:cNvSpPr txBox="1"/>
            <p:nvPr/>
          </p:nvSpPr>
          <p:spPr>
            <a:xfrm>
              <a:off x="1023542" y="190888"/>
              <a:ext cx="4573540" cy="492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60"/>
                </a:lnSpc>
                <a:spcBef>
                  <a:spcPct val="0"/>
                </a:spcBef>
              </a:pPr>
              <a:r>
                <a:rPr lang="en-US" sz="2400" spc="35">
                  <a:solidFill>
                    <a:srgbClr val="3F3F54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รายได้/ค่าใช้จ่าย</a:t>
              </a:r>
            </a:p>
          </p:txBody>
        </p:sp>
        <p:sp>
          <p:nvSpPr>
            <p:cNvPr id="35" name="TextBox 27">
              <a:extLst>
                <a:ext uri="{FF2B5EF4-FFF2-40B4-BE49-F238E27FC236}">
                  <a16:creationId xmlns:a16="http://schemas.microsoft.com/office/drawing/2014/main" id="{3A118F61-E780-42F5-B212-2201C7B94B5B}"/>
                </a:ext>
              </a:extLst>
            </p:cNvPr>
            <p:cNvSpPr txBox="1"/>
            <p:nvPr/>
          </p:nvSpPr>
          <p:spPr>
            <a:xfrm>
              <a:off x="16438523" y="9360399"/>
              <a:ext cx="1793252" cy="492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60"/>
                </a:lnSpc>
                <a:spcBef>
                  <a:spcPct val="0"/>
                </a:spcBef>
              </a:pPr>
              <a:r>
                <a:rPr lang="en-US" sz="2400" spc="35">
                  <a:solidFill>
                    <a:srgbClr val="3F3F54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อายุ</a:t>
              </a:r>
            </a:p>
          </p:txBody>
        </p:sp>
        <p:sp>
          <p:nvSpPr>
            <p:cNvPr id="36" name="TextBox 28">
              <a:extLst>
                <a:ext uri="{FF2B5EF4-FFF2-40B4-BE49-F238E27FC236}">
                  <a16:creationId xmlns:a16="http://schemas.microsoft.com/office/drawing/2014/main" id="{A010E623-2923-415F-8F9B-818C3A4F3E85}"/>
                </a:ext>
              </a:extLst>
            </p:cNvPr>
            <p:cNvSpPr txBox="1"/>
            <p:nvPr/>
          </p:nvSpPr>
          <p:spPr>
            <a:xfrm>
              <a:off x="12081879" y="9748935"/>
              <a:ext cx="1793252" cy="492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60"/>
                </a:lnSpc>
                <a:spcBef>
                  <a:spcPct val="0"/>
                </a:spcBef>
              </a:pPr>
              <a:r>
                <a:rPr lang="en-US" sz="2400" spc="35">
                  <a:solidFill>
                    <a:srgbClr val="3F3F54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60 ปี</a:t>
              </a:r>
            </a:p>
          </p:txBody>
        </p:sp>
        <p:sp>
          <p:nvSpPr>
            <p:cNvPr id="37" name="TextBox 29">
              <a:extLst>
                <a:ext uri="{FF2B5EF4-FFF2-40B4-BE49-F238E27FC236}">
                  <a16:creationId xmlns:a16="http://schemas.microsoft.com/office/drawing/2014/main" id="{BA121923-F461-45C5-9A7A-083B00920627}"/>
                </a:ext>
              </a:extLst>
            </p:cNvPr>
            <p:cNvSpPr txBox="1"/>
            <p:nvPr/>
          </p:nvSpPr>
          <p:spPr>
            <a:xfrm>
              <a:off x="4157194" y="9748935"/>
              <a:ext cx="1793252" cy="492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60"/>
                </a:lnSpc>
                <a:spcBef>
                  <a:spcPct val="0"/>
                </a:spcBef>
              </a:pPr>
              <a:r>
                <a:rPr lang="en-US" sz="2400" spc="35">
                  <a:solidFill>
                    <a:srgbClr val="3F3F54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22 ปี</a:t>
              </a:r>
            </a:p>
          </p:txBody>
        </p:sp>
        <p:sp>
          <p:nvSpPr>
            <p:cNvPr id="38" name="TextBox 30">
              <a:extLst>
                <a:ext uri="{FF2B5EF4-FFF2-40B4-BE49-F238E27FC236}">
                  <a16:creationId xmlns:a16="http://schemas.microsoft.com/office/drawing/2014/main" id="{1AB1AFFE-DF42-4A2D-A72E-75E109A81831}"/>
                </a:ext>
              </a:extLst>
            </p:cNvPr>
            <p:cNvSpPr txBox="1"/>
            <p:nvPr/>
          </p:nvSpPr>
          <p:spPr>
            <a:xfrm>
              <a:off x="7604368" y="8447435"/>
              <a:ext cx="2789520" cy="492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60"/>
                </a:lnSpc>
                <a:spcBef>
                  <a:spcPct val="0"/>
                </a:spcBef>
              </a:pPr>
              <a:r>
                <a:rPr lang="en-US" sz="2400" spc="35">
                  <a:solidFill>
                    <a:srgbClr val="FF1616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มีเวลา 38 ปี</a:t>
              </a:r>
            </a:p>
          </p:txBody>
        </p:sp>
        <p:sp>
          <p:nvSpPr>
            <p:cNvPr id="39" name="TextBox 31">
              <a:extLst>
                <a:ext uri="{FF2B5EF4-FFF2-40B4-BE49-F238E27FC236}">
                  <a16:creationId xmlns:a16="http://schemas.microsoft.com/office/drawing/2014/main" id="{57831F48-E1B5-4504-83D3-45147AFF6874}"/>
                </a:ext>
              </a:extLst>
            </p:cNvPr>
            <p:cNvSpPr txBox="1"/>
            <p:nvPr/>
          </p:nvSpPr>
          <p:spPr>
            <a:xfrm>
              <a:off x="1164428" y="7864669"/>
              <a:ext cx="1793252" cy="353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"/>
                </a:lnSpc>
                <a:spcBef>
                  <a:spcPct val="0"/>
                </a:spcBef>
              </a:pPr>
              <a:r>
                <a:rPr lang="en-US" sz="1600" spc="27">
                  <a:solidFill>
                    <a:srgbClr val="3F3F54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วัยนักเรียน</a:t>
              </a:r>
            </a:p>
          </p:txBody>
        </p:sp>
        <p:sp>
          <p:nvSpPr>
            <p:cNvPr id="40" name="TextBox 32">
              <a:extLst>
                <a:ext uri="{FF2B5EF4-FFF2-40B4-BE49-F238E27FC236}">
                  <a16:creationId xmlns:a16="http://schemas.microsoft.com/office/drawing/2014/main" id="{0086BC70-F2DD-451A-A8FD-5C6C4DCA75B9}"/>
                </a:ext>
              </a:extLst>
            </p:cNvPr>
            <p:cNvSpPr txBox="1"/>
            <p:nvPr/>
          </p:nvSpPr>
          <p:spPr>
            <a:xfrm>
              <a:off x="5436812" y="7737667"/>
              <a:ext cx="1793252" cy="353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"/>
                </a:lnSpc>
                <a:spcBef>
                  <a:spcPct val="0"/>
                </a:spcBef>
              </a:pPr>
              <a:r>
                <a:rPr lang="en-US" sz="1600" spc="27">
                  <a:solidFill>
                    <a:srgbClr val="3F3F54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วัยเริ่มทำงาน</a:t>
              </a:r>
            </a:p>
          </p:txBody>
        </p:sp>
        <p:sp>
          <p:nvSpPr>
            <p:cNvPr id="41" name="TextBox 33">
              <a:extLst>
                <a:ext uri="{FF2B5EF4-FFF2-40B4-BE49-F238E27FC236}">
                  <a16:creationId xmlns:a16="http://schemas.microsoft.com/office/drawing/2014/main" id="{639C2B5F-D5FC-4DFF-8559-418AE78005AF}"/>
                </a:ext>
              </a:extLst>
            </p:cNvPr>
            <p:cNvSpPr txBox="1"/>
            <p:nvPr/>
          </p:nvSpPr>
          <p:spPr>
            <a:xfrm>
              <a:off x="7694148" y="6603597"/>
              <a:ext cx="2094608" cy="353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"/>
                </a:lnSpc>
                <a:spcBef>
                  <a:spcPct val="0"/>
                </a:spcBef>
              </a:pPr>
              <a:r>
                <a:rPr lang="en-US" sz="1600" spc="27">
                  <a:solidFill>
                    <a:srgbClr val="3F3F54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วัยเริ่มต้นชีวิต</a:t>
              </a:r>
            </a:p>
          </p:txBody>
        </p:sp>
        <p:sp>
          <p:nvSpPr>
            <p:cNvPr id="42" name="TextBox 34">
              <a:extLst>
                <a:ext uri="{FF2B5EF4-FFF2-40B4-BE49-F238E27FC236}">
                  <a16:creationId xmlns:a16="http://schemas.microsoft.com/office/drawing/2014/main" id="{36E8380A-5292-4310-A9EC-2F82C909D553}"/>
                </a:ext>
              </a:extLst>
            </p:cNvPr>
            <p:cNvSpPr txBox="1"/>
            <p:nvPr/>
          </p:nvSpPr>
          <p:spPr>
            <a:xfrm>
              <a:off x="10111947" y="5636607"/>
              <a:ext cx="2631694" cy="353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"/>
                </a:lnSpc>
                <a:spcBef>
                  <a:spcPct val="0"/>
                </a:spcBef>
              </a:pPr>
              <a:r>
                <a:rPr lang="en-US" sz="1600" spc="27">
                  <a:solidFill>
                    <a:srgbClr val="3F3F54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วัยสร้างครอบครัว</a:t>
              </a:r>
            </a:p>
          </p:txBody>
        </p:sp>
        <p:sp>
          <p:nvSpPr>
            <p:cNvPr id="43" name="TextBox 35">
              <a:extLst>
                <a:ext uri="{FF2B5EF4-FFF2-40B4-BE49-F238E27FC236}">
                  <a16:creationId xmlns:a16="http://schemas.microsoft.com/office/drawing/2014/main" id="{579D495F-588A-4B8E-BA7E-F9513E9C0352}"/>
                </a:ext>
              </a:extLst>
            </p:cNvPr>
            <p:cNvSpPr txBox="1"/>
            <p:nvPr/>
          </p:nvSpPr>
          <p:spPr>
            <a:xfrm>
              <a:off x="13521323" y="3652450"/>
              <a:ext cx="2631694" cy="353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"/>
                </a:lnSpc>
                <a:spcBef>
                  <a:spcPct val="0"/>
                </a:spcBef>
              </a:pPr>
              <a:r>
                <a:rPr lang="en-US" sz="1600" spc="27">
                  <a:solidFill>
                    <a:srgbClr val="3F3F54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วัยเกษียณ</a:t>
              </a:r>
            </a:p>
          </p:txBody>
        </p:sp>
        <p:sp>
          <p:nvSpPr>
            <p:cNvPr id="44" name="TextBox 36">
              <a:extLst>
                <a:ext uri="{FF2B5EF4-FFF2-40B4-BE49-F238E27FC236}">
                  <a16:creationId xmlns:a16="http://schemas.microsoft.com/office/drawing/2014/main" id="{3A6C42DC-CDCE-4F81-B5CE-F69E87259E55}"/>
                </a:ext>
              </a:extLst>
            </p:cNvPr>
            <p:cNvSpPr txBox="1"/>
            <p:nvPr/>
          </p:nvSpPr>
          <p:spPr>
            <a:xfrm>
              <a:off x="7189884" y="2074240"/>
              <a:ext cx="4573540" cy="492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60"/>
                </a:lnSpc>
                <a:spcBef>
                  <a:spcPct val="0"/>
                </a:spcBef>
              </a:pPr>
              <a:r>
                <a:rPr lang="en-US" sz="2400" spc="35">
                  <a:solidFill>
                    <a:srgbClr val="3F3F54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รายได้ &gt; ค่าใช้จ่าย</a:t>
              </a:r>
            </a:p>
          </p:txBody>
        </p:sp>
        <p:sp>
          <p:nvSpPr>
            <p:cNvPr id="45" name="TextBox 37">
              <a:extLst>
                <a:ext uri="{FF2B5EF4-FFF2-40B4-BE49-F238E27FC236}">
                  <a16:creationId xmlns:a16="http://schemas.microsoft.com/office/drawing/2014/main" id="{A3D5E9E8-F73D-44C9-8CB5-A8BDF6924012}"/>
                </a:ext>
              </a:extLst>
            </p:cNvPr>
            <p:cNvSpPr txBox="1"/>
            <p:nvPr/>
          </p:nvSpPr>
          <p:spPr>
            <a:xfrm>
              <a:off x="13658235" y="5190201"/>
              <a:ext cx="4573540" cy="492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60"/>
                </a:lnSpc>
                <a:spcBef>
                  <a:spcPct val="0"/>
                </a:spcBef>
              </a:pPr>
              <a:r>
                <a:rPr lang="en-US" sz="2400" spc="35">
                  <a:solidFill>
                    <a:srgbClr val="3F3F54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ค่าใช้จ่าย &gt; รายได้</a:t>
              </a:r>
            </a:p>
          </p:txBody>
        </p:sp>
        <p:sp>
          <p:nvSpPr>
            <p:cNvPr id="46" name="TextBox 38">
              <a:extLst>
                <a:ext uri="{FF2B5EF4-FFF2-40B4-BE49-F238E27FC236}">
                  <a16:creationId xmlns:a16="http://schemas.microsoft.com/office/drawing/2014/main" id="{C97AABF5-EC2A-4479-80E5-5CE5DE261A08}"/>
                </a:ext>
              </a:extLst>
            </p:cNvPr>
            <p:cNvSpPr txBox="1"/>
            <p:nvPr/>
          </p:nvSpPr>
          <p:spPr>
            <a:xfrm>
              <a:off x="0" y="6309591"/>
              <a:ext cx="4573540" cy="492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60"/>
                </a:lnSpc>
                <a:spcBef>
                  <a:spcPct val="0"/>
                </a:spcBef>
              </a:pPr>
              <a:r>
                <a:rPr lang="en-US" sz="2400" spc="35">
                  <a:solidFill>
                    <a:srgbClr val="3F3F54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ค่าใช้จ่าย &gt; รายได้</a:t>
              </a:r>
            </a:p>
          </p:txBody>
        </p:sp>
        <p:sp>
          <p:nvSpPr>
            <p:cNvPr id="47" name="TextBox 39">
              <a:extLst>
                <a:ext uri="{FF2B5EF4-FFF2-40B4-BE49-F238E27FC236}">
                  <a16:creationId xmlns:a16="http://schemas.microsoft.com/office/drawing/2014/main" id="{A45BCE39-08DC-4C52-91A8-EBF4BD2087B3}"/>
                </a:ext>
              </a:extLst>
            </p:cNvPr>
            <p:cNvSpPr txBox="1"/>
            <p:nvPr/>
          </p:nvSpPr>
          <p:spPr>
            <a:xfrm>
              <a:off x="10393891" y="86112"/>
              <a:ext cx="9666592" cy="7348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3"/>
                </a:lnSpc>
              </a:pPr>
              <a:r>
                <a:rPr lang="en-US" spc="42">
                  <a:solidFill>
                    <a:srgbClr val="FF1616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ความต้องการใช้เงินแต่ละวัย </a:t>
              </a:r>
              <a:r>
                <a:rPr lang="en-US" u="sng" spc="42">
                  <a:solidFill>
                    <a:srgbClr val="FF1616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ต่างกัน</a:t>
              </a:r>
            </a:p>
          </p:txBody>
        </p:sp>
      </p:grp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63028FC-2AC3-4935-A16F-64AC749572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530" y="4922725"/>
            <a:ext cx="396267" cy="844067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8334AB0-872B-48AE-B50D-68E48C487D4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24"/>
          <a:stretch/>
        </p:blipFill>
        <p:spPr>
          <a:xfrm>
            <a:off x="3887492" y="4425599"/>
            <a:ext cx="565174" cy="858773"/>
          </a:xfrm>
          <a:prstGeom prst="rect">
            <a:avLst/>
          </a:prstGeom>
        </p:spPr>
      </p:pic>
      <p:pic>
        <p:nvPicPr>
          <p:cNvPr id="7" name="Picture 6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E0B70FD6-4463-4D69-82EA-809F6C7AD7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50"/>
          <a:stretch/>
        </p:blipFill>
        <p:spPr>
          <a:xfrm>
            <a:off x="4602916" y="3905911"/>
            <a:ext cx="1283652" cy="777600"/>
          </a:xfrm>
          <a:prstGeom prst="rect">
            <a:avLst/>
          </a:prstGeom>
        </p:spPr>
      </p:pic>
      <p:pic>
        <p:nvPicPr>
          <p:cNvPr id="9" name="Picture 8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12441E69-8338-40A5-ACD7-84117BE0F15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34"/>
          <a:stretch/>
        </p:blipFill>
        <p:spPr>
          <a:xfrm>
            <a:off x="6043463" y="3050920"/>
            <a:ext cx="1283652" cy="1039488"/>
          </a:xfrm>
          <a:prstGeom prst="rect">
            <a:avLst/>
          </a:prstGeom>
        </p:spPr>
      </p:pic>
      <p:pic>
        <p:nvPicPr>
          <p:cNvPr id="52" name="Picture 51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76909F1E-4924-4091-B4BC-D87E55A353B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31"/>
          <a:stretch/>
        </p:blipFill>
        <p:spPr>
          <a:xfrm>
            <a:off x="8007849" y="2246294"/>
            <a:ext cx="962041" cy="100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1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624FA5-116F-479D-8F2D-2D145EC2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2C744498-4A5B-4D3B-B7CE-CB37635ED03C}"/>
              </a:ext>
            </a:extLst>
          </p:cNvPr>
          <p:cNvSpPr txBox="1">
            <a:spLocks/>
          </p:cNvSpPr>
          <p:nvPr/>
        </p:nvSpPr>
        <p:spPr>
          <a:xfrm>
            <a:off x="2012987" y="1723201"/>
            <a:ext cx="8565177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6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ต้องมีเงินเท่าไหร่ เพื่อวัยเกษียณที่เลือกได้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8003541-B923-40AA-9752-1C13C80B5554}"/>
              </a:ext>
            </a:extLst>
          </p:cNvPr>
          <p:cNvGrpSpPr/>
          <p:nvPr/>
        </p:nvGrpSpPr>
        <p:grpSpPr>
          <a:xfrm>
            <a:off x="1049296" y="3683715"/>
            <a:ext cx="944065" cy="701872"/>
            <a:chOff x="1330729" y="2227249"/>
            <a:chExt cx="826337" cy="61434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688A976-8BE9-4FA9-8031-C137B1584FAA}"/>
                </a:ext>
              </a:extLst>
            </p:cNvPr>
            <p:cNvSpPr/>
            <p:nvPr/>
          </p:nvSpPr>
          <p:spPr>
            <a:xfrm rot="21304149">
              <a:off x="1411860" y="2227249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A318E88-A228-4D8A-8C57-5ECF969433DB}"/>
                </a:ext>
              </a:extLst>
            </p:cNvPr>
            <p:cNvSpPr/>
            <p:nvPr/>
          </p:nvSpPr>
          <p:spPr>
            <a:xfrm rot="20655398">
              <a:off x="1531476" y="2393239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76E52CA-66AA-4A0F-8CF9-3F7608D0AC49}"/>
                </a:ext>
              </a:extLst>
            </p:cNvPr>
            <p:cNvSpPr/>
            <p:nvPr/>
          </p:nvSpPr>
          <p:spPr>
            <a:xfrm>
              <a:off x="1330729" y="2287601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2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0245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2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ต้องมีเงินเท่าไหร่ เพื่อวัยเกษียณที่เลือกได้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A662E96-BEA3-4556-913A-C01A0152E5AC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วัยเกษียณของเราต้องมีเงินเท่าไหร่?</a:t>
            </a:r>
          </a:p>
        </p:txBody>
      </p:sp>
      <p:pic>
        <p:nvPicPr>
          <p:cNvPr id="60" name="Picture 12">
            <a:extLst>
              <a:ext uri="{FF2B5EF4-FFF2-40B4-BE49-F238E27FC236}">
                <a16:creationId xmlns:a16="http://schemas.microsoft.com/office/drawing/2014/main" id="{20696DDD-9F19-4C62-A3E1-B35D89C8A4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540" b="5540"/>
          <a:stretch>
            <a:fillRect/>
          </a:stretch>
        </p:blipFill>
        <p:spPr>
          <a:xfrm>
            <a:off x="1936064" y="1490272"/>
            <a:ext cx="7983984" cy="4933917"/>
          </a:xfrm>
          <a:prstGeom prst="rect">
            <a:avLst/>
          </a:prstGeom>
        </p:spPr>
      </p:pic>
      <p:grpSp>
        <p:nvGrpSpPr>
          <p:cNvPr id="61" name="Group 13">
            <a:extLst>
              <a:ext uri="{FF2B5EF4-FFF2-40B4-BE49-F238E27FC236}">
                <a16:creationId xmlns:a16="http://schemas.microsoft.com/office/drawing/2014/main" id="{53311314-B900-4A4C-80DB-62E0A6B881AD}"/>
              </a:ext>
            </a:extLst>
          </p:cNvPr>
          <p:cNvGrpSpPr/>
          <p:nvPr/>
        </p:nvGrpSpPr>
        <p:grpSpPr>
          <a:xfrm>
            <a:off x="6269750" y="5734188"/>
            <a:ext cx="1259529" cy="168217"/>
            <a:chOff x="0" y="0"/>
            <a:chExt cx="3803650" cy="508000"/>
          </a:xfrm>
        </p:grpSpPr>
        <p:sp>
          <p:nvSpPr>
            <p:cNvPr id="62" name="Freeform 14">
              <a:extLst>
                <a:ext uri="{FF2B5EF4-FFF2-40B4-BE49-F238E27FC236}">
                  <a16:creationId xmlns:a16="http://schemas.microsoft.com/office/drawing/2014/main" id="{1299565A-F6A1-47C0-AC0C-54C70EB1636C}"/>
                </a:ext>
              </a:extLst>
            </p:cNvPr>
            <p:cNvSpPr/>
            <p:nvPr/>
          </p:nvSpPr>
          <p:spPr>
            <a:xfrm>
              <a:off x="0" y="215900"/>
              <a:ext cx="3507740" cy="76200"/>
            </a:xfrm>
            <a:custGeom>
              <a:avLst/>
              <a:gdLst/>
              <a:ahLst/>
              <a:cxnLst/>
              <a:rect l="l" t="t" r="r" b="b"/>
              <a:pathLst>
                <a:path w="3507740" h="76200">
                  <a:moveTo>
                    <a:pt x="0" y="0"/>
                  </a:moveTo>
                  <a:lnTo>
                    <a:pt x="3507740" y="0"/>
                  </a:lnTo>
                  <a:lnTo>
                    <a:pt x="350774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id="63" name="Freeform 15">
              <a:extLst>
                <a:ext uri="{FF2B5EF4-FFF2-40B4-BE49-F238E27FC236}">
                  <a16:creationId xmlns:a16="http://schemas.microsoft.com/office/drawing/2014/main" id="{293032BF-3D10-4FD8-9F22-D93864D02C2F}"/>
                </a:ext>
              </a:extLst>
            </p:cNvPr>
            <p:cNvSpPr/>
            <p:nvPr/>
          </p:nvSpPr>
          <p:spPr>
            <a:xfrm>
              <a:off x="342900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grpSp>
        <p:nvGrpSpPr>
          <p:cNvPr id="64" name="Group 16">
            <a:extLst>
              <a:ext uri="{FF2B5EF4-FFF2-40B4-BE49-F238E27FC236}">
                <a16:creationId xmlns:a16="http://schemas.microsoft.com/office/drawing/2014/main" id="{2AC50D23-1393-4B77-A64B-93308B9FD1D4}"/>
              </a:ext>
            </a:extLst>
          </p:cNvPr>
          <p:cNvGrpSpPr/>
          <p:nvPr/>
        </p:nvGrpSpPr>
        <p:grpSpPr>
          <a:xfrm rot="-10800000">
            <a:off x="3566938" y="5734188"/>
            <a:ext cx="1259529" cy="168217"/>
            <a:chOff x="0" y="0"/>
            <a:chExt cx="3803650" cy="508000"/>
          </a:xfrm>
        </p:grpSpPr>
        <p:sp>
          <p:nvSpPr>
            <p:cNvPr id="65" name="Freeform 17">
              <a:extLst>
                <a:ext uri="{FF2B5EF4-FFF2-40B4-BE49-F238E27FC236}">
                  <a16:creationId xmlns:a16="http://schemas.microsoft.com/office/drawing/2014/main" id="{19A687CD-4549-41D1-AFC5-E70B4CF9C839}"/>
                </a:ext>
              </a:extLst>
            </p:cNvPr>
            <p:cNvSpPr/>
            <p:nvPr/>
          </p:nvSpPr>
          <p:spPr>
            <a:xfrm>
              <a:off x="0" y="215900"/>
              <a:ext cx="3507740" cy="76200"/>
            </a:xfrm>
            <a:custGeom>
              <a:avLst/>
              <a:gdLst/>
              <a:ahLst/>
              <a:cxnLst/>
              <a:rect l="l" t="t" r="r" b="b"/>
              <a:pathLst>
                <a:path w="3507740" h="76200">
                  <a:moveTo>
                    <a:pt x="0" y="0"/>
                  </a:moveTo>
                  <a:lnTo>
                    <a:pt x="3507740" y="0"/>
                  </a:lnTo>
                  <a:lnTo>
                    <a:pt x="350774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id="66" name="Freeform 18">
              <a:extLst>
                <a:ext uri="{FF2B5EF4-FFF2-40B4-BE49-F238E27FC236}">
                  <a16:creationId xmlns:a16="http://schemas.microsoft.com/office/drawing/2014/main" id="{051293E0-46B6-4049-8B1A-14F17B78DDD2}"/>
                </a:ext>
              </a:extLst>
            </p:cNvPr>
            <p:cNvSpPr/>
            <p:nvPr/>
          </p:nvSpPr>
          <p:spPr>
            <a:xfrm>
              <a:off x="342900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sp>
        <p:nvSpPr>
          <p:cNvPr id="74" name="TextBox 27">
            <a:extLst>
              <a:ext uri="{FF2B5EF4-FFF2-40B4-BE49-F238E27FC236}">
                <a16:creationId xmlns:a16="http://schemas.microsoft.com/office/drawing/2014/main" id="{2505C8EA-3E7D-4787-9D33-BEECD342DEB3}"/>
              </a:ext>
            </a:extLst>
          </p:cNvPr>
          <p:cNvSpPr txBox="1"/>
          <p:nvPr/>
        </p:nvSpPr>
        <p:spPr>
          <a:xfrm>
            <a:off x="1551800" y="1598415"/>
            <a:ext cx="2286770" cy="246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  <a:spcBef>
                <a:spcPct val="0"/>
              </a:spcBef>
            </a:pPr>
            <a:r>
              <a:rPr lang="en-US" sz="2400" spc="35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รายได้/ค่าใช้จ่าย</a:t>
            </a:r>
          </a:p>
        </p:txBody>
      </p:sp>
      <p:sp>
        <p:nvSpPr>
          <p:cNvPr id="75" name="TextBox 28">
            <a:extLst>
              <a:ext uri="{FF2B5EF4-FFF2-40B4-BE49-F238E27FC236}">
                <a16:creationId xmlns:a16="http://schemas.microsoft.com/office/drawing/2014/main" id="{2E62F59F-8341-4859-8E54-CDA83204A2C4}"/>
              </a:ext>
            </a:extLst>
          </p:cNvPr>
          <p:cNvSpPr txBox="1"/>
          <p:nvPr/>
        </p:nvSpPr>
        <p:spPr>
          <a:xfrm>
            <a:off x="9259290" y="6183170"/>
            <a:ext cx="896626" cy="246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  <a:spcBef>
                <a:spcPct val="0"/>
              </a:spcBef>
            </a:pPr>
            <a:r>
              <a:rPr lang="en-US" sz="2400" spc="35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อายุ</a:t>
            </a:r>
          </a:p>
        </p:txBody>
      </p:sp>
      <p:sp>
        <p:nvSpPr>
          <p:cNvPr id="76" name="TextBox 29">
            <a:extLst>
              <a:ext uri="{FF2B5EF4-FFF2-40B4-BE49-F238E27FC236}">
                <a16:creationId xmlns:a16="http://schemas.microsoft.com/office/drawing/2014/main" id="{8DCD6A95-C524-4348-85F7-9E69601E050A}"/>
              </a:ext>
            </a:extLst>
          </p:cNvPr>
          <p:cNvSpPr txBox="1"/>
          <p:nvPr/>
        </p:nvSpPr>
        <p:spPr>
          <a:xfrm>
            <a:off x="7080967" y="6377438"/>
            <a:ext cx="896626" cy="246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  <a:spcBef>
                <a:spcPct val="0"/>
              </a:spcBef>
            </a:pPr>
            <a:r>
              <a:rPr lang="en-US" sz="2400" spc="35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60 ปี</a:t>
            </a:r>
          </a:p>
        </p:txBody>
      </p:sp>
      <p:sp>
        <p:nvSpPr>
          <p:cNvPr id="77" name="TextBox 30">
            <a:extLst>
              <a:ext uri="{FF2B5EF4-FFF2-40B4-BE49-F238E27FC236}">
                <a16:creationId xmlns:a16="http://schemas.microsoft.com/office/drawing/2014/main" id="{83276B11-C973-46E4-A6B4-8FE391EA8581}"/>
              </a:ext>
            </a:extLst>
          </p:cNvPr>
          <p:cNvSpPr txBox="1"/>
          <p:nvPr/>
        </p:nvSpPr>
        <p:spPr>
          <a:xfrm>
            <a:off x="3118626" y="6377438"/>
            <a:ext cx="896626" cy="246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  <a:spcBef>
                <a:spcPct val="0"/>
              </a:spcBef>
            </a:pPr>
            <a:r>
              <a:rPr lang="en-US" sz="2400" spc="35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22 ปี</a:t>
            </a:r>
          </a:p>
        </p:txBody>
      </p:sp>
      <p:sp>
        <p:nvSpPr>
          <p:cNvPr id="78" name="TextBox 31">
            <a:extLst>
              <a:ext uri="{FF2B5EF4-FFF2-40B4-BE49-F238E27FC236}">
                <a16:creationId xmlns:a16="http://schemas.microsoft.com/office/drawing/2014/main" id="{0CF611B5-E772-4C10-8301-4695FA0EAF38}"/>
              </a:ext>
            </a:extLst>
          </p:cNvPr>
          <p:cNvSpPr txBox="1"/>
          <p:nvPr/>
        </p:nvSpPr>
        <p:spPr>
          <a:xfrm>
            <a:off x="4842212" y="5726689"/>
            <a:ext cx="1394761" cy="246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  <a:spcBef>
                <a:spcPct val="0"/>
              </a:spcBef>
            </a:pPr>
            <a:r>
              <a:rPr lang="en-US" sz="2400" spc="35">
                <a:solidFill>
                  <a:srgbClr val="FF1616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มีเวลา 38 ปี</a:t>
            </a:r>
          </a:p>
        </p:txBody>
      </p:sp>
      <p:sp>
        <p:nvSpPr>
          <p:cNvPr id="79" name="TextBox 32">
            <a:extLst>
              <a:ext uri="{FF2B5EF4-FFF2-40B4-BE49-F238E27FC236}">
                <a16:creationId xmlns:a16="http://schemas.microsoft.com/office/drawing/2014/main" id="{ABD77023-97AC-4E4F-94A7-3BE440F015B3}"/>
              </a:ext>
            </a:extLst>
          </p:cNvPr>
          <p:cNvSpPr txBox="1"/>
          <p:nvPr/>
        </p:nvSpPr>
        <p:spPr>
          <a:xfrm>
            <a:off x="1622242" y="5430543"/>
            <a:ext cx="896626" cy="176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"/>
              </a:lnSpc>
              <a:spcBef>
                <a:spcPct val="0"/>
              </a:spcBef>
            </a:pPr>
            <a:r>
              <a:rPr lang="en-US" sz="1600" spc="27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วัยนักเรียน</a:t>
            </a:r>
          </a:p>
        </p:txBody>
      </p:sp>
      <p:sp>
        <p:nvSpPr>
          <p:cNvPr id="80" name="TextBox 33">
            <a:extLst>
              <a:ext uri="{FF2B5EF4-FFF2-40B4-BE49-F238E27FC236}">
                <a16:creationId xmlns:a16="http://schemas.microsoft.com/office/drawing/2014/main" id="{7A016B4E-4AB9-4F12-8AA9-33DC27B6B24A}"/>
              </a:ext>
            </a:extLst>
          </p:cNvPr>
          <p:cNvSpPr txBox="1"/>
          <p:nvPr/>
        </p:nvSpPr>
        <p:spPr>
          <a:xfrm>
            <a:off x="3758435" y="5367043"/>
            <a:ext cx="896626" cy="176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"/>
              </a:lnSpc>
              <a:spcBef>
                <a:spcPct val="0"/>
              </a:spcBef>
            </a:pPr>
            <a:r>
              <a:rPr lang="en-US" sz="1600" spc="27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วัยเริ่มทำงาน</a:t>
            </a:r>
          </a:p>
        </p:txBody>
      </p:sp>
      <p:sp>
        <p:nvSpPr>
          <p:cNvPr id="81" name="TextBox 34">
            <a:extLst>
              <a:ext uri="{FF2B5EF4-FFF2-40B4-BE49-F238E27FC236}">
                <a16:creationId xmlns:a16="http://schemas.microsoft.com/office/drawing/2014/main" id="{1D12BB60-7715-4CF4-8E66-55231B0D6A14}"/>
              </a:ext>
            </a:extLst>
          </p:cNvPr>
          <p:cNvSpPr txBox="1"/>
          <p:nvPr/>
        </p:nvSpPr>
        <p:spPr>
          <a:xfrm>
            <a:off x="4887102" y="4800007"/>
            <a:ext cx="1047305" cy="176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"/>
              </a:lnSpc>
              <a:spcBef>
                <a:spcPct val="0"/>
              </a:spcBef>
            </a:pPr>
            <a:r>
              <a:rPr lang="en-US" sz="1600" spc="27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วัยเริ่มต้นชีวิต</a:t>
            </a:r>
          </a:p>
        </p:txBody>
      </p:sp>
      <p:sp>
        <p:nvSpPr>
          <p:cNvPr id="82" name="TextBox 35">
            <a:extLst>
              <a:ext uri="{FF2B5EF4-FFF2-40B4-BE49-F238E27FC236}">
                <a16:creationId xmlns:a16="http://schemas.microsoft.com/office/drawing/2014/main" id="{3905A6AF-E809-4D23-9F05-741A4165CAFB}"/>
              </a:ext>
            </a:extLst>
          </p:cNvPr>
          <p:cNvSpPr txBox="1"/>
          <p:nvPr/>
        </p:nvSpPr>
        <p:spPr>
          <a:xfrm>
            <a:off x="6096001" y="4316512"/>
            <a:ext cx="1315847" cy="176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"/>
              </a:lnSpc>
              <a:spcBef>
                <a:spcPct val="0"/>
              </a:spcBef>
            </a:pPr>
            <a:r>
              <a:rPr lang="en-US" sz="1600" spc="27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วัยสร้างครอบครัว</a:t>
            </a:r>
          </a:p>
        </p:txBody>
      </p:sp>
      <p:sp>
        <p:nvSpPr>
          <p:cNvPr id="83" name="TextBox 36">
            <a:extLst>
              <a:ext uri="{FF2B5EF4-FFF2-40B4-BE49-F238E27FC236}">
                <a16:creationId xmlns:a16="http://schemas.microsoft.com/office/drawing/2014/main" id="{89BA51B3-EFA5-4F97-87EC-CD89093CD749}"/>
              </a:ext>
            </a:extLst>
          </p:cNvPr>
          <p:cNvSpPr txBox="1"/>
          <p:nvPr/>
        </p:nvSpPr>
        <p:spPr>
          <a:xfrm>
            <a:off x="7800689" y="3324435"/>
            <a:ext cx="1315847" cy="176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"/>
              </a:lnSpc>
              <a:spcBef>
                <a:spcPct val="0"/>
              </a:spcBef>
            </a:pPr>
            <a:r>
              <a:rPr lang="en-US" sz="1600" spc="27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วัยเกษียณ</a:t>
            </a:r>
          </a:p>
        </p:txBody>
      </p:sp>
      <p:sp>
        <p:nvSpPr>
          <p:cNvPr id="84" name="TextBox 37">
            <a:extLst>
              <a:ext uri="{FF2B5EF4-FFF2-40B4-BE49-F238E27FC236}">
                <a16:creationId xmlns:a16="http://schemas.microsoft.com/office/drawing/2014/main" id="{29A97CAA-E355-4CC3-BEC9-C659F2B33525}"/>
              </a:ext>
            </a:extLst>
          </p:cNvPr>
          <p:cNvSpPr txBox="1"/>
          <p:nvPr/>
        </p:nvSpPr>
        <p:spPr>
          <a:xfrm>
            <a:off x="4634971" y="2540092"/>
            <a:ext cx="2286770" cy="246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  <a:spcBef>
                <a:spcPct val="0"/>
              </a:spcBef>
            </a:pPr>
            <a:r>
              <a:rPr lang="en-US" sz="2400" spc="35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รายได้ &gt; ค่าใช้จ่าย</a:t>
            </a:r>
          </a:p>
        </p:txBody>
      </p:sp>
      <p:sp>
        <p:nvSpPr>
          <p:cNvPr id="85" name="TextBox 38">
            <a:extLst>
              <a:ext uri="{FF2B5EF4-FFF2-40B4-BE49-F238E27FC236}">
                <a16:creationId xmlns:a16="http://schemas.microsoft.com/office/drawing/2014/main" id="{B2711F9C-A63A-4999-960E-AF0133714420}"/>
              </a:ext>
            </a:extLst>
          </p:cNvPr>
          <p:cNvSpPr txBox="1"/>
          <p:nvPr/>
        </p:nvSpPr>
        <p:spPr>
          <a:xfrm>
            <a:off x="7869145" y="4098071"/>
            <a:ext cx="2286770" cy="246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  <a:spcBef>
                <a:spcPct val="0"/>
              </a:spcBef>
            </a:pPr>
            <a:r>
              <a:rPr lang="en-US" sz="2400" spc="35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ค่าใช้จ่าย &gt; รายได้</a:t>
            </a:r>
          </a:p>
        </p:txBody>
      </p:sp>
      <p:sp>
        <p:nvSpPr>
          <p:cNvPr id="86" name="TextBox 39">
            <a:extLst>
              <a:ext uri="{FF2B5EF4-FFF2-40B4-BE49-F238E27FC236}">
                <a16:creationId xmlns:a16="http://schemas.microsoft.com/office/drawing/2014/main" id="{E0F8A130-7928-4C45-AA99-B577C763C2E3}"/>
              </a:ext>
            </a:extLst>
          </p:cNvPr>
          <p:cNvSpPr txBox="1"/>
          <p:nvPr/>
        </p:nvSpPr>
        <p:spPr>
          <a:xfrm>
            <a:off x="1040028" y="4657767"/>
            <a:ext cx="2286770" cy="246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  <a:spcBef>
                <a:spcPct val="0"/>
              </a:spcBef>
            </a:pPr>
            <a:r>
              <a:rPr lang="en-US" sz="2400" spc="35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ค่าใช้จ่าย &gt; รายได้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723E934F-5EE9-4230-813A-AF28778952E5}"/>
              </a:ext>
            </a:extLst>
          </p:cNvPr>
          <p:cNvSpPr/>
          <p:nvPr/>
        </p:nvSpPr>
        <p:spPr>
          <a:xfrm rot="21085044">
            <a:off x="7631368" y="1988007"/>
            <a:ext cx="2248500" cy="435897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pic>
        <p:nvPicPr>
          <p:cNvPr id="48" name="Picture 47" descr="A picture containing text&#10;&#10;Description automatically generated">
            <a:extLst>
              <a:ext uri="{FF2B5EF4-FFF2-40B4-BE49-F238E27FC236}">
                <a16:creationId xmlns:a16="http://schemas.microsoft.com/office/drawing/2014/main" id="{A3AB025A-F783-4A04-9EA9-B66D04D53B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530" y="4865575"/>
            <a:ext cx="396267" cy="844067"/>
          </a:xfrm>
          <a:prstGeom prst="rect">
            <a:avLst/>
          </a:prstGeom>
        </p:spPr>
      </p:pic>
      <p:pic>
        <p:nvPicPr>
          <p:cNvPr id="49" name="Picture 48" descr="A picture containing text&#10;&#10;Description automatically generated">
            <a:extLst>
              <a:ext uri="{FF2B5EF4-FFF2-40B4-BE49-F238E27FC236}">
                <a16:creationId xmlns:a16="http://schemas.microsoft.com/office/drawing/2014/main" id="{1525128E-FCD3-4BF9-B0A0-C54D2BA5826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24"/>
          <a:stretch/>
        </p:blipFill>
        <p:spPr>
          <a:xfrm>
            <a:off x="3887492" y="4368449"/>
            <a:ext cx="565174" cy="858773"/>
          </a:xfrm>
          <a:prstGeom prst="rect">
            <a:avLst/>
          </a:prstGeom>
        </p:spPr>
      </p:pic>
      <p:pic>
        <p:nvPicPr>
          <p:cNvPr id="50" name="Picture 49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6CE75FAB-6FB2-4713-9D0F-C186B6BFA8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50"/>
          <a:stretch/>
        </p:blipFill>
        <p:spPr>
          <a:xfrm>
            <a:off x="4602916" y="3848761"/>
            <a:ext cx="1283652" cy="777600"/>
          </a:xfrm>
          <a:prstGeom prst="rect">
            <a:avLst/>
          </a:prstGeom>
        </p:spPr>
      </p:pic>
      <p:pic>
        <p:nvPicPr>
          <p:cNvPr id="51" name="Picture 50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74D4793A-DAB7-48E2-B81B-BAFA1F7BA60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34"/>
          <a:stretch/>
        </p:blipFill>
        <p:spPr>
          <a:xfrm>
            <a:off x="6043463" y="2993770"/>
            <a:ext cx="1283652" cy="1039488"/>
          </a:xfrm>
          <a:prstGeom prst="rect">
            <a:avLst/>
          </a:prstGeom>
        </p:spPr>
      </p:pic>
      <p:pic>
        <p:nvPicPr>
          <p:cNvPr id="52" name="Picture 51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4351E590-4D8C-4010-992A-BBBF5C72C19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31"/>
          <a:stretch/>
        </p:blipFill>
        <p:spPr>
          <a:xfrm>
            <a:off x="8007849" y="2189144"/>
            <a:ext cx="962041" cy="100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11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3" name="Graphic 32" descr="Badge 1 with solid fill">
            <a:extLst>
              <a:ext uri="{FF2B5EF4-FFF2-40B4-BE49-F238E27FC236}">
                <a16:creationId xmlns:a16="http://schemas.microsoft.com/office/drawing/2014/main" id="{183DB6AD-4B01-4E8C-BD58-9687B6976E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357" y="3502239"/>
            <a:ext cx="740925" cy="74092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2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ต้องมีเงินเท่าไหร่ เพื่อวัยเกษียณที่เลือกได้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A662E96-BEA3-4556-913A-C01A0152E5AC}"/>
              </a:ext>
            </a:extLst>
          </p:cNvPr>
          <p:cNvSpPr txBox="1">
            <a:spLocks/>
          </p:cNvSpPr>
          <p:nvPr/>
        </p:nvSpPr>
        <p:spPr>
          <a:xfrm>
            <a:off x="1147756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(1) อนาคต – ต้องมีเงินเท่าไหร่ (พื้นที่ในกราฟสีส้ม)  “วัยเกษียณของเรา...ต้องมีเงินเท่าไหร่”</a:t>
            </a:r>
          </a:p>
        </p:txBody>
      </p:sp>
      <p:grpSp>
        <p:nvGrpSpPr>
          <p:cNvPr id="43" name="Group 14">
            <a:extLst>
              <a:ext uri="{FF2B5EF4-FFF2-40B4-BE49-F238E27FC236}">
                <a16:creationId xmlns:a16="http://schemas.microsoft.com/office/drawing/2014/main" id="{C88C8E80-068B-4537-8EB2-B1B268C6F0E3}"/>
              </a:ext>
            </a:extLst>
          </p:cNvPr>
          <p:cNvGrpSpPr/>
          <p:nvPr/>
        </p:nvGrpSpPr>
        <p:grpSpPr>
          <a:xfrm>
            <a:off x="1123293" y="3767131"/>
            <a:ext cx="1497814" cy="154419"/>
            <a:chOff x="0" y="0"/>
            <a:chExt cx="1349115" cy="114298"/>
          </a:xfrm>
        </p:grpSpPr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id="{33549EAA-5C5C-455E-AE3A-F1346FA1515A}"/>
                </a:ext>
              </a:extLst>
            </p:cNvPr>
            <p:cNvSpPr/>
            <p:nvPr/>
          </p:nvSpPr>
          <p:spPr>
            <a:xfrm>
              <a:off x="0" y="-3810"/>
              <a:ext cx="1352924" cy="119378"/>
            </a:xfrm>
            <a:custGeom>
              <a:avLst/>
              <a:gdLst/>
              <a:ahLst/>
              <a:cxnLst/>
              <a:rect l="l" t="t" r="r" b="b"/>
              <a:pathLst>
                <a:path w="1352924" h="119378">
                  <a:moveTo>
                    <a:pt x="1340224" y="38100"/>
                  </a:moveTo>
                  <a:cubicBezTo>
                    <a:pt x="1338955" y="34290"/>
                    <a:pt x="1338955" y="30480"/>
                    <a:pt x="1338955" y="25400"/>
                  </a:cubicBezTo>
                  <a:cubicBezTo>
                    <a:pt x="1338955" y="11430"/>
                    <a:pt x="1335144" y="6350"/>
                    <a:pt x="1321174" y="5080"/>
                  </a:cubicBezTo>
                  <a:cubicBezTo>
                    <a:pt x="1294314" y="3810"/>
                    <a:pt x="1270008" y="0"/>
                    <a:pt x="1246715" y="5080"/>
                  </a:cubicBezTo>
                  <a:cubicBezTo>
                    <a:pt x="1203167" y="12700"/>
                    <a:pt x="1160631" y="13970"/>
                    <a:pt x="1117083" y="13970"/>
                  </a:cubicBezTo>
                  <a:cubicBezTo>
                    <a:pt x="1051255" y="13970"/>
                    <a:pt x="986439" y="10160"/>
                    <a:pt x="920611" y="8890"/>
                  </a:cubicBezTo>
                  <a:cubicBezTo>
                    <a:pt x="888203" y="7620"/>
                    <a:pt x="856808" y="7620"/>
                    <a:pt x="824400" y="8890"/>
                  </a:cubicBezTo>
                  <a:cubicBezTo>
                    <a:pt x="788954" y="8890"/>
                    <a:pt x="754521" y="11430"/>
                    <a:pt x="719075" y="12700"/>
                  </a:cubicBezTo>
                  <a:cubicBezTo>
                    <a:pt x="692743" y="13970"/>
                    <a:pt x="667425" y="12700"/>
                    <a:pt x="641093" y="16510"/>
                  </a:cubicBezTo>
                  <a:cubicBezTo>
                    <a:pt x="614762" y="20320"/>
                    <a:pt x="500322" y="20320"/>
                    <a:pt x="473991" y="19050"/>
                  </a:cubicBezTo>
                  <a:cubicBezTo>
                    <a:pt x="457787" y="17780"/>
                    <a:pt x="405124" y="21590"/>
                    <a:pt x="388920" y="21590"/>
                  </a:cubicBezTo>
                  <a:cubicBezTo>
                    <a:pt x="367652" y="21590"/>
                    <a:pt x="345372" y="22860"/>
                    <a:pt x="324104" y="21590"/>
                  </a:cubicBezTo>
                  <a:cubicBezTo>
                    <a:pt x="298786" y="20320"/>
                    <a:pt x="273467" y="19050"/>
                    <a:pt x="248149" y="25400"/>
                  </a:cubicBezTo>
                  <a:cubicBezTo>
                    <a:pt x="222830" y="31750"/>
                    <a:pt x="197511" y="31750"/>
                    <a:pt x="172193" y="29210"/>
                  </a:cubicBezTo>
                  <a:cubicBezTo>
                    <a:pt x="145861" y="26670"/>
                    <a:pt x="120543" y="25400"/>
                    <a:pt x="94211" y="24130"/>
                  </a:cubicBezTo>
                  <a:cubicBezTo>
                    <a:pt x="78007" y="21590"/>
                    <a:pt x="60791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67930"/>
                    <a:pt x="3810" y="67930"/>
                    <a:pt x="2540" y="67930"/>
                  </a:cubicBezTo>
                  <a:cubicBezTo>
                    <a:pt x="1270" y="67930"/>
                    <a:pt x="2540" y="67930"/>
                    <a:pt x="2540" y="67930"/>
                  </a:cubicBezTo>
                  <a:cubicBezTo>
                    <a:pt x="3810" y="67930"/>
                    <a:pt x="5080" y="67930"/>
                    <a:pt x="6350" y="67930"/>
                  </a:cubicBezTo>
                  <a:cubicBezTo>
                    <a:pt x="7620" y="67930"/>
                    <a:pt x="6350" y="67930"/>
                    <a:pt x="7620" y="67930"/>
                  </a:cubicBezTo>
                  <a:cubicBezTo>
                    <a:pt x="8890" y="67930"/>
                    <a:pt x="10160" y="67930"/>
                    <a:pt x="11430" y="67930"/>
                  </a:cubicBezTo>
                  <a:cubicBezTo>
                    <a:pt x="11430" y="67930"/>
                    <a:pt x="11430" y="67930"/>
                    <a:pt x="11430" y="67930"/>
                  </a:cubicBezTo>
                  <a:cubicBezTo>
                    <a:pt x="11430" y="83818"/>
                    <a:pt x="15240" y="87628"/>
                    <a:pt x="31750" y="91438"/>
                  </a:cubicBezTo>
                  <a:cubicBezTo>
                    <a:pt x="43180" y="93978"/>
                    <a:pt x="54610" y="96518"/>
                    <a:pt x="64842" y="97788"/>
                  </a:cubicBezTo>
                  <a:cubicBezTo>
                    <a:pt x="106364" y="99058"/>
                    <a:pt x="147887" y="100328"/>
                    <a:pt x="189409" y="100328"/>
                  </a:cubicBezTo>
                  <a:cubicBezTo>
                    <a:pt x="198524" y="100328"/>
                    <a:pt x="207639" y="100328"/>
                    <a:pt x="216754" y="100328"/>
                  </a:cubicBezTo>
                  <a:cubicBezTo>
                    <a:pt x="246123" y="101598"/>
                    <a:pt x="274480" y="105408"/>
                    <a:pt x="303850" y="102868"/>
                  </a:cubicBezTo>
                  <a:cubicBezTo>
                    <a:pt x="335245" y="100328"/>
                    <a:pt x="367652" y="101598"/>
                    <a:pt x="399048" y="102868"/>
                  </a:cubicBezTo>
                  <a:cubicBezTo>
                    <a:pt x="436519" y="104138"/>
                    <a:pt x="599571" y="104138"/>
                    <a:pt x="637043" y="104138"/>
                  </a:cubicBezTo>
                  <a:cubicBezTo>
                    <a:pt x="668438" y="105408"/>
                    <a:pt x="699833" y="104138"/>
                    <a:pt x="731228" y="105408"/>
                  </a:cubicBezTo>
                  <a:cubicBezTo>
                    <a:pt x="754521" y="105408"/>
                    <a:pt x="777814" y="107948"/>
                    <a:pt x="801107" y="106678"/>
                  </a:cubicBezTo>
                  <a:cubicBezTo>
                    <a:pt x="849719" y="106678"/>
                    <a:pt x="898331" y="104138"/>
                    <a:pt x="946942" y="105408"/>
                  </a:cubicBezTo>
                  <a:cubicBezTo>
                    <a:pt x="1020873" y="106678"/>
                    <a:pt x="1094803" y="110488"/>
                    <a:pt x="1168734" y="113028"/>
                  </a:cubicBezTo>
                  <a:cubicBezTo>
                    <a:pt x="1193039" y="114298"/>
                    <a:pt x="1217345" y="113028"/>
                    <a:pt x="1241651" y="111758"/>
                  </a:cubicBezTo>
                  <a:cubicBezTo>
                    <a:pt x="1262919" y="110488"/>
                    <a:pt x="1284186" y="110488"/>
                    <a:pt x="1304665" y="116838"/>
                  </a:cubicBezTo>
                  <a:cubicBezTo>
                    <a:pt x="1317365" y="119378"/>
                    <a:pt x="1326255" y="113028"/>
                    <a:pt x="1327525" y="99058"/>
                  </a:cubicBezTo>
                  <a:cubicBezTo>
                    <a:pt x="1328795" y="83818"/>
                    <a:pt x="1330065" y="68578"/>
                    <a:pt x="1330065" y="67930"/>
                  </a:cubicBezTo>
                  <a:cubicBezTo>
                    <a:pt x="1332605" y="67930"/>
                    <a:pt x="1335145" y="67930"/>
                    <a:pt x="1337685" y="67930"/>
                  </a:cubicBezTo>
                  <a:cubicBezTo>
                    <a:pt x="1338955" y="67930"/>
                    <a:pt x="1338955" y="67930"/>
                    <a:pt x="1338955" y="67930"/>
                  </a:cubicBezTo>
                  <a:cubicBezTo>
                    <a:pt x="1340225" y="67930"/>
                    <a:pt x="1341495" y="67930"/>
                    <a:pt x="1342765" y="67930"/>
                  </a:cubicBezTo>
                  <a:cubicBezTo>
                    <a:pt x="1344035" y="67930"/>
                    <a:pt x="1344035" y="67930"/>
                    <a:pt x="1344035" y="67930"/>
                  </a:cubicBezTo>
                  <a:cubicBezTo>
                    <a:pt x="1344035" y="67930"/>
                    <a:pt x="1345305" y="67930"/>
                    <a:pt x="1345305" y="67930"/>
                  </a:cubicBezTo>
                  <a:cubicBezTo>
                    <a:pt x="1345305" y="67930"/>
                    <a:pt x="1344035" y="67930"/>
                    <a:pt x="1345305" y="67930"/>
                  </a:cubicBezTo>
                  <a:cubicBezTo>
                    <a:pt x="1349115" y="67930"/>
                    <a:pt x="1352924" y="67930"/>
                    <a:pt x="1340224" y="38100"/>
                  </a:cubicBezTo>
                  <a:close/>
                </a:path>
              </a:pathLst>
            </a:custGeom>
            <a:solidFill>
              <a:srgbClr val="EFA4B4"/>
            </a:solidFill>
          </p:spPr>
        </p:sp>
      </p:grpSp>
      <p:grpSp>
        <p:nvGrpSpPr>
          <p:cNvPr id="45" name="Group 16">
            <a:extLst>
              <a:ext uri="{FF2B5EF4-FFF2-40B4-BE49-F238E27FC236}">
                <a16:creationId xmlns:a16="http://schemas.microsoft.com/office/drawing/2014/main" id="{E39DF41F-3EEA-4211-B817-490C897F3295}"/>
              </a:ext>
            </a:extLst>
          </p:cNvPr>
          <p:cNvGrpSpPr/>
          <p:nvPr/>
        </p:nvGrpSpPr>
        <p:grpSpPr>
          <a:xfrm>
            <a:off x="2804975" y="3797172"/>
            <a:ext cx="382228" cy="193158"/>
            <a:chOff x="0" y="0"/>
            <a:chExt cx="1340150" cy="677241"/>
          </a:xfrm>
        </p:grpSpPr>
        <p:grpSp>
          <p:nvGrpSpPr>
            <p:cNvPr id="46" name="Group 17">
              <a:extLst>
                <a:ext uri="{FF2B5EF4-FFF2-40B4-BE49-F238E27FC236}">
                  <a16:creationId xmlns:a16="http://schemas.microsoft.com/office/drawing/2014/main" id="{C0A81C42-C6E7-4C0E-A4B2-4E2A4FE97C01}"/>
                </a:ext>
              </a:extLst>
            </p:cNvPr>
            <p:cNvGrpSpPr/>
            <p:nvPr/>
          </p:nvGrpSpPr>
          <p:grpSpPr>
            <a:xfrm>
              <a:off x="0" y="0"/>
              <a:ext cx="1340150" cy="294357"/>
              <a:chOff x="0" y="0"/>
              <a:chExt cx="1304305" cy="286484"/>
            </a:xfrm>
          </p:grpSpPr>
          <p:sp>
            <p:nvSpPr>
              <p:cNvPr id="49" name="Freeform 18">
                <a:extLst>
                  <a:ext uri="{FF2B5EF4-FFF2-40B4-BE49-F238E27FC236}">
                    <a16:creationId xmlns:a16="http://schemas.microsoft.com/office/drawing/2014/main" id="{F12382CB-7766-4038-B631-ECB1D9C4838F}"/>
                  </a:ext>
                </a:extLst>
              </p:cNvPr>
              <p:cNvSpPr/>
              <p:nvPr/>
            </p:nvSpPr>
            <p:spPr>
              <a:xfrm>
                <a:off x="0" y="0"/>
                <a:ext cx="1304305" cy="286484"/>
              </a:xfrm>
              <a:custGeom>
                <a:avLst/>
                <a:gdLst/>
                <a:ahLst/>
                <a:cxnLst/>
                <a:rect l="l" t="t" r="r" b="b"/>
                <a:pathLst>
                  <a:path w="1304305" h="286484">
                    <a:moveTo>
                      <a:pt x="0" y="0"/>
                    </a:moveTo>
                    <a:lnTo>
                      <a:pt x="1304305" y="0"/>
                    </a:lnTo>
                    <a:lnTo>
                      <a:pt x="1304305" y="286484"/>
                    </a:lnTo>
                    <a:lnTo>
                      <a:pt x="0" y="286484"/>
                    </a:lnTo>
                    <a:close/>
                  </a:path>
                </a:pathLst>
              </a:custGeom>
              <a:solidFill>
                <a:srgbClr val="393954"/>
              </a:solidFill>
            </p:spPr>
          </p:sp>
        </p:grpSp>
        <p:grpSp>
          <p:nvGrpSpPr>
            <p:cNvPr id="47" name="Group 19">
              <a:extLst>
                <a:ext uri="{FF2B5EF4-FFF2-40B4-BE49-F238E27FC236}">
                  <a16:creationId xmlns:a16="http://schemas.microsoft.com/office/drawing/2014/main" id="{0A6D5212-DB79-4C93-BCDC-8F86133F945F}"/>
                </a:ext>
              </a:extLst>
            </p:cNvPr>
            <p:cNvGrpSpPr/>
            <p:nvPr/>
          </p:nvGrpSpPr>
          <p:grpSpPr>
            <a:xfrm>
              <a:off x="0" y="382884"/>
              <a:ext cx="1340150" cy="294357"/>
              <a:chOff x="0" y="0"/>
              <a:chExt cx="1304305" cy="286484"/>
            </a:xfrm>
          </p:grpSpPr>
          <p:sp>
            <p:nvSpPr>
              <p:cNvPr id="48" name="Freeform 20">
                <a:extLst>
                  <a:ext uri="{FF2B5EF4-FFF2-40B4-BE49-F238E27FC236}">
                    <a16:creationId xmlns:a16="http://schemas.microsoft.com/office/drawing/2014/main" id="{010476E9-AB6B-4EB6-9789-EACB957E2C7A}"/>
                  </a:ext>
                </a:extLst>
              </p:cNvPr>
              <p:cNvSpPr/>
              <p:nvPr/>
            </p:nvSpPr>
            <p:spPr>
              <a:xfrm>
                <a:off x="0" y="0"/>
                <a:ext cx="1304305" cy="286484"/>
              </a:xfrm>
              <a:custGeom>
                <a:avLst/>
                <a:gdLst/>
                <a:ahLst/>
                <a:cxnLst/>
                <a:rect l="l" t="t" r="r" b="b"/>
                <a:pathLst>
                  <a:path w="1304305" h="286484">
                    <a:moveTo>
                      <a:pt x="0" y="0"/>
                    </a:moveTo>
                    <a:lnTo>
                      <a:pt x="1304305" y="0"/>
                    </a:lnTo>
                    <a:lnTo>
                      <a:pt x="1304305" y="286484"/>
                    </a:lnTo>
                    <a:lnTo>
                      <a:pt x="0" y="286484"/>
                    </a:lnTo>
                    <a:close/>
                  </a:path>
                </a:pathLst>
              </a:custGeom>
              <a:solidFill>
                <a:srgbClr val="393954"/>
              </a:solidFill>
            </p:spPr>
          </p:sp>
        </p:grpSp>
      </p:grpSp>
      <p:grpSp>
        <p:nvGrpSpPr>
          <p:cNvPr id="51" name="Group 23">
            <a:extLst>
              <a:ext uri="{FF2B5EF4-FFF2-40B4-BE49-F238E27FC236}">
                <a16:creationId xmlns:a16="http://schemas.microsoft.com/office/drawing/2014/main" id="{65A023DB-3363-4261-9E42-6845D2E28C64}"/>
              </a:ext>
            </a:extLst>
          </p:cNvPr>
          <p:cNvGrpSpPr/>
          <p:nvPr/>
        </p:nvGrpSpPr>
        <p:grpSpPr>
          <a:xfrm>
            <a:off x="995069" y="4068728"/>
            <a:ext cx="1626037" cy="174914"/>
            <a:chOff x="0" y="0"/>
            <a:chExt cx="1564511" cy="114298"/>
          </a:xfrm>
        </p:grpSpPr>
        <p:sp>
          <p:nvSpPr>
            <p:cNvPr id="52" name="Freeform 24">
              <a:extLst>
                <a:ext uri="{FF2B5EF4-FFF2-40B4-BE49-F238E27FC236}">
                  <a16:creationId xmlns:a16="http://schemas.microsoft.com/office/drawing/2014/main" id="{FD39EC18-BE42-4374-A353-74245D30EA6E}"/>
                </a:ext>
              </a:extLst>
            </p:cNvPr>
            <p:cNvSpPr/>
            <p:nvPr/>
          </p:nvSpPr>
          <p:spPr>
            <a:xfrm>
              <a:off x="0" y="-3810"/>
              <a:ext cx="1568321" cy="119378"/>
            </a:xfrm>
            <a:custGeom>
              <a:avLst/>
              <a:gdLst/>
              <a:ahLst/>
              <a:cxnLst/>
              <a:rect l="l" t="t" r="r" b="b"/>
              <a:pathLst>
                <a:path w="1568321" h="119378">
                  <a:moveTo>
                    <a:pt x="1555621" y="38100"/>
                  </a:moveTo>
                  <a:cubicBezTo>
                    <a:pt x="1554351" y="34290"/>
                    <a:pt x="1554351" y="30480"/>
                    <a:pt x="1554351" y="25400"/>
                  </a:cubicBezTo>
                  <a:cubicBezTo>
                    <a:pt x="1554351" y="11430"/>
                    <a:pt x="1550541" y="6350"/>
                    <a:pt x="1536571" y="5080"/>
                  </a:cubicBezTo>
                  <a:cubicBezTo>
                    <a:pt x="1508108" y="3810"/>
                    <a:pt x="1479592" y="0"/>
                    <a:pt x="1452264" y="5080"/>
                  </a:cubicBezTo>
                  <a:cubicBezTo>
                    <a:pt x="1401172" y="12700"/>
                    <a:pt x="1351269" y="13970"/>
                    <a:pt x="1300177" y="13970"/>
                  </a:cubicBezTo>
                  <a:cubicBezTo>
                    <a:pt x="1222945" y="13970"/>
                    <a:pt x="1146902" y="10160"/>
                    <a:pt x="1069670" y="8890"/>
                  </a:cubicBezTo>
                  <a:cubicBezTo>
                    <a:pt x="1031649" y="7620"/>
                    <a:pt x="994815" y="7620"/>
                    <a:pt x="956793" y="8890"/>
                  </a:cubicBezTo>
                  <a:cubicBezTo>
                    <a:pt x="915207" y="8890"/>
                    <a:pt x="874809" y="11430"/>
                    <a:pt x="833223" y="12700"/>
                  </a:cubicBezTo>
                  <a:cubicBezTo>
                    <a:pt x="802330" y="13970"/>
                    <a:pt x="772626" y="12700"/>
                    <a:pt x="741733" y="16510"/>
                  </a:cubicBezTo>
                  <a:cubicBezTo>
                    <a:pt x="710840" y="20320"/>
                    <a:pt x="576576" y="20320"/>
                    <a:pt x="545683" y="19050"/>
                  </a:cubicBezTo>
                  <a:cubicBezTo>
                    <a:pt x="526672" y="17780"/>
                    <a:pt x="464887" y="21590"/>
                    <a:pt x="445876" y="21590"/>
                  </a:cubicBezTo>
                  <a:cubicBezTo>
                    <a:pt x="420924" y="21590"/>
                    <a:pt x="394785" y="22860"/>
                    <a:pt x="369833" y="21590"/>
                  </a:cubicBezTo>
                  <a:cubicBezTo>
                    <a:pt x="340128" y="20320"/>
                    <a:pt x="310424" y="19050"/>
                    <a:pt x="280719" y="25400"/>
                  </a:cubicBezTo>
                  <a:cubicBezTo>
                    <a:pt x="251015" y="31750"/>
                    <a:pt x="221310" y="31750"/>
                    <a:pt x="191606" y="29210"/>
                  </a:cubicBezTo>
                  <a:cubicBezTo>
                    <a:pt x="160713" y="26670"/>
                    <a:pt x="131009" y="25400"/>
                    <a:pt x="100116" y="24130"/>
                  </a:cubicBezTo>
                  <a:cubicBezTo>
                    <a:pt x="81105" y="21590"/>
                    <a:pt x="60906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67930"/>
                    <a:pt x="3810" y="67930"/>
                    <a:pt x="2540" y="67930"/>
                  </a:cubicBezTo>
                  <a:cubicBezTo>
                    <a:pt x="1270" y="67930"/>
                    <a:pt x="2540" y="67930"/>
                    <a:pt x="2540" y="67930"/>
                  </a:cubicBezTo>
                  <a:cubicBezTo>
                    <a:pt x="3810" y="67930"/>
                    <a:pt x="5080" y="67930"/>
                    <a:pt x="6350" y="67930"/>
                  </a:cubicBezTo>
                  <a:cubicBezTo>
                    <a:pt x="7620" y="67930"/>
                    <a:pt x="6350" y="67930"/>
                    <a:pt x="7620" y="67930"/>
                  </a:cubicBezTo>
                  <a:cubicBezTo>
                    <a:pt x="8890" y="67930"/>
                    <a:pt x="10160" y="67930"/>
                    <a:pt x="11430" y="67930"/>
                  </a:cubicBezTo>
                  <a:cubicBezTo>
                    <a:pt x="11430" y="67930"/>
                    <a:pt x="11430" y="67930"/>
                    <a:pt x="11430" y="67930"/>
                  </a:cubicBezTo>
                  <a:cubicBezTo>
                    <a:pt x="11430" y="83818"/>
                    <a:pt x="15240" y="87628"/>
                    <a:pt x="31750" y="91438"/>
                  </a:cubicBezTo>
                  <a:cubicBezTo>
                    <a:pt x="43180" y="93978"/>
                    <a:pt x="54610" y="96518"/>
                    <a:pt x="65659" y="97788"/>
                  </a:cubicBezTo>
                  <a:cubicBezTo>
                    <a:pt x="114374" y="99058"/>
                    <a:pt x="163090" y="100328"/>
                    <a:pt x="211805" y="100328"/>
                  </a:cubicBezTo>
                  <a:cubicBezTo>
                    <a:pt x="222499" y="100328"/>
                    <a:pt x="233192" y="100328"/>
                    <a:pt x="243886" y="100328"/>
                  </a:cubicBezTo>
                  <a:cubicBezTo>
                    <a:pt x="278343" y="101598"/>
                    <a:pt x="311612" y="105408"/>
                    <a:pt x="346069" y="102868"/>
                  </a:cubicBezTo>
                  <a:cubicBezTo>
                    <a:pt x="382903" y="100328"/>
                    <a:pt x="420925" y="101598"/>
                    <a:pt x="457758" y="102868"/>
                  </a:cubicBezTo>
                  <a:cubicBezTo>
                    <a:pt x="501721" y="104138"/>
                    <a:pt x="693018" y="104138"/>
                    <a:pt x="736980" y="104138"/>
                  </a:cubicBezTo>
                  <a:cubicBezTo>
                    <a:pt x="773814" y="105408"/>
                    <a:pt x="810647" y="104138"/>
                    <a:pt x="847481" y="105408"/>
                  </a:cubicBezTo>
                  <a:cubicBezTo>
                    <a:pt x="874809" y="105408"/>
                    <a:pt x="902137" y="107948"/>
                    <a:pt x="929465" y="106678"/>
                  </a:cubicBezTo>
                  <a:cubicBezTo>
                    <a:pt x="986498" y="106678"/>
                    <a:pt x="1043530" y="104138"/>
                    <a:pt x="1100563" y="105408"/>
                  </a:cubicBezTo>
                  <a:cubicBezTo>
                    <a:pt x="1187300" y="106678"/>
                    <a:pt x="1274037" y="110488"/>
                    <a:pt x="1360774" y="113028"/>
                  </a:cubicBezTo>
                  <a:cubicBezTo>
                    <a:pt x="1389291" y="114298"/>
                    <a:pt x="1417807" y="113028"/>
                    <a:pt x="1446323" y="111758"/>
                  </a:cubicBezTo>
                  <a:cubicBezTo>
                    <a:pt x="1471275" y="110488"/>
                    <a:pt x="1496227" y="110488"/>
                    <a:pt x="1520061" y="116838"/>
                  </a:cubicBezTo>
                  <a:cubicBezTo>
                    <a:pt x="1532761" y="119378"/>
                    <a:pt x="1541651" y="113028"/>
                    <a:pt x="1542921" y="99058"/>
                  </a:cubicBezTo>
                  <a:cubicBezTo>
                    <a:pt x="1544191" y="83818"/>
                    <a:pt x="1545461" y="68578"/>
                    <a:pt x="1545461" y="67930"/>
                  </a:cubicBezTo>
                  <a:cubicBezTo>
                    <a:pt x="1548001" y="67930"/>
                    <a:pt x="1550541" y="67930"/>
                    <a:pt x="1553081" y="67930"/>
                  </a:cubicBezTo>
                  <a:cubicBezTo>
                    <a:pt x="1554351" y="67930"/>
                    <a:pt x="1554351" y="67930"/>
                    <a:pt x="1554351" y="67930"/>
                  </a:cubicBezTo>
                  <a:cubicBezTo>
                    <a:pt x="1555621" y="67930"/>
                    <a:pt x="1556891" y="67930"/>
                    <a:pt x="1558161" y="67930"/>
                  </a:cubicBezTo>
                  <a:cubicBezTo>
                    <a:pt x="1559431" y="67930"/>
                    <a:pt x="1559431" y="67930"/>
                    <a:pt x="1559431" y="67930"/>
                  </a:cubicBezTo>
                  <a:cubicBezTo>
                    <a:pt x="1559431" y="67930"/>
                    <a:pt x="1560701" y="67930"/>
                    <a:pt x="1560701" y="67930"/>
                  </a:cubicBezTo>
                  <a:cubicBezTo>
                    <a:pt x="1560701" y="67930"/>
                    <a:pt x="1559431" y="67930"/>
                    <a:pt x="1560701" y="67930"/>
                  </a:cubicBezTo>
                  <a:cubicBezTo>
                    <a:pt x="1564511" y="67930"/>
                    <a:pt x="1568321" y="67930"/>
                    <a:pt x="1555621" y="38100"/>
                  </a:cubicBezTo>
                  <a:close/>
                </a:path>
              </a:pathLst>
            </a:custGeom>
            <a:solidFill>
              <a:srgbClr val="EFA4B4"/>
            </a:solidFill>
          </p:spPr>
        </p:sp>
      </p:grpSp>
      <p:sp>
        <p:nvSpPr>
          <p:cNvPr id="53" name="TextBox 25">
            <a:extLst>
              <a:ext uri="{FF2B5EF4-FFF2-40B4-BE49-F238E27FC236}">
                <a16:creationId xmlns:a16="http://schemas.microsoft.com/office/drawing/2014/main" id="{46FF2D8E-AA7B-4D3C-84BC-BF6FB0D95742}"/>
              </a:ext>
            </a:extLst>
          </p:cNvPr>
          <p:cNvSpPr txBox="1"/>
          <p:nvPr/>
        </p:nvSpPr>
        <p:spPr>
          <a:xfrm>
            <a:off x="901936" y="3578601"/>
            <a:ext cx="1719170" cy="6650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25"/>
              </a:lnSpc>
            </a:pPr>
            <a:r>
              <a:rPr lang="en-US" sz="2151" spc="43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จำนวนเงิน (ก้อน) </a:t>
            </a:r>
          </a:p>
          <a:p>
            <a:pPr algn="ctr">
              <a:lnSpc>
                <a:spcPts val="2625"/>
              </a:lnSpc>
            </a:pPr>
            <a:r>
              <a:rPr lang="en-US" sz="2151" spc="43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ที่ต้องมี ณ วันเกษียณ</a:t>
            </a:r>
          </a:p>
        </p:txBody>
      </p:sp>
      <p:sp>
        <p:nvSpPr>
          <p:cNvPr id="54" name="TextBox 26">
            <a:extLst>
              <a:ext uri="{FF2B5EF4-FFF2-40B4-BE49-F238E27FC236}">
                <a16:creationId xmlns:a16="http://schemas.microsoft.com/office/drawing/2014/main" id="{5C8EE9E8-7945-4F6A-86C2-E050B29C14FD}"/>
              </a:ext>
            </a:extLst>
          </p:cNvPr>
          <p:cNvSpPr txBox="1"/>
          <p:nvPr/>
        </p:nvSpPr>
        <p:spPr>
          <a:xfrm>
            <a:off x="3470544" y="3444511"/>
            <a:ext cx="1397006" cy="938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7"/>
              </a:lnSpc>
            </a:pPr>
            <a:r>
              <a:rPr lang="en-US" sz="2400" spc="35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จำนวนเงิน</a:t>
            </a:r>
          </a:p>
          <a:p>
            <a:pPr algn="ctr">
              <a:lnSpc>
                <a:spcPts val="2437"/>
              </a:lnSpc>
            </a:pPr>
            <a:r>
              <a:rPr lang="en-US" sz="2400" spc="35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ที่คาดว่า</a:t>
            </a:r>
          </a:p>
          <a:p>
            <a:pPr algn="ctr">
              <a:lnSpc>
                <a:spcPts val="2437"/>
              </a:lnSpc>
            </a:pPr>
            <a:r>
              <a:rPr lang="en-US" sz="2400" spc="35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จะใช้ต่อเดือน</a:t>
            </a:r>
          </a:p>
        </p:txBody>
      </p:sp>
      <p:sp>
        <p:nvSpPr>
          <p:cNvPr id="55" name="TextBox 27">
            <a:extLst>
              <a:ext uri="{FF2B5EF4-FFF2-40B4-BE49-F238E27FC236}">
                <a16:creationId xmlns:a16="http://schemas.microsoft.com/office/drawing/2014/main" id="{E2E2D0E0-B74A-4EE7-9891-FCB40620E003}"/>
              </a:ext>
            </a:extLst>
          </p:cNvPr>
          <p:cNvSpPr txBox="1"/>
          <p:nvPr/>
        </p:nvSpPr>
        <p:spPr>
          <a:xfrm>
            <a:off x="8032280" y="3612222"/>
            <a:ext cx="1496415" cy="630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7"/>
              </a:lnSpc>
            </a:pPr>
            <a:r>
              <a:rPr lang="th-TH" sz="2400" spc="35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อายุที่คาดว่า</a:t>
            </a:r>
            <a:br>
              <a:rPr lang="th-TH" sz="2400" spc="35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2400" spc="35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จะอยู่ถึง</a:t>
            </a:r>
            <a:endParaRPr lang="en-US" sz="2400" spc="35">
              <a:solidFill>
                <a:srgbClr val="3F3F54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56" name="TextBox 28">
            <a:extLst>
              <a:ext uri="{FF2B5EF4-FFF2-40B4-BE49-F238E27FC236}">
                <a16:creationId xmlns:a16="http://schemas.microsoft.com/office/drawing/2014/main" id="{056924BF-59EA-4181-99F8-33482F73D5EC}"/>
              </a:ext>
            </a:extLst>
          </p:cNvPr>
          <p:cNvSpPr txBox="1"/>
          <p:nvPr/>
        </p:nvSpPr>
        <p:spPr>
          <a:xfrm>
            <a:off x="5616598" y="3695574"/>
            <a:ext cx="1229172" cy="455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79"/>
              </a:lnSpc>
            </a:pPr>
            <a:r>
              <a:rPr lang="en-US" sz="3600" spc="53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12</a:t>
            </a:r>
          </a:p>
        </p:txBody>
      </p:sp>
      <p:pic>
        <p:nvPicPr>
          <p:cNvPr id="58" name="Picture 30">
            <a:extLst>
              <a:ext uri="{FF2B5EF4-FFF2-40B4-BE49-F238E27FC236}">
                <a16:creationId xmlns:a16="http://schemas.microsoft.com/office/drawing/2014/main" id="{61C73007-B5EB-4092-B208-5F6D6402BA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700000">
            <a:off x="6973471" y="3631825"/>
            <a:ext cx="616594" cy="616594"/>
          </a:xfrm>
          <a:prstGeom prst="rect">
            <a:avLst/>
          </a:prstGeom>
        </p:spPr>
      </p:pic>
      <p:sp>
        <p:nvSpPr>
          <p:cNvPr id="62" name="TextBox 27">
            <a:extLst>
              <a:ext uri="{FF2B5EF4-FFF2-40B4-BE49-F238E27FC236}">
                <a16:creationId xmlns:a16="http://schemas.microsoft.com/office/drawing/2014/main" id="{733290C2-6EE1-4634-8668-079F2A2582B0}"/>
              </a:ext>
            </a:extLst>
          </p:cNvPr>
          <p:cNvSpPr txBox="1"/>
          <p:nvPr/>
        </p:nvSpPr>
        <p:spPr>
          <a:xfrm>
            <a:off x="10054156" y="3614156"/>
            <a:ext cx="1496415" cy="630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7"/>
              </a:lnSpc>
            </a:pPr>
            <a:r>
              <a:rPr lang="th-TH" sz="2400" spc="35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อายุที่คิดว่าจะเลิกทำงาน</a:t>
            </a:r>
            <a:endParaRPr lang="en-US" sz="2400" spc="35">
              <a:solidFill>
                <a:srgbClr val="3F3F54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2ED4FECC-CAE5-4BED-AB67-0046350C2624}"/>
              </a:ext>
            </a:extLst>
          </p:cNvPr>
          <p:cNvSpPr txBox="1">
            <a:spLocks/>
          </p:cNvSpPr>
          <p:nvPr/>
        </p:nvSpPr>
        <p:spPr>
          <a:xfrm>
            <a:off x="7519399" y="3263673"/>
            <a:ext cx="1587088" cy="799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6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(</a:t>
            </a:r>
            <a:endParaRPr lang="th-TH" sz="9600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0AA2EA36-2F0C-4013-BFE0-438301FFA638}"/>
              </a:ext>
            </a:extLst>
          </p:cNvPr>
          <p:cNvSpPr txBox="1">
            <a:spLocks/>
          </p:cNvSpPr>
          <p:nvPr/>
        </p:nvSpPr>
        <p:spPr>
          <a:xfrm>
            <a:off x="11594293" y="3311076"/>
            <a:ext cx="479107" cy="22470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6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)</a:t>
            </a:r>
            <a:endParaRPr lang="th-TH" sz="9600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2A323EDC-CD04-41A6-8EDB-FE6EB31F5CC8}"/>
              </a:ext>
            </a:extLst>
          </p:cNvPr>
          <p:cNvSpPr txBox="1">
            <a:spLocks/>
          </p:cNvSpPr>
          <p:nvPr/>
        </p:nvSpPr>
        <p:spPr>
          <a:xfrm>
            <a:off x="9455546" y="3252599"/>
            <a:ext cx="750027" cy="22470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6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-</a:t>
            </a:r>
            <a:endParaRPr lang="th-TH" sz="9600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67" name="TextBox 27">
            <a:extLst>
              <a:ext uri="{FF2B5EF4-FFF2-40B4-BE49-F238E27FC236}">
                <a16:creationId xmlns:a16="http://schemas.microsoft.com/office/drawing/2014/main" id="{FA8F83A2-BD94-4EDC-8C29-C7B1C748F2F3}"/>
              </a:ext>
            </a:extLst>
          </p:cNvPr>
          <p:cNvSpPr txBox="1"/>
          <p:nvPr/>
        </p:nvSpPr>
        <p:spPr>
          <a:xfrm>
            <a:off x="7432002" y="2022831"/>
            <a:ext cx="4330799" cy="323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37"/>
              </a:lnSpc>
            </a:pPr>
            <a:r>
              <a:rPr lang="en-US" sz="2400" spc="35">
                <a:solidFill>
                  <a:srgbClr val="3F3F5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จำนวนปีที่คาดว่าจะอยู่หลังเกษียณ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8675EA-ACAB-4766-8CCE-64A1FE8F2D9E}"/>
              </a:ext>
            </a:extLst>
          </p:cNvPr>
          <p:cNvCxnSpPr>
            <a:cxnSpLocks/>
          </p:cNvCxnSpPr>
          <p:nvPr/>
        </p:nvCxnSpPr>
        <p:spPr>
          <a:xfrm flipV="1">
            <a:off x="11550571" y="2740006"/>
            <a:ext cx="0" cy="3092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03535E-1008-4FF3-A201-C6BD919E69C8}"/>
              </a:ext>
            </a:extLst>
          </p:cNvPr>
          <p:cNvCxnSpPr/>
          <p:nvPr/>
        </p:nvCxnSpPr>
        <p:spPr>
          <a:xfrm flipH="1">
            <a:off x="8032280" y="2740006"/>
            <a:ext cx="3518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5F61D9D-510E-44B8-9926-32E8299C488A}"/>
              </a:ext>
            </a:extLst>
          </p:cNvPr>
          <p:cNvCxnSpPr>
            <a:cxnSpLocks/>
          </p:cNvCxnSpPr>
          <p:nvPr/>
        </p:nvCxnSpPr>
        <p:spPr>
          <a:xfrm flipV="1">
            <a:off x="8032280" y="2740006"/>
            <a:ext cx="0" cy="3092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561749C-9CA8-46BA-BFBC-20ADE748E2F5}"/>
              </a:ext>
            </a:extLst>
          </p:cNvPr>
          <p:cNvCxnSpPr>
            <a:cxnSpLocks/>
          </p:cNvCxnSpPr>
          <p:nvPr/>
        </p:nvCxnSpPr>
        <p:spPr>
          <a:xfrm flipV="1">
            <a:off x="9597401" y="2402539"/>
            <a:ext cx="0" cy="337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1DD1BE1-2FCB-4465-9AE6-14D302BE32A0}"/>
              </a:ext>
            </a:extLst>
          </p:cNvPr>
          <p:cNvSpPr/>
          <p:nvPr/>
        </p:nvSpPr>
        <p:spPr>
          <a:xfrm>
            <a:off x="3374114" y="3177783"/>
            <a:ext cx="1640464" cy="1448814"/>
          </a:xfrm>
          <a:custGeom>
            <a:avLst/>
            <a:gdLst>
              <a:gd name="connsiteX0" fmla="*/ 31166 w 331098"/>
              <a:gd name="connsiteY0" fmla="*/ 292418 h 292417"/>
              <a:gd name="connsiteX1" fmla="*/ 331099 w 331098"/>
              <a:gd name="connsiteY1" fmla="*/ 292418 h 292417"/>
              <a:gd name="connsiteX2" fmla="*/ 325384 w 331098"/>
              <a:gd name="connsiteY2" fmla="*/ 279140 h 292417"/>
              <a:gd name="connsiteX3" fmla="*/ 298247 w 331098"/>
              <a:gd name="connsiteY3" fmla="*/ 9525 h 292417"/>
              <a:gd name="connsiteX4" fmla="*/ 298247 w 331098"/>
              <a:gd name="connsiteY4" fmla="*/ 0 h 292417"/>
              <a:gd name="connsiteX5" fmla="*/ 0 w 331098"/>
              <a:gd name="connsiteY5" fmla="*/ 0 h 292417"/>
              <a:gd name="connsiteX6" fmla="*/ 0 w 331098"/>
              <a:gd name="connsiteY6" fmla="*/ 9525 h 292417"/>
              <a:gd name="connsiteX7" fmla="*/ 28699 w 331098"/>
              <a:gd name="connsiteY7" fmla="*/ 286703 h 292417"/>
              <a:gd name="connsiteX8" fmla="*/ 279206 w 331098"/>
              <a:gd name="connsiteY8" fmla="*/ 19050 h 292417"/>
              <a:gd name="connsiteX9" fmla="*/ 302895 w 331098"/>
              <a:gd name="connsiteY9" fmla="*/ 273368 h 292417"/>
              <a:gd name="connsiteX10" fmla="*/ 43891 w 331098"/>
              <a:gd name="connsiteY10" fmla="*/ 273368 h 292417"/>
              <a:gd name="connsiteX11" fmla="*/ 19069 w 331098"/>
              <a:gd name="connsiteY11" fmla="*/ 19050 h 292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098" h="292417">
                <a:moveTo>
                  <a:pt x="31166" y="292418"/>
                </a:moveTo>
                <a:lnTo>
                  <a:pt x="331099" y="292418"/>
                </a:lnTo>
                <a:lnTo>
                  <a:pt x="325384" y="279140"/>
                </a:lnTo>
                <a:cubicBezTo>
                  <a:pt x="307124" y="236496"/>
                  <a:pt x="298247" y="148304"/>
                  <a:pt x="298247" y="9525"/>
                </a:cubicBezTo>
                <a:lnTo>
                  <a:pt x="298247" y="0"/>
                </a:lnTo>
                <a:lnTo>
                  <a:pt x="0" y="0"/>
                </a:lnTo>
                <a:lnTo>
                  <a:pt x="0" y="9525"/>
                </a:lnTo>
                <a:cubicBezTo>
                  <a:pt x="0" y="152914"/>
                  <a:pt x="9115" y="240982"/>
                  <a:pt x="28699" y="286703"/>
                </a:cubicBezTo>
                <a:close/>
                <a:moveTo>
                  <a:pt x="279206" y="19050"/>
                </a:moveTo>
                <a:cubicBezTo>
                  <a:pt x="279568" y="144218"/>
                  <a:pt x="287150" y="225971"/>
                  <a:pt x="302895" y="273368"/>
                </a:cubicBezTo>
                <a:lnTo>
                  <a:pt x="43891" y="273368"/>
                </a:lnTo>
                <a:cubicBezTo>
                  <a:pt x="27584" y="229876"/>
                  <a:pt x="19450" y="146466"/>
                  <a:pt x="19069" y="19050"/>
                </a:cubicBezTo>
                <a:close/>
              </a:path>
            </a:pathLst>
          </a:custGeom>
          <a:solidFill>
            <a:srgbClr val="3361A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pic>
        <p:nvPicPr>
          <p:cNvPr id="74" name="Picture 30">
            <a:extLst>
              <a:ext uri="{FF2B5EF4-FFF2-40B4-BE49-F238E27FC236}">
                <a16:creationId xmlns:a16="http://schemas.microsoft.com/office/drawing/2014/main" id="{F6F6A6AA-3AB9-4DEE-8F62-B862567450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700000">
            <a:off x="4874934" y="3650895"/>
            <a:ext cx="616594" cy="616594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72DD663-A409-406D-87B3-134164A5553D}"/>
              </a:ext>
            </a:extLst>
          </p:cNvPr>
          <p:cNvSpPr/>
          <p:nvPr/>
        </p:nvSpPr>
        <p:spPr>
          <a:xfrm>
            <a:off x="5470584" y="3156719"/>
            <a:ext cx="1640464" cy="1448814"/>
          </a:xfrm>
          <a:custGeom>
            <a:avLst/>
            <a:gdLst>
              <a:gd name="connsiteX0" fmla="*/ 31166 w 331098"/>
              <a:gd name="connsiteY0" fmla="*/ 292418 h 292417"/>
              <a:gd name="connsiteX1" fmla="*/ 331099 w 331098"/>
              <a:gd name="connsiteY1" fmla="*/ 292418 h 292417"/>
              <a:gd name="connsiteX2" fmla="*/ 325384 w 331098"/>
              <a:gd name="connsiteY2" fmla="*/ 279140 h 292417"/>
              <a:gd name="connsiteX3" fmla="*/ 298247 w 331098"/>
              <a:gd name="connsiteY3" fmla="*/ 9525 h 292417"/>
              <a:gd name="connsiteX4" fmla="*/ 298247 w 331098"/>
              <a:gd name="connsiteY4" fmla="*/ 0 h 292417"/>
              <a:gd name="connsiteX5" fmla="*/ 0 w 331098"/>
              <a:gd name="connsiteY5" fmla="*/ 0 h 292417"/>
              <a:gd name="connsiteX6" fmla="*/ 0 w 331098"/>
              <a:gd name="connsiteY6" fmla="*/ 9525 h 292417"/>
              <a:gd name="connsiteX7" fmla="*/ 28699 w 331098"/>
              <a:gd name="connsiteY7" fmla="*/ 286703 h 292417"/>
              <a:gd name="connsiteX8" fmla="*/ 279206 w 331098"/>
              <a:gd name="connsiteY8" fmla="*/ 19050 h 292417"/>
              <a:gd name="connsiteX9" fmla="*/ 302895 w 331098"/>
              <a:gd name="connsiteY9" fmla="*/ 273368 h 292417"/>
              <a:gd name="connsiteX10" fmla="*/ 43891 w 331098"/>
              <a:gd name="connsiteY10" fmla="*/ 273368 h 292417"/>
              <a:gd name="connsiteX11" fmla="*/ 19069 w 331098"/>
              <a:gd name="connsiteY11" fmla="*/ 19050 h 292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098" h="292417">
                <a:moveTo>
                  <a:pt x="31166" y="292418"/>
                </a:moveTo>
                <a:lnTo>
                  <a:pt x="331099" y="292418"/>
                </a:lnTo>
                <a:lnTo>
                  <a:pt x="325384" y="279140"/>
                </a:lnTo>
                <a:cubicBezTo>
                  <a:pt x="307124" y="236496"/>
                  <a:pt x="298247" y="148304"/>
                  <a:pt x="298247" y="9525"/>
                </a:cubicBezTo>
                <a:lnTo>
                  <a:pt x="298247" y="0"/>
                </a:lnTo>
                <a:lnTo>
                  <a:pt x="0" y="0"/>
                </a:lnTo>
                <a:lnTo>
                  <a:pt x="0" y="9525"/>
                </a:lnTo>
                <a:cubicBezTo>
                  <a:pt x="0" y="152914"/>
                  <a:pt x="9115" y="240982"/>
                  <a:pt x="28699" y="286703"/>
                </a:cubicBezTo>
                <a:close/>
                <a:moveTo>
                  <a:pt x="279206" y="19050"/>
                </a:moveTo>
                <a:cubicBezTo>
                  <a:pt x="279568" y="144218"/>
                  <a:pt x="287150" y="225971"/>
                  <a:pt x="302895" y="273368"/>
                </a:cubicBezTo>
                <a:lnTo>
                  <a:pt x="43891" y="273368"/>
                </a:lnTo>
                <a:cubicBezTo>
                  <a:pt x="27584" y="229876"/>
                  <a:pt x="19450" y="146466"/>
                  <a:pt x="19069" y="19050"/>
                </a:cubicBezTo>
                <a:close/>
              </a:path>
            </a:pathLst>
          </a:custGeom>
          <a:solidFill>
            <a:srgbClr val="3361A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24D0DDD8-ABEC-4B4A-AD80-A56918CC5FF1}"/>
              </a:ext>
            </a:extLst>
          </p:cNvPr>
          <p:cNvSpPr/>
          <p:nvPr/>
        </p:nvSpPr>
        <p:spPr>
          <a:xfrm>
            <a:off x="8028596" y="3156719"/>
            <a:ext cx="1640464" cy="1448814"/>
          </a:xfrm>
          <a:custGeom>
            <a:avLst/>
            <a:gdLst>
              <a:gd name="connsiteX0" fmla="*/ 31166 w 331098"/>
              <a:gd name="connsiteY0" fmla="*/ 292418 h 292417"/>
              <a:gd name="connsiteX1" fmla="*/ 331099 w 331098"/>
              <a:gd name="connsiteY1" fmla="*/ 292418 h 292417"/>
              <a:gd name="connsiteX2" fmla="*/ 325384 w 331098"/>
              <a:gd name="connsiteY2" fmla="*/ 279140 h 292417"/>
              <a:gd name="connsiteX3" fmla="*/ 298247 w 331098"/>
              <a:gd name="connsiteY3" fmla="*/ 9525 h 292417"/>
              <a:gd name="connsiteX4" fmla="*/ 298247 w 331098"/>
              <a:gd name="connsiteY4" fmla="*/ 0 h 292417"/>
              <a:gd name="connsiteX5" fmla="*/ 0 w 331098"/>
              <a:gd name="connsiteY5" fmla="*/ 0 h 292417"/>
              <a:gd name="connsiteX6" fmla="*/ 0 w 331098"/>
              <a:gd name="connsiteY6" fmla="*/ 9525 h 292417"/>
              <a:gd name="connsiteX7" fmla="*/ 28699 w 331098"/>
              <a:gd name="connsiteY7" fmla="*/ 286703 h 292417"/>
              <a:gd name="connsiteX8" fmla="*/ 279206 w 331098"/>
              <a:gd name="connsiteY8" fmla="*/ 19050 h 292417"/>
              <a:gd name="connsiteX9" fmla="*/ 302895 w 331098"/>
              <a:gd name="connsiteY9" fmla="*/ 273368 h 292417"/>
              <a:gd name="connsiteX10" fmla="*/ 43891 w 331098"/>
              <a:gd name="connsiteY10" fmla="*/ 273368 h 292417"/>
              <a:gd name="connsiteX11" fmla="*/ 19069 w 331098"/>
              <a:gd name="connsiteY11" fmla="*/ 19050 h 292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098" h="292417">
                <a:moveTo>
                  <a:pt x="31166" y="292418"/>
                </a:moveTo>
                <a:lnTo>
                  <a:pt x="331099" y="292418"/>
                </a:lnTo>
                <a:lnTo>
                  <a:pt x="325384" y="279140"/>
                </a:lnTo>
                <a:cubicBezTo>
                  <a:pt x="307124" y="236496"/>
                  <a:pt x="298247" y="148304"/>
                  <a:pt x="298247" y="9525"/>
                </a:cubicBezTo>
                <a:lnTo>
                  <a:pt x="298247" y="0"/>
                </a:lnTo>
                <a:lnTo>
                  <a:pt x="0" y="0"/>
                </a:lnTo>
                <a:lnTo>
                  <a:pt x="0" y="9525"/>
                </a:lnTo>
                <a:cubicBezTo>
                  <a:pt x="0" y="152914"/>
                  <a:pt x="9115" y="240982"/>
                  <a:pt x="28699" y="286703"/>
                </a:cubicBezTo>
                <a:close/>
                <a:moveTo>
                  <a:pt x="279206" y="19050"/>
                </a:moveTo>
                <a:cubicBezTo>
                  <a:pt x="279568" y="144218"/>
                  <a:pt x="287150" y="225971"/>
                  <a:pt x="302895" y="273368"/>
                </a:cubicBezTo>
                <a:lnTo>
                  <a:pt x="43891" y="273368"/>
                </a:lnTo>
                <a:cubicBezTo>
                  <a:pt x="27584" y="229876"/>
                  <a:pt x="19450" y="146466"/>
                  <a:pt x="19069" y="19050"/>
                </a:cubicBezTo>
                <a:close/>
              </a:path>
            </a:pathLst>
          </a:custGeom>
          <a:solidFill>
            <a:srgbClr val="3361A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6A371EDC-05CC-4A7E-9D79-FE040282C898}"/>
              </a:ext>
            </a:extLst>
          </p:cNvPr>
          <p:cNvSpPr/>
          <p:nvPr/>
        </p:nvSpPr>
        <p:spPr>
          <a:xfrm>
            <a:off x="10062264" y="3183622"/>
            <a:ext cx="1640464" cy="1448814"/>
          </a:xfrm>
          <a:custGeom>
            <a:avLst/>
            <a:gdLst>
              <a:gd name="connsiteX0" fmla="*/ 31166 w 331098"/>
              <a:gd name="connsiteY0" fmla="*/ 292418 h 292417"/>
              <a:gd name="connsiteX1" fmla="*/ 331099 w 331098"/>
              <a:gd name="connsiteY1" fmla="*/ 292418 h 292417"/>
              <a:gd name="connsiteX2" fmla="*/ 325384 w 331098"/>
              <a:gd name="connsiteY2" fmla="*/ 279140 h 292417"/>
              <a:gd name="connsiteX3" fmla="*/ 298247 w 331098"/>
              <a:gd name="connsiteY3" fmla="*/ 9525 h 292417"/>
              <a:gd name="connsiteX4" fmla="*/ 298247 w 331098"/>
              <a:gd name="connsiteY4" fmla="*/ 0 h 292417"/>
              <a:gd name="connsiteX5" fmla="*/ 0 w 331098"/>
              <a:gd name="connsiteY5" fmla="*/ 0 h 292417"/>
              <a:gd name="connsiteX6" fmla="*/ 0 w 331098"/>
              <a:gd name="connsiteY6" fmla="*/ 9525 h 292417"/>
              <a:gd name="connsiteX7" fmla="*/ 28699 w 331098"/>
              <a:gd name="connsiteY7" fmla="*/ 286703 h 292417"/>
              <a:gd name="connsiteX8" fmla="*/ 279206 w 331098"/>
              <a:gd name="connsiteY8" fmla="*/ 19050 h 292417"/>
              <a:gd name="connsiteX9" fmla="*/ 302895 w 331098"/>
              <a:gd name="connsiteY9" fmla="*/ 273368 h 292417"/>
              <a:gd name="connsiteX10" fmla="*/ 43891 w 331098"/>
              <a:gd name="connsiteY10" fmla="*/ 273368 h 292417"/>
              <a:gd name="connsiteX11" fmla="*/ 19069 w 331098"/>
              <a:gd name="connsiteY11" fmla="*/ 19050 h 292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098" h="292417">
                <a:moveTo>
                  <a:pt x="31166" y="292418"/>
                </a:moveTo>
                <a:lnTo>
                  <a:pt x="331099" y="292418"/>
                </a:lnTo>
                <a:lnTo>
                  <a:pt x="325384" y="279140"/>
                </a:lnTo>
                <a:cubicBezTo>
                  <a:pt x="307124" y="236496"/>
                  <a:pt x="298247" y="148304"/>
                  <a:pt x="298247" y="9525"/>
                </a:cubicBezTo>
                <a:lnTo>
                  <a:pt x="298247" y="0"/>
                </a:lnTo>
                <a:lnTo>
                  <a:pt x="0" y="0"/>
                </a:lnTo>
                <a:lnTo>
                  <a:pt x="0" y="9525"/>
                </a:lnTo>
                <a:cubicBezTo>
                  <a:pt x="0" y="152914"/>
                  <a:pt x="9115" y="240982"/>
                  <a:pt x="28699" y="286703"/>
                </a:cubicBezTo>
                <a:close/>
                <a:moveTo>
                  <a:pt x="279206" y="19050"/>
                </a:moveTo>
                <a:cubicBezTo>
                  <a:pt x="279568" y="144218"/>
                  <a:pt x="287150" y="225971"/>
                  <a:pt x="302895" y="273368"/>
                </a:cubicBezTo>
                <a:lnTo>
                  <a:pt x="43891" y="273368"/>
                </a:lnTo>
                <a:cubicBezTo>
                  <a:pt x="27584" y="229876"/>
                  <a:pt x="19450" y="146466"/>
                  <a:pt x="19069" y="19050"/>
                </a:cubicBezTo>
                <a:close/>
              </a:path>
            </a:pathLst>
          </a:custGeom>
          <a:solidFill>
            <a:srgbClr val="3361A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5057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B4A542BA3EB8499520763A29232BD0" ma:contentTypeVersion="0" ma:contentTypeDescription="Create a new document." ma:contentTypeScope="" ma:versionID="d72495af2015db49113ec0583e2621a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5346971951c6d124077c7a0cbc891a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643FD0-69E2-440B-8376-DCF9B6021CE1}"/>
</file>

<file path=customXml/itemProps2.xml><?xml version="1.0" encoding="utf-8"?>
<ds:datastoreItem xmlns:ds="http://schemas.openxmlformats.org/officeDocument/2006/customXml" ds:itemID="{6202273C-F325-490E-8649-E9EC6E79BFA9}"/>
</file>

<file path=customXml/itemProps3.xml><?xml version="1.0" encoding="utf-8"?>
<ds:datastoreItem xmlns:ds="http://schemas.openxmlformats.org/officeDocument/2006/customXml" ds:itemID="{FE47043E-B300-4C8F-9176-44AB7C891372}"/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3730</Words>
  <Application>Microsoft Office PowerPoint</Application>
  <PresentationFormat>Widescreen</PresentationFormat>
  <Paragraphs>309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BrowalliaUPC</vt:lpstr>
      <vt:lpstr>Calibri</vt:lpstr>
      <vt:lpstr>Calibri Light</vt:lpstr>
      <vt:lpstr>DB Helvethaica X 55 Regular</vt:lpstr>
      <vt:lpstr>Sarabun</vt:lpstr>
      <vt:lpstr>Office Theme</vt:lpstr>
      <vt:lpstr>การวางแผนเกษียณ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หัวข้อ/เรื่องบรรยาย</dc:title>
  <dc:creator>Godchagon Panyamanotham (กชกร ปัญญามโนธรรม)</dc:creator>
  <cp:lastModifiedBy>Sasuporn Plungpongpan (ศศุภร ปลั่งพงษ์พันธ์)</cp:lastModifiedBy>
  <cp:revision>50</cp:revision>
  <dcterms:created xsi:type="dcterms:W3CDTF">2022-04-20T09:58:39Z</dcterms:created>
  <dcterms:modified xsi:type="dcterms:W3CDTF">2022-06-06T06:31:19Z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7ef099a-7fa4-4e34-953d-f6f34188ebfd_Enabled">
    <vt:lpwstr>true</vt:lpwstr>
  </property>
  <property fmtid="{D5CDD505-2E9C-101B-9397-08002B2CF9AE}" pid="3" name="MSIP_Label_57ef099a-7fa4-4e34-953d-f6f34188ebfd_SetDate">
    <vt:lpwstr>2022-04-20T09:58:39Z</vt:lpwstr>
  </property>
  <property fmtid="{D5CDD505-2E9C-101B-9397-08002B2CF9AE}" pid="4" name="MSIP_Label_57ef099a-7fa4-4e34-953d-f6f34188ebfd_Method">
    <vt:lpwstr>Standard</vt:lpwstr>
  </property>
  <property fmtid="{D5CDD505-2E9C-101B-9397-08002B2CF9AE}" pid="5" name="MSIP_Label_57ef099a-7fa4-4e34-953d-f6f34188ebfd_Name">
    <vt:lpwstr>Internal</vt:lpwstr>
  </property>
  <property fmtid="{D5CDD505-2E9C-101B-9397-08002B2CF9AE}" pid="6" name="MSIP_Label_57ef099a-7fa4-4e34-953d-f6f34188ebfd_SiteId">
    <vt:lpwstr>db27cba9-535b-4797-bd0b-1b1d889f3898</vt:lpwstr>
  </property>
  <property fmtid="{D5CDD505-2E9C-101B-9397-08002B2CF9AE}" pid="7" name="MSIP_Label_57ef099a-7fa4-4e34-953d-f6f34188ebfd_ActionId">
    <vt:lpwstr>f11a6513-451e-467e-9af2-654fc9fa6e37</vt:lpwstr>
  </property>
  <property fmtid="{D5CDD505-2E9C-101B-9397-08002B2CF9AE}" pid="8" name="MSIP_Label_57ef099a-7fa4-4e34-953d-f6f34188ebfd_ContentBits">
    <vt:lpwstr>0</vt:lpwstr>
  </property>
  <property fmtid="{D5CDD505-2E9C-101B-9397-08002B2CF9AE}" pid="9" name="ContentTypeId">
    <vt:lpwstr>0x01010026B4A542BA3EB8499520763A29232BD0</vt:lpwstr>
  </property>
</Properties>
</file>