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docProps/core.xml" ContentType="application/vnd.openxmlformats-package.core-properties+xml"/>
  <Override PartName="/ppt/tags/tag4.xml" ContentType="application/vnd.openxmlformats-officedocument.presentationml.tag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4"/>
  </p:notesMasterIdLst>
  <p:sldIdLst>
    <p:sldId id="1621" r:id="rId2"/>
    <p:sldId id="1622" r:id="rId3"/>
    <p:sldId id="1624" r:id="rId4"/>
    <p:sldId id="1623" r:id="rId5"/>
    <p:sldId id="1626" r:id="rId6"/>
    <p:sldId id="1636" r:id="rId7"/>
    <p:sldId id="1627" r:id="rId8"/>
    <p:sldId id="1631" r:id="rId9"/>
    <p:sldId id="1632" r:id="rId10"/>
    <p:sldId id="1630" r:id="rId11"/>
    <p:sldId id="1629" r:id="rId12"/>
    <p:sldId id="1635" r:id="rId13"/>
  </p:sldIdLst>
  <p:sldSz cx="12192000" cy="6858000"/>
  <p:notesSz cx="6858000" cy="9144000"/>
  <p:embeddedFontLst>
    <p:embeddedFont>
      <p:font typeface="Browallia New" panose="020B0604020202020204" pitchFamily="34" charset="-34"/>
      <p:regular r:id="rId15"/>
      <p:bold r:id="rId16"/>
      <p:italic r:id="rId17"/>
      <p:bold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DB Helvethaica X 45 Li" panose="02000506090000020004" pitchFamily="2" charset="-34"/>
      <p:regular r:id="rId23"/>
    </p:embeddedFont>
    <p:embeddedFont>
      <p:font typeface="DB Helvethaica X 55 Regular" panose="02000506090000020004" pitchFamily="2" charset="-34"/>
      <p:regular r:id="rId24"/>
    </p:embeddedFont>
    <p:embeddedFont>
      <p:font typeface="DB Helvethaica X 75 Bd" panose="02000506090000020004" pitchFamily="2" charset="-34"/>
      <p:bold r:id="rId25"/>
    </p:embeddedFont>
    <p:embeddedFont>
      <p:font typeface="Microsoft Sans Serif" panose="020B0604020202020204" pitchFamily="34" charset="0"/>
      <p:regular r:id="rId26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94660"/>
  </p:normalViewPr>
  <p:slideViewPr>
    <p:cSldViewPr snapToGrid="0">
      <p:cViewPr varScale="1">
        <p:scale>
          <a:sx n="62" d="100"/>
          <a:sy n="62" d="100"/>
        </p:scale>
        <p:origin x="94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4A6A0E-FA7D-44A8-B2A9-9AA070408D94}" type="datetimeFigureOut">
              <a:rPr lang="th-TH" smtClean="0"/>
              <a:t>14/12/65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D2B58-C2AF-42BE-B1E5-3D849704DD2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1271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A37B1B6-E75F-24C9-3161-8A756E8B7F48}"/>
              </a:ext>
            </a:extLst>
          </p:cNvPr>
          <p:cNvSpPr/>
          <p:nvPr userDrawn="1"/>
        </p:nvSpPr>
        <p:spPr>
          <a:xfrm>
            <a:off x="259645" y="293511"/>
            <a:ext cx="11661423" cy="6378223"/>
          </a:xfrm>
          <a:prstGeom prst="roundRect">
            <a:avLst>
              <a:gd name="adj" fmla="val 44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733"/>
          </a:p>
        </p:txBody>
      </p:sp>
      <p:pic>
        <p:nvPicPr>
          <p:cNvPr id="2" name="Picture 1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7FF5E8AB-A5B6-1696-A6A9-8CED57281A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905" y="1693335"/>
            <a:ext cx="5986644" cy="324456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7E149B-C02E-7CDA-1A70-50EA25EDE7EF}"/>
              </a:ext>
            </a:extLst>
          </p:cNvPr>
          <p:cNvSpPr/>
          <p:nvPr userDrawn="1"/>
        </p:nvSpPr>
        <p:spPr>
          <a:xfrm>
            <a:off x="4639727" y="4402667"/>
            <a:ext cx="5170311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>
                <a:solidFill>
                  <a:schemeClr val="tx1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โดย ธนาคารแห่งประเทศไทย</a:t>
            </a:r>
          </a:p>
        </p:txBody>
      </p:sp>
    </p:spTree>
    <p:extLst>
      <p:ext uri="{BB962C8B-B14F-4D97-AF65-F5344CB8AC3E}">
        <p14:creationId xmlns:p14="http://schemas.microsoft.com/office/powerpoint/2010/main" val="2305063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7"/>
            <a:ext cx="7734300" cy="5811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F1642-36F5-4944-A90B-128936D095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7352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8"/>
            <a:ext cx="5181600" cy="4351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8"/>
            <a:ext cx="5181600" cy="4351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F1642-36F5-4944-A90B-128936D095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7681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F1642-36F5-4944-A90B-128936D095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10351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F1642-36F5-4944-A90B-128936D095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2765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826209"/>
            <a:ext cx="10871200" cy="448311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696969"/>
                </a:solidFill>
              </a:defRPr>
            </a:lvl1pPr>
            <a:lvl2pPr>
              <a:spcBef>
                <a:spcPts val="0"/>
              </a:spcBef>
              <a:buClrTx/>
              <a:buFont typeface="Browallia New" pitchFamily="34" charset="-34"/>
              <a:buChar char="–"/>
              <a:defRPr b="1">
                <a:solidFill>
                  <a:schemeClr val="tx1"/>
                </a:solidFill>
              </a:defRPr>
            </a:lvl2pPr>
            <a:lvl3pPr>
              <a:buClrTx/>
              <a:defRPr b="1">
                <a:solidFill>
                  <a:schemeClr val="tx1"/>
                </a:solidFill>
              </a:defRPr>
            </a:lvl3pPr>
            <a:lvl4pPr>
              <a:buClrTx/>
              <a:defRPr b="1">
                <a:solidFill>
                  <a:schemeClr val="tx1"/>
                </a:solidFill>
              </a:defRPr>
            </a:lvl4pPr>
            <a:lvl5pPr>
              <a:buClrTx/>
              <a:defRPr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27381" y="1082447"/>
            <a:ext cx="10871200" cy="7143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0566400" y="6445161"/>
            <a:ext cx="1625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chemeClr val="bg1"/>
                </a:solidFill>
                <a:latin typeface="Microsoft Sans Serif" panose="020B0604020202020204" pitchFamily="34" charset="0"/>
                <a:ea typeface="Tahoma" pitchFamily="34" charset="0"/>
                <a:cs typeface="Microsoft Sans Serif" panose="020B0604020202020204" pitchFamily="34" charset="0"/>
              </a:defRPr>
            </a:lvl1pPr>
          </a:lstStyle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276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7381" y="1975380"/>
            <a:ext cx="5518189" cy="4525963"/>
          </a:xfrm>
          <a:prstGeom prst="rect">
            <a:avLst/>
          </a:prstGeom>
        </p:spPr>
        <p:txBody>
          <a:bodyPr/>
          <a:lstStyle>
            <a:lvl1pPr>
              <a:defRPr sz="3733">
                <a:solidFill>
                  <a:srgbClr val="696969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2667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8771" y="1975380"/>
            <a:ext cx="5518189" cy="4525963"/>
          </a:xfrm>
          <a:prstGeom prst="rect">
            <a:avLst/>
          </a:prstGeom>
        </p:spPr>
        <p:txBody>
          <a:bodyPr/>
          <a:lstStyle>
            <a:lvl1pPr>
              <a:defRPr sz="3733">
                <a:solidFill>
                  <a:srgbClr val="696969"/>
                </a:solidFill>
              </a:defRPr>
            </a:lvl1pPr>
            <a:lvl2pPr>
              <a:defRPr sz="3200">
                <a:solidFill>
                  <a:schemeClr val="tx1"/>
                </a:solidFill>
              </a:defRPr>
            </a:lvl2pPr>
            <a:lvl3pPr>
              <a:defRPr sz="2667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566400" y="6445161"/>
            <a:ext cx="1625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chemeClr val="bg1"/>
                </a:solidFill>
                <a:latin typeface="Microsoft Sans Serif" panose="020B0604020202020204" pitchFamily="34" charset="0"/>
                <a:ea typeface="Tahoma" pitchFamily="34" charset="0"/>
                <a:cs typeface="Microsoft Sans Serif" panose="020B0604020202020204" pitchFamily="34" charset="0"/>
              </a:defRPr>
            </a:lvl1pPr>
          </a:lstStyle>
          <a:p>
            <a:endParaRPr lang="th-TH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27381" y="1082447"/>
            <a:ext cx="10871200" cy="7143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81363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381" y="1814281"/>
            <a:ext cx="552030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>
                <a:solidFill>
                  <a:srgbClr val="696969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381" y="2454043"/>
            <a:ext cx="5520307" cy="3951288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667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133">
                <a:solidFill>
                  <a:schemeClr val="tx1"/>
                </a:solidFill>
              </a:defRPr>
            </a:lvl4pPr>
            <a:lvl5pPr>
              <a:defRPr sz="2133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1" y="1814281"/>
            <a:ext cx="552242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>
                <a:solidFill>
                  <a:srgbClr val="696969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1" y="2454043"/>
            <a:ext cx="5522423" cy="3951288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667" b="1">
                <a:solidFill>
                  <a:schemeClr val="tx1"/>
                </a:solidFill>
              </a:defRPr>
            </a:lvl2pPr>
            <a:lvl3pPr>
              <a:defRPr sz="2400" b="1">
                <a:solidFill>
                  <a:schemeClr val="tx1"/>
                </a:solidFill>
              </a:defRPr>
            </a:lvl3pPr>
            <a:lvl4pPr>
              <a:defRPr sz="2133" b="1">
                <a:solidFill>
                  <a:schemeClr val="tx1"/>
                </a:solidFill>
              </a:defRPr>
            </a:lvl4pPr>
            <a:lvl5pPr>
              <a:defRPr sz="2133" b="1">
                <a:solidFill>
                  <a:schemeClr val="tx1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0566400" y="6445161"/>
            <a:ext cx="1625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chemeClr val="bg1"/>
                </a:solidFill>
                <a:latin typeface="Microsoft Sans Serif" panose="020B0604020202020204" pitchFamily="34" charset="0"/>
                <a:ea typeface="Tahoma" pitchFamily="34" charset="0"/>
                <a:cs typeface="Microsoft Sans Serif" panose="020B0604020202020204" pitchFamily="34" charset="0"/>
              </a:defRPr>
            </a:lvl1pPr>
          </a:lstStyle>
          <a:p>
            <a:endParaRPr lang="th-TH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27381" y="1082447"/>
            <a:ext cx="10871200" cy="7143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8632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679509" y="356659"/>
            <a:ext cx="10081120" cy="7143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566400" y="6445161"/>
            <a:ext cx="1625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chemeClr val="bg1"/>
                </a:solidFill>
                <a:latin typeface="Microsoft Sans Serif" panose="020B0604020202020204" pitchFamily="34" charset="0"/>
                <a:ea typeface="Tahoma" pitchFamily="34" charset="0"/>
                <a:cs typeface="Microsoft Sans Serif" panose="020B0604020202020204" pitchFamily="34" charset="0"/>
              </a:defRPr>
            </a:lvl1pPr>
          </a:lstStyle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090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588" y="263330"/>
            <a:ext cx="1614576" cy="82881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908" y="5774515"/>
            <a:ext cx="651656" cy="92895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03" y="5525416"/>
            <a:ext cx="816496" cy="117698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441" y="5966020"/>
            <a:ext cx="235705" cy="74716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8" y="3390452"/>
            <a:ext cx="280632" cy="197481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49" y="3441502"/>
            <a:ext cx="681299" cy="89455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64" y="4664879"/>
            <a:ext cx="573520" cy="59214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083605" y="4381241"/>
            <a:ext cx="1642235" cy="22646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1082" y="3673354"/>
            <a:ext cx="670143" cy="65935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352" y="3943827"/>
            <a:ext cx="844225" cy="136955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7301" y="4654672"/>
            <a:ext cx="422113" cy="602357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391" y="5926191"/>
            <a:ext cx="1412692" cy="762576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674" y="5976801"/>
            <a:ext cx="1155417" cy="72560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628" y="5460362"/>
            <a:ext cx="765657" cy="28962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910" y="6246629"/>
            <a:ext cx="972092" cy="45292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945" y="5915409"/>
            <a:ext cx="761036" cy="78414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348" y="6354591"/>
            <a:ext cx="365237" cy="35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890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360727" y="6354906"/>
            <a:ext cx="606427" cy="370239"/>
          </a:xfrm>
        </p:spPr>
        <p:txBody>
          <a:bodyPr/>
          <a:lstStyle>
            <a:lvl1pPr algn="r">
              <a:defRPr lang="th-TH" sz="1428" b="1" kern="1200" smtClean="0">
                <a:solidFill>
                  <a:schemeClr val="tx1"/>
                </a:solidFill>
                <a:latin typeface="DB Helvethaica X 75 Bd" panose="02000506090000020004" pitchFamily="2" charset="-34"/>
                <a:ea typeface="+mn-ea"/>
                <a:cs typeface="DB Helvethaica X 75 Bd" panose="02000506090000020004" pitchFamily="2" charset="-34"/>
              </a:defRPr>
            </a:lvl1pPr>
          </a:lstStyle>
          <a:p>
            <a:fld id="{EFDF1642-36F5-4944-A90B-128936D0950B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2660" y="145721"/>
            <a:ext cx="1009345" cy="51813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725145"/>
            <a:ext cx="12192000" cy="132857"/>
          </a:xfrm>
          <a:prstGeom prst="rect">
            <a:avLst/>
          </a:prstGeom>
          <a:solidFill>
            <a:srgbClr val="F9F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D0F318-94BC-4241-80B2-A5C4BEFF3CC1}"/>
              </a:ext>
            </a:extLst>
          </p:cNvPr>
          <p:cNvSpPr/>
          <p:nvPr userDrawn="1"/>
        </p:nvSpPr>
        <p:spPr>
          <a:xfrm>
            <a:off x="-2594" y="6763508"/>
            <a:ext cx="12194596" cy="1028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/>
          </a:p>
        </p:txBody>
      </p:sp>
    </p:spTree>
    <p:extLst>
      <p:ext uri="{BB962C8B-B14F-4D97-AF65-F5344CB8AC3E}">
        <p14:creationId xmlns:p14="http://schemas.microsoft.com/office/powerpoint/2010/main" val="3845770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449796" y="6360022"/>
            <a:ext cx="521897" cy="365125"/>
          </a:xfrm>
        </p:spPr>
        <p:txBody>
          <a:bodyPr/>
          <a:lstStyle>
            <a:lvl1pPr algn="r">
              <a:defRPr sz="1428" b="1">
                <a:solidFill>
                  <a:schemeClr val="tx1"/>
                </a:solidFill>
                <a:latin typeface="DB Helvethaica X 75 Bd" panose="02000506090000020004" pitchFamily="2" charset="-34"/>
                <a:cs typeface="DB Helvethaica X 75 Bd" panose="02000506090000020004" pitchFamily="2" charset="-34"/>
              </a:defRPr>
            </a:lvl1pPr>
          </a:lstStyle>
          <a:p>
            <a:fld id="{EFDF1642-36F5-4944-A90B-128936D0950B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4974" y="199259"/>
            <a:ext cx="1009348" cy="5181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3889" y="18778"/>
            <a:ext cx="1114651" cy="4192801"/>
          </a:xfrm>
          <a:prstGeom prst="rect">
            <a:avLst/>
          </a:prstGeom>
          <a:solidFill>
            <a:srgbClr val="7BD3F7"/>
          </a:solidFill>
        </p:spPr>
      </p:pic>
      <p:sp>
        <p:nvSpPr>
          <p:cNvPr id="2" name="Rectangle 1"/>
          <p:cNvSpPr/>
          <p:nvPr/>
        </p:nvSpPr>
        <p:spPr>
          <a:xfrm>
            <a:off x="0" y="6725145"/>
            <a:ext cx="12192000" cy="1328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/>
          </a:p>
        </p:txBody>
      </p:sp>
    </p:spTree>
    <p:extLst>
      <p:ext uri="{BB962C8B-B14F-4D97-AF65-F5344CB8AC3E}">
        <p14:creationId xmlns:p14="http://schemas.microsoft.com/office/powerpoint/2010/main" val="3655891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725145"/>
            <a:ext cx="12192000" cy="132857"/>
          </a:xfrm>
          <a:prstGeom prst="rect">
            <a:avLst/>
          </a:prstGeom>
          <a:solidFill>
            <a:srgbClr val="F9F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6900" y="5863073"/>
            <a:ext cx="1593821" cy="81816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300527" y="180656"/>
            <a:ext cx="670195" cy="350261"/>
          </a:xfrm>
        </p:spPr>
        <p:txBody>
          <a:bodyPr/>
          <a:lstStyle>
            <a:lvl1pPr marL="0" algn="r" defTabSz="768021" rtl="0" eaLnBrk="1" latinLnBrk="0" hangingPunct="1">
              <a:defRPr lang="th-TH" sz="1428" b="1" kern="1200" smtClean="0">
                <a:solidFill>
                  <a:schemeClr val="tx1"/>
                </a:solidFill>
                <a:latin typeface="DB Helvethaica X 75 Bd" panose="02000506090000020004" pitchFamily="2" charset="-34"/>
                <a:ea typeface="+mn-ea"/>
                <a:cs typeface="DB Helvethaica X 75 Bd" panose="02000506090000020004" pitchFamily="2" charset="-34"/>
              </a:defRPr>
            </a:lvl1pPr>
          </a:lstStyle>
          <a:p>
            <a:fld id="{EFDF1642-36F5-4944-A90B-128936D0950B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501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2743200" cy="365125"/>
          </a:xfrm>
        </p:spPr>
        <p:txBody>
          <a:bodyPr/>
          <a:lstStyle>
            <a:lvl1pPr algn="l">
              <a:defRPr sz="1467">
                <a:solidFill>
                  <a:schemeClr val="tx1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defRPr>
            </a:lvl1pPr>
          </a:lstStyle>
          <a:p>
            <a:fld id="{EFDF1642-36F5-4944-A90B-128936D0950B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1413F5-51B2-442D-A79B-A6BED74654B1}"/>
              </a:ext>
            </a:extLst>
          </p:cNvPr>
          <p:cNvSpPr/>
          <p:nvPr userDrawn="1"/>
        </p:nvSpPr>
        <p:spPr>
          <a:xfrm>
            <a:off x="259645" y="293511"/>
            <a:ext cx="11661423" cy="6378223"/>
          </a:xfrm>
          <a:prstGeom prst="roundRect">
            <a:avLst>
              <a:gd name="adj" fmla="val 44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733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80E14F-5C07-9805-026B-0ACD82156E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474" y="124178"/>
            <a:ext cx="1209527" cy="62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816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2743200" cy="365125"/>
          </a:xfrm>
        </p:spPr>
        <p:txBody>
          <a:bodyPr/>
          <a:lstStyle>
            <a:lvl1pPr algn="l">
              <a:defRPr sz="1467">
                <a:solidFill>
                  <a:schemeClr val="tx1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defRPr>
            </a:lvl1pPr>
          </a:lstStyle>
          <a:p>
            <a:fld id="{EFDF1642-36F5-4944-A90B-128936D0950B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F1413F5-51B2-442D-A79B-A6BED74654B1}"/>
              </a:ext>
            </a:extLst>
          </p:cNvPr>
          <p:cNvSpPr/>
          <p:nvPr userDrawn="1"/>
        </p:nvSpPr>
        <p:spPr>
          <a:xfrm>
            <a:off x="259645" y="293511"/>
            <a:ext cx="11661423" cy="6378223"/>
          </a:xfrm>
          <a:prstGeom prst="roundRect">
            <a:avLst>
              <a:gd name="adj" fmla="val 44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733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80E14F-5C07-9805-026B-0ACD82156E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474" y="124178"/>
            <a:ext cx="1209527" cy="62088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5EB5EF2-39BC-8E69-41AD-C76D2F3EAF88}"/>
              </a:ext>
            </a:extLst>
          </p:cNvPr>
          <p:cNvSpPr/>
          <p:nvPr userDrawn="1"/>
        </p:nvSpPr>
        <p:spPr>
          <a:xfrm>
            <a:off x="9685867" y="5113867"/>
            <a:ext cx="2506133" cy="1744133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733"/>
          </a:p>
        </p:txBody>
      </p:sp>
    </p:spTree>
    <p:extLst>
      <p:ext uri="{BB962C8B-B14F-4D97-AF65-F5344CB8AC3E}">
        <p14:creationId xmlns:p14="http://schemas.microsoft.com/office/powerpoint/2010/main" val="2690492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3" indent="0">
              <a:buNone/>
              <a:defRPr sz="2400"/>
            </a:lvl3pPr>
            <a:lvl4pPr marL="1371530" indent="0">
              <a:buNone/>
              <a:defRPr sz="2000"/>
            </a:lvl4pPr>
            <a:lvl5pPr marL="1828705" indent="0">
              <a:buNone/>
              <a:defRPr sz="2000"/>
            </a:lvl5pPr>
            <a:lvl6pPr marL="2285882" indent="0">
              <a:buNone/>
              <a:defRPr sz="2000"/>
            </a:lvl6pPr>
            <a:lvl7pPr marL="2743058" indent="0">
              <a:buNone/>
              <a:defRPr sz="2000"/>
            </a:lvl7pPr>
            <a:lvl8pPr marL="3200235" indent="0">
              <a:buNone/>
              <a:defRPr sz="2000"/>
            </a:lvl8pPr>
            <a:lvl9pPr marL="3657411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7" indent="0">
              <a:buNone/>
              <a:defRPr sz="1400"/>
            </a:lvl2pPr>
            <a:lvl3pPr marL="914353" indent="0">
              <a:buNone/>
              <a:defRPr sz="1200"/>
            </a:lvl3pPr>
            <a:lvl4pPr marL="1371530" indent="0">
              <a:buNone/>
              <a:defRPr sz="1000"/>
            </a:lvl4pPr>
            <a:lvl5pPr marL="1828705" indent="0">
              <a:buNone/>
              <a:defRPr sz="1000"/>
            </a:lvl5pPr>
            <a:lvl6pPr marL="2285882" indent="0">
              <a:buNone/>
              <a:defRPr sz="1000"/>
            </a:lvl6pPr>
            <a:lvl7pPr marL="2743058" indent="0">
              <a:buNone/>
              <a:defRPr sz="1000"/>
            </a:lvl7pPr>
            <a:lvl8pPr marL="3200235" indent="0">
              <a:buNone/>
              <a:defRPr sz="1000"/>
            </a:lvl8pPr>
            <a:lvl9pPr marL="3657411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F1642-36F5-4944-A90B-128936D095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3461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F1642-36F5-4944-A90B-128936D0950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6437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8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F1642-36F5-4944-A90B-128936D0950B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84" y="-9072"/>
            <a:ext cx="12274551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A968D5-0821-4057-893C-E9CFC72D28AB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84" y="-9072"/>
            <a:ext cx="122745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716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91435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DB Helvethaica X 75 Bd" panose="02000506090000020004" pitchFamily="2" charset="-34"/>
          <a:ea typeface="+mj-ea"/>
          <a:cs typeface="DB Helvethaica X 75 Bd" panose="02000506090000020004" pitchFamily="2" charset="-34"/>
        </a:defRPr>
      </a:lvl1pPr>
    </p:titleStyle>
    <p:bodyStyle>
      <a:lvl1pPr marL="228588" indent="-228588" algn="l" defTabSz="91435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DB Helvethaica X 55 Regular" panose="02000506090000020004" pitchFamily="2" charset="-34"/>
          <a:ea typeface="+mn-ea"/>
          <a:cs typeface="DB Helvethaica X 55 Regular" panose="02000506090000020004" pitchFamily="2" charset="-34"/>
        </a:defRPr>
      </a:lvl1pPr>
      <a:lvl2pPr marL="685764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DB Helvethaica X 55 Regular" panose="02000506090000020004" pitchFamily="2" charset="-34"/>
          <a:ea typeface="+mn-ea"/>
          <a:cs typeface="DB Helvethaica X 55 Regular" panose="02000506090000020004" pitchFamily="2" charset="-34"/>
        </a:defRPr>
      </a:lvl2pPr>
      <a:lvl3pPr marL="1142941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DB Helvethaica X 55 Regular" panose="02000506090000020004" pitchFamily="2" charset="-34"/>
          <a:ea typeface="+mn-ea"/>
          <a:cs typeface="DB Helvethaica X 55 Regular" panose="02000506090000020004" pitchFamily="2" charset="-34"/>
        </a:defRPr>
      </a:lvl3pPr>
      <a:lvl4pPr marL="1600117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DB Helvethaica X 55 Regular" panose="02000506090000020004" pitchFamily="2" charset="-34"/>
          <a:ea typeface="+mn-ea"/>
          <a:cs typeface="DB Helvethaica X 55 Regular" panose="02000506090000020004" pitchFamily="2" charset="-34"/>
        </a:defRPr>
      </a:lvl4pPr>
      <a:lvl5pPr marL="2057294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DB Helvethaica X 55 Regular" panose="02000506090000020004" pitchFamily="2" charset="-34"/>
          <a:ea typeface="+mn-ea"/>
          <a:cs typeface="DB Helvethaica X 55 Regular" panose="02000506090000020004" pitchFamily="2" charset="-34"/>
        </a:defRPr>
      </a:lvl5pPr>
      <a:lvl6pPr marL="2514470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7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2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99" indent="-228588" algn="l" defTabSz="91435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353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5" algn="l" defTabSz="914353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2" algn="l" defTabSz="914353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58" algn="l" defTabSz="914353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5" algn="l" defTabSz="914353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1" algn="l" defTabSz="914353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2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26.svg"/><Relationship Id="rId2" Type="http://schemas.openxmlformats.org/officeDocument/2006/relationships/hyperlink" Target="https://www.sec.or.th/TH/Pages/Shortcut/DigitalAsset.aspx#list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5.png"/><Relationship Id="rId7" Type="http://schemas.openxmlformats.org/officeDocument/2006/relationships/image" Target="../media/image30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28.jpg"/><Relationship Id="rId5" Type="http://schemas.openxmlformats.org/officeDocument/2006/relationships/hyperlink" Target="https://www.bot.or.th/app/BotLicenseCheck" TargetMode="External"/><Relationship Id="rId4" Type="http://schemas.openxmlformats.org/officeDocument/2006/relationships/image" Target="../media/image26.svg"/><Relationship Id="rId9" Type="http://schemas.openxmlformats.org/officeDocument/2006/relationships/hyperlink" Target="http://www.thaipoliceonline.com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32.jpeg"/><Relationship Id="rId7" Type="http://schemas.openxmlformats.org/officeDocument/2006/relationships/image" Target="../media/image2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1213.or.th/App/MCPD/ProductApp/Deposit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350341-3E45-F149-37AA-CB3ABC55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algn="r" defTabSz="1219031">
              <a:defRPr/>
            </a:pPr>
            <a:fld id="{EFDF1642-36F5-4944-A90B-128936D0950B}" type="slidenum">
              <a:rPr lang="th-TH">
                <a:solidFill>
                  <a:prstClr val="black"/>
                </a:solidFill>
              </a:rPr>
              <a:pPr algn="r" defTabSz="1219031">
                <a:defRPr/>
              </a:pPr>
              <a:t>1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A9075FC-67ED-9FF2-7844-8B7B439976A2}"/>
              </a:ext>
            </a:extLst>
          </p:cNvPr>
          <p:cNvSpPr/>
          <p:nvPr/>
        </p:nvSpPr>
        <p:spPr>
          <a:xfrm rot="5400000">
            <a:off x="5376935" y="-3196690"/>
            <a:ext cx="1438126" cy="9374855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chemeClr val="accent4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98889B-9B70-A756-3D1F-51E8B49C7889}"/>
              </a:ext>
            </a:extLst>
          </p:cNvPr>
          <p:cNvSpPr txBox="1"/>
          <p:nvPr/>
        </p:nvSpPr>
        <p:spPr>
          <a:xfrm>
            <a:off x="1815738" y="1051334"/>
            <a:ext cx="856052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6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กิจกรรม “ใช่หรือมั่ว ชัวร์หรือไม่”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7" name="Graphic 6" descr="Checkmark with solid fill">
            <a:extLst>
              <a:ext uri="{FF2B5EF4-FFF2-40B4-BE49-F238E27FC236}">
                <a16:creationId xmlns:a16="http://schemas.microsoft.com/office/drawing/2014/main" id="{B61884A5-614C-DE75-6FBC-3A59119413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31726" y="2718621"/>
            <a:ext cx="1568020" cy="1568020"/>
          </a:xfrm>
          <a:prstGeom prst="rect">
            <a:avLst/>
          </a:prstGeom>
        </p:spPr>
      </p:pic>
      <p:pic>
        <p:nvPicPr>
          <p:cNvPr id="8" name="Graphic 7" descr="Close with solid fill">
            <a:extLst>
              <a:ext uri="{FF2B5EF4-FFF2-40B4-BE49-F238E27FC236}">
                <a16:creationId xmlns:a16="http://schemas.microsoft.com/office/drawing/2014/main" id="{EB761D58-A9D8-AFBB-2799-42FC705E73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53155" y="2718621"/>
            <a:ext cx="1568020" cy="1568020"/>
          </a:xfrm>
          <a:prstGeom prst="rect">
            <a:avLst/>
          </a:prstGeom>
        </p:spPr>
      </p:pic>
      <p:pic>
        <p:nvPicPr>
          <p:cNvPr id="9" name="Picture 8" descr="Text&#10;&#10;Description automatically generated with medium confidence">
            <a:extLst>
              <a:ext uri="{FF2B5EF4-FFF2-40B4-BE49-F238E27FC236}">
                <a16:creationId xmlns:a16="http://schemas.microsoft.com/office/drawing/2014/main" id="{4ECC8A03-0892-EF43-45E6-005DD77FC86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567" b="43287"/>
          <a:stretch/>
        </p:blipFill>
        <p:spPr>
          <a:xfrm flipH="1">
            <a:off x="4865915" y="2782151"/>
            <a:ext cx="2120186" cy="29244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765385-3954-9DE2-762B-D383E3F367C4}"/>
              </a:ext>
            </a:extLst>
          </p:cNvPr>
          <p:cNvSpPr txBox="1"/>
          <p:nvPr/>
        </p:nvSpPr>
        <p:spPr>
          <a:xfrm>
            <a:off x="405955" y="5825140"/>
            <a:ext cx="113614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>
                <a:solidFill>
                  <a:srgbClr val="231F20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มาทายกันว่า ถ้าคุณเจอเรื่องแบบนี้ มัน คือ เรื่อง </a:t>
            </a:r>
            <a:r>
              <a:rPr lang="en-US" sz="4800">
                <a:solidFill>
                  <a:srgbClr val="231F20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“</a:t>
            </a:r>
            <a:r>
              <a:rPr lang="th-TH" sz="4800">
                <a:solidFill>
                  <a:srgbClr val="231F20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จริง</a:t>
            </a:r>
            <a:r>
              <a:rPr lang="en-US" sz="4800">
                <a:solidFill>
                  <a:srgbClr val="231F20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”</a:t>
            </a:r>
            <a:r>
              <a:rPr lang="th-TH" sz="4800">
                <a:solidFill>
                  <a:srgbClr val="231F20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 หรือ </a:t>
            </a:r>
            <a:r>
              <a:rPr lang="en-US" sz="4800">
                <a:solidFill>
                  <a:srgbClr val="231F20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“</a:t>
            </a:r>
            <a:r>
              <a:rPr lang="th-TH" sz="4800">
                <a:solidFill>
                  <a:srgbClr val="231F20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หลอก</a:t>
            </a:r>
            <a:r>
              <a:rPr lang="en-US" sz="4800">
                <a:solidFill>
                  <a:srgbClr val="231F20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49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95"/>
    </mc:Choice>
    <mc:Fallback xmlns="">
      <p:transition spd="slow" advTm="24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350341-3E45-F149-37AA-CB3ABC55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516758"/>
            <a:ext cx="2743200" cy="365125"/>
          </a:xfrm>
        </p:spPr>
        <p:txBody>
          <a:bodyPr/>
          <a:lstStyle/>
          <a:p>
            <a:pPr algn="r" defTabSz="1219031">
              <a:defRPr/>
            </a:pPr>
            <a:fld id="{EFDF1642-36F5-4944-A90B-128936D0950B}" type="slidenum">
              <a:rPr lang="th-TH">
                <a:solidFill>
                  <a:prstClr val="black"/>
                </a:solidFill>
              </a:rPr>
              <a:pPr algn="r" defTabSz="1219031">
                <a:defRPr/>
              </a:pPr>
              <a:t>10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26" name="Rectangle 50">
            <a:extLst>
              <a:ext uri="{FF2B5EF4-FFF2-40B4-BE49-F238E27FC236}">
                <a16:creationId xmlns:a16="http://schemas.microsoft.com/office/drawing/2014/main" id="{357A4FAA-D791-16E2-7FD3-A030CD643B1A}"/>
              </a:ext>
            </a:extLst>
          </p:cNvPr>
          <p:cNvSpPr/>
          <p:nvPr/>
        </p:nvSpPr>
        <p:spPr>
          <a:xfrm flipH="1">
            <a:off x="1117699" y="1202390"/>
            <a:ext cx="2973161" cy="846981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64D0F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ชวนหารายได้พิเศษ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2335BF3-7F0D-1CAD-6AEB-DF564450BC6A}"/>
              </a:ext>
            </a:extLst>
          </p:cNvPr>
          <p:cNvSpPr/>
          <p:nvPr/>
        </p:nvSpPr>
        <p:spPr>
          <a:xfrm>
            <a:off x="632570" y="1297625"/>
            <a:ext cx="701709" cy="656510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DAF3F7"/>
          </a:solidFill>
          <a:ln w="38100">
            <a:solidFill>
              <a:srgbClr val="64D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3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29" name="Graphic 28" descr="Close with solid fill">
            <a:extLst>
              <a:ext uri="{FF2B5EF4-FFF2-40B4-BE49-F238E27FC236}">
                <a16:creationId xmlns:a16="http://schemas.microsoft.com/office/drawing/2014/main" id="{DEB526F9-E99D-BA98-FDAD-91FF05D5E5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69684" y="274561"/>
            <a:ext cx="901845" cy="90184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DD7442B-76AF-5BDA-5014-7EF37D3C1FB2}"/>
              </a:ext>
            </a:extLst>
          </p:cNvPr>
          <p:cNvSpPr txBox="1"/>
          <p:nvPr/>
        </p:nvSpPr>
        <p:spPr>
          <a:xfrm>
            <a:off x="512990" y="4627018"/>
            <a:ext cx="6876394" cy="2067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จุดสังเกต</a:t>
            </a:r>
          </a:p>
          <a:p>
            <a:pPr marL="461963" marR="0" lvl="0" indent="-288925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ส่งจาก</a:t>
            </a: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อีเมลไม่น่าเชื่อถือ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ปกติถ้าติดต่อในนามบริษัทจริง อีเมลต้อง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@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ด้วยชื่อบริษัท ชื่อเมลเป็นชื่อผู้ติดต่อเป็นทางการ</a:t>
            </a:r>
          </a:p>
          <a:p>
            <a:pPr marL="461963" marR="0" lvl="0" indent="-288925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ช่องทางให้ติดต่อเป็นการแอดไลน์ ทั้งที่ส่งมาจากอีเมล</a:t>
            </a:r>
          </a:p>
          <a:p>
            <a:pPr marL="461963" marR="0" lvl="0" indent="-288925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ใช้</a:t>
            </a: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ภาษาไม่ทางการ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อ่านไม่รู้เรื่อง เหมือนแปลมาอีกที</a:t>
            </a:r>
          </a:p>
          <a:p>
            <a:pPr marL="461963" marR="0" lvl="0" indent="-288925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มีค่าสมัคร</a:t>
            </a:r>
            <a:r>
              <a:rPr kumimoji="0" lang="th-TH" sz="2000" b="0" i="0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โดยต้องจ่าย/โอนเงินไปให้ก่อน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E8C661-3427-6480-0D3D-39A8DAFF849C}"/>
              </a:ext>
            </a:extLst>
          </p:cNvPr>
          <p:cNvSpPr txBox="1"/>
          <p:nvPr/>
        </p:nvSpPr>
        <p:spPr>
          <a:xfrm>
            <a:off x="7553754" y="2374451"/>
            <a:ext cx="4163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ติดต่อไปยังบริษัทที่ถูกอ้างชื่อ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หากสนใจสมัครงานแต่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ไม่มั่นใจว่าเป็นการรับสมัครงานที่น่าเชื่อถือ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ทางที่ดี หางานจากเว็บไซต์หางานที่น่าเชื่อถือ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หรือติดต่อบริษัทที่สนใจสมัครงานโดยตรงดีกว่า</a:t>
            </a:r>
          </a:p>
        </p:txBody>
      </p:sp>
      <p:sp>
        <p:nvSpPr>
          <p:cNvPr id="32" name="Rectangle 50">
            <a:extLst>
              <a:ext uri="{FF2B5EF4-FFF2-40B4-BE49-F238E27FC236}">
                <a16:creationId xmlns:a16="http://schemas.microsoft.com/office/drawing/2014/main" id="{057C4A0A-82A2-4AC0-779C-ABF2519A7A8B}"/>
              </a:ext>
            </a:extLst>
          </p:cNvPr>
          <p:cNvSpPr/>
          <p:nvPr/>
        </p:nvSpPr>
        <p:spPr>
          <a:xfrm flipH="1">
            <a:off x="7895050" y="1895896"/>
            <a:ext cx="2948735" cy="392802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FFDA3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เจอแบบนี้รับมือยังไง?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2F50335C-3FB7-7EDB-CFC7-6C3A9C3C351A}"/>
              </a:ext>
            </a:extLst>
          </p:cNvPr>
          <p:cNvSpPr/>
          <p:nvPr/>
        </p:nvSpPr>
        <p:spPr>
          <a:xfrm>
            <a:off x="7178742" y="2420171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1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562C95B-B7C0-2E3C-4020-3D73289C819D}"/>
              </a:ext>
            </a:extLst>
          </p:cNvPr>
          <p:cNvSpPr txBox="1"/>
          <p:nvPr/>
        </p:nvSpPr>
        <p:spPr>
          <a:xfrm>
            <a:off x="7553754" y="3618265"/>
            <a:ext cx="43400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เอะใจทุกครั้ง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!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เมื่อเจอเงื่อนไขให้โอนเงิน ค่าสมัครงาน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/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ค่ามัดจำต่าง ๆ ไปก่อน และรายละเอียดของงานที่ไม่ชัดเจน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A824DC39-0666-0309-B2D1-0CA817753098}"/>
              </a:ext>
            </a:extLst>
          </p:cNvPr>
          <p:cNvSpPr/>
          <p:nvPr/>
        </p:nvSpPr>
        <p:spPr>
          <a:xfrm>
            <a:off x="7171529" y="3022348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2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16A0E9C-04D9-1EB3-48CE-FD73DDC1C1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6550" y="2225481"/>
            <a:ext cx="1868653" cy="231063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5B08566-96FD-CE49-D2A5-62E7E90068F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35" t="2671" r="4736"/>
          <a:stretch/>
        </p:blipFill>
        <p:spPr>
          <a:xfrm>
            <a:off x="587780" y="2117469"/>
            <a:ext cx="1881417" cy="2509549"/>
          </a:xfrm>
          <a:prstGeom prst="rect">
            <a:avLst/>
          </a:prstGeom>
        </p:spPr>
      </p:pic>
      <p:pic>
        <p:nvPicPr>
          <p:cNvPr id="38" name="Picture 2" descr="หางานพิเศษทำที่บ้าน PART TIME รายได้เสริม ทําเวลาว่าง งานง่ายๆ รายได้ดี">
            <a:extLst>
              <a:ext uri="{FF2B5EF4-FFF2-40B4-BE49-F238E27FC236}">
                <a16:creationId xmlns:a16="http://schemas.microsoft.com/office/drawing/2014/main" id="{0E017D4F-3BC9-DA0D-402F-4BB1E4992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437" y="2208649"/>
            <a:ext cx="1975728" cy="263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12E189D3-D07D-FEC1-E4F4-8ECC8E859692}"/>
              </a:ext>
            </a:extLst>
          </p:cNvPr>
          <p:cNvSpPr txBox="1"/>
          <p:nvPr/>
        </p:nvSpPr>
        <p:spPr>
          <a:xfrm>
            <a:off x="7553754" y="4305629"/>
            <a:ext cx="4163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อย่าโลภ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จำนวนเงินรายได้ที่กล่าวอ้าง</a:t>
            </a: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79C4FECA-0613-8613-E20E-EEBB97B4AA8D}"/>
              </a:ext>
            </a:extLst>
          </p:cNvPr>
          <p:cNvSpPr/>
          <p:nvPr/>
        </p:nvSpPr>
        <p:spPr>
          <a:xfrm>
            <a:off x="7171528" y="3621351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3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370CF7-3178-DB07-9895-AE4D16F38F1E}"/>
              </a:ext>
            </a:extLst>
          </p:cNvPr>
          <p:cNvSpPr txBox="1"/>
          <p:nvPr/>
        </p:nvSpPr>
        <p:spPr>
          <a:xfrm>
            <a:off x="512990" y="424392"/>
            <a:ext cx="4372483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กิจกรรม “ใช่หรือมั่ว ชัวร์หรือไม่”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6923E97-7352-A5B4-3FFF-8BC6A94EE352}"/>
              </a:ext>
            </a:extLst>
          </p:cNvPr>
          <p:cNvSpPr/>
          <p:nvPr/>
        </p:nvSpPr>
        <p:spPr>
          <a:xfrm>
            <a:off x="5175336" y="488263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53DEB5-71BE-2DA3-A01F-ED57D504E99E}"/>
              </a:ext>
            </a:extLst>
          </p:cNvPr>
          <p:cNvSpPr txBox="1"/>
          <p:nvPr/>
        </p:nvSpPr>
        <p:spPr>
          <a:xfrm>
            <a:off x="5781580" y="460666"/>
            <a:ext cx="670005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จริง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87F57C0-18B6-C3A0-6063-F0654843DB8E}"/>
              </a:ext>
            </a:extLst>
          </p:cNvPr>
          <p:cNvSpPr/>
          <p:nvPr/>
        </p:nvSpPr>
        <p:spPr>
          <a:xfrm>
            <a:off x="6426930" y="488263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C316F8-36FF-FED4-DFF8-49F66DB1CB02}"/>
              </a:ext>
            </a:extLst>
          </p:cNvPr>
          <p:cNvSpPr txBox="1"/>
          <p:nvPr/>
        </p:nvSpPr>
        <p:spPr>
          <a:xfrm>
            <a:off x="7040161" y="460666"/>
            <a:ext cx="1366828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หลอก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296A399-42C4-58BC-8CEF-4091B0447A63}"/>
              </a:ext>
            </a:extLst>
          </p:cNvPr>
          <p:cNvSpPr/>
          <p:nvPr/>
        </p:nvSpPr>
        <p:spPr>
          <a:xfrm>
            <a:off x="7171528" y="4331558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4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460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95"/>
    </mc:Choice>
    <mc:Fallback xmlns="">
      <p:transition spd="slow" advTm="24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  <p:bldP spid="33" grpId="0" animBg="1"/>
      <p:bldP spid="34" grpId="0"/>
      <p:bldP spid="35" grpId="0" animBg="1"/>
      <p:bldP spid="39" grpId="0"/>
      <p:bldP spid="40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D221A5-5D40-A337-7699-D2F008645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algn="r"/>
            <a:fld id="{EFDF1642-36F5-4944-A90B-128936D0950B}" type="slidenum">
              <a:rPr lang="th-TH" smtClean="0"/>
              <a:pPr algn="r"/>
              <a:t>11</a:t>
            </a:fld>
            <a:endParaRPr lang="th-TH"/>
          </a:p>
        </p:txBody>
      </p:sp>
      <p:sp>
        <p:nvSpPr>
          <p:cNvPr id="5" name="Rectangle 50">
            <a:extLst>
              <a:ext uri="{FF2B5EF4-FFF2-40B4-BE49-F238E27FC236}">
                <a16:creationId xmlns:a16="http://schemas.microsoft.com/office/drawing/2014/main" id="{6AB7793D-B164-C958-DF36-5DA9E4A91A11}"/>
              </a:ext>
            </a:extLst>
          </p:cNvPr>
          <p:cNvSpPr/>
          <p:nvPr/>
        </p:nvSpPr>
        <p:spPr>
          <a:xfrm flipH="1">
            <a:off x="998119" y="1176406"/>
            <a:ext cx="2973161" cy="846981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64D0F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เทรดคริปโต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13ED10C-96C9-E636-70D2-600AEEA63303}"/>
              </a:ext>
            </a:extLst>
          </p:cNvPr>
          <p:cNvSpPr/>
          <p:nvPr/>
        </p:nvSpPr>
        <p:spPr>
          <a:xfrm>
            <a:off x="512990" y="1271641"/>
            <a:ext cx="701709" cy="656510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DAF3F7"/>
          </a:solidFill>
          <a:ln w="38100">
            <a:solidFill>
              <a:srgbClr val="64D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4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DD9D4A-3988-D15D-19FA-A82E9BAADDD9}"/>
              </a:ext>
            </a:extLst>
          </p:cNvPr>
          <p:cNvSpPr txBox="1"/>
          <p:nvPr/>
        </p:nvSpPr>
        <p:spPr>
          <a:xfrm>
            <a:off x="423296" y="4699800"/>
            <a:ext cx="7005425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จุดสังเกต</a:t>
            </a:r>
          </a:p>
          <a:p>
            <a:pPr marL="347663" marR="0" lvl="0" indent="-22860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ไม่มีชื่อบริษัทที่ชัดเจน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หรือ ถ้ามี ก็ไม่ใช่บริษัทที่ได้รับอนุญาตจาก สำนักงานคณะกรรมการ</a:t>
            </a:r>
            <a:b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</a:b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กำกับหลักทรัพย์และตลาดหลักทรัพย์ (ก.ล.ต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.)</a:t>
            </a:r>
          </a:p>
          <a:p>
            <a:pPr marL="347663" marR="0" lvl="0" indent="-22860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บอกแต่ข้อดี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การันตีระยะเวลาและผลตอบแทนที่แน่นอน ไม่มีความเสี่ยง</a:t>
            </a:r>
          </a:p>
          <a:p>
            <a:pPr marL="347663" marR="0" lvl="0" indent="-22860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ต้องโอนเงินไป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ให้ดำเนินการ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8CCB08-00AF-B053-D688-41AD558FB1BA}"/>
              </a:ext>
            </a:extLst>
          </p:cNvPr>
          <p:cNvSpPr txBox="1"/>
          <p:nvPr/>
        </p:nvSpPr>
        <p:spPr>
          <a:xfrm>
            <a:off x="7616227" y="2192887"/>
            <a:ext cx="4163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เอะใจทุกครั้ง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!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ถ้ามีคนเชิญชวนว่าจะลงทุนให้ ไม่ว่าจะเป็นหุ้น ทองคำ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Forex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หรือคริปโต การลงทุนต้องศึกษาและทำด้วยตัวเอง เพราะต้องอาศัยความรู้และการตัดสินใจ ซึ่งมีผลต่อเงินของเรา</a:t>
            </a:r>
          </a:p>
        </p:txBody>
      </p:sp>
      <p:sp>
        <p:nvSpPr>
          <p:cNvPr id="11" name="Rectangle 50">
            <a:extLst>
              <a:ext uri="{FF2B5EF4-FFF2-40B4-BE49-F238E27FC236}">
                <a16:creationId xmlns:a16="http://schemas.microsoft.com/office/drawing/2014/main" id="{9ADC6DB1-F58E-D3F1-0AF3-C851A520B2A6}"/>
              </a:ext>
            </a:extLst>
          </p:cNvPr>
          <p:cNvSpPr/>
          <p:nvPr/>
        </p:nvSpPr>
        <p:spPr>
          <a:xfrm flipH="1">
            <a:off x="7974432" y="1626938"/>
            <a:ext cx="2948735" cy="392802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FFDA3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เจอแบบนี้รับมือยังไง?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56AC8B0-36BE-D5DD-94A9-D2889D8C5E44}"/>
              </a:ext>
            </a:extLst>
          </p:cNvPr>
          <p:cNvSpPr/>
          <p:nvPr/>
        </p:nvSpPr>
        <p:spPr>
          <a:xfrm>
            <a:off x="7241215" y="2238607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1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6A3E50-C39F-FE50-EF74-A0F1550F4E51}"/>
              </a:ext>
            </a:extLst>
          </p:cNvPr>
          <p:cNvSpPr txBox="1"/>
          <p:nvPr/>
        </p:nvSpPr>
        <p:spPr>
          <a:xfrm>
            <a:off x="7616225" y="3473678"/>
            <a:ext cx="43400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อย่าโลภ </a:t>
            </a:r>
            <a:r>
              <a:rPr lang="th-TH" sz="2000" b="1">
                <a:solidFill>
                  <a:srgbClr val="231F20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และหลงเชื่อ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อัตราผลตอบแทนที่กล่าวอ้าง เพราะ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“การลงทุนมีความเสี่ยง ผู้ลงทุนควรศึกษาข้อมูลก่อนการตัดสินใจทุกครั้ง”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A33DA9F-107B-6E19-24EA-8EBDC7E4A802}"/>
              </a:ext>
            </a:extLst>
          </p:cNvPr>
          <p:cNvSpPr/>
          <p:nvPr/>
        </p:nvSpPr>
        <p:spPr>
          <a:xfrm>
            <a:off x="7241215" y="3500709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2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AE0BD4-5E77-C532-9F46-EF74C7252B23}"/>
              </a:ext>
            </a:extLst>
          </p:cNvPr>
          <p:cNvSpPr txBox="1"/>
          <p:nvPr/>
        </p:nvSpPr>
        <p:spPr>
          <a:xfrm>
            <a:off x="7616227" y="4437230"/>
            <a:ext cx="41633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ตรวจสอบ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รายชื่อบริษัทที่ได้รับอนุญาตการประกอบธุรกิจเกี่ยวกับสินทรัพย์ดิจิทัล (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Digital Asset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) ได้ที่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Website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ของ ก.ล.ต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.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  <a:hlinkClick r:id="rId2"/>
              </a:rPr>
              <a:t>https://www.sec.or.th/TH/Pages/Shortcut/Digital</a:t>
            </a:r>
            <a:b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  <a:hlinkClick r:id="rId2"/>
              </a:rPr>
            </a:b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  <a:hlinkClick r:id="rId2"/>
              </a:rPr>
              <a:t>Asset.aspx#list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9BA4DAA-C90B-C137-D4A5-B059B017D072}"/>
              </a:ext>
            </a:extLst>
          </p:cNvPr>
          <p:cNvSpPr/>
          <p:nvPr/>
        </p:nvSpPr>
        <p:spPr>
          <a:xfrm>
            <a:off x="7241215" y="4437230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3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BBDD733-2ADE-7E87-9152-CDC0C4BDE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33" y="2442049"/>
            <a:ext cx="2234698" cy="183187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8B0E3CC-F133-3A2B-D373-F447092535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2069" y="2165734"/>
            <a:ext cx="1606898" cy="2702510"/>
          </a:xfrm>
          <a:prstGeom prst="rect">
            <a:avLst/>
          </a:prstGeom>
        </p:spPr>
      </p:pic>
      <p:pic>
        <p:nvPicPr>
          <p:cNvPr id="19" name="Picture 6">
            <a:extLst>
              <a:ext uri="{FF2B5EF4-FFF2-40B4-BE49-F238E27FC236}">
                <a16:creationId xmlns:a16="http://schemas.microsoft.com/office/drawing/2014/main" id="{7D58A1AF-46DE-73F1-1848-E2E5BEDF65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411" y="2418110"/>
            <a:ext cx="2268503" cy="226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Graphic 19" descr="Close with solid fill">
            <a:extLst>
              <a:ext uri="{FF2B5EF4-FFF2-40B4-BE49-F238E27FC236}">
                <a16:creationId xmlns:a16="http://schemas.microsoft.com/office/drawing/2014/main" id="{29FB0521-2F6B-6392-E3C3-79F1F35947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69684" y="274561"/>
            <a:ext cx="901845" cy="90184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F3563AC-57FF-E0FF-3B04-E48EF10F022C}"/>
              </a:ext>
            </a:extLst>
          </p:cNvPr>
          <p:cNvSpPr txBox="1"/>
          <p:nvPr/>
        </p:nvSpPr>
        <p:spPr>
          <a:xfrm>
            <a:off x="512990" y="424392"/>
            <a:ext cx="4372483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กิจกรรม “ใช่หรือมั่ว ชัวร์หรือไม่”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4A7A0B2-8581-B977-23E8-9C5A1378A6E6}"/>
              </a:ext>
            </a:extLst>
          </p:cNvPr>
          <p:cNvSpPr/>
          <p:nvPr/>
        </p:nvSpPr>
        <p:spPr>
          <a:xfrm>
            <a:off x="5175336" y="488263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5DA1D9D-D7B9-2246-7246-E329A2C2B99F}"/>
              </a:ext>
            </a:extLst>
          </p:cNvPr>
          <p:cNvSpPr txBox="1"/>
          <p:nvPr/>
        </p:nvSpPr>
        <p:spPr>
          <a:xfrm>
            <a:off x="5781580" y="460666"/>
            <a:ext cx="670005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จริง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DE5FF38-AAED-D421-25BC-C2420A1EDE96}"/>
              </a:ext>
            </a:extLst>
          </p:cNvPr>
          <p:cNvSpPr/>
          <p:nvPr/>
        </p:nvSpPr>
        <p:spPr>
          <a:xfrm>
            <a:off x="6426930" y="488263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8E8304-CD96-52C4-8068-8E3F702B58ED}"/>
              </a:ext>
            </a:extLst>
          </p:cNvPr>
          <p:cNvSpPr txBox="1"/>
          <p:nvPr/>
        </p:nvSpPr>
        <p:spPr>
          <a:xfrm>
            <a:off x="7040161" y="460666"/>
            <a:ext cx="1366828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หลอก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8910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/>
      <p:bldP spid="14" grpId="0" animBg="1"/>
      <p:bldP spid="15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350341-3E45-F149-37AA-CB3ABC55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marL="0" marR="0" lvl="0" indent="0" algn="r" defTabSz="12190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DF1642-36F5-4944-A90B-128936D0950B}" type="slidenum">
              <a:rPr kumimoji="0" lang="th-TH" sz="146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pPr marL="0" marR="0" lvl="0" indent="0" algn="r" defTabSz="121903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th-TH" sz="14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369BFC-A207-FB67-77F3-959AAD801EBD}"/>
              </a:ext>
            </a:extLst>
          </p:cNvPr>
          <p:cNvSpPr/>
          <p:nvPr/>
        </p:nvSpPr>
        <p:spPr>
          <a:xfrm>
            <a:off x="7454536" y="879545"/>
            <a:ext cx="2458564" cy="105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Rectangle 50">
            <a:extLst>
              <a:ext uri="{FF2B5EF4-FFF2-40B4-BE49-F238E27FC236}">
                <a16:creationId xmlns:a16="http://schemas.microsoft.com/office/drawing/2014/main" id="{1086F839-60E0-24C4-4857-E719C4BA990A}"/>
              </a:ext>
            </a:extLst>
          </p:cNvPr>
          <p:cNvSpPr/>
          <p:nvPr/>
        </p:nvSpPr>
        <p:spPr>
          <a:xfrm flipH="1">
            <a:off x="1019727" y="1202391"/>
            <a:ext cx="3878844" cy="626410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64D0F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ธุรกิจขายตรง ลงทุนง่าย กำไรงาม 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98D5874-3124-C3DE-BE68-261C87B6C2CA}"/>
              </a:ext>
            </a:extLst>
          </p:cNvPr>
          <p:cNvSpPr/>
          <p:nvPr/>
        </p:nvSpPr>
        <p:spPr>
          <a:xfrm>
            <a:off x="382199" y="1145225"/>
            <a:ext cx="701709" cy="656510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DAF3F7"/>
          </a:solidFill>
          <a:ln w="38100">
            <a:solidFill>
              <a:srgbClr val="64D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5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F8F992C9-F5BD-82AA-C410-57BF613F5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2270" y="2373980"/>
            <a:ext cx="3772693" cy="279587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7F3C396-1CE6-D041-4863-6D4F50EEA9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2" y="1889152"/>
            <a:ext cx="4054521" cy="268638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76A90C-22BE-BB5D-121A-FC0BCCFF46E2}"/>
              </a:ext>
            </a:extLst>
          </p:cNvPr>
          <p:cNvSpPr txBox="1"/>
          <p:nvPr/>
        </p:nvSpPr>
        <p:spPr>
          <a:xfrm>
            <a:off x="512990" y="5061836"/>
            <a:ext cx="7477124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จุดสังเกต</a:t>
            </a:r>
          </a:p>
          <a:p>
            <a:pPr marL="347663" marR="0" lvl="0" indent="-22860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โฆษณาเกินจริง</a:t>
            </a:r>
            <a:r>
              <a:rPr kumimoji="0" lang="th-TH" sz="2000" b="0" i="0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การันตีรายได้ตลอดไป แอบอ้างคนมีชื่อเสียงเพื่อเพิ่มความน่าเชื่อถือ หลอกลวงว่ามีสาขาทั่วโลก</a:t>
            </a:r>
          </a:p>
          <a:p>
            <a:pPr marL="347663" marR="0" lvl="0" indent="-22860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2.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ชวนหาสมาชิกเพิ่ม</a:t>
            </a:r>
            <a:r>
              <a:rPr kumimoji="0" lang="th-TH" sz="2000" b="0" i="0" u="none" strike="noStrike" kern="1200" cap="none" spc="0" normalizeH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หรือหาก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ไม่บอกตรง</a:t>
            </a:r>
            <a:r>
              <a:rPr lang="th-TH" sz="2000">
                <a:solidFill>
                  <a:srgbClr val="231F20"/>
                </a:solidFill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ก็จะชวนให้</a:t>
            </a: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หาสมาชิกเพิ่มโดยวิธีอื่น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ได้จูงใจว่าจะได้ส่วนแบ่งจากสมาชิกที่หาได้ 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1" name="Rectangle 50">
            <a:extLst>
              <a:ext uri="{FF2B5EF4-FFF2-40B4-BE49-F238E27FC236}">
                <a16:creationId xmlns:a16="http://schemas.microsoft.com/office/drawing/2014/main" id="{114E84EC-C69F-AB30-5F87-3584C8026E15}"/>
              </a:ext>
            </a:extLst>
          </p:cNvPr>
          <p:cNvSpPr/>
          <p:nvPr/>
        </p:nvSpPr>
        <p:spPr>
          <a:xfrm flipH="1">
            <a:off x="8524806" y="1397630"/>
            <a:ext cx="2948735" cy="392802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FFDA3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เจอแบบนี้รับมือยังไง?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41D4430-8A59-C49B-1486-A13B11FAF313}"/>
              </a:ext>
            </a:extLst>
          </p:cNvPr>
          <p:cNvSpPr/>
          <p:nvPr/>
        </p:nvSpPr>
        <p:spPr>
          <a:xfrm>
            <a:off x="8306181" y="2149662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1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B3123C7-6BAA-B475-DB91-BC325F86AFB4}"/>
              </a:ext>
            </a:extLst>
          </p:cNvPr>
          <p:cNvSpPr/>
          <p:nvPr/>
        </p:nvSpPr>
        <p:spPr>
          <a:xfrm>
            <a:off x="8349724" y="3052533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2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7A5988E-48E5-0A3B-13DB-10B32C8FAFCD}"/>
              </a:ext>
            </a:extLst>
          </p:cNvPr>
          <p:cNvSpPr/>
          <p:nvPr/>
        </p:nvSpPr>
        <p:spPr>
          <a:xfrm>
            <a:off x="8360610" y="3586283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3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81C894-3BE6-53A0-7A73-5264DB82A14E}"/>
              </a:ext>
            </a:extLst>
          </p:cNvPr>
          <p:cNvSpPr txBox="1"/>
          <p:nvPr/>
        </p:nvSpPr>
        <p:spPr>
          <a:xfrm>
            <a:off x="8735622" y="2125714"/>
            <a:ext cx="3129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ต้องไม่โลภ </a:t>
            </a:r>
            <a:r>
              <a:rPr kumimoji="0" lang="th-TH" sz="24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จำไว้ว่าผลตอบแทนสูง </a:t>
            </a:r>
            <a:br>
              <a:rPr kumimoji="0" lang="th-TH" sz="24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</a:br>
            <a:r>
              <a:rPr kumimoji="0" lang="th-TH" sz="24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ความเสี่ยงก็สูงตาม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41FBA1-278C-1B2C-6E52-4C4AE16D9AF3}"/>
              </a:ext>
            </a:extLst>
          </p:cNvPr>
          <p:cNvSpPr txBox="1"/>
          <p:nvPr/>
        </p:nvSpPr>
        <p:spPr>
          <a:xfrm>
            <a:off x="8757393" y="2985684"/>
            <a:ext cx="3129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ไม่ใจร้อน </a:t>
            </a:r>
            <a:r>
              <a:rPr kumimoji="0" lang="th-TH" sz="24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ศึกษาข้อมูลให้แน่ชัดก่อน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F21A6A-9FE0-4EC2-A723-FDD17F04AC34}"/>
              </a:ext>
            </a:extLst>
          </p:cNvPr>
          <p:cNvSpPr txBox="1"/>
          <p:nvPr/>
        </p:nvSpPr>
        <p:spPr>
          <a:xfrm>
            <a:off x="8768278" y="3514618"/>
            <a:ext cx="30971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อย่าเชื่ออะไรง่าย ๆ  </a:t>
            </a:r>
            <a:r>
              <a:rPr kumimoji="0" lang="th-TH" sz="24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ควรสอบถาม </a:t>
            </a:r>
            <a:br>
              <a:rPr kumimoji="0" lang="th-TH" sz="24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</a:br>
            <a:r>
              <a:rPr kumimoji="0" lang="th-TH" sz="24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ติดตามข่าวสารอยู่เสมอ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A60FD68-D5E2-033C-E58F-85E57042C6BB}"/>
              </a:ext>
            </a:extLst>
          </p:cNvPr>
          <p:cNvSpPr/>
          <p:nvPr/>
        </p:nvSpPr>
        <p:spPr>
          <a:xfrm>
            <a:off x="8360610" y="4424484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4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A3F6549-D163-DB85-9A61-039409DC4F74}"/>
              </a:ext>
            </a:extLst>
          </p:cNvPr>
          <p:cNvSpPr txBox="1"/>
          <p:nvPr/>
        </p:nvSpPr>
        <p:spPr>
          <a:xfrm>
            <a:off x="8768277" y="4412884"/>
            <a:ext cx="312980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โทรสายด่วน  </a:t>
            </a:r>
            <a:br>
              <a:rPr kumimoji="0" lang="th-TH" sz="24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</a:br>
            <a:r>
              <a:rPr kumimoji="0" lang="th-TH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1166 </a:t>
            </a:r>
            <a:r>
              <a:rPr kumimoji="0" lang="th-TH" sz="240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สคบ.  กรณีถูกหลอกให้ร่วมลงทุน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1202 </a:t>
            </a:r>
            <a:r>
              <a:rPr kumimoji="0" lang="th-TH" sz="24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DSI  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กรณีแจ้งความร้องทุกข์</a:t>
            </a:r>
          </a:p>
        </p:txBody>
      </p:sp>
      <p:pic>
        <p:nvPicPr>
          <p:cNvPr id="20" name="Graphic 19" descr="Close with solid fill">
            <a:extLst>
              <a:ext uri="{FF2B5EF4-FFF2-40B4-BE49-F238E27FC236}">
                <a16:creationId xmlns:a16="http://schemas.microsoft.com/office/drawing/2014/main" id="{D32D3E0E-7F99-CC6B-8076-A5D2797206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69684" y="274561"/>
            <a:ext cx="901845" cy="90184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AE56955-8BBF-9EFE-67F5-D5805F4D92C3}"/>
              </a:ext>
            </a:extLst>
          </p:cNvPr>
          <p:cNvSpPr txBox="1"/>
          <p:nvPr/>
        </p:nvSpPr>
        <p:spPr>
          <a:xfrm>
            <a:off x="512990" y="424392"/>
            <a:ext cx="4372483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กิจกรรม “ใช่หรือมั่ว ชัวร์หรือไม่”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A01BCDC-74C1-C613-AEFC-5D919B132C80}"/>
              </a:ext>
            </a:extLst>
          </p:cNvPr>
          <p:cNvSpPr/>
          <p:nvPr/>
        </p:nvSpPr>
        <p:spPr>
          <a:xfrm>
            <a:off x="5175336" y="488263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EABA7F4-91A4-FC32-656F-D486A15563FA}"/>
              </a:ext>
            </a:extLst>
          </p:cNvPr>
          <p:cNvSpPr txBox="1"/>
          <p:nvPr/>
        </p:nvSpPr>
        <p:spPr>
          <a:xfrm>
            <a:off x="5781580" y="460666"/>
            <a:ext cx="670005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จริง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B3F3DF3-4DD9-A782-C27F-2150F1E61CDF}"/>
              </a:ext>
            </a:extLst>
          </p:cNvPr>
          <p:cNvSpPr/>
          <p:nvPr/>
        </p:nvSpPr>
        <p:spPr>
          <a:xfrm>
            <a:off x="6426930" y="488263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94BD35B-A618-B13B-87EC-1BB16DFE0FDA}"/>
              </a:ext>
            </a:extLst>
          </p:cNvPr>
          <p:cNvSpPr txBox="1"/>
          <p:nvPr/>
        </p:nvSpPr>
        <p:spPr>
          <a:xfrm>
            <a:off x="7040161" y="460666"/>
            <a:ext cx="1366828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หลอก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55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95"/>
    </mc:Choice>
    <mc:Fallback xmlns="">
      <p:transition spd="slow" advTm="24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350341-3E45-F149-37AA-CB3ABC55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algn="r" defTabSz="1219031">
              <a:defRPr/>
            </a:pPr>
            <a:fld id="{EFDF1642-36F5-4944-A90B-128936D0950B}" type="slidenum">
              <a:rPr lang="th-TH">
                <a:solidFill>
                  <a:prstClr val="black"/>
                </a:solidFill>
              </a:rPr>
              <a:pPr algn="r" defTabSz="1219031">
                <a:defRPr/>
              </a:pPr>
              <a:t>2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85DE3A-88D2-F8F5-1811-080AF7D1FBE9}"/>
              </a:ext>
            </a:extLst>
          </p:cNvPr>
          <p:cNvSpPr txBox="1"/>
          <p:nvPr/>
        </p:nvSpPr>
        <p:spPr>
          <a:xfrm>
            <a:off x="514361" y="813840"/>
            <a:ext cx="4372483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กิจกรรม “ใช่หรือมั่ว ชัวร์หรือไม่”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CD12813-8EB1-ECAA-77FB-F8C4BC4493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3" r="15257" b="13522"/>
          <a:stretch/>
        </p:blipFill>
        <p:spPr>
          <a:xfrm>
            <a:off x="708892" y="3081198"/>
            <a:ext cx="3805860" cy="20794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50">
            <a:extLst>
              <a:ext uri="{FF2B5EF4-FFF2-40B4-BE49-F238E27FC236}">
                <a16:creationId xmlns:a16="http://schemas.microsoft.com/office/drawing/2014/main" id="{330903E4-6A61-68E7-EA78-ED9DCF1EF509}"/>
              </a:ext>
            </a:extLst>
          </p:cNvPr>
          <p:cNvSpPr/>
          <p:nvPr/>
        </p:nvSpPr>
        <p:spPr>
          <a:xfrm flipH="1">
            <a:off x="1161243" y="1890113"/>
            <a:ext cx="2681414" cy="846981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64D0F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สินเชื่อออนไลน์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9DAB9D1-C5DE-1E5A-1A88-4ED20704C240}"/>
              </a:ext>
            </a:extLst>
          </p:cNvPr>
          <p:cNvSpPr/>
          <p:nvPr/>
        </p:nvSpPr>
        <p:spPr>
          <a:xfrm>
            <a:off x="810388" y="1753746"/>
            <a:ext cx="701709" cy="656510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DAF3F7"/>
          </a:solidFill>
          <a:ln w="38100">
            <a:solidFill>
              <a:srgbClr val="64D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1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12" name="Picture 11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BBC9017B-81A2-0D49-B4FE-E620C235CF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" b="22934"/>
          <a:stretch/>
        </p:blipFill>
        <p:spPr>
          <a:xfrm>
            <a:off x="8261591" y="1132114"/>
            <a:ext cx="3505364" cy="52597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B8103C2-4C0E-DC6F-5ABB-C06E3AA5580B}"/>
              </a:ext>
            </a:extLst>
          </p:cNvPr>
          <p:cNvGrpSpPr/>
          <p:nvPr/>
        </p:nvGrpSpPr>
        <p:grpSpPr>
          <a:xfrm>
            <a:off x="4699688" y="2102480"/>
            <a:ext cx="3420510" cy="3951383"/>
            <a:chOff x="5395475" y="2366674"/>
            <a:chExt cx="3248138" cy="37049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4" name="Picture 13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5F91E929-BE15-A7A1-6195-431BA43C4C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800" b="7334"/>
            <a:stretch/>
          </p:blipFill>
          <p:spPr>
            <a:xfrm>
              <a:off x="5395475" y="2788920"/>
              <a:ext cx="3248138" cy="3282696"/>
            </a:xfrm>
            <a:prstGeom prst="rect">
              <a:avLst/>
            </a:prstGeom>
          </p:spPr>
        </p:pic>
        <p:pic>
          <p:nvPicPr>
            <p:cNvPr id="15" name="Picture 14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F6C113A8-14FB-542A-BBA1-60ED3AD342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33" b="87710"/>
            <a:stretch/>
          </p:blipFill>
          <p:spPr>
            <a:xfrm>
              <a:off x="5395475" y="2366674"/>
              <a:ext cx="3248138" cy="422246"/>
            </a:xfrm>
            <a:prstGeom prst="rect">
              <a:avLst/>
            </a:prstGeom>
          </p:spPr>
        </p:pic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9CCE88D-6FB9-3895-B15D-9ADCB7401882}"/>
              </a:ext>
            </a:extLst>
          </p:cNvPr>
          <p:cNvSpPr/>
          <p:nvPr/>
        </p:nvSpPr>
        <p:spPr>
          <a:xfrm>
            <a:off x="5051443" y="891446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9BCE93-7ABC-7FB1-6308-67C6A2D93700}"/>
              </a:ext>
            </a:extLst>
          </p:cNvPr>
          <p:cNvSpPr txBox="1"/>
          <p:nvPr/>
        </p:nvSpPr>
        <p:spPr>
          <a:xfrm>
            <a:off x="5657687" y="863849"/>
            <a:ext cx="670005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จริง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014F66D-10E2-1A2A-A2FC-885968647F8E}"/>
              </a:ext>
            </a:extLst>
          </p:cNvPr>
          <p:cNvSpPr/>
          <p:nvPr/>
        </p:nvSpPr>
        <p:spPr>
          <a:xfrm>
            <a:off x="6303037" y="891446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AEFBD6-1178-B3D5-7A12-79215CE6A5DE}"/>
              </a:ext>
            </a:extLst>
          </p:cNvPr>
          <p:cNvSpPr txBox="1"/>
          <p:nvPr/>
        </p:nvSpPr>
        <p:spPr>
          <a:xfrm>
            <a:off x="6916268" y="863849"/>
            <a:ext cx="1366828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หลอก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590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95"/>
    </mc:Choice>
    <mc:Fallback xmlns="">
      <p:transition spd="slow" advTm="2429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350341-3E45-F149-37AA-CB3ABC55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algn="r" defTabSz="1219031">
              <a:defRPr/>
            </a:pPr>
            <a:fld id="{EFDF1642-36F5-4944-A90B-128936D0950B}" type="slidenum">
              <a:rPr lang="th-TH">
                <a:solidFill>
                  <a:prstClr val="black"/>
                </a:solidFill>
              </a:rPr>
              <a:pPr algn="r" defTabSz="1219031">
                <a:defRPr/>
              </a:pPr>
              <a:t>3</a:t>
            </a:fld>
            <a:endParaRPr lang="th-TH">
              <a:solidFill>
                <a:prstClr val="black"/>
              </a:solidFill>
            </a:endParaRPr>
          </a:p>
        </p:txBody>
      </p:sp>
      <p:pic>
        <p:nvPicPr>
          <p:cNvPr id="13" name="Picture 2" descr="ผู้เสียหาย&quot;แชร์บ้านวริศรา&quot; ร้องกองปราบสูญเงิน 100 ล้านบาท">
            <a:extLst>
              <a:ext uri="{FF2B5EF4-FFF2-40B4-BE49-F238E27FC236}">
                <a16:creationId xmlns:a16="http://schemas.microsoft.com/office/drawing/2014/main" id="{C86739AA-BBF9-8511-449F-61FCC547C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818" y="2088670"/>
            <a:ext cx="3565411" cy="451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50">
            <a:extLst>
              <a:ext uri="{FF2B5EF4-FFF2-40B4-BE49-F238E27FC236}">
                <a16:creationId xmlns:a16="http://schemas.microsoft.com/office/drawing/2014/main" id="{9F2BA780-36A3-1178-5CB6-444EC4427E8B}"/>
              </a:ext>
            </a:extLst>
          </p:cNvPr>
          <p:cNvSpPr/>
          <p:nvPr/>
        </p:nvSpPr>
        <p:spPr>
          <a:xfrm flipH="1">
            <a:off x="1161242" y="1518079"/>
            <a:ext cx="2973161" cy="846981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64D0F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ฝาก/ออมเงินออนไลน์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0B0C870-4065-532B-FC11-E4178D620830}"/>
              </a:ext>
            </a:extLst>
          </p:cNvPr>
          <p:cNvSpPr/>
          <p:nvPr/>
        </p:nvSpPr>
        <p:spPr>
          <a:xfrm>
            <a:off x="676113" y="1613314"/>
            <a:ext cx="701709" cy="656510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DAF3F7"/>
          </a:solidFill>
          <a:ln w="38100">
            <a:solidFill>
              <a:srgbClr val="64D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2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A95ACE4A-D2E7-157B-A289-B277D0121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50" y="2629305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🎋 บ้านออมเงินเม็ดนุ่น 🎋 (@money_bynoon15) / Twitter">
            <a:extLst>
              <a:ext uri="{FF2B5EF4-FFF2-40B4-BE49-F238E27FC236}">
                <a16:creationId xmlns:a16="http://schemas.microsoft.com/office/drawing/2014/main" id="{6D12B0B1-9413-0398-F00C-F18846DF4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197" y="2634064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1C9F6E-ECB7-C599-74F3-EE7CD6A09F3E}"/>
              </a:ext>
            </a:extLst>
          </p:cNvPr>
          <p:cNvSpPr txBox="1"/>
          <p:nvPr/>
        </p:nvSpPr>
        <p:spPr>
          <a:xfrm>
            <a:off x="514361" y="628783"/>
            <a:ext cx="4372483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กิจกรรม “ใช่หรือมั่ว ชัวร์หรือไม่”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CB05F42-AE67-B4C3-DAB5-8326A56A9018}"/>
              </a:ext>
            </a:extLst>
          </p:cNvPr>
          <p:cNvSpPr/>
          <p:nvPr/>
        </p:nvSpPr>
        <p:spPr>
          <a:xfrm>
            <a:off x="5051443" y="706389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230111-48E4-51B4-1399-766B58328A88}"/>
              </a:ext>
            </a:extLst>
          </p:cNvPr>
          <p:cNvSpPr txBox="1"/>
          <p:nvPr/>
        </p:nvSpPr>
        <p:spPr>
          <a:xfrm>
            <a:off x="5657687" y="678792"/>
            <a:ext cx="670005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จริง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6E0BBFF-7160-5198-9E18-78B6A2F12C0E}"/>
              </a:ext>
            </a:extLst>
          </p:cNvPr>
          <p:cNvSpPr/>
          <p:nvPr/>
        </p:nvSpPr>
        <p:spPr>
          <a:xfrm>
            <a:off x="6303037" y="706389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7137D4-867C-6DF7-94D4-BDAE5D02506B}"/>
              </a:ext>
            </a:extLst>
          </p:cNvPr>
          <p:cNvSpPr txBox="1"/>
          <p:nvPr/>
        </p:nvSpPr>
        <p:spPr>
          <a:xfrm>
            <a:off x="6916268" y="678792"/>
            <a:ext cx="1366828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หลอก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525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95"/>
    </mc:Choice>
    <mc:Fallback xmlns="">
      <p:transition spd="slow" advTm="2429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350341-3E45-F149-37AA-CB3ABC55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algn="r" defTabSz="1219031">
              <a:defRPr/>
            </a:pPr>
            <a:fld id="{EFDF1642-36F5-4944-A90B-128936D0950B}" type="slidenum">
              <a:rPr lang="th-TH">
                <a:solidFill>
                  <a:prstClr val="black"/>
                </a:solidFill>
              </a:rPr>
              <a:pPr algn="r" defTabSz="1219031">
                <a:defRPr/>
              </a:pPr>
              <a:t>4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Rectangle 50">
            <a:extLst>
              <a:ext uri="{FF2B5EF4-FFF2-40B4-BE49-F238E27FC236}">
                <a16:creationId xmlns:a16="http://schemas.microsoft.com/office/drawing/2014/main" id="{4D5E5ABD-230E-3033-041D-236E3F02915B}"/>
              </a:ext>
            </a:extLst>
          </p:cNvPr>
          <p:cNvSpPr/>
          <p:nvPr/>
        </p:nvSpPr>
        <p:spPr>
          <a:xfrm flipH="1">
            <a:off x="1368072" y="1441876"/>
            <a:ext cx="2973161" cy="846981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64D0F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ชวนหารายได้พิเศษ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B65D478-F0C7-5799-5FD8-1BB2C9F860EF}"/>
              </a:ext>
            </a:extLst>
          </p:cNvPr>
          <p:cNvSpPr/>
          <p:nvPr/>
        </p:nvSpPr>
        <p:spPr>
          <a:xfrm>
            <a:off x="882943" y="1537111"/>
            <a:ext cx="701709" cy="656510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DAF3F7"/>
          </a:solidFill>
          <a:ln w="38100">
            <a:solidFill>
              <a:srgbClr val="64D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3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7216E6-D1A0-4FA9-2F04-DD6061A66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4565" y="2514259"/>
            <a:ext cx="3104095" cy="38382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E85E57-F01E-98A8-E21B-7AF14CE1EFE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35" t="2671" r="4736"/>
          <a:stretch/>
        </p:blipFill>
        <p:spPr>
          <a:xfrm>
            <a:off x="907788" y="2288856"/>
            <a:ext cx="3278042" cy="4372453"/>
          </a:xfrm>
          <a:prstGeom prst="rect">
            <a:avLst/>
          </a:prstGeom>
        </p:spPr>
      </p:pic>
      <p:pic>
        <p:nvPicPr>
          <p:cNvPr id="9" name="Picture 2" descr="หางานพิเศษทำที่บ้าน PART TIME รายได้เสริม ทําเวลาว่าง งานง่ายๆ รายได้ดี">
            <a:extLst>
              <a:ext uri="{FF2B5EF4-FFF2-40B4-BE49-F238E27FC236}">
                <a16:creationId xmlns:a16="http://schemas.microsoft.com/office/drawing/2014/main" id="{F035D77D-76CD-5E58-5CB5-1A75CCF12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096" y="2288856"/>
            <a:ext cx="3216816" cy="428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A1EC020-DEB6-9834-E12B-31F3C1F5C46E}"/>
              </a:ext>
            </a:extLst>
          </p:cNvPr>
          <p:cNvSpPr txBox="1"/>
          <p:nvPr/>
        </p:nvSpPr>
        <p:spPr>
          <a:xfrm>
            <a:off x="514361" y="596124"/>
            <a:ext cx="4372483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กิจกรรม “ใช่หรือมั่ว ชัวร์หรือไม่”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EF4F3FB-9FF3-FB76-AC21-0BE9EDAB8C46}"/>
              </a:ext>
            </a:extLst>
          </p:cNvPr>
          <p:cNvSpPr/>
          <p:nvPr/>
        </p:nvSpPr>
        <p:spPr>
          <a:xfrm>
            <a:off x="5051443" y="673730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9D0BAD3-5A8F-7379-23F1-2445B4E21C47}"/>
              </a:ext>
            </a:extLst>
          </p:cNvPr>
          <p:cNvSpPr txBox="1"/>
          <p:nvPr/>
        </p:nvSpPr>
        <p:spPr>
          <a:xfrm>
            <a:off x="5657687" y="646133"/>
            <a:ext cx="670005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จริง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781A00A-CF3E-F01B-A565-7111E9124FC7}"/>
              </a:ext>
            </a:extLst>
          </p:cNvPr>
          <p:cNvSpPr/>
          <p:nvPr/>
        </p:nvSpPr>
        <p:spPr>
          <a:xfrm>
            <a:off x="6303037" y="673730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D31DEF-F436-89B2-0BA9-338631482F09}"/>
              </a:ext>
            </a:extLst>
          </p:cNvPr>
          <p:cNvSpPr txBox="1"/>
          <p:nvPr/>
        </p:nvSpPr>
        <p:spPr>
          <a:xfrm>
            <a:off x="6916268" y="646133"/>
            <a:ext cx="1366828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หลอก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79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95"/>
    </mc:Choice>
    <mc:Fallback xmlns="">
      <p:transition spd="slow" advTm="2429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350341-3E45-F149-37AA-CB3ABC55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algn="r" defTabSz="1219031">
              <a:defRPr/>
            </a:pPr>
            <a:fld id="{EFDF1642-36F5-4944-A90B-128936D0950B}" type="slidenum">
              <a:rPr lang="th-TH">
                <a:solidFill>
                  <a:prstClr val="black"/>
                </a:solidFill>
              </a:rPr>
              <a:pPr algn="r" defTabSz="1219031">
                <a:defRPr/>
              </a:pPr>
              <a:t>5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369BFC-A207-FB67-77F3-959AAD801EBD}"/>
              </a:ext>
            </a:extLst>
          </p:cNvPr>
          <p:cNvSpPr/>
          <p:nvPr/>
        </p:nvSpPr>
        <p:spPr>
          <a:xfrm>
            <a:off x="7454536" y="879545"/>
            <a:ext cx="2458564" cy="105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Rectangle 50">
            <a:extLst>
              <a:ext uri="{FF2B5EF4-FFF2-40B4-BE49-F238E27FC236}">
                <a16:creationId xmlns:a16="http://schemas.microsoft.com/office/drawing/2014/main" id="{2F756029-CB0A-EA87-08FE-593B32AD63F8}"/>
              </a:ext>
            </a:extLst>
          </p:cNvPr>
          <p:cNvSpPr/>
          <p:nvPr/>
        </p:nvSpPr>
        <p:spPr>
          <a:xfrm flipH="1">
            <a:off x="1063271" y="1409219"/>
            <a:ext cx="2973161" cy="846981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64D0F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เทรดคริปโต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98D5874-3124-C3DE-BE68-261C87B6C2CA}"/>
              </a:ext>
            </a:extLst>
          </p:cNvPr>
          <p:cNvSpPr/>
          <p:nvPr/>
        </p:nvSpPr>
        <p:spPr>
          <a:xfrm>
            <a:off x="578142" y="1504454"/>
            <a:ext cx="701709" cy="656510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DAF3F7"/>
          </a:solidFill>
          <a:ln w="38100">
            <a:solidFill>
              <a:srgbClr val="64D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4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6D5FB6-933D-6A73-512B-54525953E1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61" y="2645349"/>
            <a:ext cx="3861512" cy="31654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B2F8908-F765-FF75-E10B-A33DC0266F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6283" y="1408606"/>
            <a:ext cx="3069336" cy="5162065"/>
          </a:xfrm>
          <a:prstGeom prst="rect">
            <a:avLst/>
          </a:prstGeom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186FEAD8-E411-840F-586B-9EF72AE43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660" y="2351435"/>
            <a:ext cx="4053810" cy="404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1B28997-9EC5-152E-EAF7-07ED92909EDD}"/>
              </a:ext>
            </a:extLst>
          </p:cNvPr>
          <p:cNvSpPr txBox="1"/>
          <p:nvPr/>
        </p:nvSpPr>
        <p:spPr>
          <a:xfrm>
            <a:off x="514361" y="639668"/>
            <a:ext cx="4372483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กิจกรรม “ใช่หรือมั่ว ชัวร์หรือไม่”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C3EC071-1269-0EE4-AD2C-8C59EA3833D8}"/>
              </a:ext>
            </a:extLst>
          </p:cNvPr>
          <p:cNvSpPr/>
          <p:nvPr/>
        </p:nvSpPr>
        <p:spPr>
          <a:xfrm>
            <a:off x="5051443" y="717274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77FDFA-FCF5-B823-D9A8-9A84358641E4}"/>
              </a:ext>
            </a:extLst>
          </p:cNvPr>
          <p:cNvSpPr txBox="1"/>
          <p:nvPr/>
        </p:nvSpPr>
        <p:spPr>
          <a:xfrm>
            <a:off x="5657687" y="689677"/>
            <a:ext cx="670005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จริง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33E5AB7-B5C9-ED8E-5C03-4E137C84062C}"/>
              </a:ext>
            </a:extLst>
          </p:cNvPr>
          <p:cNvSpPr/>
          <p:nvPr/>
        </p:nvSpPr>
        <p:spPr>
          <a:xfrm>
            <a:off x="6303037" y="717274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4440CD-A91C-541F-61D9-4DDB984B1FE6}"/>
              </a:ext>
            </a:extLst>
          </p:cNvPr>
          <p:cNvSpPr txBox="1"/>
          <p:nvPr/>
        </p:nvSpPr>
        <p:spPr>
          <a:xfrm>
            <a:off x="6916268" y="689677"/>
            <a:ext cx="1366828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หลอก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397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95"/>
    </mc:Choice>
    <mc:Fallback xmlns="">
      <p:transition spd="slow" advTm="2429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350341-3E45-F149-37AA-CB3ABC55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marL="0" marR="0" lvl="0" indent="0" algn="r" defTabSz="12190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DF1642-36F5-4944-A90B-128936D0950B}" type="slidenum">
              <a:rPr kumimoji="0" lang="th-TH" sz="146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pPr marL="0" marR="0" lvl="0" indent="0" algn="r" defTabSz="121903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th-TH" sz="14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369BFC-A207-FB67-77F3-959AAD801EBD}"/>
              </a:ext>
            </a:extLst>
          </p:cNvPr>
          <p:cNvSpPr/>
          <p:nvPr/>
        </p:nvSpPr>
        <p:spPr>
          <a:xfrm>
            <a:off x="7454536" y="879545"/>
            <a:ext cx="2458564" cy="1058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Rectangle 50">
            <a:extLst>
              <a:ext uri="{FF2B5EF4-FFF2-40B4-BE49-F238E27FC236}">
                <a16:creationId xmlns:a16="http://schemas.microsoft.com/office/drawing/2014/main" id="{1086F839-60E0-24C4-4857-E719C4BA990A}"/>
              </a:ext>
            </a:extLst>
          </p:cNvPr>
          <p:cNvSpPr/>
          <p:nvPr/>
        </p:nvSpPr>
        <p:spPr>
          <a:xfrm flipH="1">
            <a:off x="1253299" y="1568681"/>
            <a:ext cx="3878844" cy="846981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64D0F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ธุรกิจขายตรง ลงทุนง่าย กำไรงาม 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98D5874-3124-C3DE-BE68-261C87B6C2CA}"/>
              </a:ext>
            </a:extLst>
          </p:cNvPr>
          <p:cNvSpPr/>
          <p:nvPr/>
        </p:nvSpPr>
        <p:spPr>
          <a:xfrm>
            <a:off x="594000" y="1620372"/>
            <a:ext cx="701709" cy="656510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DAF3F7"/>
          </a:solidFill>
          <a:ln w="38100">
            <a:solidFill>
              <a:srgbClr val="64D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5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7F3C396-1CE6-D041-4863-6D4F50EEA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542" y="2762752"/>
            <a:ext cx="4876801" cy="323119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8F992C9-F5BD-82AA-C410-57BF613F59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3619" y="1620372"/>
            <a:ext cx="5985702" cy="44358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85D19C-0842-C6B4-ED13-91DEE971AF22}"/>
              </a:ext>
            </a:extLst>
          </p:cNvPr>
          <p:cNvSpPr txBox="1"/>
          <p:nvPr/>
        </p:nvSpPr>
        <p:spPr>
          <a:xfrm>
            <a:off x="514361" y="639668"/>
            <a:ext cx="4372483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กิจกรรม “ใช่หรือมั่ว ชัวร์หรือไม่”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6334EC1-F90B-2579-3055-7B692D3F2175}"/>
              </a:ext>
            </a:extLst>
          </p:cNvPr>
          <p:cNvSpPr/>
          <p:nvPr/>
        </p:nvSpPr>
        <p:spPr>
          <a:xfrm>
            <a:off x="5051443" y="717274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D31F45-49FD-3310-DCAC-384B4CBE0775}"/>
              </a:ext>
            </a:extLst>
          </p:cNvPr>
          <p:cNvSpPr txBox="1"/>
          <p:nvPr/>
        </p:nvSpPr>
        <p:spPr>
          <a:xfrm>
            <a:off x="5657687" y="689677"/>
            <a:ext cx="670005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จริง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3051634-7321-CEA9-2849-C17FFE088798}"/>
              </a:ext>
            </a:extLst>
          </p:cNvPr>
          <p:cNvSpPr/>
          <p:nvPr/>
        </p:nvSpPr>
        <p:spPr>
          <a:xfrm>
            <a:off x="6303037" y="717274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E6DA40-5B37-590F-1171-860EC3DB28CC}"/>
              </a:ext>
            </a:extLst>
          </p:cNvPr>
          <p:cNvSpPr txBox="1"/>
          <p:nvPr/>
        </p:nvSpPr>
        <p:spPr>
          <a:xfrm>
            <a:off x="6916268" y="689677"/>
            <a:ext cx="1366828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หลอก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968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95"/>
    </mc:Choice>
    <mc:Fallback xmlns="">
      <p:transition spd="slow" advTm="24295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350341-3E45-F149-37AA-CB3ABC55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algn="r" defTabSz="1219031">
              <a:defRPr/>
            </a:pPr>
            <a:fld id="{EFDF1642-36F5-4944-A90B-128936D0950B}" type="slidenum">
              <a:rPr lang="th-TH">
                <a:solidFill>
                  <a:prstClr val="black"/>
                </a:solidFill>
              </a:rPr>
              <a:pPr algn="r" defTabSz="1219031">
                <a:defRPr/>
              </a:pPr>
              <a:t>7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6FE4A5C-076B-0F57-8496-8CE0F85BABAA}"/>
              </a:ext>
            </a:extLst>
          </p:cNvPr>
          <p:cNvSpPr/>
          <p:nvPr/>
        </p:nvSpPr>
        <p:spPr>
          <a:xfrm rot="5400000">
            <a:off x="5371492" y="-2657852"/>
            <a:ext cx="1449011" cy="9374855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421A82-459A-FF08-7F48-F14D9EE90D20}"/>
              </a:ext>
            </a:extLst>
          </p:cNvPr>
          <p:cNvSpPr txBox="1"/>
          <p:nvPr/>
        </p:nvSpPr>
        <p:spPr>
          <a:xfrm>
            <a:off x="1815736" y="1575197"/>
            <a:ext cx="856052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6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เฉลยกิจกรรม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13" name="Graphic 12" descr="Checkmark with solid fill">
            <a:extLst>
              <a:ext uri="{FF2B5EF4-FFF2-40B4-BE49-F238E27FC236}">
                <a16:creationId xmlns:a16="http://schemas.microsoft.com/office/drawing/2014/main" id="{02D8368E-1924-E056-655B-CF7ECBC0B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31726" y="3252017"/>
            <a:ext cx="1568020" cy="1568020"/>
          </a:xfrm>
          <a:prstGeom prst="rect">
            <a:avLst/>
          </a:prstGeom>
        </p:spPr>
      </p:pic>
      <p:pic>
        <p:nvPicPr>
          <p:cNvPr id="14" name="Graphic 13" descr="Close with solid fill">
            <a:extLst>
              <a:ext uri="{FF2B5EF4-FFF2-40B4-BE49-F238E27FC236}">
                <a16:creationId xmlns:a16="http://schemas.microsoft.com/office/drawing/2014/main" id="{72A0C03D-1A24-91CF-B8C6-E53644365E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53155" y="3252017"/>
            <a:ext cx="1568020" cy="1568020"/>
          </a:xfrm>
          <a:prstGeom prst="rect">
            <a:avLst/>
          </a:prstGeom>
        </p:spPr>
      </p:pic>
      <p:pic>
        <p:nvPicPr>
          <p:cNvPr id="15" name="Picture 14" descr="Text&#10;&#10;Description automatically generated with medium confidence">
            <a:extLst>
              <a:ext uri="{FF2B5EF4-FFF2-40B4-BE49-F238E27FC236}">
                <a16:creationId xmlns:a16="http://schemas.microsoft.com/office/drawing/2014/main" id="{6E184686-62EE-5594-9DD5-6E548B699E9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567" b="43287"/>
          <a:stretch/>
        </p:blipFill>
        <p:spPr>
          <a:xfrm flipH="1">
            <a:off x="5010248" y="3402632"/>
            <a:ext cx="1836865" cy="25336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302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95"/>
    </mc:Choice>
    <mc:Fallback xmlns="">
      <p:transition spd="slow" advTm="24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350341-3E45-F149-37AA-CB3ABC55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algn="r" defTabSz="1219031">
              <a:defRPr/>
            </a:pPr>
            <a:fld id="{EFDF1642-36F5-4944-A90B-128936D0950B}" type="slidenum">
              <a:rPr lang="th-TH">
                <a:solidFill>
                  <a:prstClr val="black"/>
                </a:solidFill>
              </a:rPr>
              <a:pPr algn="r" defTabSz="1219031">
                <a:defRPr/>
              </a:pPr>
              <a:t>8</a:t>
            </a:fld>
            <a:endParaRPr lang="th-TH">
              <a:solidFill>
                <a:prstClr val="black"/>
              </a:solidFill>
            </a:endParaRPr>
          </a:p>
        </p:txBody>
      </p:sp>
      <p:pic>
        <p:nvPicPr>
          <p:cNvPr id="6" name="Graphic 5" descr="Close with solid fill">
            <a:extLst>
              <a:ext uri="{FF2B5EF4-FFF2-40B4-BE49-F238E27FC236}">
                <a16:creationId xmlns:a16="http://schemas.microsoft.com/office/drawing/2014/main" id="{7B9991FC-FD43-2B25-2FC2-1C33AA0F2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55109" y="265926"/>
            <a:ext cx="901845" cy="9018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358B43-73AA-C39B-7A18-7722C307D7E6}"/>
              </a:ext>
            </a:extLst>
          </p:cNvPr>
          <p:cNvSpPr txBox="1"/>
          <p:nvPr/>
        </p:nvSpPr>
        <p:spPr>
          <a:xfrm>
            <a:off x="333202" y="4819329"/>
            <a:ext cx="7291747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จุดสังเกต</a:t>
            </a:r>
          </a:p>
          <a:p>
            <a:pPr marL="282575" marR="0" lvl="0" indent="-163513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เบอร์ที่ส่งข้อความเข้ามาเป็น</a:t>
            </a: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เบอร์แปลก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ไม่มีความน่าเชื่อถือ</a:t>
            </a:r>
          </a:p>
          <a:p>
            <a:pPr marL="282575" marR="0" lvl="0" indent="-163513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ชื่อผู้ส่งเป็น </a:t>
            </a:r>
            <a:r>
              <a:rPr kumimoji="0" lang="en-US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SCB </a:t>
            </a: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แต่ใช้โลโก้ของ ธปท</a:t>
            </a:r>
            <a:r>
              <a:rPr kumimoji="0" lang="en-US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.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ซึ่ง ธปท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.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เป็นธนาคารกลางไม่มีบริการให้สินเชื่อกับประชาชน</a:t>
            </a:r>
          </a:p>
          <a:p>
            <a:pPr marL="282575" marR="0" lvl="0" indent="-163513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ลิงก์กู้เงิน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ที่แนบมาในข้อความดู</a:t>
            </a: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ไม่น่าเชื่อถือ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/ เบอร์</a:t>
            </a: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ติดต่อไม่ตรงกับหน่วยงานที่อ้างถึง</a:t>
            </a:r>
          </a:p>
        </p:txBody>
      </p:sp>
      <p:sp>
        <p:nvSpPr>
          <p:cNvPr id="8" name="Rectangle 50">
            <a:extLst>
              <a:ext uri="{FF2B5EF4-FFF2-40B4-BE49-F238E27FC236}">
                <a16:creationId xmlns:a16="http://schemas.microsoft.com/office/drawing/2014/main" id="{203E80F8-6871-27F0-3D71-D581104C6DD1}"/>
              </a:ext>
            </a:extLst>
          </p:cNvPr>
          <p:cNvSpPr/>
          <p:nvPr/>
        </p:nvSpPr>
        <p:spPr>
          <a:xfrm flipH="1">
            <a:off x="1030614" y="1322136"/>
            <a:ext cx="2973161" cy="846981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64D0F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สินเชื่อออนไลน์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B2506FB-A31A-7B0C-A802-D5DCBF170955}"/>
              </a:ext>
            </a:extLst>
          </p:cNvPr>
          <p:cNvSpPr/>
          <p:nvPr/>
        </p:nvSpPr>
        <p:spPr>
          <a:xfrm>
            <a:off x="545485" y="1417371"/>
            <a:ext cx="701709" cy="656510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DAF3F7"/>
          </a:solidFill>
          <a:ln w="38100">
            <a:solidFill>
              <a:srgbClr val="64D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1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9CCCE5-4B21-79E0-5C0F-48A6CD33A53A}"/>
              </a:ext>
            </a:extLst>
          </p:cNvPr>
          <p:cNvSpPr txBox="1"/>
          <p:nvPr/>
        </p:nvSpPr>
        <p:spPr>
          <a:xfrm>
            <a:off x="7743901" y="2149219"/>
            <a:ext cx="4168899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เอะใจทุกครั้ง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!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กับข้อความชวนเชื่อ กู้ง่าย ได้เร็ว ดอกเบี้ยต่ำ ไม่ต้องมีหลักประกัน ติดแบล็กลิสต์ก็กู้ได้ </a:t>
            </a:r>
          </a:p>
        </p:txBody>
      </p:sp>
      <p:sp>
        <p:nvSpPr>
          <p:cNvPr id="11" name="Rectangle 50">
            <a:extLst>
              <a:ext uri="{FF2B5EF4-FFF2-40B4-BE49-F238E27FC236}">
                <a16:creationId xmlns:a16="http://schemas.microsoft.com/office/drawing/2014/main" id="{0437D0DA-C51D-9E4C-E9F9-624467A43977}"/>
              </a:ext>
            </a:extLst>
          </p:cNvPr>
          <p:cNvSpPr/>
          <p:nvPr/>
        </p:nvSpPr>
        <p:spPr>
          <a:xfrm flipH="1">
            <a:off x="8188227" y="1604111"/>
            <a:ext cx="2948735" cy="392802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FFDA3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เจอแบบนี้รับมือยังไง?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FE6C40A-A5A8-D3BF-02A1-C1455AA1A8B8}"/>
              </a:ext>
            </a:extLst>
          </p:cNvPr>
          <p:cNvSpPr/>
          <p:nvPr/>
        </p:nvSpPr>
        <p:spPr>
          <a:xfrm>
            <a:off x="7368890" y="2224732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1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2715ACC-88DD-7264-4DD6-D8266927658E}"/>
              </a:ext>
            </a:extLst>
          </p:cNvPr>
          <p:cNvSpPr/>
          <p:nvPr/>
        </p:nvSpPr>
        <p:spPr>
          <a:xfrm>
            <a:off x="7373022" y="2917989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2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EE931F9-855E-1F4C-6D2A-983F73AF63C9}"/>
              </a:ext>
            </a:extLst>
          </p:cNvPr>
          <p:cNvSpPr/>
          <p:nvPr/>
        </p:nvSpPr>
        <p:spPr>
          <a:xfrm>
            <a:off x="7373021" y="3423386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3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8C520A-D0D0-D7CE-DAE5-E854285268E9}"/>
              </a:ext>
            </a:extLst>
          </p:cNvPr>
          <p:cNvSpPr txBox="1"/>
          <p:nvPr/>
        </p:nvSpPr>
        <p:spPr>
          <a:xfrm>
            <a:off x="7748034" y="2866997"/>
            <a:ext cx="3903897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สังเกตลิงก์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ที่ให้คลิกว่ามีความน่าเชื่อถือหรือไม่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EF7DB7-88A4-9B50-49CC-EF57AFF66B14}"/>
              </a:ext>
            </a:extLst>
          </p:cNvPr>
          <p:cNvSpPr txBox="1"/>
          <p:nvPr/>
        </p:nvSpPr>
        <p:spPr>
          <a:xfrm>
            <a:off x="7729825" y="3348411"/>
            <a:ext cx="4138933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ตรวจสอบ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รายชื่อสถาบันการเงินที่ได้รับอนุญาต</a:t>
            </a:r>
            <a:b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</a:b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การประกอบธุรกิจด้านสินเชื่อ ได้ที่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Website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ของ ธปท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. </a:t>
            </a:r>
            <a:r>
              <a:rPr kumimoji="0" lang="en-US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  <a:hlinkClick r:id="rId5"/>
              </a:rPr>
              <a:t>https://www.bot.or.th/app/BotLicenseCheck</a:t>
            </a:r>
            <a:r>
              <a:rPr kumimoji="0" lang="en-US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หรือ</a:t>
            </a: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ติดต่อไปยังผู้ให้บริการที่ถูกอ้างชื่อ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ก่อนตัดสินใจกู้เงิน 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E2B416-78FD-AA33-F88C-A9EF4A820F74}"/>
              </a:ext>
            </a:extLst>
          </p:cNvPr>
          <p:cNvGrpSpPr/>
          <p:nvPr/>
        </p:nvGrpSpPr>
        <p:grpSpPr>
          <a:xfrm>
            <a:off x="518923" y="2239308"/>
            <a:ext cx="6643736" cy="2723512"/>
            <a:chOff x="518923" y="2097793"/>
            <a:chExt cx="6643736" cy="272351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A8B0BC7-DEB2-3811-3BA6-9D6D72973E9A}"/>
                </a:ext>
              </a:extLst>
            </p:cNvPr>
            <p:cNvGrpSpPr/>
            <p:nvPr/>
          </p:nvGrpSpPr>
          <p:grpSpPr>
            <a:xfrm>
              <a:off x="518923" y="2308260"/>
              <a:ext cx="2904745" cy="1587073"/>
              <a:chOff x="5587801" y="724855"/>
              <a:chExt cx="3231854" cy="1765796"/>
            </a:xfrm>
          </p:grpSpPr>
          <p:pic>
            <p:nvPicPr>
              <p:cNvPr id="25" name="Picture 24" descr="Graphical user interface, application&#10;&#10;Description automatically generated">
                <a:extLst>
                  <a:ext uri="{FF2B5EF4-FFF2-40B4-BE49-F238E27FC236}">
                    <a16:creationId xmlns:a16="http://schemas.microsoft.com/office/drawing/2014/main" id="{DFA0CD44-886E-6322-BDE2-CED9EB4454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333" r="15257" b="13522"/>
              <a:stretch/>
            </p:blipFill>
            <p:spPr>
              <a:xfrm>
                <a:off x="5587801" y="724855"/>
                <a:ext cx="3231854" cy="1765796"/>
              </a:xfrm>
              <a:prstGeom prst="rect">
                <a:avLst/>
              </a:prstGeom>
            </p:spPr>
          </p:pic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392AC486-9465-956F-FA75-D3A7EBF2B3F4}"/>
                  </a:ext>
                </a:extLst>
              </p:cNvPr>
              <p:cNvSpPr/>
              <p:nvPr/>
            </p:nvSpPr>
            <p:spPr>
              <a:xfrm>
                <a:off x="6516281" y="754432"/>
                <a:ext cx="1852897" cy="414778"/>
              </a:xfrm>
              <a:prstGeom prst="roundRect">
                <a:avLst/>
              </a:prstGeom>
              <a:noFill/>
              <a:ln w="381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A18525DC-E0D1-F95E-99BF-B13F27646F31}"/>
                  </a:ext>
                </a:extLst>
              </p:cNvPr>
              <p:cNvSpPr/>
              <p:nvPr/>
            </p:nvSpPr>
            <p:spPr>
              <a:xfrm>
                <a:off x="7442729" y="1960998"/>
                <a:ext cx="673769" cy="243007"/>
              </a:xfrm>
              <a:prstGeom prst="roundRect">
                <a:avLst/>
              </a:prstGeom>
              <a:noFill/>
              <a:ln w="381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7BDEF068-081B-0E6F-5A4D-A8BB5253CEF9}"/>
                  </a:ext>
                </a:extLst>
              </p:cNvPr>
              <p:cNvSpPr/>
              <p:nvPr/>
            </p:nvSpPr>
            <p:spPr>
              <a:xfrm>
                <a:off x="5862445" y="2166194"/>
                <a:ext cx="746904" cy="224075"/>
              </a:xfrm>
              <a:prstGeom prst="roundRect">
                <a:avLst/>
              </a:prstGeom>
              <a:noFill/>
              <a:ln w="381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5DC07E3-20EE-F204-5859-8D0C63AD7088}"/>
                </a:ext>
              </a:extLst>
            </p:cNvPr>
            <p:cNvGrpSpPr/>
            <p:nvPr/>
          </p:nvGrpSpPr>
          <p:grpSpPr>
            <a:xfrm>
              <a:off x="3326833" y="2108570"/>
              <a:ext cx="2355639" cy="2686926"/>
              <a:chOff x="5395475" y="2366674"/>
              <a:chExt cx="3248138" cy="3704942"/>
            </a:xfrm>
            <a:effectLst/>
          </p:grpSpPr>
          <p:pic>
            <p:nvPicPr>
              <p:cNvPr id="23" name="Picture 22" descr="Graphical user interface, application&#10;&#10;Description automatically generated">
                <a:extLst>
                  <a:ext uri="{FF2B5EF4-FFF2-40B4-BE49-F238E27FC236}">
                    <a16:creationId xmlns:a16="http://schemas.microsoft.com/office/drawing/2014/main" id="{6AD4D6E2-5AE0-03F3-30E2-690BA214AB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4800" b="7334"/>
              <a:stretch/>
            </p:blipFill>
            <p:spPr>
              <a:xfrm>
                <a:off x="5395475" y="2788920"/>
                <a:ext cx="3248138" cy="3282696"/>
              </a:xfrm>
              <a:prstGeom prst="rect">
                <a:avLst/>
              </a:prstGeom>
            </p:spPr>
          </p:pic>
          <p:pic>
            <p:nvPicPr>
              <p:cNvPr id="24" name="Picture 23" descr="Graphical user interface, application&#10;&#10;Description automatically generated">
                <a:extLst>
                  <a:ext uri="{FF2B5EF4-FFF2-40B4-BE49-F238E27FC236}">
                    <a16:creationId xmlns:a16="http://schemas.microsoft.com/office/drawing/2014/main" id="{547CDC71-D2EF-2257-0EC0-BCCBDF5B38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133" b="87710"/>
              <a:stretch/>
            </p:blipFill>
            <p:spPr>
              <a:xfrm>
                <a:off x="5395475" y="2366674"/>
                <a:ext cx="3248138" cy="422246"/>
              </a:xfrm>
              <a:prstGeom prst="rect">
                <a:avLst/>
              </a:prstGeom>
            </p:spPr>
          </p:pic>
        </p:grpSp>
        <p:pic>
          <p:nvPicPr>
            <p:cNvPr id="20" name="Picture 19" descr="Graphical user interface, text&#10;&#10;Description automatically generated">
              <a:extLst>
                <a:ext uri="{FF2B5EF4-FFF2-40B4-BE49-F238E27FC236}">
                  <a16:creationId xmlns:a16="http://schemas.microsoft.com/office/drawing/2014/main" id="{D9E7ADEE-42A8-5CD2-9559-1F3252443A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00" b="22934"/>
            <a:stretch/>
          </p:blipFill>
          <p:spPr>
            <a:xfrm>
              <a:off x="5347560" y="2097793"/>
              <a:ext cx="1815099" cy="2723512"/>
            </a:xfrm>
            <a:prstGeom prst="rect">
              <a:avLst/>
            </a:prstGeom>
            <a:effectLst/>
          </p:spPr>
        </p:pic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F6B1BEC8-2D35-44EC-4EEC-88B7476F1AB3}"/>
                </a:ext>
              </a:extLst>
            </p:cNvPr>
            <p:cNvSpPr/>
            <p:nvPr/>
          </p:nvSpPr>
          <p:spPr>
            <a:xfrm>
              <a:off x="4531865" y="2596796"/>
              <a:ext cx="502107" cy="375004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2A2F805-806D-DD66-E89D-6EEF7669D02E}"/>
                </a:ext>
              </a:extLst>
            </p:cNvPr>
            <p:cNvSpPr/>
            <p:nvPr/>
          </p:nvSpPr>
          <p:spPr>
            <a:xfrm>
              <a:off x="6401174" y="2596796"/>
              <a:ext cx="309626" cy="231248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35FD3582-3453-12B3-F08C-19802C053433}"/>
              </a:ext>
            </a:extLst>
          </p:cNvPr>
          <p:cNvSpPr/>
          <p:nvPr/>
        </p:nvSpPr>
        <p:spPr>
          <a:xfrm>
            <a:off x="7382340" y="4858965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4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85D00A-7560-BC71-16CA-FCABD53B437A}"/>
              </a:ext>
            </a:extLst>
          </p:cNvPr>
          <p:cNvSpPr txBox="1"/>
          <p:nvPr/>
        </p:nvSpPr>
        <p:spPr>
          <a:xfrm>
            <a:off x="7739144" y="4783990"/>
            <a:ext cx="4138933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แจ้งความออนไลน์ ได้ที่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  <a:hlinkClick r:id="rId9"/>
              </a:rPr>
              <a:t>www.thaipoliceonline.com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หรือแจ้งเบาะแสได้ที่กองบัญชาการตำรวจสืบสวนสอบสวนอาชญากรรมทางเทคโนโลยี สำนักงานตำรวจแห่งชาติตลอด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24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ชม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.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โทร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. 1441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9D90C46-260A-8047-D8F3-5B0A31F040D7}"/>
              </a:ext>
            </a:extLst>
          </p:cNvPr>
          <p:cNvSpPr txBox="1"/>
          <p:nvPr/>
        </p:nvSpPr>
        <p:spPr>
          <a:xfrm>
            <a:off x="512990" y="424392"/>
            <a:ext cx="4372483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กิจกรรม “ใช่หรือมั่ว ชัวร์หรือไม่”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DB38FF3-6582-C621-5EF7-4D25135162D3}"/>
              </a:ext>
            </a:extLst>
          </p:cNvPr>
          <p:cNvSpPr/>
          <p:nvPr/>
        </p:nvSpPr>
        <p:spPr>
          <a:xfrm>
            <a:off x="5175336" y="488263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47E4A6F-A4B6-BDAB-BC19-CB1B7AFD6698}"/>
              </a:ext>
            </a:extLst>
          </p:cNvPr>
          <p:cNvSpPr txBox="1"/>
          <p:nvPr/>
        </p:nvSpPr>
        <p:spPr>
          <a:xfrm>
            <a:off x="5781580" y="460666"/>
            <a:ext cx="670005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จริง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29E6AC5-C23A-575D-6655-390F185F376B}"/>
              </a:ext>
            </a:extLst>
          </p:cNvPr>
          <p:cNvSpPr/>
          <p:nvPr/>
        </p:nvSpPr>
        <p:spPr>
          <a:xfrm>
            <a:off x="6426930" y="488263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3B9873B-9AC7-F150-33D4-07F24D30B7B0}"/>
              </a:ext>
            </a:extLst>
          </p:cNvPr>
          <p:cNvSpPr txBox="1"/>
          <p:nvPr/>
        </p:nvSpPr>
        <p:spPr>
          <a:xfrm>
            <a:off x="7040161" y="460666"/>
            <a:ext cx="1366828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หลอก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724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95"/>
    </mc:Choice>
    <mc:Fallback xmlns="">
      <p:transition spd="slow" advTm="24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29" grpId="0" animBg="1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17D7B2-E499-0187-07C6-B8983F4D7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algn="r"/>
            <a:fld id="{EFDF1642-36F5-4944-A90B-128936D0950B}" type="slidenum">
              <a:rPr lang="th-TH" smtClean="0"/>
              <a:pPr algn="r"/>
              <a:t>9</a:t>
            </a:fld>
            <a:endParaRPr lang="th-TH"/>
          </a:p>
        </p:txBody>
      </p:sp>
      <p:sp>
        <p:nvSpPr>
          <p:cNvPr id="26" name="Rectangle 50">
            <a:extLst>
              <a:ext uri="{FF2B5EF4-FFF2-40B4-BE49-F238E27FC236}">
                <a16:creationId xmlns:a16="http://schemas.microsoft.com/office/drawing/2014/main" id="{E4992EDD-B128-3C0A-BB9D-2A8DFCB7B8E7}"/>
              </a:ext>
            </a:extLst>
          </p:cNvPr>
          <p:cNvSpPr/>
          <p:nvPr/>
        </p:nvSpPr>
        <p:spPr>
          <a:xfrm flipH="1">
            <a:off x="1030614" y="1278595"/>
            <a:ext cx="2973161" cy="846981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64D0F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ฝาก/ออมเงินออนไลน์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308BF26-C45C-7A33-9C00-3BBB3A710A0C}"/>
              </a:ext>
            </a:extLst>
          </p:cNvPr>
          <p:cNvSpPr/>
          <p:nvPr/>
        </p:nvSpPr>
        <p:spPr>
          <a:xfrm>
            <a:off x="545485" y="1373830"/>
            <a:ext cx="701709" cy="656510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DAF3F7"/>
          </a:solidFill>
          <a:ln w="38100">
            <a:solidFill>
              <a:srgbClr val="64D0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2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F26D681-E6CF-56D9-EE84-A5D4197FCB6D}"/>
              </a:ext>
            </a:extLst>
          </p:cNvPr>
          <p:cNvSpPr txBox="1"/>
          <p:nvPr/>
        </p:nvSpPr>
        <p:spPr>
          <a:xfrm>
            <a:off x="545485" y="4699800"/>
            <a:ext cx="6628491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จุดสังเกต</a:t>
            </a:r>
          </a:p>
          <a:p>
            <a:pPr marL="512763" marR="0" lvl="0" indent="-246063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ผู้รับฝาก/ออมเงิน </a:t>
            </a: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ไม่ใช่สถาบันการเงิน</a:t>
            </a:r>
          </a:p>
          <a:p>
            <a:pPr marL="512763" marR="0" lvl="0" indent="-246063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อัตรา</a:t>
            </a: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ดอกเบี้ยที่ได้รับสูงเกิน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ความเป็นจริงมาก</a:t>
            </a:r>
          </a:p>
          <a:p>
            <a:pPr marL="512763" marR="0" lvl="0" indent="-246063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มี</a:t>
            </a: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เงื่อนไขแปลก ๆ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เช่น ถ้ายกเลิกการออมจะหักเงินเรา</a:t>
            </a:r>
          </a:p>
          <a:p>
            <a:pPr marL="512763" marR="0" lvl="0" indent="-246063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ไม่พูดถึงความเสี่ยง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เน้น</a:t>
            </a:r>
            <a:r>
              <a:rPr kumimoji="0" lang="th-TH" sz="2000" b="0" i="0" u="sng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ให้ชวนคนมาฝากเพิ่ม</a:t>
            </a:r>
          </a:p>
        </p:txBody>
      </p:sp>
      <p:pic>
        <p:nvPicPr>
          <p:cNvPr id="31" name="Picture 2" descr="ผู้เสียหาย&quot;แชร์บ้านวริศรา&quot; ร้องกองปราบสูญเงิน 100 ล้านบาท">
            <a:extLst>
              <a:ext uri="{FF2B5EF4-FFF2-40B4-BE49-F238E27FC236}">
                <a16:creationId xmlns:a16="http://schemas.microsoft.com/office/drawing/2014/main" id="{7A8737ED-06A4-423F-1D57-E697E7F701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665" y="2222261"/>
            <a:ext cx="2183249" cy="2761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>
            <a:extLst>
              <a:ext uri="{FF2B5EF4-FFF2-40B4-BE49-F238E27FC236}">
                <a16:creationId xmlns:a16="http://schemas.microsoft.com/office/drawing/2014/main" id="{47545824-EB6C-693A-B693-95B6E36DF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85" y="2351562"/>
            <a:ext cx="2099720" cy="209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🎋 บ้านออมเงินเม็ดนุ่น 🎋 (@money_bynoon15) / Twitter">
            <a:extLst>
              <a:ext uri="{FF2B5EF4-FFF2-40B4-BE49-F238E27FC236}">
                <a16:creationId xmlns:a16="http://schemas.microsoft.com/office/drawing/2014/main" id="{39493A22-440C-EB0F-ABD5-858E358CD5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518" y="2351562"/>
            <a:ext cx="2099720" cy="209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059B0CE-6F2F-ADA8-84E2-4F9F0184D1B4}"/>
              </a:ext>
            </a:extLst>
          </p:cNvPr>
          <p:cNvSpPr txBox="1"/>
          <p:nvPr/>
        </p:nvSpPr>
        <p:spPr>
          <a:xfrm>
            <a:off x="7625674" y="1923435"/>
            <a:ext cx="4163392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เอะใจทุกครั้ง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!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กับข้อความชวนเชื่อ ฝากน้อย ดอกเยอะ </a:t>
            </a:r>
          </a:p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ไม่ต้องเปิดบัญชี โอนให้บุคคลธรรมดา (ไม่ใช่สถาบันการเงิน)</a:t>
            </a:r>
          </a:p>
        </p:txBody>
      </p:sp>
      <p:sp>
        <p:nvSpPr>
          <p:cNvPr id="35" name="Rectangle 50">
            <a:extLst>
              <a:ext uri="{FF2B5EF4-FFF2-40B4-BE49-F238E27FC236}">
                <a16:creationId xmlns:a16="http://schemas.microsoft.com/office/drawing/2014/main" id="{668C5E27-826E-6E41-AB7C-382078BD7BB8}"/>
              </a:ext>
            </a:extLst>
          </p:cNvPr>
          <p:cNvSpPr/>
          <p:nvPr/>
        </p:nvSpPr>
        <p:spPr>
          <a:xfrm flipH="1">
            <a:off x="7974432" y="1458833"/>
            <a:ext cx="2948735" cy="392802"/>
          </a:xfrm>
          <a:custGeom>
            <a:avLst/>
            <a:gdLst>
              <a:gd name="connsiteX0" fmla="*/ 0 w 12192000"/>
              <a:gd name="connsiteY0" fmla="*/ 0 h 2823892"/>
              <a:gd name="connsiteX1" fmla="*/ 12192000 w 12192000"/>
              <a:gd name="connsiteY1" fmla="*/ 0 h 2823892"/>
              <a:gd name="connsiteX2" fmla="*/ 12192000 w 12192000"/>
              <a:gd name="connsiteY2" fmla="*/ 2823892 h 2823892"/>
              <a:gd name="connsiteX3" fmla="*/ 0 w 12192000"/>
              <a:gd name="connsiteY3" fmla="*/ 2823892 h 2823892"/>
              <a:gd name="connsiteX4" fmla="*/ 0 w 12192000"/>
              <a:gd name="connsiteY4" fmla="*/ 0 h 2823892"/>
              <a:gd name="connsiteX0" fmla="*/ 0 w 12192000"/>
              <a:gd name="connsiteY0" fmla="*/ 0 h 2823892"/>
              <a:gd name="connsiteX1" fmla="*/ 2311400 w 12192000"/>
              <a:gd name="connsiteY1" fmla="*/ 44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0 h 2823892"/>
              <a:gd name="connsiteX0" fmla="*/ 0 w 12192000"/>
              <a:gd name="connsiteY0" fmla="*/ 120718 h 2944610"/>
              <a:gd name="connsiteX1" fmla="*/ 2476500 w 12192000"/>
              <a:gd name="connsiteY1" fmla="*/ 366510 h 2944610"/>
              <a:gd name="connsiteX2" fmla="*/ 12192000 w 12192000"/>
              <a:gd name="connsiteY2" fmla="*/ 120718 h 2944610"/>
              <a:gd name="connsiteX3" fmla="*/ 12192000 w 12192000"/>
              <a:gd name="connsiteY3" fmla="*/ 2944610 h 2944610"/>
              <a:gd name="connsiteX4" fmla="*/ 0 w 12192000"/>
              <a:gd name="connsiteY4" fmla="*/ 2944610 h 2944610"/>
              <a:gd name="connsiteX5" fmla="*/ 0 w 12192000"/>
              <a:gd name="connsiteY5" fmla="*/ 120718 h 2944610"/>
              <a:gd name="connsiteX0" fmla="*/ 0 w 12192000"/>
              <a:gd name="connsiteY0" fmla="*/ 368300 h 2823892"/>
              <a:gd name="connsiteX1" fmla="*/ 2476500 w 12192000"/>
              <a:gd name="connsiteY1" fmla="*/ 2457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12192000 w 12192000"/>
              <a:gd name="connsiteY2" fmla="*/ 0 h 2823892"/>
              <a:gd name="connsiteX3" fmla="*/ 12192000 w 12192000"/>
              <a:gd name="connsiteY3" fmla="*/ 2823892 h 2823892"/>
              <a:gd name="connsiteX4" fmla="*/ 0 w 12192000"/>
              <a:gd name="connsiteY4" fmla="*/ 2823892 h 2823892"/>
              <a:gd name="connsiteX5" fmla="*/ 0 w 12192000"/>
              <a:gd name="connsiteY5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483100 w 12192000"/>
              <a:gd name="connsiteY2" fmla="*/ 2457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368300 h 2823892"/>
              <a:gd name="connsiteX1" fmla="*/ 2501900 w 12192000"/>
              <a:gd name="connsiteY1" fmla="*/ 309292 h 2823892"/>
              <a:gd name="connsiteX2" fmla="*/ 4648200 w 12192000"/>
              <a:gd name="connsiteY2" fmla="*/ 42592 h 2823892"/>
              <a:gd name="connsiteX3" fmla="*/ 12192000 w 12192000"/>
              <a:gd name="connsiteY3" fmla="*/ 0 h 2823892"/>
              <a:gd name="connsiteX4" fmla="*/ 12192000 w 12192000"/>
              <a:gd name="connsiteY4" fmla="*/ 2823892 h 2823892"/>
              <a:gd name="connsiteX5" fmla="*/ 0 w 12192000"/>
              <a:gd name="connsiteY5" fmla="*/ 2823892 h 2823892"/>
              <a:gd name="connsiteX6" fmla="*/ 0 w 12192000"/>
              <a:gd name="connsiteY6" fmla="*/ 368300 h 2823892"/>
              <a:gd name="connsiteX0" fmla="*/ 0 w 12192000"/>
              <a:gd name="connsiteY0" fmla="*/ 583216 h 3038808"/>
              <a:gd name="connsiteX1" fmla="*/ 2501900 w 12192000"/>
              <a:gd name="connsiteY1" fmla="*/ 524208 h 3038808"/>
              <a:gd name="connsiteX2" fmla="*/ 4648200 w 12192000"/>
              <a:gd name="connsiteY2" fmla="*/ 257508 h 3038808"/>
              <a:gd name="connsiteX3" fmla="*/ 12192000 w 12192000"/>
              <a:gd name="connsiteY3" fmla="*/ 214916 h 3038808"/>
              <a:gd name="connsiteX4" fmla="*/ 12192000 w 12192000"/>
              <a:gd name="connsiteY4" fmla="*/ 3038808 h 3038808"/>
              <a:gd name="connsiteX5" fmla="*/ 0 w 12192000"/>
              <a:gd name="connsiteY5" fmla="*/ 3038808 h 3038808"/>
              <a:gd name="connsiteX6" fmla="*/ 0 w 12192000"/>
              <a:gd name="connsiteY6" fmla="*/ 583216 h 3038808"/>
              <a:gd name="connsiteX0" fmla="*/ 0 w 12192000"/>
              <a:gd name="connsiteY0" fmla="*/ 547025 h 3002617"/>
              <a:gd name="connsiteX1" fmla="*/ 2501900 w 12192000"/>
              <a:gd name="connsiteY1" fmla="*/ 488017 h 3002617"/>
              <a:gd name="connsiteX2" fmla="*/ 4648200 w 12192000"/>
              <a:gd name="connsiteY2" fmla="*/ 221317 h 3002617"/>
              <a:gd name="connsiteX3" fmla="*/ 12192000 w 12192000"/>
              <a:gd name="connsiteY3" fmla="*/ 178725 h 3002617"/>
              <a:gd name="connsiteX4" fmla="*/ 12192000 w 12192000"/>
              <a:gd name="connsiteY4" fmla="*/ 3002617 h 3002617"/>
              <a:gd name="connsiteX5" fmla="*/ 0 w 12192000"/>
              <a:gd name="connsiteY5" fmla="*/ 3002617 h 3002617"/>
              <a:gd name="connsiteX6" fmla="*/ 0 w 12192000"/>
              <a:gd name="connsiteY6" fmla="*/ 547025 h 3002617"/>
              <a:gd name="connsiteX0" fmla="*/ 0 w 12192000"/>
              <a:gd name="connsiteY0" fmla="*/ 577557 h 3033149"/>
              <a:gd name="connsiteX1" fmla="*/ 2501900 w 12192000"/>
              <a:gd name="connsiteY1" fmla="*/ 518549 h 3033149"/>
              <a:gd name="connsiteX2" fmla="*/ 4648200 w 12192000"/>
              <a:gd name="connsiteY2" fmla="*/ 251849 h 3033149"/>
              <a:gd name="connsiteX3" fmla="*/ 6451600 w 12192000"/>
              <a:gd name="connsiteY3" fmla="*/ 213749 h 3033149"/>
              <a:gd name="connsiteX4" fmla="*/ 12192000 w 12192000"/>
              <a:gd name="connsiteY4" fmla="*/ 209257 h 3033149"/>
              <a:gd name="connsiteX5" fmla="*/ 12192000 w 12192000"/>
              <a:gd name="connsiteY5" fmla="*/ 3033149 h 3033149"/>
              <a:gd name="connsiteX6" fmla="*/ 0 w 12192000"/>
              <a:gd name="connsiteY6" fmla="*/ 3033149 h 3033149"/>
              <a:gd name="connsiteX7" fmla="*/ 0 w 12192000"/>
              <a:gd name="connsiteY7" fmla="*/ 577557 h 3033149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1770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502790 h 2958382"/>
              <a:gd name="connsiteX1" fmla="*/ 2501900 w 12192000"/>
              <a:gd name="connsiteY1" fmla="*/ 443782 h 2958382"/>
              <a:gd name="connsiteX2" fmla="*/ 4648200 w 12192000"/>
              <a:gd name="connsiteY2" fmla="*/ 405682 h 2958382"/>
              <a:gd name="connsiteX3" fmla="*/ 6464300 w 12192000"/>
              <a:gd name="connsiteY3" fmla="*/ 583482 h 2958382"/>
              <a:gd name="connsiteX4" fmla="*/ 12192000 w 12192000"/>
              <a:gd name="connsiteY4" fmla="*/ 134490 h 2958382"/>
              <a:gd name="connsiteX5" fmla="*/ 12192000 w 12192000"/>
              <a:gd name="connsiteY5" fmla="*/ 2958382 h 2958382"/>
              <a:gd name="connsiteX6" fmla="*/ 0 w 12192000"/>
              <a:gd name="connsiteY6" fmla="*/ 2958382 h 2958382"/>
              <a:gd name="connsiteX7" fmla="*/ 0 w 12192000"/>
              <a:gd name="connsiteY7" fmla="*/ 502790 h 2958382"/>
              <a:gd name="connsiteX0" fmla="*/ 0 w 12192000"/>
              <a:gd name="connsiteY0" fmla="*/ 496230 h 2951822"/>
              <a:gd name="connsiteX1" fmla="*/ 2501900 w 12192000"/>
              <a:gd name="connsiteY1" fmla="*/ 437222 h 2951822"/>
              <a:gd name="connsiteX2" fmla="*/ 4648200 w 12192000"/>
              <a:gd name="connsiteY2" fmla="*/ 399122 h 2951822"/>
              <a:gd name="connsiteX3" fmla="*/ 6438900 w 12192000"/>
              <a:gd name="connsiteY3" fmla="*/ 640422 h 2951822"/>
              <a:gd name="connsiteX4" fmla="*/ 12192000 w 12192000"/>
              <a:gd name="connsiteY4" fmla="*/ 127930 h 2951822"/>
              <a:gd name="connsiteX5" fmla="*/ 12192000 w 12192000"/>
              <a:gd name="connsiteY5" fmla="*/ 2951822 h 2951822"/>
              <a:gd name="connsiteX6" fmla="*/ 0 w 12192000"/>
              <a:gd name="connsiteY6" fmla="*/ 2951822 h 2951822"/>
              <a:gd name="connsiteX7" fmla="*/ 0 w 12192000"/>
              <a:gd name="connsiteY7" fmla="*/ 496230 h 2951822"/>
              <a:gd name="connsiteX0" fmla="*/ 0 w 12192000"/>
              <a:gd name="connsiteY0" fmla="*/ 526547 h 2982139"/>
              <a:gd name="connsiteX1" fmla="*/ 2501900 w 12192000"/>
              <a:gd name="connsiteY1" fmla="*/ 467539 h 2982139"/>
              <a:gd name="connsiteX2" fmla="*/ 4648200 w 12192000"/>
              <a:gd name="connsiteY2" fmla="*/ 429439 h 2982139"/>
              <a:gd name="connsiteX3" fmla="*/ 6438900 w 12192000"/>
              <a:gd name="connsiteY3" fmla="*/ 670739 h 2982139"/>
              <a:gd name="connsiteX4" fmla="*/ 8547100 w 12192000"/>
              <a:gd name="connsiteY4" fmla="*/ 391338 h 2982139"/>
              <a:gd name="connsiteX5" fmla="*/ 12192000 w 12192000"/>
              <a:gd name="connsiteY5" fmla="*/ 158247 h 2982139"/>
              <a:gd name="connsiteX6" fmla="*/ 12192000 w 12192000"/>
              <a:gd name="connsiteY6" fmla="*/ 2982139 h 2982139"/>
              <a:gd name="connsiteX7" fmla="*/ 0 w 12192000"/>
              <a:gd name="connsiteY7" fmla="*/ 2982139 h 2982139"/>
              <a:gd name="connsiteX8" fmla="*/ 0 w 12192000"/>
              <a:gd name="connsiteY8" fmla="*/ 526547 h 2982139"/>
              <a:gd name="connsiteX0" fmla="*/ 0 w 12192000"/>
              <a:gd name="connsiteY0" fmla="*/ 516150 h 2971742"/>
              <a:gd name="connsiteX1" fmla="*/ 2501900 w 12192000"/>
              <a:gd name="connsiteY1" fmla="*/ 457142 h 2971742"/>
              <a:gd name="connsiteX2" fmla="*/ 4648200 w 12192000"/>
              <a:gd name="connsiteY2" fmla="*/ 419042 h 2971742"/>
              <a:gd name="connsiteX3" fmla="*/ 6438900 w 12192000"/>
              <a:gd name="connsiteY3" fmla="*/ 660342 h 2971742"/>
              <a:gd name="connsiteX4" fmla="*/ 8686800 w 12192000"/>
              <a:gd name="connsiteY4" fmla="*/ 444441 h 2971742"/>
              <a:gd name="connsiteX5" fmla="*/ 12192000 w 12192000"/>
              <a:gd name="connsiteY5" fmla="*/ 147850 h 2971742"/>
              <a:gd name="connsiteX6" fmla="*/ 12192000 w 12192000"/>
              <a:gd name="connsiteY6" fmla="*/ 2971742 h 2971742"/>
              <a:gd name="connsiteX7" fmla="*/ 0 w 12192000"/>
              <a:gd name="connsiteY7" fmla="*/ 2971742 h 2971742"/>
              <a:gd name="connsiteX8" fmla="*/ 0 w 12192000"/>
              <a:gd name="connsiteY8" fmla="*/ 516150 h 2971742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487096 h 2942688"/>
              <a:gd name="connsiteX1" fmla="*/ 2501900 w 12192000"/>
              <a:gd name="connsiteY1" fmla="*/ 428088 h 2942688"/>
              <a:gd name="connsiteX2" fmla="*/ 4648200 w 12192000"/>
              <a:gd name="connsiteY2" fmla="*/ 389988 h 2942688"/>
              <a:gd name="connsiteX3" fmla="*/ 6438900 w 12192000"/>
              <a:gd name="connsiteY3" fmla="*/ 631288 h 2942688"/>
              <a:gd name="connsiteX4" fmla="*/ 8686800 w 12192000"/>
              <a:gd name="connsiteY4" fmla="*/ 415387 h 2942688"/>
              <a:gd name="connsiteX5" fmla="*/ 12192000 w 12192000"/>
              <a:gd name="connsiteY5" fmla="*/ 118796 h 2942688"/>
              <a:gd name="connsiteX6" fmla="*/ 12192000 w 12192000"/>
              <a:gd name="connsiteY6" fmla="*/ 2942688 h 2942688"/>
              <a:gd name="connsiteX7" fmla="*/ 0 w 12192000"/>
              <a:gd name="connsiteY7" fmla="*/ 2942688 h 2942688"/>
              <a:gd name="connsiteX8" fmla="*/ 0 w 12192000"/>
              <a:gd name="connsiteY8" fmla="*/ 487096 h 2942688"/>
              <a:gd name="connsiteX0" fmla="*/ 0 w 12192000"/>
              <a:gd name="connsiteY0" fmla="*/ 195934 h 2651526"/>
              <a:gd name="connsiteX1" fmla="*/ 2501900 w 12192000"/>
              <a:gd name="connsiteY1" fmla="*/ 136926 h 2651526"/>
              <a:gd name="connsiteX2" fmla="*/ 4648200 w 12192000"/>
              <a:gd name="connsiteY2" fmla="*/ 98826 h 2651526"/>
              <a:gd name="connsiteX3" fmla="*/ 6438900 w 12192000"/>
              <a:gd name="connsiteY3" fmla="*/ 340126 h 2651526"/>
              <a:gd name="connsiteX4" fmla="*/ 8686800 w 12192000"/>
              <a:gd name="connsiteY4" fmla="*/ 124225 h 2651526"/>
              <a:gd name="connsiteX5" fmla="*/ 12192000 w 12192000"/>
              <a:gd name="connsiteY5" fmla="*/ 373734 h 2651526"/>
              <a:gd name="connsiteX6" fmla="*/ 12192000 w 12192000"/>
              <a:gd name="connsiteY6" fmla="*/ 2651526 h 2651526"/>
              <a:gd name="connsiteX7" fmla="*/ 0 w 12192000"/>
              <a:gd name="connsiteY7" fmla="*/ 2651526 h 2651526"/>
              <a:gd name="connsiteX8" fmla="*/ 0 w 12192000"/>
              <a:gd name="connsiteY8" fmla="*/ 195934 h 2651526"/>
              <a:gd name="connsiteX0" fmla="*/ 0 w 12204700"/>
              <a:gd name="connsiteY0" fmla="*/ 275293 h 2730885"/>
              <a:gd name="connsiteX1" fmla="*/ 2501900 w 12204700"/>
              <a:gd name="connsiteY1" fmla="*/ 216285 h 2730885"/>
              <a:gd name="connsiteX2" fmla="*/ 4648200 w 12204700"/>
              <a:gd name="connsiteY2" fmla="*/ 178185 h 2730885"/>
              <a:gd name="connsiteX3" fmla="*/ 6438900 w 12204700"/>
              <a:gd name="connsiteY3" fmla="*/ 419485 h 2730885"/>
              <a:gd name="connsiteX4" fmla="*/ 8686800 w 12204700"/>
              <a:gd name="connsiteY4" fmla="*/ 203584 h 2730885"/>
              <a:gd name="connsiteX5" fmla="*/ 12204700 w 12204700"/>
              <a:gd name="connsiteY5" fmla="*/ 199093 h 2730885"/>
              <a:gd name="connsiteX6" fmla="*/ 12192000 w 12204700"/>
              <a:gd name="connsiteY6" fmla="*/ 2730885 h 2730885"/>
              <a:gd name="connsiteX7" fmla="*/ 0 w 12204700"/>
              <a:gd name="connsiteY7" fmla="*/ 2730885 h 2730885"/>
              <a:gd name="connsiteX8" fmla="*/ 0 w 12204700"/>
              <a:gd name="connsiteY8" fmla="*/ 275293 h 2730885"/>
              <a:gd name="connsiteX0" fmla="*/ 0 w 12204700"/>
              <a:gd name="connsiteY0" fmla="*/ 195934 h 2651526"/>
              <a:gd name="connsiteX1" fmla="*/ 2501900 w 12204700"/>
              <a:gd name="connsiteY1" fmla="*/ 136926 h 2651526"/>
              <a:gd name="connsiteX2" fmla="*/ 4648200 w 12204700"/>
              <a:gd name="connsiteY2" fmla="*/ 98826 h 2651526"/>
              <a:gd name="connsiteX3" fmla="*/ 6438900 w 12204700"/>
              <a:gd name="connsiteY3" fmla="*/ 340126 h 2651526"/>
              <a:gd name="connsiteX4" fmla="*/ 8686800 w 12204700"/>
              <a:gd name="connsiteY4" fmla="*/ 124225 h 2651526"/>
              <a:gd name="connsiteX5" fmla="*/ 12204700 w 12204700"/>
              <a:gd name="connsiteY5" fmla="*/ 119734 h 2651526"/>
              <a:gd name="connsiteX6" fmla="*/ 12192000 w 12204700"/>
              <a:gd name="connsiteY6" fmla="*/ 2651526 h 2651526"/>
              <a:gd name="connsiteX7" fmla="*/ 0 w 12204700"/>
              <a:gd name="connsiteY7" fmla="*/ 2651526 h 2651526"/>
              <a:gd name="connsiteX8" fmla="*/ 0 w 12204700"/>
              <a:gd name="connsiteY8" fmla="*/ 195934 h 2651526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0 w 12204700"/>
              <a:gd name="connsiteY7" fmla="*/ 2671492 h 2671492"/>
              <a:gd name="connsiteX8" fmla="*/ 0 w 12204700"/>
              <a:gd name="connsiteY8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117600 w 12204700"/>
              <a:gd name="connsiteY7" fmla="*/ 26714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386006 w 12590706"/>
              <a:gd name="connsiteY0" fmla="*/ 215900 h 2783583"/>
              <a:gd name="connsiteX1" fmla="*/ 2887906 w 12590706"/>
              <a:gd name="connsiteY1" fmla="*/ 156892 h 2783583"/>
              <a:gd name="connsiteX2" fmla="*/ 5034206 w 12590706"/>
              <a:gd name="connsiteY2" fmla="*/ 118792 h 2783583"/>
              <a:gd name="connsiteX3" fmla="*/ 6824906 w 12590706"/>
              <a:gd name="connsiteY3" fmla="*/ 360092 h 2783583"/>
              <a:gd name="connsiteX4" fmla="*/ 9072806 w 12590706"/>
              <a:gd name="connsiteY4" fmla="*/ 144191 h 2783583"/>
              <a:gd name="connsiteX5" fmla="*/ 12590706 w 12590706"/>
              <a:gd name="connsiteY5" fmla="*/ 0 h 2783583"/>
              <a:gd name="connsiteX6" fmla="*/ 12578006 w 12590706"/>
              <a:gd name="connsiteY6" fmla="*/ 2671492 h 2783583"/>
              <a:gd name="connsiteX7" fmla="*/ 2049706 w 12590706"/>
              <a:gd name="connsiteY7" fmla="*/ 2442891 h 2783583"/>
              <a:gd name="connsiteX8" fmla="*/ 386006 w 12590706"/>
              <a:gd name="connsiteY8" fmla="*/ 2671492 h 2783583"/>
              <a:gd name="connsiteX9" fmla="*/ 386006 w 12590706"/>
              <a:gd name="connsiteY9" fmla="*/ 215900 h 2783583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849930 w 13054630"/>
              <a:gd name="connsiteY0" fmla="*/ 215900 h 2734549"/>
              <a:gd name="connsiteX1" fmla="*/ 3351830 w 13054630"/>
              <a:gd name="connsiteY1" fmla="*/ 156892 h 2734549"/>
              <a:gd name="connsiteX2" fmla="*/ 5498130 w 13054630"/>
              <a:gd name="connsiteY2" fmla="*/ 118792 h 2734549"/>
              <a:gd name="connsiteX3" fmla="*/ 7288830 w 13054630"/>
              <a:gd name="connsiteY3" fmla="*/ 360092 h 2734549"/>
              <a:gd name="connsiteX4" fmla="*/ 9536730 w 13054630"/>
              <a:gd name="connsiteY4" fmla="*/ 144191 h 2734549"/>
              <a:gd name="connsiteX5" fmla="*/ 13054630 w 13054630"/>
              <a:gd name="connsiteY5" fmla="*/ 0 h 2734549"/>
              <a:gd name="connsiteX6" fmla="*/ 13041930 w 13054630"/>
              <a:gd name="connsiteY6" fmla="*/ 2671492 h 2734549"/>
              <a:gd name="connsiteX7" fmla="*/ 2513630 w 13054630"/>
              <a:gd name="connsiteY7" fmla="*/ 2442891 h 2734549"/>
              <a:gd name="connsiteX8" fmla="*/ 849930 w 13054630"/>
              <a:gd name="connsiteY8" fmla="*/ 2671492 h 2734549"/>
              <a:gd name="connsiteX9" fmla="*/ 849930 w 13054630"/>
              <a:gd name="connsiteY9" fmla="*/ 215900 h 2734549"/>
              <a:gd name="connsiteX0" fmla="*/ 220721 w 12425421"/>
              <a:gd name="connsiteY0" fmla="*/ 215900 h 2783407"/>
              <a:gd name="connsiteX1" fmla="*/ 2722621 w 12425421"/>
              <a:gd name="connsiteY1" fmla="*/ 156892 h 2783407"/>
              <a:gd name="connsiteX2" fmla="*/ 4868921 w 12425421"/>
              <a:gd name="connsiteY2" fmla="*/ 118792 h 2783407"/>
              <a:gd name="connsiteX3" fmla="*/ 6659621 w 12425421"/>
              <a:gd name="connsiteY3" fmla="*/ 360092 h 2783407"/>
              <a:gd name="connsiteX4" fmla="*/ 8907521 w 12425421"/>
              <a:gd name="connsiteY4" fmla="*/ 144191 h 2783407"/>
              <a:gd name="connsiteX5" fmla="*/ 12425421 w 12425421"/>
              <a:gd name="connsiteY5" fmla="*/ 0 h 2783407"/>
              <a:gd name="connsiteX6" fmla="*/ 12412721 w 12425421"/>
              <a:gd name="connsiteY6" fmla="*/ 2671492 h 2783407"/>
              <a:gd name="connsiteX7" fmla="*/ 1884421 w 12425421"/>
              <a:gd name="connsiteY7" fmla="*/ 2442891 h 2783407"/>
              <a:gd name="connsiteX8" fmla="*/ 220721 w 12425421"/>
              <a:gd name="connsiteY8" fmla="*/ 2671492 h 2783407"/>
              <a:gd name="connsiteX9" fmla="*/ 220721 w 12425421"/>
              <a:gd name="connsiteY9" fmla="*/ 215900 h 2783407"/>
              <a:gd name="connsiteX0" fmla="*/ 31538 w 12236238"/>
              <a:gd name="connsiteY0" fmla="*/ 215900 h 2852615"/>
              <a:gd name="connsiteX1" fmla="*/ 2533438 w 12236238"/>
              <a:gd name="connsiteY1" fmla="*/ 156892 h 2852615"/>
              <a:gd name="connsiteX2" fmla="*/ 4679738 w 12236238"/>
              <a:gd name="connsiteY2" fmla="*/ 118792 h 2852615"/>
              <a:gd name="connsiteX3" fmla="*/ 6470438 w 12236238"/>
              <a:gd name="connsiteY3" fmla="*/ 360092 h 2852615"/>
              <a:gd name="connsiteX4" fmla="*/ 8718338 w 12236238"/>
              <a:gd name="connsiteY4" fmla="*/ 144191 h 2852615"/>
              <a:gd name="connsiteX5" fmla="*/ 12236238 w 12236238"/>
              <a:gd name="connsiteY5" fmla="*/ 0 h 2852615"/>
              <a:gd name="connsiteX6" fmla="*/ 12223538 w 12236238"/>
              <a:gd name="connsiteY6" fmla="*/ 2671492 h 2852615"/>
              <a:gd name="connsiteX7" fmla="*/ 1695238 w 12236238"/>
              <a:gd name="connsiteY7" fmla="*/ 2442891 h 2852615"/>
              <a:gd name="connsiteX8" fmla="*/ 31538 w 12236238"/>
              <a:gd name="connsiteY8" fmla="*/ 2671492 h 2852615"/>
              <a:gd name="connsiteX9" fmla="*/ 31538 w 12236238"/>
              <a:gd name="connsiteY9" fmla="*/ 215900 h 2852615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1663700 w 12204700"/>
              <a:gd name="connsiteY7" fmla="*/ 24428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50350"/>
              <a:gd name="connsiteX1" fmla="*/ 2501900 w 12204700"/>
              <a:gd name="connsiteY1" fmla="*/ 156892 h 2750350"/>
              <a:gd name="connsiteX2" fmla="*/ 4648200 w 12204700"/>
              <a:gd name="connsiteY2" fmla="*/ 118792 h 2750350"/>
              <a:gd name="connsiteX3" fmla="*/ 6438900 w 12204700"/>
              <a:gd name="connsiteY3" fmla="*/ 360092 h 2750350"/>
              <a:gd name="connsiteX4" fmla="*/ 8686800 w 12204700"/>
              <a:gd name="connsiteY4" fmla="*/ 144191 h 2750350"/>
              <a:gd name="connsiteX5" fmla="*/ 12204700 w 12204700"/>
              <a:gd name="connsiteY5" fmla="*/ 0 h 2750350"/>
              <a:gd name="connsiteX6" fmla="*/ 12192000 w 12204700"/>
              <a:gd name="connsiteY6" fmla="*/ 2671492 h 2750350"/>
              <a:gd name="connsiteX7" fmla="*/ 1663700 w 12204700"/>
              <a:gd name="connsiteY7" fmla="*/ 2442891 h 2750350"/>
              <a:gd name="connsiteX8" fmla="*/ 0 w 12204700"/>
              <a:gd name="connsiteY8" fmla="*/ 2671492 h 2750350"/>
              <a:gd name="connsiteX9" fmla="*/ 0 w 12204700"/>
              <a:gd name="connsiteY9" fmla="*/ 215900 h 2750350"/>
              <a:gd name="connsiteX0" fmla="*/ 0 w 12204700"/>
              <a:gd name="connsiteY0" fmla="*/ 215900 h 2818448"/>
              <a:gd name="connsiteX1" fmla="*/ 2501900 w 12204700"/>
              <a:gd name="connsiteY1" fmla="*/ 156892 h 2818448"/>
              <a:gd name="connsiteX2" fmla="*/ 4648200 w 12204700"/>
              <a:gd name="connsiteY2" fmla="*/ 118792 h 2818448"/>
              <a:gd name="connsiteX3" fmla="*/ 6438900 w 12204700"/>
              <a:gd name="connsiteY3" fmla="*/ 360092 h 2818448"/>
              <a:gd name="connsiteX4" fmla="*/ 8686800 w 12204700"/>
              <a:gd name="connsiteY4" fmla="*/ 144191 h 2818448"/>
              <a:gd name="connsiteX5" fmla="*/ 12204700 w 12204700"/>
              <a:gd name="connsiteY5" fmla="*/ 0 h 2818448"/>
              <a:gd name="connsiteX6" fmla="*/ 12192000 w 12204700"/>
              <a:gd name="connsiteY6" fmla="*/ 2671492 h 2818448"/>
              <a:gd name="connsiteX7" fmla="*/ 2463800 w 12204700"/>
              <a:gd name="connsiteY7" fmla="*/ 2760391 h 2818448"/>
              <a:gd name="connsiteX8" fmla="*/ 0 w 12204700"/>
              <a:gd name="connsiteY8" fmla="*/ 2671492 h 2818448"/>
              <a:gd name="connsiteX9" fmla="*/ 0 w 12204700"/>
              <a:gd name="connsiteY9" fmla="*/ 215900 h 2818448"/>
              <a:gd name="connsiteX0" fmla="*/ 0 w 12204700"/>
              <a:gd name="connsiteY0" fmla="*/ 215900 h 2822510"/>
              <a:gd name="connsiteX1" fmla="*/ 2501900 w 12204700"/>
              <a:gd name="connsiteY1" fmla="*/ 156892 h 2822510"/>
              <a:gd name="connsiteX2" fmla="*/ 4648200 w 12204700"/>
              <a:gd name="connsiteY2" fmla="*/ 118792 h 2822510"/>
              <a:gd name="connsiteX3" fmla="*/ 6438900 w 12204700"/>
              <a:gd name="connsiteY3" fmla="*/ 360092 h 2822510"/>
              <a:gd name="connsiteX4" fmla="*/ 8686800 w 12204700"/>
              <a:gd name="connsiteY4" fmla="*/ 144191 h 2822510"/>
              <a:gd name="connsiteX5" fmla="*/ 12204700 w 12204700"/>
              <a:gd name="connsiteY5" fmla="*/ 0 h 2822510"/>
              <a:gd name="connsiteX6" fmla="*/ 12192000 w 12204700"/>
              <a:gd name="connsiteY6" fmla="*/ 2671492 h 2822510"/>
              <a:gd name="connsiteX7" fmla="*/ 2463800 w 12204700"/>
              <a:gd name="connsiteY7" fmla="*/ 2760391 h 2822510"/>
              <a:gd name="connsiteX8" fmla="*/ 0 w 12204700"/>
              <a:gd name="connsiteY8" fmla="*/ 2671492 h 2822510"/>
              <a:gd name="connsiteX9" fmla="*/ 0 w 12204700"/>
              <a:gd name="connsiteY9" fmla="*/ 215900 h 2822510"/>
              <a:gd name="connsiteX0" fmla="*/ 0 w 12204700"/>
              <a:gd name="connsiteY0" fmla="*/ 215900 h 2763968"/>
              <a:gd name="connsiteX1" fmla="*/ 2501900 w 12204700"/>
              <a:gd name="connsiteY1" fmla="*/ 156892 h 2763968"/>
              <a:gd name="connsiteX2" fmla="*/ 4648200 w 12204700"/>
              <a:gd name="connsiteY2" fmla="*/ 118792 h 2763968"/>
              <a:gd name="connsiteX3" fmla="*/ 6438900 w 12204700"/>
              <a:gd name="connsiteY3" fmla="*/ 360092 h 2763968"/>
              <a:gd name="connsiteX4" fmla="*/ 8686800 w 12204700"/>
              <a:gd name="connsiteY4" fmla="*/ 144191 h 2763968"/>
              <a:gd name="connsiteX5" fmla="*/ 12204700 w 12204700"/>
              <a:gd name="connsiteY5" fmla="*/ 0 h 2763968"/>
              <a:gd name="connsiteX6" fmla="*/ 12192000 w 12204700"/>
              <a:gd name="connsiteY6" fmla="*/ 2671492 h 2763968"/>
              <a:gd name="connsiteX7" fmla="*/ 2578100 w 12204700"/>
              <a:gd name="connsiteY7" fmla="*/ 2531791 h 2763968"/>
              <a:gd name="connsiteX8" fmla="*/ 0 w 12204700"/>
              <a:gd name="connsiteY8" fmla="*/ 2671492 h 2763968"/>
              <a:gd name="connsiteX9" fmla="*/ 0 w 12204700"/>
              <a:gd name="connsiteY9" fmla="*/ 215900 h 2763968"/>
              <a:gd name="connsiteX0" fmla="*/ 0 w 12204700"/>
              <a:gd name="connsiteY0" fmla="*/ 215900 h 2671492"/>
              <a:gd name="connsiteX1" fmla="*/ 2501900 w 12204700"/>
              <a:gd name="connsiteY1" fmla="*/ 156892 h 2671492"/>
              <a:gd name="connsiteX2" fmla="*/ 4648200 w 12204700"/>
              <a:gd name="connsiteY2" fmla="*/ 118792 h 2671492"/>
              <a:gd name="connsiteX3" fmla="*/ 6438900 w 12204700"/>
              <a:gd name="connsiteY3" fmla="*/ 360092 h 2671492"/>
              <a:gd name="connsiteX4" fmla="*/ 8686800 w 12204700"/>
              <a:gd name="connsiteY4" fmla="*/ 144191 h 2671492"/>
              <a:gd name="connsiteX5" fmla="*/ 12204700 w 12204700"/>
              <a:gd name="connsiteY5" fmla="*/ 0 h 2671492"/>
              <a:gd name="connsiteX6" fmla="*/ 12192000 w 12204700"/>
              <a:gd name="connsiteY6" fmla="*/ 2671492 h 2671492"/>
              <a:gd name="connsiteX7" fmla="*/ 2578100 w 12204700"/>
              <a:gd name="connsiteY7" fmla="*/ 2531791 h 2671492"/>
              <a:gd name="connsiteX8" fmla="*/ 0 w 12204700"/>
              <a:gd name="connsiteY8" fmla="*/ 2671492 h 2671492"/>
              <a:gd name="connsiteX9" fmla="*/ 0 w 12204700"/>
              <a:gd name="connsiteY9" fmla="*/ 215900 h 2671492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2578100 w 12204700"/>
              <a:gd name="connsiteY7" fmla="*/ 2531791 h 2785596"/>
              <a:gd name="connsiteX8" fmla="*/ 0 w 12204700"/>
              <a:gd name="connsiteY8" fmla="*/ 2671492 h 2785596"/>
              <a:gd name="connsiteX9" fmla="*/ 0 w 12204700"/>
              <a:gd name="connsiteY9" fmla="*/ 215900 h 2785596"/>
              <a:gd name="connsiteX0" fmla="*/ 0 w 12204700"/>
              <a:gd name="connsiteY0" fmla="*/ 215900 h 2785596"/>
              <a:gd name="connsiteX1" fmla="*/ 2501900 w 12204700"/>
              <a:gd name="connsiteY1" fmla="*/ 156892 h 2785596"/>
              <a:gd name="connsiteX2" fmla="*/ 4648200 w 12204700"/>
              <a:gd name="connsiteY2" fmla="*/ 118792 h 2785596"/>
              <a:gd name="connsiteX3" fmla="*/ 6438900 w 12204700"/>
              <a:gd name="connsiteY3" fmla="*/ 360092 h 2785596"/>
              <a:gd name="connsiteX4" fmla="*/ 8686800 w 12204700"/>
              <a:gd name="connsiteY4" fmla="*/ 144191 h 2785596"/>
              <a:gd name="connsiteX5" fmla="*/ 12204700 w 12204700"/>
              <a:gd name="connsiteY5" fmla="*/ 0 h 2785596"/>
              <a:gd name="connsiteX6" fmla="*/ 12192000 w 12204700"/>
              <a:gd name="connsiteY6" fmla="*/ 2671492 h 2785596"/>
              <a:gd name="connsiteX7" fmla="*/ 4673599 w 12204700"/>
              <a:gd name="connsiteY7" fmla="*/ 2569891 h 2785596"/>
              <a:gd name="connsiteX8" fmla="*/ 2578100 w 12204700"/>
              <a:gd name="connsiteY8" fmla="*/ 2531791 h 2785596"/>
              <a:gd name="connsiteX9" fmla="*/ 0 w 12204700"/>
              <a:gd name="connsiteY9" fmla="*/ 2671492 h 2785596"/>
              <a:gd name="connsiteX10" fmla="*/ 0 w 12204700"/>
              <a:gd name="connsiteY10" fmla="*/ 215900 h 2785596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4737099 w 12204700"/>
              <a:gd name="connsiteY7" fmla="*/ 2785791 h 2785791"/>
              <a:gd name="connsiteX8" fmla="*/ 2578100 w 12204700"/>
              <a:gd name="connsiteY8" fmla="*/ 2531791 h 2785791"/>
              <a:gd name="connsiteX9" fmla="*/ 0 w 12204700"/>
              <a:gd name="connsiteY9" fmla="*/ 2671492 h 2785791"/>
              <a:gd name="connsiteX10" fmla="*/ 0 w 12204700"/>
              <a:gd name="connsiteY10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6934199 w 12204700"/>
              <a:gd name="connsiteY7" fmla="*/ 27730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7200899 w 12204700"/>
              <a:gd name="connsiteY7" fmla="*/ 2455591 h 2785791"/>
              <a:gd name="connsiteX8" fmla="*/ 4737099 w 12204700"/>
              <a:gd name="connsiteY8" fmla="*/ 2785791 h 2785791"/>
              <a:gd name="connsiteX9" fmla="*/ 2578100 w 12204700"/>
              <a:gd name="connsiteY9" fmla="*/ 2531791 h 2785791"/>
              <a:gd name="connsiteX10" fmla="*/ 0 w 12204700"/>
              <a:gd name="connsiteY10" fmla="*/ 2671492 h 2785791"/>
              <a:gd name="connsiteX11" fmla="*/ 0 w 12204700"/>
              <a:gd name="connsiteY11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728199 w 12204700"/>
              <a:gd name="connsiteY7" fmla="*/ 25444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92000 w 12204700"/>
              <a:gd name="connsiteY6" fmla="*/ 26714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15900 h 2785791"/>
              <a:gd name="connsiteX1" fmla="*/ 2501900 w 12204700"/>
              <a:gd name="connsiteY1" fmla="*/ 156892 h 2785791"/>
              <a:gd name="connsiteX2" fmla="*/ 4648200 w 12204700"/>
              <a:gd name="connsiteY2" fmla="*/ 118792 h 2785791"/>
              <a:gd name="connsiteX3" fmla="*/ 6438900 w 12204700"/>
              <a:gd name="connsiteY3" fmla="*/ 360092 h 2785791"/>
              <a:gd name="connsiteX4" fmla="*/ 8686800 w 12204700"/>
              <a:gd name="connsiteY4" fmla="*/ 144191 h 2785791"/>
              <a:gd name="connsiteX5" fmla="*/ 12204700 w 12204700"/>
              <a:gd name="connsiteY5" fmla="*/ 0 h 2785791"/>
              <a:gd name="connsiteX6" fmla="*/ 12179300 w 12204700"/>
              <a:gd name="connsiteY6" fmla="*/ 2392092 h 2785791"/>
              <a:gd name="connsiteX7" fmla="*/ 9829799 w 12204700"/>
              <a:gd name="connsiteY7" fmla="*/ 2722291 h 2785791"/>
              <a:gd name="connsiteX8" fmla="*/ 7200899 w 12204700"/>
              <a:gd name="connsiteY8" fmla="*/ 2455591 h 2785791"/>
              <a:gd name="connsiteX9" fmla="*/ 4737099 w 12204700"/>
              <a:gd name="connsiteY9" fmla="*/ 2785791 h 2785791"/>
              <a:gd name="connsiteX10" fmla="*/ 2578100 w 12204700"/>
              <a:gd name="connsiteY10" fmla="*/ 2531791 h 2785791"/>
              <a:gd name="connsiteX11" fmla="*/ 0 w 12204700"/>
              <a:gd name="connsiteY11" fmla="*/ 2671492 h 2785791"/>
              <a:gd name="connsiteX12" fmla="*/ 0 w 12204700"/>
              <a:gd name="connsiteY12" fmla="*/ 215900 h 2785791"/>
              <a:gd name="connsiteX0" fmla="*/ 0 w 12204700"/>
              <a:gd name="connsiteY0" fmla="*/ 241867 h 2811758"/>
              <a:gd name="connsiteX1" fmla="*/ 2501900 w 12204700"/>
              <a:gd name="connsiteY1" fmla="*/ 182859 h 2811758"/>
              <a:gd name="connsiteX2" fmla="*/ 4648200 w 12204700"/>
              <a:gd name="connsiteY2" fmla="*/ 144759 h 2811758"/>
              <a:gd name="connsiteX3" fmla="*/ 6438900 w 12204700"/>
              <a:gd name="connsiteY3" fmla="*/ 386059 h 2811758"/>
              <a:gd name="connsiteX4" fmla="*/ 8686800 w 12204700"/>
              <a:gd name="connsiteY4" fmla="*/ 170158 h 2811758"/>
              <a:gd name="connsiteX5" fmla="*/ 12204700 w 12204700"/>
              <a:gd name="connsiteY5" fmla="*/ 25967 h 2811758"/>
              <a:gd name="connsiteX6" fmla="*/ 12179300 w 12204700"/>
              <a:gd name="connsiteY6" fmla="*/ 2418059 h 2811758"/>
              <a:gd name="connsiteX7" fmla="*/ 9829799 w 12204700"/>
              <a:gd name="connsiteY7" fmla="*/ 2748258 h 2811758"/>
              <a:gd name="connsiteX8" fmla="*/ 7200899 w 12204700"/>
              <a:gd name="connsiteY8" fmla="*/ 2481558 h 2811758"/>
              <a:gd name="connsiteX9" fmla="*/ 4737099 w 12204700"/>
              <a:gd name="connsiteY9" fmla="*/ 2811758 h 2811758"/>
              <a:gd name="connsiteX10" fmla="*/ 2578100 w 12204700"/>
              <a:gd name="connsiteY10" fmla="*/ 2557758 h 2811758"/>
              <a:gd name="connsiteX11" fmla="*/ 0 w 12204700"/>
              <a:gd name="connsiteY11" fmla="*/ 2697459 h 2811758"/>
              <a:gd name="connsiteX12" fmla="*/ 0 w 12204700"/>
              <a:gd name="connsiteY12" fmla="*/ 241867 h 281175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87748"/>
              <a:gd name="connsiteX1" fmla="*/ 2501900 w 12204700"/>
              <a:gd name="connsiteY1" fmla="*/ 182859 h 2887748"/>
              <a:gd name="connsiteX2" fmla="*/ 4648200 w 12204700"/>
              <a:gd name="connsiteY2" fmla="*/ 144759 h 2887748"/>
              <a:gd name="connsiteX3" fmla="*/ 6438900 w 12204700"/>
              <a:gd name="connsiteY3" fmla="*/ 386059 h 2887748"/>
              <a:gd name="connsiteX4" fmla="*/ 8686800 w 12204700"/>
              <a:gd name="connsiteY4" fmla="*/ 170158 h 2887748"/>
              <a:gd name="connsiteX5" fmla="*/ 12204700 w 12204700"/>
              <a:gd name="connsiteY5" fmla="*/ 25967 h 2887748"/>
              <a:gd name="connsiteX6" fmla="*/ 12179300 w 12204700"/>
              <a:gd name="connsiteY6" fmla="*/ 2418059 h 2887748"/>
              <a:gd name="connsiteX7" fmla="*/ 9829799 w 12204700"/>
              <a:gd name="connsiteY7" fmla="*/ 2748258 h 2887748"/>
              <a:gd name="connsiteX8" fmla="*/ 7213599 w 12204700"/>
              <a:gd name="connsiteY8" fmla="*/ 2887748 h 2887748"/>
              <a:gd name="connsiteX9" fmla="*/ 4737099 w 12204700"/>
              <a:gd name="connsiteY9" fmla="*/ 2811758 h 2887748"/>
              <a:gd name="connsiteX10" fmla="*/ 2578100 w 12204700"/>
              <a:gd name="connsiteY10" fmla="*/ 2557758 h 2887748"/>
              <a:gd name="connsiteX11" fmla="*/ 0 w 12204700"/>
              <a:gd name="connsiteY11" fmla="*/ 2697459 h 2887748"/>
              <a:gd name="connsiteX12" fmla="*/ 0 w 12204700"/>
              <a:gd name="connsiteY12" fmla="*/ 241867 h 2887748"/>
              <a:gd name="connsiteX0" fmla="*/ 0 w 12204700"/>
              <a:gd name="connsiteY0" fmla="*/ 241867 h 2892240"/>
              <a:gd name="connsiteX1" fmla="*/ 2501900 w 12204700"/>
              <a:gd name="connsiteY1" fmla="*/ 182859 h 2892240"/>
              <a:gd name="connsiteX2" fmla="*/ 4648200 w 12204700"/>
              <a:gd name="connsiteY2" fmla="*/ 144759 h 2892240"/>
              <a:gd name="connsiteX3" fmla="*/ 6438900 w 12204700"/>
              <a:gd name="connsiteY3" fmla="*/ 386059 h 2892240"/>
              <a:gd name="connsiteX4" fmla="*/ 8686800 w 12204700"/>
              <a:gd name="connsiteY4" fmla="*/ 170158 h 2892240"/>
              <a:gd name="connsiteX5" fmla="*/ 12204700 w 12204700"/>
              <a:gd name="connsiteY5" fmla="*/ 25967 h 2892240"/>
              <a:gd name="connsiteX6" fmla="*/ 12179300 w 12204700"/>
              <a:gd name="connsiteY6" fmla="*/ 2418059 h 2892240"/>
              <a:gd name="connsiteX7" fmla="*/ 9829799 w 12204700"/>
              <a:gd name="connsiteY7" fmla="*/ 2748258 h 2892240"/>
              <a:gd name="connsiteX8" fmla="*/ 7213599 w 12204700"/>
              <a:gd name="connsiteY8" fmla="*/ 2887748 h 2892240"/>
              <a:gd name="connsiteX9" fmla="*/ 4737099 w 12204700"/>
              <a:gd name="connsiteY9" fmla="*/ 2811758 h 2892240"/>
              <a:gd name="connsiteX10" fmla="*/ 2578100 w 12204700"/>
              <a:gd name="connsiteY10" fmla="*/ 2557758 h 2892240"/>
              <a:gd name="connsiteX11" fmla="*/ 0 w 12204700"/>
              <a:gd name="connsiteY11" fmla="*/ 2697459 h 2892240"/>
              <a:gd name="connsiteX12" fmla="*/ 0 w 12204700"/>
              <a:gd name="connsiteY12" fmla="*/ 241867 h 2892240"/>
              <a:gd name="connsiteX0" fmla="*/ 0 w 12204700"/>
              <a:gd name="connsiteY0" fmla="*/ 241867 h 2811757"/>
              <a:gd name="connsiteX1" fmla="*/ 2501900 w 12204700"/>
              <a:gd name="connsiteY1" fmla="*/ 182859 h 2811757"/>
              <a:gd name="connsiteX2" fmla="*/ 4648200 w 12204700"/>
              <a:gd name="connsiteY2" fmla="*/ 144759 h 2811757"/>
              <a:gd name="connsiteX3" fmla="*/ 6438900 w 12204700"/>
              <a:gd name="connsiteY3" fmla="*/ 386059 h 2811757"/>
              <a:gd name="connsiteX4" fmla="*/ 8686800 w 12204700"/>
              <a:gd name="connsiteY4" fmla="*/ 170158 h 2811757"/>
              <a:gd name="connsiteX5" fmla="*/ 12204700 w 12204700"/>
              <a:gd name="connsiteY5" fmla="*/ 25967 h 2811757"/>
              <a:gd name="connsiteX6" fmla="*/ 12179300 w 12204700"/>
              <a:gd name="connsiteY6" fmla="*/ 2418059 h 2811757"/>
              <a:gd name="connsiteX7" fmla="*/ 9829799 w 12204700"/>
              <a:gd name="connsiteY7" fmla="*/ 2748258 h 2811757"/>
              <a:gd name="connsiteX8" fmla="*/ 7302499 w 12204700"/>
              <a:gd name="connsiteY8" fmla="*/ 2590917 h 2811757"/>
              <a:gd name="connsiteX9" fmla="*/ 4737099 w 12204700"/>
              <a:gd name="connsiteY9" fmla="*/ 2811758 h 2811757"/>
              <a:gd name="connsiteX10" fmla="*/ 2578100 w 12204700"/>
              <a:gd name="connsiteY10" fmla="*/ 2557758 h 2811757"/>
              <a:gd name="connsiteX11" fmla="*/ 0 w 12204700"/>
              <a:gd name="connsiteY11" fmla="*/ 2697459 h 2811757"/>
              <a:gd name="connsiteX12" fmla="*/ 0 w 12204700"/>
              <a:gd name="connsiteY12" fmla="*/ 241867 h 2811757"/>
              <a:gd name="connsiteX0" fmla="*/ 0 w 12204700"/>
              <a:gd name="connsiteY0" fmla="*/ 409472 h 2979364"/>
              <a:gd name="connsiteX1" fmla="*/ 2501900 w 12204700"/>
              <a:gd name="connsiteY1" fmla="*/ 350464 h 2979364"/>
              <a:gd name="connsiteX2" fmla="*/ 4648200 w 12204700"/>
              <a:gd name="connsiteY2" fmla="*/ 312364 h 2979364"/>
              <a:gd name="connsiteX3" fmla="*/ 6438900 w 12204700"/>
              <a:gd name="connsiteY3" fmla="*/ 553664 h 2979364"/>
              <a:gd name="connsiteX4" fmla="*/ 8686800 w 12204700"/>
              <a:gd name="connsiteY4" fmla="*/ 337763 h 2979364"/>
              <a:gd name="connsiteX5" fmla="*/ 10083799 w 12204700"/>
              <a:gd name="connsiteY5" fmla="*/ 163167 h 2979364"/>
              <a:gd name="connsiteX6" fmla="*/ 12204700 w 12204700"/>
              <a:gd name="connsiteY6" fmla="*/ 193572 h 2979364"/>
              <a:gd name="connsiteX7" fmla="*/ 12179300 w 12204700"/>
              <a:gd name="connsiteY7" fmla="*/ 2585664 h 2979364"/>
              <a:gd name="connsiteX8" fmla="*/ 9829799 w 12204700"/>
              <a:gd name="connsiteY8" fmla="*/ 2915863 h 2979364"/>
              <a:gd name="connsiteX9" fmla="*/ 7302499 w 12204700"/>
              <a:gd name="connsiteY9" fmla="*/ 2758522 h 2979364"/>
              <a:gd name="connsiteX10" fmla="*/ 4737099 w 12204700"/>
              <a:gd name="connsiteY10" fmla="*/ 2979363 h 2979364"/>
              <a:gd name="connsiteX11" fmla="*/ 2578100 w 12204700"/>
              <a:gd name="connsiteY11" fmla="*/ 2725363 h 2979364"/>
              <a:gd name="connsiteX12" fmla="*/ 0 w 12204700"/>
              <a:gd name="connsiteY12" fmla="*/ 2865064 h 2979364"/>
              <a:gd name="connsiteX13" fmla="*/ 0 w 12204700"/>
              <a:gd name="connsiteY13" fmla="*/ 409472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438900 w 12204700"/>
              <a:gd name="connsiteY3" fmla="*/ 553665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7302499 w 12204700"/>
              <a:gd name="connsiteY9" fmla="*/ 2758523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2979364"/>
              <a:gd name="connsiteX1" fmla="*/ 2501900 w 12204700"/>
              <a:gd name="connsiteY1" fmla="*/ 350465 h 2979364"/>
              <a:gd name="connsiteX2" fmla="*/ 4648200 w 12204700"/>
              <a:gd name="connsiteY2" fmla="*/ 312365 h 2979364"/>
              <a:gd name="connsiteX3" fmla="*/ 6057900 w 12204700"/>
              <a:gd name="connsiteY3" fmla="*/ 491174 h 2979364"/>
              <a:gd name="connsiteX4" fmla="*/ 8178800 w 12204700"/>
              <a:gd name="connsiteY4" fmla="*/ 275274 h 2979364"/>
              <a:gd name="connsiteX5" fmla="*/ 10083799 w 12204700"/>
              <a:gd name="connsiteY5" fmla="*/ 163168 h 2979364"/>
              <a:gd name="connsiteX6" fmla="*/ 12204700 w 12204700"/>
              <a:gd name="connsiteY6" fmla="*/ 193573 h 2979364"/>
              <a:gd name="connsiteX7" fmla="*/ 12179300 w 12204700"/>
              <a:gd name="connsiteY7" fmla="*/ 2585665 h 2979364"/>
              <a:gd name="connsiteX8" fmla="*/ 9829799 w 12204700"/>
              <a:gd name="connsiteY8" fmla="*/ 2915864 h 2979364"/>
              <a:gd name="connsiteX9" fmla="*/ 6222999 w 12204700"/>
              <a:gd name="connsiteY9" fmla="*/ 2836637 h 2979364"/>
              <a:gd name="connsiteX10" fmla="*/ 4737099 w 12204700"/>
              <a:gd name="connsiteY10" fmla="*/ 2979364 h 2979364"/>
              <a:gd name="connsiteX11" fmla="*/ 2578100 w 12204700"/>
              <a:gd name="connsiteY11" fmla="*/ 2725364 h 2979364"/>
              <a:gd name="connsiteX12" fmla="*/ 0 w 12204700"/>
              <a:gd name="connsiteY12" fmla="*/ 2865065 h 2979364"/>
              <a:gd name="connsiteX13" fmla="*/ 0 w 12204700"/>
              <a:gd name="connsiteY13" fmla="*/ 409473 h 2979364"/>
              <a:gd name="connsiteX0" fmla="*/ 0 w 12204700"/>
              <a:gd name="connsiteY0" fmla="*/ 409473 h 3030449"/>
              <a:gd name="connsiteX1" fmla="*/ 2501900 w 12204700"/>
              <a:gd name="connsiteY1" fmla="*/ 350465 h 3030449"/>
              <a:gd name="connsiteX2" fmla="*/ 4648200 w 12204700"/>
              <a:gd name="connsiteY2" fmla="*/ 312365 h 3030449"/>
              <a:gd name="connsiteX3" fmla="*/ 6057900 w 12204700"/>
              <a:gd name="connsiteY3" fmla="*/ 491174 h 3030449"/>
              <a:gd name="connsiteX4" fmla="*/ 8178800 w 12204700"/>
              <a:gd name="connsiteY4" fmla="*/ 275274 h 3030449"/>
              <a:gd name="connsiteX5" fmla="*/ 10083799 w 12204700"/>
              <a:gd name="connsiteY5" fmla="*/ 163168 h 3030449"/>
              <a:gd name="connsiteX6" fmla="*/ 12204700 w 12204700"/>
              <a:gd name="connsiteY6" fmla="*/ 193573 h 3030449"/>
              <a:gd name="connsiteX7" fmla="*/ 12179300 w 12204700"/>
              <a:gd name="connsiteY7" fmla="*/ 2585665 h 3030449"/>
              <a:gd name="connsiteX8" fmla="*/ 8293099 w 12204700"/>
              <a:gd name="connsiteY8" fmla="*/ 3025223 h 3030449"/>
              <a:gd name="connsiteX9" fmla="*/ 6222999 w 12204700"/>
              <a:gd name="connsiteY9" fmla="*/ 2836637 h 3030449"/>
              <a:gd name="connsiteX10" fmla="*/ 4737099 w 12204700"/>
              <a:gd name="connsiteY10" fmla="*/ 2979364 h 3030449"/>
              <a:gd name="connsiteX11" fmla="*/ 2578100 w 12204700"/>
              <a:gd name="connsiteY11" fmla="*/ 2725364 h 3030449"/>
              <a:gd name="connsiteX12" fmla="*/ 0 w 12204700"/>
              <a:gd name="connsiteY12" fmla="*/ 2865065 h 3030449"/>
              <a:gd name="connsiteX13" fmla="*/ 0 w 12204700"/>
              <a:gd name="connsiteY13" fmla="*/ 409473 h 3030449"/>
              <a:gd name="connsiteX0" fmla="*/ 0 w 12204700"/>
              <a:gd name="connsiteY0" fmla="*/ 409473 h 3025410"/>
              <a:gd name="connsiteX1" fmla="*/ 2501900 w 12204700"/>
              <a:gd name="connsiteY1" fmla="*/ 350465 h 3025410"/>
              <a:gd name="connsiteX2" fmla="*/ 4648200 w 12204700"/>
              <a:gd name="connsiteY2" fmla="*/ 312365 h 3025410"/>
              <a:gd name="connsiteX3" fmla="*/ 6057900 w 12204700"/>
              <a:gd name="connsiteY3" fmla="*/ 491174 h 3025410"/>
              <a:gd name="connsiteX4" fmla="*/ 8178800 w 12204700"/>
              <a:gd name="connsiteY4" fmla="*/ 275274 h 3025410"/>
              <a:gd name="connsiteX5" fmla="*/ 10083799 w 12204700"/>
              <a:gd name="connsiteY5" fmla="*/ 163168 h 3025410"/>
              <a:gd name="connsiteX6" fmla="*/ 12204700 w 12204700"/>
              <a:gd name="connsiteY6" fmla="*/ 193573 h 3025410"/>
              <a:gd name="connsiteX7" fmla="*/ 12179300 w 12204700"/>
              <a:gd name="connsiteY7" fmla="*/ 2585665 h 3025410"/>
              <a:gd name="connsiteX8" fmla="*/ 10286999 w 12204700"/>
              <a:gd name="connsiteY8" fmla="*/ 2865891 h 3025410"/>
              <a:gd name="connsiteX9" fmla="*/ 8293099 w 12204700"/>
              <a:gd name="connsiteY9" fmla="*/ 3025223 h 3025410"/>
              <a:gd name="connsiteX10" fmla="*/ 6222999 w 12204700"/>
              <a:gd name="connsiteY10" fmla="*/ 2836637 h 3025410"/>
              <a:gd name="connsiteX11" fmla="*/ 4737099 w 12204700"/>
              <a:gd name="connsiteY11" fmla="*/ 2979364 h 3025410"/>
              <a:gd name="connsiteX12" fmla="*/ 2578100 w 12204700"/>
              <a:gd name="connsiteY12" fmla="*/ 2725364 h 3025410"/>
              <a:gd name="connsiteX13" fmla="*/ 0 w 12204700"/>
              <a:gd name="connsiteY13" fmla="*/ 2865065 h 3025410"/>
              <a:gd name="connsiteX14" fmla="*/ 0 w 12204700"/>
              <a:gd name="connsiteY14" fmla="*/ 409473 h 3025410"/>
              <a:gd name="connsiteX0" fmla="*/ 0 w 12204700"/>
              <a:gd name="connsiteY0" fmla="*/ 409473 h 3112179"/>
              <a:gd name="connsiteX1" fmla="*/ 2501900 w 12204700"/>
              <a:gd name="connsiteY1" fmla="*/ 350465 h 3112179"/>
              <a:gd name="connsiteX2" fmla="*/ 4648200 w 12204700"/>
              <a:gd name="connsiteY2" fmla="*/ 312365 h 3112179"/>
              <a:gd name="connsiteX3" fmla="*/ 6057900 w 12204700"/>
              <a:gd name="connsiteY3" fmla="*/ 491174 h 3112179"/>
              <a:gd name="connsiteX4" fmla="*/ 8178800 w 12204700"/>
              <a:gd name="connsiteY4" fmla="*/ 275274 h 3112179"/>
              <a:gd name="connsiteX5" fmla="*/ 10083799 w 12204700"/>
              <a:gd name="connsiteY5" fmla="*/ 163168 h 3112179"/>
              <a:gd name="connsiteX6" fmla="*/ 12204700 w 12204700"/>
              <a:gd name="connsiteY6" fmla="*/ 193573 h 3112179"/>
              <a:gd name="connsiteX7" fmla="*/ 12179300 w 12204700"/>
              <a:gd name="connsiteY7" fmla="*/ 2585665 h 3112179"/>
              <a:gd name="connsiteX8" fmla="*/ 10706099 w 12204700"/>
              <a:gd name="connsiteY8" fmla="*/ 3084609 h 3112179"/>
              <a:gd name="connsiteX9" fmla="*/ 8293099 w 12204700"/>
              <a:gd name="connsiteY9" fmla="*/ 3025223 h 3112179"/>
              <a:gd name="connsiteX10" fmla="*/ 6222999 w 12204700"/>
              <a:gd name="connsiteY10" fmla="*/ 2836637 h 3112179"/>
              <a:gd name="connsiteX11" fmla="*/ 4737099 w 12204700"/>
              <a:gd name="connsiteY11" fmla="*/ 2979364 h 3112179"/>
              <a:gd name="connsiteX12" fmla="*/ 2578100 w 12204700"/>
              <a:gd name="connsiteY12" fmla="*/ 2725364 h 3112179"/>
              <a:gd name="connsiteX13" fmla="*/ 0 w 12204700"/>
              <a:gd name="connsiteY13" fmla="*/ 2865065 h 3112179"/>
              <a:gd name="connsiteX14" fmla="*/ 0 w 12204700"/>
              <a:gd name="connsiteY14" fmla="*/ 409473 h 311217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084609"/>
              <a:gd name="connsiteX1" fmla="*/ 2501900 w 12204700"/>
              <a:gd name="connsiteY1" fmla="*/ 350465 h 3084609"/>
              <a:gd name="connsiteX2" fmla="*/ 4648200 w 12204700"/>
              <a:gd name="connsiteY2" fmla="*/ 312365 h 3084609"/>
              <a:gd name="connsiteX3" fmla="*/ 6057900 w 12204700"/>
              <a:gd name="connsiteY3" fmla="*/ 491174 h 3084609"/>
              <a:gd name="connsiteX4" fmla="*/ 8178800 w 12204700"/>
              <a:gd name="connsiteY4" fmla="*/ 275274 h 3084609"/>
              <a:gd name="connsiteX5" fmla="*/ 10083799 w 12204700"/>
              <a:gd name="connsiteY5" fmla="*/ 163168 h 3084609"/>
              <a:gd name="connsiteX6" fmla="*/ 12204700 w 12204700"/>
              <a:gd name="connsiteY6" fmla="*/ 193573 h 3084609"/>
              <a:gd name="connsiteX7" fmla="*/ 12179300 w 12204700"/>
              <a:gd name="connsiteY7" fmla="*/ 2585665 h 3084609"/>
              <a:gd name="connsiteX8" fmla="*/ 10706099 w 12204700"/>
              <a:gd name="connsiteY8" fmla="*/ 3084609 h 3084609"/>
              <a:gd name="connsiteX9" fmla="*/ 8293099 w 12204700"/>
              <a:gd name="connsiteY9" fmla="*/ 3025223 h 3084609"/>
              <a:gd name="connsiteX10" fmla="*/ 6222999 w 12204700"/>
              <a:gd name="connsiteY10" fmla="*/ 2836637 h 3084609"/>
              <a:gd name="connsiteX11" fmla="*/ 4737099 w 12204700"/>
              <a:gd name="connsiteY11" fmla="*/ 2979364 h 3084609"/>
              <a:gd name="connsiteX12" fmla="*/ 2578100 w 12204700"/>
              <a:gd name="connsiteY12" fmla="*/ 2725364 h 3084609"/>
              <a:gd name="connsiteX13" fmla="*/ 0 w 12204700"/>
              <a:gd name="connsiteY13" fmla="*/ 2865065 h 3084609"/>
              <a:gd name="connsiteX14" fmla="*/ 0 w 12204700"/>
              <a:gd name="connsiteY14" fmla="*/ 409473 h 3084609"/>
              <a:gd name="connsiteX0" fmla="*/ 0 w 12204700"/>
              <a:gd name="connsiteY0" fmla="*/ 409473 h 3113367"/>
              <a:gd name="connsiteX1" fmla="*/ 2501900 w 12204700"/>
              <a:gd name="connsiteY1" fmla="*/ 350465 h 3113367"/>
              <a:gd name="connsiteX2" fmla="*/ 4648200 w 12204700"/>
              <a:gd name="connsiteY2" fmla="*/ 312365 h 3113367"/>
              <a:gd name="connsiteX3" fmla="*/ 6057900 w 12204700"/>
              <a:gd name="connsiteY3" fmla="*/ 491174 h 3113367"/>
              <a:gd name="connsiteX4" fmla="*/ 8178800 w 12204700"/>
              <a:gd name="connsiteY4" fmla="*/ 275274 h 3113367"/>
              <a:gd name="connsiteX5" fmla="*/ 10083799 w 12204700"/>
              <a:gd name="connsiteY5" fmla="*/ 163168 h 3113367"/>
              <a:gd name="connsiteX6" fmla="*/ 12204700 w 12204700"/>
              <a:gd name="connsiteY6" fmla="*/ 193573 h 3113367"/>
              <a:gd name="connsiteX7" fmla="*/ 12179300 w 12204700"/>
              <a:gd name="connsiteY7" fmla="*/ 2585665 h 3113367"/>
              <a:gd name="connsiteX8" fmla="*/ 10706099 w 12204700"/>
              <a:gd name="connsiteY8" fmla="*/ 3084609 h 3113367"/>
              <a:gd name="connsiteX9" fmla="*/ 8293099 w 12204700"/>
              <a:gd name="connsiteY9" fmla="*/ 3025223 h 3113367"/>
              <a:gd name="connsiteX10" fmla="*/ 6222999 w 12204700"/>
              <a:gd name="connsiteY10" fmla="*/ 2836637 h 3113367"/>
              <a:gd name="connsiteX11" fmla="*/ 4737099 w 12204700"/>
              <a:gd name="connsiteY11" fmla="*/ 2979364 h 3113367"/>
              <a:gd name="connsiteX12" fmla="*/ 2578100 w 12204700"/>
              <a:gd name="connsiteY12" fmla="*/ 2725364 h 3113367"/>
              <a:gd name="connsiteX13" fmla="*/ 0 w 12204700"/>
              <a:gd name="connsiteY13" fmla="*/ 2865065 h 3113367"/>
              <a:gd name="connsiteX14" fmla="*/ 0 w 12204700"/>
              <a:gd name="connsiteY14" fmla="*/ 409473 h 3113367"/>
              <a:gd name="connsiteX0" fmla="*/ 0 w 12204700"/>
              <a:gd name="connsiteY0" fmla="*/ 355307 h 3059201"/>
              <a:gd name="connsiteX1" fmla="*/ 2501900 w 12204700"/>
              <a:gd name="connsiteY1" fmla="*/ 296299 h 3059201"/>
              <a:gd name="connsiteX2" fmla="*/ 4648200 w 12204700"/>
              <a:gd name="connsiteY2" fmla="*/ 258199 h 3059201"/>
              <a:gd name="connsiteX3" fmla="*/ 6057900 w 12204700"/>
              <a:gd name="connsiteY3" fmla="*/ 437008 h 3059201"/>
              <a:gd name="connsiteX4" fmla="*/ 8178800 w 12204700"/>
              <a:gd name="connsiteY4" fmla="*/ 221108 h 3059201"/>
              <a:gd name="connsiteX5" fmla="*/ 10096499 w 12204700"/>
              <a:gd name="connsiteY5" fmla="*/ 358965 h 3059201"/>
              <a:gd name="connsiteX6" fmla="*/ 12204700 w 12204700"/>
              <a:gd name="connsiteY6" fmla="*/ 139407 h 3059201"/>
              <a:gd name="connsiteX7" fmla="*/ 12179300 w 12204700"/>
              <a:gd name="connsiteY7" fmla="*/ 2531499 h 3059201"/>
              <a:gd name="connsiteX8" fmla="*/ 10706099 w 12204700"/>
              <a:gd name="connsiteY8" fmla="*/ 3030443 h 3059201"/>
              <a:gd name="connsiteX9" fmla="*/ 8293099 w 12204700"/>
              <a:gd name="connsiteY9" fmla="*/ 2971057 h 3059201"/>
              <a:gd name="connsiteX10" fmla="*/ 6222999 w 12204700"/>
              <a:gd name="connsiteY10" fmla="*/ 2782471 h 3059201"/>
              <a:gd name="connsiteX11" fmla="*/ 4737099 w 12204700"/>
              <a:gd name="connsiteY11" fmla="*/ 2925198 h 3059201"/>
              <a:gd name="connsiteX12" fmla="*/ 2578100 w 12204700"/>
              <a:gd name="connsiteY12" fmla="*/ 2671198 h 3059201"/>
              <a:gd name="connsiteX13" fmla="*/ 0 w 12204700"/>
              <a:gd name="connsiteY13" fmla="*/ 2810899 h 3059201"/>
              <a:gd name="connsiteX14" fmla="*/ 0 w 12204700"/>
              <a:gd name="connsiteY14" fmla="*/ 355307 h 3059201"/>
              <a:gd name="connsiteX0" fmla="*/ 68 w 12204768"/>
              <a:gd name="connsiteY0" fmla="*/ 355307 h 3059201"/>
              <a:gd name="connsiteX1" fmla="*/ 2501968 w 12204768"/>
              <a:gd name="connsiteY1" fmla="*/ 296299 h 3059201"/>
              <a:gd name="connsiteX2" fmla="*/ 4648268 w 12204768"/>
              <a:gd name="connsiteY2" fmla="*/ 258199 h 3059201"/>
              <a:gd name="connsiteX3" fmla="*/ 6057968 w 12204768"/>
              <a:gd name="connsiteY3" fmla="*/ 437008 h 3059201"/>
              <a:gd name="connsiteX4" fmla="*/ 8178868 w 12204768"/>
              <a:gd name="connsiteY4" fmla="*/ 221108 h 3059201"/>
              <a:gd name="connsiteX5" fmla="*/ 10096567 w 12204768"/>
              <a:gd name="connsiteY5" fmla="*/ 358965 h 3059201"/>
              <a:gd name="connsiteX6" fmla="*/ 12204768 w 12204768"/>
              <a:gd name="connsiteY6" fmla="*/ 139407 h 3059201"/>
              <a:gd name="connsiteX7" fmla="*/ 12179368 w 12204768"/>
              <a:gd name="connsiteY7" fmla="*/ 2531499 h 3059201"/>
              <a:gd name="connsiteX8" fmla="*/ 10706167 w 12204768"/>
              <a:gd name="connsiteY8" fmla="*/ 3030443 h 3059201"/>
              <a:gd name="connsiteX9" fmla="*/ 8293167 w 12204768"/>
              <a:gd name="connsiteY9" fmla="*/ 2971057 h 3059201"/>
              <a:gd name="connsiteX10" fmla="*/ 6223067 w 12204768"/>
              <a:gd name="connsiteY10" fmla="*/ 2782471 h 3059201"/>
              <a:gd name="connsiteX11" fmla="*/ 4737167 w 12204768"/>
              <a:gd name="connsiteY11" fmla="*/ 2925198 h 3059201"/>
              <a:gd name="connsiteX12" fmla="*/ 2578168 w 12204768"/>
              <a:gd name="connsiteY12" fmla="*/ 2671198 h 3059201"/>
              <a:gd name="connsiteX13" fmla="*/ 68 w 12204768"/>
              <a:gd name="connsiteY13" fmla="*/ 2810899 h 3059201"/>
              <a:gd name="connsiteX14" fmla="*/ 68 w 12204768"/>
              <a:gd name="connsiteY14" fmla="*/ 355307 h 3059201"/>
              <a:gd name="connsiteX0" fmla="*/ 437458 w 12642158"/>
              <a:gd name="connsiteY0" fmla="*/ 355307 h 3059201"/>
              <a:gd name="connsiteX1" fmla="*/ 2939358 w 12642158"/>
              <a:gd name="connsiteY1" fmla="*/ 296299 h 3059201"/>
              <a:gd name="connsiteX2" fmla="*/ 5085658 w 12642158"/>
              <a:gd name="connsiteY2" fmla="*/ 258199 h 3059201"/>
              <a:gd name="connsiteX3" fmla="*/ 6495358 w 12642158"/>
              <a:gd name="connsiteY3" fmla="*/ 437008 h 3059201"/>
              <a:gd name="connsiteX4" fmla="*/ 8616258 w 12642158"/>
              <a:gd name="connsiteY4" fmla="*/ 221108 h 3059201"/>
              <a:gd name="connsiteX5" fmla="*/ 10533957 w 12642158"/>
              <a:gd name="connsiteY5" fmla="*/ 358965 h 3059201"/>
              <a:gd name="connsiteX6" fmla="*/ 12642158 w 12642158"/>
              <a:gd name="connsiteY6" fmla="*/ 139407 h 3059201"/>
              <a:gd name="connsiteX7" fmla="*/ 12616758 w 12642158"/>
              <a:gd name="connsiteY7" fmla="*/ 2531499 h 3059201"/>
              <a:gd name="connsiteX8" fmla="*/ 11143557 w 12642158"/>
              <a:gd name="connsiteY8" fmla="*/ 3030443 h 3059201"/>
              <a:gd name="connsiteX9" fmla="*/ 8730557 w 12642158"/>
              <a:gd name="connsiteY9" fmla="*/ 2971057 h 3059201"/>
              <a:gd name="connsiteX10" fmla="*/ 6660457 w 12642158"/>
              <a:gd name="connsiteY10" fmla="*/ 2782471 h 3059201"/>
              <a:gd name="connsiteX11" fmla="*/ 5174557 w 12642158"/>
              <a:gd name="connsiteY11" fmla="*/ 2925198 h 3059201"/>
              <a:gd name="connsiteX12" fmla="*/ 3015558 w 12642158"/>
              <a:gd name="connsiteY12" fmla="*/ 2671198 h 3059201"/>
              <a:gd name="connsiteX13" fmla="*/ 437458 w 12642158"/>
              <a:gd name="connsiteY13" fmla="*/ 2810899 h 3059201"/>
              <a:gd name="connsiteX14" fmla="*/ 437458 w 12642158"/>
              <a:gd name="connsiteY14" fmla="*/ 355307 h 3059201"/>
              <a:gd name="connsiteX0" fmla="*/ 437458 w 12642164"/>
              <a:gd name="connsiteY0" fmla="*/ 545655 h 3249549"/>
              <a:gd name="connsiteX1" fmla="*/ 2939358 w 12642164"/>
              <a:gd name="connsiteY1" fmla="*/ 486647 h 3249549"/>
              <a:gd name="connsiteX2" fmla="*/ 5085658 w 12642164"/>
              <a:gd name="connsiteY2" fmla="*/ 448547 h 3249549"/>
              <a:gd name="connsiteX3" fmla="*/ 6495358 w 12642164"/>
              <a:gd name="connsiteY3" fmla="*/ 627356 h 3249549"/>
              <a:gd name="connsiteX4" fmla="*/ 8616258 w 12642164"/>
              <a:gd name="connsiteY4" fmla="*/ 411456 h 3249549"/>
              <a:gd name="connsiteX5" fmla="*/ 10533957 w 12642164"/>
              <a:gd name="connsiteY5" fmla="*/ 549313 h 3249549"/>
              <a:gd name="connsiteX6" fmla="*/ 12642158 w 12642164"/>
              <a:gd name="connsiteY6" fmla="*/ 329755 h 3249549"/>
              <a:gd name="connsiteX7" fmla="*/ 12616758 w 12642164"/>
              <a:gd name="connsiteY7" fmla="*/ 2721847 h 3249549"/>
              <a:gd name="connsiteX8" fmla="*/ 11143557 w 12642164"/>
              <a:gd name="connsiteY8" fmla="*/ 3220791 h 3249549"/>
              <a:gd name="connsiteX9" fmla="*/ 8730557 w 12642164"/>
              <a:gd name="connsiteY9" fmla="*/ 3161405 h 3249549"/>
              <a:gd name="connsiteX10" fmla="*/ 6660457 w 12642164"/>
              <a:gd name="connsiteY10" fmla="*/ 2972819 h 3249549"/>
              <a:gd name="connsiteX11" fmla="*/ 5174557 w 12642164"/>
              <a:gd name="connsiteY11" fmla="*/ 3115546 h 3249549"/>
              <a:gd name="connsiteX12" fmla="*/ 3015558 w 12642164"/>
              <a:gd name="connsiteY12" fmla="*/ 2861546 h 3249549"/>
              <a:gd name="connsiteX13" fmla="*/ 437458 w 12642164"/>
              <a:gd name="connsiteY13" fmla="*/ 3001247 h 3249549"/>
              <a:gd name="connsiteX14" fmla="*/ 437458 w 12642164"/>
              <a:gd name="connsiteY14" fmla="*/ 545655 h 3249549"/>
              <a:gd name="connsiteX0" fmla="*/ 437458 w 12791000"/>
              <a:gd name="connsiteY0" fmla="*/ 337796 h 3040501"/>
              <a:gd name="connsiteX1" fmla="*/ 2939358 w 12791000"/>
              <a:gd name="connsiteY1" fmla="*/ 278788 h 3040501"/>
              <a:gd name="connsiteX2" fmla="*/ 5085658 w 12791000"/>
              <a:gd name="connsiteY2" fmla="*/ 240688 h 3040501"/>
              <a:gd name="connsiteX3" fmla="*/ 6495358 w 12791000"/>
              <a:gd name="connsiteY3" fmla="*/ 419497 h 3040501"/>
              <a:gd name="connsiteX4" fmla="*/ 8616258 w 12791000"/>
              <a:gd name="connsiteY4" fmla="*/ 203597 h 3040501"/>
              <a:gd name="connsiteX5" fmla="*/ 10533957 w 12791000"/>
              <a:gd name="connsiteY5" fmla="*/ 341454 h 3040501"/>
              <a:gd name="connsiteX6" fmla="*/ 12642158 w 12791000"/>
              <a:gd name="connsiteY6" fmla="*/ 121896 h 3040501"/>
              <a:gd name="connsiteX7" fmla="*/ 12616755 w 12791000"/>
              <a:gd name="connsiteY7" fmla="*/ 2513988 h 3040501"/>
              <a:gd name="connsiteX8" fmla="*/ 11143557 w 12791000"/>
              <a:gd name="connsiteY8" fmla="*/ 3012932 h 3040501"/>
              <a:gd name="connsiteX9" fmla="*/ 8730557 w 12791000"/>
              <a:gd name="connsiteY9" fmla="*/ 2953546 h 3040501"/>
              <a:gd name="connsiteX10" fmla="*/ 6660457 w 12791000"/>
              <a:gd name="connsiteY10" fmla="*/ 2764960 h 3040501"/>
              <a:gd name="connsiteX11" fmla="*/ 5174557 w 12791000"/>
              <a:gd name="connsiteY11" fmla="*/ 2907687 h 3040501"/>
              <a:gd name="connsiteX12" fmla="*/ 3015558 w 12791000"/>
              <a:gd name="connsiteY12" fmla="*/ 2653687 h 3040501"/>
              <a:gd name="connsiteX13" fmla="*/ 437458 w 12791000"/>
              <a:gd name="connsiteY13" fmla="*/ 2793388 h 3040501"/>
              <a:gd name="connsiteX14" fmla="*/ 437458 w 12791000"/>
              <a:gd name="connsiteY14" fmla="*/ 337796 h 3040501"/>
              <a:gd name="connsiteX0" fmla="*/ 437458 w 12880348"/>
              <a:gd name="connsiteY0" fmla="*/ 337794 h 3040501"/>
              <a:gd name="connsiteX1" fmla="*/ 2939358 w 12880348"/>
              <a:gd name="connsiteY1" fmla="*/ 278786 h 3040501"/>
              <a:gd name="connsiteX2" fmla="*/ 5085658 w 12880348"/>
              <a:gd name="connsiteY2" fmla="*/ 240686 h 3040501"/>
              <a:gd name="connsiteX3" fmla="*/ 6495358 w 12880348"/>
              <a:gd name="connsiteY3" fmla="*/ 419495 h 3040501"/>
              <a:gd name="connsiteX4" fmla="*/ 8616258 w 12880348"/>
              <a:gd name="connsiteY4" fmla="*/ 203595 h 3040501"/>
              <a:gd name="connsiteX5" fmla="*/ 10533957 w 12880348"/>
              <a:gd name="connsiteY5" fmla="*/ 341452 h 3040501"/>
              <a:gd name="connsiteX6" fmla="*/ 12642158 w 12880348"/>
              <a:gd name="connsiteY6" fmla="*/ 121894 h 3040501"/>
              <a:gd name="connsiteX7" fmla="*/ 12616755 w 12880348"/>
              <a:gd name="connsiteY7" fmla="*/ 2513986 h 3040501"/>
              <a:gd name="connsiteX8" fmla="*/ 11143557 w 12880348"/>
              <a:gd name="connsiteY8" fmla="*/ 3012930 h 3040501"/>
              <a:gd name="connsiteX9" fmla="*/ 8730557 w 12880348"/>
              <a:gd name="connsiteY9" fmla="*/ 2953544 h 3040501"/>
              <a:gd name="connsiteX10" fmla="*/ 6660457 w 12880348"/>
              <a:gd name="connsiteY10" fmla="*/ 2764958 h 3040501"/>
              <a:gd name="connsiteX11" fmla="*/ 5174557 w 12880348"/>
              <a:gd name="connsiteY11" fmla="*/ 2907685 h 3040501"/>
              <a:gd name="connsiteX12" fmla="*/ 3015558 w 12880348"/>
              <a:gd name="connsiteY12" fmla="*/ 2653685 h 3040501"/>
              <a:gd name="connsiteX13" fmla="*/ 437458 w 12880348"/>
              <a:gd name="connsiteY13" fmla="*/ 2793386 h 3040501"/>
              <a:gd name="connsiteX14" fmla="*/ 437458 w 12880348"/>
              <a:gd name="connsiteY14" fmla="*/ 337794 h 3040501"/>
              <a:gd name="connsiteX0" fmla="*/ 669657 w 13112547"/>
              <a:gd name="connsiteY0" fmla="*/ 337794 h 3040499"/>
              <a:gd name="connsiteX1" fmla="*/ 3171557 w 13112547"/>
              <a:gd name="connsiteY1" fmla="*/ 278786 h 3040499"/>
              <a:gd name="connsiteX2" fmla="*/ 5317857 w 13112547"/>
              <a:gd name="connsiteY2" fmla="*/ 240686 h 3040499"/>
              <a:gd name="connsiteX3" fmla="*/ 6727557 w 13112547"/>
              <a:gd name="connsiteY3" fmla="*/ 419495 h 3040499"/>
              <a:gd name="connsiteX4" fmla="*/ 8848457 w 13112547"/>
              <a:gd name="connsiteY4" fmla="*/ 203595 h 3040499"/>
              <a:gd name="connsiteX5" fmla="*/ 10766156 w 13112547"/>
              <a:gd name="connsiteY5" fmla="*/ 341452 h 3040499"/>
              <a:gd name="connsiteX6" fmla="*/ 12874357 w 13112547"/>
              <a:gd name="connsiteY6" fmla="*/ 121894 h 3040499"/>
              <a:gd name="connsiteX7" fmla="*/ 12848954 w 13112547"/>
              <a:gd name="connsiteY7" fmla="*/ 2513986 h 3040499"/>
              <a:gd name="connsiteX8" fmla="*/ 11375756 w 13112547"/>
              <a:gd name="connsiteY8" fmla="*/ 3012930 h 3040499"/>
              <a:gd name="connsiteX9" fmla="*/ 8962756 w 13112547"/>
              <a:gd name="connsiteY9" fmla="*/ 2953544 h 3040499"/>
              <a:gd name="connsiteX10" fmla="*/ 6892656 w 13112547"/>
              <a:gd name="connsiteY10" fmla="*/ 2764958 h 3040499"/>
              <a:gd name="connsiteX11" fmla="*/ 5406756 w 13112547"/>
              <a:gd name="connsiteY11" fmla="*/ 2907685 h 3040499"/>
              <a:gd name="connsiteX12" fmla="*/ 669657 w 13112547"/>
              <a:gd name="connsiteY12" fmla="*/ 2793386 h 3040499"/>
              <a:gd name="connsiteX13" fmla="*/ 669657 w 13112547"/>
              <a:gd name="connsiteY13" fmla="*/ 337794 h 3040499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5317857 w 13112547"/>
              <a:gd name="connsiteY2" fmla="*/ 240686 h 3037083"/>
              <a:gd name="connsiteX3" fmla="*/ 6727557 w 13112547"/>
              <a:gd name="connsiteY3" fmla="*/ 419495 h 3037083"/>
              <a:gd name="connsiteX4" fmla="*/ 8848457 w 13112547"/>
              <a:gd name="connsiteY4" fmla="*/ 203595 h 3037083"/>
              <a:gd name="connsiteX5" fmla="*/ 10766156 w 13112547"/>
              <a:gd name="connsiteY5" fmla="*/ 341452 h 3037083"/>
              <a:gd name="connsiteX6" fmla="*/ 12874357 w 13112547"/>
              <a:gd name="connsiteY6" fmla="*/ 121894 h 3037083"/>
              <a:gd name="connsiteX7" fmla="*/ 12848954 w 13112547"/>
              <a:gd name="connsiteY7" fmla="*/ 2513986 h 3037083"/>
              <a:gd name="connsiteX8" fmla="*/ 11375756 w 13112547"/>
              <a:gd name="connsiteY8" fmla="*/ 3012930 h 3037083"/>
              <a:gd name="connsiteX9" fmla="*/ 8962756 w 13112547"/>
              <a:gd name="connsiteY9" fmla="*/ 2953544 h 3037083"/>
              <a:gd name="connsiteX10" fmla="*/ 5406756 w 13112547"/>
              <a:gd name="connsiteY10" fmla="*/ 2907685 h 3037083"/>
              <a:gd name="connsiteX11" fmla="*/ 669657 w 13112547"/>
              <a:gd name="connsiteY11" fmla="*/ 2793386 h 3037083"/>
              <a:gd name="connsiteX12" fmla="*/ 669657 w 13112547"/>
              <a:gd name="connsiteY12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6727557 w 13112547"/>
              <a:gd name="connsiteY2" fmla="*/ 419495 h 3037083"/>
              <a:gd name="connsiteX3" fmla="*/ 8848457 w 13112547"/>
              <a:gd name="connsiteY3" fmla="*/ 203595 h 3037083"/>
              <a:gd name="connsiteX4" fmla="*/ 10766156 w 13112547"/>
              <a:gd name="connsiteY4" fmla="*/ 341452 h 3037083"/>
              <a:gd name="connsiteX5" fmla="*/ 12874357 w 13112547"/>
              <a:gd name="connsiteY5" fmla="*/ 121894 h 3037083"/>
              <a:gd name="connsiteX6" fmla="*/ 12848954 w 13112547"/>
              <a:gd name="connsiteY6" fmla="*/ 2513986 h 3037083"/>
              <a:gd name="connsiteX7" fmla="*/ 11375756 w 13112547"/>
              <a:gd name="connsiteY7" fmla="*/ 3012930 h 3037083"/>
              <a:gd name="connsiteX8" fmla="*/ 8962756 w 13112547"/>
              <a:gd name="connsiteY8" fmla="*/ 2953544 h 3037083"/>
              <a:gd name="connsiteX9" fmla="*/ 5406756 w 13112547"/>
              <a:gd name="connsiteY9" fmla="*/ 2907685 h 3037083"/>
              <a:gd name="connsiteX10" fmla="*/ 669657 w 13112547"/>
              <a:gd name="connsiteY10" fmla="*/ 2793386 h 3037083"/>
              <a:gd name="connsiteX11" fmla="*/ 669657 w 13112547"/>
              <a:gd name="connsiteY11" fmla="*/ 337794 h 3037083"/>
              <a:gd name="connsiteX0" fmla="*/ 669657 w 13112547"/>
              <a:gd name="connsiteY0" fmla="*/ 337794 h 3037083"/>
              <a:gd name="connsiteX1" fmla="*/ 3171557 w 13112547"/>
              <a:gd name="connsiteY1" fmla="*/ 278786 h 3037083"/>
              <a:gd name="connsiteX2" fmla="*/ 8848457 w 13112547"/>
              <a:gd name="connsiteY2" fmla="*/ 203595 h 3037083"/>
              <a:gd name="connsiteX3" fmla="*/ 10766156 w 13112547"/>
              <a:gd name="connsiteY3" fmla="*/ 341452 h 3037083"/>
              <a:gd name="connsiteX4" fmla="*/ 12874357 w 13112547"/>
              <a:gd name="connsiteY4" fmla="*/ 121894 h 3037083"/>
              <a:gd name="connsiteX5" fmla="*/ 12848954 w 13112547"/>
              <a:gd name="connsiteY5" fmla="*/ 2513986 h 3037083"/>
              <a:gd name="connsiteX6" fmla="*/ 11375756 w 13112547"/>
              <a:gd name="connsiteY6" fmla="*/ 3012930 h 3037083"/>
              <a:gd name="connsiteX7" fmla="*/ 8962756 w 13112547"/>
              <a:gd name="connsiteY7" fmla="*/ 2953544 h 3037083"/>
              <a:gd name="connsiteX8" fmla="*/ 5406756 w 13112547"/>
              <a:gd name="connsiteY8" fmla="*/ 2907685 h 3037083"/>
              <a:gd name="connsiteX9" fmla="*/ 669657 w 13112547"/>
              <a:gd name="connsiteY9" fmla="*/ 2793386 h 3037083"/>
              <a:gd name="connsiteX10" fmla="*/ 669657 w 13112547"/>
              <a:gd name="connsiteY10" fmla="*/ 337794 h 3037083"/>
              <a:gd name="connsiteX0" fmla="*/ 669657 w 13117756"/>
              <a:gd name="connsiteY0" fmla="*/ 365905 h 3065194"/>
              <a:gd name="connsiteX1" fmla="*/ 3171557 w 13117756"/>
              <a:gd name="connsiteY1" fmla="*/ 306897 h 3065194"/>
              <a:gd name="connsiteX2" fmla="*/ 8848457 w 13117756"/>
              <a:gd name="connsiteY2" fmla="*/ 231706 h 3065194"/>
              <a:gd name="connsiteX3" fmla="*/ 10687394 w 13117756"/>
              <a:gd name="connsiteY3" fmla="*/ 255382 h 3065194"/>
              <a:gd name="connsiteX4" fmla="*/ 12874357 w 13117756"/>
              <a:gd name="connsiteY4" fmla="*/ 150005 h 3065194"/>
              <a:gd name="connsiteX5" fmla="*/ 12848954 w 13117756"/>
              <a:gd name="connsiteY5" fmla="*/ 2542097 h 3065194"/>
              <a:gd name="connsiteX6" fmla="*/ 11375756 w 13117756"/>
              <a:gd name="connsiteY6" fmla="*/ 3041041 h 3065194"/>
              <a:gd name="connsiteX7" fmla="*/ 8962756 w 13117756"/>
              <a:gd name="connsiteY7" fmla="*/ 2981655 h 3065194"/>
              <a:gd name="connsiteX8" fmla="*/ 5406756 w 13117756"/>
              <a:gd name="connsiteY8" fmla="*/ 2935796 h 3065194"/>
              <a:gd name="connsiteX9" fmla="*/ 669657 w 13117756"/>
              <a:gd name="connsiteY9" fmla="*/ 2821497 h 3065194"/>
              <a:gd name="connsiteX10" fmla="*/ 669657 w 13117756"/>
              <a:gd name="connsiteY10" fmla="*/ 365905 h 3065194"/>
              <a:gd name="connsiteX0" fmla="*/ 669657 w 13099684"/>
              <a:gd name="connsiteY0" fmla="*/ 335049 h 3034338"/>
              <a:gd name="connsiteX1" fmla="*/ 3171557 w 13099684"/>
              <a:gd name="connsiteY1" fmla="*/ 276041 h 3034338"/>
              <a:gd name="connsiteX2" fmla="*/ 8848457 w 13099684"/>
              <a:gd name="connsiteY2" fmla="*/ 200850 h 3034338"/>
              <a:gd name="connsiteX3" fmla="*/ 10963061 w 13099684"/>
              <a:gd name="connsiteY3" fmla="*/ 351394 h 3034338"/>
              <a:gd name="connsiteX4" fmla="*/ 12874357 w 13099684"/>
              <a:gd name="connsiteY4" fmla="*/ 119149 h 3034338"/>
              <a:gd name="connsiteX5" fmla="*/ 12848954 w 13099684"/>
              <a:gd name="connsiteY5" fmla="*/ 2511241 h 3034338"/>
              <a:gd name="connsiteX6" fmla="*/ 11375756 w 13099684"/>
              <a:gd name="connsiteY6" fmla="*/ 3010185 h 3034338"/>
              <a:gd name="connsiteX7" fmla="*/ 8962756 w 13099684"/>
              <a:gd name="connsiteY7" fmla="*/ 2950799 h 3034338"/>
              <a:gd name="connsiteX8" fmla="*/ 5406756 w 13099684"/>
              <a:gd name="connsiteY8" fmla="*/ 2904940 h 3034338"/>
              <a:gd name="connsiteX9" fmla="*/ 669657 w 13099684"/>
              <a:gd name="connsiteY9" fmla="*/ 2790641 h 3034338"/>
              <a:gd name="connsiteX10" fmla="*/ 669657 w 13099684"/>
              <a:gd name="connsiteY10" fmla="*/ 335049 h 3034338"/>
              <a:gd name="connsiteX0" fmla="*/ 669657 w 13245630"/>
              <a:gd name="connsiteY0" fmla="*/ 373011 h 3072300"/>
              <a:gd name="connsiteX1" fmla="*/ 3171557 w 13245630"/>
              <a:gd name="connsiteY1" fmla="*/ 314003 h 3072300"/>
              <a:gd name="connsiteX2" fmla="*/ 8848457 w 13245630"/>
              <a:gd name="connsiteY2" fmla="*/ 238812 h 3072300"/>
              <a:gd name="connsiteX3" fmla="*/ 12874357 w 13245630"/>
              <a:gd name="connsiteY3" fmla="*/ 157111 h 3072300"/>
              <a:gd name="connsiteX4" fmla="*/ 12848954 w 13245630"/>
              <a:gd name="connsiteY4" fmla="*/ 2549203 h 3072300"/>
              <a:gd name="connsiteX5" fmla="*/ 11375756 w 13245630"/>
              <a:gd name="connsiteY5" fmla="*/ 3048147 h 3072300"/>
              <a:gd name="connsiteX6" fmla="*/ 8962756 w 13245630"/>
              <a:gd name="connsiteY6" fmla="*/ 2988761 h 3072300"/>
              <a:gd name="connsiteX7" fmla="*/ 5406756 w 13245630"/>
              <a:gd name="connsiteY7" fmla="*/ 2942902 h 3072300"/>
              <a:gd name="connsiteX8" fmla="*/ 669657 w 13245630"/>
              <a:gd name="connsiteY8" fmla="*/ 2828603 h 3072300"/>
              <a:gd name="connsiteX9" fmla="*/ 669657 w 13245630"/>
              <a:gd name="connsiteY9" fmla="*/ 373011 h 3072300"/>
              <a:gd name="connsiteX0" fmla="*/ 519178 w 13095151"/>
              <a:gd name="connsiteY0" fmla="*/ 372609 h 3071898"/>
              <a:gd name="connsiteX1" fmla="*/ 4044985 w 13095151"/>
              <a:gd name="connsiteY1" fmla="*/ 300914 h 3071898"/>
              <a:gd name="connsiteX2" fmla="*/ 8697978 w 13095151"/>
              <a:gd name="connsiteY2" fmla="*/ 238410 h 3071898"/>
              <a:gd name="connsiteX3" fmla="*/ 12723878 w 13095151"/>
              <a:gd name="connsiteY3" fmla="*/ 156709 h 3071898"/>
              <a:gd name="connsiteX4" fmla="*/ 12698475 w 13095151"/>
              <a:gd name="connsiteY4" fmla="*/ 2548801 h 3071898"/>
              <a:gd name="connsiteX5" fmla="*/ 11225277 w 13095151"/>
              <a:gd name="connsiteY5" fmla="*/ 3047745 h 3071898"/>
              <a:gd name="connsiteX6" fmla="*/ 8812277 w 13095151"/>
              <a:gd name="connsiteY6" fmla="*/ 2988359 h 3071898"/>
              <a:gd name="connsiteX7" fmla="*/ 5256277 w 13095151"/>
              <a:gd name="connsiteY7" fmla="*/ 2942500 h 3071898"/>
              <a:gd name="connsiteX8" fmla="*/ 519178 w 13095151"/>
              <a:gd name="connsiteY8" fmla="*/ 2828201 h 3071898"/>
              <a:gd name="connsiteX9" fmla="*/ 519178 w 13095151"/>
              <a:gd name="connsiteY9" fmla="*/ 372609 h 3071898"/>
              <a:gd name="connsiteX0" fmla="*/ 519178 w 13205988"/>
              <a:gd name="connsiteY0" fmla="*/ 372609 h 3045839"/>
              <a:gd name="connsiteX1" fmla="*/ 4044985 w 13205988"/>
              <a:gd name="connsiteY1" fmla="*/ 300914 h 3045839"/>
              <a:gd name="connsiteX2" fmla="*/ 8697978 w 13205988"/>
              <a:gd name="connsiteY2" fmla="*/ 238410 h 3045839"/>
              <a:gd name="connsiteX3" fmla="*/ 12723878 w 13205988"/>
              <a:gd name="connsiteY3" fmla="*/ 156709 h 3045839"/>
              <a:gd name="connsiteX4" fmla="*/ 12698475 w 13205988"/>
              <a:gd name="connsiteY4" fmla="*/ 2548801 h 3045839"/>
              <a:gd name="connsiteX5" fmla="*/ 8812277 w 13205988"/>
              <a:gd name="connsiteY5" fmla="*/ 2988359 h 3045839"/>
              <a:gd name="connsiteX6" fmla="*/ 5256277 w 13205988"/>
              <a:gd name="connsiteY6" fmla="*/ 2942500 h 3045839"/>
              <a:gd name="connsiteX7" fmla="*/ 519178 w 13205988"/>
              <a:gd name="connsiteY7" fmla="*/ 2828201 h 3045839"/>
              <a:gd name="connsiteX8" fmla="*/ 519178 w 13205988"/>
              <a:gd name="connsiteY8" fmla="*/ 372609 h 3045839"/>
              <a:gd name="connsiteX0" fmla="*/ 519178 w 13140870"/>
              <a:gd name="connsiteY0" fmla="*/ 231027 h 2904257"/>
              <a:gd name="connsiteX1" fmla="*/ 4044985 w 13140870"/>
              <a:gd name="connsiteY1" fmla="*/ 159332 h 2904257"/>
              <a:gd name="connsiteX2" fmla="*/ 8697978 w 13140870"/>
              <a:gd name="connsiteY2" fmla="*/ 96828 h 2904257"/>
              <a:gd name="connsiteX3" fmla="*/ 12605734 w 13140870"/>
              <a:gd name="connsiteY3" fmla="*/ 281549 h 2904257"/>
              <a:gd name="connsiteX4" fmla="*/ 12698475 w 13140870"/>
              <a:gd name="connsiteY4" fmla="*/ 2407219 h 2904257"/>
              <a:gd name="connsiteX5" fmla="*/ 8812277 w 13140870"/>
              <a:gd name="connsiteY5" fmla="*/ 2846777 h 2904257"/>
              <a:gd name="connsiteX6" fmla="*/ 5256277 w 13140870"/>
              <a:gd name="connsiteY6" fmla="*/ 2800918 h 2904257"/>
              <a:gd name="connsiteX7" fmla="*/ 519178 w 13140870"/>
              <a:gd name="connsiteY7" fmla="*/ 2686619 h 2904257"/>
              <a:gd name="connsiteX8" fmla="*/ 519178 w 13140870"/>
              <a:gd name="connsiteY8" fmla="*/ 231027 h 2904257"/>
              <a:gd name="connsiteX0" fmla="*/ 482197 w 13182651"/>
              <a:gd name="connsiteY0" fmla="*/ 699079 h 2814726"/>
              <a:gd name="connsiteX1" fmla="*/ 4086766 w 13182651"/>
              <a:gd name="connsiteY1" fmla="*/ 107226 h 2814726"/>
              <a:gd name="connsiteX2" fmla="*/ 8739759 w 13182651"/>
              <a:gd name="connsiteY2" fmla="*/ 44722 h 2814726"/>
              <a:gd name="connsiteX3" fmla="*/ 12647515 w 13182651"/>
              <a:gd name="connsiteY3" fmla="*/ 229443 h 2814726"/>
              <a:gd name="connsiteX4" fmla="*/ 12740256 w 13182651"/>
              <a:gd name="connsiteY4" fmla="*/ 2355113 h 2814726"/>
              <a:gd name="connsiteX5" fmla="*/ 8854058 w 13182651"/>
              <a:gd name="connsiteY5" fmla="*/ 2794671 h 2814726"/>
              <a:gd name="connsiteX6" fmla="*/ 5298058 w 13182651"/>
              <a:gd name="connsiteY6" fmla="*/ 2748812 h 2814726"/>
              <a:gd name="connsiteX7" fmla="*/ 560959 w 13182651"/>
              <a:gd name="connsiteY7" fmla="*/ 2634513 h 2814726"/>
              <a:gd name="connsiteX8" fmla="*/ 482197 w 13182651"/>
              <a:gd name="connsiteY8" fmla="*/ 699079 h 2814726"/>
              <a:gd name="connsiteX0" fmla="*/ 223157 w 12923611"/>
              <a:gd name="connsiteY0" fmla="*/ 699079 h 2794671"/>
              <a:gd name="connsiteX1" fmla="*/ 3827726 w 12923611"/>
              <a:gd name="connsiteY1" fmla="*/ 107226 h 2794671"/>
              <a:gd name="connsiteX2" fmla="*/ 8480719 w 12923611"/>
              <a:gd name="connsiteY2" fmla="*/ 44722 h 2794671"/>
              <a:gd name="connsiteX3" fmla="*/ 12388475 w 12923611"/>
              <a:gd name="connsiteY3" fmla="*/ 229443 h 2794671"/>
              <a:gd name="connsiteX4" fmla="*/ 12481216 w 12923611"/>
              <a:gd name="connsiteY4" fmla="*/ 2355113 h 2794671"/>
              <a:gd name="connsiteX5" fmla="*/ 8595018 w 12923611"/>
              <a:gd name="connsiteY5" fmla="*/ 2794671 h 2794671"/>
              <a:gd name="connsiteX6" fmla="*/ 5039018 w 12923611"/>
              <a:gd name="connsiteY6" fmla="*/ 2748812 h 2794671"/>
              <a:gd name="connsiteX7" fmla="*/ 892635 w 12923611"/>
              <a:gd name="connsiteY7" fmla="*/ 2456899 h 2794671"/>
              <a:gd name="connsiteX8" fmla="*/ 223157 w 12923611"/>
              <a:gd name="connsiteY8" fmla="*/ 699079 h 2794671"/>
              <a:gd name="connsiteX0" fmla="*/ 22166 w 12722619"/>
              <a:gd name="connsiteY0" fmla="*/ 699079 h 2794671"/>
              <a:gd name="connsiteX1" fmla="*/ 3626735 w 12722619"/>
              <a:gd name="connsiteY1" fmla="*/ 107226 h 2794671"/>
              <a:gd name="connsiteX2" fmla="*/ 8279728 w 12722619"/>
              <a:gd name="connsiteY2" fmla="*/ 44722 h 2794671"/>
              <a:gd name="connsiteX3" fmla="*/ 12187484 w 12722619"/>
              <a:gd name="connsiteY3" fmla="*/ 229443 h 2794671"/>
              <a:gd name="connsiteX4" fmla="*/ 12280225 w 12722619"/>
              <a:gd name="connsiteY4" fmla="*/ 2355113 h 2794671"/>
              <a:gd name="connsiteX5" fmla="*/ 8394027 w 12722619"/>
              <a:gd name="connsiteY5" fmla="*/ 2794671 h 2794671"/>
              <a:gd name="connsiteX6" fmla="*/ 4838027 w 12722619"/>
              <a:gd name="connsiteY6" fmla="*/ 2748812 h 2794671"/>
              <a:gd name="connsiteX7" fmla="*/ 691644 w 12722619"/>
              <a:gd name="connsiteY7" fmla="*/ 2456899 h 2794671"/>
              <a:gd name="connsiteX8" fmla="*/ 22166 w 12722619"/>
              <a:gd name="connsiteY8" fmla="*/ 699079 h 2794671"/>
              <a:gd name="connsiteX0" fmla="*/ 8930 w 12709383"/>
              <a:gd name="connsiteY0" fmla="*/ 699079 h 2794671"/>
              <a:gd name="connsiteX1" fmla="*/ 3613499 w 12709383"/>
              <a:gd name="connsiteY1" fmla="*/ 107226 h 2794671"/>
              <a:gd name="connsiteX2" fmla="*/ 8266492 w 12709383"/>
              <a:gd name="connsiteY2" fmla="*/ 44722 h 2794671"/>
              <a:gd name="connsiteX3" fmla="*/ 12174248 w 12709383"/>
              <a:gd name="connsiteY3" fmla="*/ 229443 h 2794671"/>
              <a:gd name="connsiteX4" fmla="*/ 12266989 w 12709383"/>
              <a:gd name="connsiteY4" fmla="*/ 2355113 h 2794671"/>
              <a:gd name="connsiteX5" fmla="*/ 8380791 w 12709383"/>
              <a:gd name="connsiteY5" fmla="*/ 2794671 h 2794671"/>
              <a:gd name="connsiteX6" fmla="*/ 4824791 w 12709383"/>
              <a:gd name="connsiteY6" fmla="*/ 2748812 h 2794671"/>
              <a:gd name="connsiteX7" fmla="*/ 678408 w 12709383"/>
              <a:gd name="connsiteY7" fmla="*/ 2456899 h 2794671"/>
              <a:gd name="connsiteX8" fmla="*/ 8930 w 12709383"/>
              <a:gd name="connsiteY8" fmla="*/ 699079 h 2794671"/>
              <a:gd name="connsiteX0" fmla="*/ 582716 w 13283169"/>
              <a:gd name="connsiteY0" fmla="*/ 699079 h 2794671"/>
              <a:gd name="connsiteX1" fmla="*/ 4187285 w 13283169"/>
              <a:gd name="connsiteY1" fmla="*/ 107226 h 2794671"/>
              <a:gd name="connsiteX2" fmla="*/ 8840278 w 13283169"/>
              <a:gd name="connsiteY2" fmla="*/ 44722 h 2794671"/>
              <a:gd name="connsiteX3" fmla="*/ 12748034 w 13283169"/>
              <a:gd name="connsiteY3" fmla="*/ 229443 h 2794671"/>
              <a:gd name="connsiteX4" fmla="*/ 12840775 w 13283169"/>
              <a:gd name="connsiteY4" fmla="*/ 2355113 h 2794671"/>
              <a:gd name="connsiteX5" fmla="*/ 8954577 w 13283169"/>
              <a:gd name="connsiteY5" fmla="*/ 2794671 h 2794671"/>
              <a:gd name="connsiteX6" fmla="*/ 5398577 w 13283169"/>
              <a:gd name="connsiteY6" fmla="*/ 2748812 h 2794671"/>
              <a:gd name="connsiteX7" fmla="*/ 497187 w 13283169"/>
              <a:gd name="connsiteY7" fmla="*/ 2551173 h 2794671"/>
              <a:gd name="connsiteX8" fmla="*/ 582716 w 13283169"/>
              <a:gd name="connsiteY8" fmla="*/ 699079 h 2794671"/>
              <a:gd name="connsiteX0" fmla="*/ 381785 w 13082238"/>
              <a:gd name="connsiteY0" fmla="*/ 699079 h 2794671"/>
              <a:gd name="connsiteX1" fmla="*/ 3986354 w 13082238"/>
              <a:gd name="connsiteY1" fmla="*/ 107226 h 2794671"/>
              <a:gd name="connsiteX2" fmla="*/ 8639347 w 13082238"/>
              <a:gd name="connsiteY2" fmla="*/ 44722 h 2794671"/>
              <a:gd name="connsiteX3" fmla="*/ 12547103 w 13082238"/>
              <a:gd name="connsiteY3" fmla="*/ 229443 h 2794671"/>
              <a:gd name="connsiteX4" fmla="*/ 12639844 w 13082238"/>
              <a:gd name="connsiteY4" fmla="*/ 2355113 h 2794671"/>
              <a:gd name="connsiteX5" fmla="*/ 8753646 w 13082238"/>
              <a:gd name="connsiteY5" fmla="*/ 2794671 h 2794671"/>
              <a:gd name="connsiteX6" fmla="*/ 5197646 w 13082238"/>
              <a:gd name="connsiteY6" fmla="*/ 2748812 h 2794671"/>
              <a:gd name="connsiteX7" fmla="*/ 296256 w 13082238"/>
              <a:gd name="connsiteY7" fmla="*/ 2551173 h 2794671"/>
              <a:gd name="connsiteX8" fmla="*/ 381785 w 13082238"/>
              <a:gd name="connsiteY8" fmla="*/ 699079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3195065"/>
              <a:gd name="connsiteY0" fmla="*/ 656227 h 2794671"/>
              <a:gd name="connsiteX1" fmla="*/ 4099181 w 13195065"/>
              <a:gd name="connsiteY1" fmla="*/ 107226 h 2794671"/>
              <a:gd name="connsiteX2" fmla="*/ 8752174 w 13195065"/>
              <a:gd name="connsiteY2" fmla="*/ 44722 h 2794671"/>
              <a:gd name="connsiteX3" fmla="*/ 12659930 w 13195065"/>
              <a:gd name="connsiteY3" fmla="*/ 229443 h 2794671"/>
              <a:gd name="connsiteX4" fmla="*/ 12752671 w 13195065"/>
              <a:gd name="connsiteY4" fmla="*/ 2355113 h 2794671"/>
              <a:gd name="connsiteX5" fmla="*/ 8866473 w 13195065"/>
              <a:gd name="connsiteY5" fmla="*/ 2794671 h 2794671"/>
              <a:gd name="connsiteX6" fmla="*/ 5310473 w 13195065"/>
              <a:gd name="connsiteY6" fmla="*/ 2748812 h 2794671"/>
              <a:gd name="connsiteX7" fmla="*/ 409083 w 13195065"/>
              <a:gd name="connsiteY7" fmla="*/ 2551173 h 2794671"/>
              <a:gd name="connsiteX8" fmla="*/ 132838 w 13195065"/>
              <a:gd name="connsiteY8" fmla="*/ 656227 h 2794671"/>
              <a:gd name="connsiteX0" fmla="*/ 132838 w 12936322"/>
              <a:gd name="connsiteY0" fmla="*/ 656227 h 2794671"/>
              <a:gd name="connsiteX1" fmla="*/ 4099181 w 12936322"/>
              <a:gd name="connsiteY1" fmla="*/ 107226 h 2794671"/>
              <a:gd name="connsiteX2" fmla="*/ 8752174 w 12936322"/>
              <a:gd name="connsiteY2" fmla="*/ 44722 h 2794671"/>
              <a:gd name="connsiteX3" fmla="*/ 12659930 w 12936322"/>
              <a:gd name="connsiteY3" fmla="*/ 229443 h 2794671"/>
              <a:gd name="connsiteX4" fmla="*/ 12752671 w 12936322"/>
              <a:gd name="connsiteY4" fmla="*/ 2355113 h 2794671"/>
              <a:gd name="connsiteX5" fmla="*/ 8866473 w 12936322"/>
              <a:gd name="connsiteY5" fmla="*/ 2794671 h 2794671"/>
              <a:gd name="connsiteX6" fmla="*/ 5310473 w 12936322"/>
              <a:gd name="connsiteY6" fmla="*/ 2748812 h 2794671"/>
              <a:gd name="connsiteX7" fmla="*/ 409083 w 12936322"/>
              <a:gd name="connsiteY7" fmla="*/ 2551173 h 2794671"/>
              <a:gd name="connsiteX8" fmla="*/ 132838 w 12936322"/>
              <a:gd name="connsiteY8" fmla="*/ 656227 h 2794671"/>
              <a:gd name="connsiteX0" fmla="*/ 132838 w 12936322"/>
              <a:gd name="connsiteY0" fmla="*/ 678133 h 2911167"/>
              <a:gd name="connsiteX1" fmla="*/ 4099181 w 12936322"/>
              <a:gd name="connsiteY1" fmla="*/ 129132 h 2911167"/>
              <a:gd name="connsiteX2" fmla="*/ 8752174 w 12936322"/>
              <a:gd name="connsiteY2" fmla="*/ 66628 h 2911167"/>
              <a:gd name="connsiteX3" fmla="*/ 12659930 w 12936322"/>
              <a:gd name="connsiteY3" fmla="*/ 251349 h 2911167"/>
              <a:gd name="connsiteX4" fmla="*/ 12752671 w 12936322"/>
              <a:gd name="connsiteY4" fmla="*/ 2705386 h 2911167"/>
              <a:gd name="connsiteX5" fmla="*/ 8866473 w 12936322"/>
              <a:gd name="connsiteY5" fmla="*/ 2816577 h 2911167"/>
              <a:gd name="connsiteX6" fmla="*/ 5310473 w 12936322"/>
              <a:gd name="connsiteY6" fmla="*/ 2770718 h 2911167"/>
              <a:gd name="connsiteX7" fmla="*/ 409083 w 12936322"/>
              <a:gd name="connsiteY7" fmla="*/ 2573079 h 2911167"/>
              <a:gd name="connsiteX8" fmla="*/ 132838 w 12936322"/>
              <a:gd name="connsiteY8" fmla="*/ 678133 h 2911167"/>
              <a:gd name="connsiteX0" fmla="*/ 132838 w 12995613"/>
              <a:gd name="connsiteY0" fmla="*/ 678133 h 2911165"/>
              <a:gd name="connsiteX1" fmla="*/ 4099181 w 12995613"/>
              <a:gd name="connsiteY1" fmla="*/ 129132 h 2911165"/>
              <a:gd name="connsiteX2" fmla="*/ 8752174 w 12995613"/>
              <a:gd name="connsiteY2" fmla="*/ 66628 h 2911165"/>
              <a:gd name="connsiteX3" fmla="*/ 12659930 w 12995613"/>
              <a:gd name="connsiteY3" fmla="*/ 251349 h 2911165"/>
              <a:gd name="connsiteX4" fmla="*/ 12752671 w 12995613"/>
              <a:gd name="connsiteY4" fmla="*/ 2705386 h 2911165"/>
              <a:gd name="connsiteX5" fmla="*/ 8866473 w 12995613"/>
              <a:gd name="connsiteY5" fmla="*/ 2816577 h 2911165"/>
              <a:gd name="connsiteX6" fmla="*/ 5310473 w 12995613"/>
              <a:gd name="connsiteY6" fmla="*/ 2770718 h 2911165"/>
              <a:gd name="connsiteX7" fmla="*/ 409083 w 12995613"/>
              <a:gd name="connsiteY7" fmla="*/ 2573079 h 2911165"/>
              <a:gd name="connsiteX8" fmla="*/ 132838 w 12995613"/>
              <a:gd name="connsiteY8" fmla="*/ 678133 h 2911165"/>
              <a:gd name="connsiteX0" fmla="*/ 132838 w 12770730"/>
              <a:gd name="connsiteY0" fmla="*/ 803207 h 3036241"/>
              <a:gd name="connsiteX1" fmla="*/ 4099181 w 12770730"/>
              <a:gd name="connsiteY1" fmla="*/ 254206 h 3036241"/>
              <a:gd name="connsiteX2" fmla="*/ 8752174 w 12770730"/>
              <a:gd name="connsiteY2" fmla="*/ 191702 h 3036241"/>
              <a:gd name="connsiteX3" fmla="*/ 12125133 w 12770730"/>
              <a:gd name="connsiteY3" fmla="*/ 199610 h 3036241"/>
              <a:gd name="connsiteX4" fmla="*/ 12752671 w 12770730"/>
              <a:gd name="connsiteY4" fmla="*/ 2830460 h 3036241"/>
              <a:gd name="connsiteX5" fmla="*/ 8866473 w 12770730"/>
              <a:gd name="connsiteY5" fmla="*/ 2941651 h 3036241"/>
              <a:gd name="connsiteX6" fmla="*/ 5310473 w 12770730"/>
              <a:gd name="connsiteY6" fmla="*/ 2895792 h 3036241"/>
              <a:gd name="connsiteX7" fmla="*/ 409083 w 12770730"/>
              <a:gd name="connsiteY7" fmla="*/ 2698153 h 3036241"/>
              <a:gd name="connsiteX8" fmla="*/ 132838 w 12770730"/>
              <a:gd name="connsiteY8" fmla="*/ 803207 h 3036241"/>
              <a:gd name="connsiteX0" fmla="*/ 132838 w 12810188"/>
              <a:gd name="connsiteY0" fmla="*/ 612058 h 2845090"/>
              <a:gd name="connsiteX1" fmla="*/ 4099181 w 12810188"/>
              <a:gd name="connsiteY1" fmla="*/ 63057 h 2845090"/>
              <a:gd name="connsiteX2" fmla="*/ 8752174 w 12810188"/>
              <a:gd name="connsiteY2" fmla="*/ 553 h 2845090"/>
              <a:gd name="connsiteX3" fmla="*/ 12125133 w 12810188"/>
              <a:gd name="connsiteY3" fmla="*/ 8461 h 2845090"/>
              <a:gd name="connsiteX4" fmla="*/ 12752671 w 12810188"/>
              <a:gd name="connsiteY4" fmla="*/ 2639311 h 2845090"/>
              <a:gd name="connsiteX5" fmla="*/ 8866473 w 12810188"/>
              <a:gd name="connsiteY5" fmla="*/ 2750502 h 2845090"/>
              <a:gd name="connsiteX6" fmla="*/ 5310473 w 12810188"/>
              <a:gd name="connsiteY6" fmla="*/ 2704643 h 2845090"/>
              <a:gd name="connsiteX7" fmla="*/ 409083 w 12810188"/>
              <a:gd name="connsiteY7" fmla="*/ 2507004 h 2845090"/>
              <a:gd name="connsiteX8" fmla="*/ 132838 w 12810188"/>
              <a:gd name="connsiteY8" fmla="*/ 612058 h 2845090"/>
              <a:gd name="connsiteX0" fmla="*/ 132838 w 12290970"/>
              <a:gd name="connsiteY0" fmla="*/ 800955 h 3013497"/>
              <a:gd name="connsiteX1" fmla="*/ 4099181 w 12290970"/>
              <a:gd name="connsiteY1" fmla="*/ 251954 h 3013497"/>
              <a:gd name="connsiteX2" fmla="*/ 8752174 w 12290970"/>
              <a:gd name="connsiteY2" fmla="*/ 189450 h 3013497"/>
              <a:gd name="connsiteX3" fmla="*/ 12125133 w 12290970"/>
              <a:gd name="connsiteY3" fmla="*/ 197358 h 3013497"/>
              <a:gd name="connsiteX4" fmla="*/ 11777454 w 12290970"/>
              <a:gd name="connsiteY4" fmla="*/ 2797814 h 3013497"/>
              <a:gd name="connsiteX5" fmla="*/ 8866473 w 12290970"/>
              <a:gd name="connsiteY5" fmla="*/ 2939399 h 3013497"/>
              <a:gd name="connsiteX6" fmla="*/ 5310473 w 12290970"/>
              <a:gd name="connsiteY6" fmla="*/ 2893540 h 3013497"/>
              <a:gd name="connsiteX7" fmla="*/ 409083 w 12290970"/>
              <a:gd name="connsiteY7" fmla="*/ 2695901 h 3013497"/>
              <a:gd name="connsiteX8" fmla="*/ 132838 w 12290970"/>
              <a:gd name="connsiteY8" fmla="*/ 800955 h 3013497"/>
              <a:gd name="connsiteX0" fmla="*/ 132838 w 12357158"/>
              <a:gd name="connsiteY0" fmla="*/ 711387 h 2923929"/>
              <a:gd name="connsiteX1" fmla="*/ 4099181 w 12357158"/>
              <a:gd name="connsiteY1" fmla="*/ 162386 h 2923929"/>
              <a:gd name="connsiteX2" fmla="*/ 8752174 w 12357158"/>
              <a:gd name="connsiteY2" fmla="*/ 99882 h 2923929"/>
              <a:gd name="connsiteX3" fmla="*/ 12125133 w 12357158"/>
              <a:gd name="connsiteY3" fmla="*/ 107790 h 2923929"/>
              <a:gd name="connsiteX4" fmla="*/ 12031100 w 12357158"/>
              <a:gd name="connsiteY4" fmla="*/ 1498156 h 2923929"/>
              <a:gd name="connsiteX5" fmla="*/ 11777454 w 12357158"/>
              <a:gd name="connsiteY5" fmla="*/ 2708246 h 2923929"/>
              <a:gd name="connsiteX6" fmla="*/ 8866473 w 12357158"/>
              <a:gd name="connsiteY6" fmla="*/ 2849831 h 2923929"/>
              <a:gd name="connsiteX7" fmla="*/ 5310473 w 12357158"/>
              <a:gd name="connsiteY7" fmla="*/ 2803972 h 2923929"/>
              <a:gd name="connsiteX8" fmla="*/ 409083 w 12357158"/>
              <a:gd name="connsiteY8" fmla="*/ 2606333 h 2923929"/>
              <a:gd name="connsiteX9" fmla="*/ 132838 w 12357158"/>
              <a:gd name="connsiteY9" fmla="*/ 711387 h 2923929"/>
              <a:gd name="connsiteX0" fmla="*/ 132838 w 12761390"/>
              <a:gd name="connsiteY0" fmla="*/ 718131 h 2930673"/>
              <a:gd name="connsiteX1" fmla="*/ 4099181 w 12761390"/>
              <a:gd name="connsiteY1" fmla="*/ 169130 h 2930673"/>
              <a:gd name="connsiteX2" fmla="*/ 8752174 w 12761390"/>
              <a:gd name="connsiteY2" fmla="*/ 106626 h 2930673"/>
              <a:gd name="connsiteX3" fmla="*/ 12125133 w 12761390"/>
              <a:gd name="connsiteY3" fmla="*/ 114534 h 2930673"/>
              <a:gd name="connsiteX4" fmla="*/ 12738918 w 12761390"/>
              <a:gd name="connsiteY4" fmla="*/ 1596080 h 2930673"/>
              <a:gd name="connsiteX5" fmla="*/ 11777454 w 12761390"/>
              <a:gd name="connsiteY5" fmla="*/ 2714990 h 2930673"/>
              <a:gd name="connsiteX6" fmla="*/ 8866473 w 12761390"/>
              <a:gd name="connsiteY6" fmla="*/ 2856575 h 2930673"/>
              <a:gd name="connsiteX7" fmla="*/ 5310473 w 12761390"/>
              <a:gd name="connsiteY7" fmla="*/ 2810716 h 2930673"/>
              <a:gd name="connsiteX8" fmla="*/ 409083 w 12761390"/>
              <a:gd name="connsiteY8" fmla="*/ 2613077 h 2930673"/>
              <a:gd name="connsiteX9" fmla="*/ 132838 w 12761390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38918"/>
              <a:gd name="connsiteY0" fmla="*/ 718131 h 2930673"/>
              <a:gd name="connsiteX1" fmla="*/ 4099181 w 12738918"/>
              <a:gd name="connsiteY1" fmla="*/ 169130 h 2930673"/>
              <a:gd name="connsiteX2" fmla="*/ 8752174 w 12738918"/>
              <a:gd name="connsiteY2" fmla="*/ 106626 h 2930673"/>
              <a:gd name="connsiteX3" fmla="*/ 12125133 w 12738918"/>
              <a:gd name="connsiteY3" fmla="*/ 114534 h 2930673"/>
              <a:gd name="connsiteX4" fmla="*/ 12738918 w 12738918"/>
              <a:gd name="connsiteY4" fmla="*/ 1596080 h 2930673"/>
              <a:gd name="connsiteX5" fmla="*/ 11777454 w 12738918"/>
              <a:gd name="connsiteY5" fmla="*/ 2714990 h 2930673"/>
              <a:gd name="connsiteX6" fmla="*/ 8866473 w 12738918"/>
              <a:gd name="connsiteY6" fmla="*/ 2856575 h 2930673"/>
              <a:gd name="connsiteX7" fmla="*/ 5310473 w 12738918"/>
              <a:gd name="connsiteY7" fmla="*/ 2810716 h 2930673"/>
              <a:gd name="connsiteX8" fmla="*/ 409083 w 12738918"/>
              <a:gd name="connsiteY8" fmla="*/ 2613077 h 2930673"/>
              <a:gd name="connsiteX9" fmla="*/ 132838 w 12738918"/>
              <a:gd name="connsiteY9" fmla="*/ 718131 h 2930673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66506"/>
              <a:gd name="connsiteX1" fmla="*/ 4099181 w 12751357"/>
              <a:gd name="connsiteY1" fmla="*/ 169130 h 2866506"/>
              <a:gd name="connsiteX2" fmla="*/ 8752174 w 12751357"/>
              <a:gd name="connsiteY2" fmla="*/ 106626 h 2866506"/>
              <a:gd name="connsiteX3" fmla="*/ 12125133 w 12751357"/>
              <a:gd name="connsiteY3" fmla="*/ 114534 h 2866506"/>
              <a:gd name="connsiteX4" fmla="*/ 12738918 w 12751357"/>
              <a:gd name="connsiteY4" fmla="*/ 1596080 h 2866506"/>
              <a:gd name="connsiteX5" fmla="*/ 12352831 w 12751357"/>
              <a:gd name="connsiteY5" fmla="*/ 2604943 h 2866506"/>
              <a:gd name="connsiteX6" fmla="*/ 8866473 w 12751357"/>
              <a:gd name="connsiteY6" fmla="*/ 2856575 h 2866506"/>
              <a:gd name="connsiteX7" fmla="*/ 5310473 w 12751357"/>
              <a:gd name="connsiteY7" fmla="*/ 2810716 h 2866506"/>
              <a:gd name="connsiteX8" fmla="*/ 409083 w 12751357"/>
              <a:gd name="connsiteY8" fmla="*/ 2613077 h 2866506"/>
              <a:gd name="connsiteX9" fmla="*/ 132838 w 12751357"/>
              <a:gd name="connsiteY9" fmla="*/ 718131 h 2866506"/>
              <a:gd name="connsiteX0" fmla="*/ 132838 w 12751357"/>
              <a:gd name="connsiteY0" fmla="*/ 718131 h 2856575"/>
              <a:gd name="connsiteX1" fmla="*/ 4099181 w 12751357"/>
              <a:gd name="connsiteY1" fmla="*/ 169130 h 2856575"/>
              <a:gd name="connsiteX2" fmla="*/ 8752174 w 12751357"/>
              <a:gd name="connsiteY2" fmla="*/ 106626 h 2856575"/>
              <a:gd name="connsiteX3" fmla="*/ 12125133 w 12751357"/>
              <a:gd name="connsiteY3" fmla="*/ 114534 h 2856575"/>
              <a:gd name="connsiteX4" fmla="*/ 12738918 w 12751357"/>
              <a:gd name="connsiteY4" fmla="*/ 1596080 h 2856575"/>
              <a:gd name="connsiteX5" fmla="*/ 12352831 w 12751357"/>
              <a:gd name="connsiteY5" fmla="*/ 2604943 h 2856575"/>
              <a:gd name="connsiteX6" fmla="*/ 8866473 w 12751357"/>
              <a:gd name="connsiteY6" fmla="*/ 2856575 h 2856575"/>
              <a:gd name="connsiteX7" fmla="*/ 5310473 w 12751357"/>
              <a:gd name="connsiteY7" fmla="*/ 2810716 h 2856575"/>
              <a:gd name="connsiteX8" fmla="*/ 409083 w 12751357"/>
              <a:gd name="connsiteY8" fmla="*/ 2613077 h 2856575"/>
              <a:gd name="connsiteX9" fmla="*/ 132838 w 1275135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718131 h 2856575"/>
              <a:gd name="connsiteX1" fmla="*/ 4099181 w 13017717"/>
              <a:gd name="connsiteY1" fmla="*/ 169130 h 2856575"/>
              <a:gd name="connsiteX2" fmla="*/ 8752174 w 13017717"/>
              <a:gd name="connsiteY2" fmla="*/ 106626 h 2856575"/>
              <a:gd name="connsiteX3" fmla="*/ 12125133 w 13017717"/>
              <a:gd name="connsiteY3" fmla="*/ 114534 h 2856575"/>
              <a:gd name="connsiteX4" fmla="*/ 12738918 w 13017717"/>
              <a:gd name="connsiteY4" fmla="*/ 1596080 h 2856575"/>
              <a:gd name="connsiteX5" fmla="*/ 12800347 w 13017717"/>
              <a:gd name="connsiteY5" fmla="*/ 2604943 h 2856575"/>
              <a:gd name="connsiteX6" fmla="*/ 8866473 w 13017717"/>
              <a:gd name="connsiteY6" fmla="*/ 2856575 h 2856575"/>
              <a:gd name="connsiteX7" fmla="*/ 5310473 w 13017717"/>
              <a:gd name="connsiteY7" fmla="*/ 2810716 h 2856575"/>
              <a:gd name="connsiteX8" fmla="*/ 409083 w 13017717"/>
              <a:gd name="connsiteY8" fmla="*/ 2613077 h 2856575"/>
              <a:gd name="connsiteX9" fmla="*/ 132838 w 13017717"/>
              <a:gd name="connsiteY9" fmla="*/ 718131 h 2856575"/>
              <a:gd name="connsiteX0" fmla="*/ 132838 w 13017717"/>
              <a:gd name="connsiteY0" fmla="*/ 635964 h 2774408"/>
              <a:gd name="connsiteX1" fmla="*/ 4099181 w 13017717"/>
              <a:gd name="connsiteY1" fmla="*/ 86963 h 2774408"/>
              <a:gd name="connsiteX2" fmla="*/ 8752174 w 13017717"/>
              <a:gd name="connsiteY2" fmla="*/ 24459 h 2774408"/>
              <a:gd name="connsiteX3" fmla="*/ 12700509 w 13017717"/>
              <a:gd name="connsiteY3" fmla="*/ 153419 h 2774408"/>
              <a:gd name="connsiteX4" fmla="*/ 12738918 w 13017717"/>
              <a:gd name="connsiteY4" fmla="*/ 1513913 h 2774408"/>
              <a:gd name="connsiteX5" fmla="*/ 12800347 w 13017717"/>
              <a:gd name="connsiteY5" fmla="*/ 2522776 h 2774408"/>
              <a:gd name="connsiteX6" fmla="*/ 8866473 w 13017717"/>
              <a:gd name="connsiteY6" fmla="*/ 2774408 h 2774408"/>
              <a:gd name="connsiteX7" fmla="*/ 5310473 w 13017717"/>
              <a:gd name="connsiteY7" fmla="*/ 2728549 h 2774408"/>
              <a:gd name="connsiteX8" fmla="*/ 409083 w 13017717"/>
              <a:gd name="connsiteY8" fmla="*/ 2530910 h 2774408"/>
              <a:gd name="connsiteX9" fmla="*/ 132838 w 13017717"/>
              <a:gd name="connsiteY9" fmla="*/ 635964 h 2774408"/>
              <a:gd name="connsiteX0" fmla="*/ 132838 w 13017717"/>
              <a:gd name="connsiteY0" fmla="*/ 612224 h 2750668"/>
              <a:gd name="connsiteX1" fmla="*/ 4099181 w 13017717"/>
              <a:gd name="connsiteY1" fmla="*/ 63223 h 2750668"/>
              <a:gd name="connsiteX2" fmla="*/ 8752174 w 13017717"/>
              <a:gd name="connsiteY2" fmla="*/ 719 h 2750668"/>
              <a:gd name="connsiteX3" fmla="*/ 12700509 w 13017717"/>
              <a:gd name="connsiteY3" fmla="*/ 129679 h 2750668"/>
              <a:gd name="connsiteX4" fmla="*/ 12738918 w 13017717"/>
              <a:gd name="connsiteY4" fmla="*/ 1490173 h 2750668"/>
              <a:gd name="connsiteX5" fmla="*/ 12800347 w 13017717"/>
              <a:gd name="connsiteY5" fmla="*/ 2499036 h 2750668"/>
              <a:gd name="connsiteX6" fmla="*/ 8866473 w 13017717"/>
              <a:gd name="connsiteY6" fmla="*/ 2750668 h 2750668"/>
              <a:gd name="connsiteX7" fmla="*/ 5310473 w 13017717"/>
              <a:gd name="connsiteY7" fmla="*/ 2704809 h 2750668"/>
              <a:gd name="connsiteX8" fmla="*/ 409083 w 13017717"/>
              <a:gd name="connsiteY8" fmla="*/ 2507170 h 2750668"/>
              <a:gd name="connsiteX9" fmla="*/ 132838 w 13017717"/>
              <a:gd name="connsiteY9" fmla="*/ 612224 h 2750668"/>
              <a:gd name="connsiteX0" fmla="*/ 132838 w 13017717"/>
              <a:gd name="connsiteY0" fmla="*/ 599569 h 2738013"/>
              <a:gd name="connsiteX1" fmla="*/ 4099181 w 13017717"/>
              <a:gd name="connsiteY1" fmla="*/ 50568 h 2738013"/>
              <a:gd name="connsiteX2" fmla="*/ 8688242 w 13017717"/>
              <a:gd name="connsiteY2" fmla="*/ 32083 h 2738013"/>
              <a:gd name="connsiteX3" fmla="*/ 12700509 w 13017717"/>
              <a:gd name="connsiteY3" fmla="*/ 117024 h 2738013"/>
              <a:gd name="connsiteX4" fmla="*/ 12738918 w 13017717"/>
              <a:gd name="connsiteY4" fmla="*/ 1477518 h 2738013"/>
              <a:gd name="connsiteX5" fmla="*/ 12800347 w 13017717"/>
              <a:gd name="connsiteY5" fmla="*/ 2486381 h 2738013"/>
              <a:gd name="connsiteX6" fmla="*/ 8866473 w 13017717"/>
              <a:gd name="connsiteY6" fmla="*/ 2738013 h 2738013"/>
              <a:gd name="connsiteX7" fmla="*/ 5310473 w 13017717"/>
              <a:gd name="connsiteY7" fmla="*/ 2692154 h 2738013"/>
              <a:gd name="connsiteX8" fmla="*/ 409083 w 13017717"/>
              <a:gd name="connsiteY8" fmla="*/ 2494515 h 2738013"/>
              <a:gd name="connsiteX9" fmla="*/ 132838 w 13017717"/>
              <a:gd name="connsiteY9" fmla="*/ 599569 h 2738013"/>
              <a:gd name="connsiteX0" fmla="*/ 308250 w 13193129"/>
              <a:gd name="connsiteY0" fmla="*/ 585520 h 2723964"/>
              <a:gd name="connsiteX1" fmla="*/ 2548463 w 13193129"/>
              <a:gd name="connsiteY1" fmla="*/ 58528 h 2723964"/>
              <a:gd name="connsiteX2" fmla="*/ 8863654 w 13193129"/>
              <a:gd name="connsiteY2" fmla="*/ 18034 h 2723964"/>
              <a:gd name="connsiteX3" fmla="*/ 12875921 w 13193129"/>
              <a:gd name="connsiteY3" fmla="*/ 102975 h 2723964"/>
              <a:gd name="connsiteX4" fmla="*/ 12914330 w 13193129"/>
              <a:gd name="connsiteY4" fmla="*/ 1463469 h 2723964"/>
              <a:gd name="connsiteX5" fmla="*/ 12975759 w 13193129"/>
              <a:gd name="connsiteY5" fmla="*/ 2472332 h 2723964"/>
              <a:gd name="connsiteX6" fmla="*/ 9041885 w 13193129"/>
              <a:gd name="connsiteY6" fmla="*/ 2723964 h 2723964"/>
              <a:gd name="connsiteX7" fmla="*/ 5485885 w 13193129"/>
              <a:gd name="connsiteY7" fmla="*/ 2678105 h 2723964"/>
              <a:gd name="connsiteX8" fmla="*/ 584495 w 13193129"/>
              <a:gd name="connsiteY8" fmla="*/ 2480466 h 2723964"/>
              <a:gd name="connsiteX9" fmla="*/ 308250 w 13193129"/>
              <a:gd name="connsiteY9" fmla="*/ 585520 h 2723964"/>
              <a:gd name="connsiteX0" fmla="*/ 308250 w 13226031"/>
              <a:gd name="connsiteY0" fmla="*/ 585520 h 2723964"/>
              <a:gd name="connsiteX1" fmla="*/ 2548463 w 13226031"/>
              <a:gd name="connsiteY1" fmla="*/ 58528 h 2723964"/>
              <a:gd name="connsiteX2" fmla="*/ 8863654 w 13226031"/>
              <a:gd name="connsiteY2" fmla="*/ 18034 h 2723964"/>
              <a:gd name="connsiteX3" fmla="*/ 12875921 w 13226031"/>
              <a:gd name="connsiteY3" fmla="*/ 102975 h 2723964"/>
              <a:gd name="connsiteX4" fmla="*/ 13042192 w 13226031"/>
              <a:gd name="connsiteY4" fmla="*/ 1441459 h 2723964"/>
              <a:gd name="connsiteX5" fmla="*/ 12975759 w 13226031"/>
              <a:gd name="connsiteY5" fmla="*/ 2472332 h 2723964"/>
              <a:gd name="connsiteX6" fmla="*/ 9041885 w 13226031"/>
              <a:gd name="connsiteY6" fmla="*/ 2723964 h 2723964"/>
              <a:gd name="connsiteX7" fmla="*/ 5485885 w 13226031"/>
              <a:gd name="connsiteY7" fmla="*/ 2678105 h 2723964"/>
              <a:gd name="connsiteX8" fmla="*/ 584495 w 13226031"/>
              <a:gd name="connsiteY8" fmla="*/ 2480466 h 2723964"/>
              <a:gd name="connsiteX9" fmla="*/ 308250 w 13226031"/>
              <a:gd name="connsiteY9" fmla="*/ 585520 h 2723964"/>
              <a:gd name="connsiteX0" fmla="*/ 308250 w 13489708"/>
              <a:gd name="connsiteY0" fmla="*/ 585520 h 2723964"/>
              <a:gd name="connsiteX1" fmla="*/ 2548463 w 13489708"/>
              <a:gd name="connsiteY1" fmla="*/ 58528 h 2723964"/>
              <a:gd name="connsiteX2" fmla="*/ 8863654 w 13489708"/>
              <a:gd name="connsiteY2" fmla="*/ 18034 h 2723964"/>
              <a:gd name="connsiteX3" fmla="*/ 12875921 w 13489708"/>
              <a:gd name="connsiteY3" fmla="*/ 102975 h 2723964"/>
              <a:gd name="connsiteX4" fmla="*/ 13489708 w 13489708"/>
              <a:gd name="connsiteY4" fmla="*/ 1441459 h 2723964"/>
              <a:gd name="connsiteX5" fmla="*/ 12975759 w 13489708"/>
              <a:gd name="connsiteY5" fmla="*/ 2472332 h 2723964"/>
              <a:gd name="connsiteX6" fmla="*/ 9041885 w 13489708"/>
              <a:gd name="connsiteY6" fmla="*/ 2723964 h 2723964"/>
              <a:gd name="connsiteX7" fmla="*/ 5485885 w 13489708"/>
              <a:gd name="connsiteY7" fmla="*/ 2678105 h 2723964"/>
              <a:gd name="connsiteX8" fmla="*/ 584495 w 13489708"/>
              <a:gd name="connsiteY8" fmla="*/ 2480466 h 2723964"/>
              <a:gd name="connsiteX9" fmla="*/ 308250 w 13489708"/>
              <a:gd name="connsiteY9" fmla="*/ 585520 h 2723964"/>
              <a:gd name="connsiteX0" fmla="*/ 61694 w 13243152"/>
              <a:gd name="connsiteY0" fmla="*/ 585520 h 2723964"/>
              <a:gd name="connsiteX1" fmla="*/ 2301907 w 13243152"/>
              <a:gd name="connsiteY1" fmla="*/ 58528 h 2723964"/>
              <a:gd name="connsiteX2" fmla="*/ 8617098 w 13243152"/>
              <a:gd name="connsiteY2" fmla="*/ 18034 h 2723964"/>
              <a:gd name="connsiteX3" fmla="*/ 12629365 w 13243152"/>
              <a:gd name="connsiteY3" fmla="*/ 102975 h 2723964"/>
              <a:gd name="connsiteX4" fmla="*/ 13243152 w 13243152"/>
              <a:gd name="connsiteY4" fmla="*/ 1441459 h 2723964"/>
              <a:gd name="connsiteX5" fmla="*/ 12729203 w 13243152"/>
              <a:gd name="connsiteY5" fmla="*/ 2472332 h 2723964"/>
              <a:gd name="connsiteX6" fmla="*/ 8795329 w 13243152"/>
              <a:gd name="connsiteY6" fmla="*/ 2723964 h 2723964"/>
              <a:gd name="connsiteX7" fmla="*/ 5239329 w 13243152"/>
              <a:gd name="connsiteY7" fmla="*/ 2678105 h 2723964"/>
              <a:gd name="connsiteX8" fmla="*/ 1041177 w 13243152"/>
              <a:gd name="connsiteY8" fmla="*/ 2425443 h 2723964"/>
              <a:gd name="connsiteX9" fmla="*/ 61694 w 13243152"/>
              <a:gd name="connsiteY9" fmla="*/ 585520 h 2723964"/>
              <a:gd name="connsiteX0" fmla="*/ 103211 w 12965013"/>
              <a:gd name="connsiteY0" fmla="*/ 608954 h 2725388"/>
              <a:gd name="connsiteX1" fmla="*/ 2023768 w 12965013"/>
              <a:gd name="connsiteY1" fmla="*/ 59952 h 2725388"/>
              <a:gd name="connsiteX2" fmla="*/ 8338959 w 12965013"/>
              <a:gd name="connsiteY2" fmla="*/ 19458 h 2725388"/>
              <a:gd name="connsiteX3" fmla="*/ 12351226 w 12965013"/>
              <a:gd name="connsiteY3" fmla="*/ 104399 h 2725388"/>
              <a:gd name="connsiteX4" fmla="*/ 12965013 w 12965013"/>
              <a:gd name="connsiteY4" fmla="*/ 1442883 h 2725388"/>
              <a:gd name="connsiteX5" fmla="*/ 12451064 w 12965013"/>
              <a:gd name="connsiteY5" fmla="*/ 2473756 h 2725388"/>
              <a:gd name="connsiteX6" fmla="*/ 8517190 w 12965013"/>
              <a:gd name="connsiteY6" fmla="*/ 2725388 h 2725388"/>
              <a:gd name="connsiteX7" fmla="*/ 4961190 w 12965013"/>
              <a:gd name="connsiteY7" fmla="*/ 2679529 h 2725388"/>
              <a:gd name="connsiteX8" fmla="*/ 763038 w 12965013"/>
              <a:gd name="connsiteY8" fmla="*/ 2426867 h 2725388"/>
              <a:gd name="connsiteX9" fmla="*/ 103211 w 12965013"/>
              <a:gd name="connsiteY9" fmla="*/ 608954 h 2725388"/>
              <a:gd name="connsiteX0" fmla="*/ 169251 w 13031053"/>
              <a:gd name="connsiteY0" fmla="*/ 623155 h 2739589"/>
              <a:gd name="connsiteX1" fmla="*/ 2984839 w 13031053"/>
              <a:gd name="connsiteY1" fmla="*/ 52144 h 2739589"/>
              <a:gd name="connsiteX2" fmla="*/ 8404999 w 13031053"/>
              <a:gd name="connsiteY2" fmla="*/ 33659 h 2739589"/>
              <a:gd name="connsiteX3" fmla="*/ 12417266 w 13031053"/>
              <a:gd name="connsiteY3" fmla="*/ 118600 h 2739589"/>
              <a:gd name="connsiteX4" fmla="*/ 13031053 w 13031053"/>
              <a:gd name="connsiteY4" fmla="*/ 1457084 h 2739589"/>
              <a:gd name="connsiteX5" fmla="*/ 12517104 w 13031053"/>
              <a:gd name="connsiteY5" fmla="*/ 2487957 h 2739589"/>
              <a:gd name="connsiteX6" fmla="*/ 8583230 w 13031053"/>
              <a:gd name="connsiteY6" fmla="*/ 2739589 h 2739589"/>
              <a:gd name="connsiteX7" fmla="*/ 5027230 w 13031053"/>
              <a:gd name="connsiteY7" fmla="*/ 2693730 h 2739589"/>
              <a:gd name="connsiteX8" fmla="*/ 829078 w 13031053"/>
              <a:gd name="connsiteY8" fmla="*/ 2441068 h 2739589"/>
              <a:gd name="connsiteX9" fmla="*/ 169251 w 13031053"/>
              <a:gd name="connsiteY9" fmla="*/ 623155 h 2739589"/>
              <a:gd name="connsiteX0" fmla="*/ 169251 w 13031053"/>
              <a:gd name="connsiteY0" fmla="*/ 609214 h 2725648"/>
              <a:gd name="connsiteX1" fmla="*/ 2984839 w 13031053"/>
              <a:gd name="connsiteY1" fmla="*/ 38203 h 2725648"/>
              <a:gd name="connsiteX2" fmla="*/ 8404999 w 13031053"/>
              <a:gd name="connsiteY2" fmla="*/ 19718 h 2725648"/>
              <a:gd name="connsiteX3" fmla="*/ 12417266 w 13031053"/>
              <a:gd name="connsiteY3" fmla="*/ 104659 h 2725648"/>
              <a:gd name="connsiteX4" fmla="*/ 13031053 w 13031053"/>
              <a:gd name="connsiteY4" fmla="*/ 1443143 h 2725648"/>
              <a:gd name="connsiteX5" fmla="*/ 12517104 w 13031053"/>
              <a:gd name="connsiteY5" fmla="*/ 2474016 h 2725648"/>
              <a:gd name="connsiteX6" fmla="*/ 8583230 w 13031053"/>
              <a:gd name="connsiteY6" fmla="*/ 2725648 h 2725648"/>
              <a:gd name="connsiteX7" fmla="*/ 5027230 w 13031053"/>
              <a:gd name="connsiteY7" fmla="*/ 2679789 h 2725648"/>
              <a:gd name="connsiteX8" fmla="*/ 829078 w 13031053"/>
              <a:gd name="connsiteY8" fmla="*/ 2427127 h 2725648"/>
              <a:gd name="connsiteX9" fmla="*/ 169251 w 13031053"/>
              <a:gd name="connsiteY9" fmla="*/ 609214 h 2725648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169251 w 13031053"/>
              <a:gd name="connsiteY0" fmla="*/ 609214 h 2679789"/>
              <a:gd name="connsiteX1" fmla="*/ 2984839 w 13031053"/>
              <a:gd name="connsiteY1" fmla="*/ 38203 h 2679789"/>
              <a:gd name="connsiteX2" fmla="*/ 8404999 w 13031053"/>
              <a:gd name="connsiteY2" fmla="*/ 19718 h 2679789"/>
              <a:gd name="connsiteX3" fmla="*/ 12417266 w 13031053"/>
              <a:gd name="connsiteY3" fmla="*/ 104659 h 2679789"/>
              <a:gd name="connsiteX4" fmla="*/ 13031053 w 13031053"/>
              <a:gd name="connsiteY4" fmla="*/ 1443143 h 2679789"/>
              <a:gd name="connsiteX5" fmla="*/ 12517104 w 13031053"/>
              <a:gd name="connsiteY5" fmla="*/ 2474016 h 2679789"/>
              <a:gd name="connsiteX6" fmla="*/ 8711092 w 13031053"/>
              <a:gd name="connsiteY6" fmla="*/ 2670624 h 2679789"/>
              <a:gd name="connsiteX7" fmla="*/ 5027230 w 13031053"/>
              <a:gd name="connsiteY7" fmla="*/ 2679789 h 2679789"/>
              <a:gd name="connsiteX8" fmla="*/ 829078 w 13031053"/>
              <a:gd name="connsiteY8" fmla="*/ 2427127 h 2679789"/>
              <a:gd name="connsiteX9" fmla="*/ 169251 w 13031053"/>
              <a:gd name="connsiteY9" fmla="*/ 609214 h 2679789"/>
              <a:gd name="connsiteX0" fmla="*/ 87777 w 12949579"/>
              <a:gd name="connsiteY0" fmla="*/ 609214 h 2679789"/>
              <a:gd name="connsiteX1" fmla="*/ 2903365 w 12949579"/>
              <a:gd name="connsiteY1" fmla="*/ 38203 h 2679789"/>
              <a:gd name="connsiteX2" fmla="*/ 8323525 w 12949579"/>
              <a:gd name="connsiteY2" fmla="*/ 19718 h 2679789"/>
              <a:gd name="connsiteX3" fmla="*/ 12335792 w 12949579"/>
              <a:gd name="connsiteY3" fmla="*/ 104659 h 2679789"/>
              <a:gd name="connsiteX4" fmla="*/ 12949579 w 12949579"/>
              <a:gd name="connsiteY4" fmla="*/ 1443143 h 2679789"/>
              <a:gd name="connsiteX5" fmla="*/ 12435630 w 12949579"/>
              <a:gd name="connsiteY5" fmla="*/ 2474016 h 2679789"/>
              <a:gd name="connsiteX6" fmla="*/ 8629618 w 12949579"/>
              <a:gd name="connsiteY6" fmla="*/ 2670624 h 2679789"/>
              <a:gd name="connsiteX7" fmla="*/ 4945756 w 12949579"/>
              <a:gd name="connsiteY7" fmla="*/ 2679789 h 2679789"/>
              <a:gd name="connsiteX8" fmla="*/ 747604 w 12949579"/>
              <a:gd name="connsiteY8" fmla="*/ 2427127 h 2679789"/>
              <a:gd name="connsiteX9" fmla="*/ 87777 w 12949579"/>
              <a:gd name="connsiteY9" fmla="*/ 609214 h 2679789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13550 w 12719629"/>
              <a:gd name="connsiteY0" fmla="*/ 623155 h 2693730"/>
              <a:gd name="connsiteX1" fmla="*/ 2673415 w 12719629"/>
              <a:gd name="connsiteY1" fmla="*/ 52144 h 2693730"/>
              <a:gd name="connsiteX2" fmla="*/ 8093575 w 12719629"/>
              <a:gd name="connsiteY2" fmla="*/ 33659 h 2693730"/>
              <a:gd name="connsiteX3" fmla="*/ 12105842 w 12719629"/>
              <a:gd name="connsiteY3" fmla="*/ 118600 h 2693730"/>
              <a:gd name="connsiteX4" fmla="*/ 12719629 w 12719629"/>
              <a:gd name="connsiteY4" fmla="*/ 1457084 h 2693730"/>
              <a:gd name="connsiteX5" fmla="*/ 12205680 w 12719629"/>
              <a:gd name="connsiteY5" fmla="*/ 2487957 h 2693730"/>
              <a:gd name="connsiteX6" fmla="*/ 8399668 w 12719629"/>
              <a:gd name="connsiteY6" fmla="*/ 2684565 h 2693730"/>
              <a:gd name="connsiteX7" fmla="*/ 4715806 w 12719629"/>
              <a:gd name="connsiteY7" fmla="*/ 2693730 h 2693730"/>
              <a:gd name="connsiteX8" fmla="*/ 517654 w 12719629"/>
              <a:gd name="connsiteY8" fmla="*/ 2441068 h 2693730"/>
              <a:gd name="connsiteX9" fmla="*/ 113550 w 12719629"/>
              <a:gd name="connsiteY9" fmla="*/ 623155 h 2693730"/>
              <a:gd name="connsiteX0" fmla="*/ 140502 w 12746581"/>
              <a:gd name="connsiteY0" fmla="*/ 623155 h 2693730"/>
              <a:gd name="connsiteX1" fmla="*/ 2700367 w 12746581"/>
              <a:gd name="connsiteY1" fmla="*/ 52144 h 2693730"/>
              <a:gd name="connsiteX2" fmla="*/ 8120527 w 12746581"/>
              <a:gd name="connsiteY2" fmla="*/ 33659 h 2693730"/>
              <a:gd name="connsiteX3" fmla="*/ 12132794 w 12746581"/>
              <a:gd name="connsiteY3" fmla="*/ 118600 h 2693730"/>
              <a:gd name="connsiteX4" fmla="*/ 12746581 w 12746581"/>
              <a:gd name="connsiteY4" fmla="*/ 1457084 h 2693730"/>
              <a:gd name="connsiteX5" fmla="*/ 12232632 w 12746581"/>
              <a:gd name="connsiteY5" fmla="*/ 2487957 h 2693730"/>
              <a:gd name="connsiteX6" fmla="*/ 8426620 w 12746581"/>
              <a:gd name="connsiteY6" fmla="*/ 2684565 h 2693730"/>
              <a:gd name="connsiteX7" fmla="*/ 4742758 w 12746581"/>
              <a:gd name="connsiteY7" fmla="*/ 2693730 h 2693730"/>
              <a:gd name="connsiteX8" fmla="*/ 544606 w 12746581"/>
              <a:gd name="connsiteY8" fmla="*/ 2441068 h 2693730"/>
              <a:gd name="connsiteX9" fmla="*/ 140502 w 12746581"/>
              <a:gd name="connsiteY9" fmla="*/ 623155 h 2693730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18844"/>
              <a:gd name="connsiteX1" fmla="*/ 2700367 w 12746581"/>
              <a:gd name="connsiteY1" fmla="*/ 77258 h 2718844"/>
              <a:gd name="connsiteX2" fmla="*/ 8168984 w 12746581"/>
              <a:gd name="connsiteY2" fmla="*/ 12566 h 2718844"/>
              <a:gd name="connsiteX3" fmla="*/ 12132794 w 12746581"/>
              <a:gd name="connsiteY3" fmla="*/ 143714 h 2718844"/>
              <a:gd name="connsiteX4" fmla="*/ 12746581 w 12746581"/>
              <a:gd name="connsiteY4" fmla="*/ 1482198 h 2718844"/>
              <a:gd name="connsiteX5" fmla="*/ 12232632 w 12746581"/>
              <a:gd name="connsiteY5" fmla="*/ 2513071 h 2718844"/>
              <a:gd name="connsiteX6" fmla="*/ 8426620 w 12746581"/>
              <a:gd name="connsiteY6" fmla="*/ 2709679 h 2718844"/>
              <a:gd name="connsiteX7" fmla="*/ 4742758 w 12746581"/>
              <a:gd name="connsiteY7" fmla="*/ 2718844 h 2718844"/>
              <a:gd name="connsiteX8" fmla="*/ 544606 w 12746581"/>
              <a:gd name="connsiteY8" fmla="*/ 2466182 h 2718844"/>
              <a:gd name="connsiteX9" fmla="*/ 140502 w 12746581"/>
              <a:gd name="connsiteY9" fmla="*/ 648269 h 2718844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140502 w 12746581"/>
              <a:gd name="connsiteY0" fmla="*/ 648269 h 2709679"/>
              <a:gd name="connsiteX1" fmla="*/ 2700367 w 12746581"/>
              <a:gd name="connsiteY1" fmla="*/ 77258 h 2709679"/>
              <a:gd name="connsiteX2" fmla="*/ 8168984 w 12746581"/>
              <a:gd name="connsiteY2" fmla="*/ 12566 h 2709679"/>
              <a:gd name="connsiteX3" fmla="*/ 12132794 w 12746581"/>
              <a:gd name="connsiteY3" fmla="*/ 143714 h 2709679"/>
              <a:gd name="connsiteX4" fmla="*/ 12746581 w 12746581"/>
              <a:gd name="connsiteY4" fmla="*/ 1482198 h 2709679"/>
              <a:gd name="connsiteX5" fmla="*/ 12232632 w 12746581"/>
              <a:gd name="connsiteY5" fmla="*/ 2513071 h 2709679"/>
              <a:gd name="connsiteX6" fmla="*/ 8426620 w 12746581"/>
              <a:gd name="connsiteY6" fmla="*/ 2709679 h 2709679"/>
              <a:gd name="connsiteX7" fmla="*/ 1674081 w 12746581"/>
              <a:gd name="connsiteY7" fmla="*/ 2690915 h 2709679"/>
              <a:gd name="connsiteX8" fmla="*/ 544606 w 12746581"/>
              <a:gd name="connsiteY8" fmla="*/ 2466182 h 2709679"/>
              <a:gd name="connsiteX9" fmla="*/ 140502 w 12746581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345206 w 12951285"/>
              <a:gd name="connsiteY0" fmla="*/ 648269 h 2709679"/>
              <a:gd name="connsiteX1" fmla="*/ 2905071 w 12951285"/>
              <a:gd name="connsiteY1" fmla="*/ 77258 h 2709679"/>
              <a:gd name="connsiteX2" fmla="*/ 8373688 w 12951285"/>
              <a:gd name="connsiteY2" fmla="*/ 12566 h 2709679"/>
              <a:gd name="connsiteX3" fmla="*/ 12337498 w 12951285"/>
              <a:gd name="connsiteY3" fmla="*/ 143714 h 2709679"/>
              <a:gd name="connsiteX4" fmla="*/ 12951285 w 12951285"/>
              <a:gd name="connsiteY4" fmla="*/ 1482198 h 2709679"/>
              <a:gd name="connsiteX5" fmla="*/ 12437336 w 12951285"/>
              <a:gd name="connsiteY5" fmla="*/ 2513071 h 2709679"/>
              <a:gd name="connsiteX6" fmla="*/ 8631324 w 12951285"/>
              <a:gd name="connsiteY6" fmla="*/ 2709679 h 2709679"/>
              <a:gd name="connsiteX7" fmla="*/ 1878785 w 12951285"/>
              <a:gd name="connsiteY7" fmla="*/ 2690915 h 2709679"/>
              <a:gd name="connsiteX8" fmla="*/ 259171 w 12951285"/>
              <a:gd name="connsiteY8" fmla="*/ 2418305 h 2709679"/>
              <a:gd name="connsiteX9" fmla="*/ 345206 w 12951285"/>
              <a:gd name="connsiteY9" fmla="*/ 648269 h 2709679"/>
              <a:gd name="connsiteX0" fmla="*/ 266475 w 12872554"/>
              <a:gd name="connsiteY0" fmla="*/ 648269 h 2709679"/>
              <a:gd name="connsiteX1" fmla="*/ 2826340 w 12872554"/>
              <a:gd name="connsiteY1" fmla="*/ 77258 h 2709679"/>
              <a:gd name="connsiteX2" fmla="*/ 8294957 w 12872554"/>
              <a:gd name="connsiteY2" fmla="*/ 12566 h 2709679"/>
              <a:gd name="connsiteX3" fmla="*/ 12258767 w 12872554"/>
              <a:gd name="connsiteY3" fmla="*/ 143714 h 2709679"/>
              <a:gd name="connsiteX4" fmla="*/ 12872554 w 12872554"/>
              <a:gd name="connsiteY4" fmla="*/ 1482198 h 2709679"/>
              <a:gd name="connsiteX5" fmla="*/ 12358605 w 12872554"/>
              <a:gd name="connsiteY5" fmla="*/ 2513071 h 2709679"/>
              <a:gd name="connsiteX6" fmla="*/ 8552593 w 12872554"/>
              <a:gd name="connsiteY6" fmla="*/ 2709679 h 2709679"/>
              <a:gd name="connsiteX7" fmla="*/ 1800054 w 12872554"/>
              <a:gd name="connsiteY7" fmla="*/ 2690915 h 2709679"/>
              <a:gd name="connsiteX8" fmla="*/ 180440 w 12872554"/>
              <a:gd name="connsiteY8" fmla="*/ 2418305 h 2709679"/>
              <a:gd name="connsiteX9" fmla="*/ 266475 w 12872554"/>
              <a:gd name="connsiteY9" fmla="*/ 648269 h 270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72554" h="2709679">
                <a:moveTo>
                  <a:pt x="266475" y="648269"/>
                </a:moveTo>
                <a:cubicBezTo>
                  <a:pt x="707458" y="258095"/>
                  <a:pt x="1488260" y="183209"/>
                  <a:pt x="2826340" y="77258"/>
                </a:cubicBezTo>
                <a:cubicBezTo>
                  <a:pt x="4164420" y="-28693"/>
                  <a:pt x="6722886" y="1490"/>
                  <a:pt x="8294957" y="12566"/>
                </a:cubicBezTo>
                <a:cubicBezTo>
                  <a:pt x="9867028" y="23642"/>
                  <a:pt x="11426072" y="1121"/>
                  <a:pt x="12258767" y="143714"/>
                </a:cubicBezTo>
                <a:cubicBezTo>
                  <a:pt x="12923224" y="391956"/>
                  <a:pt x="12600186" y="866426"/>
                  <a:pt x="12872554" y="1482198"/>
                </a:cubicBezTo>
                <a:cubicBezTo>
                  <a:pt x="12861796" y="2280330"/>
                  <a:pt x="12886043" y="2287792"/>
                  <a:pt x="12358605" y="2513071"/>
                </a:cubicBezTo>
                <a:cubicBezTo>
                  <a:pt x="11598503" y="2764534"/>
                  <a:pt x="9792959" y="2644063"/>
                  <a:pt x="8552593" y="2709679"/>
                </a:cubicBezTo>
                <a:lnTo>
                  <a:pt x="1800054" y="2690915"/>
                </a:lnTo>
                <a:cubicBezTo>
                  <a:pt x="404695" y="2642353"/>
                  <a:pt x="329484" y="2578249"/>
                  <a:pt x="180440" y="2418305"/>
                </a:cubicBezTo>
                <a:cubicBezTo>
                  <a:pt x="31396" y="2258361"/>
                  <a:pt x="-174508" y="1038443"/>
                  <a:pt x="266475" y="648269"/>
                </a:cubicBezTo>
                <a:close/>
              </a:path>
            </a:pathLst>
          </a:custGeom>
          <a:solidFill>
            <a:srgbClr val="FFDA3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45 Li" panose="02000506090000020004" pitchFamily="2" charset="-34"/>
                <a:ea typeface="+mn-ea"/>
                <a:cs typeface="DB Helvethaica X 45 Li" panose="02000506090000020004" pitchFamily="2" charset="-34"/>
              </a:rPr>
              <a:t>เจอแบบนี้รับมือยังไง?</a:t>
            </a:r>
            <a:endParaRPr kumimoji="0" lang="th-TH" sz="32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45 Li" panose="02000506090000020004" pitchFamily="2" charset="-34"/>
              <a:ea typeface="+mn-ea"/>
              <a:cs typeface="DB Helvethaica X 45 Li" panose="02000506090000020004" pitchFamily="2" charset="-34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94450F35-C63F-FDE4-666C-C08AA0AB31FE}"/>
              </a:ext>
            </a:extLst>
          </p:cNvPr>
          <p:cNvSpPr/>
          <p:nvPr/>
        </p:nvSpPr>
        <p:spPr>
          <a:xfrm>
            <a:off x="7250662" y="1969155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1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C21DBC86-2577-D3C3-44D4-E0F7A6ACE69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429"/>
          <a:stretch/>
        </p:blipFill>
        <p:spPr>
          <a:xfrm>
            <a:off x="7723575" y="4707724"/>
            <a:ext cx="3836130" cy="18426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98CC9143-DD91-8B79-EF46-EEE808C56654}"/>
              </a:ext>
            </a:extLst>
          </p:cNvPr>
          <p:cNvSpPr txBox="1"/>
          <p:nvPr/>
        </p:nvSpPr>
        <p:spPr>
          <a:xfrm>
            <a:off x="7625674" y="2682617"/>
            <a:ext cx="4163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อย่าหลงเชื่อ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คนที่มาคอมเมนต์ว่าได้รับเงินจริง เพราะ</a:t>
            </a:r>
            <a:b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</a:b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อาจเป็นหน้าม้าที่มิจฉาชีพจ้างมาเพื่อสร้างความน่าเชื่อถือ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B7E8EAEB-9250-9DDA-4CAB-A709C9EFC47C}"/>
              </a:ext>
            </a:extLst>
          </p:cNvPr>
          <p:cNvSpPr/>
          <p:nvPr/>
        </p:nvSpPr>
        <p:spPr>
          <a:xfrm>
            <a:off x="7250662" y="2728337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2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D748B4F-1677-C7ED-0ECC-AABB37B142D3}"/>
              </a:ext>
            </a:extLst>
          </p:cNvPr>
          <p:cNvSpPr txBox="1"/>
          <p:nvPr/>
        </p:nvSpPr>
        <p:spPr>
          <a:xfrm>
            <a:off x="7623751" y="3347548"/>
            <a:ext cx="4163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อย่าโลภ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คิดไว้เสมอ ไม่มีใครแจกเงินให้เราฟรี ๆ แบบเท่าตัว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C3F1090E-59B7-C165-D1BD-B3D9CFC89B33}"/>
              </a:ext>
            </a:extLst>
          </p:cNvPr>
          <p:cNvSpPr/>
          <p:nvPr/>
        </p:nvSpPr>
        <p:spPr>
          <a:xfrm>
            <a:off x="7248739" y="3347548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3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55684BC-3DEE-77C0-FD2F-91A67527FA94}"/>
              </a:ext>
            </a:extLst>
          </p:cNvPr>
          <p:cNvSpPr txBox="1"/>
          <p:nvPr/>
        </p:nvSpPr>
        <p:spPr>
          <a:xfrm>
            <a:off x="7621828" y="3749580"/>
            <a:ext cx="4009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ให้ชัวร์ </a:t>
            </a:r>
            <a:r>
              <a:rPr kumimoji="0" lang="th-TH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เช็กข้อมูลสถาบันรับฝากเงิน / อัตราดอกเบี้ย ได้ที่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  <a:hlinkClick r:id="rId6"/>
              </a:rPr>
              <a:t>https://www.1213.or.th/App/MCPD/ProductApp/Deposit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 </a:t>
            </a: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9332047-8918-E4B5-A885-7173A9CF1BD7}"/>
              </a:ext>
            </a:extLst>
          </p:cNvPr>
          <p:cNvSpPr/>
          <p:nvPr/>
        </p:nvSpPr>
        <p:spPr>
          <a:xfrm>
            <a:off x="7248739" y="3830003"/>
            <a:ext cx="375013" cy="350857"/>
          </a:xfrm>
          <a:custGeom>
            <a:avLst/>
            <a:gdLst>
              <a:gd name="connsiteX0" fmla="*/ 476250 w 3505200"/>
              <a:gd name="connsiteY0" fmla="*/ 666750 h 3905250"/>
              <a:gd name="connsiteX1" fmla="*/ 733425 w 3505200"/>
              <a:gd name="connsiteY1" fmla="*/ 390525 h 3905250"/>
              <a:gd name="connsiteX2" fmla="*/ 809625 w 3505200"/>
              <a:gd name="connsiteY2" fmla="*/ 323850 h 3905250"/>
              <a:gd name="connsiteX3" fmla="*/ 952500 w 3505200"/>
              <a:gd name="connsiteY3" fmla="*/ 247650 h 3905250"/>
              <a:gd name="connsiteX4" fmla="*/ 1238250 w 3505200"/>
              <a:gd name="connsiteY4" fmla="*/ 104775 h 3905250"/>
              <a:gd name="connsiteX5" fmla="*/ 1457325 w 3505200"/>
              <a:gd name="connsiteY5" fmla="*/ 57150 h 3905250"/>
              <a:gd name="connsiteX6" fmla="*/ 1847850 w 3505200"/>
              <a:gd name="connsiteY6" fmla="*/ 9525 h 3905250"/>
              <a:gd name="connsiteX7" fmla="*/ 2028825 w 3505200"/>
              <a:gd name="connsiteY7" fmla="*/ 0 h 3905250"/>
              <a:gd name="connsiteX8" fmla="*/ 2314575 w 3505200"/>
              <a:gd name="connsiteY8" fmla="*/ 38100 h 3905250"/>
              <a:gd name="connsiteX9" fmla="*/ 2466975 w 3505200"/>
              <a:gd name="connsiteY9" fmla="*/ 85725 h 3905250"/>
              <a:gd name="connsiteX10" fmla="*/ 2638425 w 3505200"/>
              <a:gd name="connsiteY10" fmla="*/ 171450 h 3905250"/>
              <a:gd name="connsiteX11" fmla="*/ 2724150 w 3505200"/>
              <a:gd name="connsiteY11" fmla="*/ 228600 h 3905250"/>
              <a:gd name="connsiteX12" fmla="*/ 2914650 w 3505200"/>
              <a:gd name="connsiteY12" fmla="*/ 400050 h 3905250"/>
              <a:gd name="connsiteX13" fmla="*/ 3086100 w 3505200"/>
              <a:gd name="connsiteY13" fmla="*/ 571500 h 3905250"/>
              <a:gd name="connsiteX14" fmla="*/ 3248025 w 3505200"/>
              <a:gd name="connsiteY14" fmla="*/ 866775 h 3905250"/>
              <a:gd name="connsiteX15" fmla="*/ 3324225 w 3505200"/>
              <a:gd name="connsiteY15" fmla="*/ 1038225 h 3905250"/>
              <a:gd name="connsiteX16" fmla="*/ 3390900 w 3505200"/>
              <a:gd name="connsiteY16" fmla="*/ 1276350 h 3905250"/>
              <a:gd name="connsiteX17" fmla="*/ 3419475 w 3505200"/>
              <a:gd name="connsiteY17" fmla="*/ 1371600 h 3905250"/>
              <a:gd name="connsiteX18" fmla="*/ 3448050 w 3505200"/>
              <a:gd name="connsiteY18" fmla="*/ 1514475 h 3905250"/>
              <a:gd name="connsiteX19" fmla="*/ 3486150 w 3505200"/>
              <a:gd name="connsiteY19" fmla="*/ 1638300 h 3905250"/>
              <a:gd name="connsiteX20" fmla="*/ 3505200 w 3505200"/>
              <a:gd name="connsiteY20" fmla="*/ 2124075 h 3905250"/>
              <a:gd name="connsiteX21" fmla="*/ 3495675 w 3505200"/>
              <a:gd name="connsiteY21" fmla="*/ 2571750 h 3905250"/>
              <a:gd name="connsiteX22" fmla="*/ 3486150 w 3505200"/>
              <a:gd name="connsiteY22" fmla="*/ 2676525 h 3905250"/>
              <a:gd name="connsiteX23" fmla="*/ 3457575 w 3505200"/>
              <a:gd name="connsiteY23" fmla="*/ 2790825 h 3905250"/>
              <a:gd name="connsiteX24" fmla="*/ 3381375 w 3505200"/>
              <a:gd name="connsiteY24" fmla="*/ 2990850 h 3905250"/>
              <a:gd name="connsiteX25" fmla="*/ 3333750 w 3505200"/>
              <a:gd name="connsiteY25" fmla="*/ 3086100 h 3905250"/>
              <a:gd name="connsiteX26" fmla="*/ 3219450 w 3505200"/>
              <a:gd name="connsiteY26" fmla="*/ 3267075 h 3905250"/>
              <a:gd name="connsiteX27" fmla="*/ 2990850 w 3505200"/>
              <a:gd name="connsiteY27" fmla="*/ 3524250 h 3905250"/>
              <a:gd name="connsiteX28" fmla="*/ 2838450 w 3505200"/>
              <a:gd name="connsiteY28" fmla="*/ 3667125 h 3905250"/>
              <a:gd name="connsiteX29" fmla="*/ 2752725 w 3505200"/>
              <a:gd name="connsiteY29" fmla="*/ 3743325 h 3905250"/>
              <a:gd name="connsiteX30" fmla="*/ 2428875 w 3505200"/>
              <a:gd name="connsiteY30" fmla="*/ 3867150 h 3905250"/>
              <a:gd name="connsiteX31" fmla="*/ 2247900 w 3505200"/>
              <a:gd name="connsiteY31" fmla="*/ 3905250 h 3905250"/>
              <a:gd name="connsiteX32" fmla="*/ 1905000 w 3505200"/>
              <a:gd name="connsiteY32" fmla="*/ 3886200 h 3905250"/>
              <a:gd name="connsiteX33" fmla="*/ 1762125 w 3505200"/>
              <a:gd name="connsiteY33" fmla="*/ 3867150 h 3905250"/>
              <a:gd name="connsiteX34" fmla="*/ 1638300 w 3505200"/>
              <a:gd name="connsiteY34" fmla="*/ 3857625 h 3905250"/>
              <a:gd name="connsiteX35" fmla="*/ 1504950 w 3505200"/>
              <a:gd name="connsiteY35" fmla="*/ 3838575 h 3905250"/>
              <a:gd name="connsiteX36" fmla="*/ 1400175 w 3505200"/>
              <a:gd name="connsiteY36" fmla="*/ 3829050 h 3905250"/>
              <a:gd name="connsiteX37" fmla="*/ 1209675 w 3505200"/>
              <a:gd name="connsiteY37" fmla="*/ 3790950 h 3905250"/>
              <a:gd name="connsiteX38" fmla="*/ 1152525 w 3505200"/>
              <a:gd name="connsiteY38" fmla="*/ 3781425 h 3905250"/>
              <a:gd name="connsiteX39" fmla="*/ 1085850 w 3505200"/>
              <a:gd name="connsiteY39" fmla="*/ 3752850 h 3905250"/>
              <a:gd name="connsiteX40" fmla="*/ 866775 w 3505200"/>
              <a:gd name="connsiteY40" fmla="*/ 3686175 h 3905250"/>
              <a:gd name="connsiteX41" fmla="*/ 828675 w 3505200"/>
              <a:gd name="connsiteY41" fmla="*/ 3657600 h 3905250"/>
              <a:gd name="connsiteX42" fmla="*/ 704850 w 3505200"/>
              <a:gd name="connsiteY42" fmla="*/ 3571875 h 3905250"/>
              <a:gd name="connsiteX43" fmla="*/ 638175 w 3505200"/>
              <a:gd name="connsiteY43" fmla="*/ 3524250 h 3905250"/>
              <a:gd name="connsiteX44" fmla="*/ 447675 w 3505200"/>
              <a:gd name="connsiteY44" fmla="*/ 3267075 h 3905250"/>
              <a:gd name="connsiteX45" fmla="*/ 390525 w 3505200"/>
              <a:gd name="connsiteY45" fmla="*/ 3190875 h 3905250"/>
              <a:gd name="connsiteX46" fmla="*/ 266700 w 3505200"/>
              <a:gd name="connsiteY46" fmla="*/ 2990850 h 3905250"/>
              <a:gd name="connsiteX47" fmla="*/ 152400 w 3505200"/>
              <a:gd name="connsiteY47" fmla="*/ 2714625 h 3905250"/>
              <a:gd name="connsiteX48" fmla="*/ 123825 w 3505200"/>
              <a:gd name="connsiteY48" fmla="*/ 2552700 h 3905250"/>
              <a:gd name="connsiteX49" fmla="*/ 95250 w 3505200"/>
              <a:gd name="connsiteY49" fmla="*/ 2457450 h 3905250"/>
              <a:gd name="connsiteX50" fmla="*/ 47625 w 3505200"/>
              <a:gd name="connsiteY50" fmla="*/ 2257425 h 3905250"/>
              <a:gd name="connsiteX51" fmla="*/ 19050 w 3505200"/>
              <a:gd name="connsiteY51" fmla="*/ 2028825 h 3905250"/>
              <a:gd name="connsiteX52" fmla="*/ 9525 w 3505200"/>
              <a:gd name="connsiteY52" fmla="*/ 1933575 h 3905250"/>
              <a:gd name="connsiteX53" fmla="*/ 0 w 3505200"/>
              <a:gd name="connsiteY53" fmla="*/ 1857375 h 3905250"/>
              <a:gd name="connsiteX54" fmla="*/ 9525 w 3505200"/>
              <a:gd name="connsiteY54" fmla="*/ 1409700 h 3905250"/>
              <a:gd name="connsiteX55" fmla="*/ 28575 w 3505200"/>
              <a:gd name="connsiteY55" fmla="*/ 1314450 h 3905250"/>
              <a:gd name="connsiteX56" fmla="*/ 57150 w 3505200"/>
              <a:gd name="connsiteY56" fmla="*/ 1171575 h 3905250"/>
              <a:gd name="connsiteX57" fmla="*/ 66675 w 3505200"/>
              <a:gd name="connsiteY57" fmla="*/ 1114425 h 3905250"/>
              <a:gd name="connsiteX58" fmla="*/ 104775 w 3505200"/>
              <a:gd name="connsiteY58" fmla="*/ 1047750 h 3905250"/>
              <a:gd name="connsiteX59" fmla="*/ 114300 w 3505200"/>
              <a:gd name="connsiteY59" fmla="*/ 1009650 h 3905250"/>
              <a:gd name="connsiteX60" fmla="*/ 247650 w 3505200"/>
              <a:gd name="connsiteY60" fmla="*/ 857250 h 3905250"/>
              <a:gd name="connsiteX61" fmla="*/ 314325 w 3505200"/>
              <a:gd name="connsiteY61" fmla="*/ 800100 h 3905250"/>
              <a:gd name="connsiteX62" fmla="*/ 371475 w 3505200"/>
              <a:gd name="connsiteY62" fmla="*/ 733425 h 3905250"/>
              <a:gd name="connsiteX63" fmla="*/ 409575 w 3505200"/>
              <a:gd name="connsiteY63" fmla="*/ 685800 h 3905250"/>
              <a:gd name="connsiteX64" fmla="*/ 476250 w 3505200"/>
              <a:gd name="connsiteY64" fmla="*/ 6667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505200" h="3905250">
                <a:moveTo>
                  <a:pt x="476250" y="666750"/>
                </a:moveTo>
                <a:cubicBezTo>
                  <a:pt x="530225" y="617538"/>
                  <a:pt x="529896" y="568613"/>
                  <a:pt x="733425" y="390525"/>
                </a:cubicBezTo>
                <a:cubicBezTo>
                  <a:pt x="758825" y="368300"/>
                  <a:pt x="781355" y="342287"/>
                  <a:pt x="809625" y="323850"/>
                </a:cubicBezTo>
                <a:cubicBezTo>
                  <a:pt x="854835" y="294365"/>
                  <a:pt x="905541" y="274260"/>
                  <a:pt x="952500" y="247650"/>
                </a:cubicBezTo>
                <a:cubicBezTo>
                  <a:pt x="1077880" y="176601"/>
                  <a:pt x="1100586" y="144625"/>
                  <a:pt x="1238250" y="104775"/>
                </a:cubicBezTo>
                <a:cubicBezTo>
                  <a:pt x="1310034" y="83996"/>
                  <a:pt x="1383800" y="70518"/>
                  <a:pt x="1457325" y="57150"/>
                </a:cubicBezTo>
                <a:cubicBezTo>
                  <a:pt x="1562973" y="37941"/>
                  <a:pt x="1739615" y="17851"/>
                  <a:pt x="1847850" y="9525"/>
                </a:cubicBezTo>
                <a:cubicBezTo>
                  <a:pt x="1908081" y="4892"/>
                  <a:pt x="1968500" y="3175"/>
                  <a:pt x="2028825" y="0"/>
                </a:cubicBezTo>
                <a:cubicBezTo>
                  <a:pt x="2103784" y="7890"/>
                  <a:pt x="2232821" y="16904"/>
                  <a:pt x="2314575" y="38100"/>
                </a:cubicBezTo>
                <a:cubicBezTo>
                  <a:pt x="2366094" y="51457"/>
                  <a:pt x="2416898" y="67697"/>
                  <a:pt x="2466975" y="85725"/>
                </a:cubicBezTo>
                <a:cubicBezTo>
                  <a:pt x="2519770" y="104731"/>
                  <a:pt x="2591015" y="142477"/>
                  <a:pt x="2638425" y="171450"/>
                </a:cubicBezTo>
                <a:cubicBezTo>
                  <a:pt x="2667729" y="189358"/>
                  <a:pt x="2697692" y="206704"/>
                  <a:pt x="2724150" y="228600"/>
                </a:cubicBezTo>
                <a:cubicBezTo>
                  <a:pt x="2789965" y="283068"/>
                  <a:pt x="2851252" y="342787"/>
                  <a:pt x="2914650" y="400050"/>
                </a:cubicBezTo>
                <a:cubicBezTo>
                  <a:pt x="2999965" y="477108"/>
                  <a:pt x="3020117" y="489021"/>
                  <a:pt x="3086100" y="571500"/>
                </a:cubicBezTo>
                <a:cubicBezTo>
                  <a:pt x="3158532" y="662040"/>
                  <a:pt x="3198591" y="755549"/>
                  <a:pt x="3248025" y="866775"/>
                </a:cubicBezTo>
                <a:cubicBezTo>
                  <a:pt x="3273425" y="923925"/>
                  <a:pt x="3303626" y="979174"/>
                  <a:pt x="3324225" y="1038225"/>
                </a:cubicBezTo>
                <a:cubicBezTo>
                  <a:pt x="3351374" y="1116053"/>
                  <a:pt x="3368255" y="1197094"/>
                  <a:pt x="3390900" y="1276350"/>
                </a:cubicBezTo>
                <a:cubicBezTo>
                  <a:pt x="3400006" y="1308223"/>
                  <a:pt x="3412974" y="1339096"/>
                  <a:pt x="3419475" y="1371600"/>
                </a:cubicBezTo>
                <a:cubicBezTo>
                  <a:pt x="3429000" y="1419225"/>
                  <a:pt x="3436270" y="1467357"/>
                  <a:pt x="3448050" y="1514475"/>
                </a:cubicBezTo>
                <a:cubicBezTo>
                  <a:pt x="3458524" y="1556370"/>
                  <a:pt x="3473450" y="1597025"/>
                  <a:pt x="3486150" y="1638300"/>
                </a:cubicBezTo>
                <a:cubicBezTo>
                  <a:pt x="3502719" y="1837129"/>
                  <a:pt x="3505200" y="1840440"/>
                  <a:pt x="3505200" y="2124075"/>
                </a:cubicBezTo>
                <a:cubicBezTo>
                  <a:pt x="3505200" y="2273334"/>
                  <a:pt x="3500819" y="2422580"/>
                  <a:pt x="3495675" y="2571750"/>
                </a:cubicBezTo>
                <a:cubicBezTo>
                  <a:pt x="3494466" y="2606798"/>
                  <a:pt x="3492159" y="2641975"/>
                  <a:pt x="3486150" y="2676525"/>
                </a:cubicBezTo>
                <a:cubicBezTo>
                  <a:pt x="3479421" y="2715217"/>
                  <a:pt x="3468571" y="2753123"/>
                  <a:pt x="3457575" y="2790825"/>
                </a:cubicBezTo>
                <a:cubicBezTo>
                  <a:pt x="3432564" y="2876576"/>
                  <a:pt x="3417895" y="2913752"/>
                  <a:pt x="3381375" y="2990850"/>
                </a:cubicBezTo>
                <a:cubicBezTo>
                  <a:pt x="3366179" y="3022931"/>
                  <a:pt x="3351702" y="3055476"/>
                  <a:pt x="3333750" y="3086100"/>
                </a:cubicBezTo>
                <a:cubicBezTo>
                  <a:pt x="3297667" y="3147653"/>
                  <a:pt x="3266852" y="3213748"/>
                  <a:pt x="3219450" y="3267075"/>
                </a:cubicBezTo>
                <a:lnTo>
                  <a:pt x="2990850" y="3524250"/>
                </a:lnTo>
                <a:cubicBezTo>
                  <a:pt x="2876422" y="3653442"/>
                  <a:pt x="2976466" y="3552111"/>
                  <a:pt x="2838450" y="3667125"/>
                </a:cubicBezTo>
                <a:cubicBezTo>
                  <a:pt x="2809079" y="3691601"/>
                  <a:pt x="2785405" y="3723483"/>
                  <a:pt x="2752725" y="3743325"/>
                </a:cubicBezTo>
                <a:cubicBezTo>
                  <a:pt x="2607761" y="3831339"/>
                  <a:pt x="2576764" y="3825741"/>
                  <a:pt x="2428875" y="3867150"/>
                </a:cubicBezTo>
                <a:cubicBezTo>
                  <a:pt x="2291546" y="3905602"/>
                  <a:pt x="2379182" y="3890663"/>
                  <a:pt x="2247900" y="3905250"/>
                </a:cubicBezTo>
                <a:cubicBezTo>
                  <a:pt x="2133600" y="3898900"/>
                  <a:pt x="2019126" y="3895151"/>
                  <a:pt x="1905000" y="3886200"/>
                </a:cubicBezTo>
                <a:cubicBezTo>
                  <a:pt x="1857101" y="3882443"/>
                  <a:pt x="1809898" y="3872269"/>
                  <a:pt x="1762125" y="3867150"/>
                </a:cubicBezTo>
                <a:cubicBezTo>
                  <a:pt x="1720964" y="3862740"/>
                  <a:pt x="1679444" y="3862197"/>
                  <a:pt x="1638300" y="3857625"/>
                </a:cubicBezTo>
                <a:cubicBezTo>
                  <a:pt x="1593673" y="3852666"/>
                  <a:pt x="1549531" y="3843925"/>
                  <a:pt x="1504950" y="3838575"/>
                </a:cubicBezTo>
                <a:cubicBezTo>
                  <a:pt x="1470131" y="3834397"/>
                  <a:pt x="1434922" y="3833788"/>
                  <a:pt x="1400175" y="3829050"/>
                </a:cubicBezTo>
                <a:cubicBezTo>
                  <a:pt x="1311034" y="3816894"/>
                  <a:pt x="1293411" y="3807697"/>
                  <a:pt x="1209675" y="3790950"/>
                </a:cubicBezTo>
                <a:cubicBezTo>
                  <a:pt x="1190737" y="3787162"/>
                  <a:pt x="1171575" y="3784600"/>
                  <a:pt x="1152525" y="3781425"/>
                </a:cubicBezTo>
                <a:cubicBezTo>
                  <a:pt x="1130300" y="3771900"/>
                  <a:pt x="1108892" y="3760181"/>
                  <a:pt x="1085850" y="3752850"/>
                </a:cubicBezTo>
                <a:cubicBezTo>
                  <a:pt x="1021693" y="3732436"/>
                  <a:pt x="931377" y="3718476"/>
                  <a:pt x="866775" y="3686175"/>
                </a:cubicBezTo>
                <a:cubicBezTo>
                  <a:pt x="852576" y="3679075"/>
                  <a:pt x="842068" y="3666123"/>
                  <a:pt x="828675" y="3657600"/>
                </a:cubicBezTo>
                <a:cubicBezTo>
                  <a:pt x="659106" y="3549693"/>
                  <a:pt x="860485" y="3691594"/>
                  <a:pt x="704850" y="3571875"/>
                </a:cubicBezTo>
                <a:cubicBezTo>
                  <a:pt x="683202" y="3555222"/>
                  <a:pt x="656667" y="3544350"/>
                  <a:pt x="638175" y="3524250"/>
                </a:cubicBezTo>
                <a:cubicBezTo>
                  <a:pt x="385417" y="3249513"/>
                  <a:pt x="552678" y="3424579"/>
                  <a:pt x="447675" y="3267075"/>
                </a:cubicBezTo>
                <a:cubicBezTo>
                  <a:pt x="430063" y="3240657"/>
                  <a:pt x="407925" y="3217433"/>
                  <a:pt x="390525" y="3190875"/>
                </a:cubicBezTo>
                <a:cubicBezTo>
                  <a:pt x="347551" y="3125282"/>
                  <a:pt x="296683" y="3063308"/>
                  <a:pt x="266700" y="2990850"/>
                </a:cubicBezTo>
                <a:lnTo>
                  <a:pt x="152400" y="2714625"/>
                </a:lnTo>
                <a:cubicBezTo>
                  <a:pt x="142875" y="2660650"/>
                  <a:pt x="135715" y="2606204"/>
                  <a:pt x="123825" y="2552700"/>
                </a:cubicBezTo>
                <a:cubicBezTo>
                  <a:pt x="116634" y="2520341"/>
                  <a:pt x="103972" y="2489430"/>
                  <a:pt x="95250" y="2457450"/>
                </a:cubicBezTo>
                <a:cubicBezTo>
                  <a:pt x="73845" y="2378966"/>
                  <a:pt x="64558" y="2333625"/>
                  <a:pt x="47625" y="2257425"/>
                </a:cubicBezTo>
                <a:cubicBezTo>
                  <a:pt x="27153" y="2032230"/>
                  <a:pt x="51966" y="2281184"/>
                  <a:pt x="19050" y="2028825"/>
                </a:cubicBezTo>
                <a:cubicBezTo>
                  <a:pt x="14923" y="1997185"/>
                  <a:pt x="13049" y="1965288"/>
                  <a:pt x="9525" y="1933575"/>
                </a:cubicBezTo>
                <a:cubicBezTo>
                  <a:pt x="6698" y="1908134"/>
                  <a:pt x="3175" y="1882775"/>
                  <a:pt x="0" y="1857375"/>
                </a:cubicBezTo>
                <a:cubicBezTo>
                  <a:pt x="3175" y="1708150"/>
                  <a:pt x="1680" y="1558752"/>
                  <a:pt x="9525" y="1409700"/>
                </a:cubicBezTo>
                <a:cubicBezTo>
                  <a:pt x="11227" y="1377366"/>
                  <a:pt x="23996" y="1346503"/>
                  <a:pt x="28575" y="1314450"/>
                </a:cubicBezTo>
                <a:cubicBezTo>
                  <a:pt x="47804" y="1179848"/>
                  <a:pt x="25656" y="1318545"/>
                  <a:pt x="57150" y="1171575"/>
                </a:cubicBezTo>
                <a:cubicBezTo>
                  <a:pt x="61197" y="1152691"/>
                  <a:pt x="61126" y="1132923"/>
                  <a:pt x="66675" y="1114425"/>
                </a:cubicBezTo>
                <a:cubicBezTo>
                  <a:pt x="73267" y="1092453"/>
                  <a:pt x="92021" y="1066882"/>
                  <a:pt x="104775" y="1047750"/>
                </a:cubicBezTo>
                <a:cubicBezTo>
                  <a:pt x="107950" y="1035050"/>
                  <a:pt x="108446" y="1021359"/>
                  <a:pt x="114300" y="1009650"/>
                </a:cubicBezTo>
                <a:cubicBezTo>
                  <a:pt x="145803" y="946643"/>
                  <a:pt x="197994" y="906906"/>
                  <a:pt x="247650" y="857250"/>
                </a:cubicBezTo>
                <a:cubicBezTo>
                  <a:pt x="287450" y="817450"/>
                  <a:pt x="265449" y="836757"/>
                  <a:pt x="314325" y="800100"/>
                </a:cubicBezTo>
                <a:cubicBezTo>
                  <a:pt x="333018" y="744021"/>
                  <a:pt x="310463" y="794437"/>
                  <a:pt x="371475" y="733425"/>
                </a:cubicBezTo>
                <a:cubicBezTo>
                  <a:pt x="385850" y="719050"/>
                  <a:pt x="396188" y="701100"/>
                  <a:pt x="409575" y="685800"/>
                </a:cubicBezTo>
                <a:cubicBezTo>
                  <a:pt x="418445" y="675663"/>
                  <a:pt x="422275" y="715962"/>
                  <a:pt x="476250" y="666750"/>
                </a:cubicBezTo>
                <a:close/>
              </a:path>
            </a:pathLst>
          </a:custGeom>
          <a:solidFill>
            <a:srgbClr val="FFDA3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4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pic>
        <p:nvPicPr>
          <p:cNvPr id="3" name="Graphic 2" descr="Close with solid fill">
            <a:extLst>
              <a:ext uri="{FF2B5EF4-FFF2-40B4-BE49-F238E27FC236}">
                <a16:creationId xmlns:a16="http://schemas.microsoft.com/office/drawing/2014/main" id="{C933DA95-C21A-6AC4-AF51-F8875B7251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55109" y="265926"/>
            <a:ext cx="901845" cy="9018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A6E5D8-ECA6-DBB8-1845-863E655DAE68}"/>
              </a:ext>
            </a:extLst>
          </p:cNvPr>
          <p:cNvSpPr txBox="1"/>
          <p:nvPr/>
        </p:nvSpPr>
        <p:spPr>
          <a:xfrm>
            <a:off x="512990" y="424392"/>
            <a:ext cx="4372483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DB Helvethaica X 55 Regular" panose="02000506090000020004" pitchFamily="2" charset="-34"/>
                <a:ea typeface="+mn-ea"/>
                <a:cs typeface="DB Helvethaica X 55 Regular" panose="02000506090000020004" pitchFamily="2" charset="-34"/>
              </a:rPr>
              <a:t>กิจกรรม “ใช่หรือมั่ว ชัวร์หรือไม่”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DB Helvethaica X 55 Regular" panose="02000506090000020004" pitchFamily="2" charset="-34"/>
              <a:ea typeface="+mn-ea"/>
              <a:cs typeface="DB Helvethaica X 55 Regular" panose="02000506090000020004" pitchFamily="2" charset="-34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C1C3D00-890D-C20D-1F3B-16F19CBC9094}"/>
              </a:ext>
            </a:extLst>
          </p:cNvPr>
          <p:cNvSpPr/>
          <p:nvPr/>
        </p:nvSpPr>
        <p:spPr>
          <a:xfrm>
            <a:off x="5175336" y="488263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300C16-414A-758F-E110-7E6113F08537}"/>
              </a:ext>
            </a:extLst>
          </p:cNvPr>
          <p:cNvSpPr txBox="1"/>
          <p:nvPr/>
        </p:nvSpPr>
        <p:spPr>
          <a:xfrm>
            <a:off x="5781580" y="460666"/>
            <a:ext cx="670005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จริง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49D611F-37D4-B77A-C88D-B52C6BAA7AFB}"/>
              </a:ext>
            </a:extLst>
          </p:cNvPr>
          <p:cNvSpPr/>
          <p:nvPr/>
        </p:nvSpPr>
        <p:spPr>
          <a:xfrm>
            <a:off x="6426930" y="488263"/>
            <a:ext cx="587355" cy="474443"/>
          </a:xfrm>
          <a:prstGeom prst="round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73288A-04E2-89D9-1763-07A71F1EDBC9}"/>
              </a:ext>
            </a:extLst>
          </p:cNvPr>
          <p:cNvSpPr txBox="1"/>
          <p:nvPr/>
        </p:nvSpPr>
        <p:spPr>
          <a:xfrm>
            <a:off x="7040161" y="460666"/>
            <a:ext cx="1366828" cy="52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>
                <a:latin typeface="DB Helvethaica X 55 Regular" panose="02000506090000020004" pitchFamily="2" charset="-34"/>
                <a:cs typeface="DB Helvethaica X 55 Regular" panose="02000506090000020004" pitchFamily="2" charset="-34"/>
              </a:rPr>
              <a:t>หลอก</a:t>
            </a:r>
            <a:endParaRPr lang="en-US" b="1">
              <a:latin typeface="DB Helvethaica X 55 Regular" panose="02000506090000020004" pitchFamily="2" charset="-34"/>
              <a:cs typeface="DB Helvethaica X 55 Regular" panose="0200050609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9724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6" grpId="0" animBg="1"/>
      <p:bldP spid="38" grpId="0"/>
      <p:bldP spid="39" grpId="0" animBg="1"/>
      <p:bldP spid="40" grpId="0"/>
      <p:bldP spid="41" grpId="0" animBg="1"/>
      <p:bldP spid="42" grpId="0"/>
      <p:bldP spid="4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"/>
</p:tagLst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F61116AD-F290-43B8-85FE-1DBB5126AD8D}" vid="{7CE16027-0D0C-4EE3-A231-983D4EA4930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6A1D0C253547F439E87986F5D764625" ma:contentTypeVersion="13" ma:contentTypeDescription="Create a new document." ma:contentTypeScope="" ma:versionID="5ffe76afb883c150933df50944b0ceec">
  <xsd:schema xmlns:xsd="http://www.w3.org/2001/XMLSchema" xmlns:xs="http://www.w3.org/2001/XMLSchema" xmlns:p="http://schemas.microsoft.com/office/2006/metadata/properties" xmlns:ns1="http://schemas.microsoft.com/sharepoint/v3" xmlns:ns2="41730c19-9fcf-4256-ad6b-149632848db9" xmlns:ns3="b1d312ba-a168-4c50-be2d-a803173d672c" targetNamespace="http://schemas.microsoft.com/office/2006/metadata/properties" ma:root="true" ma:fieldsID="1846b00ce27ac267c03ad9af191e6d52" ns1:_="" ns2:_="" ns3:_="">
    <xsd:import namespace="http://schemas.microsoft.com/sharepoint/v3"/>
    <xsd:import namespace="41730c19-9fcf-4256-ad6b-149632848db9"/>
    <xsd:import namespace="b1d312ba-a168-4c50-be2d-a803173d672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730c19-9fcf-4256-ad6b-149632848d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fe10e5b-f383-4b7c-9baa-17d3242ed2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d312ba-a168-4c50-be2d-a803173d672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2b5244d5-3555-468a-ba40-c1bb2324ad82}" ma:internalName="TaxCatchAll" ma:showField="CatchAllData" ma:web="b1d312ba-a168-4c50-be2d-a803173d672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b1d312ba-a168-4c50-be2d-a803173d672c" xsi:nil="true"/>
    <lcf76f155ced4ddcb4097134ff3c332f xmlns="41730c19-9fcf-4256-ad6b-149632848db9">
      <Terms xmlns="http://schemas.microsoft.com/office/infopath/2007/PartnerControls"/>
    </lcf76f155ced4ddcb4097134ff3c332f>
    <MediaLengthInSeconds xmlns="41730c19-9fcf-4256-ad6b-149632848db9" xsi:nil="true"/>
    <SharedWithUsers xmlns="b1d312ba-a168-4c50-be2d-a803173d672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87B1D6A3-2E04-4E97-890C-F83034C35144}"/>
</file>

<file path=customXml/itemProps2.xml><?xml version="1.0" encoding="utf-8"?>
<ds:datastoreItem xmlns:ds="http://schemas.openxmlformats.org/officeDocument/2006/customXml" ds:itemID="{77693612-F7CD-4790-A252-C35B58EDFE20}"/>
</file>

<file path=customXml/itemProps3.xml><?xml version="1.0" encoding="utf-8"?>
<ds:datastoreItem xmlns:ds="http://schemas.openxmlformats.org/officeDocument/2006/customXml" ds:itemID="{ECD5BF96-8855-4165-8A35-4DE42C5CD529}"/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985</Words>
  <Application>Microsoft Office PowerPoint</Application>
  <PresentationFormat>Widescreen</PresentationFormat>
  <Paragraphs>134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Calibri</vt:lpstr>
      <vt:lpstr>DB Helvethaica X 45 Li</vt:lpstr>
      <vt:lpstr>Browallia New</vt:lpstr>
      <vt:lpstr>Arial</vt:lpstr>
      <vt:lpstr>DB Helvethaica X 75 Bd</vt:lpstr>
      <vt:lpstr>Microsoft Sans Serif</vt:lpstr>
      <vt:lpstr>DB Helvethaica X 55 Regular</vt:lpstr>
      <vt:lpstr>Theme1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Panut Poompaka (ปาณัสม์ พุ่มผกา)</dc:creator>
  <cp:lastModifiedBy>Waranya Onprapai (วรัญญา อ่อนประไพ)</cp:lastModifiedBy>
  <cp:revision>12</cp:revision>
  <dcterms:created xsi:type="dcterms:W3CDTF">2022-11-17T02:17:26Z</dcterms:created>
  <dcterms:modified xsi:type="dcterms:W3CDTF">2022-12-14T02:40:16Z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7ef099a-7fa4-4e34-953d-f6f34188ebfd_Enabled">
    <vt:lpwstr>true</vt:lpwstr>
  </property>
  <property fmtid="{D5CDD505-2E9C-101B-9397-08002B2CF9AE}" pid="3" name="MSIP_Label_57ef099a-7fa4-4e34-953d-f6f34188ebfd_SetDate">
    <vt:lpwstr>2022-11-17T02:17:26Z</vt:lpwstr>
  </property>
  <property fmtid="{D5CDD505-2E9C-101B-9397-08002B2CF9AE}" pid="4" name="MSIP_Label_57ef099a-7fa4-4e34-953d-f6f34188ebfd_Method">
    <vt:lpwstr>Standard</vt:lpwstr>
  </property>
  <property fmtid="{D5CDD505-2E9C-101B-9397-08002B2CF9AE}" pid="5" name="MSIP_Label_57ef099a-7fa4-4e34-953d-f6f34188ebfd_Name">
    <vt:lpwstr>Internal</vt:lpwstr>
  </property>
  <property fmtid="{D5CDD505-2E9C-101B-9397-08002B2CF9AE}" pid="6" name="MSIP_Label_57ef099a-7fa4-4e34-953d-f6f34188ebfd_SiteId">
    <vt:lpwstr>db27cba9-535b-4797-bd0b-1b1d889f3898</vt:lpwstr>
  </property>
  <property fmtid="{D5CDD505-2E9C-101B-9397-08002B2CF9AE}" pid="7" name="MSIP_Label_57ef099a-7fa4-4e34-953d-f6f34188ebfd_ActionId">
    <vt:lpwstr>65272249-26e0-48c7-8b87-11cd3816cbcf</vt:lpwstr>
  </property>
  <property fmtid="{D5CDD505-2E9C-101B-9397-08002B2CF9AE}" pid="8" name="MSIP_Label_57ef099a-7fa4-4e34-953d-f6f34188ebfd_ContentBits">
    <vt:lpwstr>0</vt:lpwstr>
  </property>
  <property fmtid="{D5CDD505-2E9C-101B-9397-08002B2CF9AE}" pid="9" name="ContentTypeId">
    <vt:lpwstr>0x010100B6A1D0C253547F439E87986F5D764625</vt:lpwstr>
  </property>
  <property fmtid="{D5CDD505-2E9C-101B-9397-08002B2CF9AE}" pid="10" name="xd_ProgID">
    <vt:lpwstr/>
  </property>
  <property fmtid="{D5CDD505-2E9C-101B-9397-08002B2CF9AE}" pid="11" name="MediaServiceImageTags">
    <vt:lpwstr/>
  </property>
  <property fmtid="{D5CDD505-2E9C-101B-9397-08002B2CF9AE}" pid="12" name="_SourceUrl">
    <vt:lpwstr/>
  </property>
  <property fmtid="{D5CDD505-2E9C-101B-9397-08002B2CF9AE}" pid="13" name="_SharedFileIndex">
    <vt:lpwstr/>
  </property>
  <property fmtid="{D5CDD505-2E9C-101B-9397-08002B2CF9AE}" pid="14" name="ComplianceAssetId">
    <vt:lpwstr/>
  </property>
  <property fmtid="{D5CDD505-2E9C-101B-9397-08002B2CF9AE}" pid="15" name="TemplateUrl">
    <vt:lpwstr/>
  </property>
  <property fmtid="{D5CDD505-2E9C-101B-9397-08002B2CF9AE}" pid="16" name="_ExtendedDescription">
    <vt:lpwstr/>
  </property>
  <property fmtid="{D5CDD505-2E9C-101B-9397-08002B2CF9AE}" pid="17" name="TriggerFlowInfo">
    <vt:lpwstr/>
  </property>
  <property fmtid="{D5CDD505-2E9C-101B-9397-08002B2CF9AE}" pid="18" name="xd_Signature">
    <vt:bool>false</vt:bool>
  </property>
</Properties>
</file>