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  <p:sldMasterId id="2147483666" r:id="rId5"/>
    <p:sldMasterId id="2147483648" r:id="rId6"/>
    <p:sldMasterId id="2147483668" r:id="rId7"/>
  </p:sldMasterIdLst>
  <p:notesMasterIdLst>
    <p:notesMasterId r:id="rId59"/>
  </p:notesMasterIdLst>
  <p:handoutMasterIdLst>
    <p:handoutMasterId r:id="rId60"/>
  </p:handoutMasterIdLst>
  <p:sldIdLst>
    <p:sldId id="592" r:id="rId8"/>
    <p:sldId id="1549" r:id="rId9"/>
    <p:sldId id="1551" r:id="rId10"/>
    <p:sldId id="781" r:id="rId11"/>
    <p:sldId id="782" r:id="rId12"/>
    <p:sldId id="783" r:id="rId13"/>
    <p:sldId id="784" r:id="rId14"/>
    <p:sldId id="785" r:id="rId15"/>
    <p:sldId id="1514" r:id="rId16"/>
    <p:sldId id="795" r:id="rId17"/>
    <p:sldId id="788" r:id="rId18"/>
    <p:sldId id="789" r:id="rId19"/>
    <p:sldId id="1546" r:id="rId20"/>
    <p:sldId id="797" r:id="rId21"/>
    <p:sldId id="871" r:id="rId22"/>
    <p:sldId id="872" r:id="rId23"/>
    <p:sldId id="800" r:id="rId24"/>
    <p:sldId id="799" r:id="rId25"/>
    <p:sldId id="796" r:id="rId26"/>
    <p:sldId id="1522" r:id="rId27"/>
    <p:sldId id="807" r:id="rId28"/>
    <p:sldId id="808" r:id="rId29"/>
    <p:sldId id="1552" r:id="rId30"/>
    <p:sldId id="267" r:id="rId31"/>
    <p:sldId id="269" r:id="rId32"/>
    <p:sldId id="1553" r:id="rId33"/>
    <p:sldId id="1554" r:id="rId34"/>
    <p:sldId id="816" r:id="rId35"/>
    <p:sldId id="817" r:id="rId36"/>
    <p:sldId id="832" r:id="rId37"/>
    <p:sldId id="833" r:id="rId38"/>
    <p:sldId id="1520" r:id="rId39"/>
    <p:sldId id="1519" r:id="rId40"/>
    <p:sldId id="839" r:id="rId41"/>
    <p:sldId id="1597" r:id="rId42"/>
    <p:sldId id="1598" r:id="rId43"/>
    <p:sldId id="1535" r:id="rId44"/>
    <p:sldId id="1559" r:id="rId45"/>
    <p:sldId id="1550" r:id="rId46"/>
    <p:sldId id="1558" r:id="rId47"/>
    <p:sldId id="1543" r:id="rId48"/>
    <p:sldId id="1623" r:id="rId49"/>
    <p:sldId id="1544" r:id="rId50"/>
    <p:sldId id="846" r:id="rId51"/>
    <p:sldId id="1545" r:id="rId52"/>
    <p:sldId id="848" r:id="rId53"/>
    <p:sldId id="849" r:id="rId54"/>
    <p:sldId id="850" r:id="rId55"/>
    <p:sldId id="851" r:id="rId56"/>
    <p:sldId id="1624" r:id="rId57"/>
    <p:sldId id="258" r:id="rId58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4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FBA"/>
    <a:srgbClr val="FF0000"/>
    <a:srgbClr val="C55A11"/>
    <a:srgbClr val="FFD966"/>
    <a:srgbClr val="C8641F"/>
    <a:srgbClr val="F2F2F2"/>
    <a:srgbClr val="9E0000"/>
    <a:srgbClr val="00C300"/>
    <a:srgbClr val="64D5F0"/>
    <a:srgbClr val="C1E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4D96C-5153-4AD0-AEA7-C556CAC1E7AE}" v="27" dt="2022-11-22T10:50:18.978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45" autoAdjust="0"/>
    <p:restoredTop sz="81958" autoAdjust="0"/>
  </p:normalViewPr>
  <p:slideViewPr>
    <p:cSldViewPr>
      <p:cViewPr varScale="1">
        <p:scale>
          <a:sx n="79" d="100"/>
          <a:sy n="79" d="100"/>
        </p:scale>
        <p:origin x="1738" y="62"/>
      </p:cViewPr>
      <p:guideLst>
        <p:guide orient="horz" pos="486"/>
        <p:guide pos="4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67"/>
    </p:cViewPr>
  </p:sorterViewPr>
  <p:notesViewPr>
    <p:cSldViewPr>
      <p:cViewPr varScale="1">
        <p:scale>
          <a:sx n="56" d="100"/>
          <a:sy n="56" d="100"/>
        </p:scale>
        <p:origin x="327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engrawee Angsuwotai (แสงระวี อังสุโวทัย)" userId="90724019-1ee7-497b-b18a-107982e26b84" providerId="ADAL" clId="{3F04D96C-5153-4AD0-AEA7-C556CAC1E7AE}"/>
    <pc:docChg chg="undo custSel addSld delSld modSld">
      <pc:chgData name="Saengrawee Angsuwotai (แสงระวี อังสุโวทัย)" userId="90724019-1ee7-497b-b18a-107982e26b84" providerId="ADAL" clId="{3F04D96C-5153-4AD0-AEA7-C556CAC1E7AE}" dt="2022-11-22T10:50:18.978" v="226" actId="404"/>
      <pc:docMkLst>
        <pc:docMk/>
      </pc:docMkLst>
      <pc:sldChg chg="addSp delSp modSp mod">
        <pc:chgData name="Saengrawee Angsuwotai (แสงระวี อังสุโวทัย)" userId="90724019-1ee7-497b-b18a-107982e26b84" providerId="ADAL" clId="{3F04D96C-5153-4AD0-AEA7-C556CAC1E7AE}" dt="2022-11-22T09:00:42.576" v="138" actId="478"/>
        <pc:sldMkLst>
          <pc:docMk/>
          <pc:sldMk cId="523873957" sldId="269"/>
        </pc:sldMkLst>
        <pc:picChg chg="add del mod">
          <ac:chgData name="Saengrawee Angsuwotai (แสงระวี อังสุโวทัย)" userId="90724019-1ee7-497b-b18a-107982e26b84" providerId="ADAL" clId="{3F04D96C-5153-4AD0-AEA7-C556CAC1E7AE}" dt="2022-11-22T09:00:42.576" v="138" actId="478"/>
          <ac:picMkLst>
            <pc:docMk/>
            <pc:sldMk cId="523873957" sldId="269"/>
            <ac:picMk id="2" creationId="{6273DAF9-40AA-AF21-DDB5-674F80961F26}"/>
          </ac:picMkLst>
        </pc:picChg>
      </pc:sldChg>
      <pc:sldChg chg="addSp delSp modSp mod delAnim modAnim">
        <pc:chgData name="Saengrawee Angsuwotai (แสงระวี อังสุโวทัย)" userId="90724019-1ee7-497b-b18a-107982e26b84" providerId="ADAL" clId="{3F04D96C-5153-4AD0-AEA7-C556CAC1E7AE}" dt="2022-11-22T10:49:09.015" v="209" actId="1076"/>
        <pc:sldMkLst>
          <pc:docMk/>
          <pc:sldMk cId="176551785" sldId="1519"/>
        </pc:sldMkLst>
        <pc:spChg chg="add mod">
          <ac:chgData name="Saengrawee Angsuwotai (แสงระวี อังสุโวทัย)" userId="90724019-1ee7-497b-b18a-107982e26b84" providerId="ADAL" clId="{3F04D96C-5153-4AD0-AEA7-C556CAC1E7AE}" dt="2022-11-22T08:51:17.491" v="7" actId="14100"/>
          <ac:spMkLst>
            <pc:docMk/>
            <pc:sldMk cId="176551785" sldId="1519"/>
            <ac:spMk id="3" creationId="{FED48943-9F3A-E5FA-8D1D-9B84627275EC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1:20.921" v="8" actId="14100"/>
          <ac:spMkLst>
            <pc:docMk/>
            <pc:sldMk cId="176551785" sldId="1519"/>
            <ac:spMk id="4" creationId="{4CF598D3-0E1F-E95B-7ED7-6F140FAB27E7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6" creationId="{A2852240-97DE-4FA1-8AAA-3671019834BD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7" creationId="{B9CB8042-FCBA-4C60-A33C-124D9B9FD5B0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8" creationId="{BF8D2CB3-3508-42C0-9AFA-42F55E76671F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9" creationId="{68466138-372F-43DD-9CF0-12F72CB2CD31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10" creationId="{8271406E-17DD-485B-A6E4-9A46B17C28EF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11" creationId="{1E730D9A-1542-43CA-82B0-ECC988BC3932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12" creationId="{4516D12D-D66D-4D7D-B343-701037DFE386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13" creationId="{D1E8DC03-0229-4D91-BB50-070FB975D42D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08:50:59.285" v="0" actId="478"/>
          <ac:spMkLst>
            <pc:docMk/>
            <pc:sldMk cId="176551785" sldId="1519"/>
            <ac:spMk id="14" creationId="{B574A91A-0DB4-436E-B3FE-BD2ECEF0C2E2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1:13.857" v="6" actId="14100"/>
          <ac:spMkLst>
            <pc:docMk/>
            <pc:sldMk cId="176551785" sldId="1519"/>
            <ac:spMk id="23" creationId="{3C0127ED-8C8A-0210-6DD6-1FE8A516415E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1:10.522" v="5" actId="1076"/>
          <ac:spMkLst>
            <pc:docMk/>
            <pc:sldMk cId="176551785" sldId="1519"/>
            <ac:spMk id="24" creationId="{FF21FBAA-F280-C04E-7251-E7D4DA7A561A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1:10.522" v="5" actId="1076"/>
          <ac:spMkLst>
            <pc:docMk/>
            <pc:sldMk cId="176551785" sldId="1519"/>
            <ac:spMk id="25" creationId="{44CEFDC1-8E82-A867-3113-6E941617F9BD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1:10.522" v="5" actId="1076"/>
          <ac:spMkLst>
            <pc:docMk/>
            <pc:sldMk cId="176551785" sldId="1519"/>
            <ac:spMk id="26" creationId="{96307EA9-81EB-FA15-D876-E8D6432B2AE1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1:10.522" v="5" actId="1076"/>
          <ac:spMkLst>
            <pc:docMk/>
            <pc:sldMk cId="176551785" sldId="1519"/>
            <ac:spMk id="27" creationId="{33EEB4A5-9329-E414-8CDA-6A5666B90F4D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1:10.522" v="5" actId="1076"/>
          <ac:spMkLst>
            <pc:docMk/>
            <pc:sldMk cId="176551785" sldId="1519"/>
            <ac:spMk id="28" creationId="{71BA5B6C-D706-8EA4-620F-3352F808DC26}"/>
          </ac:spMkLst>
        </pc:spChg>
        <pc:spChg chg="add del mod">
          <ac:chgData name="Saengrawee Angsuwotai (แสงระวี อังสุโวทัย)" userId="90724019-1ee7-497b-b18a-107982e26b84" providerId="ADAL" clId="{3F04D96C-5153-4AD0-AEA7-C556CAC1E7AE}" dt="2022-11-22T10:49:09.015" v="209" actId="1076"/>
          <ac:spMkLst>
            <pc:docMk/>
            <pc:sldMk cId="176551785" sldId="1519"/>
            <ac:spMk id="29" creationId="{9CE62795-DD7C-1871-0036-64A0A432C120}"/>
          </ac:spMkLst>
        </pc:spChg>
        <pc:spChg chg="add del mod">
          <ac:chgData name="Saengrawee Angsuwotai (แสงระวี อังสุโวทัย)" userId="90724019-1ee7-497b-b18a-107982e26b84" providerId="ADAL" clId="{3F04D96C-5153-4AD0-AEA7-C556CAC1E7AE}" dt="2022-11-22T09:02:45.788" v="144"/>
          <ac:spMkLst>
            <pc:docMk/>
            <pc:sldMk cId="176551785" sldId="1519"/>
            <ac:spMk id="32" creationId="{9C4AEF8A-4528-F6A7-6997-39FFF1685C5A}"/>
          </ac:spMkLst>
        </pc:spChg>
        <pc:spChg chg="add del mod">
          <ac:chgData name="Saengrawee Angsuwotai (แสงระวี อังสุโวทัย)" userId="90724019-1ee7-497b-b18a-107982e26b84" providerId="ADAL" clId="{3F04D96C-5153-4AD0-AEA7-C556CAC1E7AE}" dt="2022-11-22T09:02:45.788" v="144"/>
          <ac:spMkLst>
            <pc:docMk/>
            <pc:sldMk cId="176551785" sldId="1519"/>
            <ac:spMk id="33" creationId="{A226DA8A-F77F-F482-6878-1819D3844E19}"/>
          </ac:spMkLst>
        </pc:spChg>
        <pc:picChg chg="add del">
          <ac:chgData name="Saengrawee Angsuwotai (แสงระวี อังสุโวทัย)" userId="90724019-1ee7-497b-b18a-107982e26b84" providerId="ADAL" clId="{3F04D96C-5153-4AD0-AEA7-C556CAC1E7AE}" dt="2022-11-22T09:03:42.728" v="158" actId="478"/>
          <ac:picMkLst>
            <pc:docMk/>
            <pc:sldMk cId="176551785" sldId="1519"/>
            <ac:picMk id="21" creationId="{DEAB3538-5E2A-4ACD-BBAD-57CA3859A5FB}"/>
          </ac:picMkLst>
        </pc:picChg>
        <pc:picChg chg="add del">
          <ac:chgData name="Saengrawee Angsuwotai (แสงระวี อังสุโวทัย)" userId="90724019-1ee7-497b-b18a-107982e26b84" providerId="ADAL" clId="{3F04D96C-5153-4AD0-AEA7-C556CAC1E7AE}" dt="2022-11-22T09:03:43.384" v="159" actId="478"/>
          <ac:picMkLst>
            <pc:docMk/>
            <pc:sldMk cId="176551785" sldId="1519"/>
            <ac:picMk id="22" creationId="{31E5CC6C-C25F-4E0F-A196-4E9048EF8D9C}"/>
          </ac:picMkLst>
        </pc:picChg>
        <pc:picChg chg="add del mod">
          <ac:chgData name="Saengrawee Angsuwotai (แสงระวี อังสุโวทัย)" userId="90724019-1ee7-497b-b18a-107982e26b84" providerId="ADAL" clId="{3F04D96C-5153-4AD0-AEA7-C556CAC1E7AE}" dt="2022-11-22T09:02:45.788" v="144"/>
          <ac:picMkLst>
            <pc:docMk/>
            <pc:sldMk cId="176551785" sldId="1519"/>
            <ac:picMk id="30" creationId="{92088D99-EA81-9D3F-AF75-2EB753F0301E}"/>
          </ac:picMkLst>
        </pc:picChg>
        <pc:picChg chg="add del mod">
          <ac:chgData name="Saengrawee Angsuwotai (แสงระวี อังสุโวทัย)" userId="90724019-1ee7-497b-b18a-107982e26b84" providerId="ADAL" clId="{3F04D96C-5153-4AD0-AEA7-C556CAC1E7AE}" dt="2022-11-22T09:02:45.788" v="144"/>
          <ac:picMkLst>
            <pc:docMk/>
            <pc:sldMk cId="176551785" sldId="1519"/>
            <ac:picMk id="31" creationId="{BDA061C3-338D-0B98-7D4A-B5CD100916EB}"/>
          </ac:picMkLst>
        </pc:picChg>
      </pc:sldChg>
      <pc:sldChg chg="addSp delSp modSp mod">
        <pc:chgData name="Saengrawee Angsuwotai (แสงระวี อังสุโวทัย)" userId="90724019-1ee7-497b-b18a-107982e26b84" providerId="ADAL" clId="{3F04D96C-5153-4AD0-AEA7-C556CAC1E7AE}" dt="2022-11-22T08:59:57.510" v="132" actId="478"/>
        <pc:sldMkLst>
          <pc:docMk/>
          <pc:sldMk cId="2532530924" sldId="1520"/>
        </pc:sldMkLst>
        <pc:picChg chg="add del mod">
          <ac:chgData name="Saengrawee Angsuwotai (แสงระวี อังสุโวทัย)" userId="90724019-1ee7-497b-b18a-107982e26b84" providerId="ADAL" clId="{3F04D96C-5153-4AD0-AEA7-C556CAC1E7AE}" dt="2022-11-22T08:59:57.510" v="132" actId="478"/>
          <ac:picMkLst>
            <pc:docMk/>
            <pc:sldMk cId="2532530924" sldId="1520"/>
            <ac:picMk id="4" creationId="{AE88BC4C-71EA-0E13-D63A-E777B34966D8}"/>
          </ac:picMkLst>
        </pc:picChg>
      </pc:sldChg>
      <pc:sldChg chg="addSp delSp modSp mod">
        <pc:chgData name="Saengrawee Angsuwotai (แสงระวี อังสุโวทัย)" userId="90724019-1ee7-497b-b18a-107982e26b84" providerId="ADAL" clId="{3F04D96C-5153-4AD0-AEA7-C556CAC1E7AE}" dt="2022-11-22T10:48:56.214" v="206" actId="13926"/>
        <pc:sldMkLst>
          <pc:docMk/>
          <pc:sldMk cId="2193376960" sldId="1535"/>
        </pc:sldMkLst>
        <pc:spChg chg="add mod">
          <ac:chgData name="Saengrawee Angsuwotai (แสงระวี อังสุโวทัย)" userId="90724019-1ee7-497b-b18a-107982e26b84" providerId="ADAL" clId="{3F04D96C-5153-4AD0-AEA7-C556CAC1E7AE}" dt="2022-11-22T10:48:50.225" v="204" actId="1037"/>
          <ac:spMkLst>
            <pc:docMk/>
            <pc:sldMk cId="2193376960" sldId="1535"/>
            <ac:spMk id="5" creationId="{72D31FC1-4C77-24E9-9E92-B70F1241BA8D}"/>
          </ac:spMkLst>
        </pc:spChg>
        <pc:graphicFrameChg chg="modGraphic">
          <ac:chgData name="Saengrawee Angsuwotai (แสงระวี อังสุโวทัย)" userId="90724019-1ee7-497b-b18a-107982e26b84" providerId="ADAL" clId="{3F04D96C-5153-4AD0-AEA7-C556CAC1E7AE}" dt="2022-11-22T10:48:56.214" v="206" actId="13926"/>
          <ac:graphicFrameMkLst>
            <pc:docMk/>
            <pc:sldMk cId="2193376960" sldId="1535"/>
            <ac:graphicFrameMk id="33" creationId="{DBE24B60-978B-4221-992C-6DF0516D8A6E}"/>
          </ac:graphicFrameMkLst>
        </pc:graphicFrameChg>
        <pc:picChg chg="del">
          <ac:chgData name="Saengrawee Angsuwotai (แสงระวี อังสุโวทัย)" userId="90724019-1ee7-497b-b18a-107982e26b84" providerId="ADAL" clId="{3F04D96C-5153-4AD0-AEA7-C556CAC1E7AE}" dt="2022-11-22T10:48:52.644" v="205" actId="478"/>
          <ac:picMkLst>
            <pc:docMk/>
            <pc:sldMk cId="2193376960" sldId="1535"/>
            <ac:picMk id="4" creationId="{25F6AE89-6CD9-D06E-4214-6E137BA35936}"/>
          </ac:picMkLst>
        </pc:picChg>
      </pc:sldChg>
      <pc:sldChg chg="add">
        <pc:chgData name="Saengrawee Angsuwotai (แสงระวี อังสุโวทัย)" userId="90724019-1ee7-497b-b18a-107982e26b84" providerId="ADAL" clId="{3F04D96C-5153-4AD0-AEA7-C556CAC1E7AE}" dt="2022-11-22T10:47:12.667" v="168"/>
        <pc:sldMkLst>
          <pc:docMk/>
          <pc:sldMk cId="2792844228" sldId="1543"/>
        </pc:sldMkLst>
      </pc:sldChg>
      <pc:sldChg chg="addSp delSp modSp add mod">
        <pc:chgData name="Saengrawee Angsuwotai (แสงระวี อังสุโวทัย)" userId="90724019-1ee7-497b-b18a-107982e26b84" providerId="ADAL" clId="{3F04D96C-5153-4AD0-AEA7-C556CAC1E7AE}" dt="2022-11-22T10:50:18.978" v="226" actId="404"/>
        <pc:sldMkLst>
          <pc:docMk/>
          <pc:sldMk cId="3916329131" sldId="1544"/>
        </pc:sldMkLst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2" creationId="{DAE41DB3-4448-4898-9E37-DEE905A7A0BE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3" creationId="{90B65123-DF47-4A08-A905-C69265D96938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10:49:53.352" v="211"/>
          <ac:spMkLst>
            <pc:docMk/>
            <pc:sldMk cId="3916329131" sldId="1544"/>
            <ac:spMk id="4" creationId="{CF1BA5BF-FB43-A139-373C-8581BDB1A15B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10:47:48.867" v="173" actId="478"/>
          <ac:spMkLst>
            <pc:docMk/>
            <pc:sldMk cId="3916329131" sldId="1544"/>
            <ac:spMk id="11" creationId="{2BEEDB19-45A5-D947-B4D2-A80DF628F565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26" creationId="{99B2E868-327D-4FFB-BE61-BBE8D3E8779D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27" creationId="{D8B4912A-7534-48E9-A08E-D060E6FD60D9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10:47:44.557" v="170" actId="478"/>
          <ac:spMkLst>
            <pc:docMk/>
            <pc:sldMk cId="3916329131" sldId="1544"/>
            <ac:spMk id="31" creationId="{EC7A4CC4-719D-4C87-A08D-7C512663C708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32" creationId="{B7C29D0E-01DA-4164-A2D6-2942AC24A0C8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33" creationId="{CDFA0A43-C996-4A90-A76B-F32A1A95256B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50:18.978" v="226" actId="404"/>
          <ac:spMkLst>
            <pc:docMk/>
            <pc:sldMk cId="3916329131" sldId="1544"/>
            <ac:spMk id="35" creationId="{53FCE51A-8069-424B-B3F1-1B387651A472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50:15.280" v="222" actId="1035"/>
          <ac:spMkLst>
            <pc:docMk/>
            <pc:sldMk cId="3916329131" sldId="1544"/>
            <ac:spMk id="36" creationId="{D296FDC6-4583-43F0-BD25-256DBA3C2F23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50:15.280" v="222" actId="1035"/>
          <ac:spMkLst>
            <pc:docMk/>
            <pc:sldMk cId="3916329131" sldId="1544"/>
            <ac:spMk id="37" creationId="{4623D1EA-2651-465D-833D-534615C7A0C1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51" creationId="{3AF7BE5E-8B5C-4C46-9EF4-37C232E1C586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spMkLst>
            <pc:docMk/>
            <pc:sldMk cId="3916329131" sldId="1544"/>
            <ac:spMk id="52" creationId="{3E5BEF4E-1A9B-4124-9D5D-1178D8C90495}"/>
          </ac:spMkLst>
        </pc:spChg>
        <pc:grpChg chg="del">
          <ac:chgData name="Saengrawee Angsuwotai (แสงระวี อังสุโวทัย)" userId="90724019-1ee7-497b-b18a-107982e26b84" providerId="ADAL" clId="{3F04D96C-5153-4AD0-AEA7-C556CAC1E7AE}" dt="2022-11-22T10:47:46.724" v="171" actId="478"/>
          <ac:grpSpMkLst>
            <pc:docMk/>
            <pc:sldMk cId="3916329131" sldId="1544"/>
            <ac:grpSpMk id="8" creationId="{4E5240F6-CBE9-4933-853A-C56CCEC43245}"/>
          </ac:grpSpMkLst>
        </pc:grpChg>
        <pc:grpChg chg="del">
          <ac:chgData name="Saengrawee Angsuwotai (แสงระวี อังสุโวทัย)" userId="90724019-1ee7-497b-b18a-107982e26b84" providerId="ADAL" clId="{3F04D96C-5153-4AD0-AEA7-C556CAC1E7AE}" dt="2022-11-22T10:47:47.924" v="172" actId="478"/>
          <ac:grpSpMkLst>
            <pc:docMk/>
            <pc:sldMk cId="3916329131" sldId="1544"/>
            <ac:grpSpMk id="24" creationId="{E5D6653B-D244-45DA-8334-3D5DF84C09D9}"/>
          </ac:grpSpMkLst>
        </pc:grpChg>
        <pc:grp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grpSpMkLst>
            <pc:docMk/>
            <pc:sldMk cId="3916329131" sldId="1544"/>
            <ac:grpSpMk id="47" creationId="{D791F10E-64B9-48DB-9380-6D24D8D165C9}"/>
          </ac:grpSpMkLst>
        </pc:grpChg>
        <pc:graphicFrame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graphicFrameMkLst>
            <pc:docMk/>
            <pc:sldMk cId="3916329131" sldId="1544"/>
            <ac:graphicFrameMk id="5" creationId="{7E384A7C-0939-4E74-A2DD-77945FA5F140}"/>
          </ac:graphicFrameMkLst>
        </pc:graphicFrameChg>
        <pc:picChg chg="mod">
          <ac:chgData name="Saengrawee Angsuwotai (แสงระวี อังสุโวทัย)" userId="90724019-1ee7-497b-b18a-107982e26b84" providerId="ADAL" clId="{3F04D96C-5153-4AD0-AEA7-C556CAC1E7AE}" dt="2022-11-22T10:47:53.836" v="177" actId="1035"/>
          <ac:picMkLst>
            <pc:docMk/>
            <pc:sldMk cId="3916329131" sldId="1544"/>
            <ac:picMk id="21" creationId="{B0D00EC9-9B22-46E4-8042-B87A49BED850}"/>
          </ac:picMkLst>
        </pc:picChg>
      </pc:sldChg>
      <pc:sldChg chg="addSp delSp modSp mod">
        <pc:chgData name="Saengrawee Angsuwotai (แสงระวี อังสุโวทัย)" userId="90724019-1ee7-497b-b18a-107982e26b84" providerId="ADAL" clId="{3F04D96C-5153-4AD0-AEA7-C556CAC1E7AE}" dt="2022-11-22T09:00:30.300" v="135" actId="21"/>
        <pc:sldMkLst>
          <pc:docMk/>
          <pc:sldMk cId="752538960" sldId="1554"/>
        </pc:sldMkLst>
        <pc:picChg chg="add del mod">
          <ac:chgData name="Saengrawee Angsuwotai (แสงระวี อังสุโวทัย)" userId="90724019-1ee7-497b-b18a-107982e26b84" providerId="ADAL" clId="{3F04D96C-5153-4AD0-AEA7-C556CAC1E7AE}" dt="2022-11-22T09:00:30.300" v="135" actId="21"/>
          <ac:picMkLst>
            <pc:docMk/>
            <pc:sldMk cId="752538960" sldId="1554"/>
            <ac:picMk id="4" creationId="{ACD44B1F-4F71-0193-F7E8-3C4BE87977C5}"/>
          </ac:picMkLst>
        </pc:picChg>
      </pc:sldChg>
      <pc:sldChg chg="addSp delSp modSp del mod">
        <pc:chgData name="Saengrawee Angsuwotai (แสงระวี อังสุโวทัย)" userId="90724019-1ee7-497b-b18a-107982e26b84" providerId="ADAL" clId="{3F04D96C-5153-4AD0-AEA7-C556CAC1E7AE}" dt="2022-11-22T08:55:55.511" v="125" actId="2696"/>
        <pc:sldMkLst>
          <pc:docMk/>
          <pc:sldMk cId="1412806090" sldId="1555"/>
        </pc:sldMkLst>
        <pc:spChg chg="add del mod">
          <ac:chgData name="Saengrawee Angsuwotai (แสงระวี อังสุโวทัย)" userId="90724019-1ee7-497b-b18a-107982e26b84" providerId="ADAL" clId="{3F04D96C-5153-4AD0-AEA7-C556CAC1E7AE}" dt="2022-11-22T08:55:48.840" v="123" actId="21"/>
          <ac:spMkLst>
            <pc:docMk/>
            <pc:sldMk cId="1412806090" sldId="1555"/>
            <ac:spMk id="3" creationId="{7C8FB4F3-2979-0E53-DDBD-29DE3A41CD2E}"/>
          </ac:spMkLst>
        </pc:spChg>
      </pc:sldChg>
      <pc:sldChg chg="del">
        <pc:chgData name="Saengrawee Angsuwotai (แสงระวี อังสุโวทัย)" userId="90724019-1ee7-497b-b18a-107982e26b84" providerId="ADAL" clId="{3F04D96C-5153-4AD0-AEA7-C556CAC1E7AE}" dt="2022-11-22T08:56:10.257" v="128" actId="2696"/>
        <pc:sldMkLst>
          <pc:docMk/>
          <pc:sldMk cId="3572369065" sldId="1556"/>
        </pc:sldMkLst>
      </pc:sldChg>
      <pc:sldChg chg="addSp modSp mod">
        <pc:chgData name="Saengrawee Angsuwotai (แสงระวี อังสุโวทัย)" userId="90724019-1ee7-497b-b18a-107982e26b84" providerId="ADAL" clId="{3F04D96C-5153-4AD0-AEA7-C556CAC1E7AE}" dt="2022-11-22T10:48:38.753" v="183" actId="13926"/>
        <pc:sldMkLst>
          <pc:docMk/>
          <pc:sldMk cId="2912278332" sldId="1559"/>
        </pc:sldMkLst>
        <pc:spChg chg="add mod">
          <ac:chgData name="Saengrawee Angsuwotai (แสงระวี อังสุโวทัย)" userId="90724019-1ee7-497b-b18a-107982e26b84" providerId="ADAL" clId="{3F04D96C-5153-4AD0-AEA7-C556CAC1E7AE}" dt="2022-11-22T10:48:34.349" v="182" actId="1076"/>
          <ac:spMkLst>
            <pc:docMk/>
            <pc:sldMk cId="2912278332" sldId="1559"/>
            <ac:spMk id="6" creationId="{9C9E16BA-3739-3983-3DB9-4F477DB92918}"/>
          </ac:spMkLst>
        </pc:spChg>
        <pc:graphicFrameChg chg="modGraphic">
          <ac:chgData name="Saengrawee Angsuwotai (แสงระวี อังสุโวทัย)" userId="90724019-1ee7-497b-b18a-107982e26b84" providerId="ADAL" clId="{3F04D96C-5153-4AD0-AEA7-C556CAC1E7AE}" dt="2022-11-22T10:48:38.753" v="183" actId="13926"/>
          <ac:graphicFrameMkLst>
            <pc:docMk/>
            <pc:sldMk cId="2912278332" sldId="1559"/>
            <ac:graphicFrameMk id="5" creationId="{7E384A7C-0939-4E74-A2DD-77945FA5F140}"/>
          </ac:graphicFrameMkLst>
        </pc:graphicFrameChg>
        <pc:picChg chg="mod">
          <ac:chgData name="Saengrawee Angsuwotai (แสงระวี อังสุโวทัย)" userId="90724019-1ee7-497b-b18a-107982e26b84" providerId="ADAL" clId="{3F04D96C-5153-4AD0-AEA7-C556CAC1E7AE}" dt="2022-11-22T10:12:54.420" v="164" actId="1076"/>
          <ac:picMkLst>
            <pc:docMk/>
            <pc:sldMk cId="2912278332" sldId="1559"/>
            <ac:picMk id="4" creationId="{B23A99CE-7DB3-546D-8C15-EDF9D07FAB2B}"/>
          </ac:picMkLst>
        </pc:picChg>
      </pc:sldChg>
      <pc:sldChg chg="modSp del mod">
        <pc:chgData name="Saengrawee Angsuwotai (แสงระวี อังสุโวทัย)" userId="90724019-1ee7-497b-b18a-107982e26b84" providerId="ADAL" clId="{3F04D96C-5153-4AD0-AEA7-C556CAC1E7AE}" dt="2022-11-22T10:47:24.734" v="169" actId="2696"/>
        <pc:sldMkLst>
          <pc:docMk/>
          <pc:sldMk cId="597622440" sldId="1560"/>
        </pc:sldMkLst>
        <pc:picChg chg="mod">
          <ac:chgData name="Saengrawee Angsuwotai (แสงระวี อังสุโวทัย)" userId="90724019-1ee7-497b-b18a-107982e26b84" providerId="ADAL" clId="{3F04D96C-5153-4AD0-AEA7-C556CAC1E7AE}" dt="2022-11-22T10:13:10.612" v="167" actId="1076"/>
          <ac:picMkLst>
            <pc:docMk/>
            <pc:sldMk cId="597622440" sldId="1560"/>
            <ac:picMk id="6" creationId="{096EC942-8607-0A92-BFD7-CC0D335A7C30}"/>
          </ac:picMkLst>
        </pc:picChg>
      </pc:sldChg>
      <pc:sldChg chg="del">
        <pc:chgData name="Saengrawee Angsuwotai (แสงระวี อังสุโวทัย)" userId="90724019-1ee7-497b-b18a-107982e26b84" providerId="ADAL" clId="{3F04D96C-5153-4AD0-AEA7-C556CAC1E7AE}" dt="2022-11-22T10:48:15.196" v="180" actId="2696"/>
        <pc:sldMkLst>
          <pc:docMk/>
          <pc:sldMk cId="2808554610" sldId="1561"/>
        </pc:sldMkLst>
      </pc:sldChg>
      <pc:sldChg chg="addSp delSp modSp add mod">
        <pc:chgData name="Saengrawee Angsuwotai (แสงระวี อังสุโวทัย)" userId="90724019-1ee7-497b-b18a-107982e26b84" providerId="ADAL" clId="{3F04D96C-5153-4AD0-AEA7-C556CAC1E7AE}" dt="2022-11-22T10:49:04.013" v="208" actId="1076"/>
        <pc:sldMkLst>
          <pc:docMk/>
          <pc:sldMk cId="876315820" sldId="1597"/>
        </pc:sldMkLst>
        <pc:spChg chg="del">
          <ac:chgData name="Saengrawee Angsuwotai (แสงระวี อังสุโวทัย)" userId="90724019-1ee7-497b-b18a-107982e26b84" providerId="ADAL" clId="{3F04D96C-5153-4AD0-AEA7-C556CAC1E7AE}" dt="2022-11-22T08:54:25.897" v="102" actId="478"/>
          <ac:spMkLst>
            <pc:docMk/>
            <pc:sldMk cId="876315820" sldId="1597"/>
            <ac:spMk id="3" creationId="{8F561707-92E3-6B7A-8ADF-11A88BF0BC3D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09:05:31.687" v="160" actId="1076"/>
          <ac:spMkLst>
            <pc:docMk/>
            <pc:sldMk cId="876315820" sldId="1597"/>
            <ac:spMk id="5" creationId="{F31F52C5-CF8E-5967-0E92-8A394FA5F12D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08:54:28.559" v="104"/>
          <ac:spMkLst>
            <pc:docMk/>
            <pc:sldMk cId="876315820" sldId="1597"/>
            <ac:spMk id="8" creationId="{374B278D-B6F5-B795-B793-BDDBAD97EC20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10:49:04.013" v="208" actId="1076"/>
          <ac:spMkLst>
            <pc:docMk/>
            <pc:sldMk cId="876315820" sldId="1597"/>
            <ac:spMk id="9" creationId="{83CA4610-ACA8-151A-0FB0-33789A8701C9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08:54:35.996" v="109" actId="1037"/>
          <ac:spMkLst>
            <pc:docMk/>
            <pc:sldMk cId="876315820" sldId="1597"/>
            <ac:spMk id="23" creationId="{ABEFEACC-42D9-C71E-C8BA-C867BBAD7B52}"/>
          </ac:spMkLst>
        </pc:spChg>
        <pc:spChg chg="mod">
          <ac:chgData name="Saengrawee Angsuwotai (แสงระวี อังสุโวทัย)" userId="90724019-1ee7-497b-b18a-107982e26b84" providerId="ADAL" clId="{3F04D96C-5153-4AD0-AEA7-C556CAC1E7AE}" dt="2022-11-22T08:54:35.996" v="109" actId="1037"/>
          <ac:spMkLst>
            <pc:docMk/>
            <pc:sldMk cId="876315820" sldId="1597"/>
            <ac:spMk id="26" creationId="{3246C08E-F538-904C-521D-A74101C8973C}"/>
          </ac:spMkLst>
        </pc:spChg>
        <pc:grpChg chg="del">
          <ac:chgData name="Saengrawee Angsuwotai (แสงระวี อังสุโวทัย)" userId="90724019-1ee7-497b-b18a-107982e26b84" providerId="ADAL" clId="{3F04D96C-5153-4AD0-AEA7-C556CAC1E7AE}" dt="2022-11-22T08:54:28.162" v="103" actId="478"/>
          <ac:grpSpMkLst>
            <pc:docMk/>
            <pc:sldMk cId="876315820" sldId="1597"/>
            <ac:grpSpMk id="4" creationId="{916952E8-1947-1969-37C2-EE1B8EBDC041}"/>
          </ac:grpSpMkLst>
        </pc:grpChg>
        <pc:graphicFrameChg chg="mod">
          <ac:chgData name="Saengrawee Angsuwotai (แสงระวี อังสุโวทัย)" userId="90724019-1ee7-497b-b18a-107982e26b84" providerId="ADAL" clId="{3F04D96C-5153-4AD0-AEA7-C556CAC1E7AE}" dt="2022-11-22T08:54:35.996" v="109" actId="1037"/>
          <ac:graphicFrameMkLst>
            <pc:docMk/>
            <pc:sldMk cId="876315820" sldId="1597"/>
            <ac:graphicFrameMk id="20" creationId="{B33AFC24-C9B6-66E9-F4B0-3C383D501A53}"/>
          </ac:graphicFrameMkLst>
        </pc:graphicFrameChg>
        <pc:graphicFrameChg chg="mod">
          <ac:chgData name="Saengrawee Angsuwotai (แสงระวี อังสุโวทัย)" userId="90724019-1ee7-497b-b18a-107982e26b84" providerId="ADAL" clId="{3F04D96C-5153-4AD0-AEA7-C556CAC1E7AE}" dt="2022-11-22T08:54:35.996" v="109" actId="1037"/>
          <ac:graphicFrameMkLst>
            <pc:docMk/>
            <pc:sldMk cId="876315820" sldId="1597"/>
            <ac:graphicFrameMk id="22" creationId="{17F73BE6-720D-CD5A-9466-D95A63096882}"/>
          </ac:graphicFrameMkLst>
        </pc:graphicFrameChg>
        <pc:picChg chg="mod">
          <ac:chgData name="Saengrawee Angsuwotai (แสงระวี อังสุโวทัย)" userId="90724019-1ee7-497b-b18a-107982e26b84" providerId="ADAL" clId="{3F04D96C-5153-4AD0-AEA7-C556CAC1E7AE}" dt="2022-11-22T09:05:34.982" v="161" actId="14100"/>
          <ac:picMkLst>
            <pc:docMk/>
            <pc:sldMk cId="876315820" sldId="1597"/>
            <ac:picMk id="24" creationId="{2C50FBEA-B1B3-0ACE-FE02-21F883A05661}"/>
          </ac:picMkLst>
        </pc:picChg>
        <pc:picChg chg="mod">
          <ac:chgData name="Saengrawee Angsuwotai (แสงระวี อังสุโวทัย)" userId="90724019-1ee7-497b-b18a-107982e26b84" providerId="ADAL" clId="{3F04D96C-5153-4AD0-AEA7-C556CAC1E7AE}" dt="2022-11-22T09:05:37.382" v="162" actId="14100"/>
          <ac:picMkLst>
            <pc:docMk/>
            <pc:sldMk cId="876315820" sldId="1597"/>
            <ac:picMk id="25" creationId="{7364992F-2E54-5B2A-D0CA-21B96949AEFD}"/>
          </ac:picMkLst>
        </pc:picChg>
      </pc:sldChg>
      <pc:sldChg chg="addSp delSp modSp add mod">
        <pc:chgData name="Saengrawee Angsuwotai (แสงระวี อังสุโวทัย)" userId="90724019-1ee7-497b-b18a-107982e26b84" providerId="ADAL" clId="{3F04D96C-5153-4AD0-AEA7-C556CAC1E7AE}" dt="2022-11-22T10:49:00.437" v="207" actId="1076"/>
        <pc:sldMkLst>
          <pc:docMk/>
          <pc:sldMk cId="618079243" sldId="1598"/>
        </pc:sldMkLst>
        <pc:spChg chg="del">
          <ac:chgData name="Saengrawee Angsuwotai (แสงระวี อังสุโวทัย)" userId="90724019-1ee7-497b-b18a-107982e26b84" providerId="ADAL" clId="{3F04D96C-5153-4AD0-AEA7-C556CAC1E7AE}" dt="2022-11-22T08:56:00.510" v="126" actId="478"/>
          <ac:spMkLst>
            <pc:docMk/>
            <pc:sldMk cId="618079243" sldId="1598"/>
            <ac:spMk id="2" creationId="{340464FE-7F1D-9D60-2435-28E2483AD951}"/>
          </ac:spMkLst>
        </pc:spChg>
        <pc:spChg chg="add mod">
          <ac:chgData name="Saengrawee Angsuwotai (แสงระวี อังสุโวทัย)" userId="90724019-1ee7-497b-b18a-107982e26b84" providerId="ADAL" clId="{3F04D96C-5153-4AD0-AEA7-C556CAC1E7AE}" dt="2022-11-22T10:49:00.437" v="207" actId="1076"/>
          <ac:spMkLst>
            <pc:docMk/>
            <pc:sldMk cId="618079243" sldId="1598"/>
            <ac:spMk id="13" creationId="{226BDE86-5C30-A99D-98BD-6F652D5EE3FF}"/>
          </ac:spMkLst>
        </pc:spChg>
        <pc:grpChg chg="del">
          <ac:chgData name="Saengrawee Angsuwotai (แสงระวี อังสุโวทัย)" userId="90724019-1ee7-497b-b18a-107982e26b84" providerId="ADAL" clId="{3F04D96C-5153-4AD0-AEA7-C556CAC1E7AE}" dt="2022-11-22T08:56:02.795" v="127" actId="478"/>
          <ac:grpSpMkLst>
            <pc:docMk/>
            <pc:sldMk cId="618079243" sldId="1598"/>
            <ac:grpSpMk id="4" creationId="{39E500EC-21A7-059B-D34B-6BCA7279B09F}"/>
          </ac:grpSpMkLst>
        </pc:grpChg>
      </pc:sldChg>
      <pc:sldChg chg="addSp delSp modSp del mod">
        <pc:chgData name="Saengrawee Angsuwotai (แสงระวี อังสุโวทัย)" userId="90724019-1ee7-497b-b18a-107982e26b84" providerId="ADAL" clId="{3F04D96C-5153-4AD0-AEA7-C556CAC1E7AE}" dt="2022-11-22T09:03:41.822" v="157"/>
        <pc:sldMkLst>
          <pc:docMk/>
          <pc:sldMk cId="2672734569" sldId="1621"/>
        </pc:sldMkLst>
        <pc:spChg chg="add del">
          <ac:chgData name="Saengrawee Angsuwotai (แสงระวี อังสุโวทัย)" userId="90724019-1ee7-497b-b18a-107982e26b84" providerId="ADAL" clId="{3F04D96C-5153-4AD0-AEA7-C556CAC1E7AE}" dt="2022-11-22T09:03:41.374" v="156" actId="478"/>
          <ac:spMkLst>
            <pc:docMk/>
            <pc:sldMk cId="2672734569" sldId="1621"/>
            <ac:spMk id="3" creationId="{6BE02409-F1A9-A2C0-0647-DE557996C272}"/>
          </ac:spMkLst>
        </pc:spChg>
        <pc:spChg chg="add del mod">
          <ac:chgData name="Saengrawee Angsuwotai (แสงระวี อังสุโวทัย)" userId="90724019-1ee7-497b-b18a-107982e26b84" providerId="ADAL" clId="{3F04D96C-5153-4AD0-AEA7-C556CAC1E7AE}" dt="2022-11-22T09:03:40.162" v="154"/>
          <ac:spMkLst>
            <pc:docMk/>
            <pc:sldMk cId="2672734569" sldId="1621"/>
            <ac:spMk id="5" creationId="{B929AB57-61AF-6092-8E6F-58E90854C087}"/>
          </ac:spMkLst>
        </pc:spChg>
        <pc:spChg chg="add del mod">
          <ac:chgData name="Saengrawee Angsuwotai (แสงระวี อังสุโวทัย)" userId="90724019-1ee7-497b-b18a-107982e26b84" providerId="ADAL" clId="{3F04D96C-5153-4AD0-AEA7-C556CAC1E7AE}" dt="2022-11-22T09:03:37.508" v="151"/>
          <ac:spMkLst>
            <pc:docMk/>
            <pc:sldMk cId="2672734569" sldId="1621"/>
            <ac:spMk id="6" creationId="{76286845-533A-09B6-C3FA-275F73CAF429}"/>
          </ac:spMkLst>
        </pc:spChg>
        <pc:spChg chg="add del">
          <ac:chgData name="Saengrawee Angsuwotai (แสงระวี อังสุโวทัย)" userId="90724019-1ee7-497b-b18a-107982e26b84" providerId="ADAL" clId="{3F04D96C-5153-4AD0-AEA7-C556CAC1E7AE}" dt="2022-11-22T09:03:39.036" v="153" actId="478"/>
          <ac:spMkLst>
            <pc:docMk/>
            <pc:sldMk cId="2672734569" sldId="1621"/>
            <ac:spMk id="39" creationId="{8B0262F2-4336-14D8-D356-1017217FBAF9}"/>
          </ac:spMkLst>
        </pc:spChg>
        <pc:picChg chg="add del">
          <ac:chgData name="Saengrawee Angsuwotai (แสงระวี อังสุโวทัย)" userId="90724019-1ee7-497b-b18a-107982e26b84" providerId="ADAL" clId="{3F04D96C-5153-4AD0-AEA7-C556CAC1E7AE}" dt="2022-11-22T09:03:40.845" v="155" actId="478"/>
          <ac:picMkLst>
            <pc:docMk/>
            <pc:sldMk cId="2672734569" sldId="1621"/>
            <ac:picMk id="4" creationId="{03C8E42C-2C32-DD97-733D-FF9834E4FCE0}"/>
          </ac:picMkLst>
        </pc:picChg>
      </pc:sldChg>
      <pc:sldChg chg="addSp delSp modSp add mod">
        <pc:chgData name="Saengrawee Angsuwotai (แสงระวี อังสุโวทัย)" userId="90724019-1ee7-497b-b18a-107982e26b84" providerId="ADAL" clId="{3F04D96C-5153-4AD0-AEA7-C556CAC1E7AE}" dt="2022-11-22T10:49:51.052" v="210"/>
        <pc:sldMkLst>
          <pc:docMk/>
          <pc:sldMk cId="415425360" sldId="1623"/>
        </pc:sldMkLst>
        <pc:spChg chg="add mod">
          <ac:chgData name="Saengrawee Angsuwotai (แสงระวี อังสุโวทัย)" userId="90724019-1ee7-497b-b18a-107982e26b84" providerId="ADAL" clId="{3F04D96C-5153-4AD0-AEA7-C556CAC1E7AE}" dt="2022-11-22T10:49:51.052" v="210"/>
          <ac:spMkLst>
            <pc:docMk/>
            <pc:sldMk cId="415425360" sldId="1623"/>
            <ac:spMk id="3" creationId="{CAAB79B6-420B-0E72-4486-770E49244906}"/>
          </ac:spMkLst>
        </pc:spChg>
        <pc:spChg chg="del">
          <ac:chgData name="Saengrawee Angsuwotai (แสงระวี อังสุโวทัย)" userId="90724019-1ee7-497b-b18a-107982e26b84" providerId="ADAL" clId="{3F04D96C-5153-4AD0-AEA7-C556CAC1E7AE}" dt="2022-11-22T10:48:25.231" v="181" actId="478"/>
          <ac:spMkLst>
            <pc:docMk/>
            <pc:sldMk cId="415425360" sldId="1623"/>
            <ac:spMk id="13" creationId="{4B7DCD8B-D1A2-98D2-E3BA-3242B598D730}"/>
          </ac:spMkLst>
        </pc:spChg>
      </pc:sldChg>
    </pc:docChg>
  </pc:docChgLst>
  <pc:docChgLst>
    <pc:chgData name="Pornyupa Saengsrisin (พรยุพา แสงศรีศิลป์)" userId="3ebf693a-ffa6-4330-b773-675c24944feb" providerId="ADAL" clId="{D8410F6D-7D59-430D-BD20-72776C9C408D}"/>
    <pc:docChg chg="modSld">
      <pc:chgData name="Pornyupa Saengsrisin (พรยุพา แสงศรีศิลป์)" userId="3ebf693a-ffa6-4330-b773-675c24944feb" providerId="ADAL" clId="{D8410F6D-7D59-430D-BD20-72776C9C408D}" dt="2022-11-23T03:28:25.266" v="8" actId="1076"/>
      <pc:docMkLst>
        <pc:docMk/>
      </pc:docMkLst>
      <pc:sldChg chg="modSp mod">
        <pc:chgData name="Pornyupa Saengsrisin (พรยุพา แสงศรีศิลป์)" userId="3ebf693a-ffa6-4330-b773-675c24944feb" providerId="ADAL" clId="{D8410F6D-7D59-430D-BD20-72776C9C408D}" dt="2022-11-23T03:28:25.266" v="8" actId="1076"/>
        <pc:sldMkLst>
          <pc:docMk/>
          <pc:sldMk cId="1115883535" sldId="1545"/>
        </pc:sldMkLst>
        <pc:spChg chg="mod">
          <ac:chgData name="Pornyupa Saengsrisin (พรยุพา แสงศรีศิลป์)" userId="3ebf693a-ffa6-4330-b773-675c24944feb" providerId="ADAL" clId="{D8410F6D-7D59-430D-BD20-72776C9C408D}" dt="2022-11-23T03:28:12.762" v="6" actId="20577"/>
          <ac:spMkLst>
            <pc:docMk/>
            <pc:sldMk cId="1115883535" sldId="1545"/>
            <ac:spMk id="14" creationId="{F2E64C63-E2A0-48DC-9B5A-CB55FEC47E21}"/>
          </ac:spMkLst>
        </pc:spChg>
        <pc:spChg chg="mod">
          <ac:chgData name="Pornyupa Saengsrisin (พรยุพา แสงศรีศิลป์)" userId="3ebf693a-ffa6-4330-b773-675c24944feb" providerId="ADAL" clId="{D8410F6D-7D59-430D-BD20-72776C9C408D}" dt="2022-11-23T03:28:25.266" v="8" actId="1076"/>
          <ac:spMkLst>
            <pc:docMk/>
            <pc:sldMk cId="1115883535" sldId="1545"/>
            <ac:spMk id="44" creationId="{34F20482-1B82-406F-9E63-BE0909A93F2D}"/>
          </ac:spMkLst>
        </pc:spChg>
        <pc:spChg chg="mod">
          <ac:chgData name="Pornyupa Saengsrisin (พรยุพา แสงศรีศิลป์)" userId="3ebf693a-ffa6-4330-b773-675c24944feb" providerId="ADAL" clId="{D8410F6D-7D59-430D-BD20-72776C9C408D}" dt="2022-11-23T03:28:25.266" v="8" actId="1076"/>
          <ac:spMkLst>
            <pc:docMk/>
            <pc:sldMk cId="1115883535" sldId="1545"/>
            <ac:spMk id="45" creationId="{C506608D-1338-4608-9068-95C8FAD92D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9159-19B8-4131-AC7D-55E78DEB766E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B659-EC9E-4042-964B-51B2E0EA7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15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8824-CC51-41B1-A9BC-A668D648C0FB}" type="datetimeFigureOut">
              <a:rPr lang="th-TH" smtClean="0"/>
              <a:pPr/>
              <a:t>28/11/65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5986-4A4A-4AC0-83AF-EE6DD58E143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44596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A2BF-345B-477B-8703-939A1157821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0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752" y="4473706"/>
            <a:ext cx="6142897" cy="3660458"/>
          </a:xfrm>
        </p:spPr>
        <p:txBody>
          <a:bodyPr>
            <a:normAutofit/>
          </a:bodyPr>
          <a:lstStyle/>
          <a:p>
            <a:endParaRPr lang="th-TH" sz="15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176A-DA9D-4D33-9A67-C421CC6458A2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36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7447" y="4692583"/>
            <a:ext cx="6209608" cy="390986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97FC1-3031-4427-B81A-3359B5DBC05D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3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692583"/>
            <a:ext cx="5957887" cy="3909864"/>
          </a:xfrm>
        </p:spPr>
        <p:txBody>
          <a:bodyPr/>
          <a:lstStyle/>
          <a:p>
            <a:endParaRPr lang="th-TH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031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752" y="4511838"/>
            <a:ext cx="6142897" cy="410597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297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829987" cy="3909864"/>
          </a:xfrm>
        </p:spPr>
        <p:txBody>
          <a:bodyPr/>
          <a:lstStyle/>
          <a:p>
            <a:pPr indent="182563"/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159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6018212" cy="3909864"/>
          </a:xfrm>
        </p:spPr>
        <p:txBody>
          <a:bodyPr/>
          <a:lstStyle/>
          <a:p>
            <a:pPr indent="182563"/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797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778722"/>
            <a:ext cx="5957887" cy="3909864"/>
          </a:xfrm>
        </p:spPr>
        <p:txBody>
          <a:bodyPr/>
          <a:lstStyle/>
          <a:p>
            <a:pPr indent="360000"/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566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 indent="182563"/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3683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1452" y="4738966"/>
            <a:ext cx="6176357" cy="1395828"/>
          </a:xfrm>
        </p:spPr>
        <p:txBody>
          <a:bodyPr/>
          <a:lstStyle/>
          <a:p>
            <a:r>
              <a:rPr lang="th-TH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77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th-TH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endParaRPr lang="th-TH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35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326187"/>
          </a:xfrm>
        </p:spPr>
        <p:txBody>
          <a:bodyPr>
            <a:normAutofit/>
          </a:bodyPr>
          <a:lstStyle/>
          <a:p>
            <a:endParaRPr lang="th-TH" sz="1100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052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497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5884" y="4778722"/>
            <a:ext cx="6267796" cy="3909864"/>
          </a:xfrm>
        </p:spPr>
        <p:txBody>
          <a:bodyPr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543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US" b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357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3240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4176A-DA9D-4D33-9A67-C421CC6458A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5282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05986-4A4A-4AC0-83AF-EE6DD58E143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1882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1840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260-BA0B-4F70-8CE0-C33AD32665EC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1659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9" y="4778722"/>
            <a:ext cx="6105239" cy="39098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h-TH" sz="18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65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6039747" cy="390986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th-TH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447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195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 marL="0" marR="0" indent="0" algn="l" defTabSz="955182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endParaRPr lang="th-TH" sz="1800" kern="120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indent="0" algn="l" defTabSz="955182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endParaRPr lang="th-TH" sz="18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501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endParaRPr lang="en-US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54FD-0A4A-4A3E-B900-FDF3038C8E8A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6271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65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627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7134" y="4778722"/>
            <a:ext cx="6031442" cy="3909864"/>
          </a:xfrm>
        </p:spPr>
        <p:txBody>
          <a:bodyPr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690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2844-B656-4FAE-B6A2-6F153913D99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9910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2844-B656-4FAE-B6A2-6F153913D99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1775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7695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7700" y="4400550"/>
            <a:ext cx="5562600" cy="3600450"/>
          </a:xfrm>
        </p:spPr>
        <p:txBody>
          <a:bodyPr/>
          <a:lstStyle/>
          <a:p>
            <a:endParaRPr lang="th-TH" sz="1600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927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656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2064" y="4778722"/>
            <a:ext cx="5607273" cy="39098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h-TH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438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78560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>
              <a:latin typeface="BrowalliaUPC"/>
              <a:cs typeface="BrowalliaUP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9988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2890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Cordia New" panose="020B0604020202020204" charset="-34"/>
              <a:cs typeface="Cordia New" panose="020B060402020202020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12188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3433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17639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10470"/>
            <a:ext cx="5870046" cy="439871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endParaRPr lang="th-TH" sz="1200" b="1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97FC1-3031-4427-B81A-3359B5DBC05D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36335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6405" y="4778723"/>
            <a:ext cx="5652932" cy="3909864"/>
          </a:xfrm>
        </p:spPr>
        <p:txBody>
          <a:bodyPr/>
          <a:lstStyle/>
          <a:p>
            <a:endParaRPr lang="th-TH" sz="14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5165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 indent="360000"/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B7B3-0EA3-4BE0-8BE1-565A86EA7578}" type="slidenum">
              <a:rPr lang="th-TH" smtClean="0"/>
              <a:pPr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2968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 indent="360000"/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F2844-B656-4FAE-B6A2-6F153913D995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85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3"/>
            <a:ext cx="6071552" cy="1206442"/>
          </a:xfrm>
        </p:spPr>
        <p:txBody>
          <a:bodyPr/>
          <a:lstStyle/>
          <a:p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0070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02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425" y="4733002"/>
            <a:ext cx="6026150" cy="39098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h-TH"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85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05835"/>
            <a:ext cx="6033121" cy="39098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th-TH" sz="18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E416-FFC5-46BF-A00C-EA4FB18C108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256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7" cy="3909864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27"/>
              </a:spcBef>
              <a:spcAft>
                <a:spcPts val="627"/>
              </a:spcAft>
            </a:pPr>
            <a:r>
              <a:rPr lang="th-TH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97FC1-3031-4427-B81A-3359B5DBC05D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58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kern="1200">
                <a:solidFill>
                  <a:schemeClr val="tx1"/>
                </a:solidFill>
                <a:effectLst/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kern="1200">
              <a:effectLst/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D260-BA0B-4F70-8CE0-C33AD32665E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096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635646"/>
            <a:ext cx="6552728" cy="144662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484" y="3136272"/>
            <a:ext cx="6585852" cy="54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02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823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694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4856570"/>
            <a:ext cx="432048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981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5" y="205525"/>
            <a:ext cx="1688315" cy="8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4659982"/>
            <a:ext cx="467543" cy="34840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24" y="97488"/>
            <a:ext cx="793276" cy="4072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947" y="5072629"/>
            <a:ext cx="9145947" cy="771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 dirty="0"/>
          </a:p>
        </p:txBody>
      </p:sp>
    </p:spTree>
    <p:extLst>
      <p:ext uri="{BB962C8B-B14F-4D97-AF65-F5344CB8AC3E}">
        <p14:creationId xmlns:p14="http://schemas.microsoft.com/office/powerpoint/2010/main" val="137326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825" y="4767263"/>
            <a:ext cx="20574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38" y="149442"/>
            <a:ext cx="683335" cy="3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3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825" y="4767263"/>
            <a:ext cx="20574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75" y="4397302"/>
            <a:ext cx="1195366" cy="6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23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825" y="4767263"/>
            <a:ext cx="20574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87" y="4605421"/>
            <a:ext cx="749613" cy="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0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0"/>
            </a:lvl2pPr>
            <a:lvl3pPr marL="685782" indent="0">
              <a:buNone/>
              <a:defRPr sz="900"/>
            </a:lvl3pPr>
            <a:lvl4pPr marL="1028673" indent="0">
              <a:buNone/>
              <a:defRPr sz="750"/>
            </a:lvl4pPr>
            <a:lvl5pPr marL="1371563" indent="0">
              <a:buNone/>
              <a:defRPr sz="750"/>
            </a:lvl5pPr>
            <a:lvl6pPr marL="1714454" indent="0">
              <a:buNone/>
              <a:defRPr sz="750"/>
            </a:lvl6pPr>
            <a:lvl7pPr marL="2057345" indent="0">
              <a:buNone/>
              <a:defRPr sz="750"/>
            </a:lvl7pPr>
            <a:lvl8pPr marL="2400236" indent="0">
              <a:buNone/>
              <a:defRPr sz="750"/>
            </a:lvl8pPr>
            <a:lvl9pPr marL="27431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405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87624" y="1563638"/>
            <a:ext cx="7599218" cy="144662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87624" y="3017104"/>
            <a:ext cx="7599218" cy="54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184882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2" indent="0">
              <a:buNone/>
              <a:defRPr sz="1800"/>
            </a:lvl3pPr>
            <a:lvl4pPr marL="1028673" indent="0">
              <a:buNone/>
              <a:defRPr sz="1500"/>
            </a:lvl4pPr>
            <a:lvl5pPr marL="1371563" indent="0">
              <a:buNone/>
              <a:defRPr sz="1500"/>
            </a:lvl5pPr>
            <a:lvl6pPr marL="1714454" indent="0">
              <a:buNone/>
              <a:defRPr sz="1500"/>
            </a:lvl6pPr>
            <a:lvl7pPr marL="2057345" indent="0">
              <a:buNone/>
              <a:defRPr sz="1500"/>
            </a:lvl7pPr>
            <a:lvl8pPr marL="2400236" indent="0">
              <a:buNone/>
              <a:defRPr sz="1500"/>
            </a:lvl8pPr>
            <a:lvl9pPr marL="274312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0"/>
            </a:lvl2pPr>
            <a:lvl3pPr marL="685782" indent="0">
              <a:buNone/>
              <a:defRPr sz="900"/>
            </a:lvl3pPr>
            <a:lvl4pPr marL="1028673" indent="0">
              <a:buNone/>
              <a:defRPr sz="750"/>
            </a:lvl4pPr>
            <a:lvl5pPr marL="1371563" indent="0">
              <a:buNone/>
              <a:defRPr sz="750"/>
            </a:lvl5pPr>
            <a:lvl6pPr marL="1714454" indent="0">
              <a:buNone/>
              <a:defRPr sz="750"/>
            </a:lvl6pPr>
            <a:lvl7pPr marL="2057345" indent="0">
              <a:buNone/>
              <a:defRPr sz="750"/>
            </a:lvl7pPr>
            <a:lvl8pPr marL="2400236" indent="0">
              <a:buNone/>
              <a:defRPr sz="750"/>
            </a:lvl8pPr>
            <a:lvl9pPr marL="27431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051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352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4367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4869657"/>
            <a:ext cx="2057400" cy="273844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1413F5-51B2-442D-A79B-A6BED74654B1}"/>
              </a:ext>
            </a:extLst>
          </p:cNvPr>
          <p:cNvSpPr/>
          <p:nvPr userDrawn="1"/>
        </p:nvSpPr>
        <p:spPr>
          <a:xfrm>
            <a:off x="194734" y="220134"/>
            <a:ext cx="8746067" cy="4783667"/>
          </a:xfrm>
          <a:prstGeom prst="roundRect">
            <a:avLst>
              <a:gd name="adj" fmla="val 44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80E14F-5C07-9805-026B-0ACD82156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6" y="93134"/>
            <a:ext cx="907145" cy="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2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365DC-02EC-4419-AB75-D4FEDD30A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95486"/>
            <a:ext cx="1383197" cy="71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34876-1D04-4958-BBB0-89AC034DE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1" y="123479"/>
            <a:ext cx="84165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60711"/>
            <a:ext cx="4140230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840532"/>
            <a:ext cx="4140230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60711"/>
            <a:ext cx="41418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0532"/>
            <a:ext cx="4141817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811835"/>
            <a:ext cx="8153400" cy="535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7560840" cy="535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80DC-9801-4088-9677-65DC04729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57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2" indent="0" algn="ctr">
              <a:buNone/>
              <a:defRPr sz="1350"/>
            </a:lvl3pPr>
            <a:lvl4pPr marL="1028673" indent="0" algn="ctr">
              <a:buNone/>
              <a:defRPr sz="1200"/>
            </a:lvl4pPr>
            <a:lvl5pPr marL="1371563" indent="0" algn="ctr">
              <a:buNone/>
              <a:defRPr sz="1200"/>
            </a:lvl5pPr>
            <a:lvl6pPr marL="1714454" indent="0" algn="ctr">
              <a:buNone/>
              <a:defRPr sz="1200"/>
            </a:lvl6pPr>
            <a:lvl7pPr marL="2057345" indent="0" algn="ctr">
              <a:buNone/>
              <a:defRPr sz="1200"/>
            </a:lvl7pPr>
            <a:lvl8pPr marL="2400236" indent="0" algn="ctr">
              <a:buNone/>
              <a:defRPr sz="1200"/>
            </a:lvl8pPr>
            <a:lvl9pPr marL="27431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158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F718A5A-68A5-43C9-866F-038C0C899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1B404E0-D0E0-482F-889A-72DEFED83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002F6F-C6B3-4737-827D-6F5DFE986213}"/>
              </a:ext>
            </a:extLst>
          </p:cNvPr>
          <p:cNvGrpSpPr/>
          <p:nvPr userDrawn="1"/>
        </p:nvGrpSpPr>
        <p:grpSpPr>
          <a:xfrm>
            <a:off x="6084168" y="4778374"/>
            <a:ext cx="3059832" cy="365126"/>
            <a:chOff x="6084168" y="4778374"/>
            <a:chExt cx="3059832" cy="36512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8" t="92901"/>
            <a:stretch/>
          </p:blipFill>
          <p:spPr>
            <a:xfrm>
              <a:off x="6084168" y="4778374"/>
              <a:ext cx="3059832" cy="3651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3EA149-F3C0-4F35-8318-E3BE37B9B1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99" t="92901" r="10625"/>
            <a:stretch/>
          </p:blipFill>
          <p:spPr>
            <a:xfrm>
              <a:off x="6300192" y="4778374"/>
              <a:ext cx="1872208" cy="36512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4BA34-7FB4-402E-BF50-E4CEF3F0ED32}"/>
              </a:ext>
            </a:extLst>
          </p:cNvPr>
          <p:cNvGrpSpPr/>
          <p:nvPr userDrawn="1"/>
        </p:nvGrpSpPr>
        <p:grpSpPr>
          <a:xfrm>
            <a:off x="6084168" y="4778374"/>
            <a:ext cx="3059832" cy="365126"/>
            <a:chOff x="6084168" y="4778374"/>
            <a:chExt cx="3059832" cy="3651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2875BB-9AD8-4D10-AA08-E7746867D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8" t="92901"/>
            <a:stretch/>
          </p:blipFill>
          <p:spPr>
            <a:xfrm>
              <a:off x="6084168" y="4778374"/>
              <a:ext cx="3059832" cy="3651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982FBB-1E7B-401B-9D5D-4B92B7222F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99" t="92901" r="10625"/>
            <a:stretch/>
          </p:blipFill>
          <p:spPr>
            <a:xfrm>
              <a:off x="6300192" y="4778374"/>
              <a:ext cx="1872208" cy="365126"/>
            </a:xfrm>
            <a:prstGeom prst="rect">
              <a:avLst/>
            </a:prstGeom>
          </p:spPr>
        </p:pic>
      </p:grp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2C578A-5E05-408E-9278-DCFC7AAB7B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8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Browallia New" pitchFamily="34" charset="-34"/>
        <a:buChar char="–"/>
        <a:defRPr sz="2800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1642-36F5-4944-A90B-128936D0950B}" type="slidenum">
              <a:rPr lang="th-TH" smtClean="0"/>
              <a:t>‹#›</a:t>
            </a:fld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-6804"/>
            <a:ext cx="9205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4" r:id="rId15"/>
  </p:sldLayoutIdLst>
  <p:hf hdr="0" ftr="0" dt="0"/>
  <p:txStyles>
    <p:titleStyle>
      <a:lvl1pPr algn="l" defTabSz="68578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DB Helvethaica X 75 Bd" panose="02000506090000020004" pitchFamily="2" charset="-34"/>
          <a:ea typeface="+mj-ea"/>
          <a:cs typeface="DB Helvethaica X 75 Bd" panose="02000506090000020004" pitchFamily="2" charset="-34"/>
        </a:defRPr>
      </a:lvl1pPr>
    </p:titleStyle>
    <p:bodyStyle>
      <a:lvl1pPr marL="171445" indent="-171445" algn="l" defTabSz="68578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1pPr>
      <a:lvl2pPr marL="514336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2pPr>
      <a:lvl3pPr marL="857227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3pPr>
      <a:lvl4pPr marL="1200118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4pPr>
      <a:lvl5pPr marL="1543009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5pPr>
      <a:lvl6pPr marL="1885900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1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1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2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2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3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3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4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5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36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27" algn="l" defTabSz="685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59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image" Target="../media/image57.png"/><Relationship Id="rId10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4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microsoft.com/office/2007/relationships/hdphoto" Target="../media/hdphoto7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microsoft.com/office/2007/relationships/hdphoto" Target="../media/hdphoto6.wdp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microsoft.com/office/2007/relationships/hdphoto" Target="../media/hdphoto10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microsoft.com/office/2007/relationships/hdphoto" Target="../media/hdphoto9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9.wdp"/><Relationship Id="rId5" Type="http://schemas.openxmlformats.org/officeDocument/2006/relationships/image" Target="../media/image95.png"/><Relationship Id="rId4" Type="http://schemas.microsoft.com/office/2007/relationships/hdphoto" Target="../media/hdphoto1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microsoft.com/office/2007/relationships/hdphoto" Target="../media/hdphoto11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8.png"/><Relationship Id="rId5" Type="http://schemas.openxmlformats.org/officeDocument/2006/relationships/image" Target="../media/image86.png"/><Relationship Id="rId4" Type="http://schemas.microsoft.com/office/2007/relationships/hdphoto" Target="../media/hdphoto1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jpe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microsoft.com/office/2007/relationships/hdphoto" Target="../media/hdphoto13.wdp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1.png"/><Relationship Id="rId5" Type="http://schemas.openxmlformats.org/officeDocument/2006/relationships/image" Target="../media/image115.jpeg"/><Relationship Id="rId4" Type="http://schemas.openxmlformats.org/officeDocument/2006/relationships/image" Target="../media/image120.jpeg"/><Relationship Id="rId9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17" y="14081"/>
            <a:ext cx="835988" cy="3144601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791798" y="1419622"/>
            <a:ext cx="7773080" cy="1103029"/>
          </a:xfrm>
          <a:prstGeom prst="rect">
            <a:avLst/>
          </a:prstGeom>
        </p:spPr>
        <p:txBody>
          <a:bodyPr vert="horz" lIns="48986" tIns="24493" rIns="48986" bIns="24493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ctr">
              <a:lnSpc>
                <a:spcPts val="3428"/>
              </a:lnSpc>
            </a:pPr>
            <a:r>
              <a:rPr lang="th-TH" sz="6161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กิจกรรม</a:t>
            </a:r>
            <a:endParaRPr lang="en-GB" sz="6161">
              <a:solidFill>
                <a:srgbClr val="004068"/>
              </a:solidFill>
              <a:latin typeface="DB Helvethaica X 75 Bd" panose="02000506090000020004" charset="-34"/>
              <a:cs typeface="DB Helvethaica X 75 Bd" panose="02000506090000020004" charset="-34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763688" y="2053096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F4EFE-1950-430F-8D73-D5FFEA343B38}"/>
              </a:ext>
            </a:extLst>
          </p:cNvPr>
          <p:cNvSpPr txBox="1"/>
          <p:nvPr/>
        </p:nvSpPr>
        <p:spPr>
          <a:xfrm>
            <a:off x="6732239" y="4515966"/>
            <a:ext cx="172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rPr>
              <a:t>24-25 </a:t>
            </a: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rPr>
              <a:t>พฤศจิกายน 2565</a:t>
            </a:r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B Helvethaica X 65 Med" panose="02000506090000020004" pitchFamily="2" charset="-34"/>
              <a:ea typeface="+mn-ea"/>
              <a:cs typeface="DB Helvethaica X 65 Med" panose="02000506090000020004" pitchFamily="2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0A7198-4812-49E7-B420-11FE4B2F41B9}"/>
              </a:ext>
            </a:extLst>
          </p:cNvPr>
          <p:cNvSpPr txBox="1">
            <a:spLocks/>
          </p:cNvSpPr>
          <p:nvPr/>
        </p:nvSpPr>
        <p:spPr>
          <a:xfrm>
            <a:off x="1171405" y="2982219"/>
            <a:ext cx="6801190" cy="858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ea typeface="+mj-ea"/>
                <a:cs typeface="+mj-cs"/>
              </a:defRPr>
            </a:lvl1pPr>
          </a:lstStyle>
          <a:p>
            <a:pPr algn="ctr" defTabSz="1706838"/>
            <a:r>
              <a:rPr lang="th-TH" sz="1800" b="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การอบรมวิทยากรการเงินประจำหน่วยงาน (</a:t>
            </a:r>
            <a:r>
              <a:rPr lang="en-US" sz="1800" b="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Fin. Trainer</a:t>
            </a:r>
            <a:r>
              <a:rPr lang="th-TH" sz="1800" b="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  <a:p>
            <a:pPr algn="ctr" defTabSz="1706838"/>
            <a:r>
              <a:rPr lang="th-TH" sz="180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รุ่นที่ </a:t>
            </a:r>
            <a:r>
              <a:rPr lang="en-US" sz="180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3/65</a:t>
            </a:r>
            <a:endParaRPr lang="th-TH" sz="1800">
              <a:solidFill>
                <a:srgbClr val="006699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 defTabSz="1706838"/>
            <a:r>
              <a:rPr lang="th-TH" sz="1800" b="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38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72970" y="2762963"/>
            <a:ext cx="1442063" cy="1731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14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เพื่อผลตอบแทน</a:t>
            </a:r>
            <a:br>
              <a:rPr lang="th-TH" sz="1714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</a:br>
            <a:r>
              <a:rPr lang="th-TH" sz="1714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ที่สูงขึ้น</a:t>
            </a:r>
            <a:br>
              <a:rPr lang="th-TH" sz="1714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</a:br>
            <a:r>
              <a:rPr lang="th-TH" sz="1286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(มักมี</a:t>
            </a:r>
            <a:r>
              <a:rPr lang="th-TH" sz="1286" dirty="0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ระยะฝากเงิน</a:t>
            </a:r>
            <a:r>
              <a:rPr lang="th-TH" sz="1286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ที่แน่นอน หาก</a:t>
            </a:r>
            <a:r>
              <a:rPr lang="th-TH" sz="1286" dirty="0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ถอนก่อน</a:t>
            </a:r>
            <a:r>
              <a:rPr lang="th-TH" sz="1286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ครบกำหนดอาจได้</a:t>
            </a:r>
            <a:r>
              <a:rPr lang="th-TH" sz="1286" dirty="0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ผลตอบแทนลดลง)</a:t>
            </a:r>
            <a:endParaRPr lang="th-TH" sz="1286" dirty="0">
              <a:solidFill>
                <a:schemeClr val="accent1">
                  <a:lumMod val="7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AC8ED-3757-4B26-B20E-6FDC22D0C4A7}"/>
              </a:ext>
            </a:extLst>
          </p:cNvPr>
          <p:cNvGrpSpPr/>
          <p:nvPr/>
        </p:nvGrpSpPr>
        <p:grpSpPr>
          <a:xfrm>
            <a:off x="2140988" y="1007282"/>
            <a:ext cx="6649125" cy="1438326"/>
            <a:chOff x="3996511" y="1880260"/>
            <a:chExt cx="12411700" cy="2684876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7654111" y="1880260"/>
              <a:ext cx="8754100" cy="2684876"/>
              <a:chOff x="4906703" y="3415054"/>
              <a:chExt cx="4396941" cy="910272"/>
            </a:xfrm>
          </p:grpSpPr>
          <p:cxnSp>
            <p:nvCxnSpPr>
              <p:cNvPr id="59" name="Straight Connector 31"/>
              <p:cNvCxnSpPr>
                <a:cxnSpLocks/>
                <a:stCxn id="60" idx="1"/>
                <a:endCxn id="2" idx="3"/>
              </p:cNvCxnSpPr>
              <p:nvPr/>
            </p:nvCxnSpPr>
            <p:spPr>
              <a:xfrm flipH="1" flipV="1">
                <a:off x="4906703" y="3869888"/>
                <a:ext cx="529244" cy="302"/>
              </a:xfrm>
              <a:prstGeom prst="line">
                <a:avLst/>
              </a:prstGeom>
              <a:ln w="57150">
                <a:solidFill>
                  <a:srgbClr val="CCEF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23"/>
              <p:cNvSpPr/>
              <p:nvPr/>
            </p:nvSpPr>
            <p:spPr>
              <a:xfrm>
                <a:off x="5435947" y="3415054"/>
                <a:ext cx="3867697" cy="910272"/>
              </a:xfrm>
              <a:prstGeom prst="rect">
                <a:avLst/>
              </a:prstGeom>
              <a:solidFill>
                <a:srgbClr val="CCE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6429" rtlCol="0" anchor="ctr" anchorCtr="0"/>
              <a:lstStyle/>
              <a:p>
                <a:pPr marL="189645" indent="-189645">
                  <a:buFont typeface="Arial" pitchFamily="34" charset="0"/>
                  <a:buChar char="•"/>
                </a:pPr>
                <a:r>
                  <a:rPr lang="th-TH" sz="171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ไม่กำหนดระยะเวลาและจำนวนครั้งในการฝากถอน</a:t>
                </a:r>
              </a:p>
              <a:p>
                <a:pPr marL="189645" indent="-189645">
                  <a:buFont typeface="Arial" pitchFamily="34" charset="0"/>
                  <a:buChar char="•"/>
                </a:pPr>
                <a:r>
                  <a:rPr lang="th-TH" sz="171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มักใช้คู่กับบัตรเดบิต </a:t>
                </a:r>
              </a:p>
              <a:p>
                <a:pPr marL="189645" indent="-189645">
                  <a:buFont typeface="Arial" pitchFamily="34" charset="0"/>
                  <a:buChar char="•"/>
                </a:pPr>
                <a:r>
                  <a:rPr lang="th-TH" sz="171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ปัจจุบันมีเงินฝากแบบดิจิทัลที่สามารถเปิดและทำธุรกรรมผ่านทางออนไลน์ โดยไม่ต้องมีสมุดบัญชี</a:t>
                </a:r>
              </a:p>
              <a:p>
                <a:pPr marL="189645" indent="-189645">
                  <a:buFont typeface="Arial" pitchFamily="34" charset="0"/>
                  <a:buChar char="•"/>
                </a:pPr>
                <a:r>
                  <a:rPr lang="th-TH" sz="171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ได้ดอกเบี้ยไม่เกิน 20,000 บาท ไม่ต้องเสียภาษี </a:t>
                </a:r>
              </a:p>
            </p:txBody>
          </p:sp>
        </p:grpSp>
        <p:sp>
          <p:nvSpPr>
            <p:cNvPr id="2" name="วงรี 1"/>
            <p:cNvSpPr/>
            <p:nvPr/>
          </p:nvSpPr>
          <p:spPr>
            <a:xfrm>
              <a:off x="3996511" y="2627807"/>
              <a:ext cx="3657601" cy="1188000"/>
            </a:xfrm>
            <a:prstGeom prst="roundRect">
              <a:avLst/>
            </a:prstGeom>
            <a:solidFill>
              <a:srgbClr val="66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929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เงินฝากออมทรัพย์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31EB62E-AFBB-42BD-84E7-A33E71588717}"/>
              </a:ext>
            </a:extLst>
          </p:cNvPr>
          <p:cNvGrpSpPr/>
          <p:nvPr/>
        </p:nvGrpSpPr>
        <p:grpSpPr>
          <a:xfrm>
            <a:off x="2140988" y="2536693"/>
            <a:ext cx="6649124" cy="636429"/>
            <a:chOff x="3996511" y="4735161"/>
            <a:chExt cx="12411698" cy="1188000"/>
          </a:xfrm>
        </p:grpSpPr>
        <p:grpSp>
          <p:nvGrpSpPr>
            <p:cNvPr id="61" name="กลุ่ม 60"/>
            <p:cNvGrpSpPr/>
            <p:nvPr/>
          </p:nvGrpSpPr>
          <p:grpSpPr>
            <a:xfrm>
              <a:off x="7654109" y="4748746"/>
              <a:ext cx="8754100" cy="1155600"/>
              <a:chOff x="1968144" y="4202110"/>
              <a:chExt cx="4351349" cy="391791"/>
            </a:xfrm>
          </p:grpSpPr>
          <p:cxnSp>
            <p:nvCxnSpPr>
              <p:cNvPr id="62" name="Straight Connector 31"/>
              <p:cNvCxnSpPr>
                <a:endCxn id="24" idx="3"/>
              </p:cNvCxnSpPr>
              <p:nvPr/>
            </p:nvCxnSpPr>
            <p:spPr>
              <a:xfrm flipH="1">
                <a:off x="1968144" y="4398890"/>
                <a:ext cx="636321" cy="2"/>
              </a:xfrm>
              <a:prstGeom prst="line">
                <a:avLst/>
              </a:prstGeom>
              <a:ln w="57150">
                <a:solidFill>
                  <a:srgbClr val="FCDF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23"/>
              <p:cNvSpPr/>
              <p:nvPr/>
            </p:nvSpPr>
            <p:spPr>
              <a:xfrm>
                <a:off x="2491901" y="4202110"/>
                <a:ext cx="3827592" cy="391791"/>
              </a:xfrm>
              <a:prstGeom prst="rect">
                <a:avLst/>
              </a:prstGeom>
              <a:solidFill>
                <a:srgbClr val="FCDF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 anchorCtr="0"/>
              <a:lstStyle/>
              <a:p>
                <a:pPr marL="189645" indent="-189645">
                  <a:buFont typeface="Arial" pitchFamily="34" charset="0"/>
                  <a:buChar char="•"/>
                </a:pPr>
                <a:r>
                  <a:rPr lang="th-TH" sz="171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กำหนดระยะเวลาการถอนที่แน่นอน</a:t>
                </a:r>
              </a:p>
              <a:p>
                <a:pPr marL="189645" indent="-189645">
                  <a:buFont typeface="Arial" pitchFamily="34" charset="0"/>
                  <a:buChar char="•"/>
                </a:pPr>
                <a:r>
                  <a:rPr lang="th-TH" sz="1714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เสีย</a:t>
                </a:r>
                <a:r>
                  <a:rPr lang="th-TH" sz="1714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ภาษีเงินได้ </a:t>
                </a:r>
                <a:r>
                  <a:rPr lang="th-TH" sz="1714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15% ของดอกเบี้ยที่ได้รับ</a:t>
                </a:r>
                <a:endParaRPr lang="th-TH" sz="171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24" name="วงรี 23"/>
            <p:cNvSpPr/>
            <p:nvPr/>
          </p:nvSpPr>
          <p:spPr>
            <a:xfrm>
              <a:off x="3996511" y="4735161"/>
              <a:ext cx="3657599" cy="1188000"/>
            </a:xfrm>
            <a:prstGeom prst="roundRect">
              <a:avLst/>
            </a:prstGeom>
            <a:solidFill>
              <a:srgbClr val="F69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929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เงินฝากประจำ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284821-9E39-4C2B-9321-BB37CC1984A9}"/>
              </a:ext>
            </a:extLst>
          </p:cNvPr>
          <p:cNvGrpSpPr/>
          <p:nvPr/>
        </p:nvGrpSpPr>
        <p:grpSpPr>
          <a:xfrm>
            <a:off x="2140987" y="3265431"/>
            <a:ext cx="6648791" cy="636429"/>
            <a:chOff x="3996510" y="6095472"/>
            <a:chExt cx="12411076" cy="1188000"/>
          </a:xfrm>
        </p:grpSpPr>
        <p:cxnSp>
          <p:nvCxnSpPr>
            <p:cNvPr id="65" name="Straight Connector 31"/>
            <p:cNvCxnSpPr/>
            <p:nvPr/>
          </p:nvCxnSpPr>
          <p:spPr>
            <a:xfrm flipV="1">
              <a:off x="7670450" y="6689472"/>
              <a:ext cx="1298757" cy="1"/>
            </a:xfrm>
            <a:prstGeom prst="line">
              <a:avLst/>
            </a:prstGeom>
            <a:ln w="57150">
              <a:solidFill>
                <a:srgbClr val="D0E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/>
            <p:cNvSpPr/>
            <p:nvPr/>
          </p:nvSpPr>
          <p:spPr>
            <a:xfrm>
              <a:off x="8707810" y="6111348"/>
              <a:ext cx="7699776" cy="1156247"/>
            </a:xfrm>
            <a:prstGeom prst="rect">
              <a:avLst/>
            </a:prstGeom>
            <a:solidFill>
              <a:srgbClr val="D0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marL="189645" indent="-189645">
                <a:buFont typeface="Arial" pitchFamily="34" charset="0"/>
                <a:buChar char="•"/>
              </a:pPr>
              <a:r>
                <a:rPr lang="th-TH" sz="171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อัตราดอกเบี้ยในแต่ละช่วงไม่เท่ากัน</a:t>
              </a:r>
            </a:p>
            <a:p>
              <a:pPr marL="189645" indent="-189645">
                <a:buFont typeface="Arial" pitchFamily="34" charset="0"/>
                <a:buChar char="•"/>
              </a:pPr>
              <a:r>
                <a:rPr lang="th-TH" sz="171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อย่าลืม</a:t>
              </a:r>
              <a:r>
                <a:rPr lang="en-US" sz="171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!</a:t>
              </a:r>
              <a:r>
                <a:rPr lang="th-TH" sz="171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สอบถามอัตราผลตอบแทนที่แท้จริงต่อปี</a:t>
              </a:r>
            </a:p>
          </p:txBody>
        </p:sp>
        <p:sp>
          <p:nvSpPr>
            <p:cNvPr id="25" name="วงรี 24"/>
            <p:cNvSpPr/>
            <p:nvPr/>
          </p:nvSpPr>
          <p:spPr>
            <a:xfrm>
              <a:off x="3996510" y="6095472"/>
              <a:ext cx="3710735" cy="1188000"/>
            </a:xfrm>
            <a:prstGeom prst="roundRect">
              <a:avLst/>
            </a:prstGeom>
            <a:solidFill>
              <a:srgbClr val="80B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929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เงินฝากแบบขั้นบันได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34FD2-4B8F-43E9-A069-D7DFC3F673DD}"/>
              </a:ext>
            </a:extLst>
          </p:cNvPr>
          <p:cNvGrpSpPr/>
          <p:nvPr/>
        </p:nvGrpSpPr>
        <p:grpSpPr>
          <a:xfrm>
            <a:off x="2150822" y="3980568"/>
            <a:ext cx="6639291" cy="942561"/>
            <a:chOff x="4014867" y="7430394"/>
            <a:chExt cx="12393343" cy="1759448"/>
          </a:xfrm>
        </p:grpSpPr>
        <p:cxnSp>
          <p:nvCxnSpPr>
            <p:cNvPr id="68" name="Straight Connector 31"/>
            <p:cNvCxnSpPr/>
            <p:nvPr/>
          </p:nvCxnSpPr>
          <p:spPr>
            <a:xfrm flipV="1">
              <a:off x="7594420" y="8291686"/>
              <a:ext cx="1280159" cy="1"/>
            </a:xfrm>
            <a:prstGeom prst="line">
              <a:avLst/>
            </a:prstGeom>
            <a:ln w="57150">
              <a:solidFill>
                <a:srgbClr val="E9E0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23"/>
            <p:cNvSpPr/>
            <p:nvPr/>
          </p:nvSpPr>
          <p:spPr>
            <a:xfrm>
              <a:off x="8707810" y="7430394"/>
              <a:ext cx="7700400" cy="1759448"/>
            </a:xfrm>
            <a:prstGeom prst="rect">
              <a:avLst/>
            </a:prstGeom>
            <a:solidFill>
              <a:srgbClr val="E9E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marL="189645" indent="-189645">
                <a:buFont typeface="Arial" pitchFamily="34" charset="0"/>
                <a:buChar char="•"/>
              </a:pPr>
              <a:r>
                <a:rPr lang="th-TH" sz="1714" dirty="0">
                  <a:solidFill>
                    <a:schemeClr val="tx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ฝากเท่ากันทุกเดือน </a:t>
              </a:r>
              <a:r>
                <a:rPr lang="th-TH" sz="1714">
                  <a:solidFill>
                    <a:schemeClr val="tx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เดือนละไม่เกิน </a:t>
              </a:r>
              <a:r>
                <a:rPr lang="en-US" sz="1714">
                  <a:solidFill>
                    <a:schemeClr val="tx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25,000 </a:t>
              </a:r>
              <a:r>
                <a:rPr lang="th-TH" sz="1714">
                  <a:solidFill>
                    <a:schemeClr val="tx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</a:t>
              </a:r>
              <a:br>
                <a:rPr lang="th-TH" sz="1714">
                  <a:solidFill>
                    <a:schemeClr val="tx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1714">
                  <a:solidFill>
                    <a:schemeClr val="tx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(ขึ้นกับระยะเวลา) </a:t>
              </a:r>
              <a:endParaRPr lang="th-TH" sz="1714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marL="189645" indent="-189645">
                <a:buFont typeface="Arial" pitchFamily="34" charset="0"/>
                <a:buChar char="•"/>
              </a:pPr>
              <a:r>
                <a:rPr lang="th-TH" sz="171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ฝากติดต่อกันอย่างน้อย 24 เดือน</a:t>
              </a:r>
            </a:p>
            <a:p>
              <a:pPr marL="189645" indent="-189645">
                <a:buFont typeface="Arial" pitchFamily="34" charset="0"/>
                <a:buChar char="•"/>
              </a:pPr>
              <a:r>
                <a:rPr lang="th-TH" sz="1714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อัตราดอกเบี้ยสูง และไม่เสียภาษี</a:t>
              </a:r>
            </a:p>
          </p:txBody>
        </p:sp>
        <p:sp>
          <p:nvSpPr>
            <p:cNvPr id="26" name="วงรี 25"/>
            <p:cNvSpPr/>
            <p:nvPr/>
          </p:nvSpPr>
          <p:spPr>
            <a:xfrm>
              <a:off x="4014867" y="7632367"/>
              <a:ext cx="3657600" cy="1188000"/>
            </a:xfrm>
            <a:prstGeom prst="roundRect">
              <a:avLst/>
            </a:prstGeom>
            <a:solidFill>
              <a:srgbClr val="C0A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929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เงินฝากประจำปลอดภาษี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2027149" y="871972"/>
            <a:ext cx="1814781" cy="42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143" b="1" u="sng" dirty="0">
                <a:solidFill>
                  <a:srgbClr val="01365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ประเภทเงินฝาก</a:t>
            </a:r>
            <a:r>
              <a:rPr lang="en-US" sz="2143" b="1" u="sng" dirty="0">
                <a:solidFill>
                  <a:srgbClr val="01365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*</a:t>
            </a:r>
            <a:endParaRPr lang="th-TH" sz="2143" b="1" u="sng" dirty="0">
              <a:solidFill>
                <a:srgbClr val="01365A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83" y="220345"/>
            <a:ext cx="793085" cy="5741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0726" y="1279408"/>
            <a:ext cx="1466557" cy="99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14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ใช้ในชีวิตประจำวัน</a:t>
            </a:r>
            <a:r>
              <a:rPr lang="en-US" sz="1714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/</a:t>
            </a:r>
            <a:endParaRPr lang="th-TH" sz="1714" dirty="0">
              <a:solidFill>
                <a:schemeClr val="tx1">
                  <a:lumMod val="75000"/>
                  <a:lumOff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  <a:sym typeface="Wingdings" panose="05000000000000000000" pitchFamily="2" charset="2"/>
            </a:endParaRPr>
          </a:p>
          <a:p>
            <a:pPr algn="ctr"/>
            <a:r>
              <a:rPr lang="th-TH" sz="1714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เงินออมเผื่อฉุกเฉิน</a:t>
            </a:r>
          </a:p>
          <a:p>
            <a:pPr algn="ctr"/>
            <a:r>
              <a:rPr lang="th-TH" sz="1286" dirty="0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(ถอนเมื่อไรก็ได้)</a:t>
            </a:r>
            <a:endParaRPr lang="th-TH" sz="1286" dirty="0">
              <a:solidFill>
                <a:schemeClr val="accent1">
                  <a:lumMod val="7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6614" y="871972"/>
            <a:ext cx="1814781" cy="42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143" b="1" u="sng" dirty="0">
                <a:solidFill>
                  <a:srgbClr val="01365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วัตถุประสงค์</a:t>
            </a:r>
          </a:p>
        </p:txBody>
      </p:sp>
      <p:sp>
        <p:nvSpPr>
          <p:cNvPr id="7" name="Left Brace 6"/>
          <p:cNvSpPr/>
          <p:nvPr/>
        </p:nvSpPr>
        <p:spPr>
          <a:xfrm>
            <a:off x="1892477" y="2853508"/>
            <a:ext cx="195943" cy="1550666"/>
          </a:xfrm>
          <a:prstGeom prst="leftBrace">
            <a:avLst/>
          </a:prstGeom>
          <a:ln w="57150">
            <a:solidFill>
              <a:srgbClr val="137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714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E1F84914-A858-4C1E-BC4A-A3954FC2CD63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r>
              <a:rPr lang="th-TH" sz="3536" dirty="0"/>
              <a:t>เงินฝาก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409DF5-6DE1-468E-8E8E-DD27BC24ED0C}"/>
              </a:ext>
            </a:extLst>
          </p:cNvPr>
          <p:cNvSpPr txBox="1"/>
          <p:nvPr/>
        </p:nvSpPr>
        <p:spPr>
          <a:xfrm>
            <a:off x="-2863" y="4795219"/>
            <a:ext cx="4753700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86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*ไม่รวมเงินฝากบางประเภท เช่น เงินฝากกระแสรายวัน ใบรับฝากเงิน บัตรเงินฝาก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48B3A-AE09-4265-B7E5-0DFB8B3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3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7" grpId="0"/>
      <p:bldP spid="27" grpId="0" animBg="1"/>
      <p:bldP spid="29" grpId="0"/>
      <p:bldP spid="7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6313966" y="3830894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48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67155" y="3830062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47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6278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1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53087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2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9989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3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4670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3512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06278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33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5308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34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99895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35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46699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36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33935" y="283132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32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06278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9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53087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10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9989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11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4670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12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93512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13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06278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41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53087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42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9989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43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4670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44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40321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22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06278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17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53087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18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9896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19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146704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20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3512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21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22034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67155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7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1396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8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33936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24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0321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38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27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053087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26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9896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27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4670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28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93512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29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034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14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67155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15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1396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16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40321" y="3841713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46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24032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30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693510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chemeClr val="bg1"/>
                </a:solidFill>
                <a:latin typeface="Kristen ITC" panose="03050502040202030202" pitchFamily="66" charset="0"/>
              </a:rPr>
              <a:t>45</a:t>
            </a:r>
            <a:endParaRPr lang="th-TH" sz="158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693510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37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33935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40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78712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39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78712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31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787129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0">
                <a:solidFill>
                  <a:srgbClr val="795127"/>
                </a:solidFill>
                <a:latin typeface="Kristen ITC" panose="03050502040202030202" pitchFamily="66" charset="0"/>
              </a:rPr>
              <a:t>23</a:t>
            </a:r>
            <a:endParaRPr lang="th-TH" sz="1580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104" name="7-Point Star 103"/>
          <p:cNvSpPr/>
          <p:nvPr/>
        </p:nvSpPr>
        <p:spPr>
          <a:xfrm>
            <a:off x="7165797" y="4429776"/>
            <a:ext cx="546808" cy="419470"/>
          </a:xfrm>
          <a:prstGeom prst="star7">
            <a:avLst/>
          </a:prstGeom>
          <a:noFill/>
          <a:ln w="38100">
            <a:solidFill>
              <a:srgbClr val="00A69C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11</a:t>
            </a:fld>
            <a:endParaRPr lang="th-TH" sz="1400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657350" y="332485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6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12083 L 0.01953 -0.1206 C -0.07278 -0.21435 -0.45859 -0.58518 -0.53489 -0.67801 C -0.48476 -0.67986 -0.4832 -0.67801 -0.44583 -0.68171 L 0.01068 -0.22615 C -0.05091 -0.19953 -0.11979 -0.13472 -0.26354 -0.13634 C -0.34791 -0.14027 -0.52278 -0.08264 -0.53476 -0.10879 C -0.50469 -0.1831 -0.04479 -0.61064 0.04245 -0.62384 C 0.04245 -0.54027 0.02669 -0.42523 0.02709 -0.33935 C 0.02669 -0.28657 0.03659 -0.21458 0.0336 -0.19676 C 0.02188 -0.18912 0.00078 -0.52639 -0.03229 -0.52245 C -0.06406 -0.52639 -0.09896 -0.60602 -0.12122 -0.61435 C -0.18997 -0.61782 -0.45937 -0.52407 -0.44531 -0.54027 C -0.41614 -0.56689 -0.15547 -0.42824 -0.11562 -0.4081 C -0.11588 -0.41157 -0.10781 -0.21296 -0.10781 -0.21551 C -0.16276 -0.20092 -0.40469 -0.31551 -0.44583 -0.31782 C -0.43802 -0.32801 -0.45664 -0.42893 -0.45195 -0.43889 C -0.46354 -0.43889 -0.50338 -0.34305 -0.51666 -0.31782 " pathEditMode="relative" rAng="0" ptsTypes="AAAAAAAAAAAAAAAAAA">
                                      <p:cBhvr>
                                        <p:cTn id="102" dur="2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2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207747" y="617089"/>
            <a:ext cx="6803458" cy="0"/>
          </a:xfrm>
          <a:prstGeom prst="line">
            <a:avLst/>
          </a:prstGeom>
          <a:ln w="28575">
            <a:solidFill>
              <a:srgbClr val="F05B3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716033" y="1170152"/>
            <a:ext cx="444439" cy="414476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9" b="1">
                <a:solidFill>
                  <a:srgbClr val="FFFF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25</a:t>
            </a:r>
            <a:endParaRPr lang="th-TH" sz="1929" b="1">
              <a:solidFill>
                <a:srgbClr val="FFFF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5935" y="74346"/>
            <a:ext cx="1763624" cy="636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536" b="1">
                <a:ln w="0"/>
                <a:solidFill>
                  <a:srgbClr val="4F81BD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คำถามโบนัส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12</a:t>
            </a:fld>
            <a:endParaRPr lang="th-TH" sz="14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715" y="649644"/>
            <a:ext cx="7307705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71" b="1">
                <a:solidFill>
                  <a:srgbClr val="4F81BD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Q: </a:t>
            </a:r>
            <a:r>
              <a:rPr lang="th-TH" sz="2571" b="1">
                <a:solidFill>
                  <a:srgbClr val="4F81BD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ถ้าอยากรู้ว่าฝากเงินแบงก์ไหนได้ดอกเบี้ยสูงกว่าควรทำอย่างไร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24568" y="1127374"/>
            <a:ext cx="4320001" cy="2100063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25401"/>
              </p:ext>
            </p:extLst>
          </p:nvPr>
        </p:nvGraphicFramePr>
        <p:xfrm>
          <a:off x="4013685" y="3608923"/>
          <a:ext cx="4896542" cy="106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733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1619611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  <a:gridCol w="1800198">
                  <a:extLst>
                    <a:ext uri="{9D8B030D-6E8A-4147-A177-3AD203B41FA5}">
                      <a16:colId xmlns:a16="http://schemas.microsoft.com/office/drawing/2014/main" val="2622017793"/>
                    </a:ext>
                  </a:extLst>
                </a:gridCol>
              </a:tblGrid>
              <a:tr h="322032"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รายการรายจ่าย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รายจ่ายจำเป็น 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รายจ่ายไม่จำเป็น 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362043">
                <a:tc>
                  <a:txBody>
                    <a:bodyPr/>
                    <a:lstStyle/>
                    <a:p>
                      <a:r>
                        <a:rPr lang="th-TH" sz="19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ตอบไม่ถูก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9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</a:t>
                      </a:r>
                      <a:r>
                        <a:rPr lang="en-US" sz="19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19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  <a:tr h="362043">
                <a:tc>
                  <a:txBody>
                    <a:bodyPr/>
                    <a:lstStyle/>
                    <a:p>
                      <a:endParaRPr lang="th-TH" sz="19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093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568" y="3226055"/>
            <a:ext cx="291441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บันทึกรายรับ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3024" y="2749706"/>
            <a:ext cx="1694387" cy="865124"/>
            <a:chOff x="2425831" y="4556852"/>
            <a:chExt cx="2489070" cy="2158375"/>
          </a:xfrm>
        </p:grpSpPr>
        <p:sp>
          <p:nvSpPr>
            <p:cNvPr id="28" name="Freeform 27"/>
            <p:cNvSpPr/>
            <p:nvPr/>
          </p:nvSpPr>
          <p:spPr>
            <a:xfrm>
              <a:off x="2425831" y="4556852"/>
              <a:ext cx="2489070" cy="1906700"/>
            </a:xfrm>
            <a:custGeom>
              <a:avLst/>
              <a:gdLst>
                <a:gd name="connsiteX0" fmla="*/ 2608288 w 2608288"/>
                <a:gd name="connsiteY0" fmla="*/ 14990 h 1573968"/>
                <a:gd name="connsiteX1" fmla="*/ 0 w 2608288"/>
                <a:gd name="connsiteY1" fmla="*/ 0 h 1573968"/>
                <a:gd name="connsiteX2" fmla="*/ 0 w 2608288"/>
                <a:gd name="connsiteY2" fmla="*/ 1573968 h 157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288" h="1573968">
                  <a:moveTo>
                    <a:pt x="2608288" y="14990"/>
                  </a:moveTo>
                  <a:lnTo>
                    <a:pt x="0" y="0"/>
                  </a:lnTo>
                  <a:lnTo>
                    <a:pt x="0" y="1573968"/>
                  </a:lnTo>
                </a:path>
              </a:pathLst>
            </a:custGeom>
            <a:noFill/>
            <a:ln w="38100">
              <a:solidFill>
                <a:srgbClr val="00A69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425831" y="6283227"/>
              <a:ext cx="0" cy="432000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H="1">
            <a:off x="6609905" y="2749707"/>
            <a:ext cx="1728515" cy="836352"/>
            <a:chOff x="2068643" y="4781862"/>
            <a:chExt cx="2608288" cy="1851286"/>
          </a:xfrm>
        </p:grpSpPr>
        <p:sp>
          <p:nvSpPr>
            <p:cNvPr id="33" name="Freeform 32"/>
            <p:cNvSpPr/>
            <p:nvPr/>
          </p:nvSpPr>
          <p:spPr>
            <a:xfrm>
              <a:off x="2068643" y="4781862"/>
              <a:ext cx="2608288" cy="1573968"/>
            </a:xfrm>
            <a:custGeom>
              <a:avLst/>
              <a:gdLst>
                <a:gd name="connsiteX0" fmla="*/ 2608288 w 2608288"/>
                <a:gd name="connsiteY0" fmla="*/ 14990 h 1573968"/>
                <a:gd name="connsiteX1" fmla="*/ 0 w 2608288"/>
                <a:gd name="connsiteY1" fmla="*/ 0 h 1573968"/>
                <a:gd name="connsiteX2" fmla="*/ 0 w 2608288"/>
                <a:gd name="connsiteY2" fmla="*/ 1573968 h 157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288" h="1573968">
                  <a:moveTo>
                    <a:pt x="2608288" y="14990"/>
                  </a:moveTo>
                  <a:lnTo>
                    <a:pt x="0" y="0"/>
                  </a:lnTo>
                  <a:lnTo>
                    <a:pt x="0" y="1573968"/>
                  </a:lnTo>
                </a:path>
              </a:pathLst>
            </a:custGeom>
            <a:noFill/>
            <a:ln w="38100">
              <a:solidFill>
                <a:srgbClr val="00A69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068643" y="6078512"/>
              <a:ext cx="0" cy="554636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488658" y="1921225"/>
            <a:ext cx="4355911" cy="92472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n-US" sz="1286" b="1">
                <a:solidFill>
                  <a:srgbClr val="795127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  <a:sym typeface="Wingdings" panose="05000000000000000000" pitchFamily="2" charset="2"/>
              </a:rPr>
              <a:t>  </a:t>
            </a:r>
          </a:p>
          <a:p>
            <a:pPr>
              <a:lnSpc>
                <a:spcPct val="107000"/>
              </a:lnSpc>
            </a:pPr>
            <a:endParaRPr lang="en-US" sz="2357" b="1">
              <a:solidFill>
                <a:srgbClr val="795127"/>
              </a:solidFill>
              <a:latin typeface="DB Helvethaica X 65 Med" panose="02000506090000020004" pitchFamily="2" charset="-34"/>
              <a:ea typeface="Calibri" panose="020F0502020204030204" pitchFamily="34" charset="0"/>
              <a:cs typeface="DB Helvethaica X 65 Med" panose="02000506090000020004" pitchFamily="2" charset="-34"/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</a:pPr>
            <a:r>
              <a:rPr lang="en-US" sz="1286" b="1">
                <a:solidFill>
                  <a:srgbClr val="795127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  <a:sym typeface="Wingdings" panose="05000000000000000000" pitchFamily="2" charset="2"/>
              </a:rPr>
              <a:t>      </a:t>
            </a:r>
            <a:r>
              <a:rPr lang="th-TH" sz="2357" b="1">
                <a:solidFill>
                  <a:srgbClr val="795127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 ตอบถูก                                          </a:t>
            </a:r>
            <a:r>
              <a:rPr lang="en-US" sz="1286" b="1">
                <a:solidFill>
                  <a:srgbClr val="795127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  <a:sym typeface="Wingdings" panose="05000000000000000000" pitchFamily="2" charset="2"/>
              </a:rPr>
              <a:t></a:t>
            </a:r>
            <a:r>
              <a:rPr lang="th-TH" sz="1286" b="1">
                <a:solidFill>
                  <a:srgbClr val="795127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 </a:t>
            </a:r>
            <a:r>
              <a:rPr lang="th-TH" sz="2357" b="1">
                <a:solidFill>
                  <a:srgbClr val="795127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ตอบไม่ถูก</a:t>
            </a:r>
            <a:r>
              <a:rPr lang="en-US" sz="2357" b="1">
                <a:solidFill>
                  <a:srgbClr val="795127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 </a:t>
            </a:r>
            <a:endParaRPr lang="th-TH" sz="2357" b="1">
              <a:solidFill>
                <a:srgbClr val="795127"/>
              </a:solidFill>
              <a:latin typeface="DB Helvethaica X 65 Med" panose="02000506090000020004" pitchFamily="2" charset="-34"/>
              <a:ea typeface="Calibri" panose="020F0502020204030204" pitchFamily="34" charset="0"/>
              <a:cs typeface="DB Helvethaica X 65 Med" panose="0200050609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8213" y="2009334"/>
            <a:ext cx="3725552" cy="51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571" b="1">
                <a:solidFill>
                  <a:schemeClr val="accent2">
                    <a:lumMod val="50000"/>
                  </a:schemeClr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ได้รับเงินรางวัลจากคำถามโบนัส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52760" y="1264764"/>
            <a:ext cx="289249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4286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4286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4286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4286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4286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81032B-C5CF-4E83-A55D-456A12495009}"/>
              </a:ext>
            </a:extLst>
          </p:cNvPr>
          <p:cNvSpPr txBox="1"/>
          <p:nvPr/>
        </p:nvSpPr>
        <p:spPr>
          <a:xfrm>
            <a:off x="5045244" y="3233244"/>
            <a:ext cx="281129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บันทึกรายจ่าย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22676FC-DFB6-48B8-89C8-B91AA0FEC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86889"/>
              </p:ext>
            </p:extLst>
          </p:nvPr>
        </p:nvGraphicFramePr>
        <p:xfrm>
          <a:off x="446271" y="3608923"/>
          <a:ext cx="3261633" cy="1046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22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1755911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</a:tblGrid>
              <a:tr h="25355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/>
                        </a:rPr>
                        <a:t>รายการรายรับ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/>
                        </a:rPr>
                        <a:t>จำนวนเงิน 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315687">
                <a:tc>
                  <a:txBody>
                    <a:bodyPr/>
                    <a:lstStyle/>
                    <a:p>
                      <a:r>
                        <a:rPr lang="th-TH" sz="2000">
                          <a:cs typeface="DB Helvethaica X 65 Med"/>
                        </a:rPr>
                        <a:t>รายได้พิเศษ</a:t>
                      </a:r>
                      <a:endParaRPr lang="th-TH" sz="2000" dirty="0">
                        <a:cs typeface="DB Helvethaica X 65 Med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>
                          <a:latin typeface="DB Helvethaica X 65 Med" panose="02000506090000020004" pitchFamily="2" charset="-34"/>
                          <a:cs typeface="DB Helvethaica X 65 Med"/>
                        </a:rPr>
                        <a:t>                       </a:t>
                      </a:r>
                      <a:r>
                        <a:rPr lang="en-US" sz="2000" dirty="0">
                          <a:latin typeface="DB Helvethaica X 65 Med" panose="02000506090000020004" pitchFamily="2" charset="-34"/>
                          <a:cs typeface="DB Helvethaica X 65 Med"/>
                        </a:rPr>
                        <a:t>15,000</a:t>
                      </a:r>
                      <a:endParaRPr lang="th-TH" sz="2000" dirty="0">
                        <a:latin typeface="DB Helvethaica X 65 Med" panose="02000506090000020004" pitchFamily="2" charset="-34"/>
                        <a:cs typeface="DB Helvethaica X 65 Med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  <a:tr h="315687">
                <a:tc>
                  <a:txBody>
                    <a:bodyPr/>
                    <a:lstStyle/>
                    <a:p>
                      <a:endParaRPr lang="th-TH" sz="19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9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15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67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D6935E9-D851-4BAB-B3F8-DEA2D9179DF2}"/>
              </a:ext>
            </a:extLst>
          </p:cNvPr>
          <p:cNvGrpSpPr/>
          <p:nvPr/>
        </p:nvGrpSpPr>
        <p:grpSpPr>
          <a:xfrm>
            <a:off x="628650" y="851493"/>
            <a:ext cx="5558996" cy="3918521"/>
            <a:chOff x="475567" y="1583175"/>
            <a:chExt cx="10376792" cy="7314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884D90-5789-4C88-80AB-8B359A78E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847" t="8222" r="21586" b="19638"/>
            <a:stretch/>
          </p:blipFill>
          <p:spPr>
            <a:xfrm>
              <a:off x="475567" y="1583175"/>
              <a:ext cx="10376792" cy="731457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029C9B-CE48-43D6-B3DF-6DEC35AD1941}"/>
                </a:ext>
              </a:extLst>
            </p:cNvPr>
            <p:cNvSpPr/>
            <p:nvPr/>
          </p:nvSpPr>
          <p:spPr>
            <a:xfrm>
              <a:off x="5688372" y="4221786"/>
              <a:ext cx="2452915" cy="93541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A13E43FA-77F4-4D26-8766-40595DEAF069}"/>
              </a:ext>
            </a:extLst>
          </p:cNvPr>
          <p:cNvSpPr txBox="1">
            <a:spLocks/>
          </p:cNvSpPr>
          <p:nvPr/>
        </p:nvSpPr>
        <p:spPr>
          <a:xfrm>
            <a:off x="628650" y="295750"/>
            <a:ext cx="3010674" cy="44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ฝากเงินที่ไหนดี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129BDB-0E37-4BDE-BA5D-D179708339D3}"/>
              </a:ext>
            </a:extLst>
          </p:cNvPr>
          <p:cNvGrpSpPr/>
          <p:nvPr/>
        </p:nvGrpSpPr>
        <p:grpSpPr>
          <a:xfrm>
            <a:off x="6604907" y="1436915"/>
            <a:ext cx="2032907" cy="2513067"/>
            <a:chOff x="-2766356" y="2730558"/>
            <a:chExt cx="3794760" cy="46910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4065" y="4312657"/>
              <a:ext cx="3108960" cy="3108960"/>
            </a:xfrm>
            <a:prstGeom prst="rect">
              <a:avLst/>
            </a:prstGeom>
          </p:spPr>
        </p:pic>
        <p:sp>
          <p:nvSpPr>
            <p:cNvPr id="18" name="Rounded Rectangle 86">
              <a:extLst>
                <a:ext uri="{FF2B5EF4-FFF2-40B4-BE49-F238E27FC236}">
                  <a16:creationId xmlns:a16="http://schemas.microsoft.com/office/drawing/2014/main" id="{76869D09-329E-46AD-9BF1-020C03C8B5AC}"/>
                </a:ext>
              </a:extLst>
            </p:cNvPr>
            <p:cNvSpPr/>
            <p:nvPr/>
          </p:nvSpPr>
          <p:spPr>
            <a:xfrm>
              <a:off x="-2766356" y="2730558"/>
              <a:ext cx="3794760" cy="15821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14" b="1" dirty="0">
                  <a:solidFill>
                    <a:schemeClr val="bg1"/>
                  </a:solidFill>
                  <a:latin typeface="DB Helvethaica X 55 Regular" panose="02000506090000020004" charset="-34"/>
                  <a:cs typeface="DB Helvethaica X 55 Regular" panose="02000506090000020004" charset="-34"/>
                </a:rPr>
                <a:t>เปรียบเทียบผลิตภัณฑ์</a:t>
              </a:r>
            </a:p>
            <a:p>
              <a:pPr algn="ctr"/>
              <a:r>
                <a:rPr lang="th-TH" sz="1714" b="1" dirty="0">
                  <a:solidFill>
                    <a:schemeClr val="bg1"/>
                  </a:solidFill>
                  <a:latin typeface="DB Helvethaica X 55 Regular" panose="02000506090000020004" charset="-34"/>
                  <a:cs typeface="DB Helvethaica X 55 Regular" panose="02000506090000020004" charset="-34"/>
                </a:rPr>
                <a:t>เปรียบเทียบค่าธรรมเนียม</a:t>
              </a:r>
              <a:r>
                <a:rPr lang="en-US" sz="1714" b="1" dirty="0">
                  <a:solidFill>
                    <a:schemeClr val="bg1"/>
                  </a:solidFill>
                  <a:latin typeface="DB Helvethaica X 55 Regular" panose="02000506090000020004" charset="-34"/>
                  <a:cs typeface="DB Helvethaica X 55 Regular" panose="02000506090000020004" charset="-34"/>
                </a:rPr>
                <a:t>www.1213.or.th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7CAF4D-BC9D-4A23-A165-D45490B147B5}"/>
              </a:ext>
            </a:extLst>
          </p:cNvPr>
          <p:cNvCxnSpPr>
            <a:cxnSpLocks/>
          </p:cNvCxnSpPr>
          <p:nvPr/>
        </p:nvCxnSpPr>
        <p:spPr>
          <a:xfrm flipH="1" flipV="1">
            <a:off x="4603101" y="2571749"/>
            <a:ext cx="195943" cy="3429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967B2-DAC8-4930-9928-F0D35B0B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888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14</a:t>
            </a:fld>
            <a:endParaRPr lang="th-TH" sz="1400"/>
          </a:p>
        </p:txBody>
      </p:sp>
      <p:sp>
        <p:nvSpPr>
          <p:cNvPr id="7" name="Rectangle 6"/>
          <p:cNvSpPr/>
          <p:nvPr/>
        </p:nvSpPr>
        <p:spPr>
          <a:xfrm>
            <a:off x="1470789" y="267993"/>
            <a:ext cx="4882963" cy="50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536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เปรียบเทียบก่อนเลือกใช้บริการ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21" t="17771" r="35589" b="12284"/>
          <a:stretch/>
        </p:blipFill>
        <p:spPr>
          <a:xfrm>
            <a:off x="1470789" y="814489"/>
            <a:ext cx="4882963" cy="41938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6163" y="1492898"/>
            <a:ext cx="1244082" cy="62204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8727D4-AB44-44B6-933A-B030BA26C204}"/>
              </a:ext>
            </a:extLst>
          </p:cNvPr>
          <p:cNvGrpSpPr/>
          <p:nvPr/>
        </p:nvGrpSpPr>
        <p:grpSpPr>
          <a:xfrm>
            <a:off x="6609126" y="1635646"/>
            <a:ext cx="1379111" cy="3257683"/>
            <a:chOff x="12999734" y="5106681"/>
            <a:chExt cx="1627592" cy="38446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0C2207B-4472-4839-A8EC-600F24C49DC3}"/>
                </a:ext>
              </a:extLst>
            </p:cNvPr>
            <p:cNvGrpSpPr/>
            <p:nvPr/>
          </p:nvGrpSpPr>
          <p:grpSpPr>
            <a:xfrm>
              <a:off x="12999734" y="5106681"/>
              <a:ext cx="1627592" cy="3844636"/>
              <a:chOff x="13274457" y="5147331"/>
              <a:chExt cx="1627592" cy="3844636"/>
            </a:xfrm>
          </p:grpSpPr>
          <p:pic>
            <p:nvPicPr>
              <p:cNvPr id="13" name="Picture 1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18ABAF1-3CB0-4087-A1DE-C0F12B93A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4457" y="5214552"/>
                <a:ext cx="1627592" cy="377741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1191D4F-272A-4182-83F4-215BBE140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03" r="25432" b="39826"/>
              <a:stretch/>
            </p:blipFill>
            <p:spPr>
              <a:xfrm rot="328298" flipH="1">
                <a:off x="13808985" y="5147331"/>
                <a:ext cx="887263" cy="1053915"/>
              </a:xfrm>
              <a:prstGeom prst="rect">
                <a:avLst/>
              </a:prstGeom>
            </p:spPr>
          </p:pic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63D40A-807E-4A4F-908D-6A8F278B7BF6}"/>
                </a:ext>
              </a:extLst>
            </p:cNvPr>
            <p:cNvSpPr/>
            <p:nvPr/>
          </p:nvSpPr>
          <p:spPr>
            <a:xfrm>
              <a:off x="14307346" y="5934269"/>
              <a:ext cx="154445" cy="4019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</p:grpSp>
    </p:spTree>
    <p:extLst>
      <p:ext uri="{BB962C8B-B14F-4D97-AF65-F5344CB8AC3E}">
        <p14:creationId xmlns:p14="http://schemas.microsoft.com/office/powerpoint/2010/main" val="170847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15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134"/>
          <a:stretch/>
        </p:blipFill>
        <p:spPr>
          <a:xfrm>
            <a:off x="893396" y="414512"/>
            <a:ext cx="7357209" cy="45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5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4765" b="23522"/>
          <a:stretch/>
        </p:blipFill>
        <p:spPr>
          <a:xfrm>
            <a:off x="2747708" y="666734"/>
            <a:ext cx="4913929" cy="42226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16</a:t>
            </a:fld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130519" y="254086"/>
            <a:ext cx="4882963" cy="50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536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เปรียบเทียบก่อนเลือกใช้บริการ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1226" y="1488282"/>
            <a:ext cx="1244082" cy="62204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C70F3E-7BEE-4BE2-83B7-A6F8D34F939A}"/>
              </a:ext>
            </a:extLst>
          </p:cNvPr>
          <p:cNvGrpSpPr/>
          <p:nvPr/>
        </p:nvGrpSpPr>
        <p:grpSpPr>
          <a:xfrm flipH="1">
            <a:off x="1132445" y="1512330"/>
            <a:ext cx="1379111" cy="3257683"/>
            <a:chOff x="12999734" y="5106681"/>
            <a:chExt cx="1627592" cy="38446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D234F0-BE9B-4BAB-9CCD-66833CFD2900}"/>
                </a:ext>
              </a:extLst>
            </p:cNvPr>
            <p:cNvGrpSpPr/>
            <p:nvPr/>
          </p:nvGrpSpPr>
          <p:grpSpPr>
            <a:xfrm>
              <a:off x="12999734" y="5106681"/>
              <a:ext cx="1627592" cy="3844636"/>
              <a:chOff x="13274457" y="5147331"/>
              <a:chExt cx="1627592" cy="3844636"/>
            </a:xfrm>
          </p:grpSpPr>
          <p:pic>
            <p:nvPicPr>
              <p:cNvPr id="11" name="Picture 1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812541E-225F-4EAF-9A53-D539EA605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4457" y="5214552"/>
                <a:ext cx="1627592" cy="377741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350B20A-7BB8-46D1-A5C8-A08F11358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03" r="25432" b="39826"/>
              <a:stretch/>
            </p:blipFill>
            <p:spPr>
              <a:xfrm rot="328298" flipH="1">
                <a:off x="13808985" y="5147331"/>
                <a:ext cx="887263" cy="1053915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FC839A-AC9E-4351-B5FC-E5FCC9D123A2}"/>
                </a:ext>
              </a:extLst>
            </p:cNvPr>
            <p:cNvSpPr/>
            <p:nvPr/>
          </p:nvSpPr>
          <p:spPr>
            <a:xfrm>
              <a:off x="14307346" y="5934269"/>
              <a:ext cx="154445" cy="4019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</p:grpSp>
    </p:spTree>
    <p:extLst>
      <p:ext uri="{BB962C8B-B14F-4D97-AF65-F5344CB8AC3E}">
        <p14:creationId xmlns:p14="http://schemas.microsoft.com/office/powerpoint/2010/main" val="208752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17</a:t>
            </a:fld>
            <a:endParaRPr lang="th-TH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98" y="437211"/>
            <a:ext cx="7429806" cy="45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6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6313966" y="3830894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67155" y="3830062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6278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53087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9989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4670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3512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06278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5308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99895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46699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33935" y="283132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06278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53087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9989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4670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93512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06278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53087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9989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4670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40321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06278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53087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9896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146704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3512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22034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67155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1396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33936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0321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27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053087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9896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4670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93512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034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67155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1396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40321" y="3841713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24032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693510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693510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33935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40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78712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78712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787129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104" name="7-Point Star 103"/>
          <p:cNvSpPr/>
          <p:nvPr/>
        </p:nvSpPr>
        <p:spPr>
          <a:xfrm>
            <a:off x="7165797" y="4429776"/>
            <a:ext cx="546808" cy="419470"/>
          </a:xfrm>
          <a:prstGeom prst="star7">
            <a:avLst/>
          </a:prstGeom>
          <a:noFill/>
          <a:ln w="38100">
            <a:solidFill>
              <a:srgbClr val="00A69C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18</a:t>
            </a:fld>
            <a:endParaRPr lang="th-TH" sz="1400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778860" y="458667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30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 -0.11944 L -0.0987 -0.11921 C -0.19206 -0.21296 -0.57956 -0.02407 -0.65508 -0.11759 C -0.60547 -0.11944 -0.6763 -0.64791 -0.63971 -0.65185 C -0.48672 -0.49977 -0.20299 -0.76713 -0.05091 -0.61481 C 0.03203 -0.59143 -0.13581 -0.58171 -0.14153 -0.5118 C -0.05338 -0.50115 -0.0181 -0.24884 -0.08502 -0.19537 C -0.16068 -0.17083 -0.46276 -0.13333 -0.54258 -0.19051 C -0.54414 -0.19189 -0.56081 -0.53541 -0.56328 -0.53912 C -0.56484 -0.53912 -0.34075 -0.30879 -0.30716 -0.30416 C -0.23932 -0.26736 -0.18711 -0.31504 -0.15547 -0.31805 " pathEditMode="relative" rAng="0" ptsTypes="AAAAAAAAAAA">
                                      <p:cBhvr>
                                        <p:cTn id="102" dur="2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-2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433928" y="223618"/>
            <a:ext cx="444439" cy="414476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9" b="1">
                <a:solidFill>
                  <a:srgbClr val="FFFF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31</a:t>
            </a:r>
            <a:endParaRPr lang="th-TH" sz="1929" b="1">
              <a:solidFill>
                <a:srgbClr val="FFFF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6571" y="833740"/>
            <a:ext cx="1747556" cy="1388329"/>
            <a:chOff x="-639013" y="856214"/>
            <a:chExt cx="2330075" cy="1851105"/>
          </a:xfrm>
        </p:grpSpPr>
        <p:sp>
          <p:nvSpPr>
            <p:cNvPr id="40" name="Rectangle 39"/>
            <p:cNvSpPr/>
            <p:nvPr/>
          </p:nvSpPr>
          <p:spPr>
            <a:xfrm>
              <a:off x="-200284" y="856214"/>
              <a:ext cx="1891346" cy="1851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คนที่เลือก</a:t>
              </a:r>
              <a:b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</a:br>
              <a: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ฝากบัญชี</a:t>
              </a:r>
              <a:b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</a:br>
              <a: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ออมทรัพย์ไว้</a:t>
              </a:r>
              <a:b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</a:br>
              <a:endParaRPr lang="th-TH" sz="2143">
                <a:ln w="0"/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639013" y="1321736"/>
              <a:ext cx="2156221" cy="1213442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26326" y="139262"/>
            <a:ext cx="4320002" cy="2430000"/>
            <a:chOff x="510138" y="856648"/>
            <a:chExt cx="3240868" cy="1992069"/>
          </a:xfrm>
        </p:grpSpPr>
        <p:sp>
          <p:nvSpPr>
            <p:cNvPr id="27" name="Rounded Rectangle 26"/>
            <p:cNvSpPr/>
            <p:nvPr/>
          </p:nvSpPr>
          <p:spPr>
            <a:xfrm>
              <a:off x="510138" y="856648"/>
              <a:ext cx="3240867" cy="1992069"/>
            </a:xfrm>
            <a:prstGeom prst="roundRect">
              <a:avLst/>
            </a:prstGeom>
            <a:solidFill>
              <a:srgbClr val="00A6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0139" y="1348628"/>
              <a:ext cx="3240867" cy="110670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</a:pPr>
              <a:r>
                <a:rPr lang="th-TH" sz="2400" b="1">
                  <a:solidFill>
                    <a:srgbClr val="795127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     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89294" y="842323"/>
            <a:ext cx="1471006" cy="1234441"/>
            <a:chOff x="-664132" y="889257"/>
            <a:chExt cx="2181341" cy="1645921"/>
          </a:xfrm>
        </p:grpSpPr>
        <p:sp>
          <p:nvSpPr>
            <p:cNvPr id="76" name="Rectangle 75"/>
            <p:cNvSpPr/>
            <p:nvPr/>
          </p:nvSpPr>
          <p:spPr>
            <a:xfrm>
              <a:off x="-664132" y="889257"/>
              <a:ext cx="2181341" cy="14114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คนที่เลือก</a:t>
              </a:r>
              <a:b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</a:br>
              <a: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ซื้อสลาก</a:t>
              </a:r>
              <a:b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</a:br>
              <a:r>
                <a:rPr lang="th-TH" sz="2143">
                  <a:ln w="0"/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ออมทรัพย์ไว้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55657" y="1321736"/>
              <a:ext cx="1572866" cy="1213442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19</a:t>
            </a:fld>
            <a:endParaRPr lang="th-TH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79473"/>
              </p:ext>
            </p:extLst>
          </p:nvPr>
        </p:nvGraphicFramePr>
        <p:xfrm>
          <a:off x="1565413" y="2981739"/>
          <a:ext cx="6066452" cy="182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006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1680378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  <a:gridCol w="1655068">
                  <a:extLst>
                    <a:ext uri="{9D8B030D-6E8A-4147-A177-3AD203B41FA5}">
                      <a16:colId xmlns:a16="http://schemas.microsoft.com/office/drawing/2014/main" val="2622017793"/>
                    </a:ext>
                  </a:extLst>
                </a:gridCol>
              </a:tblGrid>
              <a:tr h="636814"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/>
                          <a:cs typeface="DB Helvethaica X 65 Med"/>
                        </a:rPr>
                        <a:t>รายการรายจ่าย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/>
                          <a:cs typeface="DB Helvethaica X 65 Med"/>
                        </a:rPr>
                        <a:t>รายจ่ายจำเป็น </a:t>
                      </a:r>
                      <a:br>
                        <a:rPr lang="th-TH" sz="1900">
                          <a:solidFill>
                            <a:srgbClr val="000000"/>
                          </a:solidFill>
                          <a:latin typeface="DB Helvethaica X 65 Med"/>
                          <a:cs typeface="DB Helvethaica X 65 Med"/>
                        </a:rPr>
                      </a:br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/>
                          <a:cs typeface="DB Helvethaica X 65 Med"/>
                        </a:rPr>
                        <a:t>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/>
                          <a:cs typeface="DB Helvethaica X 65 Med"/>
                        </a:rPr>
                        <a:t>รายจ่ายไม่จำเป็น 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374290">
                <a:tc>
                  <a:txBody>
                    <a:bodyPr/>
                    <a:lstStyle/>
                    <a:p>
                      <a:r>
                        <a:rPr lang="th-TH" sz="1700">
                          <a:latin typeface="DB Helvethaica X 65 Med"/>
                          <a:cs typeface="DB Helvethaica X 65 Med"/>
                        </a:rPr>
                        <a:t>ถอนเงินมาเป็นค่ารักษาพยาบาล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700">
                          <a:latin typeface="DB Helvethaica X 65 Med"/>
                          <a:cs typeface="DB Helvethaica X 65 Med"/>
                        </a:rPr>
                        <a:t>                      </a:t>
                      </a:r>
                      <a:r>
                        <a:rPr lang="en-US" sz="1700">
                          <a:latin typeface="DB Helvethaica X 65 Med"/>
                          <a:cs typeface="DB Helvethaica X 65 Med"/>
                        </a:rPr>
                        <a:t>  </a:t>
                      </a:r>
                      <a:r>
                        <a:rPr lang="th-TH" sz="1700">
                          <a:latin typeface="DB Helvethaica X 65 Med"/>
                          <a:cs typeface="DB Helvethaica X 65 Med"/>
                        </a:rPr>
                        <a:t> </a:t>
                      </a:r>
                      <a:r>
                        <a:rPr lang="en-US" sz="1700">
                          <a:latin typeface="DB Helvethaica X 65 Med"/>
                          <a:cs typeface="DB Helvethaica X 65 Med"/>
                        </a:rPr>
                        <a:t>2,000</a:t>
                      </a:r>
                      <a:endParaRPr lang="th-TH" sz="1700">
                        <a:latin typeface="DB Helvethaica X 65 Med"/>
                        <a:cs typeface="DB Helvethaica X 65 Med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7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  <a:tr h="818716">
                <a:tc>
                  <a:txBody>
                    <a:bodyPr/>
                    <a:lstStyle/>
                    <a:p>
                      <a:r>
                        <a:rPr lang="th-TH" sz="1700">
                          <a:latin typeface="DB Helvethaica X 65 Med"/>
                          <a:cs typeface="DB Helvethaica X 65 Med"/>
                        </a:rPr>
                        <a:t>กู้เงินนอกระบบมาเป็นค่ารักษาพยาบาล</a:t>
                      </a:r>
                      <a:br>
                        <a:rPr lang="th-TH" sz="1700">
                          <a:latin typeface="DB Helvethaica X 65 Med"/>
                          <a:cs typeface="DB Helvethaica X 65 Med"/>
                        </a:rPr>
                      </a:br>
                      <a:r>
                        <a:rPr lang="th-TH" sz="1700">
                          <a:latin typeface="DB Helvethaica X 65 Med"/>
                          <a:cs typeface="DB Helvethaica X 65 Med"/>
                        </a:rPr>
                        <a:t>และต้องจ่ายดอกเบี้ยในเดือนนี้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latin typeface="DB Helvethaica X 65 Med"/>
                          <a:cs typeface="DB Helvethaica X 65 Med"/>
                        </a:rPr>
                        <a:t>                        5,000</a:t>
                      </a:r>
                      <a:endParaRPr lang="th-TH" sz="1700">
                        <a:latin typeface="DB Helvethaica X 65 Med"/>
                        <a:cs typeface="DB Helvethaica X 65 Med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7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90413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059647" y="2589031"/>
            <a:ext cx="291441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บันทึกรายจ่าย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8053" y="1212757"/>
            <a:ext cx="1239321" cy="8246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79888" y="1874731"/>
            <a:ext cx="1324203" cy="1985450"/>
            <a:chOff x="2336799" y="3033486"/>
            <a:chExt cx="2162628" cy="4156899"/>
          </a:xfrm>
        </p:grpSpPr>
        <p:sp>
          <p:nvSpPr>
            <p:cNvPr id="15" name="Freeform 14"/>
            <p:cNvSpPr/>
            <p:nvPr/>
          </p:nvSpPr>
          <p:spPr>
            <a:xfrm>
              <a:off x="2336799" y="3033486"/>
              <a:ext cx="2162628" cy="4151085"/>
            </a:xfrm>
            <a:custGeom>
              <a:avLst/>
              <a:gdLst>
                <a:gd name="connsiteX0" fmla="*/ 2133600 w 2133600"/>
                <a:gd name="connsiteY0" fmla="*/ 0 h 4151085"/>
                <a:gd name="connsiteX1" fmla="*/ 0 w 2133600"/>
                <a:gd name="connsiteY1" fmla="*/ 0 h 4151085"/>
                <a:gd name="connsiteX2" fmla="*/ 14515 w 2133600"/>
                <a:gd name="connsiteY2" fmla="*/ 4151085 h 4151085"/>
                <a:gd name="connsiteX3" fmla="*/ 0 w 2133600"/>
                <a:gd name="connsiteY3" fmla="*/ 4151085 h 415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600" h="4151085">
                  <a:moveTo>
                    <a:pt x="2133600" y="0"/>
                  </a:moveTo>
                  <a:lnTo>
                    <a:pt x="0" y="0"/>
                  </a:lnTo>
                  <a:cubicBezTo>
                    <a:pt x="4838" y="1383695"/>
                    <a:pt x="9677" y="2767390"/>
                    <a:pt x="14515" y="4151085"/>
                  </a:cubicBezTo>
                  <a:lnTo>
                    <a:pt x="0" y="4151085"/>
                  </a:lnTo>
                </a:path>
              </a:pathLst>
            </a:custGeom>
            <a:noFill/>
            <a:ln w="38100">
              <a:solidFill>
                <a:srgbClr val="00A69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336799" y="7190385"/>
              <a:ext cx="761911" cy="0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>
          <a:xfrm>
            <a:off x="1842890" y="164646"/>
            <a:ext cx="5288939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4286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4286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4286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4286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4286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6645" y="802829"/>
            <a:ext cx="4572000" cy="1256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h-TH" sz="2357" b="1">
                <a:solidFill>
                  <a:srgbClr val="795127"/>
                </a:solidFill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  <a:t>เกิดอุบัติเหตุต้องรักษาตัวในโรงพยาบาล </a:t>
            </a:r>
            <a:br>
              <a:rPr lang="th-TH" sz="2357" b="1">
                <a:solidFill>
                  <a:srgbClr val="795127"/>
                </a:solidFill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</a:br>
            <a:r>
              <a:rPr lang="th-TH" sz="2357" b="1">
                <a:solidFill>
                  <a:srgbClr val="795127"/>
                </a:solidFill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  <a:t>และต้องจ่ายค่ารักษาพยาบาล</a:t>
            </a:r>
            <a:br>
              <a:rPr lang="th-TH" sz="2357" b="1">
                <a:solidFill>
                  <a:srgbClr val="795127"/>
                </a:solidFill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</a:br>
            <a:r>
              <a:rPr lang="en-US" sz="2357" b="1">
                <a:solidFill>
                  <a:srgbClr val="795127"/>
                </a:solidFill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  <a:t>2,000 </a:t>
            </a:r>
            <a:r>
              <a:rPr lang="th-TH" sz="2357" b="1">
                <a:solidFill>
                  <a:srgbClr val="795127"/>
                </a:solidFill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  <a:t>บาท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D36070-E291-413F-9B91-CFC0162B4D10}"/>
              </a:ext>
            </a:extLst>
          </p:cNvPr>
          <p:cNvGrpSpPr/>
          <p:nvPr/>
        </p:nvGrpSpPr>
        <p:grpSpPr>
          <a:xfrm>
            <a:off x="6818845" y="1940377"/>
            <a:ext cx="1510866" cy="2505220"/>
            <a:chOff x="12619500" y="3478908"/>
            <a:chExt cx="1781930" cy="563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497AFB6-AC17-44FC-A106-50DD732E889F}"/>
                </a:ext>
              </a:extLst>
            </p:cNvPr>
            <p:cNvGrpSpPr/>
            <p:nvPr/>
          </p:nvGrpSpPr>
          <p:grpSpPr>
            <a:xfrm>
              <a:off x="12619500" y="3478908"/>
              <a:ext cx="1766115" cy="5636660"/>
              <a:chOff x="12593143" y="3478908"/>
              <a:chExt cx="1413802" cy="563666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12B8878-6D85-4ED5-AD9A-02371DD3212F}"/>
                  </a:ext>
                </a:extLst>
              </p:cNvPr>
              <p:cNvCxnSpPr/>
              <p:nvPr/>
            </p:nvCxnSpPr>
            <p:spPr>
              <a:xfrm flipH="1" flipV="1">
                <a:off x="12593143" y="3478908"/>
                <a:ext cx="1395048" cy="1104"/>
              </a:xfrm>
              <a:prstGeom prst="line">
                <a:avLst/>
              </a:prstGeom>
              <a:ln w="38100">
                <a:solidFill>
                  <a:srgbClr val="00A69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21611EF-CECD-4172-BF1F-17A5A1BA48FA}"/>
                  </a:ext>
                </a:extLst>
              </p:cNvPr>
              <p:cNvCxnSpPr/>
              <p:nvPr/>
            </p:nvCxnSpPr>
            <p:spPr>
              <a:xfrm flipH="1" flipV="1">
                <a:off x="14006945" y="3480012"/>
                <a:ext cx="0" cy="5635556"/>
              </a:xfrm>
              <a:prstGeom prst="line">
                <a:avLst/>
              </a:prstGeom>
              <a:ln w="38100">
                <a:solidFill>
                  <a:srgbClr val="00A69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B17EFEB-6317-4F6A-9B2A-E80EDD238A02}"/>
                </a:ext>
              </a:extLst>
            </p:cNvPr>
            <p:cNvCxnSpPr/>
            <p:nvPr/>
          </p:nvCxnSpPr>
          <p:spPr>
            <a:xfrm flipH="1">
              <a:off x="13596200" y="9081611"/>
              <a:ext cx="805230" cy="0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20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7CF1B0-DFDF-470F-8DFF-5376E29D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15" y="2459703"/>
            <a:ext cx="3255330" cy="11755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1305" y="4761957"/>
            <a:ext cx="467543" cy="348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F1642-36F5-4944-A90B-128936D0950B}" type="slidenum">
              <a:rPr lang="th-TH" smtClean="0"/>
              <a:pPr/>
              <a:t>2</a:t>
            </a:fld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6" name="Snip Single Corner Rectangle 35"/>
          <p:cNvSpPr/>
          <p:nvPr/>
        </p:nvSpPr>
        <p:spPr>
          <a:xfrm>
            <a:off x="313384" y="94467"/>
            <a:ext cx="1725383" cy="513000"/>
          </a:xfrm>
          <a:prstGeom prst="snip1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How to play</a:t>
            </a:r>
            <a:endParaRPr lang="th-TH" sz="3000" b="1">
              <a:solidFill>
                <a:schemeClr val="bg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682" y="1164130"/>
            <a:ext cx="3939058" cy="6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929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บันทึกรายรับ</a:t>
            </a:r>
            <a:r>
              <a:rPr lang="en-US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เงินออม</a:t>
            </a:r>
            <a:r>
              <a:rPr lang="en-US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/</a:t>
            </a:r>
            <a: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เงินลงทุน ตามประเภทรายการ</a:t>
            </a:r>
            <a:b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ที่เกิดขึ้นในบันทึกรายรับ </a:t>
            </a:r>
            <a:r>
              <a:rPr lang="en-US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- </a:t>
            </a:r>
            <a: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</a:t>
            </a:r>
            <a:endParaRPr lang="th-TH" sz="1929" b="1">
              <a:solidFill>
                <a:schemeClr val="tx2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1342" y="3415398"/>
            <a:ext cx="34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บันทึกรายจ่ายประเภทต่าง ๆ ตามรายการที่เกิดขึ้นในบันทึกรายรับ </a:t>
            </a:r>
            <a:r>
              <a:rPr lang="en-US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– </a:t>
            </a:r>
            <a:r>
              <a:rPr lang="th-TH" sz="1800" b="1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10232" y="1623080"/>
            <a:ext cx="1718338" cy="68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929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กากบาทตามหมายเลข</a:t>
            </a:r>
            <a:br>
              <a:rPr lang="th-TH" sz="1929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929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ในแผ่น </a:t>
            </a:r>
            <a:r>
              <a:rPr lang="en-US" sz="1929">
                <a:solidFill>
                  <a:schemeClr val="tx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BINGO</a:t>
            </a:r>
            <a:endParaRPr lang="th-TH" sz="1929">
              <a:solidFill>
                <a:schemeClr val="tx2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89255" y="1342512"/>
            <a:ext cx="350554" cy="330388"/>
          </a:xfrm>
          <a:prstGeom prst="ellipse">
            <a:avLst/>
          </a:prstGeom>
          <a:solidFill>
            <a:srgbClr val="137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</a:t>
            </a:r>
            <a:endParaRPr lang="th-TH" sz="15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20907" y="752727"/>
            <a:ext cx="350554" cy="330388"/>
          </a:xfrm>
          <a:prstGeom prst="ellipse">
            <a:avLst/>
          </a:prstGeom>
          <a:solidFill>
            <a:srgbClr val="137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</a:t>
            </a:r>
            <a:endParaRPr lang="th-TH" sz="15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16403" y="2274049"/>
            <a:ext cx="2939143" cy="666208"/>
            <a:chOff x="4437089" y="4360653"/>
            <a:chExt cx="5186596" cy="2299568"/>
          </a:xfrm>
          <a:noFill/>
        </p:grpSpPr>
        <p:sp>
          <p:nvSpPr>
            <p:cNvPr id="25" name="Freeform 24"/>
            <p:cNvSpPr/>
            <p:nvPr/>
          </p:nvSpPr>
          <p:spPr>
            <a:xfrm>
              <a:off x="4437089" y="4360653"/>
              <a:ext cx="5186596" cy="2188565"/>
            </a:xfrm>
            <a:custGeom>
              <a:avLst/>
              <a:gdLst>
                <a:gd name="connsiteX0" fmla="*/ 5186596 w 5186596"/>
                <a:gd name="connsiteY0" fmla="*/ 14990 h 2188564"/>
                <a:gd name="connsiteX1" fmla="*/ 0 w 5186596"/>
                <a:gd name="connsiteY1" fmla="*/ 0 h 2188564"/>
                <a:gd name="connsiteX2" fmla="*/ 14990 w 5186596"/>
                <a:gd name="connsiteY2" fmla="*/ 2188564 h 218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86596" h="2188564">
                  <a:moveTo>
                    <a:pt x="5186596" y="14990"/>
                  </a:moveTo>
                  <a:lnTo>
                    <a:pt x="0" y="0"/>
                  </a:lnTo>
                  <a:lnTo>
                    <a:pt x="14990" y="2188564"/>
                  </a:lnTo>
                </a:path>
              </a:pathLst>
            </a:custGeom>
            <a:grpFill/>
            <a:ln w="38100">
              <a:solidFill>
                <a:srgbClr val="00A69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456175" y="6192050"/>
              <a:ext cx="0" cy="468171"/>
            </a:xfrm>
            <a:prstGeom prst="straightConnector1">
              <a:avLst/>
            </a:prstGeom>
            <a:grpFill/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6707976" y="3117180"/>
            <a:ext cx="350554" cy="330388"/>
          </a:xfrm>
          <a:prstGeom prst="ellipse">
            <a:avLst/>
          </a:prstGeom>
          <a:solidFill>
            <a:srgbClr val="137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</a:t>
            </a:r>
            <a:endParaRPr lang="th-TH" sz="15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l="25813" t="18830" r="23865" b="14573"/>
          <a:stretch/>
        </p:blipFill>
        <p:spPr>
          <a:xfrm>
            <a:off x="3167726" y="684245"/>
            <a:ext cx="1312600" cy="800015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H="1">
            <a:off x="2216403" y="1018539"/>
            <a:ext cx="758173" cy="286393"/>
          </a:xfrm>
          <a:prstGeom prst="straightConnector1">
            <a:avLst/>
          </a:prstGeom>
          <a:ln w="38100">
            <a:solidFill>
              <a:srgbClr val="00A69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2881881" y="394721"/>
            <a:ext cx="1905564" cy="352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43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2143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2143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2143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2143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2143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2143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2143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2143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2143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2143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2143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7DD61D-A9D8-4F40-8C1D-41321630E2F1}"/>
              </a:ext>
            </a:extLst>
          </p:cNvPr>
          <p:cNvGrpSpPr/>
          <p:nvPr/>
        </p:nvGrpSpPr>
        <p:grpSpPr>
          <a:xfrm>
            <a:off x="320293" y="699965"/>
            <a:ext cx="1906272" cy="1696700"/>
            <a:chOff x="1353017" y="315197"/>
            <a:chExt cx="3083022" cy="3434859"/>
          </a:xfrm>
        </p:grpSpPr>
        <p:sp>
          <p:nvSpPr>
            <p:cNvPr id="44" name="Rounded Rectangle 4">
              <a:extLst>
                <a:ext uri="{FF2B5EF4-FFF2-40B4-BE49-F238E27FC236}">
                  <a16:creationId xmlns:a16="http://schemas.microsoft.com/office/drawing/2014/main" id="{A40FA13B-B75E-4DFE-A7C2-92817D2320EF}"/>
                </a:ext>
              </a:extLst>
            </p:cNvPr>
            <p:cNvSpPr/>
            <p:nvPr/>
          </p:nvSpPr>
          <p:spPr>
            <a:xfrm>
              <a:off x="1353017" y="1156667"/>
              <a:ext cx="592585" cy="552635"/>
            </a:xfrm>
            <a:prstGeom prst="roundRect">
              <a:avLst/>
            </a:prstGeom>
            <a:solidFill>
              <a:srgbClr val="53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>
                  <a:solidFill>
                    <a:schemeClr val="bg1"/>
                  </a:solidFill>
                  <a:latin typeface="Kristen ITC" panose="03050502040202030202" pitchFamily="66" charset="0"/>
                </a:rPr>
                <a:t>19</a:t>
              </a:r>
              <a:endParaRPr lang="th-TH" sz="70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FE08912D-1039-4EDB-8E6D-34BF707C6F91}"/>
                </a:ext>
              </a:extLst>
            </p:cNvPr>
            <p:cNvSpPr/>
            <p:nvPr/>
          </p:nvSpPr>
          <p:spPr>
            <a:xfrm>
              <a:off x="2082095" y="1156667"/>
              <a:ext cx="592585" cy="552635"/>
            </a:xfrm>
            <a:prstGeom prst="roundRect">
              <a:avLst/>
            </a:prstGeom>
            <a:solidFill>
              <a:srgbClr val="53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chemeClr val="bg1"/>
                  </a:solidFill>
                  <a:latin typeface="Kristen ITC" panose="03050502040202030202" pitchFamily="66" charset="0"/>
                </a:rPr>
                <a:t>4</a:t>
              </a:r>
              <a:endParaRPr lang="th-TH" sz="1125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5987539-6024-44EE-B0DE-BEE826CDF06B}"/>
                </a:ext>
              </a:extLst>
            </p:cNvPr>
            <p:cNvSpPr/>
            <p:nvPr/>
          </p:nvSpPr>
          <p:spPr>
            <a:xfrm>
              <a:off x="2811173" y="1156667"/>
              <a:ext cx="592585" cy="552635"/>
            </a:xfrm>
            <a:prstGeom prst="roundRect">
              <a:avLst/>
            </a:prstGeom>
            <a:solidFill>
              <a:srgbClr val="53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chemeClr val="bg1"/>
                  </a:solidFill>
                  <a:latin typeface="Kristen ITC" panose="03050502040202030202" pitchFamily="66" charset="0"/>
                </a:rPr>
                <a:t>26</a:t>
              </a:r>
              <a:endParaRPr lang="th-TH" sz="1125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0BBA871-7FA0-4ACF-8B97-17704C7E64C4}"/>
                </a:ext>
              </a:extLst>
            </p:cNvPr>
            <p:cNvSpPr/>
            <p:nvPr/>
          </p:nvSpPr>
          <p:spPr>
            <a:xfrm>
              <a:off x="3540251" y="1156667"/>
              <a:ext cx="592585" cy="552635"/>
            </a:xfrm>
            <a:prstGeom prst="roundRect">
              <a:avLst/>
            </a:prstGeom>
            <a:solidFill>
              <a:srgbClr val="53AD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chemeClr val="bg1"/>
                  </a:solidFill>
                  <a:latin typeface="Kristen ITC" panose="03050502040202030202" pitchFamily="66" charset="0"/>
                </a:rPr>
                <a:t>30</a:t>
              </a:r>
              <a:endParaRPr lang="th-TH" sz="1125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48" name="Rounded Rectangle 53">
              <a:extLst>
                <a:ext uri="{FF2B5EF4-FFF2-40B4-BE49-F238E27FC236}">
                  <a16:creationId xmlns:a16="http://schemas.microsoft.com/office/drawing/2014/main" id="{7B4613B7-51B1-40BC-9183-409DDCC6F158}"/>
                </a:ext>
              </a:extLst>
            </p:cNvPr>
            <p:cNvSpPr/>
            <p:nvPr/>
          </p:nvSpPr>
          <p:spPr>
            <a:xfrm>
              <a:off x="1353017" y="1836918"/>
              <a:ext cx="592585" cy="552635"/>
            </a:xfrm>
            <a:prstGeom prst="roundRect">
              <a:avLst/>
            </a:prstGeom>
            <a:solidFill>
              <a:srgbClr val="ACD1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2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49" name="Rounded Rectangle 54">
              <a:extLst>
                <a:ext uri="{FF2B5EF4-FFF2-40B4-BE49-F238E27FC236}">
                  <a16:creationId xmlns:a16="http://schemas.microsoft.com/office/drawing/2014/main" id="{39B19E89-2A00-4D06-96E5-4BA6FCABB2A0}"/>
                </a:ext>
              </a:extLst>
            </p:cNvPr>
            <p:cNvSpPr/>
            <p:nvPr/>
          </p:nvSpPr>
          <p:spPr>
            <a:xfrm>
              <a:off x="2082095" y="1836918"/>
              <a:ext cx="592585" cy="552635"/>
            </a:xfrm>
            <a:prstGeom prst="roundRect">
              <a:avLst/>
            </a:prstGeom>
            <a:solidFill>
              <a:srgbClr val="ACD1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11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51" name="Rounded Rectangle 55">
              <a:extLst>
                <a:ext uri="{FF2B5EF4-FFF2-40B4-BE49-F238E27FC236}">
                  <a16:creationId xmlns:a16="http://schemas.microsoft.com/office/drawing/2014/main" id="{396D2E1D-F545-4F1C-A1A8-2454706E5CBA}"/>
                </a:ext>
              </a:extLst>
            </p:cNvPr>
            <p:cNvSpPr/>
            <p:nvPr/>
          </p:nvSpPr>
          <p:spPr>
            <a:xfrm>
              <a:off x="2811173" y="1836918"/>
              <a:ext cx="592585" cy="552635"/>
            </a:xfrm>
            <a:prstGeom prst="roundRect">
              <a:avLst/>
            </a:prstGeom>
            <a:solidFill>
              <a:srgbClr val="ACD1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8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52" name="Rounded Rectangle 56">
              <a:extLst>
                <a:ext uri="{FF2B5EF4-FFF2-40B4-BE49-F238E27FC236}">
                  <a16:creationId xmlns:a16="http://schemas.microsoft.com/office/drawing/2014/main" id="{545C3E47-E6D7-48B4-B7F0-827AF74D3EB8}"/>
                </a:ext>
              </a:extLst>
            </p:cNvPr>
            <p:cNvSpPr/>
            <p:nvPr/>
          </p:nvSpPr>
          <p:spPr>
            <a:xfrm>
              <a:off x="3540251" y="1836918"/>
              <a:ext cx="592585" cy="552635"/>
            </a:xfrm>
            <a:prstGeom prst="roundRect">
              <a:avLst/>
            </a:prstGeom>
            <a:solidFill>
              <a:srgbClr val="ACD14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6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54" name="Rounded Rectangle 63">
              <a:extLst>
                <a:ext uri="{FF2B5EF4-FFF2-40B4-BE49-F238E27FC236}">
                  <a16:creationId xmlns:a16="http://schemas.microsoft.com/office/drawing/2014/main" id="{74F3DC3B-A433-45C3-B6C7-B86AF6A61942}"/>
                </a:ext>
              </a:extLst>
            </p:cNvPr>
            <p:cNvSpPr/>
            <p:nvPr/>
          </p:nvSpPr>
          <p:spPr>
            <a:xfrm>
              <a:off x="1353017" y="2517170"/>
              <a:ext cx="592585" cy="552635"/>
            </a:xfrm>
            <a:prstGeom prst="roundRect">
              <a:avLst/>
            </a:prstGeom>
            <a:solidFill>
              <a:srgbClr val="E5E7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41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55" name="Rounded Rectangle 64">
              <a:extLst>
                <a:ext uri="{FF2B5EF4-FFF2-40B4-BE49-F238E27FC236}">
                  <a16:creationId xmlns:a16="http://schemas.microsoft.com/office/drawing/2014/main" id="{4A158C60-7FE5-43DA-BD0D-48047F321958}"/>
                </a:ext>
              </a:extLst>
            </p:cNvPr>
            <p:cNvSpPr/>
            <p:nvPr/>
          </p:nvSpPr>
          <p:spPr>
            <a:xfrm>
              <a:off x="2082095" y="2517170"/>
              <a:ext cx="592585" cy="552635"/>
            </a:xfrm>
            <a:prstGeom prst="roundRect">
              <a:avLst/>
            </a:prstGeom>
            <a:solidFill>
              <a:srgbClr val="E5E7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5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58" name="Rounded Rectangle 65">
              <a:extLst>
                <a:ext uri="{FF2B5EF4-FFF2-40B4-BE49-F238E27FC236}">
                  <a16:creationId xmlns:a16="http://schemas.microsoft.com/office/drawing/2014/main" id="{2558F3D9-8285-4D4E-849B-AB367DA9008E}"/>
                </a:ext>
              </a:extLst>
            </p:cNvPr>
            <p:cNvSpPr/>
            <p:nvPr/>
          </p:nvSpPr>
          <p:spPr>
            <a:xfrm>
              <a:off x="2811173" y="2517170"/>
              <a:ext cx="592585" cy="552635"/>
            </a:xfrm>
            <a:prstGeom prst="roundRect">
              <a:avLst/>
            </a:prstGeom>
            <a:solidFill>
              <a:srgbClr val="E5E7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3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59" name="Rounded Rectangle 66">
              <a:extLst>
                <a:ext uri="{FF2B5EF4-FFF2-40B4-BE49-F238E27FC236}">
                  <a16:creationId xmlns:a16="http://schemas.microsoft.com/office/drawing/2014/main" id="{CE7FFB59-C3CD-4E60-966A-86868692216B}"/>
                </a:ext>
              </a:extLst>
            </p:cNvPr>
            <p:cNvSpPr/>
            <p:nvPr/>
          </p:nvSpPr>
          <p:spPr>
            <a:xfrm>
              <a:off x="3540251" y="2517170"/>
              <a:ext cx="592585" cy="552635"/>
            </a:xfrm>
            <a:prstGeom prst="roundRect">
              <a:avLst/>
            </a:prstGeom>
            <a:solidFill>
              <a:srgbClr val="E5E7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7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60" name="Rounded Rectangle 73">
              <a:extLst>
                <a:ext uri="{FF2B5EF4-FFF2-40B4-BE49-F238E27FC236}">
                  <a16:creationId xmlns:a16="http://schemas.microsoft.com/office/drawing/2014/main" id="{820478FB-1CF3-4314-8197-BDD9A3D16C07}"/>
                </a:ext>
              </a:extLst>
            </p:cNvPr>
            <p:cNvSpPr/>
            <p:nvPr/>
          </p:nvSpPr>
          <p:spPr>
            <a:xfrm>
              <a:off x="1353017" y="3197421"/>
              <a:ext cx="592585" cy="552635"/>
            </a:xfrm>
            <a:prstGeom prst="roundRect">
              <a:avLst/>
            </a:prstGeom>
            <a:solidFill>
              <a:srgbClr val="F7B61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28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61" name="Rounded Rectangle 74">
              <a:extLst>
                <a:ext uri="{FF2B5EF4-FFF2-40B4-BE49-F238E27FC236}">
                  <a16:creationId xmlns:a16="http://schemas.microsoft.com/office/drawing/2014/main" id="{BDB73FB3-85DD-441A-B2D7-A84A68232788}"/>
                </a:ext>
              </a:extLst>
            </p:cNvPr>
            <p:cNvSpPr/>
            <p:nvPr/>
          </p:nvSpPr>
          <p:spPr>
            <a:xfrm>
              <a:off x="2082095" y="3197421"/>
              <a:ext cx="592585" cy="552635"/>
            </a:xfrm>
            <a:prstGeom prst="roundRect">
              <a:avLst/>
            </a:prstGeom>
            <a:solidFill>
              <a:srgbClr val="F7B61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18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62" name="Rounded Rectangle 75">
              <a:extLst>
                <a:ext uri="{FF2B5EF4-FFF2-40B4-BE49-F238E27FC236}">
                  <a16:creationId xmlns:a16="http://schemas.microsoft.com/office/drawing/2014/main" id="{B81B25EC-9E7B-4216-A568-5769B196F607}"/>
                </a:ext>
              </a:extLst>
            </p:cNvPr>
            <p:cNvSpPr/>
            <p:nvPr/>
          </p:nvSpPr>
          <p:spPr>
            <a:xfrm>
              <a:off x="2811173" y="3197421"/>
              <a:ext cx="592585" cy="552635"/>
            </a:xfrm>
            <a:prstGeom prst="roundRect">
              <a:avLst/>
            </a:prstGeom>
            <a:solidFill>
              <a:srgbClr val="F7B61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31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63" name="Rounded Rectangle 76">
              <a:extLst>
                <a:ext uri="{FF2B5EF4-FFF2-40B4-BE49-F238E27FC236}">
                  <a16:creationId xmlns:a16="http://schemas.microsoft.com/office/drawing/2014/main" id="{C34FBFD4-B6B9-4C5D-A359-1213A923D08D}"/>
                </a:ext>
              </a:extLst>
            </p:cNvPr>
            <p:cNvSpPr/>
            <p:nvPr/>
          </p:nvSpPr>
          <p:spPr>
            <a:xfrm>
              <a:off x="3540247" y="3197421"/>
              <a:ext cx="592585" cy="552635"/>
            </a:xfrm>
            <a:prstGeom prst="roundRect">
              <a:avLst/>
            </a:prstGeom>
            <a:solidFill>
              <a:srgbClr val="F7B61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>
                  <a:solidFill>
                    <a:srgbClr val="795127"/>
                  </a:solidFill>
                  <a:latin typeface="Kristen ITC" panose="03050502040202030202" pitchFamily="66" charset="0"/>
                </a:rPr>
                <a:t>9</a:t>
              </a:r>
              <a:endParaRPr lang="th-TH" sz="1125">
                <a:solidFill>
                  <a:srgbClr val="795127"/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AE4EB5D4-8F2C-4DAD-9450-FD2ADDD7A8D3}"/>
                </a:ext>
              </a:extLst>
            </p:cNvPr>
            <p:cNvSpPr txBox="1">
              <a:spLocks/>
            </p:cNvSpPr>
            <p:nvPr/>
          </p:nvSpPr>
          <p:spPr>
            <a:xfrm>
              <a:off x="1407564" y="315197"/>
              <a:ext cx="3028475" cy="82477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M</a:t>
              </a:r>
              <a:r>
                <a:rPr lang="en-US" sz="2143" b="1">
                  <a:solidFill>
                    <a:srgbClr val="9733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o</a:t>
              </a:r>
              <a:r>
                <a:rPr lang="en-US" sz="2143" b="1">
                  <a:solidFill>
                    <a:srgbClr val="F8A7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n</a:t>
              </a:r>
              <a:r>
                <a:rPr lang="en-US" sz="2143" b="1">
                  <a:solidFill>
                    <a:srgbClr val="70AD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e</a:t>
              </a:r>
              <a:r>
                <a:rPr lang="en-US" sz="2143" b="1">
                  <a:solidFill>
                    <a:srgbClr val="9C9B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y</a:t>
              </a:r>
              <a:r>
                <a:rPr lang="en-US" sz="2143" b="1">
                  <a:solidFill>
                    <a:srgbClr val="9733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</a:t>
              </a:r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B</a:t>
              </a:r>
              <a:r>
                <a:rPr lang="en-US" sz="2143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I</a:t>
              </a:r>
              <a:r>
                <a:rPr lang="en-US" sz="2143" b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N</a:t>
              </a:r>
              <a:r>
                <a:rPr lang="en-US" sz="2143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G</a:t>
              </a:r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O</a:t>
              </a:r>
              <a:endParaRPr lang="th-TH" sz="2143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9DBCE11A-22E2-4889-A9B4-61FFE874FB09}"/>
              </a:ext>
            </a:extLst>
          </p:cNvPr>
          <p:cNvSpPr/>
          <p:nvPr/>
        </p:nvSpPr>
        <p:spPr>
          <a:xfrm>
            <a:off x="354020" y="762583"/>
            <a:ext cx="221168" cy="2135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57" name="Multiply 56"/>
          <p:cNvSpPr/>
          <p:nvPr/>
        </p:nvSpPr>
        <p:spPr>
          <a:xfrm>
            <a:off x="375822" y="1132723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A33F8FFF-2E62-46FF-B395-7FE937C8B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09260"/>
              </p:ext>
            </p:extLst>
          </p:nvPr>
        </p:nvGraphicFramePr>
        <p:xfrm>
          <a:off x="5372264" y="4078803"/>
          <a:ext cx="3525204" cy="69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68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1311501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  <a:gridCol w="1038635">
                  <a:extLst>
                    <a:ext uri="{9D8B030D-6E8A-4147-A177-3AD203B41FA5}">
                      <a16:colId xmlns:a16="http://schemas.microsoft.com/office/drawing/2014/main" val="2622017793"/>
                    </a:ext>
                  </a:extLst>
                </a:gridCol>
              </a:tblGrid>
              <a:tr h="440871">
                <a:tc>
                  <a:txBody>
                    <a:bodyPr/>
                    <a:lstStyle/>
                    <a:p>
                      <a:pPr algn="ctr"/>
                      <a:r>
                        <a:rPr lang="th-TH" sz="13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รายการรายจ่าย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รายจ่ายจำเป็น</a:t>
                      </a:r>
                      <a:br>
                        <a:rPr lang="th-TH" sz="13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</a:br>
                      <a:r>
                        <a:rPr lang="th-TH" sz="13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รายจ่ายไม่จำเป็น(บาท)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r>
                        <a:rPr lang="th-TH" sz="13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ค่าอาหาร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3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</a:t>
                      </a:r>
                      <a:r>
                        <a:rPr lang="en-US" sz="13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</a:t>
                      </a:r>
                      <a:r>
                        <a:rPr lang="th-TH" sz="13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  <a:r>
                        <a:rPr lang="en-US" sz="13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1,000</a:t>
                      </a:r>
                      <a:endParaRPr lang="th-TH" sz="13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300"/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D4250C4B-DBCB-4DB1-8658-899765211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000" y="3667443"/>
            <a:ext cx="3381546" cy="915035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cxnSpLocks/>
          </p:cNvCxnSpPr>
          <p:nvPr/>
        </p:nvCxnSpPr>
        <p:spPr>
          <a:xfrm flipH="1" flipV="1">
            <a:off x="4502652" y="4375503"/>
            <a:ext cx="772003" cy="284479"/>
          </a:xfrm>
          <a:prstGeom prst="straightConnector1">
            <a:avLst/>
          </a:prstGeom>
          <a:ln w="38100">
            <a:solidFill>
              <a:srgbClr val="00A69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35C5A30-6600-4A58-8E8A-A68FC49FB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32540"/>
              </p:ext>
            </p:extLst>
          </p:nvPr>
        </p:nvGraphicFramePr>
        <p:xfrm>
          <a:off x="5130101" y="1879247"/>
          <a:ext cx="333033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726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1348605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</a:tblGrid>
              <a:tr h="636814"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รายการรายรับ</a:t>
                      </a:r>
                    </a:p>
                    <a:p>
                      <a:pPr algn="ctr"/>
                      <a:endParaRPr lang="th-TH" sz="19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จำนวนเงิน</a:t>
                      </a:r>
                      <a:b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</a:br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r>
                        <a:rPr lang="th-TH" sz="15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เงินเดือน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5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 </a:t>
                      </a:r>
                      <a:r>
                        <a:rPr lang="en-US" sz="15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15,000</a:t>
                      </a:r>
                      <a:endParaRPr lang="th-TH" sz="15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27" grpId="0"/>
      <p:bldP spid="5" grpId="0" animBg="1"/>
      <p:bldP spid="32" grpId="0" animBg="1"/>
      <p:bldP spid="37" grpId="0" animBg="1"/>
      <p:bldP spid="38" grpId="0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lang="th-TH" sz="2000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3">
              <a:defRPr/>
            </a:pPr>
            <a:fld id="{EFDF1642-36F5-4944-A90B-128936D0950B}" type="slidenum">
              <a:rPr lang="en-US" sz="1400" smtClean="0"/>
              <a:pPr defTabSz="914353">
                <a:defRPr/>
              </a:pPr>
              <a:t>20</a:t>
            </a:fld>
            <a:endParaRPr lang="th-TH" sz="9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355609-EC25-4A04-97FE-06486F7F5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98" y="435093"/>
            <a:ext cx="477881" cy="447453"/>
          </a:xfrm>
          <a:prstGeom prst="rect">
            <a:avLst/>
          </a:prstGeom>
          <a:ln>
            <a:noFill/>
          </a:ln>
        </p:spPr>
      </p:pic>
      <p:sp>
        <p:nvSpPr>
          <p:cNvPr id="71" name="Title 3">
            <a:extLst>
              <a:ext uri="{FF2B5EF4-FFF2-40B4-BE49-F238E27FC236}">
                <a16:creationId xmlns:a16="http://schemas.microsoft.com/office/drawing/2014/main" id="{5E5DBAD2-7D84-45F1-A00D-C66A03A0E694}"/>
              </a:ext>
            </a:extLst>
          </p:cNvPr>
          <p:cNvSpPr txBox="1">
            <a:spLocks/>
          </p:cNvSpPr>
          <p:nvPr/>
        </p:nvSpPr>
        <p:spPr>
          <a:xfrm>
            <a:off x="1391810" y="426706"/>
            <a:ext cx="6564498" cy="6583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ctr" defTabSz="685782">
              <a:defRPr/>
            </a:pPr>
            <a:r>
              <a:rPr lang="th-TH" sz="3536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เป้าหมายแรกที่ต้องมี… </a:t>
            </a:r>
            <a:r>
              <a:rPr lang="th-TH" sz="3536">
                <a:solidFill>
                  <a:srgbClr val="C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เงินออมเผื่อฉุกเฉิน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295642B-20B6-48D1-AF12-4938EC14FF3E}"/>
              </a:ext>
            </a:extLst>
          </p:cNvPr>
          <p:cNvSpPr txBox="1"/>
          <p:nvPr/>
        </p:nvSpPr>
        <p:spPr>
          <a:xfrm>
            <a:off x="527233" y="3661155"/>
            <a:ext cx="199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 – 6 </a:t>
            </a:r>
            <a:r>
              <a:rPr lang="th-TH" sz="1600">
                <a:solidFill>
                  <a:prstClr val="black">
                    <a:lumMod val="85000"/>
                    <a:lumOff val="15000"/>
                  </a:prst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เท่าของค่าใช้จ่ายที่จำเป็นและภาระหนี้ต่อเดือน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568CF6-FB96-4A34-8A95-525695EF83D4}"/>
              </a:ext>
            </a:extLst>
          </p:cNvPr>
          <p:cNvSpPr txBox="1"/>
          <p:nvPr/>
        </p:nvSpPr>
        <p:spPr>
          <a:xfrm>
            <a:off x="584555" y="4265508"/>
            <a:ext cx="1961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</a:t>
            </a:r>
            <a:r>
              <a:rPr lang="th-TH" sz="1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อาจมากกว่านี้ ขึ้นอยู่กับแต่ละบุคคล)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593CCB-95BE-424F-967E-40266495F3B7}"/>
              </a:ext>
            </a:extLst>
          </p:cNvPr>
          <p:cNvGrpSpPr/>
          <p:nvPr/>
        </p:nvGrpSpPr>
        <p:grpSpPr>
          <a:xfrm>
            <a:off x="742834" y="2214741"/>
            <a:ext cx="1348545" cy="1031695"/>
            <a:chOff x="1327648" y="3464250"/>
            <a:chExt cx="1207408" cy="923719"/>
          </a:xfrm>
        </p:grpSpPr>
        <p:pic>
          <p:nvPicPr>
            <p:cNvPr id="74" name="Picture 7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B905B92-320F-40C7-A570-6F625A0A7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8" y="3464250"/>
              <a:ext cx="1162110" cy="668392"/>
            </a:xfrm>
            <a:prstGeom prst="rect">
              <a:avLst/>
            </a:prstGeom>
          </p:spPr>
        </p:pic>
        <p:pic>
          <p:nvPicPr>
            <p:cNvPr id="75" name="Picture 74" descr="A picture containing text, room, gambling house&#10;&#10;Description automatically generated">
              <a:extLst>
                <a:ext uri="{FF2B5EF4-FFF2-40B4-BE49-F238E27FC236}">
                  <a16:creationId xmlns:a16="http://schemas.microsoft.com/office/drawing/2014/main" id="{BAADFC04-0489-457C-9B9B-F85343B3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415" y="3719577"/>
              <a:ext cx="950641" cy="668392"/>
            </a:xfrm>
            <a:prstGeom prst="rect">
              <a:avLst/>
            </a:prstGeom>
          </p:spPr>
        </p:pic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9C33826-5455-449F-84F4-C8D01CCA037F}"/>
              </a:ext>
            </a:extLst>
          </p:cNvPr>
          <p:cNvSpPr/>
          <p:nvPr/>
        </p:nvSpPr>
        <p:spPr>
          <a:xfrm>
            <a:off x="629073" y="1393034"/>
            <a:ext cx="1603784" cy="4469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2">
              <a:defRPr/>
            </a:pPr>
            <a:endParaRPr lang="th-TH" sz="135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899E7B-7A49-482E-9703-78B50E6114A0}"/>
              </a:ext>
            </a:extLst>
          </p:cNvPr>
          <p:cNvSpPr txBox="1"/>
          <p:nvPr/>
        </p:nvSpPr>
        <p:spPr>
          <a:xfrm>
            <a:off x="839783" y="1378751"/>
            <a:ext cx="121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เก็บเท่าไร?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8BF6E6-397C-4E6C-9E40-01B6601AE795}"/>
              </a:ext>
            </a:extLst>
          </p:cNvPr>
          <p:cNvSpPr txBox="1"/>
          <p:nvPr/>
        </p:nvSpPr>
        <p:spPr>
          <a:xfrm>
            <a:off x="3741911" y="3661155"/>
            <a:ext cx="168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>
                <a:solidFill>
                  <a:prstClr val="black">
                    <a:lumMod val="85000"/>
                    <a:lumOff val="15000"/>
                  </a:prst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เก็บในบัญชีออมทรัพย์ หรือบัญชีที่ถอนได้สะดวก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F9CA92F-F1E4-46E7-864F-DFA5148185DA}"/>
              </a:ext>
            </a:extLst>
          </p:cNvPr>
          <p:cNvSpPr txBox="1"/>
          <p:nvPr/>
        </p:nvSpPr>
        <p:spPr>
          <a:xfrm>
            <a:off x="6686144" y="3640547"/>
            <a:ext cx="199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>
                <a:solidFill>
                  <a:prstClr val="black">
                    <a:lumMod val="85000"/>
                    <a:lumOff val="15000"/>
                  </a:prst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นำออกไปใช้แล้ว ต้องนำมาเติม</a:t>
            </a:r>
            <a:br>
              <a:rPr lang="th-TH" sz="1600">
                <a:solidFill>
                  <a:prstClr val="black">
                    <a:lumMod val="85000"/>
                    <a:lumOff val="15000"/>
                  </a:prst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600">
                <a:solidFill>
                  <a:prstClr val="black">
                    <a:lumMod val="85000"/>
                    <a:lumOff val="15000"/>
                  </a:prst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เผื่อสำรองไว้ในคราวต่อไป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4D12DE-397C-47DD-8DBE-473F09A784E1}"/>
              </a:ext>
            </a:extLst>
          </p:cNvPr>
          <p:cNvSpPr txBox="1"/>
          <p:nvPr/>
        </p:nvSpPr>
        <p:spPr>
          <a:xfrm>
            <a:off x="3442127" y="4263190"/>
            <a:ext cx="239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</a:t>
            </a:r>
            <a:r>
              <a:rPr lang="th-TH" sz="140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แยกจากบัญชีที่ใช้จ่ายในชีวิตประจำวัน)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2F1F7F-3478-41C7-8EBE-9722299A36A2}"/>
              </a:ext>
            </a:extLst>
          </p:cNvPr>
          <p:cNvGrpSpPr/>
          <p:nvPr/>
        </p:nvGrpSpPr>
        <p:grpSpPr>
          <a:xfrm>
            <a:off x="3877462" y="2042195"/>
            <a:ext cx="1537475" cy="1444815"/>
            <a:chOff x="4979450" y="2722927"/>
            <a:chExt cx="1611528" cy="1514405"/>
          </a:xfrm>
        </p:grpSpPr>
        <p:pic>
          <p:nvPicPr>
            <p:cNvPr id="81" name="Picture 80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E93DABFF-BF83-44CD-857A-DFBEB8A9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001" y="2722927"/>
              <a:ext cx="981314" cy="8141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F69E75B-CBD8-40D4-9811-B3AED7DFB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81" b="94700" l="411" r="97536">
                          <a14:foregroundMark x1="92813" y1="53004" x2="92813" y2="53004"/>
                          <a14:foregroundMark x1="7187" y1="46996" x2="7187" y2="46996"/>
                          <a14:foregroundMark x1="616" y1="48410" x2="616" y2="48410"/>
                          <a14:foregroundMark x1="28953" y1="8481" x2="28953" y2="8481"/>
                          <a14:foregroundMark x1="63860" y1="91519" x2="63860" y2="91519"/>
                          <a14:foregroundMark x1="67146" y1="95053" x2="67146" y2="95053"/>
                          <a14:foregroundMark x1="97536" y1="48410" x2="97536" y2="48410"/>
                        </a14:backgroundRemoval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450" y="3302140"/>
              <a:ext cx="1611528" cy="935192"/>
            </a:xfrm>
            <a:prstGeom prst="rect">
              <a:avLst/>
            </a:prstGeom>
          </p:spPr>
        </p:pic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78A11B0-9409-45FB-9F5A-C5EBA5815B85}"/>
              </a:ext>
            </a:extLst>
          </p:cNvPr>
          <p:cNvSpPr/>
          <p:nvPr/>
        </p:nvSpPr>
        <p:spPr>
          <a:xfrm>
            <a:off x="3711656" y="1393034"/>
            <a:ext cx="1717594" cy="4847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2">
              <a:defRPr/>
            </a:pPr>
            <a:endParaRPr lang="th-TH" sz="135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E6E4C24-220B-489C-851F-3A5EAFCE96D7}"/>
              </a:ext>
            </a:extLst>
          </p:cNvPr>
          <p:cNvSpPr/>
          <p:nvPr/>
        </p:nvSpPr>
        <p:spPr>
          <a:xfrm>
            <a:off x="6674494" y="1370207"/>
            <a:ext cx="1717594" cy="4847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2">
              <a:defRPr/>
            </a:pPr>
            <a:endParaRPr lang="th-TH" sz="135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724FB2E-2F2A-481B-B821-87AE21BC0AFD}"/>
              </a:ext>
            </a:extLst>
          </p:cNvPr>
          <p:cNvSpPr txBox="1"/>
          <p:nvPr/>
        </p:nvSpPr>
        <p:spPr>
          <a:xfrm>
            <a:off x="4106668" y="1420553"/>
            <a:ext cx="106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เก็บที่ไหน?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470DE3-1E9F-4E22-86A7-F3E9AF97E294}"/>
              </a:ext>
            </a:extLst>
          </p:cNvPr>
          <p:cNvSpPr txBox="1"/>
          <p:nvPr/>
        </p:nvSpPr>
        <p:spPr>
          <a:xfrm>
            <a:off x="6961073" y="1407902"/>
            <a:ext cx="125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เก็บอย่างไร?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99E3EE-8315-4CAD-8413-F12925544E47}"/>
              </a:ext>
            </a:extLst>
          </p:cNvPr>
          <p:cNvGrpSpPr/>
          <p:nvPr/>
        </p:nvGrpSpPr>
        <p:grpSpPr>
          <a:xfrm>
            <a:off x="6550955" y="2141940"/>
            <a:ext cx="2070198" cy="1287054"/>
            <a:chOff x="7870796" y="2975058"/>
            <a:chExt cx="2089305" cy="1298933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A11DA31-7EE5-4579-9345-61459C144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063"/>
            <a:stretch/>
          </p:blipFill>
          <p:spPr>
            <a:xfrm>
              <a:off x="8941792" y="2975058"/>
              <a:ext cx="1018309" cy="935193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48335E1-3238-41B6-AAFA-A0CA9E6F0DA9}"/>
                </a:ext>
              </a:extLst>
            </p:cNvPr>
            <p:cNvGrpSpPr/>
            <p:nvPr/>
          </p:nvGrpSpPr>
          <p:grpSpPr>
            <a:xfrm>
              <a:off x="7870796" y="2994833"/>
              <a:ext cx="1540554" cy="1279158"/>
              <a:chOff x="10859274" y="4246816"/>
              <a:chExt cx="2858300" cy="2373313"/>
            </a:xfrm>
          </p:grpSpPr>
          <p:pic>
            <p:nvPicPr>
              <p:cNvPr id="89" name="Picture 88" descr="A picture containing text, calculator&#10;&#10;Description automatically generated">
                <a:extLst>
                  <a:ext uri="{FF2B5EF4-FFF2-40B4-BE49-F238E27FC236}">
                    <a16:creationId xmlns:a16="http://schemas.microsoft.com/office/drawing/2014/main" id="{F47B1BC1-D28E-4644-8309-DC7ED8A56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274" y="4246816"/>
                <a:ext cx="2587638" cy="2095197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C97E1D47-C495-4FDE-B965-5F7315A48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419" b="98030" l="1429" r="96000">
                            <a14:foregroundMark x1="5429" y1="44335" x2="5429" y2="44335"/>
                            <a14:foregroundMark x1="1429" y1="42857" x2="1429" y2="42857"/>
                            <a14:foregroundMark x1="30857" y1="5419" x2="30857" y2="5419"/>
                            <a14:foregroundMark x1="90857" y1="45813" x2="90857" y2="45813"/>
                            <a14:foregroundMark x1="52857" y1="91626" x2="52857" y2="91626"/>
                            <a14:foregroundMark x1="65429" y1="98030" x2="65429" y2="98030"/>
                            <a14:foregroundMark x1="96000" y1="54187" x2="96000" y2="541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03029" y="5334999"/>
                <a:ext cx="2214545" cy="1285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3566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6313966" y="3830894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67155" y="3830062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6278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53087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9989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4670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3512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06278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5308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99895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46699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33935" y="283132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06278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53087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9989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4670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93512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06278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53087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9989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4670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40321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06278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53087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9896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146704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3512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22034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67155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1396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33936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0321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27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053087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9896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4670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93512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034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67155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1396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40321" y="3841713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24032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693510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693510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33935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40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78712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78712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787129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104" name="7-Point Star 103"/>
          <p:cNvSpPr/>
          <p:nvPr/>
        </p:nvSpPr>
        <p:spPr>
          <a:xfrm>
            <a:off x="7165797" y="4429776"/>
            <a:ext cx="546808" cy="419470"/>
          </a:xfrm>
          <a:prstGeom prst="star7">
            <a:avLst/>
          </a:prstGeom>
          <a:noFill/>
          <a:ln w="38100">
            <a:solidFill>
              <a:srgbClr val="00A69C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21</a:t>
            </a:fld>
            <a:endParaRPr lang="th-TH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778860" y="379926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56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-0.11435 L -0.01758 -0.11412 C -0.11107 -0.20787 -0.49831 -0.01898 -0.57383 -0.1125 C -0.52474 -0.11435 -0.5957 -0.64282 -0.55859 -0.64676 C -0.4056 -0.49467 -0.12213 -0.76203 0.03034 -0.60972 C 0.03216 -0.61527 -0.51862 -0.19444 -0.53424 -0.25347 C -0.5039 -0.32777 -0.09075 -0.59629 -0.00325 -0.60902 C 0.08516 -0.59838 0.00716 -0.20578 -0.0039 -0.19027 C -0.01862 -0.12037 -0.16745 -0.19236 -0.24388 -0.19166 C -0.30924 -0.19583 -0.36484 -0.21111 -0.39661 -0.2162 " pathEditMode="relative" rAng="0" ptsTypes="AAAAAAAAAA">
                                      <p:cBhvr>
                                        <p:cTn id="102" dur="2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-2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4263807" y="2588774"/>
            <a:ext cx="384202" cy="480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77" name="Rounded Rectangle 76"/>
          <p:cNvSpPr/>
          <p:nvPr/>
        </p:nvSpPr>
        <p:spPr>
          <a:xfrm>
            <a:off x="1123613" y="367394"/>
            <a:ext cx="444439" cy="414476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9" b="1">
                <a:solidFill>
                  <a:srgbClr val="FFFF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35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94756" y="367394"/>
            <a:ext cx="4320002" cy="2430000"/>
            <a:chOff x="1463356" y="185683"/>
            <a:chExt cx="5978676" cy="3240000"/>
          </a:xfrm>
        </p:grpSpPr>
        <p:grpSp>
          <p:nvGrpSpPr>
            <p:cNvPr id="18" name="Group 17"/>
            <p:cNvGrpSpPr/>
            <p:nvPr/>
          </p:nvGrpSpPr>
          <p:grpSpPr>
            <a:xfrm>
              <a:off x="1463356" y="185683"/>
              <a:ext cx="5978676" cy="3240000"/>
              <a:chOff x="510138" y="856648"/>
              <a:chExt cx="3240868" cy="199206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10138" y="856648"/>
                <a:ext cx="3240867" cy="1992069"/>
              </a:xfrm>
              <a:prstGeom prst="roundRect">
                <a:avLst/>
              </a:prstGeom>
              <a:solidFill>
                <a:srgbClr val="00A6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7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0139" y="1348628"/>
                <a:ext cx="3240867" cy="110670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</a:pPr>
                <a:r>
                  <a:rPr lang="th-TH" sz="3000" b="1">
                    <a:solidFill>
                      <a:srgbClr val="795127"/>
                    </a:solidFill>
                    <a:latin typeface="DB Helvethaica X 55 Regular" panose="02000506090000020004" pitchFamily="2" charset="-34"/>
                    <a:ea typeface="Calibri" panose="020F0502020204030204" pitchFamily="34" charset="0"/>
                    <a:cs typeface="DB Helvethaica X 55 Regular" panose="02000506090000020004" pitchFamily="2" charset="-34"/>
                  </a:rPr>
                  <a:t>  นั่งจิบกาแฟ กินขนม</a:t>
                </a:r>
                <a:br>
                  <a:rPr lang="th-TH" sz="3000" b="1">
                    <a:solidFill>
                      <a:srgbClr val="795127"/>
                    </a:solidFill>
                    <a:latin typeface="DB Helvethaica X 55 Regular" panose="02000506090000020004" pitchFamily="2" charset="-34"/>
                    <a:ea typeface="Calibri" panose="020F0502020204030204" pitchFamily="34" charset="0"/>
                    <a:cs typeface="DB Helvethaica X 55 Regular" panose="02000506090000020004" pitchFamily="2" charset="-34"/>
                  </a:rPr>
                </a:br>
                <a:r>
                  <a:rPr lang="th-TH" sz="3000" b="1">
                    <a:solidFill>
                      <a:srgbClr val="795127"/>
                    </a:solidFill>
                    <a:latin typeface="DB Helvethaica X 55 Regular" panose="02000506090000020004" pitchFamily="2" charset="-34"/>
                    <a:ea typeface="Calibri" panose="020F0502020204030204" pitchFamily="34" charset="0"/>
                    <a:cs typeface="DB Helvethaica X 55 Regular" panose="02000506090000020004" pitchFamily="2" charset="-34"/>
                  </a:rPr>
                  <a:t>ที่ร้าน</a:t>
                </a:r>
                <a:r>
                  <a:rPr lang="th-TH" sz="3000" b="1" err="1">
                    <a:solidFill>
                      <a:srgbClr val="795127"/>
                    </a:solidFill>
                    <a:latin typeface="DB Helvethaica X 55 Regular" panose="02000506090000020004" pitchFamily="2" charset="-34"/>
                    <a:ea typeface="Calibri" panose="020F0502020204030204" pitchFamily="34" charset="0"/>
                    <a:cs typeface="DB Helvethaica X 55 Regular" panose="02000506090000020004" pitchFamily="2" charset="-34"/>
                  </a:rPr>
                  <a:t>ชิล</a:t>
                </a:r>
                <a:r>
                  <a:rPr lang="th-TH" sz="3000" b="1">
                    <a:solidFill>
                      <a:srgbClr val="795127"/>
                    </a:solidFill>
                    <a:latin typeface="DB Helvethaica X 55 Regular" panose="02000506090000020004" pitchFamily="2" charset="-34"/>
                    <a:ea typeface="Calibri" panose="020F0502020204030204" pitchFamily="34" charset="0"/>
                    <a:cs typeface="DB Helvethaica X 55 Regular" panose="02000506090000020004" pitchFamily="2" charset="-34"/>
                  </a:rPr>
                  <a:t> ๆ จ่ายเงิน 1</a:t>
                </a:r>
                <a:r>
                  <a:rPr lang="en-US" sz="3000" b="1">
                    <a:solidFill>
                      <a:srgbClr val="795127"/>
                    </a:solidFill>
                    <a:latin typeface="DB Helvethaica X 55 Regular" panose="02000506090000020004" pitchFamily="2" charset="-34"/>
                    <a:ea typeface="Calibri" panose="020F0502020204030204" pitchFamily="34" charset="0"/>
                    <a:cs typeface="DB Helvethaica X 55 Regular" panose="02000506090000020004" pitchFamily="2" charset="-34"/>
                  </a:rPr>
                  <a:t>,00</a:t>
                </a:r>
                <a:r>
                  <a:rPr lang="th-TH" sz="3000" b="1">
                    <a:solidFill>
                      <a:srgbClr val="795127"/>
                    </a:solidFill>
                    <a:latin typeface="DB Helvethaica X 55 Regular" panose="02000506090000020004" pitchFamily="2" charset="-34"/>
                    <a:ea typeface="Calibri" panose="020F0502020204030204" pitchFamily="34" charset="0"/>
                    <a:cs typeface="DB Helvethaica X 55 Regular" panose="02000506090000020004" pitchFamily="2" charset="-34"/>
                  </a:rPr>
                  <a:t>0 บาท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067907" y="294272"/>
              <a:ext cx="191766" cy="64633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endParaRPr lang="en-US" sz="27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C9BB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risten ITC" panose="03050502040202030202" pitchFamily="66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93" y="925806"/>
            <a:ext cx="1926082" cy="81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22</a:t>
            </a:fld>
            <a:endParaRPr lang="th-TH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89267"/>
              </p:ext>
            </p:extLst>
          </p:nvPr>
        </p:nvGraphicFramePr>
        <p:xfrm>
          <a:off x="1568052" y="3512208"/>
          <a:ext cx="5858057" cy="109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640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1997194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622017793"/>
                    </a:ext>
                  </a:extLst>
                </a:gridCol>
              </a:tblGrid>
              <a:tr h="427694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รายการรายจ่าย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รายจ่ายจำเป็น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รายจ่ายไม่จำเป็น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375557">
                <a:tc>
                  <a:txBody>
                    <a:bodyPr/>
                    <a:lstStyle/>
                    <a:p>
                      <a:r>
                        <a:rPr lang="th-TH" sz="20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ค่าเครื่องดื่ม</a:t>
                      </a:r>
                      <a:r>
                        <a:rPr lang="en-US" sz="20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/</a:t>
                      </a:r>
                      <a:r>
                        <a:rPr lang="th-TH" sz="2000" baseline="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ขนม</a:t>
                      </a:r>
                      <a:endParaRPr lang="th-TH" sz="20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</a:t>
                      </a:r>
                      <a:r>
                        <a:rPr lang="en-US" sz="20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</a:t>
                      </a:r>
                      <a:r>
                        <a:rPr lang="th-TH" sz="20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  <a:r>
                        <a:rPr lang="th-TH" sz="2000" baseline="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</a:t>
                      </a:r>
                      <a:r>
                        <a:rPr lang="en-US" sz="2000" baseline="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1,000</a:t>
                      </a:r>
                      <a:endParaRPr lang="th-TH" sz="20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endParaRPr lang="th-TH" sz="16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904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78092" y="3071704"/>
            <a:ext cx="291441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บันทึกรายจ่าย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10287" y="367394"/>
            <a:ext cx="5288939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4286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4286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4286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4286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4286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38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0379" y="4675388"/>
            <a:ext cx="467543" cy="348405"/>
          </a:xfrm>
        </p:spPr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>
                <a:solidFill>
                  <a:prstClr val="black"/>
                </a:solidFill>
              </a:rPr>
              <a:pPr defTabSz="914378">
                <a:defRPr/>
              </a:pPr>
              <a:t>23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EEF6F8-9CA6-40D3-AC70-012C173E97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118" y="663917"/>
            <a:ext cx="3588416" cy="42104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8DF440-D002-47FF-A235-D3CDACD51B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484" y="3535313"/>
            <a:ext cx="3585050" cy="125935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EA94C1-1316-4A50-B341-C93801BC05A5}"/>
              </a:ext>
            </a:extLst>
          </p:cNvPr>
          <p:cNvGraphicFramePr>
            <a:graphicFrameLocks noGrp="1"/>
          </p:cNvGraphicFramePr>
          <p:nvPr/>
        </p:nvGraphicFramePr>
        <p:xfrm>
          <a:off x="4375232" y="2320972"/>
          <a:ext cx="4345544" cy="239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th-TH" sz="21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วันที่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</a:t>
                      </a:r>
                    </a:p>
                    <a:p>
                      <a:pPr algn="ctr"/>
                      <a:r>
                        <a:rPr lang="th-TH" sz="21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จำเป็น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</a:t>
                      </a:r>
                    </a:p>
                    <a:p>
                      <a:pPr algn="ctr"/>
                      <a:r>
                        <a:rPr lang="th-TH" sz="21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ไม่จำเป็น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 rowSpan="4">
                  <a:txBody>
                    <a:bodyPr/>
                    <a:lstStyle/>
                    <a:p>
                      <a:pPr algn="ctr"/>
                      <a:r>
                        <a:rPr lang="th-TH" sz="21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ซื้อสลากกินแบ่งรัฐบาล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100" b="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1,000</a:t>
                      </a:r>
                      <a:endParaRPr lang="th-TH" sz="2100" b="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pPr algn="ctr"/>
                      <a:endParaRPr lang="th-TH" sz="2000">
                        <a:solidFill>
                          <a:srgbClr val="002060"/>
                        </a:solidFill>
                        <a:latin typeface="TH Mali Grade 6" panose="02000506000000020004" pitchFamily="2" charset="-34"/>
                        <a:cs typeface="TH Mali Grade 6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ผ่อนหนี้บัตรเครดิต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2100" b="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100" b="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pPr algn="ctr"/>
                      <a:endParaRPr lang="th-TH" sz="2000">
                        <a:solidFill>
                          <a:srgbClr val="002060"/>
                        </a:solidFill>
                        <a:latin typeface="TH Mali Grade 6" panose="02000506000000020004" pitchFamily="2" charset="-34"/>
                        <a:cs typeface="TH Mali Grade 6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จ่ายค่าน้ำค่าไฟ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1,200</a:t>
                      </a:r>
                      <a:endParaRPr lang="th-TH" sz="2100" b="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100" b="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63">
                <a:tc vMerge="1">
                  <a:txBody>
                    <a:bodyPr/>
                    <a:lstStyle/>
                    <a:p>
                      <a:pPr algn="ctr"/>
                      <a:endParaRPr lang="th-TH" sz="2000">
                        <a:solidFill>
                          <a:srgbClr val="002060"/>
                        </a:solidFill>
                        <a:latin typeface="TH Mali Grade 6" panose="02000506000000020004" pitchFamily="2" charset="-34"/>
                        <a:cs typeface="TH Mali Grade 6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ค่าสังสรรค์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100" b="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1,0</a:t>
                      </a:r>
                      <a:r>
                        <a:rPr lang="th-TH" sz="2100" b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D6D1AD6-E271-4617-9083-887491F3A66F}"/>
              </a:ext>
            </a:extLst>
          </p:cNvPr>
          <p:cNvSpPr/>
          <p:nvPr/>
        </p:nvSpPr>
        <p:spPr>
          <a:xfrm>
            <a:off x="7781131" y="2271321"/>
            <a:ext cx="939248" cy="2498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5B07B7-03EF-4C59-91FB-1A29B6D6EBCF}"/>
              </a:ext>
            </a:extLst>
          </p:cNvPr>
          <p:cNvSpPr/>
          <p:nvPr/>
        </p:nvSpPr>
        <p:spPr>
          <a:xfrm>
            <a:off x="2051720" y="119758"/>
            <a:ext cx="523733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th-TH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สะกดรอยเงิน....ด้วยการจดบันทึกรายรับ</a:t>
            </a:r>
            <a:r>
              <a:rPr lang="en-US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-</a:t>
            </a:r>
            <a:r>
              <a:rPr lang="th-TH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BB02E0-0FEE-4823-9CE9-734E40643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57" y="913160"/>
            <a:ext cx="2261248" cy="13461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969F3-2097-43E3-950B-F948E5783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79" y="646137"/>
            <a:ext cx="2173155" cy="15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37100"/>
            <a:ext cx="9144000" cy="2940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3" name="ลูกศรขวา 22"/>
          <p:cNvSpPr/>
          <p:nvPr/>
        </p:nvSpPr>
        <p:spPr>
          <a:xfrm>
            <a:off x="2688336" y="2361693"/>
            <a:ext cx="342900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5" name="Rectangle 18"/>
          <p:cNvSpPr/>
          <p:nvPr/>
        </p:nvSpPr>
        <p:spPr>
          <a:xfrm>
            <a:off x="3233622" y="2018793"/>
            <a:ext cx="1295108" cy="10287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r>
              <a:rPr lang="en-US" sz="270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8</a:t>
            </a:r>
            <a:r>
              <a:rPr lang="th-TH" sz="270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</a:t>
            </a:r>
            <a:endParaRPr lang="en-GB" sz="27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6" name="คูณ 25"/>
          <p:cNvSpPr/>
          <p:nvPr/>
        </p:nvSpPr>
        <p:spPr>
          <a:xfrm>
            <a:off x="4692926" y="2232890"/>
            <a:ext cx="685800" cy="54864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7" name="Rectangle 18"/>
          <p:cNvSpPr/>
          <p:nvPr/>
        </p:nvSpPr>
        <p:spPr>
          <a:xfrm>
            <a:off x="5428176" y="2018793"/>
            <a:ext cx="1145047" cy="10287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r>
              <a:rPr lang="th-TH" sz="27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365</a:t>
            </a:r>
            <a:endParaRPr lang="en-GB" sz="27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8" name="เท่ากับ 27"/>
          <p:cNvSpPr/>
          <p:nvPr/>
        </p:nvSpPr>
        <p:spPr>
          <a:xfrm>
            <a:off x="6623399" y="2254028"/>
            <a:ext cx="685800" cy="54864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9" name="Rectangle 18"/>
          <p:cNvSpPr/>
          <p:nvPr/>
        </p:nvSpPr>
        <p:spPr>
          <a:xfrm>
            <a:off x="7435570" y="2018793"/>
            <a:ext cx="1226122" cy="1028700"/>
          </a:xfrm>
          <a:prstGeom prst="roundRect">
            <a:avLst/>
          </a:prstGeom>
          <a:solidFill>
            <a:schemeClr val="bg1"/>
          </a:solidFill>
          <a:ln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r>
              <a:rPr lang="en-US" sz="33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29,20</a:t>
            </a:r>
            <a:r>
              <a:rPr lang="th-TH" sz="33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</a:t>
            </a:r>
            <a:endParaRPr lang="en-GB" sz="2470" dirty="0">
              <a:solidFill>
                <a:srgbClr val="FF00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4376" y="1594631"/>
            <a:ext cx="1632178" cy="47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6056">
              <a:defRPr/>
            </a:pPr>
            <a:r>
              <a:rPr lang="th-TH" sz="2470" b="1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ซื้อครั้งละเท่าไหร่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9477" y="1611134"/>
            <a:ext cx="1420582" cy="47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6056">
              <a:defRPr/>
            </a:pPr>
            <a:r>
              <a:rPr lang="th-TH" sz="2470" b="1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ซื้อบ่อยแค่ไหน</a:t>
            </a: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590" y="2704593"/>
            <a:ext cx="766663" cy="685800"/>
          </a:xfrm>
          <a:prstGeom prst="rect">
            <a:avLst/>
          </a:prstGeom>
        </p:spPr>
      </p:pic>
      <p:pic>
        <p:nvPicPr>
          <p:cNvPr id="3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8" y="2861772"/>
            <a:ext cx="575111" cy="371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72" y="2848271"/>
            <a:ext cx="632601" cy="62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1856" y="4259142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76056">
              <a:defRPr/>
            </a:pPr>
            <a:r>
              <a:rPr lang="th-TH" sz="24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เอาเงินจำนวนนี้ไปทำอะไรได้บ้าง</a:t>
            </a:r>
          </a:p>
        </p:txBody>
      </p:sp>
      <p:sp>
        <p:nvSpPr>
          <p:cNvPr id="21" name="Rectangle 18"/>
          <p:cNvSpPr/>
          <p:nvPr/>
        </p:nvSpPr>
        <p:spPr>
          <a:xfrm>
            <a:off x="4572001" y="4205908"/>
            <a:ext cx="3234446" cy="518422"/>
          </a:xfrm>
          <a:prstGeom prst="roundRect">
            <a:avLst/>
          </a:prstGeom>
          <a:solidFill>
            <a:srgbClr val="FF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r>
              <a:rPr lang="th-TH" sz="21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ซื้อกองทุนรวม / ซื้อทอง</a:t>
            </a:r>
            <a:r>
              <a:rPr lang="en-US" sz="21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/</a:t>
            </a:r>
            <a:r>
              <a:rPr lang="th-TH" sz="21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ชำระหนี้</a:t>
            </a:r>
            <a:endParaRPr lang="th-TH" sz="2100" b="1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1732" y="4672419"/>
            <a:ext cx="496889" cy="319802"/>
          </a:xfrm>
        </p:spPr>
        <p:txBody>
          <a:bodyPr/>
          <a:lstStyle/>
          <a:p>
            <a:pPr defTabSz="685800">
              <a:defRPr/>
            </a:pPr>
            <a:fld id="{EFDF1642-36F5-4944-A90B-128936D0950B}" type="slidenum">
              <a:rPr lang="th-TH" sz="120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pPr defTabSz="685800">
                <a:defRPr/>
              </a:pPr>
              <a:t>24</a:t>
            </a:fld>
            <a:endParaRPr lang="th-TH" sz="120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2" name="ลูกศรขวา 22"/>
          <p:cNvSpPr/>
          <p:nvPr/>
        </p:nvSpPr>
        <p:spPr>
          <a:xfrm>
            <a:off x="4103598" y="4285505"/>
            <a:ext cx="342900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>
              <a:defRPr/>
            </a:pPr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13" y="1574656"/>
            <a:ext cx="1445046" cy="1894616"/>
          </a:xfrm>
          <a:prstGeom prst="rect">
            <a:avLst/>
          </a:prstGeom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E261E522-F3B8-4CBA-AD49-E5CA11F62BC0}"/>
              </a:ext>
            </a:extLst>
          </p:cNvPr>
          <p:cNvSpPr txBox="1">
            <a:spLocks/>
          </p:cNvSpPr>
          <p:nvPr/>
        </p:nvSpPr>
        <p:spPr>
          <a:xfrm>
            <a:off x="2708" y="515560"/>
            <a:ext cx="9148512" cy="53577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3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ctr"/>
            <a:r>
              <a:rPr lang="th-TH" sz="3300" b="1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คิดบ้างไหม เงินหายไปเท่าไหร่ ?</a:t>
            </a:r>
          </a:p>
        </p:txBody>
      </p:sp>
    </p:spTree>
    <p:extLst>
      <p:ext uri="{BB962C8B-B14F-4D97-AF65-F5344CB8AC3E}">
        <p14:creationId xmlns:p14="http://schemas.microsoft.com/office/powerpoint/2010/main" val="15343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/>
      <p:bldP spid="31" grpId="0"/>
      <p:bldP spid="5" grpId="0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04829" y="2332009"/>
            <a:ext cx="4517975" cy="1285821"/>
            <a:chOff x="1683945" y="3716426"/>
            <a:chExt cx="7181249" cy="1714428"/>
          </a:xfrm>
        </p:grpSpPr>
        <p:sp>
          <p:nvSpPr>
            <p:cNvPr id="19" name="Rounded Rectangle 18"/>
            <p:cNvSpPr/>
            <p:nvPr/>
          </p:nvSpPr>
          <p:spPr>
            <a:xfrm>
              <a:off x="1683945" y="3716426"/>
              <a:ext cx="7181249" cy="1714428"/>
            </a:xfrm>
            <a:prstGeom prst="roundRect">
              <a:avLst>
                <a:gd name="adj" fmla="val 12989"/>
              </a:avLst>
            </a:prstGeom>
            <a:solidFill>
              <a:schemeClr val="bg1"/>
            </a:solidFill>
            <a:ln w="38100">
              <a:solidFill>
                <a:srgbClr val="F2F3A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56">
                <a:defRPr/>
              </a:pPr>
              <a:endParaRPr lang="th-TH" sz="1800">
                <a:solidFill>
                  <a:prstClr val="white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724380" y="4454681"/>
              <a:ext cx="1083388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6056">
                <a:defRPr/>
              </a:pPr>
              <a:r>
                <a:rPr lang="en-US" sz="3600" b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2%</a:t>
              </a:r>
              <a:endParaRPr lang="th-TH" sz="3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815397" y="3864741"/>
              <a:ext cx="1279132" cy="1431456"/>
              <a:chOff x="1198202" y="3829353"/>
              <a:chExt cx="1279132" cy="143145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309548" y="3829353"/>
                <a:ext cx="1144388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5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1198202" y="4356343"/>
                <a:ext cx="1279132" cy="904466"/>
                <a:chOff x="1198202" y="4356343"/>
                <a:chExt cx="1279132" cy="904466"/>
              </a:xfrm>
            </p:grpSpPr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8202" y="4356343"/>
                  <a:ext cx="1279132" cy="904466"/>
                </a:xfrm>
                <a:prstGeom prst="rect">
                  <a:avLst/>
                </a:prstGeom>
              </p:spPr>
            </p:pic>
            <p:sp>
              <p:nvSpPr>
                <p:cNvPr id="104" name="TextBox 103"/>
                <p:cNvSpPr txBox="1"/>
                <p:nvPr/>
              </p:nvSpPr>
              <p:spPr>
                <a:xfrm>
                  <a:off x="1256431" y="4562123"/>
                  <a:ext cx="1220903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152,874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105" name="Group 104"/>
            <p:cNvGrpSpPr/>
            <p:nvPr/>
          </p:nvGrpSpPr>
          <p:grpSpPr>
            <a:xfrm>
              <a:off x="4291049" y="3855606"/>
              <a:ext cx="1361546" cy="1452476"/>
              <a:chOff x="1165562" y="3797823"/>
              <a:chExt cx="1361546" cy="1452476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284490" y="3797823"/>
                <a:ext cx="1144388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10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1165562" y="4345833"/>
                <a:ext cx="1361546" cy="904466"/>
                <a:chOff x="1165562" y="4345833"/>
                <a:chExt cx="1361546" cy="904466"/>
              </a:xfrm>
            </p:grpSpPr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5562" y="4345833"/>
                  <a:ext cx="1328908" cy="904466"/>
                </a:xfrm>
                <a:prstGeom prst="rect">
                  <a:avLst/>
                </a:prstGeom>
              </p:spPr>
            </p:pic>
            <p:sp>
              <p:nvSpPr>
                <p:cNvPr id="109" name="TextBox 108"/>
                <p:cNvSpPr txBox="1"/>
                <p:nvPr/>
              </p:nvSpPr>
              <p:spPr>
                <a:xfrm>
                  <a:off x="1238736" y="4544926"/>
                  <a:ext cx="128837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321,659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110" name="Group 109"/>
            <p:cNvGrpSpPr/>
            <p:nvPr/>
          </p:nvGrpSpPr>
          <p:grpSpPr>
            <a:xfrm>
              <a:off x="5775941" y="3866116"/>
              <a:ext cx="1355493" cy="1441966"/>
              <a:chOff x="1154115" y="3808333"/>
              <a:chExt cx="1355493" cy="1441966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1309547" y="3808333"/>
                <a:ext cx="1144389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20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154115" y="4345833"/>
                <a:ext cx="1355493" cy="904466"/>
                <a:chOff x="1154115" y="4345833"/>
                <a:chExt cx="1355493" cy="904466"/>
              </a:xfrm>
            </p:grpSpPr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4115" y="4345833"/>
                  <a:ext cx="1288374" cy="904466"/>
                </a:xfrm>
                <a:prstGeom prst="rect">
                  <a:avLst/>
                </a:prstGeom>
              </p:spPr>
            </p:pic>
            <p:sp>
              <p:nvSpPr>
                <p:cNvPr id="114" name="TextBox 113"/>
                <p:cNvSpPr txBox="1"/>
                <p:nvPr/>
              </p:nvSpPr>
              <p:spPr>
                <a:xfrm>
                  <a:off x="1238734" y="4544926"/>
                  <a:ext cx="127087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713,760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115" name="Group 114"/>
            <p:cNvGrpSpPr/>
            <p:nvPr/>
          </p:nvGrpSpPr>
          <p:grpSpPr>
            <a:xfrm>
              <a:off x="7250580" y="3864741"/>
              <a:ext cx="1495469" cy="1420946"/>
              <a:chOff x="1115021" y="3829353"/>
              <a:chExt cx="1495469" cy="1420946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1309548" y="3829353"/>
                <a:ext cx="1144389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30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1115021" y="4345833"/>
                <a:ext cx="1495469" cy="904466"/>
                <a:chOff x="1115021" y="4345833"/>
                <a:chExt cx="1495469" cy="904466"/>
              </a:xfrm>
            </p:grpSpPr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0122" y="4345833"/>
                  <a:ext cx="1420088" cy="904466"/>
                </a:xfrm>
                <a:prstGeom prst="rect">
                  <a:avLst/>
                </a:prstGeom>
              </p:spPr>
            </p:pic>
            <p:sp>
              <p:nvSpPr>
                <p:cNvPr id="119" name="TextBox 118"/>
                <p:cNvSpPr txBox="1"/>
                <p:nvPr/>
              </p:nvSpPr>
              <p:spPr>
                <a:xfrm>
                  <a:off x="1115021" y="4570416"/>
                  <a:ext cx="149546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1,191,728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</p:grpSp>
      <p:grpSp>
        <p:nvGrpSpPr>
          <p:cNvPr id="13" name="Group 12"/>
          <p:cNvGrpSpPr/>
          <p:nvPr/>
        </p:nvGrpSpPr>
        <p:grpSpPr>
          <a:xfrm>
            <a:off x="2080919" y="1296403"/>
            <a:ext cx="3606860" cy="799537"/>
            <a:chOff x="3000059" y="1903373"/>
            <a:chExt cx="3715716" cy="1066049"/>
          </a:xfrm>
        </p:grpSpPr>
        <p:sp>
          <p:nvSpPr>
            <p:cNvPr id="121" name="Rectangle 120"/>
            <p:cNvSpPr/>
            <p:nvPr/>
          </p:nvSpPr>
          <p:spPr>
            <a:xfrm>
              <a:off x="3000059" y="2445090"/>
              <a:ext cx="3470721" cy="524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576056">
                <a:lnSpc>
                  <a:spcPts val="2100"/>
                </a:lnSpc>
                <a:tabLst>
                  <a:tab pos="733440" algn="l"/>
                  <a:tab pos="1275185" algn="l"/>
                </a:tabLst>
                <a:defRPr/>
              </a:pP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เดือนละ</a:t>
              </a:r>
              <a:r>
                <a:rPr lang="en-US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</a:t>
              </a:r>
              <a:r>
                <a:rPr lang="en-US" sz="150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(80 x 30 </a:t>
              </a:r>
              <a:r>
                <a:rPr lang="th-TH" sz="150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วัน</a:t>
              </a:r>
              <a:r>
                <a:rPr lang="en-US" sz="150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)	        </a:t>
              </a:r>
              <a:r>
                <a:rPr lang="en-US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2,400 </a:t>
              </a: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  บาท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00059" y="1903373"/>
              <a:ext cx="3715716" cy="524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576056">
                <a:lnSpc>
                  <a:spcPts val="2100"/>
                </a:lnSpc>
                <a:tabLst>
                  <a:tab pos="733440" algn="l"/>
                  <a:tab pos="1275185" algn="l"/>
                </a:tabLst>
                <a:defRPr/>
              </a:pP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วันละ		</a:t>
              </a:r>
              <a:r>
                <a:rPr lang="en-US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              8</a:t>
              </a: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0       บาท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0455" y="2692921"/>
            <a:ext cx="1768576" cy="2140872"/>
            <a:chOff x="6450158" y="2651301"/>
            <a:chExt cx="2520000" cy="31216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158" y="3252933"/>
              <a:ext cx="2520000" cy="2520000"/>
            </a:xfrm>
            <a:prstGeom prst="rect">
              <a:avLst/>
            </a:prstGeom>
          </p:spPr>
        </p:pic>
        <p:sp>
          <p:nvSpPr>
            <p:cNvPr id="126" name="Rounded Rectangle 125"/>
            <p:cNvSpPr/>
            <p:nvPr/>
          </p:nvSpPr>
          <p:spPr>
            <a:xfrm>
              <a:off x="6684157" y="2651301"/>
              <a:ext cx="2052000" cy="72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56">
                <a:defRPr/>
              </a:pPr>
              <a:r>
                <a:rPr lang="th-TH" sz="1800" b="1">
                  <a:solidFill>
                    <a:srgbClr val="2B7043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โปรแกรม</a:t>
              </a:r>
            </a:p>
            <a:p>
              <a:pPr algn="ctr" defTabSz="576056">
                <a:defRPr/>
              </a:pPr>
              <a:r>
                <a:rPr lang="th-TH" sz="1800" b="1">
                  <a:solidFill>
                    <a:srgbClr val="2B7043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คำนวณเงินออม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271367" y="996335"/>
            <a:ext cx="14061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76056">
              <a:defRPr/>
            </a:pPr>
            <a:r>
              <a:rPr lang="th-TH" sz="3000" b="1">
                <a:solidFill>
                  <a:srgbClr val="795127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ออม</a:t>
            </a:r>
            <a:r>
              <a:rPr lang="th-TH" sz="30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เร็ว</a:t>
            </a:r>
          </a:p>
          <a:p>
            <a:pPr algn="r" defTabSz="576056">
              <a:defRPr/>
            </a:pPr>
            <a:r>
              <a:rPr lang="th-TH" sz="3000" b="1">
                <a:solidFill>
                  <a:srgbClr val="795127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ออม</a:t>
            </a:r>
            <a:r>
              <a:rPr lang="th-TH" sz="30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นาน</a:t>
            </a:r>
          </a:p>
          <a:p>
            <a:pPr algn="r" defTabSz="576056">
              <a:defRPr/>
            </a:pPr>
            <a:r>
              <a:rPr lang="th-TH" sz="3000" b="1">
                <a:solidFill>
                  <a:srgbClr val="795127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ออม</a:t>
            </a:r>
            <a:r>
              <a:rPr lang="th-TH" sz="30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ได้เยอะ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4835790"/>
            <a:ext cx="2057400" cy="273844"/>
          </a:xfrm>
        </p:spPr>
        <p:txBody>
          <a:bodyPr/>
          <a:lstStyle/>
          <a:p>
            <a:pPr defTabSz="685800">
              <a:defRPr/>
            </a:pPr>
            <a:fld id="{EFDF1642-36F5-4944-A90B-128936D0950B}" type="slidenum">
              <a:rPr lang="th-TH" sz="120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pPr defTabSz="685800">
                <a:defRPr/>
              </a:pPr>
              <a:t>25</a:t>
            </a:fld>
            <a:endParaRPr lang="th-TH" sz="120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3" y="2120115"/>
            <a:ext cx="1029516" cy="271367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552" y="1056114"/>
            <a:ext cx="901874" cy="1182457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904829" y="3663280"/>
            <a:ext cx="4517975" cy="1285820"/>
            <a:chOff x="1683945" y="3716426"/>
            <a:chExt cx="7181249" cy="1714428"/>
          </a:xfrm>
        </p:grpSpPr>
        <p:sp>
          <p:nvSpPr>
            <p:cNvPr id="74" name="Rounded Rectangle 73"/>
            <p:cNvSpPr/>
            <p:nvPr/>
          </p:nvSpPr>
          <p:spPr>
            <a:xfrm>
              <a:off x="1683945" y="3716426"/>
              <a:ext cx="7181249" cy="1714428"/>
            </a:xfrm>
            <a:prstGeom prst="roundRect">
              <a:avLst>
                <a:gd name="adj" fmla="val 12989"/>
              </a:avLst>
            </a:prstGeom>
            <a:solidFill>
              <a:schemeClr val="bg1"/>
            </a:solidFill>
            <a:ln w="38100">
              <a:solidFill>
                <a:srgbClr val="F2F3A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56">
                <a:defRPr/>
              </a:pPr>
              <a:endParaRPr lang="th-TH" sz="1800">
                <a:solidFill>
                  <a:prstClr val="white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724380" y="4454681"/>
              <a:ext cx="1083388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6056">
                <a:defRPr/>
              </a:pPr>
              <a:r>
                <a:rPr lang="en-US" sz="3600" b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5%</a:t>
              </a:r>
              <a:endParaRPr lang="th-TH" sz="3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815397" y="3864741"/>
              <a:ext cx="1337361" cy="1431456"/>
              <a:chOff x="1198202" y="3829353"/>
              <a:chExt cx="1337361" cy="1431456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1309548" y="3829353"/>
                <a:ext cx="1144388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5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1198202" y="4356343"/>
                <a:ext cx="1337361" cy="904466"/>
                <a:chOff x="1198202" y="4356343"/>
                <a:chExt cx="1337361" cy="904466"/>
              </a:xfrm>
            </p:grpSpPr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8202" y="4356343"/>
                  <a:ext cx="1279132" cy="904466"/>
                </a:xfrm>
                <a:prstGeom prst="rect">
                  <a:avLst/>
                </a:prstGeom>
              </p:spPr>
            </p:pic>
            <p:sp>
              <p:nvSpPr>
                <p:cNvPr id="96" name="TextBox 95"/>
                <p:cNvSpPr txBox="1"/>
                <p:nvPr/>
              </p:nvSpPr>
              <p:spPr>
                <a:xfrm>
                  <a:off x="1256431" y="4562123"/>
                  <a:ext cx="127913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167,096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4291049" y="3855606"/>
              <a:ext cx="1328908" cy="1452476"/>
              <a:chOff x="1165562" y="3797823"/>
              <a:chExt cx="1328908" cy="145247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284490" y="3797823"/>
                <a:ext cx="1144388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10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165562" y="4345833"/>
                <a:ext cx="1328908" cy="904466"/>
                <a:chOff x="1165562" y="4345833"/>
                <a:chExt cx="1328908" cy="904466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5562" y="4345833"/>
                  <a:ext cx="1328908" cy="904466"/>
                </a:xfrm>
                <a:prstGeom prst="rect">
                  <a:avLst/>
                </a:prstGeom>
              </p:spPr>
            </p:pic>
            <p:sp>
              <p:nvSpPr>
                <p:cNvPr id="92" name="TextBox 91"/>
                <p:cNvSpPr txBox="1"/>
                <p:nvPr/>
              </p:nvSpPr>
              <p:spPr>
                <a:xfrm>
                  <a:off x="1238735" y="4544926"/>
                  <a:ext cx="125573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380,355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5739976" y="3866116"/>
              <a:ext cx="1359736" cy="1441966"/>
              <a:chOff x="1118150" y="3808333"/>
              <a:chExt cx="1359736" cy="1441966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309549" y="3808333"/>
                <a:ext cx="1144388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20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1118150" y="4345833"/>
                <a:ext cx="1359736" cy="904466"/>
                <a:chOff x="1118150" y="4345833"/>
                <a:chExt cx="1359736" cy="904466"/>
              </a:xfrm>
            </p:grpSpPr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4115" y="4345833"/>
                  <a:ext cx="1288374" cy="904466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118150" y="4548020"/>
                  <a:ext cx="135973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999,915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7250580" y="3864741"/>
              <a:ext cx="1495469" cy="1420946"/>
              <a:chOff x="1115021" y="3829353"/>
              <a:chExt cx="1495469" cy="142094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1309548" y="3829353"/>
                <a:ext cx="1144389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30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115021" y="4345833"/>
                <a:ext cx="1495469" cy="904466"/>
                <a:chOff x="1115021" y="4345833"/>
                <a:chExt cx="1495469" cy="904466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0122" y="4345833"/>
                  <a:ext cx="1420088" cy="904466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1115021" y="4570416"/>
                  <a:ext cx="149546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2,009,111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318044B-95D7-412A-89F1-693C9FCB008B}"/>
              </a:ext>
            </a:extLst>
          </p:cNvPr>
          <p:cNvSpPr/>
          <p:nvPr/>
        </p:nvSpPr>
        <p:spPr>
          <a:xfrm>
            <a:off x="904829" y="428928"/>
            <a:ext cx="7536029" cy="50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76056"/>
            <a:r>
              <a:rPr lang="th-TH" sz="30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เปลี่ยนเป็น ออมก่อนใช้จ่าย เปลี่ยน </a:t>
            </a:r>
            <a:r>
              <a:rPr lang="th-TH" sz="3000" b="1">
                <a:solidFill>
                  <a:srgbClr val="C0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เงินหาย </a:t>
            </a:r>
            <a:r>
              <a:rPr lang="th-TH" sz="30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ให้กลายเป็น </a:t>
            </a:r>
            <a:r>
              <a:rPr lang="th-TH" sz="3000" b="1"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เงินออม </a:t>
            </a:r>
            <a:r>
              <a:rPr lang="th-TH" sz="30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เพิ่ม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FBCFE4-9316-4A0A-AED7-1A9F4B2AFF35}"/>
              </a:ext>
            </a:extLst>
          </p:cNvPr>
          <p:cNvSpPr txBox="1"/>
          <p:nvPr/>
        </p:nvSpPr>
        <p:spPr>
          <a:xfrm>
            <a:off x="5546442" y="4858949"/>
            <a:ext cx="3179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หมายเหตุ</a:t>
            </a:r>
            <a:r>
              <a:rPr lang="en-US" sz="1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1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คำนวณผลตอบแทนแบบทบต้นต่อปี และยังไม่รวมอัตราเงินเฟ้อ</a:t>
            </a:r>
          </a:p>
        </p:txBody>
      </p:sp>
    </p:spTree>
    <p:extLst>
      <p:ext uri="{BB962C8B-B14F-4D97-AF65-F5344CB8AC3E}">
        <p14:creationId xmlns:p14="http://schemas.microsoft.com/office/powerpoint/2010/main" val="5238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100">
                <a:solidFill>
                  <a:prstClr val="black"/>
                </a:solidFill>
              </a:rPr>
              <a:pPr defTabSz="914378">
                <a:defRPr/>
              </a:pPr>
              <a:t>26</a:t>
            </a:fld>
            <a:endParaRPr lang="th-TH" sz="1100" dirty="0">
              <a:solidFill>
                <a:prstClr val="black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6FB3FFD-FB36-4CF5-8E52-D5C7498E5002}"/>
              </a:ext>
            </a:extLst>
          </p:cNvPr>
          <p:cNvSpPr txBox="1">
            <a:spLocks/>
          </p:cNvSpPr>
          <p:nvPr/>
        </p:nvSpPr>
        <p:spPr>
          <a:xfrm>
            <a:off x="-4512" y="718566"/>
            <a:ext cx="9148512" cy="53577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3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ctr"/>
            <a:r>
              <a:rPr lang="th-TH" sz="3300" b="1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คิดบ้างไหม เงินหายไปเท่าไหร่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3275E-023D-4919-9D1C-786593159C31}"/>
              </a:ext>
            </a:extLst>
          </p:cNvPr>
          <p:cNvSpPr/>
          <p:nvPr/>
        </p:nvSpPr>
        <p:spPr>
          <a:xfrm>
            <a:off x="0" y="1221704"/>
            <a:ext cx="9144000" cy="2940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4" name="ลูกศรขวา 22">
            <a:extLst>
              <a:ext uri="{FF2B5EF4-FFF2-40B4-BE49-F238E27FC236}">
                <a16:creationId xmlns:a16="http://schemas.microsoft.com/office/drawing/2014/main" id="{47B7D448-2BAE-4FD5-9B7F-A17F0A5D01A2}"/>
              </a:ext>
            </a:extLst>
          </p:cNvPr>
          <p:cNvSpPr/>
          <p:nvPr/>
        </p:nvSpPr>
        <p:spPr>
          <a:xfrm>
            <a:off x="2621661" y="2546297"/>
            <a:ext cx="342900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/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3338A67-D0D7-45DE-9CF8-727AA587BDB2}"/>
              </a:ext>
            </a:extLst>
          </p:cNvPr>
          <p:cNvSpPr/>
          <p:nvPr/>
        </p:nvSpPr>
        <p:spPr>
          <a:xfrm>
            <a:off x="3233622" y="2203397"/>
            <a:ext cx="1295108" cy="10287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/>
            <a:r>
              <a:rPr lang="en-US" sz="300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1,000</a:t>
            </a:r>
            <a:endParaRPr lang="en-GB" sz="30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3" name="คูณ 25">
            <a:extLst>
              <a:ext uri="{FF2B5EF4-FFF2-40B4-BE49-F238E27FC236}">
                <a16:creationId xmlns:a16="http://schemas.microsoft.com/office/drawing/2014/main" id="{E8E4230D-9F55-48BE-831B-CD1245DEF670}"/>
              </a:ext>
            </a:extLst>
          </p:cNvPr>
          <p:cNvSpPr/>
          <p:nvPr/>
        </p:nvSpPr>
        <p:spPr>
          <a:xfrm>
            <a:off x="4692926" y="2417494"/>
            <a:ext cx="685800" cy="54864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/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44BF9145-5A69-4DB4-8EEC-A7D7C484280D}"/>
              </a:ext>
            </a:extLst>
          </p:cNvPr>
          <p:cNvSpPr/>
          <p:nvPr/>
        </p:nvSpPr>
        <p:spPr>
          <a:xfrm>
            <a:off x="5428176" y="2203397"/>
            <a:ext cx="1145047" cy="10287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/>
            <a:r>
              <a:rPr lang="en-US" sz="300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24</a:t>
            </a:r>
            <a:endParaRPr lang="en-GB" sz="30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5" name="เท่ากับ 27">
            <a:extLst>
              <a:ext uri="{FF2B5EF4-FFF2-40B4-BE49-F238E27FC236}">
                <a16:creationId xmlns:a16="http://schemas.microsoft.com/office/drawing/2014/main" id="{4E6AF330-5579-4059-A45A-EE006CFB1DF9}"/>
              </a:ext>
            </a:extLst>
          </p:cNvPr>
          <p:cNvSpPr/>
          <p:nvPr/>
        </p:nvSpPr>
        <p:spPr>
          <a:xfrm>
            <a:off x="6623399" y="2438632"/>
            <a:ext cx="685800" cy="54864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/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953266A9-AD4F-45B4-8FE0-E4BF03BBCE9B}"/>
              </a:ext>
            </a:extLst>
          </p:cNvPr>
          <p:cNvSpPr/>
          <p:nvPr/>
        </p:nvSpPr>
        <p:spPr>
          <a:xfrm>
            <a:off x="7435570" y="2203397"/>
            <a:ext cx="1240886" cy="1028700"/>
          </a:xfrm>
          <a:prstGeom prst="roundRect">
            <a:avLst/>
          </a:prstGeom>
          <a:solidFill>
            <a:schemeClr val="bg1"/>
          </a:solidFill>
          <a:ln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/>
            <a:r>
              <a:rPr lang="en-US" sz="33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24,000</a:t>
            </a:r>
            <a:endParaRPr lang="en-GB" sz="2470" dirty="0">
              <a:solidFill>
                <a:srgbClr val="FF00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D2730A-CD8B-4D90-842D-3E0BB7253166}"/>
              </a:ext>
            </a:extLst>
          </p:cNvPr>
          <p:cNvSpPr txBox="1"/>
          <p:nvPr/>
        </p:nvSpPr>
        <p:spPr>
          <a:xfrm>
            <a:off x="3084376" y="1779235"/>
            <a:ext cx="1632178" cy="47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6056"/>
            <a:r>
              <a:rPr lang="th-TH" sz="2470" b="1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ซื้อครั้งละเท่าไหร่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C7EB62-B4BB-42B8-8B60-A35BACA8E025}"/>
              </a:ext>
            </a:extLst>
          </p:cNvPr>
          <p:cNvSpPr txBox="1"/>
          <p:nvPr/>
        </p:nvSpPr>
        <p:spPr>
          <a:xfrm>
            <a:off x="5329952" y="1767163"/>
            <a:ext cx="1420582" cy="47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6056"/>
            <a:r>
              <a:rPr lang="th-TH" sz="2470" b="1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ซื้อบ่อยแค่ไหน</a:t>
            </a:r>
          </a:p>
        </p:txBody>
      </p: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30A1459C-8692-4B32-A132-41F81ACC1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590" y="2889197"/>
            <a:ext cx="766663" cy="685800"/>
          </a:xfrm>
          <a:prstGeom prst="rect">
            <a:avLst/>
          </a:prstGeom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87396827-1BAC-4E3F-8922-23FD3DCFE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8" y="3046377"/>
            <a:ext cx="575111" cy="3714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F0D881-5A41-4D03-A8E5-F555F49D3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72" y="3032876"/>
            <a:ext cx="632601" cy="621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307EB3E-0C94-4F56-90E1-1720ED5E6795}"/>
              </a:ext>
            </a:extLst>
          </p:cNvPr>
          <p:cNvSpPr/>
          <p:nvPr/>
        </p:nvSpPr>
        <p:spPr>
          <a:xfrm>
            <a:off x="29978" y="4278131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76056"/>
            <a:r>
              <a:rPr lang="th-TH" sz="24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เอาเงินจำนวนนี้ไปทำอะไรได้บ้าง</a:t>
            </a:r>
          </a:p>
        </p:txBody>
      </p:sp>
      <p:sp>
        <p:nvSpPr>
          <p:cNvPr id="35" name="ลูกศรขวา 22">
            <a:extLst>
              <a:ext uri="{FF2B5EF4-FFF2-40B4-BE49-F238E27FC236}">
                <a16:creationId xmlns:a16="http://schemas.microsoft.com/office/drawing/2014/main" id="{0C4FF4DD-8C52-483B-8D2C-3F8C8B679DFF}"/>
              </a:ext>
            </a:extLst>
          </p:cNvPr>
          <p:cNvSpPr/>
          <p:nvPr/>
        </p:nvSpPr>
        <p:spPr>
          <a:xfrm>
            <a:off x="2914986" y="4329417"/>
            <a:ext cx="342900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56"/>
            <a:endParaRPr lang="th-TH" sz="2470">
              <a:solidFill>
                <a:prstClr val="white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36" name="Picture 1">
            <a:extLst>
              <a:ext uri="{FF2B5EF4-FFF2-40B4-BE49-F238E27FC236}">
                <a16:creationId xmlns:a16="http://schemas.microsoft.com/office/drawing/2014/main" id="{CF6AE9FF-F8A4-412F-8BF3-1B622D0CF1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5"/>
          <a:stretch/>
        </p:blipFill>
        <p:spPr>
          <a:xfrm rot="21247587">
            <a:off x="384154" y="2255727"/>
            <a:ext cx="1930679" cy="8721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67C9B84-713B-4014-B479-E5E493592BFE}"/>
              </a:ext>
            </a:extLst>
          </p:cNvPr>
          <p:cNvSpPr/>
          <p:nvPr/>
        </p:nvSpPr>
        <p:spPr>
          <a:xfrm>
            <a:off x="3323372" y="4287386"/>
            <a:ext cx="5708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76056"/>
            <a:r>
              <a:rPr lang="th-TH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ชำระหนี้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/ </a:t>
            </a:r>
            <a:r>
              <a:rPr lang="th-TH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ซื้อทอง 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/ </a:t>
            </a:r>
            <a:r>
              <a:rPr lang="th-TH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กองทุนรวม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/</a:t>
            </a:r>
            <a:r>
              <a:rPr lang="th-TH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ประกันชีวิต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/</a:t>
            </a:r>
            <a:r>
              <a:rPr lang="th-TH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สลากออมทรัพย์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endParaRPr lang="th-TH" sz="2400" b="1">
              <a:solidFill>
                <a:schemeClr val="accent2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72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/>
      <p:bldP spid="30" grpId="0"/>
      <p:bldP spid="34" grpId="0"/>
      <p:bldP spid="35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C9BF17-BB81-4C3E-B0FC-C6721FB4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659982"/>
            <a:ext cx="467544" cy="483518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27</a:t>
            </a:fld>
            <a:endParaRPr lang="th-TH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BC4B55A-052E-4D05-BDFF-4B4CD5D4D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5"/>
          <a:stretch/>
        </p:blipFill>
        <p:spPr>
          <a:xfrm rot="21247587">
            <a:off x="121435" y="756760"/>
            <a:ext cx="1404593" cy="634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84672-8935-4792-B7F1-CAEAA0590B14}"/>
              </a:ext>
            </a:extLst>
          </p:cNvPr>
          <p:cNvSpPr/>
          <p:nvPr/>
        </p:nvSpPr>
        <p:spPr>
          <a:xfrm>
            <a:off x="1554808" y="729963"/>
            <a:ext cx="7477145" cy="50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76056"/>
            <a:r>
              <a:rPr lang="th-TH" sz="30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เปลี่ยนเป็น ออมก่อนใช้จ่าย เปลี่ยน </a:t>
            </a:r>
            <a:r>
              <a:rPr lang="th-TH" sz="3000" b="1">
                <a:solidFill>
                  <a:srgbClr val="C0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เงินหาย </a:t>
            </a:r>
            <a:r>
              <a:rPr lang="th-TH" sz="3000" b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ให้กลายเป็น </a:t>
            </a:r>
            <a:r>
              <a:rPr lang="th-TH" sz="3000" b="1"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เงินออม </a:t>
            </a:r>
            <a:r>
              <a:rPr lang="th-TH" sz="30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เพิ่ม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11EACF-9744-41C4-8375-3FFE00DA2098}"/>
              </a:ext>
            </a:extLst>
          </p:cNvPr>
          <p:cNvGrpSpPr/>
          <p:nvPr/>
        </p:nvGrpSpPr>
        <p:grpSpPr>
          <a:xfrm>
            <a:off x="1848958" y="1481650"/>
            <a:ext cx="3815894" cy="799537"/>
            <a:chOff x="3000059" y="1903373"/>
            <a:chExt cx="3715716" cy="10660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7803E9-47D5-4D2E-BBA1-AB0F6E3FF5C1}"/>
                </a:ext>
              </a:extLst>
            </p:cNvPr>
            <p:cNvSpPr/>
            <p:nvPr/>
          </p:nvSpPr>
          <p:spPr>
            <a:xfrm>
              <a:off x="3000059" y="2445090"/>
              <a:ext cx="3715716" cy="524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576056">
                <a:lnSpc>
                  <a:spcPts val="2100"/>
                </a:lnSpc>
                <a:tabLst>
                  <a:tab pos="733440" algn="l"/>
                  <a:tab pos="1275185" algn="l"/>
                </a:tabLst>
                <a:defRPr/>
              </a:pP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เดือนละ</a:t>
              </a:r>
              <a:r>
                <a:rPr lang="en-US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</a:t>
              </a:r>
              <a:r>
                <a:rPr lang="en-US" sz="150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(1,000 X 2 </a:t>
              </a:r>
              <a:r>
                <a:rPr lang="th-TH" sz="150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งวด</a:t>
              </a:r>
              <a:r>
                <a:rPr lang="en-US" sz="150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)	          </a:t>
              </a:r>
              <a:r>
                <a:rPr lang="en-US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2,000 </a:t>
              </a: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     บาท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B4FBA7-82FB-418F-A1DB-C4DCA2C97AA2}"/>
                </a:ext>
              </a:extLst>
            </p:cNvPr>
            <p:cNvSpPr/>
            <p:nvPr/>
          </p:nvSpPr>
          <p:spPr>
            <a:xfrm>
              <a:off x="3000059" y="1903373"/>
              <a:ext cx="3715716" cy="524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576056">
                <a:lnSpc>
                  <a:spcPts val="2100"/>
                </a:lnSpc>
                <a:tabLst>
                  <a:tab pos="733440" algn="l"/>
                  <a:tab pos="1275185" algn="l"/>
                </a:tabLst>
                <a:defRPr/>
              </a:pP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งวดละ		</a:t>
              </a:r>
              <a:r>
                <a:rPr lang="en-US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             1,00</a:t>
              </a:r>
              <a:r>
                <a:rPr lang="th-TH" sz="2572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0       บาท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A23DB7-7951-49CC-83FE-6A3EAE1F27B0}"/>
              </a:ext>
            </a:extLst>
          </p:cNvPr>
          <p:cNvGrpSpPr/>
          <p:nvPr/>
        </p:nvGrpSpPr>
        <p:grpSpPr>
          <a:xfrm>
            <a:off x="1146877" y="2370032"/>
            <a:ext cx="4517975" cy="1285821"/>
            <a:chOff x="1683945" y="3716426"/>
            <a:chExt cx="7181249" cy="1714428"/>
          </a:xfrm>
        </p:grpSpPr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F98852FD-1AB9-456A-87F8-08882FAA32A1}"/>
                </a:ext>
              </a:extLst>
            </p:cNvPr>
            <p:cNvSpPr/>
            <p:nvPr/>
          </p:nvSpPr>
          <p:spPr>
            <a:xfrm>
              <a:off x="1683945" y="3716426"/>
              <a:ext cx="7181249" cy="1714428"/>
            </a:xfrm>
            <a:prstGeom prst="roundRect">
              <a:avLst>
                <a:gd name="adj" fmla="val 12989"/>
              </a:avLst>
            </a:prstGeom>
            <a:solidFill>
              <a:schemeClr val="bg1"/>
            </a:solidFill>
            <a:ln w="38100">
              <a:solidFill>
                <a:srgbClr val="F2F3A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56">
                <a:defRPr/>
              </a:pPr>
              <a:endParaRPr lang="th-TH" sz="1800">
                <a:solidFill>
                  <a:prstClr val="white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A4D591-F602-45C2-928C-B0EF7D5A4553}"/>
                </a:ext>
              </a:extLst>
            </p:cNvPr>
            <p:cNvSpPr/>
            <p:nvPr/>
          </p:nvSpPr>
          <p:spPr>
            <a:xfrm>
              <a:off x="1724380" y="4454681"/>
              <a:ext cx="1083388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6056">
                <a:defRPr/>
              </a:pPr>
              <a:r>
                <a:rPr lang="en-US" sz="3600" b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2%</a:t>
              </a:r>
              <a:endParaRPr lang="th-TH" sz="3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3ACC67-B600-4A2D-9BF9-1B81C611BF81}"/>
                </a:ext>
              </a:extLst>
            </p:cNvPr>
            <p:cNvGrpSpPr/>
            <p:nvPr/>
          </p:nvGrpSpPr>
          <p:grpSpPr>
            <a:xfrm>
              <a:off x="2815397" y="3864741"/>
              <a:ext cx="1351124" cy="1431456"/>
              <a:chOff x="1198202" y="3829353"/>
              <a:chExt cx="1351124" cy="143145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C0E42-5025-4E8B-9F5F-CCECAA69D4EC}"/>
                  </a:ext>
                </a:extLst>
              </p:cNvPr>
              <p:cNvSpPr txBox="1"/>
              <p:nvPr/>
            </p:nvSpPr>
            <p:spPr>
              <a:xfrm>
                <a:off x="1309548" y="3829353"/>
                <a:ext cx="1144388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5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71ABC3A-663D-4251-A87C-426F58DE2729}"/>
                  </a:ext>
                </a:extLst>
              </p:cNvPr>
              <p:cNvGrpSpPr/>
              <p:nvPr/>
            </p:nvGrpSpPr>
            <p:grpSpPr>
              <a:xfrm>
                <a:off x="1198202" y="4356343"/>
                <a:ext cx="1351124" cy="904466"/>
                <a:chOff x="1198202" y="4356343"/>
                <a:chExt cx="1351124" cy="904466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04B8175E-75B2-4A81-90D1-52AAF2DB4E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8202" y="4356343"/>
                  <a:ext cx="1279132" cy="904466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164E3AE-B2BA-4E33-A08A-472C26488FC3}"/>
                    </a:ext>
                  </a:extLst>
                </p:cNvPr>
                <p:cNvSpPr txBox="1"/>
                <p:nvPr/>
              </p:nvSpPr>
              <p:spPr>
                <a:xfrm>
                  <a:off x="1256431" y="4562123"/>
                  <a:ext cx="1292895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127,395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BDC16D-604D-4111-A449-C6EC4E22A49F}"/>
                </a:ext>
              </a:extLst>
            </p:cNvPr>
            <p:cNvGrpSpPr/>
            <p:nvPr/>
          </p:nvGrpSpPr>
          <p:grpSpPr>
            <a:xfrm>
              <a:off x="4291049" y="3855606"/>
              <a:ext cx="1344758" cy="1452476"/>
              <a:chOff x="1165562" y="3797823"/>
              <a:chExt cx="1344758" cy="145247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25FEAA-3C68-4128-84F9-1C29EBFB2D16}"/>
                  </a:ext>
                </a:extLst>
              </p:cNvPr>
              <p:cNvSpPr txBox="1"/>
              <p:nvPr/>
            </p:nvSpPr>
            <p:spPr>
              <a:xfrm>
                <a:off x="1284490" y="3797823"/>
                <a:ext cx="1144388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10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BDFABF1-7C53-4ADA-9D3E-7504A9AE53A2}"/>
                  </a:ext>
                </a:extLst>
              </p:cNvPr>
              <p:cNvGrpSpPr/>
              <p:nvPr/>
            </p:nvGrpSpPr>
            <p:grpSpPr>
              <a:xfrm>
                <a:off x="1165562" y="4345833"/>
                <a:ext cx="1344758" cy="904466"/>
                <a:chOff x="1165562" y="4345833"/>
                <a:chExt cx="1344758" cy="904466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3C2AC47C-349C-4D14-A84E-D1889AD462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5562" y="4345833"/>
                  <a:ext cx="1328908" cy="904466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5B4C217-B036-431A-A2D8-3B80A83378CC}"/>
                    </a:ext>
                  </a:extLst>
                </p:cNvPr>
                <p:cNvSpPr txBox="1"/>
                <p:nvPr/>
              </p:nvSpPr>
              <p:spPr>
                <a:xfrm>
                  <a:off x="1238736" y="4544926"/>
                  <a:ext cx="127158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268,049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6A3F944-2E09-4AB1-886D-3F88C70C46AF}"/>
                </a:ext>
              </a:extLst>
            </p:cNvPr>
            <p:cNvGrpSpPr/>
            <p:nvPr/>
          </p:nvGrpSpPr>
          <p:grpSpPr>
            <a:xfrm>
              <a:off x="5931374" y="3866116"/>
              <a:ext cx="2727646" cy="1430081"/>
              <a:chOff x="1309548" y="3808333"/>
              <a:chExt cx="2727646" cy="143008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9E44BB-A732-4436-97FF-6C54C9F69FDF}"/>
                  </a:ext>
                </a:extLst>
              </p:cNvPr>
              <p:cNvSpPr txBox="1"/>
              <p:nvPr/>
            </p:nvSpPr>
            <p:spPr>
              <a:xfrm>
                <a:off x="1309548" y="3808333"/>
                <a:ext cx="1144387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20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276BC3F-E2FA-4F14-8DEC-6337A1092002}"/>
                  </a:ext>
                </a:extLst>
              </p:cNvPr>
              <p:cNvGrpSpPr/>
              <p:nvPr/>
            </p:nvGrpSpPr>
            <p:grpSpPr>
              <a:xfrm>
                <a:off x="2725648" y="4333948"/>
                <a:ext cx="1311546" cy="904466"/>
                <a:chOff x="2725648" y="4333948"/>
                <a:chExt cx="1311546" cy="904466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FE8031C8-34F4-4BAA-8EFA-E4EAE55353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5648" y="4333948"/>
                  <a:ext cx="1288374" cy="904466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A0CCBD9-FB76-4C86-8D3E-DF99AB87FFAD}"/>
                    </a:ext>
                  </a:extLst>
                </p:cNvPr>
                <p:cNvSpPr txBox="1"/>
                <p:nvPr/>
              </p:nvSpPr>
              <p:spPr>
                <a:xfrm>
                  <a:off x="2797639" y="4613247"/>
                  <a:ext cx="123955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993,107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CD8FEA-62EC-4FF6-9C5B-C1E9B60C9E9A}"/>
                </a:ext>
              </a:extLst>
            </p:cNvPr>
            <p:cNvGrpSpPr/>
            <p:nvPr/>
          </p:nvGrpSpPr>
          <p:grpSpPr>
            <a:xfrm>
              <a:off x="5779902" y="3864741"/>
              <a:ext cx="2809593" cy="1431456"/>
              <a:chOff x="-355657" y="3829353"/>
              <a:chExt cx="2809593" cy="14314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03A13D-8A67-4407-97CC-13433CB1C7B3}"/>
                  </a:ext>
                </a:extLst>
              </p:cNvPr>
              <p:cNvSpPr txBox="1"/>
              <p:nvPr/>
            </p:nvSpPr>
            <p:spPr>
              <a:xfrm>
                <a:off x="1309549" y="3829353"/>
                <a:ext cx="1144387" cy="6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30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226DD0-BE13-44C2-9E20-76ACC1D8E6B0}"/>
                  </a:ext>
                </a:extLst>
              </p:cNvPr>
              <p:cNvGrpSpPr/>
              <p:nvPr/>
            </p:nvGrpSpPr>
            <p:grpSpPr>
              <a:xfrm>
                <a:off x="-355657" y="4356343"/>
                <a:ext cx="1495469" cy="904466"/>
                <a:chOff x="-355657" y="4356343"/>
                <a:chExt cx="1495469" cy="904466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507B42F9-ADB9-4F03-838D-8527AB600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80276" y="4356343"/>
                  <a:ext cx="1420088" cy="904466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9628BE2-38C8-4DDF-84E9-AACF3C9E6699}"/>
                    </a:ext>
                  </a:extLst>
                </p:cNvPr>
                <p:cNvSpPr txBox="1"/>
                <p:nvPr/>
              </p:nvSpPr>
              <p:spPr>
                <a:xfrm>
                  <a:off x="-355657" y="4603957"/>
                  <a:ext cx="1495469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594,800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FF79BB-B294-4811-8A7B-105E14427812}"/>
              </a:ext>
            </a:extLst>
          </p:cNvPr>
          <p:cNvGrpSpPr/>
          <p:nvPr/>
        </p:nvGrpSpPr>
        <p:grpSpPr>
          <a:xfrm>
            <a:off x="6247206" y="2756978"/>
            <a:ext cx="1768576" cy="2207641"/>
            <a:chOff x="6516554" y="2800633"/>
            <a:chExt cx="2520000" cy="32189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84FC5E3-0FA3-4A83-800E-0E9AD98C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554" y="3499622"/>
              <a:ext cx="2520000" cy="2520000"/>
            </a:xfrm>
            <a:prstGeom prst="rect">
              <a:avLst/>
            </a:prstGeom>
          </p:spPr>
        </p:pic>
        <p:sp>
          <p:nvSpPr>
            <p:cNvPr id="36" name="Rounded Rectangle 125">
              <a:extLst>
                <a:ext uri="{FF2B5EF4-FFF2-40B4-BE49-F238E27FC236}">
                  <a16:creationId xmlns:a16="http://schemas.microsoft.com/office/drawing/2014/main" id="{58EABB8E-D3AB-4D8E-AF5F-DBDE2ED7E1C5}"/>
                </a:ext>
              </a:extLst>
            </p:cNvPr>
            <p:cNvSpPr/>
            <p:nvPr/>
          </p:nvSpPr>
          <p:spPr>
            <a:xfrm>
              <a:off x="6701049" y="2800633"/>
              <a:ext cx="2052000" cy="72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56">
                <a:defRPr/>
              </a:pPr>
              <a:r>
                <a:rPr lang="th-TH" sz="1800" b="1">
                  <a:solidFill>
                    <a:srgbClr val="2B7043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โปรแกรม</a:t>
              </a:r>
            </a:p>
            <a:p>
              <a:pPr algn="ctr" defTabSz="576056">
                <a:defRPr/>
              </a:pPr>
              <a:r>
                <a:rPr lang="th-TH" sz="1800" b="1">
                  <a:solidFill>
                    <a:srgbClr val="2B7043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คำนวณเงินออม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94A55C7-93B8-4FB3-AFF3-51D38A8C4FCE}"/>
              </a:ext>
            </a:extLst>
          </p:cNvPr>
          <p:cNvSpPr/>
          <p:nvPr/>
        </p:nvSpPr>
        <p:spPr>
          <a:xfrm>
            <a:off x="6476889" y="1207266"/>
            <a:ext cx="14061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76056">
              <a:defRPr/>
            </a:pPr>
            <a:r>
              <a:rPr lang="th-TH" sz="3000" b="1">
                <a:solidFill>
                  <a:srgbClr val="795127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ออม</a:t>
            </a:r>
            <a:r>
              <a:rPr lang="th-TH" sz="30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เร็ว</a:t>
            </a:r>
          </a:p>
          <a:p>
            <a:pPr algn="r" defTabSz="576056">
              <a:defRPr/>
            </a:pPr>
            <a:r>
              <a:rPr lang="th-TH" sz="3000" b="1">
                <a:solidFill>
                  <a:srgbClr val="795127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ออม</a:t>
            </a:r>
            <a:r>
              <a:rPr lang="th-TH" sz="30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นาน</a:t>
            </a:r>
          </a:p>
          <a:p>
            <a:pPr algn="r" defTabSz="576056">
              <a:defRPr/>
            </a:pPr>
            <a:r>
              <a:rPr lang="th-TH" sz="3000" b="1">
                <a:solidFill>
                  <a:srgbClr val="795127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ออม</a:t>
            </a:r>
            <a:r>
              <a:rPr lang="th-TH" sz="30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ได้เยอะ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F858EA9-AEF8-4098-A10A-1CF62301F2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01" y="2183300"/>
            <a:ext cx="968670" cy="255329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D41EC7D-8243-4CDD-A422-678009B2534C}"/>
              </a:ext>
            </a:extLst>
          </p:cNvPr>
          <p:cNvGrpSpPr/>
          <p:nvPr/>
        </p:nvGrpSpPr>
        <p:grpSpPr>
          <a:xfrm>
            <a:off x="1111174" y="3773244"/>
            <a:ext cx="4517975" cy="1224218"/>
            <a:chOff x="1683945" y="3812010"/>
            <a:chExt cx="7181249" cy="1618844"/>
          </a:xfrm>
        </p:grpSpPr>
        <p:sp>
          <p:nvSpPr>
            <p:cNvPr id="40" name="Rounded Rectangle 73">
              <a:extLst>
                <a:ext uri="{FF2B5EF4-FFF2-40B4-BE49-F238E27FC236}">
                  <a16:creationId xmlns:a16="http://schemas.microsoft.com/office/drawing/2014/main" id="{7C0FE3F7-5D37-4356-8332-77A19CE251FC}"/>
                </a:ext>
              </a:extLst>
            </p:cNvPr>
            <p:cNvSpPr/>
            <p:nvPr/>
          </p:nvSpPr>
          <p:spPr>
            <a:xfrm>
              <a:off x="1683945" y="3812010"/>
              <a:ext cx="7181249" cy="1618844"/>
            </a:xfrm>
            <a:prstGeom prst="roundRect">
              <a:avLst>
                <a:gd name="adj" fmla="val 12989"/>
              </a:avLst>
            </a:prstGeom>
            <a:solidFill>
              <a:schemeClr val="bg1"/>
            </a:solidFill>
            <a:ln w="38100">
              <a:solidFill>
                <a:srgbClr val="F2F3A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56">
                <a:defRPr/>
              </a:pPr>
              <a:endParaRPr lang="th-TH" sz="1800">
                <a:solidFill>
                  <a:prstClr val="white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AF48BC6-322C-4A57-9C95-46BA10AE3A20}"/>
                </a:ext>
              </a:extLst>
            </p:cNvPr>
            <p:cNvSpPr/>
            <p:nvPr/>
          </p:nvSpPr>
          <p:spPr>
            <a:xfrm>
              <a:off x="1724380" y="4454681"/>
              <a:ext cx="1083388" cy="854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76056">
                <a:defRPr/>
              </a:pPr>
              <a:r>
                <a:rPr lang="en-US" sz="3600" b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5%</a:t>
              </a:r>
              <a:endParaRPr lang="th-TH" sz="3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D0DD0AA-E435-4EBA-AC3E-4371EFAC83C3}"/>
                </a:ext>
              </a:extLst>
            </p:cNvPr>
            <p:cNvGrpSpPr/>
            <p:nvPr/>
          </p:nvGrpSpPr>
          <p:grpSpPr>
            <a:xfrm>
              <a:off x="2815397" y="3864741"/>
              <a:ext cx="1312482" cy="1431456"/>
              <a:chOff x="1198202" y="3829353"/>
              <a:chExt cx="1312482" cy="143145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792321F-D791-4347-9F56-72261EBCD443}"/>
                  </a:ext>
                </a:extLst>
              </p:cNvPr>
              <p:cNvSpPr txBox="1"/>
              <p:nvPr/>
            </p:nvSpPr>
            <p:spPr>
              <a:xfrm>
                <a:off x="1309548" y="3829353"/>
                <a:ext cx="1144388" cy="624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5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7F44444-0FA4-4CDE-8FD3-6529CB60D9C1}"/>
                  </a:ext>
                </a:extLst>
              </p:cNvPr>
              <p:cNvGrpSpPr/>
              <p:nvPr/>
            </p:nvGrpSpPr>
            <p:grpSpPr>
              <a:xfrm>
                <a:off x="1198202" y="4356343"/>
                <a:ext cx="1312482" cy="904466"/>
                <a:chOff x="1198202" y="4356343"/>
                <a:chExt cx="1312482" cy="904466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A3ABA3EE-E298-46A0-8D6D-01EB020122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8202" y="4356343"/>
                  <a:ext cx="1279132" cy="904466"/>
                </a:xfrm>
                <a:prstGeom prst="rect">
                  <a:avLst/>
                </a:prstGeom>
              </p:spPr>
            </p:pic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74838B1-71A9-4E2E-8C1F-2C5D92E16C66}"/>
                    </a:ext>
                  </a:extLst>
                </p:cNvPr>
                <p:cNvSpPr txBox="1"/>
                <p:nvPr/>
              </p:nvSpPr>
              <p:spPr>
                <a:xfrm>
                  <a:off x="1256431" y="4562123"/>
                  <a:ext cx="1254253" cy="488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139,246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8542CF-3FBB-4541-A8AE-4AD75A532090}"/>
                </a:ext>
              </a:extLst>
            </p:cNvPr>
            <p:cNvGrpSpPr/>
            <p:nvPr/>
          </p:nvGrpSpPr>
          <p:grpSpPr>
            <a:xfrm>
              <a:off x="4291049" y="3855606"/>
              <a:ext cx="1361546" cy="1452476"/>
              <a:chOff x="1165562" y="3797823"/>
              <a:chExt cx="1361546" cy="145247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7E46CE-5A29-416E-BC7E-D8D990B0660D}"/>
                  </a:ext>
                </a:extLst>
              </p:cNvPr>
              <p:cNvSpPr txBox="1"/>
              <p:nvPr/>
            </p:nvSpPr>
            <p:spPr>
              <a:xfrm>
                <a:off x="1284490" y="3797823"/>
                <a:ext cx="1144388" cy="62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10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5E2139D-890A-4831-9815-1BE7079F20E7}"/>
                  </a:ext>
                </a:extLst>
              </p:cNvPr>
              <p:cNvGrpSpPr/>
              <p:nvPr/>
            </p:nvGrpSpPr>
            <p:grpSpPr>
              <a:xfrm>
                <a:off x="1165562" y="4345833"/>
                <a:ext cx="1361546" cy="904466"/>
                <a:chOff x="1165562" y="4345833"/>
                <a:chExt cx="1361546" cy="9044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712862B-DBD0-4609-96EC-3B3F3E4E2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5562" y="4345833"/>
                  <a:ext cx="1328908" cy="904466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E4FFA1F-C017-47F6-87FC-CBB43F430CA3}"/>
                    </a:ext>
                  </a:extLst>
                </p:cNvPr>
                <p:cNvSpPr txBox="1"/>
                <p:nvPr/>
              </p:nvSpPr>
              <p:spPr>
                <a:xfrm>
                  <a:off x="1238736" y="4544926"/>
                  <a:ext cx="1288372" cy="488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316,963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5100BC6-1260-47BA-8383-CBDC863C9E3B}"/>
                </a:ext>
              </a:extLst>
            </p:cNvPr>
            <p:cNvGrpSpPr/>
            <p:nvPr/>
          </p:nvGrpSpPr>
          <p:grpSpPr>
            <a:xfrm>
              <a:off x="5739976" y="3866116"/>
              <a:ext cx="1359736" cy="1441966"/>
              <a:chOff x="1118150" y="3808333"/>
              <a:chExt cx="1359736" cy="144196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34FE7A8-65E2-4215-A809-5F29EC6C1CD3}"/>
                  </a:ext>
                </a:extLst>
              </p:cNvPr>
              <p:cNvSpPr txBox="1"/>
              <p:nvPr/>
            </p:nvSpPr>
            <p:spPr>
              <a:xfrm>
                <a:off x="1309549" y="3808333"/>
                <a:ext cx="1144388" cy="62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20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0577DE-AD5D-44FB-B745-CEB5B20DC489}"/>
                  </a:ext>
                </a:extLst>
              </p:cNvPr>
              <p:cNvGrpSpPr/>
              <p:nvPr/>
            </p:nvGrpSpPr>
            <p:grpSpPr>
              <a:xfrm>
                <a:off x="1118150" y="4345833"/>
                <a:ext cx="1359736" cy="904466"/>
                <a:chOff x="1118150" y="4345833"/>
                <a:chExt cx="1359736" cy="904466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6F69B59-08BE-4ED8-A97A-5ED7113A9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4115" y="4345833"/>
                  <a:ext cx="1288374" cy="904466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DCD3B7-3B8D-4C7B-A926-A95304614E40}"/>
                    </a:ext>
                  </a:extLst>
                </p:cNvPr>
                <p:cNvSpPr txBox="1"/>
                <p:nvPr/>
              </p:nvSpPr>
              <p:spPr>
                <a:xfrm>
                  <a:off x="1118150" y="4548020"/>
                  <a:ext cx="1359736" cy="488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833,262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CBB4F2-BB9B-4A85-9339-D4E4B2056F88}"/>
                </a:ext>
              </a:extLst>
            </p:cNvPr>
            <p:cNvGrpSpPr/>
            <p:nvPr/>
          </p:nvGrpSpPr>
          <p:grpSpPr>
            <a:xfrm>
              <a:off x="7250580" y="3864741"/>
              <a:ext cx="1495469" cy="1420946"/>
              <a:chOff x="1115021" y="3829353"/>
              <a:chExt cx="1495469" cy="1420946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F71CD26-6ACD-4046-9E74-F747EB484B70}"/>
                  </a:ext>
                </a:extLst>
              </p:cNvPr>
              <p:cNvSpPr txBox="1"/>
              <p:nvPr/>
            </p:nvSpPr>
            <p:spPr>
              <a:xfrm>
                <a:off x="1309548" y="3829353"/>
                <a:ext cx="1144389" cy="62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76056">
                  <a:defRPr/>
                </a:pPr>
                <a:r>
                  <a:rPr lang="en-US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30 </a:t>
                </a:r>
                <a:r>
                  <a:rPr lang="th-TH" sz="2470" b="1">
                    <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ln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ปี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2766893-436B-40A6-BC6E-62B0115D931B}"/>
                  </a:ext>
                </a:extLst>
              </p:cNvPr>
              <p:cNvGrpSpPr/>
              <p:nvPr/>
            </p:nvGrpSpPr>
            <p:grpSpPr>
              <a:xfrm>
                <a:off x="1115021" y="4345833"/>
                <a:ext cx="1495469" cy="904466"/>
                <a:chOff x="1115021" y="4345833"/>
                <a:chExt cx="1495469" cy="904466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B00B8C48-C12B-487F-BFDC-C2084CBA0D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0122" y="4345833"/>
                  <a:ext cx="1420088" cy="904466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4395CA8-BD71-44DB-8AA6-2FD5556E16B2}"/>
                    </a:ext>
                  </a:extLst>
                </p:cNvPr>
                <p:cNvSpPr txBox="1"/>
                <p:nvPr/>
              </p:nvSpPr>
              <p:spPr>
                <a:xfrm>
                  <a:off x="1115021" y="4570416"/>
                  <a:ext cx="1495469" cy="488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h-TH"/>
                  </a:defPPr>
                  <a:lvl1pPr algn="ctr">
                    <a:defRPr sz="2600" b="1">
                      <a:latin typeface="TH Kodchasal" panose="02000506000000020004" pitchFamily="2" charset="-34"/>
                      <a:cs typeface="TH Kodchasal" panose="02000506000000020004" pitchFamily="2" charset="-34"/>
                    </a:defRPr>
                  </a:lvl1pPr>
                </a:lstStyle>
                <a:p>
                  <a:pPr defTabSz="576056">
                    <a:defRPr/>
                  </a:pPr>
                  <a:r>
                    <a:rPr lang="en-US" sz="1800">
                      <a:solidFill>
                        <a:prstClr val="black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1,674,259</a:t>
                  </a:r>
                  <a:endParaRPr lang="th-TH" sz="1800">
                    <a:solidFill>
                      <a:prstClr val="black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5253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6313966" y="3830894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67155" y="3830062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6278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53087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9989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4670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3512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06278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5308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99895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46699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33935" y="283132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06278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53087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9989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4670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93512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06278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53087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9989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4670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40321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06278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53087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9896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146704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3512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22034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67155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1396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33936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0321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27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053087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9896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4670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93512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034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67155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1396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40321" y="3841713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24032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693510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693510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33935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40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78712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78712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787129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104" name="7-Point Star 103"/>
          <p:cNvSpPr/>
          <p:nvPr/>
        </p:nvSpPr>
        <p:spPr>
          <a:xfrm>
            <a:off x="7165797" y="4429776"/>
            <a:ext cx="546808" cy="419470"/>
          </a:xfrm>
          <a:prstGeom prst="star7">
            <a:avLst/>
          </a:prstGeom>
          <a:noFill/>
          <a:ln w="38100">
            <a:solidFill>
              <a:srgbClr val="00A69C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28</a:t>
            </a:fld>
            <a:endParaRPr lang="th-TH" sz="1400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778860" y="439323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0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12176 L -0.00312 -0.12152 C -0.09687 -0.21527 -0.48398 -0.02639 -0.5595 -0.1199 C -0.51002 -0.12176 -0.58073 -0.65115 -0.54427 -0.65509 C -0.44948 -0.73773 -0.08034 -0.66967 0.01133 -0.61736 C 0.10365 -0.5412 0.02565 -0.26759 0.01081 -0.19768 C -0.06562 -0.12708 -0.36732 -0.13541 -0.447 -0.19282 C -0.44909 -0.19421 -0.46562 -0.53865 -0.46771 -0.54236 C -0.46914 -0.57939 -0.45846 -0.44189 -0.4556 -0.41551 " pathEditMode="relative" rAng="0" ptsTypes="AAAAAAAAA">
                                      <p:cBhvr>
                                        <p:cTn id="102" dur="2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-2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961458" y="2108100"/>
            <a:ext cx="2117297" cy="1251054"/>
            <a:chOff x="910771" y="2264541"/>
            <a:chExt cx="1440000" cy="1870826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910771" y="2264541"/>
              <a:ext cx="1440000" cy="0"/>
            </a:xfrm>
            <a:prstGeom prst="line">
              <a:avLst/>
            </a:prstGeom>
            <a:ln w="38100">
              <a:solidFill>
                <a:srgbClr val="00A69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347682" y="2295875"/>
              <a:ext cx="0" cy="1839492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27"/>
          <p:cNvSpPr/>
          <p:nvPr/>
        </p:nvSpPr>
        <p:spPr>
          <a:xfrm>
            <a:off x="1179361" y="293181"/>
            <a:ext cx="409539" cy="414476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b="1">
                <a:solidFill>
                  <a:srgbClr val="FFFF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18</a:t>
            </a:r>
            <a:endParaRPr lang="th-TH" sz="1575" b="1">
              <a:solidFill>
                <a:srgbClr val="FFFF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95497" y="276417"/>
            <a:ext cx="4563465" cy="2428336"/>
            <a:chOff x="411990" y="856648"/>
            <a:chExt cx="3423514" cy="1992069"/>
          </a:xfrm>
        </p:grpSpPr>
        <p:sp>
          <p:nvSpPr>
            <p:cNvPr id="50" name="Rounded Rectangle 49"/>
            <p:cNvSpPr/>
            <p:nvPr/>
          </p:nvSpPr>
          <p:spPr>
            <a:xfrm>
              <a:off x="411990" y="856648"/>
              <a:ext cx="3423514" cy="1992069"/>
            </a:xfrm>
            <a:prstGeom prst="roundRect">
              <a:avLst/>
            </a:prstGeom>
            <a:solidFill>
              <a:srgbClr val="00A6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1990" y="1532160"/>
              <a:ext cx="3423514" cy="91548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</a:pPr>
              <a:r>
                <a:rPr lang="th-TH" sz="2700" b="1">
                  <a:solidFill>
                    <a:srgbClr val="795127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  โชคดีถูกรางวัลสลากออมทรัพย์ เลขตรงกับรางวัลที่ 1 </a:t>
              </a:r>
              <a:r>
                <a:rPr lang="th-TH" sz="2700" b="1" u="sng">
                  <a:solidFill>
                    <a:srgbClr val="795127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แต่หมวดไม่ตรง</a:t>
              </a:r>
              <a:r>
                <a:rPr lang="th-TH" sz="2700" b="1">
                  <a:solidFill>
                    <a:srgbClr val="795127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 ได้เงิน 10,000 บาท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82960" y="2064968"/>
            <a:ext cx="1012537" cy="1446043"/>
            <a:chOff x="1067996" y="2269800"/>
            <a:chExt cx="1097437" cy="1451244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flipH="1">
              <a:off x="1067996" y="2279425"/>
              <a:ext cx="1097437" cy="0"/>
            </a:xfrm>
            <a:prstGeom prst="line">
              <a:avLst/>
            </a:prstGeom>
            <a:ln w="38100">
              <a:solidFill>
                <a:srgbClr val="00A69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077621" y="2269800"/>
              <a:ext cx="0" cy="1451244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642264" y="1309253"/>
            <a:ext cx="1576394" cy="7287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h-TH" sz="2143" b="1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คนที่เลือก</a:t>
            </a:r>
            <a:br>
              <a:rPr lang="th-TH" sz="2143" b="1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</a:br>
            <a:r>
              <a:rPr lang="th-TH" sz="2143" b="1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สลากออมทรัพย์ไว้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924112" y="1316578"/>
            <a:ext cx="1874552" cy="7287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h-TH" sz="2143" b="1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คนที่เลือก</a:t>
            </a:r>
            <a:br>
              <a:rPr lang="th-TH" sz="2143" b="1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</a:br>
            <a:r>
              <a:rPr lang="th-TH" sz="2143" b="1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ฝากบัญชีออมทรัพย์ไว้</a:t>
            </a:r>
          </a:p>
        </p:txBody>
      </p:sp>
      <p:sp>
        <p:nvSpPr>
          <p:cNvPr id="68" name="Explosion 2 67"/>
          <p:cNvSpPr/>
          <p:nvPr/>
        </p:nvSpPr>
        <p:spPr>
          <a:xfrm rot="1829569">
            <a:off x="5313831" y="152311"/>
            <a:ext cx="1295255" cy="1177195"/>
          </a:xfrm>
          <a:prstGeom prst="irregularSeal2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46212" y="522430"/>
            <a:ext cx="1030493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7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ถูกสลาก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29</a:t>
            </a:fld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3019"/>
              </p:ext>
            </p:extLst>
          </p:nvPr>
        </p:nvGraphicFramePr>
        <p:xfrm>
          <a:off x="6924112" y="3465003"/>
          <a:ext cx="1910298" cy="121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98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</a:tblGrid>
              <a:tr h="1215603"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ส่งยิ้มให้เพื่อน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62819" y="3077358"/>
            <a:ext cx="291441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บันทึกรายรับ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3070" y="444451"/>
            <a:ext cx="5288939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4286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4286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4286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4286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4286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0D27441-7FB5-4DC6-8874-16FD5D34B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78721"/>
              </p:ext>
            </p:extLst>
          </p:nvPr>
        </p:nvGraphicFramePr>
        <p:xfrm>
          <a:off x="463503" y="3511012"/>
          <a:ext cx="4303129" cy="90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145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2161984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</a:tblGrid>
              <a:tr h="461382">
                <a:tc>
                  <a:txBody>
                    <a:bodyPr/>
                    <a:lstStyle/>
                    <a:p>
                      <a:pPr algn="ctr"/>
                      <a:r>
                        <a:rPr lang="th-TH" sz="24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รายการรายรับ</a:t>
                      </a:r>
                    </a:p>
                  </a:txBody>
                  <a:tcPr marL="48986" marR="48986" marT="24493" marB="24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จำนวนเงิน (บาท)</a:t>
                      </a:r>
                    </a:p>
                  </a:txBody>
                  <a:tcPr marL="48986" marR="48986" marT="24493" marB="24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440472">
                <a:tc>
                  <a:txBody>
                    <a:bodyPr/>
                    <a:lstStyle/>
                    <a:p>
                      <a:r>
                        <a:rPr lang="th-TH" sz="24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ถูกสลากออมทรัพย์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 </a:t>
                      </a:r>
                      <a:r>
                        <a:rPr lang="en-US" sz="24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10,000</a:t>
                      </a:r>
                      <a:endParaRPr lang="th-TH" sz="24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D09018D-E87F-4420-AC62-B3A98C1C6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t="28065" r="22184" b="40228"/>
          <a:stretch/>
        </p:blipFill>
        <p:spPr>
          <a:xfrm flipH="1">
            <a:off x="7397246" y="3778133"/>
            <a:ext cx="950713" cy="84258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063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CE4C5-7895-45B6-97FA-696A1FD9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pPr/>
              <a:t>3</a:t>
            </a:fld>
            <a:endParaRPr lang="th-TH" dirty="0"/>
          </a:p>
        </p:txBody>
      </p:sp>
      <p:sp>
        <p:nvSpPr>
          <p:cNvPr id="3" name="Snip Single Corner Rectangle 35">
            <a:extLst>
              <a:ext uri="{FF2B5EF4-FFF2-40B4-BE49-F238E27FC236}">
                <a16:creationId xmlns:a16="http://schemas.microsoft.com/office/drawing/2014/main" id="{ED2FFCCA-1D39-4613-A47E-6B4978DEB58D}"/>
              </a:ext>
            </a:extLst>
          </p:cNvPr>
          <p:cNvSpPr/>
          <p:nvPr/>
        </p:nvSpPr>
        <p:spPr>
          <a:xfrm>
            <a:off x="343860" y="117381"/>
            <a:ext cx="1725383" cy="432048"/>
          </a:xfrm>
          <a:prstGeom prst="snip1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How to play</a:t>
            </a:r>
            <a:endParaRPr lang="th-TH" sz="3000" b="1">
              <a:solidFill>
                <a:schemeClr val="bg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A27B1-9866-43A3-B43A-3388ECE89B33}"/>
              </a:ext>
            </a:extLst>
          </p:cNvPr>
          <p:cNvSpPr txBox="1"/>
          <p:nvPr/>
        </p:nvSpPr>
        <p:spPr>
          <a:xfrm>
            <a:off x="2267744" y="0"/>
            <a:ext cx="3061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หยุดบันทึกเมื่อ </a:t>
            </a:r>
            <a:r>
              <a:rPr lang="en-US" sz="32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BINGO!!</a:t>
            </a:r>
            <a:endParaRPr lang="th-TH" sz="3200" b="1">
              <a:solidFill>
                <a:srgbClr val="FF00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BB89B-B5A6-4923-A2A3-EDC2CBA1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68867"/>
            <a:ext cx="4104456" cy="445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2E61BC-DFFB-49ED-8E05-85150500FE76}"/>
              </a:ext>
            </a:extLst>
          </p:cNvPr>
          <p:cNvSpPr/>
          <p:nvPr/>
        </p:nvSpPr>
        <p:spPr>
          <a:xfrm>
            <a:off x="297974" y="2946883"/>
            <a:ext cx="3950274" cy="125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รวมยอดรายรับ </a:t>
            </a:r>
            <a:r>
              <a:rPr lang="en-US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–</a:t>
            </a:r>
            <a:r>
              <a:rPr lang="th-TH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รายจ่าย</a:t>
            </a:r>
          </a:p>
          <a:p>
            <a:pPr algn="ctr"/>
            <a:r>
              <a:rPr lang="th-TH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สรุปและวิเคราะห์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70ABF-A97E-464A-BE54-C95E060B0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745" y="2008499"/>
            <a:ext cx="4290482" cy="2194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610947E-0EDA-47AF-94F0-1EBFA6FA77C0}"/>
              </a:ext>
            </a:extLst>
          </p:cNvPr>
          <p:cNvSpPr/>
          <p:nvPr/>
        </p:nvSpPr>
        <p:spPr>
          <a:xfrm>
            <a:off x="395536" y="316878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</a:t>
            </a:r>
            <a:endParaRPr lang="th-TH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BDB397-9F2F-47CC-A419-D487D36AD8F7}"/>
              </a:ext>
            </a:extLst>
          </p:cNvPr>
          <p:cNvGrpSpPr/>
          <p:nvPr/>
        </p:nvGrpSpPr>
        <p:grpSpPr>
          <a:xfrm>
            <a:off x="4694760" y="1059582"/>
            <a:ext cx="4197719" cy="803710"/>
            <a:chOff x="4694760" y="1059582"/>
            <a:chExt cx="4197719" cy="8037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13C772-E4C7-40F5-9467-D84428377A7F}"/>
                </a:ext>
              </a:extLst>
            </p:cNvPr>
            <p:cNvSpPr/>
            <p:nvPr/>
          </p:nvSpPr>
          <p:spPr>
            <a:xfrm>
              <a:off x="4694760" y="1059582"/>
              <a:ext cx="4197719" cy="8037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จัดทำแผนใช้เงิน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1857CB-2D0D-46C8-B935-678BD5848799}"/>
                </a:ext>
              </a:extLst>
            </p:cNvPr>
            <p:cNvSpPr/>
            <p:nvPr/>
          </p:nvSpPr>
          <p:spPr>
            <a:xfrm>
              <a:off x="4788024" y="1215220"/>
              <a:ext cx="504056" cy="50405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2</a:t>
              </a:r>
              <a:endParaRPr lang="th-TH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E51D74B-47A8-43C6-91BE-3404499C7A06}"/>
              </a:ext>
            </a:extLst>
          </p:cNvPr>
          <p:cNvSpPr/>
          <p:nvPr/>
        </p:nvSpPr>
        <p:spPr>
          <a:xfrm>
            <a:off x="343860" y="2571750"/>
            <a:ext cx="3868101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20884-4FF2-4E57-BF5C-A12D296C5DBC}"/>
              </a:ext>
            </a:extLst>
          </p:cNvPr>
          <p:cNvSpPr/>
          <p:nvPr/>
        </p:nvSpPr>
        <p:spPr>
          <a:xfrm>
            <a:off x="343860" y="4226719"/>
            <a:ext cx="3868101" cy="7993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855018B-97E1-45C8-B2EA-826986419FC2}"/>
              </a:ext>
            </a:extLst>
          </p:cNvPr>
          <p:cNvSpPr/>
          <p:nvPr/>
        </p:nvSpPr>
        <p:spPr>
          <a:xfrm>
            <a:off x="6444208" y="1719276"/>
            <a:ext cx="504056" cy="2892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7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  <p:bldP spid="14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6313966" y="3830894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67155" y="3830062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6278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53087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9989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4670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3512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06278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5308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99895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46699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33935" y="283132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06278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53087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9989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4670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93512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06278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53087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9989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4670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40321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06278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53087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9896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146704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3512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22034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67155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1396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33936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0321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27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053087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9896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4670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93512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034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67155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1396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40321" y="3841713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24032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693510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693510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33935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40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78712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78712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787129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104" name="7-Point Star 103"/>
          <p:cNvSpPr/>
          <p:nvPr/>
        </p:nvSpPr>
        <p:spPr>
          <a:xfrm>
            <a:off x="7165797" y="4429776"/>
            <a:ext cx="546808" cy="419470"/>
          </a:xfrm>
          <a:prstGeom prst="star7">
            <a:avLst/>
          </a:prstGeom>
          <a:noFill/>
          <a:ln w="38100">
            <a:solidFill>
              <a:srgbClr val="00A69C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30</a:t>
            </a:fld>
            <a:endParaRPr lang="th-TH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778860" y="439323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08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2685 L 0.01797 -0.12662 C -0.07565 -0.22037 -0.46315 -0.03148 -0.53841 -0.125 C -0.48919 -0.12685 -0.56002 -0.65509 -0.52318 -0.65949 C -0.42799 -0.74236 -0.06028 -0.69791 0.03216 -0.62152 C 0.12057 -0.61111 0.04141 -0.4706 -0.03502 -0.4 C -0.11028 -0.37546 -0.26497 -0.53935 -0.35638 -0.52546 C -0.43294 -0.51134 -0.49778 -0.13518 -0.5164 -0.11875 " pathEditMode="relative" rAng="0" ptsTypes="AAAAAAAA">
                                      <p:cBhvr>
                                        <p:cTn id="102" dur="2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31</a:t>
            </a:fld>
            <a:endParaRPr lang="th-TH" sz="1400"/>
          </a:p>
        </p:txBody>
      </p:sp>
      <p:sp>
        <p:nvSpPr>
          <p:cNvPr id="8" name="Down Arrow 7"/>
          <p:cNvSpPr/>
          <p:nvPr/>
        </p:nvSpPr>
        <p:spPr>
          <a:xfrm>
            <a:off x="4373711" y="2744045"/>
            <a:ext cx="384202" cy="480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2" name="Rounded Rectangle 11"/>
          <p:cNvSpPr/>
          <p:nvPr/>
        </p:nvSpPr>
        <p:spPr>
          <a:xfrm>
            <a:off x="1298770" y="439277"/>
            <a:ext cx="444439" cy="414476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9" b="1">
                <a:solidFill>
                  <a:srgbClr val="FFFF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41</a:t>
            </a:r>
            <a:endParaRPr lang="th-TH" sz="1929" b="1">
              <a:solidFill>
                <a:srgbClr val="FFFF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67489" y="433176"/>
            <a:ext cx="4320002" cy="2430000"/>
            <a:chOff x="510138" y="856648"/>
            <a:chExt cx="3240868" cy="1992069"/>
          </a:xfrm>
        </p:grpSpPr>
        <p:sp>
          <p:nvSpPr>
            <p:cNvPr id="14" name="Rounded Rectangle 13"/>
            <p:cNvSpPr/>
            <p:nvPr/>
          </p:nvSpPr>
          <p:spPr>
            <a:xfrm>
              <a:off x="510138" y="856648"/>
              <a:ext cx="3240867" cy="1992069"/>
            </a:xfrm>
            <a:prstGeom prst="roundRect">
              <a:avLst/>
            </a:prstGeom>
            <a:solidFill>
              <a:srgbClr val="00A6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0139" y="1348628"/>
              <a:ext cx="3240867" cy="110670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</a:pPr>
              <a:r>
                <a:rPr lang="th-TH" sz="2700" b="1">
                  <a:solidFill>
                    <a:srgbClr val="795127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ขับรถหลงทาง</a:t>
              </a:r>
            </a:p>
            <a:p>
              <a:pPr>
                <a:lnSpc>
                  <a:spcPct val="107000"/>
                </a:lnSpc>
              </a:pPr>
              <a:r>
                <a:rPr lang="th-TH" sz="2700" b="1">
                  <a:solidFill>
                    <a:srgbClr val="795127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เสียค่าน้ำมัน</a:t>
              </a:r>
            </a:p>
            <a:p>
              <a:pPr>
                <a:lnSpc>
                  <a:spcPct val="107000"/>
                </a:lnSpc>
              </a:pPr>
              <a:r>
                <a:rPr lang="th-TH" sz="2700" b="1">
                  <a:solidFill>
                    <a:srgbClr val="795127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จ่าย 1,000 บาท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8340" t="25274" b="4463"/>
          <a:stretch/>
        </p:blipFill>
        <p:spPr>
          <a:xfrm>
            <a:off x="4504016" y="1113274"/>
            <a:ext cx="1941743" cy="119217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71913" y="1235396"/>
            <a:ext cx="251597" cy="416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7566" y="1333254"/>
            <a:ext cx="283352" cy="42190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4656464" y="849829"/>
            <a:ext cx="605558" cy="519118"/>
          </a:xfrm>
          <a:prstGeom prst="wedgeEllipseCallout">
            <a:avLst>
              <a:gd name="adj1" fmla="val 43043"/>
              <a:gd name="adj2" fmla="val 46696"/>
            </a:avLst>
          </a:prstGeom>
          <a:solidFill>
            <a:srgbClr val="2858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8728" y="945097"/>
            <a:ext cx="7256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ทิศทางถูก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5645334" y="855429"/>
            <a:ext cx="626092" cy="519118"/>
          </a:xfrm>
          <a:prstGeom prst="wedgeEllipseCallout">
            <a:avLst>
              <a:gd name="adj1" fmla="val -28861"/>
              <a:gd name="adj2" fmla="val 51471"/>
            </a:avLst>
          </a:prstGeom>
          <a:solidFill>
            <a:srgbClr val="94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416" y="961279"/>
            <a:ext cx="7105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อยู่ไปวัน ๆ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02234"/>
              </p:ext>
            </p:extLst>
          </p:nvPr>
        </p:nvGraphicFramePr>
        <p:xfrm>
          <a:off x="1462966" y="3623778"/>
          <a:ext cx="6129046" cy="101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16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2074130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  <a:gridCol w="2011900">
                  <a:extLst>
                    <a:ext uri="{9D8B030D-6E8A-4147-A177-3AD203B41FA5}">
                      <a16:colId xmlns:a16="http://schemas.microsoft.com/office/drawing/2014/main" val="2622017793"/>
                    </a:ext>
                  </a:extLst>
                </a:gridCol>
              </a:tblGrid>
              <a:tr h="330143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รายการรายจ่าย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รายจ่ายจำเป็น 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รายจ่ายไม่จำเป็น 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ค่าน้ำมัน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-</a:t>
                      </a:r>
                      <a:endParaRPr lang="th-TH" sz="20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     1,000</a:t>
                      </a:r>
                      <a:endParaRPr lang="th-TH" sz="20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endParaRPr lang="th-TH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                 </a:t>
                      </a:r>
                      <a:endParaRPr lang="th-TH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9041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20771" y="3210928"/>
            <a:ext cx="291441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บันทึกรายจ่าย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729241" y="387784"/>
            <a:ext cx="5288939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4286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4286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4286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4286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4286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7205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32</a:t>
            </a:fld>
            <a:endParaRPr lang="th-TH" sz="1071" dirty="0">
              <a:solidFill>
                <a:prstClr val="black"/>
              </a:solidFill>
            </a:endParaRPr>
          </a:p>
        </p:txBody>
      </p:sp>
      <p:sp>
        <p:nvSpPr>
          <p:cNvPr id="25" name="สี่เหลี่ยมผืนผ้า 21">
            <a:extLst>
              <a:ext uri="{FF2B5EF4-FFF2-40B4-BE49-F238E27FC236}">
                <a16:creationId xmlns:a16="http://schemas.microsoft.com/office/drawing/2014/main" id="{210543CB-8F2C-482D-B03D-CCF1487CFA17}"/>
              </a:ext>
            </a:extLst>
          </p:cNvPr>
          <p:cNvSpPr/>
          <p:nvPr/>
        </p:nvSpPr>
        <p:spPr>
          <a:xfrm>
            <a:off x="1619071" y="1522830"/>
            <a:ext cx="1407758" cy="1992853"/>
          </a:xfrm>
          <a:prstGeom prst="rect">
            <a:avLst/>
          </a:prstGeom>
          <a:solidFill>
            <a:srgbClr val="FFE1E5"/>
          </a:solidFill>
        </p:spPr>
        <p:txBody>
          <a:bodyPr wrap="none">
            <a:spAutoFit/>
          </a:bodyPr>
          <a:lstStyle/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ระยะสั้น</a:t>
            </a: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(น้อยกว่า 1 ปี)</a:t>
            </a:r>
          </a:p>
          <a:p>
            <a:pPr algn="ctr"/>
            <a:endParaRPr lang="th-TH" sz="247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เผื่อฉุกเฉิน</a:t>
            </a: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เพื่อซื้อของ</a:t>
            </a:r>
          </a:p>
        </p:txBody>
      </p:sp>
      <p:cxnSp>
        <p:nvCxnSpPr>
          <p:cNvPr id="26" name="Straight Connector 63">
            <a:extLst>
              <a:ext uri="{FF2B5EF4-FFF2-40B4-BE49-F238E27FC236}">
                <a16:creationId xmlns:a16="http://schemas.microsoft.com/office/drawing/2014/main" id="{30E90E9F-CBF6-48D4-9FEF-DB4689666AAE}"/>
              </a:ext>
            </a:extLst>
          </p:cNvPr>
          <p:cNvCxnSpPr/>
          <p:nvPr/>
        </p:nvCxnSpPr>
        <p:spPr>
          <a:xfrm>
            <a:off x="1646286" y="1412725"/>
            <a:ext cx="1371600" cy="0"/>
          </a:xfrm>
          <a:prstGeom prst="line">
            <a:avLst/>
          </a:prstGeom>
          <a:ln w="76200">
            <a:solidFill>
              <a:srgbClr val="E03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3">
            <a:extLst>
              <a:ext uri="{FF2B5EF4-FFF2-40B4-BE49-F238E27FC236}">
                <a16:creationId xmlns:a16="http://schemas.microsoft.com/office/drawing/2014/main" id="{BBD1D40D-E8AC-4622-828E-0B577DE9B421}"/>
              </a:ext>
            </a:extLst>
          </p:cNvPr>
          <p:cNvSpPr/>
          <p:nvPr/>
        </p:nvSpPr>
        <p:spPr>
          <a:xfrm>
            <a:off x="2806898" y="960286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ปี</a:t>
            </a:r>
            <a:endParaRPr lang="en-US" sz="18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8" name="สี่เหลี่ยมผืนผ้า 23">
            <a:extLst>
              <a:ext uri="{FF2B5EF4-FFF2-40B4-BE49-F238E27FC236}">
                <a16:creationId xmlns:a16="http://schemas.microsoft.com/office/drawing/2014/main" id="{1A3D4084-BBF7-433D-BA8A-310306BC81AA}"/>
              </a:ext>
            </a:extLst>
          </p:cNvPr>
          <p:cNvSpPr/>
          <p:nvPr/>
        </p:nvSpPr>
        <p:spPr>
          <a:xfrm>
            <a:off x="5557865" y="956108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ปี</a:t>
            </a:r>
            <a:endParaRPr lang="en-US" sz="18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29" name="Straight Connector 94">
            <a:extLst>
              <a:ext uri="{FF2B5EF4-FFF2-40B4-BE49-F238E27FC236}">
                <a16:creationId xmlns:a16="http://schemas.microsoft.com/office/drawing/2014/main" id="{D5DAD70D-41A5-403A-8B04-B1A6126AAAFC}"/>
              </a:ext>
            </a:extLst>
          </p:cNvPr>
          <p:cNvCxnSpPr/>
          <p:nvPr/>
        </p:nvCxnSpPr>
        <p:spPr>
          <a:xfrm flipV="1">
            <a:off x="5768229" y="1411122"/>
            <a:ext cx="2057400" cy="0"/>
          </a:xfrm>
          <a:prstGeom prst="line">
            <a:avLst/>
          </a:prstGeom>
          <a:ln w="76200">
            <a:solidFill>
              <a:srgbClr val="004B9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ผืนผ้า 31">
            <a:extLst>
              <a:ext uri="{FF2B5EF4-FFF2-40B4-BE49-F238E27FC236}">
                <a16:creationId xmlns:a16="http://schemas.microsoft.com/office/drawing/2014/main" id="{33F6FE51-F910-4D82-8543-4C1507C653C7}"/>
              </a:ext>
            </a:extLst>
          </p:cNvPr>
          <p:cNvSpPr/>
          <p:nvPr/>
        </p:nvSpPr>
        <p:spPr>
          <a:xfrm>
            <a:off x="3757666" y="1522830"/>
            <a:ext cx="1246268" cy="1992853"/>
          </a:xfrm>
          <a:prstGeom prst="rect">
            <a:avLst/>
          </a:prstGeom>
          <a:solidFill>
            <a:srgbClr val="EBF1D7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ระยะกลาง</a:t>
            </a: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(1-3 ปี)</a:t>
            </a:r>
          </a:p>
          <a:p>
            <a:pPr algn="ctr"/>
            <a:endParaRPr lang="th-TH" sz="247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เพื่อปลดหนี้</a:t>
            </a: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เพื่อลงทุน</a:t>
            </a:r>
          </a:p>
        </p:txBody>
      </p:sp>
      <p:sp>
        <p:nvSpPr>
          <p:cNvPr id="31" name="สี่เหลี่ยมผืนผ้า 32">
            <a:extLst>
              <a:ext uri="{FF2B5EF4-FFF2-40B4-BE49-F238E27FC236}">
                <a16:creationId xmlns:a16="http://schemas.microsoft.com/office/drawing/2014/main" id="{4E1673B6-B326-4251-B28E-42CB20F333AC}"/>
              </a:ext>
            </a:extLst>
          </p:cNvPr>
          <p:cNvSpPr/>
          <p:nvPr/>
        </p:nvSpPr>
        <p:spPr>
          <a:xfrm>
            <a:off x="5845637" y="1522830"/>
            <a:ext cx="1776448" cy="1992853"/>
          </a:xfrm>
          <a:prstGeom prst="rect">
            <a:avLst/>
          </a:prstGeom>
          <a:solidFill>
            <a:srgbClr val="E1F1FF"/>
          </a:solidFill>
        </p:spPr>
        <p:txBody>
          <a:bodyPr wrap="none">
            <a:spAutoFit/>
          </a:bodyPr>
          <a:lstStyle/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ระยะยาว</a:t>
            </a: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(มากกว่า 3 ปี)</a:t>
            </a:r>
          </a:p>
          <a:p>
            <a:pPr algn="ctr"/>
            <a:endParaRPr lang="th-TH" sz="247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เพื่อการศึกษาบุตร</a:t>
            </a:r>
          </a:p>
          <a:p>
            <a:pPr algn="ctr"/>
            <a:r>
              <a:rPr lang="th-TH" sz="247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เพื่อเกษียณ</a:t>
            </a:r>
          </a:p>
        </p:txBody>
      </p:sp>
      <p:cxnSp>
        <p:nvCxnSpPr>
          <p:cNvPr id="32" name="Straight Connector 63">
            <a:extLst>
              <a:ext uri="{FF2B5EF4-FFF2-40B4-BE49-F238E27FC236}">
                <a16:creationId xmlns:a16="http://schemas.microsoft.com/office/drawing/2014/main" id="{23BBAFDD-DDC0-406A-B6CD-3428399597FA}"/>
              </a:ext>
            </a:extLst>
          </p:cNvPr>
          <p:cNvCxnSpPr/>
          <p:nvPr/>
        </p:nvCxnSpPr>
        <p:spPr>
          <a:xfrm>
            <a:off x="3001937" y="1408065"/>
            <a:ext cx="2743200" cy="0"/>
          </a:xfrm>
          <a:prstGeom prst="line">
            <a:avLst/>
          </a:prstGeom>
          <a:ln w="76200">
            <a:solidFill>
              <a:srgbClr val="A3B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65">
            <a:extLst>
              <a:ext uri="{FF2B5EF4-FFF2-40B4-BE49-F238E27FC236}">
                <a16:creationId xmlns:a16="http://schemas.microsoft.com/office/drawing/2014/main" id="{7B786F2C-B027-4352-B1C4-6116FF1B019B}"/>
              </a:ext>
            </a:extLst>
          </p:cNvPr>
          <p:cNvSpPr/>
          <p:nvPr/>
        </p:nvSpPr>
        <p:spPr>
          <a:xfrm>
            <a:off x="2929005" y="134452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34" name="Oval 65">
            <a:extLst>
              <a:ext uri="{FF2B5EF4-FFF2-40B4-BE49-F238E27FC236}">
                <a16:creationId xmlns:a16="http://schemas.microsoft.com/office/drawing/2014/main" id="{E76FD812-B223-498F-95D9-242BFEECEAF2}"/>
              </a:ext>
            </a:extLst>
          </p:cNvPr>
          <p:cNvSpPr/>
          <p:nvPr/>
        </p:nvSpPr>
        <p:spPr>
          <a:xfrm>
            <a:off x="5680123" y="134452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D70848B-8F53-4E06-9BC8-C9E7D965D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67" y="3214995"/>
            <a:ext cx="1027832" cy="17646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EB09AD4-A77C-4969-B8A2-93D0DB30F0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199" y="3435348"/>
            <a:ext cx="856013" cy="14933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CA8664-36DC-4904-9539-F3C7727D7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959" y="3385853"/>
            <a:ext cx="1244081" cy="1542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DABC46-0F80-45C5-B965-DFC4F68340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784" y="3214996"/>
            <a:ext cx="1261357" cy="1753730"/>
          </a:xfrm>
          <a:prstGeom prst="rect">
            <a:avLst/>
          </a:prstGeom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id="{7088CE13-F786-427E-829C-827F4AB89038}"/>
              </a:ext>
            </a:extLst>
          </p:cNvPr>
          <p:cNvSpPr txBox="1">
            <a:spLocks/>
          </p:cNvSpPr>
          <p:nvPr/>
        </p:nvSpPr>
        <p:spPr>
          <a:xfrm>
            <a:off x="468627" y="376555"/>
            <a:ext cx="8153400" cy="5357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ctr"/>
            <a:r>
              <a:rPr lang="th-TH" sz="3000" b="1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เป้าหมายการเงินตามระยะเวลา</a:t>
            </a:r>
          </a:p>
        </p:txBody>
      </p:sp>
    </p:spTree>
    <p:extLst>
      <p:ext uri="{BB962C8B-B14F-4D97-AF65-F5344CB8AC3E}">
        <p14:creationId xmlns:p14="http://schemas.microsoft.com/office/powerpoint/2010/main" val="25325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30" grpId="0" animBg="1"/>
      <p:bldP spid="31" grpId="0" animBg="1"/>
      <p:bldP spid="33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33</a:t>
            </a:fld>
            <a:endParaRPr lang="th-TH" sz="1071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EEBF2-07FF-4466-BDD2-56F09C0E3411}"/>
              </a:ext>
            </a:extLst>
          </p:cNvPr>
          <p:cNvSpPr/>
          <p:nvPr/>
        </p:nvSpPr>
        <p:spPr>
          <a:xfrm>
            <a:off x="2549745" y="350432"/>
            <a:ext cx="4044509" cy="553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576056">
              <a:spcBef>
                <a:spcPct val="0"/>
              </a:spcBef>
            </a:pPr>
            <a:r>
              <a:rPr lang="th-TH" sz="300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ตั้งเป้าหมายตามหลัก </a:t>
            </a:r>
            <a:r>
              <a:rPr lang="en-US" sz="3000">
                <a:solidFill>
                  <a:srgbClr val="00B0F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</a:t>
            </a:r>
            <a:r>
              <a:rPr lang="en-US" sz="3000">
                <a:solidFill>
                  <a:schemeClr val="accent4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3000"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3000">
                <a:solidFill>
                  <a:srgbClr val="E478A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3000">
                <a:solidFill>
                  <a:schemeClr val="accent4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A </a:t>
            </a:r>
            <a:r>
              <a:rPr lang="en-US" sz="3000">
                <a:solidFill>
                  <a:schemeClr val="accent2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R </a:t>
            </a:r>
            <a:r>
              <a:rPr lang="en-US" sz="3000">
                <a:solidFill>
                  <a:srgbClr val="FF33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T</a:t>
            </a:r>
            <a:endParaRPr lang="th-TH" sz="3000" dirty="0">
              <a:solidFill>
                <a:srgbClr val="FF33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0241ED-5919-4F88-9F82-68FB251C46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9"/>
          <a:stretch/>
        </p:blipFill>
        <p:spPr>
          <a:xfrm>
            <a:off x="2615996" y="1016933"/>
            <a:ext cx="2058537" cy="2397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D23092-10C4-4F7E-AFB2-559CC625F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70" y="1065195"/>
            <a:ext cx="3772858" cy="395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749009-66C1-45E4-BCB5-8592FCC6E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70" y="1481433"/>
            <a:ext cx="3827336" cy="481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15899E-A9D1-4317-A601-5408F4FE8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07" y="1958485"/>
            <a:ext cx="4158855" cy="604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C416A4-6A14-48E1-A51C-B8EB3DCB9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15" y="2411163"/>
            <a:ext cx="3288996" cy="396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9E2062-C774-403E-9A21-6DBCBD4D6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96" y="2866824"/>
            <a:ext cx="3216372" cy="4243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AB3538-5E2A-4ACD-BBAD-57CA3859A5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1" y="1108500"/>
            <a:ext cx="1791365" cy="1677307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E5CC6C-C25F-4E0F-A196-4E9048EF8D9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8882" y="935510"/>
            <a:ext cx="1351796" cy="2315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48943-9F3A-E5FA-8D1D-9B84627275EC}"/>
              </a:ext>
            </a:extLst>
          </p:cNvPr>
          <p:cNvSpPr txBox="1"/>
          <p:nvPr/>
        </p:nvSpPr>
        <p:spPr>
          <a:xfrm>
            <a:off x="827584" y="3906888"/>
            <a:ext cx="73448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68055"/>
            <a:r>
              <a:rPr lang="th-TH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ฉันจะเก็บเงินออมเผื่อฉุกเฉิน 30,000 บาท เป็นเวลา 2 ปี ออมเดือนละ </a:t>
            </a:r>
            <a:r>
              <a:rPr lang="en-US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r>
              <a:rPr lang="th-TH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,</a:t>
            </a:r>
            <a:r>
              <a:rPr lang="en-US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000</a:t>
            </a:r>
            <a:r>
              <a:rPr lang="th-TH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บาท ด้วยการออมก่อนใช้และงด </a:t>
            </a:r>
            <a:r>
              <a:rPr lang="en-US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CF </a:t>
            </a:r>
            <a:r>
              <a:rPr lang="th-TH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598D3-0E1F-E95B-7ED7-6F140FAB27E7}"/>
              </a:ext>
            </a:extLst>
          </p:cNvPr>
          <p:cNvSpPr txBox="1"/>
          <p:nvPr/>
        </p:nvSpPr>
        <p:spPr>
          <a:xfrm>
            <a:off x="827583" y="4435710"/>
            <a:ext cx="734274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68055"/>
            <a:r>
              <a:rPr lang="th-TH" sz="1800" spc="-13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ฉันจะโปะหนี้เช่าซื้อรถจักรยานยนต์ </a:t>
            </a:r>
            <a:r>
              <a:rPr lang="en-US" sz="1800" spc="-13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10,500 </a:t>
            </a:r>
            <a:r>
              <a:rPr lang="th-TH" sz="1800" spc="-13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โดยเก็บเงินเดือนละ </a:t>
            </a:r>
            <a:r>
              <a:rPr lang="en-US" sz="1800" spc="-13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1,750 </a:t>
            </a:r>
            <a:r>
              <a:rPr lang="th-TH" sz="1800" spc="-13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เป็นเวลา </a:t>
            </a:r>
            <a:r>
              <a:rPr lang="en-US" sz="1800" spc="-13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6 </a:t>
            </a:r>
            <a:r>
              <a:rPr lang="th-TH" sz="1800" spc="-13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เดือน ด้วยการงดเล่นหวย </a:t>
            </a:r>
            <a:endParaRPr lang="en-US" sz="1800" spc="-13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0127ED-8C8A-0210-6DD6-1FE8A516415E}"/>
              </a:ext>
            </a:extLst>
          </p:cNvPr>
          <p:cNvSpPr txBox="1"/>
          <p:nvPr/>
        </p:nvSpPr>
        <p:spPr>
          <a:xfrm>
            <a:off x="827585" y="3363838"/>
            <a:ext cx="73448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68055"/>
            <a:r>
              <a:rPr lang="th-TH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ฉันจะเก็บเงินให้ได้ 50</a:t>
            </a:r>
            <a:r>
              <a:rPr lang="en-US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,</a:t>
            </a:r>
            <a:r>
              <a:rPr lang="th-TH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000</a:t>
            </a:r>
            <a:r>
              <a:rPr lang="en-US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800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ภายใน 2 ปี เพื่อซื้อรถมอเตอร์ไซค์</a:t>
            </a:r>
            <a:endParaRPr lang="en-US" sz="1800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21FBAA-F280-C04E-7251-E7D4DA7A561A}"/>
              </a:ext>
            </a:extLst>
          </p:cNvPr>
          <p:cNvSpPr/>
          <p:nvPr/>
        </p:nvSpPr>
        <p:spPr>
          <a:xfrm>
            <a:off x="443519" y="3431745"/>
            <a:ext cx="308571" cy="3085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55"/>
            <a:endParaRPr lang="th-TH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CEFDC1-8E82-A867-3113-6E941617F9BD}"/>
              </a:ext>
            </a:extLst>
          </p:cNvPr>
          <p:cNvSpPr/>
          <p:nvPr/>
        </p:nvSpPr>
        <p:spPr>
          <a:xfrm>
            <a:off x="353737" y="3861852"/>
            <a:ext cx="706093" cy="5476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55">
              <a:spcBef>
                <a:spcPts val="600"/>
              </a:spcBef>
            </a:pPr>
            <a:r>
              <a:rPr lang="th-TH" sz="400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 2"/>
              </a:rPr>
              <a:t></a:t>
            </a:r>
            <a:endParaRPr lang="th-TH" sz="4000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307EA9-81EB-FA15-D876-E8D6432B2AE1}"/>
              </a:ext>
            </a:extLst>
          </p:cNvPr>
          <p:cNvSpPr/>
          <p:nvPr/>
        </p:nvSpPr>
        <p:spPr>
          <a:xfrm>
            <a:off x="442313" y="3943961"/>
            <a:ext cx="308571" cy="3085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55">
              <a:spcBef>
                <a:spcPts val="600"/>
              </a:spcBef>
            </a:pPr>
            <a:endParaRPr lang="th-TH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EEB4A5-9329-E414-8CDA-6A5666B90F4D}"/>
              </a:ext>
            </a:extLst>
          </p:cNvPr>
          <p:cNvSpPr/>
          <p:nvPr/>
        </p:nvSpPr>
        <p:spPr>
          <a:xfrm>
            <a:off x="442313" y="4426425"/>
            <a:ext cx="308571" cy="3085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55"/>
            <a:endParaRPr lang="th-TH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BA5B6C-D706-8EA4-620F-3352F808DC26}"/>
              </a:ext>
            </a:extLst>
          </p:cNvPr>
          <p:cNvSpPr/>
          <p:nvPr/>
        </p:nvSpPr>
        <p:spPr>
          <a:xfrm>
            <a:off x="420375" y="4404364"/>
            <a:ext cx="54556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55">
              <a:spcBef>
                <a:spcPts val="600"/>
              </a:spcBef>
            </a:pPr>
            <a:r>
              <a:rPr lang="th-TH" sz="400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 2"/>
              </a:rPr>
              <a:t></a:t>
            </a:r>
            <a:endParaRPr lang="th-TH" sz="4000" b="1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9CE62795-DD7C-1871-0036-64A0A432C120}"/>
              </a:ext>
            </a:extLst>
          </p:cNvPr>
          <p:cNvSpPr/>
          <p:nvPr/>
        </p:nvSpPr>
        <p:spPr>
          <a:xfrm>
            <a:off x="-2822714" y="123478"/>
            <a:ext cx="2822714" cy="2376264"/>
          </a:xfrm>
          <a:prstGeom prst="star5">
            <a:avLst/>
          </a:prstGeom>
          <a:solidFill>
            <a:srgbClr val="F13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/>
              <a:t>ปรับตัวอย่างให้เหลือ </a:t>
            </a:r>
            <a:r>
              <a:rPr lang="en-US" sz="1600"/>
              <a:t>3 </a:t>
            </a:r>
            <a:r>
              <a:rPr lang="th-TH" sz="1600"/>
              <a:t>ข้อเหมือนวางแผน </a:t>
            </a:r>
          </a:p>
        </p:txBody>
      </p:sp>
    </p:spTree>
    <p:extLst>
      <p:ext uri="{BB962C8B-B14F-4D97-AF65-F5344CB8AC3E}">
        <p14:creationId xmlns:p14="http://schemas.microsoft.com/office/powerpoint/2010/main" val="1765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  <p:bldP spid="26" grpId="0" animBg="1"/>
      <p:bldP spid="27" grpId="0" animBg="1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34</a:t>
            </a:fld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899592" y="915566"/>
            <a:ext cx="7551660" cy="2841171"/>
            <a:chOff x="2368448" y="2057400"/>
            <a:chExt cx="13021114" cy="5303520"/>
          </a:xfrm>
        </p:grpSpPr>
        <p:sp>
          <p:nvSpPr>
            <p:cNvPr id="9" name="Rounded Rectangle 8"/>
            <p:cNvSpPr/>
            <p:nvPr/>
          </p:nvSpPr>
          <p:spPr>
            <a:xfrm>
              <a:off x="2368448" y="2057400"/>
              <a:ext cx="13021114" cy="53035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4395" y="2568266"/>
              <a:ext cx="12276334" cy="34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ให้ผู้เข้าอบรม</a:t>
              </a:r>
            </a:p>
            <a:p>
              <a:pPr marL="742950" indent="-742950">
                <a:buAutoNum type="arabicParenBoth"/>
              </a:pPr>
              <a:r>
                <a:rPr lang="th-TH" sz="36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รวมตัวเลขในใบกิจกรรมบันทึกรายรับ</a:t>
              </a:r>
              <a:r>
                <a:rPr lang="en-US" sz="36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- </a:t>
              </a:r>
              <a:r>
                <a:rPr lang="th-TH" sz="36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รายจ่าย</a:t>
              </a:r>
            </a:p>
            <a:p>
              <a:pPr marL="742950" indent="-742950">
                <a:buAutoNum type="arabicParenBoth"/>
              </a:pPr>
              <a:r>
                <a:rPr lang="th-TH" sz="36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ทำแผนใช้เงินตามขั้นตอนดังต่อไปนี้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629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E94D3602-8B52-CD0F-C470-6BB81C8BDBAE}"/>
              </a:ext>
            </a:extLst>
          </p:cNvPr>
          <p:cNvSpPr txBox="1"/>
          <p:nvPr/>
        </p:nvSpPr>
        <p:spPr>
          <a:xfrm>
            <a:off x="6115310" y="-887809"/>
            <a:ext cx="123438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th-TH" sz="165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กู้เงินไปทำอะไร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F52C5-CF8E-5967-0E92-8A394FA5F12D}"/>
              </a:ext>
            </a:extLst>
          </p:cNvPr>
          <p:cNvSpPr txBox="1"/>
          <p:nvPr/>
        </p:nvSpPr>
        <p:spPr>
          <a:xfrm>
            <a:off x="1403648" y="987574"/>
            <a:ext cx="620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th-TH" sz="2400">
                <a:solidFill>
                  <a:srgbClr val="333F5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ประมาณการรายรับ</a:t>
            </a:r>
            <a:r>
              <a:rPr lang="en-US" sz="2400">
                <a:solidFill>
                  <a:srgbClr val="333F5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–</a:t>
            </a:r>
            <a:r>
              <a:rPr lang="th-TH" sz="2400">
                <a:solidFill>
                  <a:srgbClr val="333F5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รายจ่ายที่จะเกิดขึ้น (รายเดือน หรือรายสัปดาห์)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B33AFC24-C9B6-66E9-F4B0-3C383D501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06607"/>
              </p:ext>
            </p:extLst>
          </p:nvPr>
        </p:nvGraphicFramePr>
        <p:xfrm>
          <a:off x="251520" y="1646770"/>
          <a:ext cx="4064000" cy="243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253">
                  <a:extLst>
                    <a:ext uri="{9D8B030D-6E8A-4147-A177-3AD203B41FA5}">
                      <a16:colId xmlns:a16="http://schemas.microsoft.com/office/drawing/2014/main" val="2378858530"/>
                    </a:ext>
                  </a:extLst>
                </a:gridCol>
                <a:gridCol w="1383747">
                  <a:extLst>
                    <a:ext uri="{9D8B030D-6E8A-4147-A177-3AD203B41FA5}">
                      <a16:colId xmlns:a16="http://schemas.microsoft.com/office/drawing/2014/main" val="1112253042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algn="ctr"/>
                      <a:r>
                        <a:rPr lang="th-TH" sz="2100" kern="1200">
                          <a:solidFill>
                            <a:schemeClr val="bg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รายรับ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kern="1200">
                          <a:solidFill>
                            <a:schemeClr val="bg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จำนวน (บาท)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16054492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179388" indent="-179388" algn="l" defTabSz="914353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84138" algn="l"/>
                        </a:tabLst>
                      </a:pPr>
                      <a:r>
                        <a:rPr lang="th-TH" sz="20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รายรับจากการทำงาน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       </a:t>
                      </a:r>
                      <a:r>
                        <a:rPr lang="en-US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………</a:t>
                      </a:r>
                      <a:endParaRPr lang="th-TH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429190"/>
                  </a:ext>
                </a:extLst>
              </a:tr>
              <a:tr h="1246765">
                <a:tc>
                  <a:txBody>
                    <a:bodyPr/>
                    <a:lstStyle/>
                    <a:p>
                      <a:pPr marL="179388" marR="0" lvl="0" indent="-179388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รายรับอื่น ๆ</a:t>
                      </a:r>
                    </a:p>
                    <a:p>
                      <a:r>
                        <a:rPr lang="th-TH" sz="16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  </a:t>
                      </a:r>
                      <a:r>
                        <a:rPr lang="en-US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- </a:t>
                      </a:r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รายรับจากการลงทุน</a:t>
                      </a:r>
                    </a:p>
                    <a:p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  </a:t>
                      </a:r>
                      <a:r>
                        <a:rPr lang="en-US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- </a:t>
                      </a:r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รายรับจากคนใกล้ชิด</a:t>
                      </a:r>
                    </a:p>
                    <a:p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  </a:t>
                      </a:r>
                      <a:r>
                        <a:rPr lang="en-US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- </a:t>
                      </a:r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รายรับอื่น ๆ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500" b="0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DB Helvethaica X 55 Regular" panose="02000506090000020004" pitchFamily="2" charset="-34"/>
                        <a:ea typeface="+mn-ea"/>
                        <a:cs typeface="DB Helvethaica X 55 Regular" panose="02000506090000020004" pitchFamily="2" charset="-34"/>
                      </a:endParaRPr>
                    </a:p>
                    <a:p>
                      <a:pPr algn="r"/>
                      <a:r>
                        <a:rPr 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             .………</a:t>
                      </a:r>
                    </a:p>
                    <a:p>
                      <a:pPr algn="r"/>
                      <a:r>
                        <a:rPr 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             .………</a:t>
                      </a:r>
                      <a:endParaRPr lang="th-TH" sz="1500">
                        <a:solidFill>
                          <a:schemeClr val="accent5">
                            <a:lumMod val="50000"/>
                          </a:schemeClr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  <a:p>
                      <a:pPr algn="r"/>
                      <a:r>
                        <a:rPr lang="th-TH" sz="15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                    </a:t>
                      </a:r>
                      <a:r>
                        <a:rPr 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.………</a:t>
                      </a:r>
                      <a:endParaRPr lang="th-TH" sz="1500" b="0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DB Helvethaica X 55 Regular" panose="02000506090000020004" pitchFamily="2" charset="-34"/>
                        <a:ea typeface="+mn-ea"/>
                        <a:cs typeface="DB Helvethaica X 55 Regular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113477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000" b="1" kern="1200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รวมรายรับ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 xxxxx</a:t>
                      </a:r>
                      <a:endParaRPr lang="th-TH" sz="1800" b="1" kern="1200">
                        <a:solidFill>
                          <a:srgbClr val="00B050"/>
                        </a:solidFill>
                        <a:latin typeface="DB Helvethaica X 55 Regular" panose="02000506090000020004" pitchFamily="2" charset="-34"/>
                        <a:ea typeface="+mn-ea"/>
                        <a:cs typeface="DB Helvethaica X 55 Regular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6807383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17F73BE6-720D-CD5A-9466-D95A63096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30023"/>
              </p:ext>
            </p:extLst>
          </p:nvPr>
        </p:nvGraphicFramePr>
        <p:xfrm>
          <a:off x="4815525" y="1646769"/>
          <a:ext cx="4064000" cy="2446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0253">
                  <a:extLst>
                    <a:ext uri="{9D8B030D-6E8A-4147-A177-3AD203B41FA5}">
                      <a16:colId xmlns:a16="http://schemas.microsoft.com/office/drawing/2014/main" val="2378858530"/>
                    </a:ext>
                  </a:extLst>
                </a:gridCol>
                <a:gridCol w="1383747">
                  <a:extLst>
                    <a:ext uri="{9D8B030D-6E8A-4147-A177-3AD203B41FA5}">
                      <a16:colId xmlns:a16="http://schemas.microsoft.com/office/drawing/2014/main" val="111225304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algn="ctr" defTabSz="914353" rtl="0" eaLnBrk="1" latinLnBrk="0" hangingPunct="1"/>
                      <a:r>
                        <a:rPr lang="th-TH" sz="2100" b="1" kern="1200">
                          <a:solidFill>
                            <a:schemeClr val="bg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รายจ่าย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353" rtl="0" eaLnBrk="1" latinLnBrk="0" hangingPunct="1"/>
                      <a:r>
                        <a:rPr lang="th-TH" sz="2100" b="1" kern="1200">
                          <a:solidFill>
                            <a:schemeClr val="bg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จำนวน (บาท)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1605449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79388" indent="-179388" algn="l" defTabSz="914353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84138" algn="l"/>
                        </a:tabLst>
                      </a:pPr>
                      <a:r>
                        <a:rPr lang="th-TH" sz="20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เงินออมตามเป้าหมาย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         ………</a:t>
                      </a:r>
                      <a:endParaRPr lang="th-TH" sz="18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42919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79388" indent="-179388" algn="l" defTabSz="914353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84138" algn="l"/>
                        </a:tabLst>
                      </a:pPr>
                      <a:r>
                        <a:rPr lang="th-TH" sz="20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ภาระหนี้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         </a:t>
                      </a:r>
                      <a:r>
                        <a:rPr lang="en-US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………</a:t>
                      </a:r>
                      <a:endParaRPr lang="th-TH" sz="18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3237816"/>
                  </a:ext>
                </a:extLst>
              </a:tr>
              <a:tr h="925830">
                <a:tc>
                  <a:txBody>
                    <a:bodyPr/>
                    <a:lstStyle/>
                    <a:p>
                      <a:pPr marL="179388" marR="0" lvl="0" indent="-179388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4138" algn="l"/>
                        </a:tabLst>
                        <a:defRPr/>
                      </a:pPr>
                      <a:r>
                        <a:rPr lang="th-TH" sz="20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ค่าใช้จ่ายในชีวิตประจำวัน</a:t>
                      </a:r>
                    </a:p>
                    <a:p>
                      <a:pPr marL="0" indent="0" algn="l" defTabSz="914353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h-TH" sz="16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  </a:t>
                      </a:r>
                      <a:r>
                        <a:rPr lang="en-US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- </a:t>
                      </a:r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จำเป็น</a:t>
                      </a:r>
                    </a:p>
                    <a:p>
                      <a:pPr marL="0" indent="0" algn="l" defTabSz="914353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  </a:t>
                      </a:r>
                      <a:r>
                        <a:rPr lang="en-US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-   </a:t>
                      </a:r>
                      <a:r>
                        <a:rPr lang="th-TH" sz="18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ไม่จำเป็น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</a:t>
                      </a:r>
                    </a:p>
                    <a:p>
                      <a:pPr algn="r"/>
                      <a:r>
                        <a:rPr lang="en-US" sz="18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          </a:t>
                      </a:r>
                      <a:r>
                        <a:rPr 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.………</a:t>
                      </a:r>
                    </a:p>
                    <a:p>
                      <a:pPr algn="r"/>
                      <a:r>
                        <a:rPr lang="en-US" sz="15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                 .………</a:t>
                      </a:r>
                      <a:endParaRPr lang="th-TH" sz="15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11347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000" b="1" kern="1200">
                          <a:solidFill>
                            <a:srgbClr val="FF0000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รวมรายจ่าย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rgbClr val="FF000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xxxxx</a:t>
                      </a:r>
                      <a:endParaRPr lang="th-TH" sz="2000" b="1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6807383"/>
                  </a:ext>
                </a:extLst>
              </a:tr>
            </a:tbl>
          </a:graphicData>
        </a:graphic>
      </p:graphicFrame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ABEFEACC-42D9-C71E-C8BA-C867BBAD7B52}"/>
              </a:ext>
            </a:extLst>
          </p:cNvPr>
          <p:cNvSpPr/>
          <p:nvPr/>
        </p:nvSpPr>
        <p:spPr>
          <a:xfrm>
            <a:off x="2553763" y="4290508"/>
            <a:ext cx="3964480" cy="6575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th-TH" sz="2400" b="1">
                <a:solidFill>
                  <a:srgbClr val="00B05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รายรับ</a:t>
            </a:r>
            <a:r>
              <a:rPr lang="th-TH" sz="2400" b="1" u="sng">
                <a:solidFill>
                  <a:srgbClr val="4472C4">
                    <a:lumMod val="50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พอดีหรือมากกว่า</a:t>
            </a:r>
            <a:r>
              <a:rPr lang="th-TH" sz="24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50FBEA-B1B3-0ACE-FE02-21F883A0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46" y="1419622"/>
            <a:ext cx="550385" cy="42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64992F-2E54-5B2A-D0CA-21B96949A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77" y="1491630"/>
            <a:ext cx="699643" cy="2456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46C08E-F538-904C-521D-A74101C8973C}"/>
              </a:ext>
            </a:extLst>
          </p:cNvPr>
          <p:cNvSpPr txBox="1"/>
          <p:nvPr/>
        </p:nvSpPr>
        <p:spPr>
          <a:xfrm>
            <a:off x="4329055" y="273391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3600" b="1">
                <a:solidFill>
                  <a:srgbClr val="002060"/>
                </a:solidFill>
                <a:latin typeface="Calibri"/>
              </a:rPr>
              <a:t>≥</a:t>
            </a:r>
            <a:endParaRPr lang="th-TH" sz="3600" b="1">
              <a:solidFill>
                <a:srgbClr val="002060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9F87C-D070-174F-8EE0-EFF5F4AC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869656"/>
            <a:ext cx="360040" cy="273844"/>
          </a:xfrm>
        </p:spPr>
        <p:txBody>
          <a:bodyPr/>
          <a:lstStyle/>
          <a:p>
            <a:pPr defTabSz="685783"/>
            <a:fld id="{EFDF1642-36F5-4944-A90B-128936D0950B}" type="slidenum">
              <a:rPr lang="th-TH">
                <a:solidFill>
                  <a:prstClr val="black"/>
                </a:solidFill>
              </a:rPr>
              <a:pPr defTabSz="685783"/>
              <a:t>35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B278D-B6F5-B795-B793-BDDBAD97EC20}"/>
              </a:ext>
            </a:extLst>
          </p:cNvPr>
          <p:cNvSpPr txBox="1"/>
          <p:nvPr/>
        </p:nvSpPr>
        <p:spPr>
          <a:xfrm>
            <a:off x="2799503" y="445676"/>
            <a:ext cx="3759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algn="r">
              <a:defRPr sz="5600" b="1">
                <a:latin typeface="DB Helvethaica X 65 Med" panose="02000506090000020004" pitchFamily="2" charset="-34"/>
                <a:cs typeface="DB Helvethaica X 65 Med" panose="02000506090000020004" pitchFamily="2" charset="-34"/>
              </a:defRPr>
            </a:lvl1pPr>
          </a:lstStyle>
          <a:p>
            <a:r>
              <a:rPr lang="th-TH" sz="3000" b="0"/>
              <a:t>จัดทำแผนการใช้เงิน (</a:t>
            </a:r>
            <a:r>
              <a:rPr lang="en-US" sz="3000" b="0"/>
              <a:t>Budgeting</a:t>
            </a:r>
            <a:r>
              <a:rPr lang="th-TH" sz="3000" b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63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E94D3602-8B52-CD0F-C470-6BB81C8BDBAE}"/>
              </a:ext>
            </a:extLst>
          </p:cNvPr>
          <p:cNvSpPr txBox="1"/>
          <p:nvPr/>
        </p:nvSpPr>
        <p:spPr>
          <a:xfrm>
            <a:off x="6115310" y="-887809"/>
            <a:ext cx="123438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th-TH" sz="165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กู้เงินไปทำอะไร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73DA7BA-26BC-0F60-6968-AA028BD66F06}"/>
              </a:ext>
            </a:extLst>
          </p:cNvPr>
          <p:cNvGraphicFramePr>
            <a:graphicFrameLocks noGrp="1"/>
          </p:cNvGraphicFramePr>
          <p:nvPr/>
        </p:nvGraphicFramePr>
        <p:xfrm>
          <a:off x="27839" y="804829"/>
          <a:ext cx="7364108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362">
                  <a:extLst>
                    <a:ext uri="{9D8B030D-6E8A-4147-A177-3AD203B41FA5}">
                      <a16:colId xmlns:a16="http://schemas.microsoft.com/office/drawing/2014/main" val="3868025262"/>
                    </a:ext>
                  </a:extLst>
                </a:gridCol>
                <a:gridCol w="1096165">
                  <a:extLst>
                    <a:ext uri="{9D8B030D-6E8A-4147-A177-3AD203B41FA5}">
                      <a16:colId xmlns:a16="http://schemas.microsoft.com/office/drawing/2014/main" val="322969993"/>
                    </a:ext>
                  </a:extLst>
                </a:gridCol>
                <a:gridCol w="1081413">
                  <a:extLst>
                    <a:ext uri="{9D8B030D-6E8A-4147-A177-3AD203B41FA5}">
                      <a16:colId xmlns:a16="http://schemas.microsoft.com/office/drawing/2014/main" val="1995560205"/>
                    </a:ext>
                  </a:extLst>
                </a:gridCol>
                <a:gridCol w="1461852">
                  <a:extLst>
                    <a:ext uri="{9D8B030D-6E8A-4147-A177-3AD203B41FA5}">
                      <a16:colId xmlns:a16="http://schemas.microsoft.com/office/drawing/2014/main" val="2259558087"/>
                    </a:ext>
                  </a:extLst>
                </a:gridCol>
                <a:gridCol w="1047027">
                  <a:extLst>
                    <a:ext uri="{9D8B030D-6E8A-4147-A177-3AD203B41FA5}">
                      <a16:colId xmlns:a16="http://schemas.microsoft.com/office/drawing/2014/main" val="1800271289"/>
                    </a:ext>
                  </a:extLst>
                </a:gridCol>
                <a:gridCol w="1217289">
                  <a:extLst>
                    <a:ext uri="{9D8B030D-6E8A-4147-A177-3AD203B41FA5}">
                      <a16:colId xmlns:a16="http://schemas.microsoft.com/office/drawing/2014/main" val="4170272289"/>
                    </a:ext>
                  </a:extLst>
                </a:gridCol>
              </a:tblGrid>
              <a:tr h="4343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-------------------------</a:t>
                      </a:r>
                      <a:r>
                        <a:rPr lang="th-TH" sz="24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แผนใช้เงิน</a:t>
                      </a:r>
                      <a:r>
                        <a:rPr lang="en-US" sz="24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</a:t>
                      </a:r>
                      <a:endParaRPr lang="th-TH" sz="24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218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รายการรายรับ</a:t>
                      </a:r>
                    </a:p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(เงินเข้า)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การทำงาน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แหล่งอื่น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รายการรายจ่าย</a:t>
                      </a:r>
                    </a:p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(เงินออก)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รายจ่ายจำเป็น </a:t>
                      </a:r>
                    </a:p>
                    <a:p>
                      <a:pPr algn="ctr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รายจ่ายไม่จำเป็น</a:t>
                      </a:r>
                    </a:p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260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เงินเดือน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เงินออมเผื่อฉุกเฉิน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793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ขายของออนไลน์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เงินออมเพื่อเกษียณ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6207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ชำระหนี้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71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ต้นทุนสินค้าออนไลน์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339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ค่าอาหาร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3977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ค่าใช้จ่ายส่วนตัว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005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ค่าสังสรรค์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8796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879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B050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b="1" kern="1200">
                        <a:solidFill>
                          <a:srgbClr val="00B050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xxxxx</a:t>
                      </a:r>
                      <a:endParaRPr lang="th-TH" sz="1800" b="1" kern="1200">
                        <a:solidFill>
                          <a:srgbClr val="FF0000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27819"/>
                  </a:ext>
                </a:extLst>
              </a:tr>
            </a:tbl>
          </a:graphicData>
        </a:graphic>
      </p:graphicFrame>
      <p:sp>
        <p:nvSpPr>
          <p:cNvPr id="6" name="Line Callout 2 18">
            <a:extLst>
              <a:ext uri="{FF2B5EF4-FFF2-40B4-BE49-F238E27FC236}">
                <a16:creationId xmlns:a16="http://schemas.microsoft.com/office/drawing/2014/main" id="{300B5373-EEF7-24F0-4A63-7360950C8D40}"/>
              </a:ext>
            </a:extLst>
          </p:cNvPr>
          <p:cNvSpPr/>
          <p:nvPr/>
        </p:nvSpPr>
        <p:spPr>
          <a:xfrm>
            <a:off x="1257971" y="2876868"/>
            <a:ext cx="2128989" cy="4473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929"/>
              <a:gd name="adj6" fmla="val -287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ประมาณการรายรับต่อเดือน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A08AF7-AECA-7577-2A58-65BEAF69FA1C}"/>
              </a:ext>
            </a:extLst>
          </p:cNvPr>
          <p:cNvSpPr/>
          <p:nvPr/>
        </p:nvSpPr>
        <p:spPr>
          <a:xfrm>
            <a:off x="48622" y="1763831"/>
            <a:ext cx="3585552" cy="680605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575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A0645-BD30-49E2-EDCB-540219C3CA76}"/>
              </a:ext>
            </a:extLst>
          </p:cNvPr>
          <p:cNvSpPr/>
          <p:nvPr/>
        </p:nvSpPr>
        <p:spPr>
          <a:xfrm>
            <a:off x="3658894" y="1755939"/>
            <a:ext cx="3708335" cy="68849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247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27E7F-F93E-CB91-81AE-F72F1E1E9AA0}"/>
              </a:ext>
            </a:extLst>
          </p:cNvPr>
          <p:cNvSpPr/>
          <p:nvPr/>
        </p:nvSpPr>
        <p:spPr>
          <a:xfrm>
            <a:off x="3658894" y="2449557"/>
            <a:ext cx="3708335" cy="3199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247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57E74-F532-0854-E45C-E990FC99F6FF}"/>
              </a:ext>
            </a:extLst>
          </p:cNvPr>
          <p:cNvSpPr/>
          <p:nvPr/>
        </p:nvSpPr>
        <p:spPr>
          <a:xfrm>
            <a:off x="3658894" y="2769510"/>
            <a:ext cx="3708335" cy="14103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247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E2F3424E-D537-78F6-B0EF-C1A5C55B95F0}"/>
              </a:ext>
            </a:extLst>
          </p:cNvPr>
          <p:cNvSpPr/>
          <p:nvPr/>
        </p:nvSpPr>
        <p:spPr>
          <a:xfrm>
            <a:off x="7409669" y="1966656"/>
            <a:ext cx="226665" cy="2670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575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CACED7-5D99-3450-E118-EF923C6FD151}"/>
              </a:ext>
            </a:extLst>
          </p:cNvPr>
          <p:cNvSpPr/>
          <p:nvPr/>
        </p:nvSpPr>
        <p:spPr>
          <a:xfrm>
            <a:off x="7693230" y="1326235"/>
            <a:ext cx="1100345" cy="859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เงินออม</a:t>
            </a:r>
            <a:b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ตามเป้าหมายต่อเดือน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DA9F69-F552-22A1-BC8F-379F2BF0ABC7}"/>
              </a:ext>
            </a:extLst>
          </p:cNvPr>
          <p:cNvSpPr/>
          <p:nvPr/>
        </p:nvSpPr>
        <p:spPr>
          <a:xfrm>
            <a:off x="7706322" y="2298874"/>
            <a:ext cx="1100345" cy="685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ชำระหนี้</a:t>
            </a:r>
          </a:p>
          <a:p>
            <a:pPr algn="ctr" defTabSz="685783"/>
            <a: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ต่อเดือน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CCAD5A7B-EBCF-0627-90F1-C856BA2B88EC}"/>
              </a:ext>
            </a:extLst>
          </p:cNvPr>
          <p:cNvSpPr/>
          <p:nvPr/>
        </p:nvSpPr>
        <p:spPr>
          <a:xfrm>
            <a:off x="7423322" y="3277159"/>
            <a:ext cx="226665" cy="2670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575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C7DC81-9185-771D-561A-DD89F8BF06D7}"/>
              </a:ext>
            </a:extLst>
          </p:cNvPr>
          <p:cNvSpPr/>
          <p:nvPr/>
        </p:nvSpPr>
        <p:spPr>
          <a:xfrm>
            <a:off x="7693784" y="3170674"/>
            <a:ext cx="1100345" cy="5657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ค่าใช้จ่าย</a:t>
            </a:r>
          </a:p>
          <a:p>
            <a:pPr algn="ctr" defTabSz="685783"/>
            <a:r>
              <a:rPr lang="th-TH" sz="1800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ต่อเดือน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15CF1107-65B8-BD7E-40D9-2371586CC2B7}"/>
              </a:ext>
            </a:extLst>
          </p:cNvPr>
          <p:cNvSpPr/>
          <p:nvPr/>
        </p:nvSpPr>
        <p:spPr>
          <a:xfrm>
            <a:off x="7427741" y="2455319"/>
            <a:ext cx="226665" cy="2670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575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BD5398-2726-486A-65D0-04B256634586}"/>
              </a:ext>
            </a:extLst>
          </p:cNvPr>
          <p:cNvSpPr txBox="1"/>
          <p:nvPr/>
        </p:nvSpPr>
        <p:spPr>
          <a:xfrm>
            <a:off x="3488518" y="4827287"/>
            <a:ext cx="218593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th-TH" sz="1575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   </a:t>
            </a:r>
            <a:r>
              <a:rPr lang="en-US" sz="1575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≥</a:t>
            </a:r>
            <a:r>
              <a:rPr lang="th-TH" sz="1575" b="1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รายจ่าย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4D66E4-0DDA-3522-A3D3-F6DF3CA51EC0}"/>
              </a:ext>
            </a:extLst>
          </p:cNvPr>
          <p:cNvGrpSpPr/>
          <p:nvPr/>
        </p:nvGrpSpPr>
        <p:grpSpPr>
          <a:xfrm>
            <a:off x="2858194" y="4873048"/>
            <a:ext cx="3490604" cy="248090"/>
            <a:chOff x="3391622" y="5946709"/>
            <a:chExt cx="3758909" cy="45210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BF225F-6EB8-A15E-8BBB-EC9B75731A96}"/>
                </a:ext>
              </a:extLst>
            </p:cNvPr>
            <p:cNvCxnSpPr/>
            <p:nvPr/>
          </p:nvCxnSpPr>
          <p:spPr>
            <a:xfrm flipH="1" flipV="1">
              <a:off x="7143750" y="5976254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68BB78B-6979-E4DD-F8F1-195BD9563753}"/>
                </a:ext>
              </a:extLst>
            </p:cNvPr>
            <p:cNvCxnSpPr/>
            <p:nvPr/>
          </p:nvCxnSpPr>
          <p:spPr>
            <a:xfrm flipH="1" flipV="1">
              <a:off x="3391622" y="5946709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211052-4977-5ED5-3AED-B434AAFDDFBE}"/>
                </a:ext>
              </a:extLst>
            </p:cNvPr>
            <p:cNvCxnSpPr/>
            <p:nvPr/>
          </p:nvCxnSpPr>
          <p:spPr>
            <a:xfrm>
              <a:off x="3398403" y="6382706"/>
              <a:ext cx="374534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BD79100-5889-D434-80F4-BF7AA81B980A}"/>
              </a:ext>
            </a:extLst>
          </p:cNvPr>
          <p:cNvSpPr/>
          <p:nvPr/>
        </p:nvSpPr>
        <p:spPr>
          <a:xfrm>
            <a:off x="1513775" y="4511166"/>
            <a:ext cx="2128989" cy="353044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sz="247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endParaRPr lang="th-TH" sz="247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8D2E1-A485-D9BF-C838-FB4C5A29A3D3}"/>
              </a:ext>
            </a:extLst>
          </p:cNvPr>
          <p:cNvSpPr/>
          <p:nvPr/>
        </p:nvSpPr>
        <p:spPr>
          <a:xfrm>
            <a:off x="5151800" y="4504928"/>
            <a:ext cx="2185933" cy="3754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247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35FDD62E-A607-22FF-EA3A-E28B59DA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944" y="4823723"/>
            <a:ext cx="444484" cy="231877"/>
          </a:xfrm>
        </p:spPr>
        <p:txBody>
          <a:bodyPr/>
          <a:lstStyle/>
          <a:p>
            <a:pPr defTabSz="685783"/>
            <a:fld id="{EFDF1642-36F5-4944-A90B-128936D0950B}" type="slidenum">
              <a:rPr lang="th-TH">
                <a:solidFill>
                  <a:prstClr val="black"/>
                </a:solidFill>
              </a:rPr>
              <a:pPr defTabSz="685783"/>
              <a:t>36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1026" name="Picture 2" descr="Yes PNG, Yes Transparent Background - FreeIconsPNG">
            <a:extLst>
              <a:ext uri="{FF2B5EF4-FFF2-40B4-BE49-F238E27FC236}">
                <a16:creationId xmlns:a16="http://schemas.microsoft.com/office/drawing/2014/main" id="{D231FD2C-9D7C-1084-608C-95A95CA8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340">
            <a:off x="6774284" y="344612"/>
            <a:ext cx="757534" cy="7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29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37</a:t>
            </a:fld>
            <a:endParaRPr lang="th-TH" sz="1071" dirty="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E9DA2F-80D1-42C3-9205-88B18C7F464F}"/>
              </a:ext>
            </a:extLst>
          </p:cNvPr>
          <p:cNvSpPr txBox="1"/>
          <p:nvPr/>
        </p:nvSpPr>
        <p:spPr>
          <a:xfrm>
            <a:off x="721285" y="759099"/>
            <a:ext cx="1098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th-TH" sz="2700" b="1" u="sng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ตัวอย่าง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BE24B60-978B-4221-992C-6DF0516D8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03658"/>
              </p:ext>
            </p:extLst>
          </p:nvPr>
        </p:nvGraphicFramePr>
        <p:xfrm>
          <a:off x="1890427" y="1506397"/>
          <a:ext cx="5033092" cy="329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6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รายรับ</a:t>
                      </a:r>
                      <a:r>
                        <a:rPr lang="en-US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-</a:t>
                      </a:r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รายจ่าย</a:t>
                      </a:r>
                      <a:endParaRPr lang="th-TH" sz="18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จำนวนเงิน (บาท)</a:t>
                      </a:r>
                      <a:endParaRPr lang="th-TH" sz="18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เงินเดือน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30,000 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รายได้จากการขายของออนไลน์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2</a:t>
                      </a: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,000  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3665324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ชำระหนี้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4</a:t>
                      </a: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,000 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ออมเงินปรับปรุงซ่อมแซมบ้าน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5</a:t>
                      </a: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,</a:t>
                      </a: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263</a:t>
                      </a: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ค่าใช้จ่ายส่วนตัว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6,000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สังสรรค์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3</a:t>
                      </a: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,</a:t>
                      </a: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0</a:t>
                      </a: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00 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ออมเงินเพื่อเกษียณ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2</a:t>
                      </a:r>
                      <a:r>
                        <a:rPr lang="th-TH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,</a:t>
                      </a:r>
                      <a:r>
                        <a:rPr lang="en-US" sz="17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822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ค่าอาหาร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5</a:t>
                      </a:r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087">
                <a:tc>
                  <a:txBody>
                    <a:bodyPr/>
                    <a:lstStyle/>
                    <a:p>
                      <a:pPr algn="l"/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ออมเงินเผื่อฉุกเฉิน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4</a:t>
                      </a:r>
                      <a:r>
                        <a:rPr lang="th-TH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,</a:t>
                      </a:r>
                      <a:r>
                        <a:rPr lang="en-US" sz="17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975</a:t>
                      </a:r>
                      <a:endParaRPr lang="th-TH" sz="17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B566364-05D1-4449-9C09-E53FB70B0FD1}"/>
              </a:ext>
            </a:extLst>
          </p:cNvPr>
          <p:cNvSpPr txBox="1"/>
          <p:nvPr/>
        </p:nvSpPr>
        <p:spPr>
          <a:xfrm>
            <a:off x="1701510" y="762070"/>
            <a:ext cx="6943450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th-TH" sz="2700">
                <a:solidFill>
                  <a:prstClr val="black"/>
                </a:solidFill>
                <a:latin typeface="DB Helvethaica X 65 Med"/>
                <a:cs typeface="DB Helvethaica X 65 Med"/>
              </a:rPr>
              <a:t>วัลลภมีรายการรายรับ-รายจ่าย ในแต่ละเดือน ตาม</a:t>
            </a:r>
            <a:r>
              <a:rPr lang="th-TH" sz="2700" dirty="0">
                <a:solidFill>
                  <a:prstClr val="black"/>
                </a:solidFill>
                <a:latin typeface="DB Helvethaica X 65 Med"/>
                <a:cs typeface="DB Helvethaica X 65 Med"/>
              </a:rPr>
              <a:t>ตารางดังนี้</a:t>
            </a: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E94D3E-5CE4-4862-9C0F-101348E23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6" y="2050020"/>
            <a:ext cx="1271536" cy="174668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7FC9B13-B59D-4625-9906-AD79AF8692EC}"/>
              </a:ext>
            </a:extLst>
          </p:cNvPr>
          <p:cNvSpPr/>
          <p:nvPr/>
        </p:nvSpPr>
        <p:spPr>
          <a:xfrm>
            <a:off x="7806014" y="1891868"/>
            <a:ext cx="1009321" cy="6142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รายรับ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A722CE8-4C89-4220-B78D-62C199CAB4DA}"/>
              </a:ext>
            </a:extLst>
          </p:cNvPr>
          <p:cNvSpPr/>
          <p:nvPr/>
        </p:nvSpPr>
        <p:spPr>
          <a:xfrm>
            <a:off x="7806014" y="3323590"/>
            <a:ext cx="1009320" cy="61425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1DECD0-6FF1-4695-92F4-8A435E0B66EE}"/>
              </a:ext>
            </a:extLst>
          </p:cNvPr>
          <p:cNvSpPr/>
          <p:nvPr/>
        </p:nvSpPr>
        <p:spPr>
          <a:xfrm>
            <a:off x="1890427" y="1851861"/>
            <a:ext cx="5033093" cy="575512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49DCD782-6145-4C35-BA54-6D0C9A1EBF82}"/>
              </a:ext>
            </a:extLst>
          </p:cNvPr>
          <p:cNvSpPr/>
          <p:nvPr/>
        </p:nvSpPr>
        <p:spPr>
          <a:xfrm>
            <a:off x="7253573" y="1980921"/>
            <a:ext cx="362417" cy="3462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D23F51-DCD1-47F5-AF46-9E35C97110BD}"/>
              </a:ext>
            </a:extLst>
          </p:cNvPr>
          <p:cNvSpPr/>
          <p:nvPr/>
        </p:nvSpPr>
        <p:spPr>
          <a:xfrm>
            <a:off x="1890427" y="2475498"/>
            <a:ext cx="5033093" cy="22917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6CDAE68-8DF5-46D8-A761-564865640013}"/>
              </a:ext>
            </a:extLst>
          </p:cNvPr>
          <p:cNvSpPr/>
          <p:nvPr/>
        </p:nvSpPr>
        <p:spPr>
          <a:xfrm>
            <a:off x="7253573" y="3422277"/>
            <a:ext cx="362417" cy="3462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21933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3546" y="4699944"/>
            <a:ext cx="467543" cy="348405"/>
          </a:xfrm>
        </p:spPr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38</a:t>
            </a:fld>
            <a:endParaRPr lang="th-TH" sz="1071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384A7C-0939-4E74-A2DD-77945FA5F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92488"/>
              </p:ext>
            </p:extLst>
          </p:nvPr>
        </p:nvGraphicFramePr>
        <p:xfrm>
          <a:off x="188126" y="421177"/>
          <a:ext cx="7445097" cy="41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61">
                  <a:extLst>
                    <a:ext uri="{9D8B030D-6E8A-4147-A177-3AD203B41FA5}">
                      <a16:colId xmlns:a16="http://schemas.microsoft.com/office/drawing/2014/main" val="3868025262"/>
                    </a:ext>
                  </a:extLst>
                </a:gridCol>
                <a:gridCol w="1086631">
                  <a:extLst>
                    <a:ext uri="{9D8B030D-6E8A-4147-A177-3AD203B41FA5}">
                      <a16:colId xmlns:a16="http://schemas.microsoft.com/office/drawing/2014/main" val="322969993"/>
                    </a:ext>
                  </a:extLst>
                </a:gridCol>
                <a:gridCol w="1072008">
                  <a:extLst>
                    <a:ext uri="{9D8B030D-6E8A-4147-A177-3AD203B41FA5}">
                      <a16:colId xmlns:a16="http://schemas.microsoft.com/office/drawing/2014/main" val="1995560205"/>
                    </a:ext>
                  </a:extLst>
                </a:gridCol>
                <a:gridCol w="1604652">
                  <a:extLst>
                    <a:ext uri="{9D8B030D-6E8A-4147-A177-3AD203B41FA5}">
                      <a16:colId xmlns:a16="http://schemas.microsoft.com/office/drawing/2014/main" val="2259558087"/>
                    </a:ext>
                  </a:extLst>
                </a:gridCol>
                <a:gridCol w="930666">
                  <a:extLst>
                    <a:ext uri="{9D8B030D-6E8A-4147-A177-3AD203B41FA5}">
                      <a16:colId xmlns:a16="http://schemas.microsoft.com/office/drawing/2014/main" val="1800271289"/>
                    </a:ext>
                  </a:extLst>
                </a:gridCol>
                <a:gridCol w="1303479">
                  <a:extLst>
                    <a:ext uri="{9D8B030D-6E8A-4147-A177-3AD203B41FA5}">
                      <a16:colId xmlns:a16="http://schemas.microsoft.com/office/drawing/2014/main" val="4170272289"/>
                    </a:ext>
                  </a:extLst>
                </a:gridCol>
              </a:tblGrid>
              <a:tr h="52578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-------------------------</a:t>
                      </a:r>
                      <a:r>
                        <a:rPr lang="th-TH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แผนใช้เงิน</a:t>
                      </a:r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</a:t>
                      </a:r>
                      <a:endParaRPr lang="th-TH" sz="30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2184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รายการรายรับ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(เงินเข้า)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การทำงาน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แหล่งอื่น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รายการรายจ่าย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(เงินออก)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รายจ่ายจำเป็น 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รายจ่ายไม่จำเป็น</a:t>
                      </a:r>
                    </a:p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260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เงินเดือน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เงินออมเผื่อฉุกเฉิน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4,975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793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ขายของออนไลน์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เงินออมปรับปรุงบ้าน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5,263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6207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เงินออมเพื่อเกษียณ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2,822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71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ชำระหนี้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339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ค่าอาหาร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3977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ค่าใช้จ่ายส่วนตัว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6,000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005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ค่าสังสรรค์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8796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28,060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879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32,000</a:t>
                      </a:r>
                      <a:endParaRPr lang="th-TH" sz="18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31,060</a:t>
                      </a:r>
                      <a:endParaRPr lang="th-TH" sz="18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27819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0D00EC9-9B22-46E4-8042-B87A49BE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518" y="-19006"/>
            <a:ext cx="1742645" cy="863321"/>
          </a:xfrm>
          <a:prstGeom prst="rect">
            <a:avLst/>
          </a:prstGeom>
        </p:spPr>
      </p:pic>
      <p:sp>
        <p:nvSpPr>
          <p:cNvPr id="24" name="Line Callout 2 18">
            <a:extLst>
              <a:ext uri="{FF2B5EF4-FFF2-40B4-BE49-F238E27FC236}">
                <a16:creationId xmlns:a16="http://schemas.microsoft.com/office/drawing/2014/main" id="{3318B220-7773-404D-A323-BB352BE49F4B}"/>
              </a:ext>
            </a:extLst>
          </p:cNvPr>
          <p:cNvSpPr/>
          <p:nvPr/>
        </p:nvSpPr>
        <p:spPr>
          <a:xfrm>
            <a:off x="1418257" y="2575126"/>
            <a:ext cx="2128989" cy="4473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929"/>
              <a:gd name="adj6" fmla="val -28767"/>
            </a:avLst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ประมาณการรายรับต่อเดือน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C00A53-63C8-49CB-9D4B-95B68588AD24}"/>
              </a:ext>
            </a:extLst>
          </p:cNvPr>
          <p:cNvSpPr/>
          <p:nvPr/>
        </p:nvSpPr>
        <p:spPr>
          <a:xfrm>
            <a:off x="208909" y="1462089"/>
            <a:ext cx="3550160" cy="680605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B2E868-327D-4FFB-BE61-BBE8D3E8779D}"/>
              </a:ext>
            </a:extLst>
          </p:cNvPr>
          <p:cNvSpPr/>
          <p:nvPr/>
        </p:nvSpPr>
        <p:spPr>
          <a:xfrm>
            <a:off x="3779852" y="1454197"/>
            <a:ext cx="3853371" cy="10492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B4912A-7534-48E9-A08E-D060E6FD60D9}"/>
              </a:ext>
            </a:extLst>
          </p:cNvPr>
          <p:cNvSpPr/>
          <p:nvPr/>
        </p:nvSpPr>
        <p:spPr>
          <a:xfrm>
            <a:off x="3779852" y="2508760"/>
            <a:ext cx="3853371" cy="32671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3B421F-271D-4B1E-9EFE-F12F7B2465C5}"/>
              </a:ext>
            </a:extLst>
          </p:cNvPr>
          <p:cNvSpPr/>
          <p:nvPr/>
        </p:nvSpPr>
        <p:spPr>
          <a:xfrm>
            <a:off x="3779852" y="2840745"/>
            <a:ext cx="3853371" cy="10508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63EE901D-FD71-4426-8B13-85139DECD37D}"/>
              </a:ext>
            </a:extLst>
          </p:cNvPr>
          <p:cNvSpPr/>
          <p:nvPr/>
        </p:nvSpPr>
        <p:spPr>
          <a:xfrm>
            <a:off x="7706513" y="1802390"/>
            <a:ext cx="226665" cy="2670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97212A-32B9-47C7-AE05-3F759D89CD7B}"/>
              </a:ext>
            </a:extLst>
          </p:cNvPr>
          <p:cNvSpPr/>
          <p:nvPr/>
        </p:nvSpPr>
        <p:spPr>
          <a:xfrm>
            <a:off x="8005917" y="1431438"/>
            <a:ext cx="1100345" cy="859407"/>
          </a:xfrm>
          <a:prstGeom prst="rect">
            <a:avLst/>
          </a:prstGeom>
          <a:solidFill>
            <a:srgbClr val="FFE699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เงินออม</a:t>
            </a:r>
            <a:b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ตามเป้าหมายต่อเดือน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D55FF7-E321-455D-99AA-8E7F0DEE26C7}"/>
              </a:ext>
            </a:extLst>
          </p:cNvPr>
          <p:cNvSpPr/>
          <p:nvPr/>
        </p:nvSpPr>
        <p:spPr>
          <a:xfrm>
            <a:off x="8005916" y="2386178"/>
            <a:ext cx="1100345" cy="565794"/>
          </a:xfrm>
          <a:prstGeom prst="rect">
            <a:avLst/>
          </a:prstGeom>
          <a:solidFill>
            <a:srgbClr val="FFE699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ชำระหนี้</a:t>
            </a:r>
          </a:p>
          <a:p>
            <a:pPr algn="ctr"/>
            <a: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ต่อเดือน</a:t>
            </a: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B78D2D86-7FC5-4B10-94DC-91B8518BCCBB}"/>
              </a:ext>
            </a:extLst>
          </p:cNvPr>
          <p:cNvSpPr/>
          <p:nvPr/>
        </p:nvSpPr>
        <p:spPr>
          <a:xfrm>
            <a:off x="7706513" y="3185300"/>
            <a:ext cx="226665" cy="2670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01D8CD-BB7A-4A56-B502-49CB62DC980E}"/>
              </a:ext>
            </a:extLst>
          </p:cNvPr>
          <p:cNvSpPr/>
          <p:nvPr/>
        </p:nvSpPr>
        <p:spPr>
          <a:xfrm>
            <a:off x="8006470" y="3078815"/>
            <a:ext cx="1100345" cy="565794"/>
          </a:xfrm>
          <a:prstGeom prst="rect">
            <a:avLst/>
          </a:prstGeom>
          <a:solidFill>
            <a:srgbClr val="FFE699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ค่าใช้จ่าย</a:t>
            </a:r>
          </a:p>
          <a:p>
            <a:pPr algn="ctr"/>
            <a:r>
              <a:rPr lang="th-TH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ต่อเดือน</a:t>
            </a:r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571AD6E4-F783-4F7F-9732-C5F3F3992DA2}"/>
              </a:ext>
            </a:extLst>
          </p:cNvPr>
          <p:cNvSpPr/>
          <p:nvPr/>
        </p:nvSpPr>
        <p:spPr>
          <a:xfrm>
            <a:off x="7710932" y="2538586"/>
            <a:ext cx="226665" cy="2670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9E8D42-A19E-486A-90F4-DB5EA7A5B287}"/>
              </a:ext>
            </a:extLst>
          </p:cNvPr>
          <p:cNvSpPr txBox="1"/>
          <p:nvPr/>
        </p:nvSpPr>
        <p:spPr>
          <a:xfrm>
            <a:off x="3648805" y="4538244"/>
            <a:ext cx="2185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รายรับ </a:t>
            </a:r>
            <a:r>
              <a:rPr lang="en-US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&gt; </a:t>
            </a:r>
            <a:r>
              <a:rPr lang="th-TH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91F10E-64B9-48DB-9380-6D24D8D165C9}"/>
              </a:ext>
            </a:extLst>
          </p:cNvPr>
          <p:cNvGrpSpPr/>
          <p:nvPr/>
        </p:nvGrpSpPr>
        <p:grpSpPr>
          <a:xfrm>
            <a:off x="3018481" y="4584006"/>
            <a:ext cx="3490604" cy="248090"/>
            <a:chOff x="3391622" y="5946709"/>
            <a:chExt cx="3758909" cy="45210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3BDF3C-EDE9-4EDC-8371-EFEFC3804E41}"/>
                </a:ext>
              </a:extLst>
            </p:cNvPr>
            <p:cNvCxnSpPr/>
            <p:nvPr/>
          </p:nvCxnSpPr>
          <p:spPr>
            <a:xfrm flipH="1" flipV="1">
              <a:off x="7143750" y="5976254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2FA3A4F-C16F-4DA5-AA79-60964D2C62AE}"/>
                </a:ext>
              </a:extLst>
            </p:cNvPr>
            <p:cNvCxnSpPr/>
            <p:nvPr/>
          </p:nvCxnSpPr>
          <p:spPr>
            <a:xfrm flipH="1" flipV="1">
              <a:off x="3391622" y="5946709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EB012F-07EE-4BE5-8B9D-CE27EE261589}"/>
                </a:ext>
              </a:extLst>
            </p:cNvPr>
            <p:cNvCxnSpPr/>
            <p:nvPr/>
          </p:nvCxnSpPr>
          <p:spPr>
            <a:xfrm>
              <a:off x="3398403" y="6382706"/>
              <a:ext cx="374534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F7BE5E-8B5C-4C46-9EF4-37C232E1C586}"/>
              </a:ext>
            </a:extLst>
          </p:cNvPr>
          <p:cNvSpPr/>
          <p:nvPr/>
        </p:nvSpPr>
        <p:spPr>
          <a:xfrm>
            <a:off x="1644566" y="4222124"/>
            <a:ext cx="2128989" cy="336713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5BEF4E-1A9B-4124-9D5D-1178D8C90495}"/>
              </a:ext>
            </a:extLst>
          </p:cNvPr>
          <p:cNvSpPr/>
          <p:nvPr/>
        </p:nvSpPr>
        <p:spPr>
          <a:xfrm>
            <a:off x="5391228" y="4215886"/>
            <a:ext cx="2241995" cy="3367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</p:spTree>
    <p:extLst>
      <p:ext uri="{BB962C8B-B14F-4D97-AF65-F5344CB8AC3E}">
        <p14:creationId xmlns:p14="http://schemas.microsoft.com/office/powerpoint/2010/main" val="29122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4622729"/>
            <a:ext cx="467543" cy="348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57" rtl="0" eaLnBrk="1" latinLnBrk="0" hangingPunct="1">
              <a:defRPr lang="th-TH" sz="2000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28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57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886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14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142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770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399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027" algn="l" defTabSz="1075257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0">
              <a:defRPr/>
            </a:pPr>
            <a:fld id="{EFDF1642-36F5-4944-A90B-128936D0950B}" type="slidenum">
              <a:rPr lang="en-US" sz="1400" smtClean="0"/>
              <a:pPr defTabSz="914330">
                <a:defRPr/>
              </a:pPr>
              <a:t>39</a:t>
            </a:fld>
            <a:endParaRPr lang="th-TH" sz="1071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9B309150-963E-454F-B699-D54BC3F5D49A}"/>
              </a:ext>
            </a:extLst>
          </p:cNvPr>
          <p:cNvSpPr txBox="1">
            <a:spLocks/>
          </p:cNvSpPr>
          <p:nvPr/>
        </p:nvSpPr>
        <p:spPr>
          <a:xfrm>
            <a:off x="2614569" y="178369"/>
            <a:ext cx="4113857" cy="5357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ctr"/>
            <a:r>
              <a:rPr lang="th-TH" sz="3536" b="1">
                <a:solidFill>
                  <a:schemeClr val="accent1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ปฏิบัติตามแผนอย่างเคร่งครัด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D601DB-6563-4D15-87CC-51A607716C89}"/>
              </a:ext>
            </a:extLst>
          </p:cNvPr>
          <p:cNvSpPr/>
          <p:nvPr/>
        </p:nvSpPr>
        <p:spPr>
          <a:xfrm>
            <a:off x="3904899" y="837708"/>
            <a:ext cx="1404008" cy="140400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th-TH" sz="210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3AB242-D72F-438E-8940-0C225AEDCBE3}"/>
              </a:ext>
            </a:extLst>
          </p:cNvPr>
          <p:cNvSpPr/>
          <p:nvPr/>
        </p:nvSpPr>
        <p:spPr>
          <a:xfrm>
            <a:off x="6581185" y="805716"/>
            <a:ext cx="1404008" cy="140400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th-TH" sz="210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CD98AB9-EDA5-446A-94E0-6C84F6AAA2FF}"/>
              </a:ext>
            </a:extLst>
          </p:cNvPr>
          <p:cNvSpPr/>
          <p:nvPr/>
        </p:nvSpPr>
        <p:spPr>
          <a:xfrm>
            <a:off x="6522838" y="2873362"/>
            <a:ext cx="1404008" cy="140400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th-TH" sz="210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838DA7-AB4F-4CAA-9834-1A3A38E51C4B}"/>
              </a:ext>
            </a:extLst>
          </p:cNvPr>
          <p:cNvSpPr/>
          <p:nvPr/>
        </p:nvSpPr>
        <p:spPr>
          <a:xfrm>
            <a:off x="1179303" y="2857903"/>
            <a:ext cx="1404008" cy="140400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th-TH" sz="210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4A817E-087D-485D-9DF1-B0680E3FFB5D}"/>
              </a:ext>
            </a:extLst>
          </p:cNvPr>
          <p:cNvSpPr/>
          <p:nvPr/>
        </p:nvSpPr>
        <p:spPr>
          <a:xfrm>
            <a:off x="3853693" y="2906625"/>
            <a:ext cx="1404008" cy="140400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th-TH" sz="210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32A8F83-1B43-4027-9CF9-4147EA07338A}"/>
              </a:ext>
            </a:extLst>
          </p:cNvPr>
          <p:cNvSpPr/>
          <p:nvPr/>
        </p:nvSpPr>
        <p:spPr>
          <a:xfrm>
            <a:off x="1245652" y="809275"/>
            <a:ext cx="1404008" cy="1404008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th-TH" sz="210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84A9A3-7A83-4781-83EE-B34ED9480629}"/>
              </a:ext>
            </a:extLst>
          </p:cNvPr>
          <p:cNvSpPr txBox="1"/>
          <p:nvPr/>
        </p:nvSpPr>
        <p:spPr>
          <a:xfrm>
            <a:off x="3995937" y="2278721"/>
            <a:ext cx="1149106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เมื่อมีรายได้</a:t>
            </a:r>
          </a:p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ให้ออมก่อนใช้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218300-A9D9-4F1F-9D9C-607CCA866348}"/>
              </a:ext>
            </a:extLst>
          </p:cNvPr>
          <p:cNvSpPr txBox="1"/>
          <p:nvPr/>
        </p:nvSpPr>
        <p:spPr>
          <a:xfrm>
            <a:off x="6392293" y="2363185"/>
            <a:ext cx="170810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ถือเงินสดแค่พอใช้จ่าย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74F193-C048-4B71-A558-8C3CD1F70282}"/>
              </a:ext>
            </a:extLst>
          </p:cNvPr>
          <p:cNvSpPr txBox="1"/>
          <p:nvPr/>
        </p:nvSpPr>
        <p:spPr>
          <a:xfrm>
            <a:off x="6426162" y="4312644"/>
            <a:ext cx="1771891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ซื้อของ</a:t>
            </a:r>
            <a:b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เท่าที่จดไว้เท่านั้น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B1F5B7-7A7B-4CF7-ABB3-13DE81A626BE}"/>
              </a:ext>
            </a:extLst>
          </p:cNvPr>
          <p:cNvSpPr txBox="1"/>
          <p:nvPr/>
        </p:nvSpPr>
        <p:spPr>
          <a:xfrm>
            <a:off x="835315" y="4283176"/>
            <a:ext cx="2165978" cy="620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ใช้บัตรเครดิต เมื่อแน่ใจว่า</a:t>
            </a:r>
          </a:p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มีเงินจ่ายเต็มจำนวนและตรงเวลา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49D695-62A8-457B-88ED-329B407D02BF}"/>
              </a:ext>
            </a:extLst>
          </p:cNvPr>
          <p:cNvSpPr txBox="1"/>
          <p:nvPr/>
        </p:nvSpPr>
        <p:spPr>
          <a:xfrm>
            <a:off x="3822676" y="4434193"/>
            <a:ext cx="142509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สะสางหนี้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AE385A-6258-4DF7-B89E-C21287E661EB}"/>
              </a:ext>
            </a:extLst>
          </p:cNvPr>
          <p:cNvSpPr txBox="1"/>
          <p:nvPr/>
        </p:nvSpPr>
        <p:spPr>
          <a:xfrm>
            <a:off x="1086255" y="2355727"/>
            <a:ext cx="171951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th-TH" sz="1715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จดรายรับ-รายจ่าย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A37ABE4-3F49-48BC-87FA-E858C3602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5"/>
          <a:stretch/>
        </p:blipFill>
        <p:spPr>
          <a:xfrm>
            <a:off x="6871296" y="3280056"/>
            <a:ext cx="621350" cy="885449"/>
          </a:xfrm>
          <a:prstGeom prst="rect">
            <a:avLst/>
          </a:prstGeom>
        </p:spPr>
      </p:pic>
      <p:pic>
        <p:nvPicPr>
          <p:cNvPr id="40" name="Picture 3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C3B95C-72EA-4EEB-9E86-CDEDC88A3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9" y="3079046"/>
            <a:ext cx="1016864" cy="7620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F02328A-E489-4DA5-B4F4-0DA58E3CBB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69" y="3236809"/>
            <a:ext cx="1159441" cy="769447"/>
          </a:xfrm>
          <a:prstGeom prst="rect">
            <a:avLst/>
          </a:prstGeom>
        </p:spPr>
      </p:pic>
      <p:pic>
        <p:nvPicPr>
          <p:cNvPr id="42" name="Picture 4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58AF01-0651-4718-8CD3-944A350EA5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69" y="3701674"/>
            <a:ext cx="583233" cy="381866"/>
          </a:xfrm>
          <a:prstGeom prst="rect">
            <a:avLst/>
          </a:prstGeom>
        </p:spPr>
      </p:pic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C997A74C-FF62-41CE-8CB8-218123E14E84}"/>
              </a:ext>
            </a:extLst>
          </p:cNvPr>
          <p:cNvSpPr/>
          <p:nvPr/>
        </p:nvSpPr>
        <p:spPr>
          <a:xfrm>
            <a:off x="7223199" y="2813501"/>
            <a:ext cx="508564" cy="466554"/>
          </a:xfrm>
          <a:prstGeom prst="wedgeEllipseCallou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th-TH" sz="2100" kern="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33D3460-714F-48E2-818A-4A4B7C13C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25" l="0" r="98817">
                        <a14:foregroundMark x1="71302" y1="80473" x2="71302" y2="80473"/>
                        <a14:foregroundMark x1="85799" y1="59763" x2="85799" y2="59763"/>
                        <a14:foregroundMark x1="59467" y1="37870" x2="59467" y2="37870"/>
                        <a14:foregroundMark x1="44675" y1="50888" x2="44675" y2="50888"/>
                        <a14:foregroundMark x1="50592" y1="67160" x2="50592" y2="67160"/>
                        <a14:foregroundMark x1="22485" y1="37870" x2="22485" y2="37870"/>
                        <a14:foregroundMark x1="25444" y1="52367" x2="25444" y2="52367"/>
                        <a14:foregroundMark x1="22485" y1="64201" x2="22485" y2="64201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42" y="2933778"/>
            <a:ext cx="273844" cy="273844"/>
          </a:xfrm>
          <a:prstGeom prst="rect">
            <a:avLst/>
          </a:prstGeom>
        </p:spPr>
      </p:pic>
      <p:pic>
        <p:nvPicPr>
          <p:cNvPr id="45" name="Picture 2" descr="Money Bag clipart - Money, Green, Hand, transparent clip art">
            <a:extLst>
              <a:ext uri="{FF2B5EF4-FFF2-40B4-BE49-F238E27FC236}">
                <a16:creationId xmlns:a16="http://schemas.microsoft.com/office/drawing/2014/main" id="{89FEBB7F-BA01-4AB3-A7CA-794DD32D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56" b="90000" l="10000" r="94889">
                        <a14:foregroundMark x1="66222" y1="9556" x2="66222" y2="9556"/>
                        <a14:foregroundMark x1="92222" y1="25222" x2="92222" y2="25222"/>
                        <a14:foregroundMark x1="90889" y1="40889" x2="90889" y2="40889"/>
                        <a14:foregroundMark x1="92667" y1="35111" x2="92667" y2="35111"/>
                        <a14:foregroundMark x1="88667" y1="40889" x2="88667" y2="40889"/>
                        <a14:foregroundMark x1="89111" y1="41444" x2="89111" y2="41444"/>
                        <a14:foregroundMark x1="89111" y1="41444" x2="89111" y2="41444"/>
                        <a14:foregroundMark x1="93111" y1="36444" x2="93111" y2="36444"/>
                        <a14:foregroundMark x1="94000" y1="36889" x2="94000" y2="38667"/>
                        <a14:foregroundMark x1="86444" y1="42333" x2="86444" y2="42333"/>
                        <a14:foregroundMark x1="86444" y1="42333" x2="86444" y2="42333"/>
                        <a14:foregroundMark x1="86444" y1="42333" x2="86444" y2="42333"/>
                        <a14:foregroundMark x1="86444" y1="42333" x2="86444" y2="42333"/>
                        <a14:foregroundMark x1="86444" y1="42778" x2="86444" y2="42778"/>
                        <a14:foregroundMark x1="86444" y1="42778" x2="86444" y2="42778"/>
                        <a14:foregroundMark x1="92667" y1="36444" x2="92667" y2="36444"/>
                        <a14:foregroundMark x1="93111" y1="36444" x2="93111" y2="36444"/>
                        <a14:foregroundMark x1="91333" y1="37333" x2="91333" y2="37333"/>
                        <a14:foregroundMark x1="92222" y1="37333" x2="92222" y2="37333"/>
                        <a14:foregroundMark x1="93556" y1="24333" x2="93556" y2="24333"/>
                        <a14:foregroundMark x1="94889" y1="23889" x2="94889" y2="23889"/>
                        <a14:foregroundMark x1="94889" y1="23889" x2="94889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80" y="1111166"/>
            <a:ext cx="1028537" cy="10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E1CD863-4EAF-4410-BED2-4FFC86F75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352" b="77778" l="26302" r="65052">
                        <a14:foregroundMark x1="30469" y1="57130" x2="30469" y2="57130"/>
                        <a14:foregroundMark x1="30469" y1="61759" x2="30469" y2="61759"/>
                        <a14:foregroundMark x1="30469" y1="62037" x2="30469" y2="62037"/>
                        <a14:foregroundMark x1="31302" y1="64815" x2="31302" y2="64815"/>
                        <a14:foregroundMark x1="31667" y1="68519" x2="31667" y2="68519"/>
                        <a14:foregroundMark x1="26302" y1="48333" x2="36771" y2="62870"/>
                        <a14:foregroundMark x1="36771" y1="62870" x2="39948" y2="76481"/>
                        <a14:foregroundMark x1="36979" y1="58704" x2="36979" y2="58704"/>
                        <a14:foregroundMark x1="36979" y1="70648" x2="36979" y2="70648"/>
                        <a14:foregroundMark x1="36823" y1="77130" x2="36823" y2="77130"/>
                      </a14:backgroundRemoval>
                    </a14:imgEffect>
                  </a14:imgLayer>
                </a14:imgProps>
              </a:ext>
            </a:extLst>
          </a:blip>
          <a:srcRect l="25152" t="34638" r="30458" b="17335"/>
          <a:stretch/>
        </p:blipFill>
        <p:spPr>
          <a:xfrm>
            <a:off x="1352685" y="966064"/>
            <a:ext cx="1651589" cy="10051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B495E0-6CA3-4A14-A8EB-CFC346434D9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5077" l="1893" r="52082">
                        <a14:foregroundMark x1="33611" y1="13077" x2="33611" y2="13077"/>
                        <a14:foregroundMark x1="38153" y1="33538" x2="38153" y2="33538"/>
                        <a14:foregroundMark x1="34671" y1="37077" x2="34671" y2="37077"/>
                        <a14:foregroundMark x1="40273" y1="36308" x2="40273" y2="36308"/>
                        <a14:foregroundMark x1="34368" y1="63846" x2="34368" y2="63846"/>
                        <a14:foregroundMark x1="27025" y1="78000" x2="27025" y2="78000"/>
                        <a14:foregroundMark x1="40273" y1="78769" x2="40273" y2="78769"/>
                        <a14:foregroundMark x1="45799" y1="75231" x2="45799" y2="75231"/>
                        <a14:foregroundMark x1="45420" y1="70923" x2="45420" y2="70923"/>
                        <a14:foregroundMark x1="47540" y1="82308" x2="47540" y2="8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42" r="46198" b="5921"/>
          <a:stretch/>
        </p:blipFill>
        <p:spPr>
          <a:xfrm>
            <a:off x="4046118" y="1195383"/>
            <a:ext cx="97821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17BC61-6B7F-48BF-9F53-0298B1DF86C0}"/>
              </a:ext>
            </a:extLst>
          </p:cNvPr>
          <p:cNvSpPr/>
          <p:nvPr/>
        </p:nvSpPr>
        <p:spPr>
          <a:xfrm>
            <a:off x="1758362" y="856155"/>
            <a:ext cx="5479700" cy="40795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7268" y="4664071"/>
            <a:ext cx="467543" cy="348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200" smtClean="0"/>
              <a:pPr/>
              <a:t>4</a:t>
            </a:fld>
            <a:endParaRPr lang="th-TH" sz="12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33766" y="705386"/>
            <a:ext cx="2427464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161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</a:p>
          <a:p>
            <a:pPr algn="ctr"/>
            <a:r>
              <a:rPr lang="en-US" sz="6161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</a:p>
          <a:p>
            <a:pPr algn="ctr"/>
            <a:r>
              <a:rPr lang="en-US" sz="6161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</a:p>
          <a:p>
            <a:pPr algn="ctr"/>
            <a:r>
              <a:rPr lang="en-US" sz="6161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</a:p>
          <a:p>
            <a:pPr algn="ctr"/>
            <a:r>
              <a:rPr lang="en-US" sz="6161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en-US" sz="7178" b="1">
              <a:solidFill>
                <a:srgbClr val="037D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6608" y="262585"/>
            <a:ext cx="3019515" cy="6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36" b="1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ตัวอย่างการ </a:t>
            </a:r>
            <a:r>
              <a:rPr lang="en-US" sz="3536" b="1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BINGO </a:t>
            </a:r>
            <a:endParaRPr lang="th-TH" sz="3536" b="1">
              <a:solidFill>
                <a:schemeClr val="accent5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7" name="Snip Single Corner Rectangle 36"/>
          <p:cNvSpPr/>
          <p:nvPr/>
        </p:nvSpPr>
        <p:spPr>
          <a:xfrm>
            <a:off x="233002" y="207749"/>
            <a:ext cx="1525360" cy="513000"/>
          </a:xfrm>
          <a:prstGeom prst="snip1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How to </a:t>
            </a:r>
            <a:r>
              <a:rPr lang="th-TH" sz="300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...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08D97CD-39D9-4FD7-AFB6-E0EFF4E7B498}"/>
              </a:ext>
            </a:extLst>
          </p:cNvPr>
          <p:cNvGrpSpPr/>
          <p:nvPr/>
        </p:nvGrpSpPr>
        <p:grpSpPr>
          <a:xfrm>
            <a:off x="2423764" y="975266"/>
            <a:ext cx="2004220" cy="1754508"/>
            <a:chOff x="1919935" y="1939658"/>
            <a:chExt cx="3195729" cy="327508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B051DC1-CDC8-4EF0-99C7-8FA724642CC0}"/>
                </a:ext>
              </a:extLst>
            </p:cNvPr>
            <p:cNvGrpSpPr/>
            <p:nvPr/>
          </p:nvGrpSpPr>
          <p:grpSpPr>
            <a:xfrm>
              <a:off x="2001330" y="1939658"/>
              <a:ext cx="3114334" cy="3275081"/>
              <a:chOff x="1353017" y="474975"/>
              <a:chExt cx="3114334" cy="3275081"/>
            </a:xfrm>
          </p:grpSpPr>
          <p:sp>
            <p:nvSpPr>
              <p:cNvPr id="61" name="Rounded Rectangle 4">
                <a:extLst>
                  <a:ext uri="{FF2B5EF4-FFF2-40B4-BE49-F238E27FC236}">
                    <a16:creationId xmlns:a16="http://schemas.microsoft.com/office/drawing/2014/main" id="{20E8111E-4D90-45CC-A611-832192D74E70}"/>
                  </a:ext>
                </a:extLst>
              </p:cNvPr>
              <p:cNvSpPr/>
              <p:nvPr/>
            </p:nvSpPr>
            <p:spPr>
              <a:xfrm>
                <a:off x="1353017" y="1156667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35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2" name="Rounded Rectangle 44">
                <a:extLst>
                  <a:ext uri="{FF2B5EF4-FFF2-40B4-BE49-F238E27FC236}">
                    <a16:creationId xmlns:a16="http://schemas.microsoft.com/office/drawing/2014/main" id="{98DE36FF-CEDA-445F-AE52-6132796642D9}"/>
                  </a:ext>
                </a:extLst>
              </p:cNvPr>
              <p:cNvSpPr/>
              <p:nvPr/>
            </p:nvSpPr>
            <p:spPr>
              <a:xfrm>
                <a:off x="2082095" y="1156667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4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3" name="Rounded Rectangle 45">
                <a:extLst>
                  <a:ext uri="{FF2B5EF4-FFF2-40B4-BE49-F238E27FC236}">
                    <a16:creationId xmlns:a16="http://schemas.microsoft.com/office/drawing/2014/main" id="{DFAD52F7-1A46-43B3-8C38-FD3B1F073A9E}"/>
                  </a:ext>
                </a:extLst>
              </p:cNvPr>
              <p:cNvSpPr/>
              <p:nvPr/>
            </p:nvSpPr>
            <p:spPr>
              <a:xfrm>
                <a:off x="2811173" y="1156667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26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4" name="Rounded Rectangle 46">
                <a:extLst>
                  <a:ext uri="{FF2B5EF4-FFF2-40B4-BE49-F238E27FC236}">
                    <a16:creationId xmlns:a16="http://schemas.microsoft.com/office/drawing/2014/main" id="{67BE512B-E0FB-454F-9D30-F123EEF37B44}"/>
                  </a:ext>
                </a:extLst>
              </p:cNvPr>
              <p:cNvSpPr/>
              <p:nvPr/>
            </p:nvSpPr>
            <p:spPr>
              <a:xfrm>
                <a:off x="3540251" y="1156667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30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5" name="Rounded Rectangle 53">
                <a:extLst>
                  <a:ext uri="{FF2B5EF4-FFF2-40B4-BE49-F238E27FC236}">
                    <a16:creationId xmlns:a16="http://schemas.microsoft.com/office/drawing/2014/main" id="{7C38444E-368F-424C-8139-D1ECF766967E}"/>
                  </a:ext>
                </a:extLst>
              </p:cNvPr>
              <p:cNvSpPr/>
              <p:nvPr/>
            </p:nvSpPr>
            <p:spPr>
              <a:xfrm>
                <a:off x="1353017" y="1836918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2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6" name="Rounded Rectangle 54">
                <a:extLst>
                  <a:ext uri="{FF2B5EF4-FFF2-40B4-BE49-F238E27FC236}">
                    <a16:creationId xmlns:a16="http://schemas.microsoft.com/office/drawing/2014/main" id="{08FC4CA7-BB2C-47DD-A547-A713BC1655AF}"/>
                  </a:ext>
                </a:extLst>
              </p:cNvPr>
              <p:cNvSpPr/>
              <p:nvPr/>
            </p:nvSpPr>
            <p:spPr>
              <a:xfrm>
                <a:off x="2082095" y="1836918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11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7" name="Rounded Rectangle 55">
                <a:extLst>
                  <a:ext uri="{FF2B5EF4-FFF2-40B4-BE49-F238E27FC236}">
                    <a16:creationId xmlns:a16="http://schemas.microsoft.com/office/drawing/2014/main" id="{65C1449D-2EEA-4602-802D-2D6A6BDB46CF}"/>
                  </a:ext>
                </a:extLst>
              </p:cNvPr>
              <p:cNvSpPr/>
              <p:nvPr/>
            </p:nvSpPr>
            <p:spPr>
              <a:xfrm>
                <a:off x="2811173" y="1836918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8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8" name="Rounded Rectangle 56">
                <a:extLst>
                  <a:ext uri="{FF2B5EF4-FFF2-40B4-BE49-F238E27FC236}">
                    <a16:creationId xmlns:a16="http://schemas.microsoft.com/office/drawing/2014/main" id="{352F1826-3B3D-468C-96AC-F465DBA3C2F4}"/>
                  </a:ext>
                </a:extLst>
              </p:cNvPr>
              <p:cNvSpPr/>
              <p:nvPr/>
            </p:nvSpPr>
            <p:spPr>
              <a:xfrm>
                <a:off x="3540251" y="1836918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6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69" name="Rounded Rectangle 63">
                <a:extLst>
                  <a:ext uri="{FF2B5EF4-FFF2-40B4-BE49-F238E27FC236}">
                    <a16:creationId xmlns:a16="http://schemas.microsoft.com/office/drawing/2014/main" id="{CF72F0BE-D0BF-433D-82C6-D8CA909B4363}"/>
                  </a:ext>
                </a:extLst>
              </p:cNvPr>
              <p:cNvSpPr/>
              <p:nvPr/>
            </p:nvSpPr>
            <p:spPr>
              <a:xfrm>
                <a:off x="1353017" y="2517170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41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0" name="Rounded Rectangle 64">
                <a:extLst>
                  <a:ext uri="{FF2B5EF4-FFF2-40B4-BE49-F238E27FC236}">
                    <a16:creationId xmlns:a16="http://schemas.microsoft.com/office/drawing/2014/main" id="{F70AB5F6-B89E-4EE6-B412-D07AA7101A23}"/>
                  </a:ext>
                </a:extLst>
              </p:cNvPr>
              <p:cNvSpPr/>
              <p:nvPr/>
            </p:nvSpPr>
            <p:spPr>
              <a:xfrm>
                <a:off x="2082095" y="2517170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5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1" name="Rounded Rectangle 65">
                <a:extLst>
                  <a:ext uri="{FF2B5EF4-FFF2-40B4-BE49-F238E27FC236}">
                    <a16:creationId xmlns:a16="http://schemas.microsoft.com/office/drawing/2014/main" id="{38520CDC-7EAA-4A91-966A-C42C0F23F9D1}"/>
                  </a:ext>
                </a:extLst>
              </p:cNvPr>
              <p:cNvSpPr/>
              <p:nvPr/>
            </p:nvSpPr>
            <p:spPr>
              <a:xfrm>
                <a:off x="2811173" y="2517170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2" name="Rounded Rectangle 66">
                <a:extLst>
                  <a:ext uri="{FF2B5EF4-FFF2-40B4-BE49-F238E27FC236}">
                    <a16:creationId xmlns:a16="http://schemas.microsoft.com/office/drawing/2014/main" id="{99DC9723-4053-4513-A546-70D8E2B8A65A}"/>
                  </a:ext>
                </a:extLst>
              </p:cNvPr>
              <p:cNvSpPr/>
              <p:nvPr/>
            </p:nvSpPr>
            <p:spPr>
              <a:xfrm>
                <a:off x="3540251" y="2517170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7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3" name="Rounded Rectangle 73">
                <a:extLst>
                  <a:ext uri="{FF2B5EF4-FFF2-40B4-BE49-F238E27FC236}">
                    <a16:creationId xmlns:a16="http://schemas.microsoft.com/office/drawing/2014/main" id="{BB0DC793-5BF5-4143-8F38-8DB6CBAF2B3F}"/>
                  </a:ext>
                </a:extLst>
              </p:cNvPr>
              <p:cNvSpPr/>
              <p:nvPr/>
            </p:nvSpPr>
            <p:spPr>
              <a:xfrm>
                <a:off x="1353017" y="3197421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28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4" name="Rounded Rectangle 74">
                <a:extLst>
                  <a:ext uri="{FF2B5EF4-FFF2-40B4-BE49-F238E27FC236}">
                    <a16:creationId xmlns:a16="http://schemas.microsoft.com/office/drawing/2014/main" id="{EDFF256F-A82B-4CAF-BC50-B6B54604823D}"/>
                  </a:ext>
                </a:extLst>
              </p:cNvPr>
              <p:cNvSpPr/>
              <p:nvPr/>
            </p:nvSpPr>
            <p:spPr>
              <a:xfrm>
                <a:off x="2082095" y="3197421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18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5" name="Rounded Rectangle 75">
                <a:extLst>
                  <a:ext uri="{FF2B5EF4-FFF2-40B4-BE49-F238E27FC236}">
                    <a16:creationId xmlns:a16="http://schemas.microsoft.com/office/drawing/2014/main" id="{2D06DC86-53B7-443F-AF0F-6C1DDACC2A59}"/>
                  </a:ext>
                </a:extLst>
              </p:cNvPr>
              <p:cNvSpPr/>
              <p:nvPr/>
            </p:nvSpPr>
            <p:spPr>
              <a:xfrm>
                <a:off x="2811173" y="3197421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6" name="Rounded Rectangle 76">
                <a:extLst>
                  <a:ext uri="{FF2B5EF4-FFF2-40B4-BE49-F238E27FC236}">
                    <a16:creationId xmlns:a16="http://schemas.microsoft.com/office/drawing/2014/main" id="{903A8E47-DF8A-446E-A5C3-B3052E5DE894}"/>
                  </a:ext>
                </a:extLst>
              </p:cNvPr>
              <p:cNvSpPr/>
              <p:nvPr/>
            </p:nvSpPr>
            <p:spPr>
              <a:xfrm>
                <a:off x="3540247" y="3197421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9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77" name="Title 1">
                <a:extLst>
                  <a:ext uri="{FF2B5EF4-FFF2-40B4-BE49-F238E27FC236}">
                    <a16:creationId xmlns:a16="http://schemas.microsoft.com/office/drawing/2014/main" id="{734661D5-34FE-4D16-A678-E3C9EF7386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877" y="474975"/>
                <a:ext cx="3028474" cy="82477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143" b="1">
                    <a:solidFill>
                      <a:srgbClr val="037DB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M</a:t>
                </a:r>
                <a:r>
                  <a:rPr lang="en-US" sz="2143" b="1">
                    <a:solidFill>
                      <a:srgbClr val="97331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o</a:t>
                </a:r>
                <a:r>
                  <a:rPr lang="en-US" sz="2143" b="1">
                    <a:solidFill>
                      <a:srgbClr val="F8A71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n</a:t>
                </a:r>
                <a:r>
                  <a:rPr lang="en-US" sz="2143" b="1">
                    <a:solidFill>
                      <a:srgbClr val="70AD4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e</a:t>
                </a:r>
                <a:r>
                  <a:rPr lang="en-US" sz="2143" b="1">
                    <a:solidFill>
                      <a:srgbClr val="9C9BB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y</a:t>
                </a:r>
                <a:r>
                  <a:rPr lang="en-US" sz="2143" b="1">
                    <a:solidFill>
                      <a:srgbClr val="97331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 </a:t>
                </a:r>
                <a:r>
                  <a:rPr lang="en-US" sz="2143" b="1">
                    <a:solidFill>
                      <a:srgbClr val="037DB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B</a:t>
                </a:r>
                <a:r>
                  <a:rPr lang="en-US" sz="2143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I</a:t>
                </a:r>
                <a:r>
                  <a:rPr lang="en-US" sz="2143" b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N</a:t>
                </a:r>
                <a:r>
                  <a:rPr lang="en-US" sz="2143" b="1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G</a:t>
                </a:r>
                <a:r>
                  <a:rPr lang="en-US" sz="2143" b="1">
                    <a:solidFill>
                      <a:srgbClr val="037DB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O</a:t>
                </a:r>
                <a:endParaRPr lang="th-TH" sz="2143" b="1">
                  <a:solidFill>
                    <a:srgbClr val="9C9B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</p:grp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BB946907-C75F-4BE7-8BBE-CAF78DC9A7E4}"/>
                </a:ext>
              </a:extLst>
            </p:cNvPr>
            <p:cNvSpPr/>
            <p:nvPr/>
          </p:nvSpPr>
          <p:spPr>
            <a:xfrm>
              <a:off x="1919935" y="2023547"/>
              <a:ext cx="437321" cy="43236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</p:grpSp>
      <p:sp>
        <p:nvSpPr>
          <p:cNvPr id="23" name="Multiply 22"/>
          <p:cNvSpPr/>
          <p:nvPr/>
        </p:nvSpPr>
        <p:spPr>
          <a:xfrm>
            <a:off x="2497625" y="1340459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2" name="Multiply 21"/>
          <p:cNvSpPr/>
          <p:nvPr/>
        </p:nvSpPr>
        <p:spPr>
          <a:xfrm>
            <a:off x="2956911" y="1344574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1" name="Multiply 20"/>
          <p:cNvSpPr/>
          <p:nvPr/>
        </p:nvSpPr>
        <p:spPr>
          <a:xfrm>
            <a:off x="3399532" y="1357998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0" name="Multiply 19"/>
          <p:cNvSpPr/>
          <p:nvPr/>
        </p:nvSpPr>
        <p:spPr>
          <a:xfrm>
            <a:off x="3882296" y="1356080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30351-D5CA-4A74-8BB0-627B1C5BC99D}"/>
              </a:ext>
            </a:extLst>
          </p:cNvPr>
          <p:cNvGrpSpPr/>
          <p:nvPr/>
        </p:nvGrpSpPr>
        <p:grpSpPr>
          <a:xfrm>
            <a:off x="5164285" y="1000089"/>
            <a:ext cx="1979274" cy="1766287"/>
            <a:chOff x="10364249" y="1855664"/>
            <a:chExt cx="3176906" cy="329706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AFC96C6-DCF7-4CEB-AF9F-230B1ADB8583}"/>
                </a:ext>
              </a:extLst>
            </p:cNvPr>
            <p:cNvGrpSpPr/>
            <p:nvPr/>
          </p:nvGrpSpPr>
          <p:grpSpPr>
            <a:xfrm>
              <a:off x="10376213" y="1855664"/>
              <a:ext cx="3164942" cy="3297069"/>
              <a:chOff x="7324994" y="1917670"/>
              <a:chExt cx="3164942" cy="3297069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A5E77DD-5EDE-4A85-8845-6C2902C766F5}"/>
                  </a:ext>
                </a:extLst>
              </p:cNvPr>
              <p:cNvGrpSpPr/>
              <p:nvPr/>
            </p:nvGrpSpPr>
            <p:grpSpPr>
              <a:xfrm>
                <a:off x="7324994" y="2606924"/>
                <a:ext cx="2779816" cy="2607815"/>
                <a:chOff x="6601012" y="1014625"/>
                <a:chExt cx="2779816" cy="2607815"/>
              </a:xfrm>
            </p:grpSpPr>
            <p:sp>
              <p:nvSpPr>
                <p:cNvPr id="82" name="Rounded Rectangle 47">
                  <a:extLst>
                    <a:ext uri="{FF2B5EF4-FFF2-40B4-BE49-F238E27FC236}">
                      <a16:creationId xmlns:a16="http://schemas.microsoft.com/office/drawing/2014/main" id="{0EB698A1-812D-4069-938A-7C3D43D268AF}"/>
                    </a:ext>
                  </a:extLst>
                </p:cNvPr>
                <p:cNvSpPr/>
                <p:nvPr/>
              </p:nvSpPr>
              <p:spPr>
                <a:xfrm>
                  <a:off x="6601012" y="1014625"/>
                  <a:ext cx="592585" cy="552635"/>
                </a:xfrm>
                <a:prstGeom prst="roundRect">
                  <a:avLst/>
                </a:prstGeom>
                <a:solidFill>
                  <a:srgbClr val="53ADB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chemeClr val="bg1"/>
                      </a:solidFill>
                      <a:latin typeface="Kristen ITC" panose="03050502040202030202" pitchFamily="66" charset="0"/>
                    </a:rPr>
                    <a:t>1</a:t>
                  </a:r>
                  <a:endParaRPr lang="th-TH" sz="1125">
                    <a:solidFill>
                      <a:schemeClr val="bg1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83" name="Rounded Rectangle 52">
                  <a:extLst>
                    <a:ext uri="{FF2B5EF4-FFF2-40B4-BE49-F238E27FC236}">
                      <a16:creationId xmlns:a16="http://schemas.microsoft.com/office/drawing/2014/main" id="{4564081B-8623-4986-AB25-FCA3A088E8C1}"/>
                    </a:ext>
                  </a:extLst>
                </p:cNvPr>
                <p:cNvSpPr/>
                <p:nvPr/>
              </p:nvSpPr>
              <p:spPr>
                <a:xfrm>
                  <a:off x="8788242" y="3069805"/>
                  <a:ext cx="592585" cy="552635"/>
                </a:xfrm>
                <a:prstGeom prst="roundRect">
                  <a:avLst/>
                </a:prstGeom>
                <a:solidFill>
                  <a:srgbClr val="F7B61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23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84" name="Rounded Rectangle 57">
                  <a:extLst>
                    <a:ext uri="{FF2B5EF4-FFF2-40B4-BE49-F238E27FC236}">
                      <a16:creationId xmlns:a16="http://schemas.microsoft.com/office/drawing/2014/main" id="{A9551287-033B-4FEB-9900-8A0AE896E64B}"/>
                    </a:ext>
                  </a:extLst>
                </p:cNvPr>
                <p:cNvSpPr/>
                <p:nvPr/>
              </p:nvSpPr>
              <p:spPr>
                <a:xfrm>
                  <a:off x="6601012" y="1694876"/>
                  <a:ext cx="592585" cy="552635"/>
                </a:xfrm>
                <a:prstGeom prst="roundRect">
                  <a:avLst/>
                </a:prstGeom>
                <a:solidFill>
                  <a:srgbClr val="ACD14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6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85" name="Rounded Rectangle 62">
                  <a:extLst>
                    <a:ext uri="{FF2B5EF4-FFF2-40B4-BE49-F238E27FC236}">
                      <a16:creationId xmlns:a16="http://schemas.microsoft.com/office/drawing/2014/main" id="{39843913-63E2-4E24-A505-A299DA3263DA}"/>
                    </a:ext>
                  </a:extLst>
                </p:cNvPr>
                <p:cNvSpPr/>
                <p:nvPr/>
              </p:nvSpPr>
              <p:spPr>
                <a:xfrm>
                  <a:off x="7330090" y="2375128"/>
                  <a:ext cx="592585" cy="552635"/>
                </a:xfrm>
                <a:prstGeom prst="roundRect">
                  <a:avLst/>
                </a:prstGeom>
                <a:solidFill>
                  <a:srgbClr val="E5E7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31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86" name="Rounded Rectangle 67">
                  <a:extLst>
                    <a:ext uri="{FF2B5EF4-FFF2-40B4-BE49-F238E27FC236}">
                      <a16:creationId xmlns:a16="http://schemas.microsoft.com/office/drawing/2014/main" id="{E75E0F2E-17F8-4B59-9C14-7D1B88D99E21}"/>
                    </a:ext>
                  </a:extLst>
                </p:cNvPr>
                <p:cNvSpPr/>
                <p:nvPr/>
              </p:nvSpPr>
              <p:spPr>
                <a:xfrm>
                  <a:off x="6601012" y="2375128"/>
                  <a:ext cx="592585" cy="552635"/>
                </a:xfrm>
                <a:prstGeom prst="roundRect">
                  <a:avLst/>
                </a:prstGeom>
                <a:solidFill>
                  <a:srgbClr val="E5E7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8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87" name="Rounded Rectangle 68">
                  <a:extLst>
                    <a:ext uri="{FF2B5EF4-FFF2-40B4-BE49-F238E27FC236}">
                      <a16:creationId xmlns:a16="http://schemas.microsoft.com/office/drawing/2014/main" id="{BE3980A9-769E-43C5-8C2C-B31D7D548B4A}"/>
                    </a:ext>
                  </a:extLst>
                </p:cNvPr>
                <p:cNvSpPr/>
                <p:nvPr/>
              </p:nvSpPr>
              <p:spPr>
                <a:xfrm>
                  <a:off x="7303457" y="1014625"/>
                  <a:ext cx="592585" cy="552635"/>
                </a:xfrm>
                <a:prstGeom prst="roundRect">
                  <a:avLst/>
                </a:prstGeom>
                <a:solidFill>
                  <a:srgbClr val="53ADB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chemeClr val="bg1"/>
                      </a:solidFill>
                      <a:latin typeface="Kristen ITC" panose="03050502040202030202" pitchFamily="66" charset="0"/>
                    </a:rPr>
                    <a:t>3</a:t>
                  </a:r>
                  <a:endParaRPr lang="th-TH" sz="1125">
                    <a:solidFill>
                      <a:schemeClr val="bg1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88" name="Rounded Rectangle 69">
                  <a:extLst>
                    <a:ext uri="{FF2B5EF4-FFF2-40B4-BE49-F238E27FC236}">
                      <a16:creationId xmlns:a16="http://schemas.microsoft.com/office/drawing/2014/main" id="{93936224-F83F-4D1C-85E6-FA2D193ED0FA}"/>
                    </a:ext>
                  </a:extLst>
                </p:cNvPr>
                <p:cNvSpPr/>
                <p:nvPr/>
              </p:nvSpPr>
              <p:spPr>
                <a:xfrm>
                  <a:off x="8032535" y="1014625"/>
                  <a:ext cx="592585" cy="552635"/>
                </a:xfrm>
                <a:prstGeom prst="roundRect">
                  <a:avLst/>
                </a:prstGeom>
                <a:solidFill>
                  <a:srgbClr val="53ADB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chemeClr val="bg1"/>
                      </a:solidFill>
                      <a:latin typeface="Kristen ITC" panose="03050502040202030202" pitchFamily="66" charset="0"/>
                    </a:rPr>
                    <a:t>5</a:t>
                  </a:r>
                  <a:endParaRPr lang="th-TH" sz="1125">
                    <a:solidFill>
                      <a:schemeClr val="bg1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89" name="Rounded Rectangle 70">
                  <a:extLst>
                    <a:ext uri="{FF2B5EF4-FFF2-40B4-BE49-F238E27FC236}">
                      <a16:creationId xmlns:a16="http://schemas.microsoft.com/office/drawing/2014/main" id="{1EE957B5-6822-4101-91A2-8D22B4F85678}"/>
                    </a:ext>
                  </a:extLst>
                </p:cNvPr>
                <p:cNvSpPr/>
                <p:nvPr/>
              </p:nvSpPr>
              <p:spPr>
                <a:xfrm>
                  <a:off x="8761613" y="1014625"/>
                  <a:ext cx="592585" cy="552635"/>
                </a:xfrm>
                <a:prstGeom prst="roundRect">
                  <a:avLst/>
                </a:prstGeom>
                <a:solidFill>
                  <a:srgbClr val="53ADB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chemeClr val="bg1"/>
                      </a:solidFill>
                      <a:latin typeface="Kristen ITC" panose="03050502040202030202" pitchFamily="66" charset="0"/>
                    </a:rPr>
                    <a:t>28</a:t>
                  </a:r>
                  <a:endParaRPr lang="th-TH" sz="1125">
                    <a:solidFill>
                      <a:schemeClr val="bg1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0" name="Rounded Rectangle 71">
                  <a:extLst>
                    <a:ext uri="{FF2B5EF4-FFF2-40B4-BE49-F238E27FC236}">
                      <a16:creationId xmlns:a16="http://schemas.microsoft.com/office/drawing/2014/main" id="{25C31E86-323D-417D-B4D3-799F7D5FF83D}"/>
                    </a:ext>
                  </a:extLst>
                </p:cNvPr>
                <p:cNvSpPr/>
                <p:nvPr/>
              </p:nvSpPr>
              <p:spPr>
                <a:xfrm>
                  <a:off x="8788243" y="2389553"/>
                  <a:ext cx="592585" cy="552635"/>
                </a:xfrm>
                <a:prstGeom prst="roundRect">
                  <a:avLst/>
                </a:prstGeom>
                <a:solidFill>
                  <a:srgbClr val="E5E7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30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1" name="Rounded Rectangle 77">
                  <a:extLst>
                    <a:ext uri="{FF2B5EF4-FFF2-40B4-BE49-F238E27FC236}">
                      <a16:creationId xmlns:a16="http://schemas.microsoft.com/office/drawing/2014/main" id="{D7BE726F-99F6-46F6-BBE3-C200C44EA848}"/>
                    </a:ext>
                  </a:extLst>
                </p:cNvPr>
                <p:cNvSpPr/>
                <p:nvPr/>
              </p:nvSpPr>
              <p:spPr>
                <a:xfrm>
                  <a:off x="6601012" y="3055379"/>
                  <a:ext cx="592585" cy="552635"/>
                </a:xfrm>
                <a:prstGeom prst="roundRect">
                  <a:avLst/>
                </a:prstGeom>
                <a:solidFill>
                  <a:srgbClr val="F7B61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25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2" name="Rounded Rectangle 78">
                  <a:extLst>
                    <a:ext uri="{FF2B5EF4-FFF2-40B4-BE49-F238E27FC236}">
                      <a16:creationId xmlns:a16="http://schemas.microsoft.com/office/drawing/2014/main" id="{ED2007BF-C579-47E3-9C9D-3CD33FAFB939}"/>
                    </a:ext>
                  </a:extLst>
                </p:cNvPr>
                <p:cNvSpPr/>
                <p:nvPr/>
              </p:nvSpPr>
              <p:spPr>
                <a:xfrm>
                  <a:off x="7303457" y="1694876"/>
                  <a:ext cx="592585" cy="552635"/>
                </a:xfrm>
                <a:prstGeom prst="roundRect">
                  <a:avLst/>
                </a:prstGeom>
                <a:solidFill>
                  <a:srgbClr val="ACD14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4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3" name="Rounded Rectangle 79">
                  <a:extLst>
                    <a:ext uri="{FF2B5EF4-FFF2-40B4-BE49-F238E27FC236}">
                      <a16:creationId xmlns:a16="http://schemas.microsoft.com/office/drawing/2014/main" id="{518B612F-F22F-4D82-9D5A-C08AD34352E1}"/>
                    </a:ext>
                  </a:extLst>
                </p:cNvPr>
                <p:cNvSpPr/>
                <p:nvPr/>
              </p:nvSpPr>
              <p:spPr>
                <a:xfrm>
                  <a:off x="8032535" y="1694876"/>
                  <a:ext cx="592585" cy="552635"/>
                </a:xfrm>
                <a:prstGeom prst="roundRect">
                  <a:avLst/>
                </a:prstGeom>
                <a:solidFill>
                  <a:srgbClr val="ACD14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41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4" name="Rounded Rectangle 80">
                  <a:extLst>
                    <a:ext uri="{FF2B5EF4-FFF2-40B4-BE49-F238E27FC236}">
                      <a16:creationId xmlns:a16="http://schemas.microsoft.com/office/drawing/2014/main" id="{D43C32A8-CF63-47F5-B29D-4124ABF847D6}"/>
                    </a:ext>
                  </a:extLst>
                </p:cNvPr>
                <p:cNvSpPr/>
                <p:nvPr/>
              </p:nvSpPr>
              <p:spPr>
                <a:xfrm>
                  <a:off x="8761613" y="1694876"/>
                  <a:ext cx="592585" cy="552635"/>
                </a:xfrm>
                <a:prstGeom prst="roundRect">
                  <a:avLst/>
                </a:prstGeom>
                <a:solidFill>
                  <a:srgbClr val="ACD14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12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5" name="Rounded Rectangle 82">
                  <a:extLst>
                    <a:ext uri="{FF2B5EF4-FFF2-40B4-BE49-F238E27FC236}">
                      <a16:creationId xmlns:a16="http://schemas.microsoft.com/office/drawing/2014/main" id="{D838981E-5FCE-4007-BFAC-A7AA4587234E}"/>
                    </a:ext>
                  </a:extLst>
                </p:cNvPr>
                <p:cNvSpPr/>
                <p:nvPr/>
              </p:nvSpPr>
              <p:spPr>
                <a:xfrm>
                  <a:off x="7330090" y="3055379"/>
                  <a:ext cx="592585" cy="552635"/>
                </a:xfrm>
                <a:prstGeom prst="roundRect">
                  <a:avLst/>
                </a:prstGeom>
                <a:solidFill>
                  <a:srgbClr val="F7B61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10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6" name="Rounded Rectangle 87">
                  <a:extLst>
                    <a:ext uri="{FF2B5EF4-FFF2-40B4-BE49-F238E27FC236}">
                      <a16:creationId xmlns:a16="http://schemas.microsoft.com/office/drawing/2014/main" id="{22FA014D-97CF-4A63-A3FD-5162D7525A5B}"/>
                    </a:ext>
                  </a:extLst>
                </p:cNvPr>
                <p:cNvSpPr/>
                <p:nvPr/>
              </p:nvSpPr>
              <p:spPr>
                <a:xfrm>
                  <a:off x="8059166" y="3055379"/>
                  <a:ext cx="592585" cy="552635"/>
                </a:xfrm>
                <a:prstGeom prst="roundRect">
                  <a:avLst/>
                </a:prstGeom>
                <a:solidFill>
                  <a:srgbClr val="F7B61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2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  <p:sp>
              <p:nvSpPr>
                <p:cNvPr id="97" name="Rounded Rectangle 88">
                  <a:extLst>
                    <a:ext uri="{FF2B5EF4-FFF2-40B4-BE49-F238E27FC236}">
                      <a16:creationId xmlns:a16="http://schemas.microsoft.com/office/drawing/2014/main" id="{BBFA76D3-F257-413B-A150-8B8B9B28CEEA}"/>
                    </a:ext>
                  </a:extLst>
                </p:cNvPr>
                <p:cNvSpPr/>
                <p:nvPr/>
              </p:nvSpPr>
              <p:spPr>
                <a:xfrm>
                  <a:off x="8059167" y="2389553"/>
                  <a:ext cx="592585" cy="552635"/>
                </a:xfrm>
                <a:prstGeom prst="roundRect">
                  <a:avLst/>
                </a:prstGeom>
                <a:solidFill>
                  <a:srgbClr val="E5E7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25">
                      <a:solidFill>
                        <a:srgbClr val="795127"/>
                      </a:solidFill>
                      <a:latin typeface="Kristen ITC" panose="03050502040202030202" pitchFamily="66" charset="0"/>
                    </a:rPr>
                    <a:t>35</a:t>
                  </a:r>
                  <a:endParaRPr lang="th-TH" sz="1125">
                    <a:solidFill>
                      <a:srgbClr val="795127"/>
                    </a:solidFill>
                    <a:latin typeface="Kristen ITC" panose="03050502040202030202" pitchFamily="66" charset="0"/>
                  </a:endParaRPr>
                </a:p>
              </p:txBody>
            </p:sp>
          </p:grpSp>
          <p:sp>
            <p:nvSpPr>
              <p:cNvPr id="80" name="Title 1">
                <a:extLst>
                  <a:ext uri="{FF2B5EF4-FFF2-40B4-BE49-F238E27FC236}">
                    <a16:creationId xmlns:a16="http://schemas.microsoft.com/office/drawing/2014/main" id="{D49E363C-5A0B-494A-BE37-E425012415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61462" y="1917670"/>
                <a:ext cx="3028474" cy="82477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143" b="1">
                    <a:solidFill>
                      <a:srgbClr val="037DB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M</a:t>
                </a:r>
                <a:r>
                  <a:rPr lang="en-US" sz="2143" b="1">
                    <a:solidFill>
                      <a:srgbClr val="97331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o</a:t>
                </a:r>
                <a:r>
                  <a:rPr lang="en-US" sz="2143" b="1">
                    <a:solidFill>
                      <a:srgbClr val="F8A71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n</a:t>
                </a:r>
                <a:r>
                  <a:rPr lang="en-US" sz="2143" b="1">
                    <a:solidFill>
                      <a:srgbClr val="70AD4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e</a:t>
                </a:r>
                <a:r>
                  <a:rPr lang="en-US" sz="2143" b="1">
                    <a:solidFill>
                      <a:srgbClr val="9C9BB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y</a:t>
                </a:r>
                <a:r>
                  <a:rPr lang="en-US" sz="2143" b="1">
                    <a:solidFill>
                      <a:srgbClr val="97331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 </a:t>
                </a:r>
                <a:r>
                  <a:rPr lang="en-US" sz="2143" b="1">
                    <a:solidFill>
                      <a:srgbClr val="037DB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B</a:t>
                </a:r>
                <a:r>
                  <a:rPr lang="en-US" sz="2143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I</a:t>
                </a:r>
                <a:r>
                  <a:rPr lang="en-US" sz="2143" b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N</a:t>
                </a:r>
                <a:r>
                  <a:rPr lang="en-US" sz="2143" b="1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G</a:t>
                </a:r>
                <a:r>
                  <a:rPr lang="en-US" sz="2143" b="1">
                    <a:solidFill>
                      <a:srgbClr val="037DB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O</a:t>
                </a:r>
                <a:endParaRPr lang="th-TH" sz="2143" b="1">
                  <a:solidFill>
                    <a:srgbClr val="9C9B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D484F907-B36D-4E09-981B-6421CE08AD06}"/>
                  </a:ext>
                </a:extLst>
              </p:cNvPr>
              <p:cNvSpPr/>
              <p:nvPr/>
            </p:nvSpPr>
            <p:spPr>
              <a:xfrm>
                <a:off x="7324994" y="2082731"/>
                <a:ext cx="334619" cy="336835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500"/>
              </a:p>
            </p:txBody>
          </p:sp>
        </p:grpSp>
        <p:sp>
          <p:nvSpPr>
            <p:cNvPr id="24" name="Multiply 23"/>
            <p:cNvSpPr/>
            <p:nvPr/>
          </p:nvSpPr>
          <p:spPr>
            <a:xfrm>
              <a:off x="10372463" y="2538657"/>
              <a:ext cx="518693" cy="536479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10364249" y="3235960"/>
              <a:ext cx="518693" cy="536479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10372462" y="3899466"/>
              <a:ext cx="518693" cy="536479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10404269" y="4572993"/>
              <a:ext cx="518693" cy="536479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18CBD11-F042-49BB-8FB7-BA70EC7788E8}"/>
              </a:ext>
            </a:extLst>
          </p:cNvPr>
          <p:cNvGrpSpPr/>
          <p:nvPr/>
        </p:nvGrpSpPr>
        <p:grpSpPr>
          <a:xfrm>
            <a:off x="2423764" y="2959724"/>
            <a:ext cx="2004220" cy="1713003"/>
            <a:chOff x="1927393" y="1360319"/>
            <a:chExt cx="3076854" cy="3197605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31AC13F-893E-46DB-B751-6DC904E21932}"/>
                </a:ext>
              </a:extLst>
            </p:cNvPr>
            <p:cNvGrpSpPr/>
            <p:nvPr/>
          </p:nvGrpSpPr>
          <p:grpSpPr>
            <a:xfrm>
              <a:off x="1927393" y="1964535"/>
              <a:ext cx="2779819" cy="2593389"/>
              <a:chOff x="1927393" y="1964535"/>
              <a:chExt cx="2779819" cy="2593389"/>
            </a:xfrm>
          </p:grpSpPr>
          <p:sp>
            <p:nvSpPr>
              <p:cNvPr id="102" name="Rounded Rectangle 4">
                <a:extLst>
                  <a:ext uri="{FF2B5EF4-FFF2-40B4-BE49-F238E27FC236}">
                    <a16:creationId xmlns:a16="http://schemas.microsoft.com/office/drawing/2014/main" id="{6CCCB201-99BE-41FA-8F9D-1E753999BC6B}"/>
                  </a:ext>
                </a:extLst>
              </p:cNvPr>
              <p:cNvSpPr/>
              <p:nvPr/>
            </p:nvSpPr>
            <p:spPr>
              <a:xfrm>
                <a:off x="1927393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22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03" name="Rounded Rectangle 44">
                <a:extLst>
                  <a:ext uri="{FF2B5EF4-FFF2-40B4-BE49-F238E27FC236}">
                    <a16:creationId xmlns:a16="http://schemas.microsoft.com/office/drawing/2014/main" id="{693C7585-AD34-479E-B13B-A466FF5F6259}"/>
                  </a:ext>
                </a:extLst>
              </p:cNvPr>
              <p:cNvSpPr/>
              <p:nvPr/>
            </p:nvSpPr>
            <p:spPr>
              <a:xfrm>
                <a:off x="2656471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18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04" name="Rounded Rectangle 45">
                <a:extLst>
                  <a:ext uri="{FF2B5EF4-FFF2-40B4-BE49-F238E27FC236}">
                    <a16:creationId xmlns:a16="http://schemas.microsoft.com/office/drawing/2014/main" id="{0D94466A-686B-4542-AED0-3B3187AA81BA}"/>
                  </a:ext>
                </a:extLst>
              </p:cNvPr>
              <p:cNvSpPr/>
              <p:nvPr/>
            </p:nvSpPr>
            <p:spPr>
              <a:xfrm>
                <a:off x="3385549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24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05" name="Rounded Rectangle 46">
                <a:extLst>
                  <a:ext uri="{FF2B5EF4-FFF2-40B4-BE49-F238E27FC236}">
                    <a16:creationId xmlns:a16="http://schemas.microsoft.com/office/drawing/2014/main" id="{796CA8A5-351A-4D4C-93C0-88C6743E202A}"/>
                  </a:ext>
                </a:extLst>
              </p:cNvPr>
              <p:cNvSpPr/>
              <p:nvPr/>
            </p:nvSpPr>
            <p:spPr>
              <a:xfrm>
                <a:off x="4114627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23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06" name="Rounded Rectangle 53">
                <a:extLst>
                  <a:ext uri="{FF2B5EF4-FFF2-40B4-BE49-F238E27FC236}">
                    <a16:creationId xmlns:a16="http://schemas.microsoft.com/office/drawing/2014/main" id="{DD3DE6C5-515F-4FC5-9C2E-9D3048D06095}"/>
                  </a:ext>
                </a:extLst>
              </p:cNvPr>
              <p:cNvSpPr/>
              <p:nvPr/>
            </p:nvSpPr>
            <p:spPr>
              <a:xfrm>
                <a:off x="1927393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10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07" name="Rounded Rectangle 54">
                <a:extLst>
                  <a:ext uri="{FF2B5EF4-FFF2-40B4-BE49-F238E27FC236}">
                    <a16:creationId xmlns:a16="http://schemas.microsoft.com/office/drawing/2014/main" id="{13722DB1-CCCA-4850-8308-24887BD35386}"/>
                  </a:ext>
                </a:extLst>
              </p:cNvPr>
              <p:cNvSpPr/>
              <p:nvPr/>
            </p:nvSpPr>
            <p:spPr>
              <a:xfrm>
                <a:off x="2656471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41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08" name="Rounded Rectangle 55">
                <a:extLst>
                  <a:ext uri="{FF2B5EF4-FFF2-40B4-BE49-F238E27FC236}">
                    <a16:creationId xmlns:a16="http://schemas.microsoft.com/office/drawing/2014/main" id="{2E2865D0-1CD3-476A-8D00-4D4741380574}"/>
                  </a:ext>
                </a:extLst>
              </p:cNvPr>
              <p:cNvSpPr/>
              <p:nvPr/>
            </p:nvSpPr>
            <p:spPr>
              <a:xfrm>
                <a:off x="3385549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34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09" name="Rounded Rectangle 56">
                <a:extLst>
                  <a:ext uri="{FF2B5EF4-FFF2-40B4-BE49-F238E27FC236}">
                    <a16:creationId xmlns:a16="http://schemas.microsoft.com/office/drawing/2014/main" id="{CB6F6C72-2314-4104-8C6D-4D6D9071CF08}"/>
                  </a:ext>
                </a:extLst>
              </p:cNvPr>
              <p:cNvSpPr/>
              <p:nvPr/>
            </p:nvSpPr>
            <p:spPr>
              <a:xfrm>
                <a:off x="4114627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8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0" name="Rounded Rectangle 63">
                <a:extLst>
                  <a:ext uri="{FF2B5EF4-FFF2-40B4-BE49-F238E27FC236}">
                    <a16:creationId xmlns:a16="http://schemas.microsoft.com/office/drawing/2014/main" id="{1BEC6BBB-1A6D-4ADA-BB35-B78B4D104304}"/>
                  </a:ext>
                </a:extLst>
              </p:cNvPr>
              <p:cNvSpPr/>
              <p:nvPr/>
            </p:nvSpPr>
            <p:spPr>
              <a:xfrm>
                <a:off x="1927393" y="3325038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11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1" name="Rounded Rectangle 64">
                <a:extLst>
                  <a:ext uri="{FF2B5EF4-FFF2-40B4-BE49-F238E27FC236}">
                    <a16:creationId xmlns:a16="http://schemas.microsoft.com/office/drawing/2014/main" id="{65DFE6C6-69C4-4BDA-A96B-575C83EB8F13}"/>
                  </a:ext>
                </a:extLst>
              </p:cNvPr>
              <p:cNvSpPr/>
              <p:nvPr/>
            </p:nvSpPr>
            <p:spPr>
              <a:xfrm>
                <a:off x="2656471" y="3325038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35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2" name="Rounded Rectangle 65">
                <a:extLst>
                  <a:ext uri="{FF2B5EF4-FFF2-40B4-BE49-F238E27FC236}">
                    <a16:creationId xmlns:a16="http://schemas.microsoft.com/office/drawing/2014/main" id="{8AC5D284-D6C5-4725-B441-ADAE87EE5C7F}"/>
                  </a:ext>
                </a:extLst>
              </p:cNvPr>
              <p:cNvSpPr/>
              <p:nvPr/>
            </p:nvSpPr>
            <p:spPr>
              <a:xfrm>
                <a:off x="3385549" y="3325038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17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3" name="Rounded Rectangle 66">
                <a:extLst>
                  <a:ext uri="{FF2B5EF4-FFF2-40B4-BE49-F238E27FC236}">
                    <a16:creationId xmlns:a16="http://schemas.microsoft.com/office/drawing/2014/main" id="{F3D73938-4377-4DDD-AA89-4D2A43478B3D}"/>
                  </a:ext>
                </a:extLst>
              </p:cNvPr>
              <p:cNvSpPr/>
              <p:nvPr/>
            </p:nvSpPr>
            <p:spPr>
              <a:xfrm>
                <a:off x="4114627" y="3325038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43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4" name="Rounded Rectangle 73">
                <a:extLst>
                  <a:ext uri="{FF2B5EF4-FFF2-40B4-BE49-F238E27FC236}">
                    <a16:creationId xmlns:a16="http://schemas.microsoft.com/office/drawing/2014/main" id="{781286A5-5944-4F01-A1B0-2D6635C46CD4}"/>
                  </a:ext>
                </a:extLst>
              </p:cNvPr>
              <p:cNvSpPr/>
              <p:nvPr/>
            </p:nvSpPr>
            <p:spPr>
              <a:xfrm>
                <a:off x="1927393" y="4005289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36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5" name="Rounded Rectangle 74">
                <a:extLst>
                  <a:ext uri="{FF2B5EF4-FFF2-40B4-BE49-F238E27FC236}">
                    <a16:creationId xmlns:a16="http://schemas.microsoft.com/office/drawing/2014/main" id="{8ABC5DE2-0773-4583-B565-E5C74FFE338D}"/>
                  </a:ext>
                </a:extLst>
              </p:cNvPr>
              <p:cNvSpPr/>
              <p:nvPr/>
            </p:nvSpPr>
            <p:spPr>
              <a:xfrm>
                <a:off x="2656471" y="4005289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25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6" name="Rounded Rectangle 75">
                <a:extLst>
                  <a:ext uri="{FF2B5EF4-FFF2-40B4-BE49-F238E27FC236}">
                    <a16:creationId xmlns:a16="http://schemas.microsoft.com/office/drawing/2014/main" id="{0C32510F-C992-4394-ABD8-F4B5E4A852A9}"/>
                  </a:ext>
                </a:extLst>
              </p:cNvPr>
              <p:cNvSpPr/>
              <p:nvPr/>
            </p:nvSpPr>
            <p:spPr>
              <a:xfrm>
                <a:off x="3385549" y="4005289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15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17" name="Rounded Rectangle 76">
                <a:extLst>
                  <a:ext uri="{FF2B5EF4-FFF2-40B4-BE49-F238E27FC236}">
                    <a16:creationId xmlns:a16="http://schemas.microsoft.com/office/drawing/2014/main" id="{8DD355B6-384E-4843-8F5E-3D4051D968C0}"/>
                  </a:ext>
                </a:extLst>
              </p:cNvPr>
              <p:cNvSpPr/>
              <p:nvPr/>
            </p:nvSpPr>
            <p:spPr>
              <a:xfrm>
                <a:off x="4114623" y="4005289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2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</p:grpSp>
        <p:sp>
          <p:nvSpPr>
            <p:cNvPr id="100" name="Title 1">
              <a:extLst>
                <a:ext uri="{FF2B5EF4-FFF2-40B4-BE49-F238E27FC236}">
                  <a16:creationId xmlns:a16="http://schemas.microsoft.com/office/drawing/2014/main" id="{E0AB9EFB-8E3E-4BF8-B405-B267E72BAA0D}"/>
                </a:ext>
              </a:extLst>
            </p:cNvPr>
            <p:cNvSpPr txBox="1">
              <a:spLocks/>
            </p:cNvSpPr>
            <p:nvPr/>
          </p:nvSpPr>
          <p:spPr>
            <a:xfrm>
              <a:off x="1975773" y="1360319"/>
              <a:ext cx="3028474" cy="8247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M</a:t>
              </a:r>
              <a:r>
                <a:rPr lang="en-US" sz="2143" b="1">
                  <a:solidFill>
                    <a:srgbClr val="9733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o</a:t>
              </a:r>
              <a:r>
                <a:rPr lang="en-US" sz="2143" b="1">
                  <a:solidFill>
                    <a:srgbClr val="F8A7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n</a:t>
              </a:r>
              <a:r>
                <a:rPr lang="en-US" sz="2143" b="1">
                  <a:solidFill>
                    <a:srgbClr val="70AD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e</a:t>
              </a:r>
              <a:r>
                <a:rPr lang="en-US" sz="2143" b="1">
                  <a:solidFill>
                    <a:srgbClr val="9C9B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y</a:t>
              </a:r>
              <a:r>
                <a:rPr lang="en-US" sz="2143" b="1">
                  <a:solidFill>
                    <a:srgbClr val="9733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</a:t>
              </a:r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B</a:t>
              </a:r>
              <a:r>
                <a:rPr lang="en-US" sz="2143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I</a:t>
              </a:r>
              <a:r>
                <a:rPr lang="en-US" sz="2143" b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N</a:t>
              </a:r>
              <a:r>
                <a:rPr lang="en-US" sz="2143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G</a:t>
              </a:r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O</a:t>
              </a:r>
              <a:endParaRPr lang="th-TH" sz="2143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01" name="Smiley Face 100">
              <a:extLst>
                <a:ext uri="{FF2B5EF4-FFF2-40B4-BE49-F238E27FC236}">
                  <a16:creationId xmlns:a16="http://schemas.microsoft.com/office/drawing/2014/main" id="{E365B1B6-6DFB-422A-8814-555677B309C0}"/>
                </a:ext>
              </a:extLst>
            </p:cNvPr>
            <p:cNvSpPr/>
            <p:nvPr/>
          </p:nvSpPr>
          <p:spPr>
            <a:xfrm>
              <a:off x="1927393" y="1464401"/>
              <a:ext cx="269155" cy="336110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</p:grpSp>
      <p:sp>
        <p:nvSpPr>
          <p:cNvPr id="28" name="Multiply 27"/>
          <p:cNvSpPr/>
          <p:nvPr/>
        </p:nvSpPr>
        <p:spPr>
          <a:xfrm>
            <a:off x="2448221" y="3287738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9" name="Multiply 28"/>
          <p:cNvSpPr/>
          <p:nvPr/>
        </p:nvSpPr>
        <p:spPr>
          <a:xfrm>
            <a:off x="2978942" y="3657223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0" name="Multiply 29"/>
          <p:cNvSpPr/>
          <p:nvPr/>
        </p:nvSpPr>
        <p:spPr>
          <a:xfrm>
            <a:off x="3405559" y="4020907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1" name="Multiply 30"/>
          <p:cNvSpPr/>
          <p:nvPr/>
        </p:nvSpPr>
        <p:spPr>
          <a:xfrm>
            <a:off x="3886698" y="4393756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260221-AF2E-40A8-96CF-549D158B953C}"/>
              </a:ext>
            </a:extLst>
          </p:cNvPr>
          <p:cNvGrpSpPr/>
          <p:nvPr/>
        </p:nvGrpSpPr>
        <p:grpSpPr>
          <a:xfrm>
            <a:off x="5170695" y="2930639"/>
            <a:ext cx="1886798" cy="1742087"/>
            <a:chOff x="6195980" y="1419846"/>
            <a:chExt cx="3034433" cy="325189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B67A7D1-EBCE-4BE0-BA6E-C948669870A4}"/>
                </a:ext>
              </a:extLst>
            </p:cNvPr>
            <p:cNvGrpSpPr/>
            <p:nvPr/>
          </p:nvGrpSpPr>
          <p:grpSpPr>
            <a:xfrm>
              <a:off x="6199293" y="2063927"/>
              <a:ext cx="2779815" cy="2607815"/>
              <a:chOff x="6923938" y="1964535"/>
              <a:chExt cx="2779815" cy="2607815"/>
            </a:xfrm>
          </p:grpSpPr>
          <p:sp>
            <p:nvSpPr>
              <p:cNvPr id="122" name="Rounded Rectangle 47">
                <a:extLst>
                  <a:ext uri="{FF2B5EF4-FFF2-40B4-BE49-F238E27FC236}">
                    <a16:creationId xmlns:a16="http://schemas.microsoft.com/office/drawing/2014/main" id="{83D9999D-5EFA-440B-876E-EC89098FBB85}"/>
                  </a:ext>
                </a:extLst>
              </p:cNvPr>
              <p:cNvSpPr/>
              <p:nvPr/>
            </p:nvSpPr>
            <p:spPr>
              <a:xfrm>
                <a:off x="6923938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1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23" name="Rounded Rectangle 52">
                <a:extLst>
                  <a:ext uri="{FF2B5EF4-FFF2-40B4-BE49-F238E27FC236}">
                    <a16:creationId xmlns:a16="http://schemas.microsoft.com/office/drawing/2014/main" id="{A94DB270-4116-4643-969E-EF5C5D7B9C78}"/>
                  </a:ext>
                </a:extLst>
              </p:cNvPr>
              <p:cNvSpPr/>
              <p:nvPr/>
            </p:nvSpPr>
            <p:spPr>
              <a:xfrm>
                <a:off x="9111168" y="4019715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23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24" name="Rounded Rectangle 57">
                <a:extLst>
                  <a:ext uri="{FF2B5EF4-FFF2-40B4-BE49-F238E27FC236}">
                    <a16:creationId xmlns:a16="http://schemas.microsoft.com/office/drawing/2014/main" id="{350733B9-D695-490D-935A-9F7F3D00F10A}"/>
                  </a:ext>
                </a:extLst>
              </p:cNvPr>
              <p:cNvSpPr/>
              <p:nvPr/>
            </p:nvSpPr>
            <p:spPr>
              <a:xfrm>
                <a:off x="6923938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6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25" name="Rounded Rectangle 62">
                <a:extLst>
                  <a:ext uri="{FF2B5EF4-FFF2-40B4-BE49-F238E27FC236}">
                    <a16:creationId xmlns:a16="http://schemas.microsoft.com/office/drawing/2014/main" id="{D3A80658-FD9F-4332-BD0E-AD3B277AA49F}"/>
                  </a:ext>
                </a:extLst>
              </p:cNvPr>
              <p:cNvSpPr/>
              <p:nvPr/>
            </p:nvSpPr>
            <p:spPr>
              <a:xfrm>
                <a:off x="7653016" y="3325038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26" name="Rounded Rectangle 67">
                <a:extLst>
                  <a:ext uri="{FF2B5EF4-FFF2-40B4-BE49-F238E27FC236}">
                    <a16:creationId xmlns:a16="http://schemas.microsoft.com/office/drawing/2014/main" id="{BE8EEF3B-7BCB-4492-8254-E38E9C4A78D3}"/>
                  </a:ext>
                </a:extLst>
              </p:cNvPr>
              <p:cNvSpPr/>
              <p:nvPr/>
            </p:nvSpPr>
            <p:spPr>
              <a:xfrm>
                <a:off x="6923938" y="3325038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8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27" name="Rounded Rectangle 68">
                <a:extLst>
                  <a:ext uri="{FF2B5EF4-FFF2-40B4-BE49-F238E27FC236}">
                    <a16:creationId xmlns:a16="http://schemas.microsoft.com/office/drawing/2014/main" id="{18DBA085-5B5C-49B7-9F79-90A13CB6574F}"/>
                  </a:ext>
                </a:extLst>
              </p:cNvPr>
              <p:cNvSpPr/>
              <p:nvPr/>
            </p:nvSpPr>
            <p:spPr>
              <a:xfrm>
                <a:off x="7626383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3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28" name="Rounded Rectangle 69">
                <a:extLst>
                  <a:ext uri="{FF2B5EF4-FFF2-40B4-BE49-F238E27FC236}">
                    <a16:creationId xmlns:a16="http://schemas.microsoft.com/office/drawing/2014/main" id="{94B115DE-BF4D-4748-A5E0-CD18FEFD3D2F}"/>
                  </a:ext>
                </a:extLst>
              </p:cNvPr>
              <p:cNvSpPr/>
              <p:nvPr/>
            </p:nvSpPr>
            <p:spPr>
              <a:xfrm>
                <a:off x="8355461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28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29" name="Rounded Rectangle 70">
                <a:extLst>
                  <a:ext uri="{FF2B5EF4-FFF2-40B4-BE49-F238E27FC236}">
                    <a16:creationId xmlns:a16="http://schemas.microsoft.com/office/drawing/2014/main" id="{177A5BEA-2F4E-4C44-B621-B6BBCA4CADCC}"/>
                  </a:ext>
                </a:extLst>
              </p:cNvPr>
              <p:cNvSpPr/>
              <p:nvPr/>
            </p:nvSpPr>
            <p:spPr>
              <a:xfrm>
                <a:off x="9084539" y="1964535"/>
                <a:ext cx="592585" cy="552635"/>
              </a:xfrm>
              <a:prstGeom prst="roundRect">
                <a:avLst/>
              </a:prstGeom>
              <a:solidFill>
                <a:srgbClr val="53AD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5</a:t>
                </a:r>
                <a:endParaRPr lang="th-TH" sz="1125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0" name="Rounded Rectangle 71">
                <a:extLst>
                  <a:ext uri="{FF2B5EF4-FFF2-40B4-BE49-F238E27FC236}">
                    <a16:creationId xmlns:a16="http://schemas.microsoft.com/office/drawing/2014/main" id="{CAE9C104-512F-4ABA-9EA0-21E80F4DCFB0}"/>
                  </a:ext>
                </a:extLst>
              </p:cNvPr>
              <p:cNvSpPr/>
              <p:nvPr/>
            </p:nvSpPr>
            <p:spPr>
              <a:xfrm>
                <a:off x="9111169" y="3339464"/>
                <a:ext cx="589267" cy="552636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30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1" name="Rounded Rectangle 77">
                <a:extLst>
                  <a:ext uri="{FF2B5EF4-FFF2-40B4-BE49-F238E27FC236}">
                    <a16:creationId xmlns:a16="http://schemas.microsoft.com/office/drawing/2014/main" id="{8125F641-AF02-4B5C-B9D7-5D69B1A67C96}"/>
                  </a:ext>
                </a:extLst>
              </p:cNvPr>
              <p:cNvSpPr/>
              <p:nvPr/>
            </p:nvSpPr>
            <p:spPr>
              <a:xfrm>
                <a:off x="6923938" y="4005289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10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2" name="Rounded Rectangle 78">
                <a:extLst>
                  <a:ext uri="{FF2B5EF4-FFF2-40B4-BE49-F238E27FC236}">
                    <a16:creationId xmlns:a16="http://schemas.microsoft.com/office/drawing/2014/main" id="{3C4EB18E-FC6B-46DF-B602-90C7E72DE401}"/>
                  </a:ext>
                </a:extLst>
              </p:cNvPr>
              <p:cNvSpPr/>
              <p:nvPr/>
            </p:nvSpPr>
            <p:spPr>
              <a:xfrm>
                <a:off x="7626383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4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3" name="Rounded Rectangle 79">
                <a:extLst>
                  <a:ext uri="{FF2B5EF4-FFF2-40B4-BE49-F238E27FC236}">
                    <a16:creationId xmlns:a16="http://schemas.microsoft.com/office/drawing/2014/main" id="{34338654-1D85-4921-80EC-F1A1F0D3B2DA}"/>
                  </a:ext>
                </a:extLst>
              </p:cNvPr>
              <p:cNvSpPr/>
              <p:nvPr/>
            </p:nvSpPr>
            <p:spPr>
              <a:xfrm>
                <a:off x="8355461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41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4" name="Rounded Rectangle 80">
                <a:extLst>
                  <a:ext uri="{FF2B5EF4-FFF2-40B4-BE49-F238E27FC236}">
                    <a16:creationId xmlns:a16="http://schemas.microsoft.com/office/drawing/2014/main" id="{AC0ADE08-3187-4CB1-AC23-DF33A601D3EE}"/>
                  </a:ext>
                </a:extLst>
              </p:cNvPr>
              <p:cNvSpPr/>
              <p:nvPr/>
            </p:nvSpPr>
            <p:spPr>
              <a:xfrm>
                <a:off x="9084539" y="2644786"/>
                <a:ext cx="592585" cy="552635"/>
              </a:xfrm>
              <a:prstGeom prst="roundRect">
                <a:avLst/>
              </a:prstGeom>
              <a:solidFill>
                <a:srgbClr val="ACD14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31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5" name="Rounded Rectangle 82">
                <a:extLst>
                  <a:ext uri="{FF2B5EF4-FFF2-40B4-BE49-F238E27FC236}">
                    <a16:creationId xmlns:a16="http://schemas.microsoft.com/office/drawing/2014/main" id="{FEC2F446-6D51-47FE-865A-40FACAE937F1}"/>
                  </a:ext>
                </a:extLst>
              </p:cNvPr>
              <p:cNvSpPr/>
              <p:nvPr/>
            </p:nvSpPr>
            <p:spPr>
              <a:xfrm>
                <a:off x="7653016" y="4005289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25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6" name="Rounded Rectangle 87">
                <a:extLst>
                  <a:ext uri="{FF2B5EF4-FFF2-40B4-BE49-F238E27FC236}">
                    <a16:creationId xmlns:a16="http://schemas.microsoft.com/office/drawing/2014/main" id="{C44E3053-168C-4C07-A25D-F73EDF53CD29}"/>
                  </a:ext>
                </a:extLst>
              </p:cNvPr>
              <p:cNvSpPr/>
              <p:nvPr/>
            </p:nvSpPr>
            <p:spPr>
              <a:xfrm>
                <a:off x="8382092" y="4005289"/>
                <a:ext cx="592585" cy="552635"/>
              </a:xfrm>
              <a:prstGeom prst="roundRect">
                <a:avLst/>
              </a:prstGeom>
              <a:solidFill>
                <a:srgbClr val="F7B61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2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  <p:sp>
            <p:nvSpPr>
              <p:cNvPr id="137" name="Rounded Rectangle 88">
                <a:extLst>
                  <a:ext uri="{FF2B5EF4-FFF2-40B4-BE49-F238E27FC236}">
                    <a16:creationId xmlns:a16="http://schemas.microsoft.com/office/drawing/2014/main" id="{76692A53-F87E-4AF6-9CCE-4E9FD8D63CA5}"/>
                  </a:ext>
                </a:extLst>
              </p:cNvPr>
              <p:cNvSpPr/>
              <p:nvPr/>
            </p:nvSpPr>
            <p:spPr>
              <a:xfrm>
                <a:off x="8382093" y="3339463"/>
                <a:ext cx="592585" cy="552635"/>
              </a:xfrm>
              <a:prstGeom prst="roundRect">
                <a:avLst/>
              </a:prstGeom>
              <a:solidFill>
                <a:srgbClr val="E5E7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>
                    <a:solidFill>
                      <a:srgbClr val="795127"/>
                    </a:solidFill>
                    <a:latin typeface="Kristen ITC" panose="03050502040202030202" pitchFamily="66" charset="0"/>
                  </a:rPr>
                  <a:t>35</a:t>
                </a:r>
                <a:endParaRPr lang="th-TH" sz="1125">
                  <a:solidFill>
                    <a:srgbClr val="795127"/>
                  </a:solidFill>
                  <a:latin typeface="Kristen ITC" panose="03050502040202030202" pitchFamily="66" charset="0"/>
                </a:endParaRPr>
              </a:p>
            </p:txBody>
          </p:sp>
        </p:grpSp>
        <p:sp>
          <p:nvSpPr>
            <p:cNvPr id="120" name="Title 1">
              <a:extLst>
                <a:ext uri="{FF2B5EF4-FFF2-40B4-BE49-F238E27FC236}">
                  <a16:creationId xmlns:a16="http://schemas.microsoft.com/office/drawing/2014/main" id="{081B5F3A-F32D-40C6-AF0B-2B0196A30417}"/>
                </a:ext>
              </a:extLst>
            </p:cNvPr>
            <p:cNvSpPr txBox="1">
              <a:spLocks/>
            </p:cNvSpPr>
            <p:nvPr/>
          </p:nvSpPr>
          <p:spPr>
            <a:xfrm>
              <a:off x="6201939" y="1419846"/>
              <a:ext cx="3028474" cy="8247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M</a:t>
              </a:r>
              <a:r>
                <a:rPr lang="en-US" sz="2143" b="1">
                  <a:solidFill>
                    <a:srgbClr val="9733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o</a:t>
              </a:r>
              <a:r>
                <a:rPr lang="en-US" sz="2143" b="1">
                  <a:solidFill>
                    <a:srgbClr val="F8A7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n</a:t>
              </a:r>
              <a:r>
                <a:rPr lang="en-US" sz="2143" b="1">
                  <a:solidFill>
                    <a:srgbClr val="70AD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e</a:t>
              </a:r>
              <a:r>
                <a:rPr lang="en-US" sz="2143" b="1">
                  <a:solidFill>
                    <a:srgbClr val="9C9B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y</a:t>
              </a:r>
              <a:r>
                <a:rPr lang="en-US" sz="2143" b="1">
                  <a:solidFill>
                    <a:srgbClr val="9733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</a:t>
              </a:r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B</a:t>
              </a:r>
              <a:r>
                <a:rPr lang="en-US" sz="2143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I</a:t>
              </a:r>
              <a:r>
                <a:rPr lang="en-US" sz="2143" b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N</a:t>
              </a:r>
              <a:r>
                <a:rPr lang="en-US" sz="2143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G</a:t>
              </a:r>
              <a:r>
                <a:rPr lang="en-US" sz="2143" b="1">
                  <a:solidFill>
                    <a:srgbClr val="037D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O</a:t>
              </a:r>
              <a:endParaRPr lang="th-TH" sz="2143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51B47D01-74DC-4B17-B9A5-F890E1AA490A}"/>
                </a:ext>
              </a:extLst>
            </p:cNvPr>
            <p:cNvSpPr/>
            <p:nvPr/>
          </p:nvSpPr>
          <p:spPr>
            <a:xfrm>
              <a:off x="6195980" y="1495954"/>
              <a:ext cx="344557" cy="33611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2" name="Multiply 31"/>
          <p:cNvSpPr/>
          <p:nvPr/>
        </p:nvSpPr>
        <p:spPr>
          <a:xfrm>
            <a:off x="5190487" y="4376672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3" name="Multiply 32"/>
          <p:cNvSpPr/>
          <p:nvPr/>
        </p:nvSpPr>
        <p:spPr>
          <a:xfrm>
            <a:off x="5654830" y="4004522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4" name="Multiply 33"/>
          <p:cNvSpPr/>
          <p:nvPr/>
        </p:nvSpPr>
        <p:spPr>
          <a:xfrm>
            <a:off x="6108167" y="3667208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5" name="Multiply 34"/>
          <p:cNvSpPr/>
          <p:nvPr/>
        </p:nvSpPr>
        <p:spPr>
          <a:xfrm>
            <a:off x="6532766" y="3285000"/>
            <a:ext cx="277871" cy="287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38138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>
                <a:solidFill>
                  <a:prstClr val="black"/>
                </a:solidFill>
              </a:rPr>
              <a:pPr defTabSz="914378">
                <a:defRPr/>
              </a:pPr>
              <a:t>40</a:t>
            </a:fld>
            <a:endParaRPr lang="th-TH" dirty="0">
              <a:solidFill>
                <a:prstClr val="black"/>
              </a:solidFill>
            </a:endParaRPr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6600B4BC-C16B-444A-AEA8-9C9396600E87}"/>
              </a:ext>
            </a:extLst>
          </p:cNvPr>
          <p:cNvGraphicFramePr>
            <a:graphicFrameLocks noGrp="1"/>
          </p:cNvGraphicFramePr>
          <p:nvPr/>
        </p:nvGraphicFramePr>
        <p:xfrm>
          <a:off x="645514" y="1285518"/>
          <a:ext cx="7912523" cy="24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830">
                  <a:extLst>
                    <a:ext uri="{9D8B030D-6E8A-4147-A177-3AD203B41FA5}">
                      <a16:colId xmlns:a16="http://schemas.microsoft.com/office/drawing/2014/main" val="3868025262"/>
                    </a:ext>
                  </a:extLst>
                </a:gridCol>
                <a:gridCol w="1849299">
                  <a:extLst>
                    <a:ext uri="{9D8B030D-6E8A-4147-A177-3AD203B41FA5}">
                      <a16:colId xmlns:a16="http://schemas.microsoft.com/office/drawing/2014/main" val="322969993"/>
                    </a:ext>
                  </a:extLst>
                </a:gridCol>
                <a:gridCol w="1992527">
                  <a:extLst>
                    <a:ext uri="{9D8B030D-6E8A-4147-A177-3AD203B41FA5}">
                      <a16:colId xmlns:a16="http://schemas.microsoft.com/office/drawing/2014/main" val="1995560205"/>
                    </a:ext>
                  </a:extLst>
                </a:gridCol>
                <a:gridCol w="2386867">
                  <a:extLst>
                    <a:ext uri="{9D8B030D-6E8A-4147-A177-3AD203B41FA5}">
                      <a16:colId xmlns:a16="http://schemas.microsoft.com/office/drawing/2014/main" val="2259558087"/>
                    </a:ext>
                  </a:extLst>
                </a:gridCol>
              </a:tblGrid>
              <a:tr h="5257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</a:t>
                      </a:r>
                      <a:r>
                        <a:rPr lang="th-TH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ตรวจสอบแผนใช้เงิน</a:t>
                      </a:r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</a:t>
                      </a:r>
                      <a:endParaRPr lang="th-TH" sz="30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2184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รายรับตามแผนใช้เงิน</a:t>
                      </a:r>
                    </a:p>
                    <a:p>
                      <a:pPr algn="ctr"/>
                      <a: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รายรับที่เกิดขึ้นจริง </a:t>
                      </a:r>
                    </a:p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ประเมินรายรับ</a:t>
                      </a:r>
                      <a:b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</a:br>
                      <a:r>
                        <a:rPr lang="th-TH" sz="21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ตามแผนใช้เงิน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2602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b="1" kern="1200">
                          <a:solidFill>
                            <a:schemeClr val="accent2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</a:t>
                      </a:r>
                      <a:r>
                        <a:rPr lang="en-US" sz="2100" b="1" kern="1200">
                          <a:solidFill>
                            <a:schemeClr val="accent2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1</a:t>
                      </a:r>
                      <a:r>
                        <a:rPr lang="th-TH" sz="2100" b="1" kern="1200">
                          <a:solidFill>
                            <a:schemeClr val="accent2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) รายรับ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kern="1200">
                          <a:solidFill>
                            <a:schemeClr val="accent2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32,000</a:t>
                      </a:r>
                      <a:endParaRPr lang="th-TH" sz="2100" b="1" kern="1200">
                        <a:solidFill>
                          <a:schemeClr val="accent2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>
                          <a:solidFill>
                            <a:schemeClr val="accent2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32,000</a:t>
                      </a:r>
                      <a:endParaRPr lang="th-TH" sz="2100" b="1" kern="1200">
                        <a:solidFill>
                          <a:schemeClr val="accent2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1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3981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เงินเดือน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21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21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1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7931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ขายของออนไลน์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21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21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1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62072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B4F85F73-1631-42AC-BBC8-94950C4D6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35" y="3003358"/>
            <a:ext cx="250790" cy="2452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CDAF36-D69A-4561-9753-B2C9BCF44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34" y="3348375"/>
            <a:ext cx="250790" cy="24526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3732FC6-1DC9-4F6C-8448-5F24ABEF377F}"/>
              </a:ext>
            </a:extLst>
          </p:cNvPr>
          <p:cNvGrpSpPr/>
          <p:nvPr/>
        </p:nvGrpSpPr>
        <p:grpSpPr>
          <a:xfrm>
            <a:off x="7812360" y="2272501"/>
            <a:ext cx="1251720" cy="2387481"/>
            <a:chOff x="12999734" y="5106681"/>
            <a:chExt cx="1627592" cy="38446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A9CC8AE-1DD9-49C1-8D90-592CDB8F4EAF}"/>
                </a:ext>
              </a:extLst>
            </p:cNvPr>
            <p:cNvGrpSpPr/>
            <p:nvPr/>
          </p:nvGrpSpPr>
          <p:grpSpPr>
            <a:xfrm>
              <a:off x="12999734" y="5106681"/>
              <a:ext cx="1627592" cy="3844636"/>
              <a:chOff x="13274457" y="5147331"/>
              <a:chExt cx="1627592" cy="3844636"/>
            </a:xfrm>
          </p:grpSpPr>
          <p:pic>
            <p:nvPicPr>
              <p:cNvPr id="35" name="Picture 3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AD274350-4369-4E50-92E8-6CB0FB162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4457" y="5214552"/>
                <a:ext cx="1627592" cy="377741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6E5990A-2293-46A3-874E-57BE449F9E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03" r="25432" b="39826"/>
              <a:stretch/>
            </p:blipFill>
            <p:spPr>
              <a:xfrm rot="328298" flipH="1">
                <a:off x="13808985" y="5147331"/>
                <a:ext cx="887263" cy="1053915"/>
              </a:xfrm>
              <a:prstGeom prst="rect">
                <a:avLst/>
              </a:prstGeom>
            </p:spPr>
          </p:pic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E2F74F-B9C2-480D-9A31-350E3FC2CDBC}"/>
                </a:ext>
              </a:extLst>
            </p:cNvPr>
            <p:cNvSpPr/>
            <p:nvPr/>
          </p:nvSpPr>
          <p:spPr>
            <a:xfrm>
              <a:off x="14307346" y="5934269"/>
              <a:ext cx="154445" cy="40195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th-TH" sz="1350" kern="0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6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7295" y="4659797"/>
            <a:ext cx="467543" cy="348405"/>
          </a:xfrm>
        </p:spPr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41</a:t>
            </a:fld>
            <a:endParaRPr lang="th-TH" sz="1071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2D2C2D-556D-4C8B-BD1D-80B78E0953E4}"/>
              </a:ext>
            </a:extLst>
          </p:cNvPr>
          <p:cNvSpPr txBox="1"/>
          <p:nvPr/>
        </p:nvSpPr>
        <p:spPr>
          <a:xfrm>
            <a:off x="-4513" y="-907"/>
            <a:ext cx="391542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th-TH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       ขั้นที่ </a:t>
            </a:r>
            <a:r>
              <a:rPr lang="en-US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5:</a:t>
            </a:r>
            <a:r>
              <a:rPr lang="th-TH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ตรวจสอบและปรับแผนใช้เงิน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8F19BA-E639-46F8-AACC-CBA7CD10DF1D}"/>
              </a:ext>
            </a:extLst>
          </p:cNvPr>
          <p:cNvGrpSpPr/>
          <p:nvPr/>
        </p:nvGrpSpPr>
        <p:grpSpPr>
          <a:xfrm>
            <a:off x="184351" y="56794"/>
            <a:ext cx="323180" cy="323180"/>
            <a:chOff x="7618082" y="2707955"/>
            <a:chExt cx="777240" cy="777240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61E13E4-4A42-4109-88AF-2E0CDE356121}"/>
                </a:ext>
              </a:extLst>
            </p:cNvPr>
            <p:cNvSpPr/>
            <p:nvPr/>
          </p:nvSpPr>
          <p:spPr>
            <a:xfrm>
              <a:off x="7618082" y="2707955"/>
              <a:ext cx="777240" cy="77724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th-TH" sz="2100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F522DC-DF52-4B98-9133-ADD9FADCE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6389" y1="22222" x2="36389" y2="22222"/>
                          <a14:foregroundMark x1="18889" y1="46111" x2="18889" y2="46111"/>
                          <a14:foregroundMark x1="66944" y1="70000" x2="66944" y2="7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115" y="2836447"/>
              <a:ext cx="538842" cy="538842"/>
            </a:xfrm>
            <a:prstGeom prst="rect">
              <a:avLst/>
            </a:prstGeom>
          </p:spPr>
        </p:pic>
      </p:grp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5EBEC4A-69F0-41FB-BED4-718319143961}"/>
              </a:ext>
            </a:extLst>
          </p:cNvPr>
          <p:cNvGraphicFramePr>
            <a:graphicFrameLocks noGrp="1"/>
          </p:cNvGraphicFramePr>
          <p:nvPr/>
        </p:nvGraphicFramePr>
        <p:xfrm>
          <a:off x="507530" y="495375"/>
          <a:ext cx="7912524" cy="43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446">
                  <a:extLst>
                    <a:ext uri="{9D8B030D-6E8A-4147-A177-3AD203B41FA5}">
                      <a16:colId xmlns:a16="http://schemas.microsoft.com/office/drawing/2014/main" val="3868025262"/>
                    </a:ext>
                  </a:extLst>
                </a:gridCol>
                <a:gridCol w="1547683">
                  <a:extLst>
                    <a:ext uri="{9D8B030D-6E8A-4147-A177-3AD203B41FA5}">
                      <a16:colId xmlns:a16="http://schemas.microsoft.com/office/drawing/2014/main" val="3869831374"/>
                    </a:ext>
                  </a:extLst>
                </a:gridCol>
                <a:gridCol w="1584755">
                  <a:extLst>
                    <a:ext uri="{9D8B030D-6E8A-4147-A177-3AD203B41FA5}">
                      <a16:colId xmlns:a16="http://schemas.microsoft.com/office/drawing/2014/main" val="1995560205"/>
                    </a:ext>
                  </a:extLst>
                </a:gridCol>
                <a:gridCol w="2794640">
                  <a:extLst>
                    <a:ext uri="{9D8B030D-6E8A-4147-A177-3AD203B41FA5}">
                      <a16:colId xmlns:a16="http://schemas.microsoft.com/office/drawing/2014/main" val="664227689"/>
                    </a:ext>
                  </a:extLst>
                </a:gridCol>
              </a:tblGrid>
              <a:tr h="525780">
                <a:tc gridSpan="4"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</a:t>
                      </a:r>
                      <a:r>
                        <a:rPr lang="th-TH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ตรวจสอบแผนใช้เงิน</a:t>
                      </a:r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</a:t>
                      </a:r>
                      <a:endParaRPr lang="th-TH" sz="30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2184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รายจ่ายตามแผนใช้เงิน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รายจ่ายที่เกิดขึ้นจริง </a:t>
                      </a:r>
                    </a:p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ประเมินการใช้จ่าย</a:t>
                      </a:r>
                      <a:b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</a:b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ตามแผนใช้เงิน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2602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th-TH" sz="1500" b="1" kern="1200">
                          <a:solidFill>
                            <a:srgbClr val="FF0000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</a:t>
                      </a:r>
                      <a:r>
                        <a:rPr lang="en-US" sz="1500" b="1" kern="1200">
                          <a:solidFill>
                            <a:srgbClr val="FF0000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</a:t>
                      </a:r>
                      <a:r>
                        <a:rPr lang="th-TH" sz="1500" b="1" kern="1200">
                          <a:solidFill>
                            <a:srgbClr val="FF0000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) รายจ่าย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kern="1200">
                          <a:solidFill>
                            <a:srgbClr val="FF0000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31,060</a:t>
                      </a:r>
                      <a:endParaRPr lang="th-TH" sz="1500" b="1" kern="1200">
                        <a:solidFill>
                          <a:srgbClr val="FF0000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>
                          <a:solidFill>
                            <a:srgbClr val="FF0000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32,060</a:t>
                      </a:r>
                      <a:endParaRPr lang="th-TH" sz="1500" b="1" kern="1200">
                        <a:solidFill>
                          <a:srgbClr val="FF0000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kern="1200">
                        <a:solidFill>
                          <a:srgbClr val="FF0000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39812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เงินออมตามเป้าหมาย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299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th-TH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             เงินออมเผื่อฉุกเฉิน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4,975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3,975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7931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th-TH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             เงินออมปรับปรุงบ้าน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5,263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5,263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6207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th-TH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             เงินออมเพื่อเกษียณ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2,822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2,822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26768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เงินชำระหนี้ต่อเดือน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9615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th-TH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             ชำระหนี้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58762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ค่าใช้จ่ายต่อเดือน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2961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th-TH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             ค่าอาหาร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5209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th-TH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             ค่าใช้จ่ายส่วนตัว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6,000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7,000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9663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th-TH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             ค่าสังสรรค์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4,000</a:t>
                      </a:r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5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08172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213AB4F-2B40-4CA6-833D-2154BC461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83" y="2480578"/>
            <a:ext cx="250790" cy="245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E5E98A-D366-41A4-9A62-94E935E4D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83" y="2768735"/>
            <a:ext cx="250790" cy="245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7679D7-4206-4F4E-A6E5-0441A7782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83" y="3355081"/>
            <a:ext cx="250790" cy="245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87DD76-3BA4-4C52-A177-3971AA93F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45" y="3962865"/>
            <a:ext cx="250790" cy="245267"/>
          </a:xfrm>
          <a:prstGeom prst="rect">
            <a:avLst/>
          </a:prstGeom>
        </p:spPr>
      </p:pic>
      <p:sp>
        <p:nvSpPr>
          <p:cNvPr id="18" name="Multiply 14">
            <a:extLst>
              <a:ext uri="{FF2B5EF4-FFF2-40B4-BE49-F238E27FC236}">
                <a16:creationId xmlns:a16="http://schemas.microsoft.com/office/drawing/2014/main" id="{EDE9A623-BE61-4280-9947-5AFE1F826C34}"/>
              </a:ext>
            </a:extLst>
          </p:cNvPr>
          <p:cNvSpPr/>
          <p:nvPr/>
        </p:nvSpPr>
        <p:spPr>
          <a:xfrm>
            <a:off x="6919452" y="2176954"/>
            <a:ext cx="221950" cy="2101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rgbClr val="FF0000"/>
              </a:solidFill>
            </a:endParaRPr>
          </a:p>
        </p:txBody>
      </p:sp>
      <p:sp>
        <p:nvSpPr>
          <p:cNvPr id="19" name="Multiply 14">
            <a:extLst>
              <a:ext uri="{FF2B5EF4-FFF2-40B4-BE49-F238E27FC236}">
                <a16:creationId xmlns:a16="http://schemas.microsoft.com/office/drawing/2014/main" id="{2BEE80FA-D81B-4D81-A391-9521C5383F7F}"/>
              </a:ext>
            </a:extLst>
          </p:cNvPr>
          <p:cNvSpPr/>
          <p:nvPr/>
        </p:nvSpPr>
        <p:spPr>
          <a:xfrm>
            <a:off x="6921317" y="4263431"/>
            <a:ext cx="221950" cy="2101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rgbClr val="FF0000"/>
              </a:solidFill>
            </a:endParaRPr>
          </a:p>
        </p:txBody>
      </p:sp>
      <p:sp>
        <p:nvSpPr>
          <p:cNvPr id="21" name="Multiply 14">
            <a:extLst>
              <a:ext uri="{FF2B5EF4-FFF2-40B4-BE49-F238E27FC236}">
                <a16:creationId xmlns:a16="http://schemas.microsoft.com/office/drawing/2014/main" id="{63CB90C0-2B2E-4F11-89E0-14588CC99A23}"/>
              </a:ext>
            </a:extLst>
          </p:cNvPr>
          <p:cNvSpPr/>
          <p:nvPr/>
        </p:nvSpPr>
        <p:spPr>
          <a:xfrm>
            <a:off x="6921316" y="4563662"/>
            <a:ext cx="221950" cy="2101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17A9FB-16B7-440D-8EC1-014ADCBF84B9}"/>
              </a:ext>
            </a:extLst>
          </p:cNvPr>
          <p:cNvSpPr/>
          <p:nvPr/>
        </p:nvSpPr>
        <p:spPr>
          <a:xfrm>
            <a:off x="470460" y="2130536"/>
            <a:ext cx="5174699" cy="30293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C76700E6-8EBA-4447-A326-B58DAFF5F59B}"/>
              </a:ext>
            </a:extLst>
          </p:cNvPr>
          <p:cNvSpPr/>
          <p:nvPr/>
        </p:nvSpPr>
        <p:spPr>
          <a:xfrm>
            <a:off x="7406367" y="1629444"/>
            <a:ext cx="1371600" cy="841119"/>
          </a:xfrm>
          <a:prstGeom prst="borderCallout2">
            <a:avLst>
              <a:gd name="adj1" fmla="val 41608"/>
              <a:gd name="adj2" fmla="val -2927"/>
              <a:gd name="adj3" fmla="val 41607"/>
              <a:gd name="adj4" fmla="val -23423"/>
              <a:gd name="adj5" fmla="val 75152"/>
              <a:gd name="adj6" fmla="val -123694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นำเงินไปซื้อรองเท้า</a:t>
            </a:r>
            <a:b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ทำให้ออมไม่ได้ตามเป้าหมาย</a:t>
            </a:r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8BDCFC6C-7BBF-425A-9877-DA9E49FBE32C}"/>
              </a:ext>
            </a:extLst>
          </p:cNvPr>
          <p:cNvSpPr/>
          <p:nvPr/>
        </p:nvSpPr>
        <p:spPr>
          <a:xfrm>
            <a:off x="7406367" y="3465242"/>
            <a:ext cx="1371600" cy="648730"/>
          </a:xfrm>
          <a:prstGeom prst="borderCallout2">
            <a:avLst>
              <a:gd name="adj1" fmla="val 41608"/>
              <a:gd name="adj2" fmla="val -2927"/>
              <a:gd name="adj3" fmla="val 40178"/>
              <a:gd name="adj4" fmla="val -28153"/>
              <a:gd name="adj5" fmla="val 118803"/>
              <a:gd name="adj6" fmla="val -123018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ใช้เงินเกินเพราะ</a:t>
            </a:r>
            <a:b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ไปซื้อรองเท้า (จำเป็น)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6F5C62-14B9-4336-B264-5F6F426B381A}"/>
              </a:ext>
            </a:extLst>
          </p:cNvPr>
          <p:cNvSpPr/>
          <p:nvPr/>
        </p:nvSpPr>
        <p:spPr>
          <a:xfrm>
            <a:off x="459146" y="4217014"/>
            <a:ext cx="5174699" cy="30293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F4CEA4-E007-4429-8C6C-AB45B8171C7B}"/>
              </a:ext>
            </a:extLst>
          </p:cNvPr>
          <p:cNvSpPr/>
          <p:nvPr/>
        </p:nvSpPr>
        <p:spPr>
          <a:xfrm>
            <a:off x="459145" y="4540073"/>
            <a:ext cx="5174699" cy="30293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7" name="Callout: Bent Line 26">
            <a:extLst>
              <a:ext uri="{FF2B5EF4-FFF2-40B4-BE49-F238E27FC236}">
                <a16:creationId xmlns:a16="http://schemas.microsoft.com/office/drawing/2014/main" id="{29857496-9343-4378-83A9-07A4DBA2BD84}"/>
              </a:ext>
            </a:extLst>
          </p:cNvPr>
          <p:cNvSpPr/>
          <p:nvPr/>
        </p:nvSpPr>
        <p:spPr>
          <a:xfrm>
            <a:off x="7406367" y="4335432"/>
            <a:ext cx="1371600" cy="648730"/>
          </a:xfrm>
          <a:prstGeom prst="borderCallout2">
            <a:avLst>
              <a:gd name="adj1" fmla="val 50179"/>
              <a:gd name="adj2" fmla="val -4278"/>
              <a:gd name="adj3" fmla="val 83035"/>
              <a:gd name="adj4" fmla="val -26126"/>
              <a:gd name="adj5" fmla="val 53089"/>
              <a:gd name="adj6" fmla="val -123693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/>
              </a:rPr>
              <a:t>กินบุฟเฟ่ต์หลายครั้ง</a:t>
            </a:r>
          </a:p>
          <a:p>
            <a:pPr algn="ctr"/>
            <a:r>
              <a:rPr lang="th-TH" sz="15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ทำให้ใช้เงินเกิน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DA38A88-E15D-4C25-A6F0-23D0F4B75CB3}"/>
              </a:ext>
            </a:extLst>
          </p:cNvPr>
          <p:cNvSpPr/>
          <p:nvPr/>
        </p:nvSpPr>
        <p:spPr>
          <a:xfrm>
            <a:off x="4658411" y="1478388"/>
            <a:ext cx="1371600" cy="430921"/>
          </a:xfrm>
          <a:custGeom>
            <a:avLst/>
            <a:gdLst>
              <a:gd name="connsiteX0" fmla="*/ 0 w 1371600"/>
              <a:gd name="connsiteY0" fmla="*/ 215461 h 430921"/>
              <a:gd name="connsiteX1" fmla="*/ 685800 w 1371600"/>
              <a:gd name="connsiteY1" fmla="*/ 0 h 430921"/>
              <a:gd name="connsiteX2" fmla="*/ 1371600 w 1371600"/>
              <a:gd name="connsiteY2" fmla="*/ 215461 h 430921"/>
              <a:gd name="connsiteX3" fmla="*/ 685800 w 1371600"/>
              <a:gd name="connsiteY3" fmla="*/ 430922 h 430921"/>
              <a:gd name="connsiteX4" fmla="*/ 0 w 1371600"/>
              <a:gd name="connsiteY4" fmla="*/ 215461 h 43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430921" extrusionOk="0">
                <a:moveTo>
                  <a:pt x="0" y="215461"/>
                </a:moveTo>
                <a:cubicBezTo>
                  <a:pt x="-37809" y="52004"/>
                  <a:pt x="357144" y="-18190"/>
                  <a:pt x="685800" y="0"/>
                </a:cubicBezTo>
                <a:cubicBezTo>
                  <a:pt x="1052716" y="6653"/>
                  <a:pt x="1378360" y="94448"/>
                  <a:pt x="1371600" y="215461"/>
                </a:cubicBezTo>
                <a:cubicBezTo>
                  <a:pt x="1341598" y="274640"/>
                  <a:pt x="1042491" y="499584"/>
                  <a:pt x="685800" y="430922"/>
                </a:cubicBezTo>
                <a:cubicBezTo>
                  <a:pt x="322591" y="409473"/>
                  <a:pt x="16238" y="333121"/>
                  <a:pt x="0" y="21546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15195-F6A1-4656-914D-EEB06DCDAFC0}"/>
              </a:ext>
            </a:extLst>
          </p:cNvPr>
          <p:cNvSpPr txBox="1"/>
          <p:nvPr/>
        </p:nvSpPr>
        <p:spPr>
          <a:xfrm>
            <a:off x="6345499" y="148062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765"/>
            <a:r>
              <a:rPr lang="en-US" sz="18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- 1,000</a:t>
            </a:r>
            <a:endParaRPr lang="th-TH" sz="1800" b="1">
              <a:solidFill>
                <a:srgbClr val="FF00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2F32CEA-E496-4746-9CDD-FC9AE083A426}"/>
              </a:ext>
            </a:extLst>
          </p:cNvPr>
          <p:cNvSpPr/>
          <p:nvPr/>
        </p:nvSpPr>
        <p:spPr>
          <a:xfrm>
            <a:off x="5903481" y="1518233"/>
            <a:ext cx="537519" cy="111211"/>
          </a:xfrm>
          <a:custGeom>
            <a:avLst/>
            <a:gdLst>
              <a:gd name="connsiteX0" fmla="*/ 0 w 716692"/>
              <a:gd name="connsiteY0" fmla="*/ 61783 h 148281"/>
              <a:gd name="connsiteX1" fmla="*/ 148281 w 716692"/>
              <a:gd name="connsiteY1" fmla="*/ 24713 h 148281"/>
              <a:gd name="connsiteX2" fmla="*/ 197708 w 716692"/>
              <a:gd name="connsiteY2" fmla="*/ 12356 h 148281"/>
              <a:gd name="connsiteX3" fmla="*/ 358346 w 716692"/>
              <a:gd name="connsiteY3" fmla="*/ 0 h 148281"/>
              <a:gd name="connsiteX4" fmla="*/ 444844 w 716692"/>
              <a:gd name="connsiteY4" fmla="*/ 12356 h 148281"/>
              <a:gd name="connsiteX5" fmla="*/ 506627 w 716692"/>
              <a:gd name="connsiteY5" fmla="*/ 37070 h 148281"/>
              <a:gd name="connsiteX6" fmla="*/ 580768 w 716692"/>
              <a:gd name="connsiteY6" fmla="*/ 61783 h 148281"/>
              <a:gd name="connsiteX7" fmla="*/ 716692 w 716692"/>
              <a:gd name="connsiteY7" fmla="*/ 148281 h 14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692" h="148281">
                <a:moveTo>
                  <a:pt x="0" y="61783"/>
                </a:moveTo>
                <a:cubicBezTo>
                  <a:pt x="123864" y="20496"/>
                  <a:pt x="23483" y="49673"/>
                  <a:pt x="148281" y="24713"/>
                </a:cubicBezTo>
                <a:cubicBezTo>
                  <a:pt x="164934" y="21382"/>
                  <a:pt x="180842" y="14340"/>
                  <a:pt x="197708" y="12356"/>
                </a:cubicBezTo>
                <a:cubicBezTo>
                  <a:pt x="251044" y="6081"/>
                  <a:pt x="304800" y="4119"/>
                  <a:pt x="358346" y="0"/>
                </a:cubicBezTo>
                <a:cubicBezTo>
                  <a:pt x="387179" y="4119"/>
                  <a:pt x="416588" y="5292"/>
                  <a:pt x="444844" y="12356"/>
                </a:cubicBezTo>
                <a:cubicBezTo>
                  <a:pt x="466363" y="17736"/>
                  <a:pt x="485782" y="29490"/>
                  <a:pt x="506627" y="37070"/>
                </a:cubicBezTo>
                <a:cubicBezTo>
                  <a:pt x="531109" y="45973"/>
                  <a:pt x="556054" y="53545"/>
                  <a:pt x="580768" y="61783"/>
                </a:cubicBezTo>
                <a:cubicBezTo>
                  <a:pt x="699642" y="141033"/>
                  <a:pt x="652130" y="115999"/>
                  <a:pt x="716692" y="14828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27928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42</a:t>
            </a:fld>
            <a:endParaRPr lang="th-TH" sz="1071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5240F6-CBE9-4933-853A-C56CCEC43245}"/>
              </a:ext>
            </a:extLst>
          </p:cNvPr>
          <p:cNvGrpSpPr/>
          <p:nvPr/>
        </p:nvGrpSpPr>
        <p:grpSpPr>
          <a:xfrm>
            <a:off x="188127" y="40683"/>
            <a:ext cx="355402" cy="355402"/>
            <a:chOff x="2399072" y="675962"/>
            <a:chExt cx="473869" cy="4738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C909D4-B368-4CC1-AC4F-6EC7A0AFA3F5}"/>
                </a:ext>
              </a:extLst>
            </p:cNvPr>
            <p:cNvSpPr/>
            <p:nvPr/>
          </p:nvSpPr>
          <p:spPr>
            <a:xfrm>
              <a:off x="2403374" y="759190"/>
              <a:ext cx="427176" cy="308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E399E8-2390-4106-8626-465ABEABE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25" l="0" r="98817">
                          <a14:foregroundMark x1="71302" y1="80473" x2="71302" y2="80473"/>
                          <a14:foregroundMark x1="85799" y1="59763" x2="85799" y2="59763"/>
                          <a14:foregroundMark x1="59467" y1="37870" x2="59467" y2="37870"/>
                          <a14:foregroundMark x1="44675" y1="50888" x2="44675" y2="50888"/>
                          <a14:foregroundMark x1="50592" y1="67160" x2="50592" y2="67160"/>
                          <a14:foregroundMark x1="22485" y1="37870" x2="22485" y2="37870"/>
                          <a14:foregroundMark x1="25444" y1="52367" x2="25444" y2="52367"/>
                          <a14:foregroundMark x1="22485" y1="64201" x2="22485" y2="64201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072" y="675962"/>
              <a:ext cx="473869" cy="473869"/>
            </a:xfrm>
            <a:prstGeom prst="rect">
              <a:avLst/>
            </a:prstGeom>
          </p:spPr>
        </p:pic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384A7C-0939-4E74-A2DD-77945FA5F140}"/>
              </a:ext>
            </a:extLst>
          </p:cNvPr>
          <p:cNvGraphicFramePr>
            <a:graphicFrameLocks noGrp="1"/>
          </p:cNvGraphicFramePr>
          <p:nvPr/>
        </p:nvGraphicFramePr>
        <p:xfrm>
          <a:off x="79843" y="634018"/>
          <a:ext cx="7445097" cy="41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61">
                  <a:extLst>
                    <a:ext uri="{9D8B030D-6E8A-4147-A177-3AD203B41FA5}">
                      <a16:colId xmlns:a16="http://schemas.microsoft.com/office/drawing/2014/main" val="3868025262"/>
                    </a:ext>
                  </a:extLst>
                </a:gridCol>
                <a:gridCol w="1086631">
                  <a:extLst>
                    <a:ext uri="{9D8B030D-6E8A-4147-A177-3AD203B41FA5}">
                      <a16:colId xmlns:a16="http://schemas.microsoft.com/office/drawing/2014/main" val="322969993"/>
                    </a:ext>
                  </a:extLst>
                </a:gridCol>
                <a:gridCol w="1072008">
                  <a:extLst>
                    <a:ext uri="{9D8B030D-6E8A-4147-A177-3AD203B41FA5}">
                      <a16:colId xmlns:a16="http://schemas.microsoft.com/office/drawing/2014/main" val="1995560205"/>
                    </a:ext>
                  </a:extLst>
                </a:gridCol>
                <a:gridCol w="1604652">
                  <a:extLst>
                    <a:ext uri="{9D8B030D-6E8A-4147-A177-3AD203B41FA5}">
                      <a16:colId xmlns:a16="http://schemas.microsoft.com/office/drawing/2014/main" val="2259558087"/>
                    </a:ext>
                  </a:extLst>
                </a:gridCol>
                <a:gridCol w="930666">
                  <a:extLst>
                    <a:ext uri="{9D8B030D-6E8A-4147-A177-3AD203B41FA5}">
                      <a16:colId xmlns:a16="http://schemas.microsoft.com/office/drawing/2014/main" val="1800271289"/>
                    </a:ext>
                  </a:extLst>
                </a:gridCol>
                <a:gridCol w="1303479">
                  <a:extLst>
                    <a:ext uri="{9D8B030D-6E8A-4147-A177-3AD203B41FA5}">
                      <a16:colId xmlns:a16="http://schemas.microsoft.com/office/drawing/2014/main" val="4170272289"/>
                    </a:ext>
                  </a:extLst>
                </a:gridCol>
              </a:tblGrid>
              <a:tr h="52578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------------------------</a:t>
                      </a:r>
                      <a:r>
                        <a:rPr lang="th-TH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แผนใช้เงิน </a:t>
                      </a:r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--------------------------</a:t>
                      </a:r>
                      <a:endParaRPr lang="th-TH" sz="30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2184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รายการรายรับ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(เงินเข้า)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การทำงาน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แหล่งอื่น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รายการรายจ่าย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(เงินออก)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รายจ่ายจำเป็น 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รายจ่ายไม่จำเป็น</a:t>
                      </a:r>
                    </a:p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260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เงินเดือน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เงินออมเผื่อฉุกเฉิน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4,975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793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ขายของออนไลน์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เงินออมปรับปรุงบ้าน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5,263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6207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เงินออมเพื่อเกษียณ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2,822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71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ชำระหนี้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339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ค่าอาหาร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3977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ค่าใช้จ่ายส่วนตัว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6,000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005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ค่าสังสรรค์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8796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28,060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879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32,000</a:t>
                      </a:r>
                      <a:endParaRPr lang="th-TH" sz="18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th-TH" sz="18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27819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0D00EC9-9B22-46E4-8042-B87A49BED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486" y="253993"/>
            <a:ext cx="1742645" cy="86332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F9E8D42-A19E-486A-90F4-DB5EA7A5B287}"/>
              </a:ext>
            </a:extLst>
          </p:cNvPr>
          <p:cNvSpPr txBox="1"/>
          <p:nvPr/>
        </p:nvSpPr>
        <p:spPr>
          <a:xfrm>
            <a:off x="3552553" y="4751085"/>
            <a:ext cx="2185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รายรับ </a:t>
            </a:r>
            <a:r>
              <a:rPr lang="en-US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&gt; </a:t>
            </a:r>
            <a:r>
              <a:rPr lang="th-TH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91F10E-64B9-48DB-9380-6D24D8D165C9}"/>
              </a:ext>
            </a:extLst>
          </p:cNvPr>
          <p:cNvGrpSpPr/>
          <p:nvPr/>
        </p:nvGrpSpPr>
        <p:grpSpPr>
          <a:xfrm>
            <a:off x="2922229" y="4796847"/>
            <a:ext cx="3490604" cy="248090"/>
            <a:chOff x="3391622" y="5946709"/>
            <a:chExt cx="3758909" cy="45210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3BDF3C-EDE9-4EDC-8371-EFEFC3804E41}"/>
                </a:ext>
              </a:extLst>
            </p:cNvPr>
            <p:cNvCxnSpPr/>
            <p:nvPr/>
          </p:nvCxnSpPr>
          <p:spPr>
            <a:xfrm flipH="1" flipV="1">
              <a:off x="7143750" y="5976254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2FA3A4F-C16F-4DA5-AA79-60964D2C62AE}"/>
                </a:ext>
              </a:extLst>
            </p:cNvPr>
            <p:cNvCxnSpPr/>
            <p:nvPr/>
          </p:nvCxnSpPr>
          <p:spPr>
            <a:xfrm flipH="1" flipV="1">
              <a:off x="3391622" y="5946709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EB012F-07EE-4BE5-8B9D-CE27EE261589}"/>
                </a:ext>
              </a:extLst>
            </p:cNvPr>
            <p:cNvCxnSpPr/>
            <p:nvPr/>
          </p:nvCxnSpPr>
          <p:spPr>
            <a:xfrm>
              <a:off x="3398403" y="6382706"/>
              <a:ext cx="374534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F7BE5E-8B5C-4C46-9EF4-37C232E1C586}"/>
              </a:ext>
            </a:extLst>
          </p:cNvPr>
          <p:cNvSpPr/>
          <p:nvPr/>
        </p:nvSpPr>
        <p:spPr>
          <a:xfrm>
            <a:off x="1533776" y="4425440"/>
            <a:ext cx="2128989" cy="336713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5BEF4E-1A9B-4124-9D5D-1178D8C90495}"/>
              </a:ext>
            </a:extLst>
          </p:cNvPr>
          <p:cNvSpPr/>
          <p:nvPr/>
        </p:nvSpPr>
        <p:spPr>
          <a:xfrm>
            <a:off x="5281489" y="4419202"/>
            <a:ext cx="2224982" cy="3503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7A4CC4-719D-4C87-A08D-7C512663C708}"/>
              </a:ext>
            </a:extLst>
          </p:cNvPr>
          <p:cNvSpPr txBox="1"/>
          <p:nvPr/>
        </p:nvSpPr>
        <p:spPr>
          <a:xfrm>
            <a:off x="-4513" y="-907"/>
            <a:ext cx="381675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th-TH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       ขั้นที่ </a:t>
            </a:r>
            <a:r>
              <a:rPr lang="en-US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5:</a:t>
            </a:r>
            <a:r>
              <a:rPr lang="th-TH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ตรวจสอบและปรับแผนใช้เงิน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C29D0E-01DA-4164-A2D6-2942AC24A0C8}"/>
              </a:ext>
            </a:extLst>
          </p:cNvPr>
          <p:cNvSpPr/>
          <p:nvPr/>
        </p:nvSpPr>
        <p:spPr>
          <a:xfrm>
            <a:off x="5603955" y="3435304"/>
            <a:ext cx="602392" cy="279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7,000</a:t>
            </a:r>
            <a:endParaRPr lang="th-TH" sz="1800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B4912A-7534-48E9-A08E-D060E6FD60D9}"/>
              </a:ext>
            </a:extLst>
          </p:cNvPr>
          <p:cNvSpPr/>
          <p:nvPr/>
        </p:nvSpPr>
        <p:spPr>
          <a:xfrm>
            <a:off x="3618283" y="3407401"/>
            <a:ext cx="3853371" cy="6775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FA0A43-C996-4A90-A76B-F32A1A95256B}"/>
              </a:ext>
            </a:extLst>
          </p:cNvPr>
          <p:cNvSpPr/>
          <p:nvPr/>
        </p:nvSpPr>
        <p:spPr>
          <a:xfrm>
            <a:off x="6028631" y="4465498"/>
            <a:ext cx="768403" cy="28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31,060</a:t>
            </a:r>
            <a:endParaRPr lang="th-TH" sz="1800" b="1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FCE51A-8069-424B-B3F1-1B387651A472}"/>
              </a:ext>
            </a:extLst>
          </p:cNvPr>
          <p:cNvSpPr/>
          <p:nvPr/>
        </p:nvSpPr>
        <p:spPr>
          <a:xfrm>
            <a:off x="7518387" y="1152683"/>
            <a:ext cx="1588289" cy="361684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ทางเลือกการปรับ</a:t>
            </a:r>
            <a:b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แผนใช้เงิน </a:t>
            </a:r>
            <a:r>
              <a:rPr lang="th-TH" sz="165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ทางเลือกที่ 1</a:t>
            </a:r>
          </a:p>
          <a:p>
            <a:pPr algn="ctr">
              <a:spcBef>
                <a:spcPts val="450"/>
              </a:spcBef>
            </a:pPr>
            <a:b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(1) เพิ่มค่าใช้จ่ายส่วนตัวจาก 6,000 บาท เป็น 7,000 บาท</a:t>
            </a:r>
          </a:p>
          <a:p>
            <a:pPr algn="ctr">
              <a:spcBef>
                <a:spcPts val="450"/>
              </a:spcBef>
            </a:pPr>
            <a:b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(2) ลดค่าสังสรรค์</a:t>
            </a:r>
            <a:b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 3,000 บาท เป็น </a:t>
            </a:r>
            <a:b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6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2,000 บาท</a:t>
            </a:r>
          </a:p>
          <a:p>
            <a:pPr algn="ctr"/>
            <a:endParaRPr lang="th-TH" sz="1650" b="1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D6653B-D244-45DA-8334-3D5DF84C09D9}"/>
              </a:ext>
            </a:extLst>
          </p:cNvPr>
          <p:cNvGrpSpPr/>
          <p:nvPr/>
        </p:nvGrpSpPr>
        <p:grpSpPr>
          <a:xfrm>
            <a:off x="184351" y="56794"/>
            <a:ext cx="323180" cy="323180"/>
            <a:chOff x="7618082" y="2707955"/>
            <a:chExt cx="777240" cy="777240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A5404F8-6D7A-426C-A44C-9F8558C01F57}"/>
                </a:ext>
              </a:extLst>
            </p:cNvPr>
            <p:cNvSpPr/>
            <p:nvPr/>
          </p:nvSpPr>
          <p:spPr>
            <a:xfrm>
              <a:off x="7618082" y="2707955"/>
              <a:ext cx="777240" cy="77724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th-TH" sz="2100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FDBA16-4D5B-43C5-97DF-6F13692B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6389" y1="22222" x2="36389" y2="22222"/>
                          <a14:foregroundMark x1="18889" y1="46111" x2="18889" y2="46111"/>
                          <a14:foregroundMark x1="66944" y1="70000" x2="66944" y2="7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115" y="2836447"/>
              <a:ext cx="538842" cy="538842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2D0D52E-6A3E-50F8-EC60-0DCAD8E3A886}"/>
              </a:ext>
            </a:extLst>
          </p:cNvPr>
          <p:cNvSpPr/>
          <p:nvPr/>
        </p:nvSpPr>
        <p:spPr>
          <a:xfrm>
            <a:off x="6846076" y="3778290"/>
            <a:ext cx="602392" cy="279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2,000</a:t>
            </a:r>
            <a:endParaRPr lang="th-TH" sz="1800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602E9-5F2E-953E-B79B-7E36E053F709}"/>
              </a:ext>
            </a:extLst>
          </p:cNvPr>
          <p:cNvSpPr/>
          <p:nvPr/>
        </p:nvSpPr>
        <p:spPr>
          <a:xfrm>
            <a:off x="5464807" y="4112589"/>
            <a:ext cx="740112" cy="297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29,060</a:t>
            </a:r>
            <a:endParaRPr lang="th-TH" sz="1800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20FA70-8BD5-4878-8EB2-BC8F9B05E55A}"/>
              </a:ext>
            </a:extLst>
          </p:cNvPr>
          <p:cNvSpPr/>
          <p:nvPr/>
        </p:nvSpPr>
        <p:spPr>
          <a:xfrm>
            <a:off x="6866174" y="4114308"/>
            <a:ext cx="602392" cy="279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2,000</a:t>
            </a:r>
            <a:endParaRPr lang="th-TH" sz="1800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 animBg="1"/>
      <p:bldP spid="32" grpId="0" animBg="1"/>
      <p:bldP spid="27" grpId="0" animBg="1"/>
      <p:bldP spid="33" grpId="0" animBg="1"/>
      <p:bldP spid="35" grpId="0" animBg="1"/>
      <p:bldP spid="4" grpId="0" animBg="1"/>
      <p:bldP spid="7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140" y="4818178"/>
            <a:ext cx="467543" cy="348405"/>
          </a:xfrm>
        </p:spPr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43</a:t>
            </a:fld>
            <a:endParaRPr lang="th-TH" sz="1071">
              <a:solidFill>
                <a:prstClr val="black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384A7C-0939-4E74-A2DD-77945FA5F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91759"/>
              </p:ext>
            </p:extLst>
          </p:nvPr>
        </p:nvGraphicFramePr>
        <p:xfrm>
          <a:off x="79843" y="359487"/>
          <a:ext cx="7445097" cy="41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61">
                  <a:extLst>
                    <a:ext uri="{9D8B030D-6E8A-4147-A177-3AD203B41FA5}">
                      <a16:colId xmlns:a16="http://schemas.microsoft.com/office/drawing/2014/main" val="3868025262"/>
                    </a:ext>
                  </a:extLst>
                </a:gridCol>
                <a:gridCol w="1086631">
                  <a:extLst>
                    <a:ext uri="{9D8B030D-6E8A-4147-A177-3AD203B41FA5}">
                      <a16:colId xmlns:a16="http://schemas.microsoft.com/office/drawing/2014/main" val="322969993"/>
                    </a:ext>
                  </a:extLst>
                </a:gridCol>
                <a:gridCol w="1072008">
                  <a:extLst>
                    <a:ext uri="{9D8B030D-6E8A-4147-A177-3AD203B41FA5}">
                      <a16:colId xmlns:a16="http://schemas.microsoft.com/office/drawing/2014/main" val="1995560205"/>
                    </a:ext>
                  </a:extLst>
                </a:gridCol>
                <a:gridCol w="1604652">
                  <a:extLst>
                    <a:ext uri="{9D8B030D-6E8A-4147-A177-3AD203B41FA5}">
                      <a16:colId xmlns:a16="http://schemas.microsoft.com/office/drawing/2014/main" val="2259558087"/>
                    </a:ext>
                  </a:extLst>
                </a:gridCol>
                <a:gridCol w="930666">
                  <a:extLst>
                    <a:ext uri="{9D8B030D-6E8A-4147-A177-3AD203B41FA5}">
                      <a16:colId xmlns:a16="http://schemas.microsoft.com/office/drawing/2014/main" val="1800271289"/>
                    </a:ext>
                  </a:extLst>
                </a:gridCol>
                <a:gridCol w="1303479">
                  <a:extLst>
                    <a:ext uri="{9D8B030D-6E8A-4147-A177-3AD203B41FA5}">
                      <a16:colId xmlns:a16="http://schemas.microsoft.com/office/drawing/2014/main" val="4170272289"/>
                    </a:ext>
                  </a:extLst>
                </a:gridCol>
              </a:tblGrid>
              <a:tr h="52578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------------------------</a:t>
                      </a:r>
                      <a:r>
                        <a:rPr lang="th-TH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แผนใช้เงิน </a:t>
                      </a:r>
                      <a:r>
                        <a:rPr lang="en-US" sz="30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--------------------------</a:t>
                      </a:r>
                      <a:endParaRPr lang="th-TH" sz="30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2184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รายการรายรับ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(เงินเข้า)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การทำงาน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รายรับจาก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แหล่งอื่น (บาท)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รายการรายจ่าย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(เงินออก)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รายจ่ายจำเป็น </a:t>
                      </a:r>
                    </a:p>
                    <a:p>
                      <a:pPr algn="ctr"/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รายจ่ายไม่จำเป็น</a:t>
                      </a:r>
                    </a:p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260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เงินเดือน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เงินออมเผื่อฉุกเฉิน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4,975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793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ขายของออนไลน์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เงินออมปรับปรุงบ้าน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5,263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6207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เงินออมเพื่อเกษียณ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2,822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71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ชำระหนี้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4,000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339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ค่าอาหาร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5,000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3977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ค่าใช้จ่ายส่วนตัว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6,000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005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ค่าสังสรรค์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8796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30,000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28,060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3,000</a:t>
                      </a:r>
                      <a:endParaRPr lang="th-TH" sz="18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879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รวมรายรับทั้งหมด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32,000</a:t>
                      </a:r>
                      <a:endParaRPr lang="th-TH" sz="18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>
                          <a:solidFill>
                            <a:schemeClr val="bg1"/>
                          </a:solidFill>
                          <a:latin typeface="DB Helvethaica X 65 Med" panose="02000506090000020004" pitchFamily="2" charset="-34"/>
                          <a:ea typeface="+mn-ea"/>
                          <a:cs typeface="DB Helvethaica X 65 Med" panose="02000506090000020004" pitchFamily="2" charset="-34"/>
                        </a:rPr>
                        <a:t>รวมรายจ่ายทั้งหมด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th-TH" sz="1800" b="1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sz="2400" kern="12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ea typeface="+mn-ea"/>
                        <a:cs typeface="DB Helvethaica X 65 Med" panose="02000506090000020004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27819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0D00EC9-9B22-46E4-8042-B87A49BE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86" y="-20538"/>
            <a:ext cx="1742645" cy="86332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F9E8D42-A19E-486A-90F4-DB5EA7A5B287}"/>
              </a:ext>
            </a:extLst>
          </p:cNvPr>
          <p:cNvSpPr txBox="1"/>
          <p:nvPr/>
        </p:nvSpPr>
        <p:spPr>
          <a:xfrm>
            <a:off x="3552553" y="4751085"/>
            <a:ext cx="2185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รายรับ </a:t>
            </a:r>
            <a:r>
              <a:rPr lang="en-US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&gt; </a:t>
            </a:r>
            <a:r>
              <a:rPr lang="th-TH" sz="21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รายจ่าย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91F10E-64B9-48DB-9380-6D24D8D165C9}"/>
              </a:ext>
            </a:extLst>
          </p:cNvPr>
          <p:cNvGrpSpPr/>
          <p:nvPr/>
        </p:nvGrpSpPr>
        <p:grpSpPr>
          <a:xfrm>
            <a:off x="2922229" y="4522316"/>
            <a:ext cx="3490604" cy="248090"/>
            <a:chOff x="3391622" y="5946709"/>
            <a:chExt cx="3758909" cy="45210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3BDF3C-EDE9-4EDC-8371-EFEFC3804E41}"/>
                </a:ext>
              </a:extLst>
            </p:cNvPr>
            <p:cNvCxnSpPr/>
            <p:nvPr/>
          </p:nvCxnSpPr>
          <p:spPr>
            <a:xfrm flipH="1" flipV="1">
              <a:off x="7143750" y="5976254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2FA3A4F-C16F-4DA5-AA79-60964D2C62AE}"/>
                </a:ext>
              </a:extLst>
            </p:cNvPr>
            <p:cNvCxnSpPr/>
            <p:nvPr/>
          </p:nvCxnSpPr>
          <p:spPr>
            <a:xfrm flipH="1" flipV="1">
              <a:off x="3391622" y="5946709"/>
              <a:ext cx="6781" cy="42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EB012F-07EE-4BE5-8B9D-CE27EE261589}"/>
                </a:ext>
              </a:extLst>
            </p:cNvPr>
            <p:cNvCxnSpPr/>
            <p:nvPr/>
          </p:nvCxnSpPr>
          <p:spPr>
            <a:xfrm>
              <a:off x="3398403" y="6382706"/>
              <a:ext cx="374534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F7BE5E-8B5C-4C46-9EF4-37C232E1C586}"/>
              </a:ext>
            </a:extLst>
          </p:cNvPr>
          <p:cNvSpPr/>
          <p:nvPr/>
        </p:nvSpPr>
        <p:spPr>
          <a:xfrm>
            <a:off x="1524251" y="4160434"/>
            <a:ext cx="2128989" cy="336713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5BEF4E-1A9B-4124-9D5D-1178D8C90495}"/>
              </a:ext>
            </a:extLst>
          </p:cNvPr>
          <p:cNvSpPr/>
          <p:nvPr/>
        </p:nvSpPr>
        <p:spPr>
          <a:xfrm>
            <a:off x="5347310" y="4154196"/>
            <a:ext cx="2128989" cy="3367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65123-DF47-4A08-A905-C69265D96938}"/>
              </a:ext>
            </a:extLst>
          </p:cNvPr>
          <p:cNvSpPr/>
          <p:nvPr/>
        </p:nvSpPr>
        <p:spPr>
          <a:xfrm>
            <a:off x="5610286" y="1779487"/>
            <a:ext cx="602392" cy="3267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4,263</a:t>
            </a:r>
            <a:endParaRPr lang="th-TH" sz="1800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B2E868-327D-4FFB-BE61-BBE8D3E8779D}"/>
              </a:ext>
            </a:extLst>
          </p:cNvPr>
          <p:cNvSpPr/>
          <p:nvPr/>
        </p:nvSpPr>
        <p:spPr>
          <a:xfrm>
            <a:off x="3653240" y="1760205"/>
            <a:ext cx="3835091" cy="3267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C29D0E-01DA-4164-A2D6-2942AC24A0C8}"/>
              </a:ext>
            </a:extLst>
          </p:cNvPr>
          <p:cNvSpPr/>
          <p:nvPr/>
        </p:nvSpPr>
        <p:spPr>
          <a:xfrm>
            <a:off x="5607265" y="3159645"/>
            <a:ext cx="602392" cy="279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7,000</a:t>
            </a:r>
            <a:endParaRPr lang="th-TH" sz="1800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B4912A-7534-48E9-A08E-D060E6FD60D9}"/>
              </a:ext>
            </a:extLst>
          </p:cNvPr>
          <p:cNvSpPr/>
          <p:nvPr/>
        </p:nvSpPr>
        <p:spPr>
          <a:xfrm>
            <a:off x="3634960" y="3132870"/>
            <a:ext cx="3853371" cy="6775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FA0A43-C996-4A90-A76B-F32A1A95256B}"/>
              </a:ext>
            </a:extLst>
          </p:cNvPr>
          <p:cNvSpPr/>
          <p:nvPr/>
        </p:nvSpPr>
        <p:spPr>
          <a:xfrm>
            <a:off x="6028631" y="4181442"/>
            <a:ext cx="768403" cy="28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31,060</a:t>
            </a:r>
            <a:endParaRPr lang="th-TH" sz="1800" b="1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FCE51A-8069-424B-B3F1-1B387651A472}"/>
              </a:ext>
            </a:extLst>
          </p:cNvPr>
          <p:cNvSpPr/>
          <p:nvPr/>
        </p:nvSpPr>
        <p:spPr>
          <a:xfrm>
            <a:off x="7526351" y="644763"/>
            <a:ext cx="1559281" cy="410632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ทางเลือกการปรับแผนใช้เงิน </a:t>
            </a:r>
            <a:r>
              <a:rPr lang="th-TH" sz="135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ทางที่ 2</a:t>
            </a:r>
          </a:p>
          <a:p>
            <a:endParaRPr lang="th-TH" sz="1350" b="1">
              <a:solidFill>
                <a:srgbClr val="C000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1350" b="1" spc="-15">
                <a:solidFill>
                  <a:srgbClr val="C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ต้องการเพิ่มค่าใช้จ่ายส่วนตัว </a:t>
            </a:r>
            <a:r>
              <a:rPr lang="th-TH" sz="1350" b="1">
                <a:solidFill>
                  <a:srgbClr val="C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คงเงินสังสรรค์ </a:t>
            </a:r>
            <a:r>
              <a:rPr lang="th-TH" sz="1350" b="1">
                <a:solidFill>
                  <a:srgbClr val="C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hlinkClick r:id="rId4" action="ppaction://hlinksldjump"/>
              </a:rPr>
              <a:t>แต่จะ</a:t>
            </a:r>
            <a:r>
              <a:rPr lang="th-TH" sz="1350" b="1" u="sng">
                <a:solidFill>
                  <a:srgbClr val="C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hlinkClick r:id="rId4" action="ppaction://hlinksldjump"/>
              </a:rPr>
              <a:t>ขยายระยะเวลาของเป้าหมาย </a:t>
            </a:r>
            <a:r>
              <a:rPr lang="th-TH" sz="1350" b="1">
                <a:solidFill>
                  <a:srgbClr val="C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แทน</a:t>
            </a:r>
          </a:p>
          <a:p>
            <a:endParaRPr lang="th-TH" sz="100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135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เดิม</a:t>
            </a:r>
            <a:endParaRPr lang="th-TH" sz="135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เก็บเงิน </a:t>
            </a:r>
            <a:r>
              <a:rPr lang="en-US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5,263 </a:t>
            </a:r>
            <a:r>
              <a:rPr lang="th-TH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</a:t>
            </a:r>
            <a:r>
              <a:rPr lang="en-US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24 </a:t>
            </a:r>
            <a:r>
              <a:rPr lang="th-TH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เดือน</a:t>
            </a:r>
            <a:endParaRPr lang="th-TH" sz="1350" u="sng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th-TH" sz="1350" u="sng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>
              <a:spcBef>
                <a:spcPts val="900"/>
              </a:spcBef>
            </a:pPr>
            <a:r>
              <a:rPr lang="th-TH" sz="1350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ปรับเป็น</a:t>
            </a:r>
          </a:p>
          <a:p>
            <a:r>
              <a:rPr lang="th-TH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เก็บเงิน</a:t>
            </a:r>
            <a:r>
              <a:rPr lang="en-US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4,263 </a:t>
            </a:r>
            <a:r>
              <a:rPr lang="th-TH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</a:t>
            </a:r>
            <a:r>
              <a:rPr lang="en-US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28 </a:t>
            </a:r>
            <a:r>
              <a:rPr lang="th-TH" sz="135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เดือน</a:t>
            </a:r>
          </a:p>
          <a:p>
            <a:br>
              <a:rPr lang="en-US" sz="135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135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</a:t>
            </a:r>
            <a:r>
              <a:rPr lang="th-TH" sz="135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ขยายระยะเวลา แต่ก็ยังสามารถบรรลุเป้าหมายการเงินได้ตามที่ตั้งใจ  </a:t>
            </a:r>
            <a:r>
              <a:rPr lang="en-US" sz="135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  <a:sym typeface="Wingdings" panose="05000000000000000000" pitchFamily="2" charset="2"/>
              </a:rPr>
              <a:t></a:t>
            </a:r>
            <a:endParaRPr lang="th-TH" sz="1350">
              <a:solidFill>
                <a:srgbClr val="FF00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D296FDC6-4583-43F0-BD25-256DBA3C2F23}"/>
              </a:ext>
            </a:extLst>
          </p:cNvPr>
          <p:cNvSpPr/>
          <p:nvPr/>
        </p:nvSpPr>
        <p:spPr>
          <a:xfrm rot="5400000">
            <a:off x="8209531" y="2816129"/>
            <a:ext cx="266258" cy="209549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4623D1EA-2651-465D-833D-534615C7A0C1}"/>
              </a:ext>
            </a:extLst>
          </p:cNvPr>
          <p:cNvSpPr/>
          <p:nvPr/>
        </p:nvSpPr>
        <p:spPr>
          <a:xfrm rot="5400000">
            <a:off x="8262193" y="2986013"/>
            <a:ext cx="173978" cy="209549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 animBg="1"/>
      <p:bldP spid="3" grpId="0" animBg="1"/>
      <p:bldP spid="26" grpId="0" animBg="1"/>
      <p:bldP spid="32" grpId="0" animBg="1"/>
      <p:bldP spid="27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44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979712" y="1779662"/>
            <a:ext cx="5380398" cy="6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36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สรุปแนวทางการวางแผนการเงิน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736103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C0AC2000-0E50-4FD8-9228-18EE3CD3B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57" y="3614850"/>
            <a:ext cx="1945743" cy="781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45</a:t>
            </a:fld>
            <a:endParaRPr lang="th-TH" sz="1071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D3FE5-49AE-4973-A5EC-B1FC4D5FFD31}"/>
              </a:ext>
            </a:extLst>
          </p:cNvPr>
          <p:cNvSpPr/>
          <p:nvPr/>
        </p:nvSpPr>
        <p:spPr>
          <a:xfrm>
            <a:off x="624831" y="3536675"/>
            <a:ext cx="169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8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START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13AF5-E060-459A-A5C3-61743CE8BDC7}"/>
              </a:ext>
            </a:extLst>
          </p:cNvPr>
          <p:cNvSpPr/>
          <p:nvPr/>
        </p:nvSpPr>
        <p:spPr>
          <a:xfrm>
            <a:off x="1706897" y="2119252"/>
            <a:ext cx="169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สำรวจตัวเอง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AC907A-A5A1-4021-8FDA-036CE01E8C36}"/>
              </a:ext>
            </a:extLst>
          </p:cNvPr>
          <p:cNvSpPr/>
          <p:nvPr/>
        </p:nvSpPr>
        <p:spPr>
          <a:xfrm>
            <a:off x="2502109" y="3684159"/>
            <a:ext cx="2263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ตั้งเป้าหมาย</a:t>
            </a:r>
          </a:p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การเงิน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E64C63-E2A0-48DC-9B5A-CB55FEC47E21}"/>
              </a:ext>
            </a:extLst>
          </p:cNvPr>
          <p:cNvSpPr/>
          <p:nvPr/>
        </p:nvSpPr>
        <p:spPr>
          <a:xfrm>
            <a:off x="3937164" y="2115733"/>
            <a:ext cx="149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จัดทำแผนใช้เงิน</a:t>
            </a:r>
          </a:p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สู่เป้าหมาย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CC6CF-7894-40E8-B1C5-7392846AD2F8}"/>
              </a:ext>
            </a:extLst>
          </p:cNvPr>
          <p:cNvSpPr/>
          <p:nvPr/>
        </p:nvSpPr>
        <p:spPr>
          <a:xfrm>
            <a:off x="4862948" y="3688734"/>
            <a:ext cx="169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ปฏิบัติตามแผน</a:t>
            </a:r>
            <a:endParaRPr lang="en-US" sz="1800" b="1">
              <a:solidFill>
                <a:srgbClr val="15406A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CA92B1-2D92-49A1-BA45-A79120DA939E}"/>
              </a:ext>
            </a:extLst>
          </p:cNvPr>
          <p:cNvSpPr/>
          <p:nvPr/>
        </p:nvSpPr>
        <p:spPr>
          <a:xfrm>
            <a:off x="5743303" y="2107608"/>
            <a:ext cx="1999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ตรวจสอบและ</a:t>
            </a:r>
          </a:p>
          <a:p>
            <a:pPr algn="ctr" defTabSz="685800">
              <a:defRPr/>
            </a:pPr>
            <a:r>
              <a:rPr lang="th-TH" sz="18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ปรับแผนฯ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9F46CD-1475-4FF5-B57A-DBADF956E505}"/>
              </a:ext>
            </a:extLst>
          </p:cNvPr>
          <p:cNvCxnSpPr>
            <a:cxnSpLocks/>
          </p:cNvCxnSpPr>
          <p:nvPr/>
        </p:nvCxnSpPr>
        <p:spPr>
          <a:xfrm>
            <a:off x="1435002" y="3175051"/>
            <a:ext cx="6412208" cy="8087"/>
          </a:xfrm>
          <a:prstGeom prst="line">
            <a:avLst/>
          </a:prstGeom>
          <a:ln w="127000" cmpd="tri">
            <a:solidFill>
              <a:srgbClr val="154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F8F74AD-59AF-4477-870C-2B4E4C6F7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41602" y="1927363"/>
            <a:ext cx="993186" cy="170095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131D755-6EF4-40C9-92D1-9B732F4BAB74}"/>
              </a:ext>
            </a:extLst>
          </p:cNvPr>
          <p:cNvSpPr/>
          <p:nvPr/>
        </p:nvSpPr>
        <p:spPr>
          <a:xfrm>
            <a:off x="1335076" y="3075126"/>
            <a:ext cx="199852" cy="199852"/>
          </a:xfrm>
          <a:prstGeom prst="ellipse">
            <a:avLst/>
          </a:prstGeom>
          <a:solidFill>
            <a:srgbClr val="0D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17D5E3-78FB-4286-8D87-1AE4F6879AAF}"/>
              </a:ext>
            </a:extLst>
          </p:cNvPr>
          <p:cNvSpPr/>
          <p:nvPr/>
        </p:nvSpPr>
        <p:spPr>
          <a:xfrm>
            <a:off x="2431190" y="3079978"/>
            <a:ext cx="199852" cy="199852"/>
          </a:xfrm>
          <a:prstGeom prst="ellipse">
            <a:avLst/>
          </a:prstGeom>
          <a:solidFill>
            <a:srgbClr val="0D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958BEC-3F49-48F9-9AFC-AE2F8FAAF08E}"/>
              </a:ext>
            </a:extLst>
          </p:cNvPr>
          <p:cNvSpPr/>
          <p:nvPr/>
        </p:nvSpPr>
        <p:spPr>
          <a:xfrm>
            <a:off x="3523313" y="3075723"/>
            <a:ext cx="199852" cy="199852"/>
          </a:xfrm>
          <a:prstGeom prst="ellipse">
            <a:avLst/>
          </a:prstGeom>
          <a:solidFill>
            <a:srgbClr val="0D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BD1949-40FE-4A07-866D-448B1765ECFA}"/>
              </a:ext>
            </a:extLst>
          </p:cNvPr>
          <p:cNvSpPr/>
          <p:nvPr/>
        </p:nvSpPr>
        <p:spPr>
          <a:xfrm>
            <a:off x="4543425" y="3061572"/>
            <a:ext cx="199852" cy="199852"/>
          </a:xfrm>
          <a:prstGeom prst="ellipse">
            <a:avLst/>
          </a:prstGeom>
          <a:solidFill>
            <a:srgbClr val="0D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E5BCEF-A0B1-4E51-B4D9-84474F8DCC8C}"/>
              </a:ext>
            </a:extLst>
          </p:cNvPr>
          <p:cNvSpPr/>
          <p:nvPr/>
        </p:nvSpPr>
        <p:spPr>
          <a:xfrm>
            <a:off x="5609831" y="3075126"/>
            <a:ext cx="199852" cy="199852"/>
          </a:xfrm>
          <a:prstGeom prst="ellipse">
            <a:avLst/>
          </a:prstGeom>
          <a:solidFill>
            <a:srgbClr val="0D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332C12-FC4A-4AEB-8AB4-10125138B1B9}"/>
              </a:ext>
            </a:extLst>
          </p:cNvPr>
          <p:cNvSpPr/>
          <p:nvPr/>
        </p:nvSpPr>
        <p:spPr>
          <a:xfrm>
            <a:off x="6639375" y="3061572"/>
            <a:ext cx="199852" cy="199852"/>
          </a:xfrm>
          <a:prstGeom prst="ellipse">
            <a:avLst/>
          </a:prstGeom>
          <a:solidFill>
            <a:srgbClr val="0D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148E6F-77CE-4F34-B5FF-C2342AE58F22}"/>
              </a:ext>
            </a:extLst>
          </p:cNvPr>
          <p:cNvSpPr/>
          <p:nvPr/>
        </p:nvSpPr>
        <p:spPr>
          <a:xfrm>
            <a:off x="7692210" y="3068230"/>
            <a:ext cx="199852" cy="199852"/>
          </a:xfrm>
          <a:prstGeom prst="ellipse">
            <a:avLst/>
          </a:prstGeom>
          <a:solidFill>
            <a:srgbClr val="0D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039D1C-6D9A-4FD4-9436-59B2E3EE2D64}"/>
              </a:ext>
            </a:extLst>
          </p:cNvPr>
          <p:cNvCxnSpPr>
            <a:cxnSpLocks/>
          </p:cNvCxnSpPr>
          <p:nvPr/>
        </p:nvCxnSpPr>
        <p:spPr>
          <a:xfrm>
            <a:off x="1435001" y="3214831"/>
            <a:ext cx="0" cy="285867"/>
          </a:xfrm>
          <a:prstGeom prst="line">
            <a:avLst/>
          </a:prstGeom>
          <a:ln w="63500">
            <a:solidFill>
              <a:srgbClr val="0D2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4F282F-2A27-4048-9E49-B2E405D597C4}"/>
              </a:ext>
            </a:extLst>
          </p:cNvPr>
          <p:cNvCxnSpPr>
            <a:cxnSpLocks/>
          </p:cNvCxnSpPr>
          <p:nvPr/>
        </p:nvCxnSpPr>
        <p:spPr>
          <a:xfrm>
            <a:off x="2531115" y="2681261"/>
            <a:ext cx="0" cy="508398"/>
          </a:xfrm>
          <a:prstGeom prst="line">
            <a:avLst/>
          </a:prstGeom>
          <a:ln w="63500">
            <a:solidFill>
              <a:srgbClr val="0D2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668C76-152B-4FE0-A945-65D3E167A92F}"/>
              </a:ext>
            </a:extLst>
          </p:cNvPr>
          <p:cNvCxnSpPr>
            <a:cxnSpLocks/>
          </p:cNvCxnSpPr>
          <p:nvPr/>
        </p:nvCxnSpPr>
        <p:spPr>
          <a:xfrm flipH="1">
            <a:off x="3623238" y="3224972"/>
            <a:ext cx="1" cy="446327"/>
          </a:xfrm>
          <a:prstGeom prst="line">
            <a:avLst/>
          </a:prstGeom>
          <a:ln w="63500">
            <a:solidFill>
              <a:srgbClr val="0D2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2EE9BF4-376D-4CFC-94C5-B7AAA08AF9EF}"/>
              </a:ext>
            </a:extLst>
          </p:cNvPr>
          <p:cNvSpPr/>
          <p:nvPr/>
        </p:nvSpPr>
        <p:spPr>
          <a:xfrm>
            <a:off x="6736012" y="3789032"/>
            <a:ext cx="22635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100" b="1">
                <a:solidFill>
                  <a:srgbClr val="15406A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สรุปสาระสำคัญ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0254C70-B9C7-437B-81AC-57A4C435913D}"/>
              </a:ext>
            </a:extLst>
          </p:cNvPr>
          <p:cNvSpPr/>
          <p:nvPr/>
        </p:nvSpPr>
        <p:spPr>
          <a:xfrm>
            <a:off x="1722419" y="2108883"/>
            <a:ext cx="342900" cy="3429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748B59-4F38-40AC-8C4F-E6EB76D1C384}"/>
              </a:ext>
            </a:extLst>
          </p:cNvPr>
          <p:cNvSpPr txBox="1"/>
          <p:nvPr/>
        </p:nvSpPr>
        <p:spPr>
          <a:xfrm>
            <a:off x="1772321" y="2085322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</a:t>
            </a:r>
            <a:endParaRPr lang="th-TH" sz="2100">
              <a:solidFill>
                <a:schemeClr val="bg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8A25E7-DCE8-4F5A-8FA2-1EE8E285F1EF}"/>
              </a:ext>
            </a:extLst>
          </p:cNvPr>
          <p:cNvSpPr/>
          <p:nvPr/>
        </p:nvSpPr>
        <p:spPr>
          <a:xfrm>
            <a:off x="2856447" y="3691730"/>
            <a:ext cx="342900" cy="3429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48FD39-4779-4505-BBF4-8257BB6D89EF}"/>
              </a:ext>
            </a:extLst>
          </p:cNvPr>
          <p:cNvSpPr txBox="1"/>
          <p:nvPr/>
        </p:nvSpPr>
        <p:spPr>
          <a:xfrm>
            <a:off x="2909896" y="3662820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</a:t>
            </a:r>
            <a:endParaRPr lang="th-TH" sz="2100">
              <a:solidFill>
                <a:schemeClr val="bg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4F20482-1B82-406F-9E63-BE0909A93F2D}"/>
              </a:ext>
            </a:extLst>
          </p:cNvPr>
          <p:cNvSpPr/>
          <p:nvPr/>
        </p:nvSpPr>
        <p:spPr>
          <a:xfrm>
            <a:off x="3761578" y="2107718"/>
            <a:ext cx="342900" cy="3429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6608D-1338-4608-9068-95C8FAD92D07}"/>
              </a:ext>
            </a:extLst>
          </p:cNvPr>
          <p:cNvSpPr txBox="1"/>
          <p:nvPr/>
        </p:nvSpPr>
        <p:spPr>
          <a:xfrm>
            <a:off x="3788597" y="2076765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</a:t>
            </a:r>
            <a:endParaRPr lang="th-TH" sz="2100">
              <a:solidFill>
                <a:schemeClr val="bg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21D8BBD-F5DF-4B2C-97D9-0AA54565D961}"/>
              </a:ext>
            </a:extLst>
          </p:cNvPr>
          <p:cNvSpPr/>
          <p:nvPr/>
        </p:nvSpPr>
        <p:spPr>
          <a:xfrm>
            <a:off x="4843968" y="3683198"/>
            <a:ext cx="342900" cy="3429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AF6551-3B29-462A-B61B-BEE84149C454}"/>
              </a:ext>
            </a:extLst>
          </p:cNvPr>
          <p:cNvSpPr txBox="1"/>
          <p:nvPr/>
        </p:nvSpPr>
        <p:spPr>
          <a:xfrm>
            <a:off x="4897417" y="3658441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</a:t>
            </a:r>
            <a:endParaRPr lang="th-TH" sz="2100">
              <a:solidFill>
                <a:schemeClr val="bg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841792D-EC44-4D68-AC28-5FD5FD4F4896}"/>
              </a:ext>
            </a:extLst>
          </p:cNvPr>
          <p:cNvSpPr/>
          <p:nvPr/>
        </p:nvSpPr>
        <p:spPr>
          <a:xfrm>
            <a:off x="5892212" y="2124763"/>
            <a:ext cx="342900" cy="3429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8B6966-FB69-45DA-80DB-971B0BDBBEEA}"/>
              </a:ext>
            </a:extLst>
          </p:cNvPr>
          <p:cNvSpPr txBox="1"/>
          <p:nvPr/>
        </p:nvSpPr>
        <p:spPr>
          <a:xfrm>
            <a:off x="5945239" y="2098808"/>
            <a:ext cx="288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</a:t>
            </a:r>
            <a:endParaRPr lang="th-TH" sz="2100">
              <a:solidFill>
                <a:schemeClr val="bg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1A9A1B-91EF-4788-BC0A-211EC1F16DE9}"/>
              </a:ext>
            </a:extLst>
          </p:cNvPr>
          <p:cNvCxnSpPr>
            <a:cxnSpLocks/>
          </p:cNvCxnSpPr>
          <p:nvPr/>
        </p:nvCxnSpPr>
        <p:spPr>
          <a:xfrm>
            <a:off x="4639863" y="2681261"/>
            <a:ext cx="0" cy="508398"/>
          </a:xfrm>
          <a:prstGeom prst="line">
            <a:avLst/>
          </a:prstGeom>
          <a:ln w="63500">
            <a:solidFill>
              <a:srgbClr val="0D2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D22F41-A827-444A-9D7D-AC4F8BED4C05}"/>
              </a:ext>
            </a:extLst>
          </p:cNvPr>
          <p:cNvCxnSpPr>
            <a:cxnSpLocks/>
          </p:cNvCxnSpPr>
          <p:nvPr/>
        </p:nvCxnSpPr>
        <p:spPr>
          <a:xfrm flipH="1">
            <a:off x="5715701" y="3211250"/>
            <a:ext cx="1" cy="446327"/>
          </a:xfrm>
          <a:prstGeom prst="line">
            <a:avLst/>
          </a:prstGeom>
          <a:ln w="63500">
            <a:solidFill>
              <a:srgbClr val="0D2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8FA12E-E7B2-4D04-BB87-A01A7A6FC3FE}"/>
              </a:ext>
            </a:extLst>
          </p:cNvPr>
          <p:cNvCxnSpPr>
            <a:cxnSpLocks/>
          </p:cNvCxnSpPr>
          <p:nvPr/>
        </p:nvCxnSpPr>
        <p:spPr>
          <a:xfrm>
            <a:off x="6736012" y="2691474"/>
            <a:ext cx="0" cy="508398"/>
          </a:xfrm>
          <a:prstGeom prst="line">
            <a:avLst/>
          </a:prstGeom>
          <a:ln w="63500">
            <a:solidFill>
              <a:srgbClr val="0D2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CF187E-4C2A-40B3-8AA8-E714188BC7AA}"/>
              </a:ext>
            </a:extLst>
          </p:cNvPr>
          <p:cNvCxnSpPr>
            <a:cxnSpLocks/>
          </p:cNvCxnSpPr>
          <p:nvPr/>
        </p:nvCxnSpPr>
        <p:spPr>
          <a:xfrm flipH="1">
            <a:off x="7792134" y="3221687"/>
            <a:ext cx="1" cy="446327"/>
          </a:xfrm>
          <a:prstGeom prst="line">
            <a:avLst/>
          </a:prstGeom>
          <a:ln w="63500">
            <a:solidFill>
              <a:srgbClr val="0D2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06143D7-9D05-4F3E-A0DC-A41185FDB823}"/>
              </a:ext>
            </a:extLst>
          </p:cNvPr>
          <p:cNvSpPr/>
          <p:nvPr/>
        </p:nvSpPr>
        <p:spPr>
          <a:xfrm>
            <a:off x="658233" y="270298"/>
            <a:ext cx="2461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>
                <a:solidFill>
                  <a:schemeClr val="bg2">
                    <a:lumMod val="2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500" b="1">
                <a:solidFill>
                  <a:srgbClr val="006699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5 </a:t>
            </a:r>
            <a:r>
              <a:rPr lang="th-TH" sz="4500" b="1">
                <a:solidFill>
                  <a:srgbClr val="006699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ขั้นตอน</a:t>
            </a:r>
            <a:endParaRPr lang="th-TH" sz="3600" b="1">
              <a:solidFill>
                <a:srgbClr val="006699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7BD0EE4-93AC-4451-AF35-A3869BC6B7AC}"/>
              </a:ext>
            </a:extLst>
          </p:cNvPr>
          <p:cNvSpPr/>
          <p:nvPr/>
        </p:nvSpPr>
        <p:spPr>
          <a:xfrm>
            <a:off x="706239" y="883533"/>
            <a:ext cx="2461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300">
                <a:solidFill>
                  <a:schemeClr val="bg2">
                    <a:lumMod val="2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600" b="1" u="sng">
                <a:solidFill>
                  <a:srgbClr val="006699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วางแผนการเงิน</a:t>
            </a:r>
            <a:endParaRPr lang="th-TH" sz="4500" b="1" u="sng">
              <a:solidFill>
                <a:srgbClr val="006699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24ADDF1-ED2B-426A-8E7E-DE2006D3DB9E}"/>
              </a:ext>
            </a:extLst>
          </p:cNvPr>
          <p:cNvSpPr/>
          <p:nvPr/>
        </p:nvSpPr>
        <p:spPr>
          <a:xfrm>
            <a:off x="2892963" y="598551"/>
            <a:ext cx="273473" cy="7338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0082D62-85DF-4656-9933-4A7AC4853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332">
            <a:off x="2898550" y="870038"/>
            <a:ext cx="988064" cy="3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496336" y="2482129"/>
            <a:ext cx="5573736" cy="1944000"/>
            <a:chOff x="1242762" y="3402943"/>
            <a:chExt cx="6709784" cy="2544017"/>
          </a:xfrm>
        </p:grpSpPr>
        <p:sp>
          <p:nvSpPr>
            <p:cNvPr id="36" name="Freeform 35"/>
            <p:cNvSpPr/>
            <p:nvPr/>
          </p:nvSpPr>
          <p:spPr>
            <a:xfrm>
              <a:off x="1242763" y="3402943"/>
              <a:ext cx="6709783" cy="2544017"/>
            </a:xfrm>
            <a:custGeom>
              <a:avLst/>
              <a:gdLst>
                <a:gd name="connsiteX0" fmla="*/ 0 w 7526842"/>
                <a:gd name="connsiteY0" fmla="*/ 559666 h 1279333"/>
                <a:gd name="connsiteX1" fmla="*/ 3098800 w 7526842"/>
                <a:gd name="connsiteY1" fmla="*/ 119399 h 1279333"/>
                <a:gd name="connsiteX2" fmla="*/ 4800600 w 7526842"/>
                <a:gd name="connsiteY2" fmla="*/ 424199 h 1279333"/>
                <a:gd name="connsiteX3" fmla="*/ 6239933 w 7526842"/>
                <a:gd name="connsiteY3" fmla="*/ 866 h 1279333"/>
                <a:gd name="connsiteX4" fmla="*/ 7493000 w 7526842"/>
                <a:gd name="connsiteY4" fmla="*/ 559666 h 1279333"/>
                <a:gd name="connsiteX5" fmla="*/ 7196667 w 7526842"/>
                <a:gd name="connsiteY5" fmla="*/ 1279333 h 1279333"/>
                <a:gd name="connsiteX6" fmla="*/ 7196667 w 7526842"/>
                <a:gd name="connsiteY6" fmla="*/ 1279333 h 1279333"/>
                <a:gd name="connsiteX0" fmla="*/ 0 w 7526842"/>
                <a:gd name="connsiteY0" fmla="*/ 804908 h 1524575"/>
                <a:gd name="connsiteX1" fmla="*/ 2777066 w 7526842"/>
                <a:gd name="connsiteY1" fmla="*/ 574 h 1524575"/>
                <a:gd name="connsiteX2" fmla="*/ 4800600 w 7526842"/>
                <a:gd name="connsiteY2" fmla="*/ 669441 h 1524575"/>
                <a:gd name="connsiteX3" fmla="*/ 6239933 w 7526842"/>
                <a:gd name="connsiteY3" fmla="*/ 246108 h 1524575"/>
                <a:gd name="connsiteX4" fmla="*/ 7493000 w 7526842"/>
                <a:gd name="connsiteY4" fmla="*/ 804908 h 1524575"/>
                <a:gd name="connsiteX5" fmla="*/ 7196667 w 7526842"/>
                <a:gd name="connsiteY5" fmla="*/ 1524575 h 1524575"/>
                <a:gd name="connsiteX6" fmla="*/ 7196667 w 7526842"/>
                <a:gd name="connsiteY6" fmla="*/ 1524575 h 1524575"/>
                <a:gd name="connsiteX0" fmla="*/ 0 w 7526842"/>
                <a:gd name="connsiteY0" fmla="*/ 804547 h 1524214"/>
                <a:gd name="connsiteX1" fmla="*/ 2777066 w 7526842"/>
                <a:gd name="connsiteY1" fmla="*/ 213 h 1524214"/>
                <a:gd name="connsiteX2" fmla="*/ 4411134 w 7526842"/>
                <a:gd name="connsiteY2" fmla="*/ 719880 h 1524214"/>
                <a:gd name="connsiteX3" fmla="*/ 6239933 w 7526842"/>
                <a:gd name="connsiteY3" fmla="*/ 245747 h 1524214"/>
                <a:gd name="connsiteX4" fmla="*/ 7493000 w 7526842"/>
                <a:gd name="connsiteY4" fmla="*/ 804547 h 1524214"/>
                <a:gd name="connsiteX5" fmla="*/ 7196667 w 7526842"/>
                <a:gd name="connsiteY5" fmla="*/ 1524214 h 1524214"/>
                <a:gd name="connsiteX6" fmla="*/ 7196667 w 7526842"/>
                <a:gd name="connsiteY6" fmla="*/ 1524214 h 1524214"/>
                <a:gd name="connsiteX0" fmla="*/ 0 w 7526842"/>
                <a:gd name="connsiteY0" fmla="*/ 809221 h 1528888"/>
                <a:gd name="connsiteX1" fmla="*/ 2777066 w 7526842"/>
                <a:gd name="connsiteY1" fmla="*/ 4887 h 1528888"/>
                <a:gd name="connsiteX2" fmla="*/ 4445000 w 7526842"/>
                <a:gd name="connsiteY2" fmla="*/ 462087 h 1528888"/>
                <a:gd name="connsiteX3" fmla="*/ 6239933 w 7526842"/>
                <a:gd name="connsiteY3" fmla="*/ 250421 h 1528888"/>
                <a:gd name="connsiteX4" fmla="*/ 7493000 w 7526842"/>
                <a:gd name="connsiteY4" fmla="*/ 809221 h 1528888"/>
                <a:gd name="connsiteX5" fmla="*/ 7196667 w 7526842"/>
                <a:gd name="connsiteY5" fmla="*/ 1528888 h 1528888"/>
                <a:gd name="connsiteX6" fmla="*/ 7196667 w 7526842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519334 w 7196667"/>
                <a:gd name="connsiteY4" fmla="*/ 1147888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966595 w 7196667"/>
                <a:gd name="connsiteY4" fmla="*/ 819896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603362 h 1987125"/>
                <a:gd name="connsiteX1" fmla="*/ 1216622 w 7196667"/>
                <a:gd name="connsiteY1" fmla="*/ 1985637 h 1987125"/>
                <a:gd name="connsiteX2" fmla="*/ 4445000 w 7196667"/>
                <a:gd name="connsiteY2" fmla="*/ 256228 h 1987125"/>
                <a:gd name="connsiteX3" fmla="*/ 6239933 w 7196667"/>
                <a:gd name="connsiteY3" fmla="*/ 44562 h 1987125"/>
                <a:gd name="connsiteX4" fmla="*/ 6966595 w 7196667"/>
                <a:gd name="connsiteY4" fmla="*/ 614037 h 1987125"/>
                <a:gd name="connsiteX5" fmla="*/ 7196667 w 7196667"/>
                <a:gd name="connsiteY5" fmla="*/ 1323029 h 1987125"/>
                <a:gd name="connsiteX6" fmla="*/ 7196667 w 7196667"/>
                <a:gd name="connsiteY6" fmla="*/ 1323029 h 1987125"/>
                <a:gd name="connsiteX0" fmla="*/ 0 w 7146971"/>
                <a:gd name="connsiteY0" fmla="*/ 344944 h 1985724"/>
                <a:gd name="connsiteX1" fmla="*/ 1166926 w 7146971"/>
                <a:gd name="connsiteY1" fmla="*/ 1985637 h 1985724"/>
                <a:gd name="connsiteX2" fmla="*/ 4395304 w 7146971"/>
                <a:gd name="connsiteY2" fmla="*/ 256228 h 1985724"/>
                <a:gd name="connsiteX3" fmla="*/ 6190237 w 7146971"/>
                <a:gd name="connsiteY3" fmla="*/ 44562 h 1985724"/>
                <a:gd name="connsiteX4" fmla="*/ 6916899 w 7146971"/>
                <a:gd name="connsiteY4" fmla="*/ 614037 h 1985724"/>
                <a:gd name="connsiteX5" fmla="*/ 7146971 w 7146971"/>
                <a:gd name="connsiteY5" fmla="*/ 1323029 h 1985724"/>
                <a:gd name="connsiteX6" fmla="*/ 7146971 w 7146971"/>
                <a:gd name="connsiteY6" fmla="*/ 1323029 h 1985724"/>
                <a:gd name="connsiteX0" fmla="*/ 0 w 7146971"/>
                <a:gd name="connsiteY0" fmla="*/ 336886 h 2075874"/>
                <a:gd name="connsiteX1" fmla="*/ 1166926 w 7146971"/>
                <a:gd name="connsiteY1" fmla="*/ 1977579 h 2075874"/>
                <a:gd name="connsiteX2" fmla="*/ 3709504 w 7146971"/>
                <a:gd name="connsiteY2" fmla="*/ 1689344 h 2075874"/>
                <a:gd name="connsiteX3" fmla="*/ 6190237 w 7146971"/>
                <a:gd name="connsiteY3" fmla="*/ 36504 h 2075874"/>
                <a:gd name="connsiteX4" fmla="*/ 6916899 w 7146971"/>
                <a:gd name="connsiteY4" fmla="*/ 605979 h 2075874"/>
                <a:gd name="connsiteX5" fmla="*/ 7146971 w 7146971"/>
                <a:gd name="connsiteY5" fmla="*/ 1314971 h 2075874"/>
                <a:gd name="connsiteX6" fmla="*/ 7146971 w 7146971"/>
                <a:gd name="connsiteY6" fmla="*/ 1314971 h 2075874"/>
                <a:gd name="connsiteX0" fmla="*/ 0 w 6858736"/>
                <a:gd name="connsiteY0" fmla="*/ 14983 h 2287543"/>
                <a:gd name="connsiteX1" fmla="*/ 878691 w 6858736"/>
                <a:gd name="connsiteY1" fmla="*/ 2152632 h 2287543"/>
                <a:gd name="connsiteX2" fmla="*/ 3421269 w 6858736"/>
                <a:gd name="connsiteY2" fmla="*/ 1864397 h 2287543"/>
                <a:gd name="connsiteX3" fmla="*/ 5902002 w 6858736"/>
                <a:gd name="connsiteY3" fmla="*/ 211557 h 2287543"/>
                <a:gd name="connsiteX4" fmla="*/ 6628664 w 6858736"/>
                <a:gd name="connsiteY4" fmla="*/ 781032 h 2287543"/>
                <a:gd name="connsiteX5" fmla="*/ 6858736 w 6858736"/>
                <a:gd name="connsiteY5" fmla="*/ 1490024 h 2287543"/>
                <a:gd name="connsiteX6" fmla="*/ 6858736 w 6858736"/>
                <a:gd name="connsiteY6" fmla="*/ 1490024 h 2287543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1994000"/>
                <a:gd name="connsiteX1" fmla="*/ 1127170 w 6858736"/>
                <a:gd name="connsiteY1" fmla="*/ 1700327 h 1994000"/>
                <a:gd name="connsiteX2" fmla="*/ 3421269 w 6858736"/>
                <a:gd name="connsiteY2" fmla="*/ 1849414 h 1994000"/>
                <a:gd name="connsiteX3" fmla="*/ 5902002 w 6858736"/>
                <a:gd name="connsiteY3" fmla="*/ 196574 h 1994000"/>
                <a:gd name="connsiteX4" fmla="*/ 6628664 w 6858736"/>
                <a:gd name="connsiteY4" fmla="*/ 766049 h 1994000"/>
                <a:gd name="connsiteX5" fmla="*/ 6858736 w 6858736"/>
                <a:gd name="connsiteY5" fmla="*/ 1475041 h 1994000"/>
                <a:gd name="connsiteX6" fmla="*/ 6858736 w 6858736"/>
                <a:gd name="connsiteY6" fmla="*/ 1475041 h 1994000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135877"/>
                <a:gd name="connsiteX1" fmla="*/ 1127170 w 6858736"/>
                <a:gd name="connsiteY1" fmla="*/ 1700327 h 2135877"/>
                <a:gd name="connsiteX2" fmla="*/ 3421269 w 6858736"/>
                <a:gd name="connsiteY2" fmla="*/ 1849414 h 2135877"/>
                <a:gd name="connsiteX3" fmla="*/ 5902002 w 6858736"/>
                <a:gd name="connsiteY3" fmla="*/ 196574 h 2135877"/>
                <a:gd name="connsiteX4" fmla="*/ 6628664 w 6858736"/>
                <a:gd name="connsiteY4" fmla="*/ 766049 h 2135877"/>
                <a:gd name="connsiteX5" fmla="*/ 6858736 w 6858736"/>
                <a:gd name="connsiteY5" fmla="*/ 1475041 h 2135877"/>
                <a:gd name="connsiteX6" fmla="*/ 6858736 w 6858736"/>
                <a:gd name="connsiteY6" fmla="*/ 1475041 h 2135877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286717"/>
                <a:gd name="connsiteX1" fmla="*/ 1127170 w 6858736"/>
                <a:gd name="connsiteY1" fmla="*/ 1700327 h 2286717"/>
                <a:gd name="connsiteX2" fmla="*/ 3928165 w 6858736"/>
                <a:gd name="connsiteY2" fmla="*/ 2207222 h 2286717"/>
                <a:gd name="connsiteX3" fmla="*/ 5902002 w 6858736"/>
                <a:gd name="connsiteY3" fmla="*/ 196574 h 2286717"/>
                <a:gd name="connsiteX4" fmla="*/ 6628664 w 6858736"/>
                <a:gd name="connsiteY4" fmla="*/ 766049 h 2286717"/>
                <a:gd name="connsiteX5" fmla="*/ 6858736 w 6858736"/>
                <a:gd name="connsiteY5" fmla="*/ 1475041 h 2286717"/>
                <a:gd name="connsiteX6" fmla="*/ 6858736 w 6858736"/>
                <a:gd name="connsiteY6" fmla="*/ 1475041 h 2286717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7166849"/>
                <a:gd name="connsiteY0" fmla="*/ 0 h 2252237"/>
                <a:gd name="connsiteX1" fmla="*/ 1127170 w 7166849"/>
                <a:gd name="connsiteY1" fmla="*/ 1700327 h 2252237"/>
                <a:gd name="connsiteX2" fmla="*/ 3928165 w 7166849"/>
                <a:gd name="connsiteY2" fmla="*/ 2207222 h 2252237"/>
                <a:gd name="connsiteX3" fmla="*/ 5305654 w 7166849"/>
                <a:gd name="connsiteY3" fmla="*/ 1508539 h 2252237"/>
                <a:gd name="connsiteX4" fmla="*/ 6628664 w 7166849"/>
                <a:gd name="connsiteY4" fmla="*/ 766049 h 2252237"/>
                <a:gd name="connsiteX5" fmla="*/ 6858736 w 7166849"/>
                <a:gd name="connsiteY5" fmla="*/ 1475041 h 2252237"/>
                <a:gd name="connsiteX6" fmla="*/ 7166849 w 7166849"/>
                <a:gd name="connsiteY6" fmla="*/ 351919 h 2252237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858736 w 7385510"/>
                <a:gd name="connsiteY5" fmla="*/ 16200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6711593"/>
                <a:gd name="connsiteY0" fmla="*/ 0 h 2252237"/>
                <a:gd name="connsiteX1" fmla="*/ 1127170 w 6711593"/>
                <a:gd name="connsiteY1" fmla="*/ 1700327 h 2252237"/>
                <a:gd name="connsiteX2" fmla="*/ 3928165 w 6711593"/>
                <a:gd name="connsiteY2" fmla="*/ 2207222 h 2252237"/>
                <a:gd name="connsiteX3" fmla="*/ 5305654 w 6711593"/>
                <a:gd name="connsiteY3" fmla="*/ 1508539 h 2252237"/>
                <a:gd name="connsiteX4" fmla="*/ 6628664 w 6711593"/>
                <a:gd name="connsiteY4" fmla="*/ 766049 h 2252237"/>
                <a:gd name="connsiteX5" fmla="*/ 6659954 w 6711593"/>
                <a:gd name="connsiteY5" fmla="*/ 103441 h 2252237"/>
                <a:gd name="connsiteX0" fmla="*/ 0 w 6812818"/>
                <a:gd name="connsiteY0" fmla="*/ 0 h 2252237"/>
                <a:gd name="connsiteX1" fmla="*/ 1127170 w 6812818"/>
                <a:gd name="connsiteY1" fmla="*/ 1700327 h 2252237"/>
                <a:gd name="connsiteX2" fmla="*/ 3928165 w 6812818"/>
                <a:gd name="connsiteY2" fmla="*/ 2207222 h 2252237"/>
                <a:gd name="connsiteX3" fmla="*/ 5305654 w 6812818"/>
                <a:gd name="connsiteY3" fmla="*/ 1508539 h 2252237"/>
                <a:gd name="connsiteX4" fmla="*/ 6628664 w 6812818"/>
                <a:gd name="connsiteY4" fmla="*/ 766049 h 2252237"/>
                <a:gd name="connsiteX5" fmla="*/ 6659954 w 6812818"/>
                <a:gd name="connsiteY5" fmla="*/ 103441 h 2252237"/>
                <a:gd name="connsiteX0" fmla="*/ 0 w 6746668"/>
                <a:gd name="connsiteY0" fmla="*/ 0 h 2252237"/>
                <a:gd name="connsiteX1" fmla="*/ 1127170 w 6746668"/>
                <a:gd name="connsiteY1" fmla="*/ 1700327 h 2252237"/>
                <a:gd name="connsiteX2" fmla="*/ 3928165 w 6746668"/>
                <a:gd name="connsiteY2" fmla="*/ 2207222 h 2252237"/>
                <a:gd name="connsiteX3" fmla="*/ 5305654 w 6746668"/>
                <a:gd name="connsiteY3" fmla="*/ 1508539 h 2252237"/>
                <a:gd name="connsiteX4" fmla="*/ 6628664 w 6746668"/>
                <a:gd name="connsiteY4" fmla="*/ 766049 h 2252237"/>
                <a:gd name="connsiteX5" fmla="*/ 6659954 w 6746668"/>
                <a:gd name="connsiteY5" fmla="*/ 103441 h 2252237"/>
                <a:gd name="connsiteX0" fmla="*/ 0 w 6728951"/>
                <a:gd name="connsiteY0" fmla="*/ 0 h 2252237"/>
                <a:gd name="connsiteX1" fmla="*/ 1127170 w 6728951"/>
                <a:gd name="connsiteY1" fmla="*/ 1700327 h 2252237"/>
                <a:gd name="connsiteX2" fmla="*/ 3928165 w 6728951"/>
                <a:gd name="connsiteY2" fmla="*/ 2207222 h 2252237"/>
                <a:gd name="connsiteX3" fmla="*/ 5305654 w 6728951"/>
                <a:gd name="connsiteY3" fmla="*/ 1508539 h 2252237"/>
                <a:gd name="connsiteX4" fmla="*/ 6628664 w 6728951"/>
                <a:gd name="connsiteY4" fmla="*/ 766049 h 2252237"/>
                <a:gd name="connsiteX5" fmla="*/ 6659954 w 6728951"/>
                <a:gd name="connsiteY5" fmla="*/ 103441 h 2252237"/>
                <a:gd name="connsiteX0" fmla="*/ 0 w 6738580"/>
                <a:gd name="connsiteY0" fmla="*/ 0 h 2252237"/>
                <a:gd name="connsiteX1" fmla="*/ 1127170 w 6738580"/>
                <a:gd name="connsiteY1" fmla="*/ 1700327 h 2252237"/>
                <a:gd name="connsiteX2" fmla="*/ 3928165 w 6738580"/>
                <a:gd name="connsiteY2" fmla="*/ 2207222 h 2252237"/>
                <a:gd name="connsiteX3" fmla="*/ 5305654 w 6738580"/>
                <a:gd name="connsiteY3" fmla="*/ 1508539 h 2252237"/>
                <a:gd name="connsiteX4" fmla="*/ 6628664 w 6738580"/>
                <a:gd name="connsiteY4" fmla="*/ 766049 h 2252237"/>
                <a:gd name="connsiteX5" fmla="*/ 6659954 w 6738580"/>
                <a:gd name="connsiteY5" fmla="*/ 103441 h 2252237"/>
                <a:gd name="connsiteX0" fmla="*/ 0 w 6759771"/>
                <a:gd name="connsiteY0" fmla="*/ 65524 h 2317761"/>
                <a:gd name="connsiteX1" fmla="*/ 1127170 w 6759771"/>
                <a:gd name="connsiteY1" fmla="*/ 1765851 h 2317761"/>
                <a:gd name="connsiteX2" fmla="*/ 3928165 w 6759771"/>
                <a:gd name="connsiteY2" fmla="*/ 2272746 h 2317761"/>
                <a:gd name="connsiteX3" fmla="*/ 5305654 w 6759771"/>
                <a:gd name="connsiteY3" fmla="*/ 1574063 h 2317761"/>
                <a:gd name="connsiteX4" fmla="*/ 6628664 w 6759771"/>
                <a:gd name="connsiteY4" fmla="*/ 831573 h 2317761"/>
                <a:gd name="connsiteX5" fmla="*/ 6709650 w 6759771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562731"/>
                <a:gd name="connsiteX1" fmla="*/ 1127170 w 6835730"/>
                <a:gd name="connsiteY1" fmla="*/ 1765851 h 2562731"/>
                <a:gd name="connsiteX2" fmla="*/ 3938105 w 6835730"/>
                <a:gd name="connsiteY2" fmla="*/ 2560981 h 2562731"/>
                <a:gd name="connsiteX3" fmla="*/ 5305654 w 6835730"/>
                <a:gd name="connsiteY3" fmla="*/ 1574063 h 2562731"/>
                <a:gd name="connsiteX4" fmla="*/ 6737994 w 6835730"/>
                <a:gd name="connsiteY4" fmla="*/ 1060173 h 2562731"/>
                <a:gd name="connsiteX5" fmla="*/ 6709650 w 6835730"/>
                <a:gd name="connsiteY5" fmla="*/ 0 h 2562731"/>
                <a:gd name="connsiteX0" fmla="*/ 0 w 6835730"/>
                <a:gd name="connsiteY0" fmla="*/ 65524 h 2569176"/>
                <a:gd name="connsiteX1" fmla="*/ 1127170 w 6835730"/>
                <a:gd name="connsiteY1" fmla="*/ 1765851 h 2569176"/>
                <a:gd name="connsiteX2" fmla="*/ 3938105 w 6835730"/>
                <a:gd name="connsiteY2" fmla="*/ 2560981 h 2569176"/>
                <a:gd name="connsiteX3" fmla="*/ 5305654 w 6835730"/>
                <a:gd name="connsiteY3" fmla="*/ 1574063 h 2569176"/>
                <a:gd name="connsiteX4" fmla="*/ 6737994 w 6835730"/>
                <a:gd name="connsiteY4" fmla="*/ 1060173 h 2569176"/>
                <a:gd name="connsiteX5" fmla="*/ 6709650 w 6835730"/>
                <a:gd name="connsiteY5" fmla="*/ 0 h 2569176"/>
                <a:gd name="connsiteX0" fmla="*/ 0 w 6835730"/>
                <a:gd name="connsiteY0" fmla="*/ 65524 h 2568169"/>
                <a:gd name="connsiteX1" fmla="*/ 1127170 w 6835730"/>
                <a:gd name="connsiteY1" fmla="*/ 1765851 h 2568169"/>
                <a:gd name="connsiteX2" fmla="*/ 3938105 w 6835730"/>
                <a:gd name="connsiteY2" fmla="*/ 2560981 h 2568169"/>
                <a:gd name="connsiteX3" fmla="*/ 5305654 w 6835730"/>
                <a:gd name="connsiteY3" fmla="*/ 1574063 h 2568169"/>
                <a:gd name="connsiteX4" fmla="*/ 6737994 w 6835730"/>
                <a:gd name="connsiteY4" fmla="*/ 1060173 h 2568169"/>
                <a:gd name="connsiteX5" fmla="*/ 6709650 w 6835730"/>
                <a:gd name="connsiteY5" fmla="*/ 0 h 2568169"/>
                <a:gd name="connsiteX0" fmla="*/ 0 w 6807889"/>
                <a:gd name="connsiteY0" fmla="*/ 65524 h 2563185"/>
                <a:gd name="connsiteX1" fmla="*/ 1127170 w 6807889"/>
                <a:gd name="connsiteY1" fmla="*/ 1765851 h 2563185"/>
                <a:gd name="connsiteX2" fmla="*/ 3938105 w 6807889"/>
                <a:gd name="connsiteY2" fmla="*/ 2560981 h 2563185"/>
                <a:gd name="connsiteX3" fmla="*/ 5683341 w 6807889"/>
                <a:gd name="connsiteY3" fmla="*/ 1971628 h 2563185"/>
                <a:gd name="connsiteX4" fmla="*/ 6737994 w 6807889"/>
                <a:gd name="connsiteY4" fmla="*/ 1060173 h 2563185"/>
                <a:gd name="connsiteX5" fmla="*/ 6709650 w 6807889"/>
                <a:gd name="connsiteY5" fmla="*/ 0 h 2563185"/>
                <a:gd name="connsiteX0" fmla="*/ 0 w 6807889"/>
                <a:gd name="connsiteY0" fmla="*/ 65524 h 2578675"/>
                <a:gd name="connsiteX1" fmla="*/ 1127170 w 6807889"/>
                <a:gd name="connsiteY1" fmla="*/ 1765851 h 2578675"/>
                <a:gd name="connsiteX2" fmla="*/ 3938105 w 6807889"/>
                <a:gd name="connsiteY2" fmla="*/ 2560981 h 2578675"/>
                <a:gd name="connsiteX3" fmla="*/ 5683341 w 6807889"/>
                <a:gd name="connsiteY3" fmla="*/ 1971628 h 2578675"/>
                <a:gd name="connsiteX4" fmla="*/ 6737994 w 6807889"/>
                <a:gd name="connsiteY4" fmla="*/ 1060173 h 2578675"/>
                <a:gd name="connsiteX5" fmla="*/ 6709650 w 6807889"/>
                <a:gd name="connsiteY5" fmla="*/ 0 h 2578675"/>
                <a:gd name="connsiteX0" fmla="*/ 0 w 6807889"/>
                <a:gd name="connsiteY0" fmla="*/ 65524 h 2673704"/>
                <a:gd name="connsiteX1" fmla="*/ 1127170 w 6807889"/>
                <a:gd name="connsiteY1" fmla="*/ 1765851 h 2673704"/>
                <a:gd name="connsiteX2" fmla="*/ 3938105 w 6807889"/>
                <a:gd name="connsiteY2" fmla="*/ 2560981 h 2673704"/>
                <a:gd name="connsiteX3" fmla="*/ 5683341 w 6807889"/>
                <a:gd name="connsiteY3" fmla="*/ 1971628 h 2673704"/>
                <a:gd name="connsiteX4" fmla="*/ 6737994 w 6807889"/>
                <a:gd name="connsiteY4" fmla="*/ 1060173 h 2673704"/>
                <a:gd name="connsiteX5" fmla="*/ 6709650 w 6807889"/>
                <a:gd name="connsiteY5" fmla="*/ 0 h 2673704"/>
                <a:gd name="connsiteX0" fmla="*/ 0 w 6709650"/>
                <a:gd name="connsiteY0" fmla="*/ 65524 h 2564798"/>
                <a:gd name="connsiteX1" fmla="*/ 1127170 w 6709650"/>
                <a:gd name="connsiteY1" fmla="*/ 1765851 h 2564798"/>
                <a:gd name="connsiteX2" fmla="*/ 3938105 w 6709650"/>
                <a:gd name="connsiteY2" fmla="*/ 2560981 h 2564798"/>
                <a:gd name="connsiteX3" fmla="*/ 5683341 w 6709650"/>
                <a:gd name="connsiteY3" fmla="*/ 1971628 h 2564798"/>
                <a:gd name="connsiteX4" fmla="*/ 6709650 w 6709650"/>
                <a:gd name="connsiteY4" fmla="*/ 0 h 2564798"/>
                <a:gd name="connsiteX0" fmla="*/ 0 w 6709650"/>
                <a:gd name="connsiteY0" fmla="*/ 65524 h 2572097"/>
                <a:gd name="connsiteX1" fmla="*/ 1127170 w 6709650"/>
                <a:gd name="connsiteY1" fmla="*/ 1765851 h 2572097"/>
                <a:gd name="connsiteX2" fmla="*/ 3938105 w 6709650"/>
                <a:gd name="connsiteY2" fmla="*/ 2560981 h 2572097"/>
                <a:gd name="connsiteX3" fmla="*/ 5683341 w 6709650"/>
                <a:gd name="connsiteY3" fmla="*/ 1971628 h 2572097"/>
                <a:gd name="connsiteX4" fmla="*/ 6709650 w 6709650"/>
                <a:gd name="connsiteY4" fmla="*/ 0 h 2572097"/>
                <a:gd name="connsiteX0" fmla="*/ 0 w 6709650"/>
                <a:gd name="connsiteY0" fmla="*/ 65524 h 2802764"/>
                <a:gd name="connsiteX1" fmla="*/ 1127170 w 6709650"/>
                <a:gd name="connsiteY1" fmla="*/ 1765851 h 2802764"/>
                <a:gd name="connsiteX2" fmla="*/ 3938105 w 6709650"/>
                <a:gd name="connsiteY2" fmla="*/ 2560981 h 2802764"/>
                <a:gd name="connsiteX3" fmla="*/ 5683341 w 6709650"/>
                <a:gd name="connsiteY3" fmla="*/ 1971628 h 2802764"/>
                <a:gd name="connsiteX4" fmla="*/ 6709650 w 6709650"/>
                <a:gd name="connsiteY4" fmla="*/ 0 h 2802764"/>
                <a:gd name="connsiteX0" fmla="*/ 0 w 6709650"/>
                <a:gd name="connsiteY0" fmla="*/ 65524 h 2671109"/>
                <a:gd name="connsiteX1" fmla="*/ 1127170 w 6709650"/>
                <a:gd name="connsiteY1" fmla="*/ 1765851 h 2671109"/>
                <a:gd name="connsiteX2" fmla="*/ 3938105 w 6709650"/>
                <a:gd name="connsiteY2" fmla="*/ 2560981 h 2671109"/>
                <a:gd name="connsiteX3" fmla="*/ 6709650 w 6709650"/>
                <a:gd name="connsiteY3" fmla="*/ 0 h 2671109"/>
                <a:gd name="connsiteX0" fmla="*/ 0 w 6709650"/>
                <a:gd name="connsiteY0" fmla="*/ 65524 h 2570626"/>
                <a:gd name="connsiteX1" fmla="*/ 1127170 w 6709650"/>
                <a:gd name="connsiteY1" fmla="*/ 1765851 h 2570626"/>
                <a:gd name="connsiteX2" fmla="*/ 3938105 w 6709650"/>
                <a:gd name="connsiteY2" fmla="*/ 2560981 h 2570626"/>
                <a:gd name="connsiteX3" fmla="*/ 6709650 w 6709650"/>
                <a:gd name="connsiteY3" fmla="*/ 0 h 2570626"/>
                <a:gd name="connsiteX0" fmla="*/ 0 w 6709650"/>
                <a:gd name="connsiteY0" fmla="*/ 65524 h 2560986"/>
                <a:gd name="connsiteX1" fmla="*/ 1127170 w 6709650"/>
                <a:gd name="connsiteY1" fmla="*/ 1765851 h 2560986"/>
                <a:gd name="connsiteX2" fmla="*/ 3938105 w 6709650"/>
                <a:gd name="connsiteY2" fmla="*/ 2560981 h 2560986"/>
                <a:gd name="connsiteX3" fmla="*/ 6709650 w 6709650"/>
                <a:gd name="connsiteY3" fmla="*/ 0 h 2560986"/>
                <a:gd name="connsiteX0" fmla="*/ 0 w 6723474"/>
                <a:gd name="connsiteY0" fmla="*/ 65524 h 2560987"/>
                <a:gd name="connsiteX1" fmla="*/ 1127170 w 6723474"/>
                <a:gd name="connsiteY1" fmla="*/ 1765851 h 2560987"/>
                <a:gd name="connsiteX2" fmla="*/ 3938105 w 6723474"/>
                <a:gd name="connsiteY2" fmla="*/ 2560981 h 2560987"/>
                <a:gd name="connsiteX3" fmla="*/ 6709650 w 6723474"/>
                <a:gd name="connsiteY3" fmla="*/ 0 h 2560987"/>
                <a:gd name="connsiteX0" fmla="*/ 0 w 6712564"/>
                <a:gd name="connsiteY0" fmla="*/ 65524 h 2560987"/>
                <a:gd name="connsiteX1" fmla="*/ 1127170 w 6712564"/>
                <a:gd name="connsiteY1" fmla="*/ 1765851 h 2560987"/>
                <a:gd name="connsiteX2" fmla="*/ 3938105 w 6712564"/>
                <a:gd name="connsiteY2" fmla="*/ 2560981 h 2560987"/>
                <a:gd name="connsiteX3" fmla="*/ 6709650 w 6712564"/>
                <a:gd name="connsiteY3" fmla="*/ 0 h 2560987"/>
                <a:gd name="connsiteX0" fmla="*/ 0 w 6709650"/>
                <a:gd name="connsiteY0" fmla="*/ 65524 h 2560987"/>
                <a:gd name="connsiteX1" fmla="*/ 1127170 w 6709650"/>
                <a:gd name="connsiteY1" fmla="*/ 1765851 h 2560987"/>
                <a:gd name="connsiteX2" fmla="*/ 3938105 w 6709650"/>
                <a:gd name="connsiteY2" fmla="*/ 2560981 h 2560987"/>
                <a:gd name="connsiteX3" fmla="*/ 6709650 w 6709650"/>
                <a:gd name="connsiteY3" fmla="*/ 0 h 2560987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628438"/>
                <a:gd name="connsiteX1" fmla="*/ 1127170 w 6709650"/>
                <a:gd name="connsiteY1" fmla="*/ 1765851 h 2628438"/>
                <a:gd name="connsiteX2" fmla="*/ 3938105 w 6709650"/>
                <a:gd name="connsiteY2" fmla="*/ 2560981 h 2628438"/>
                <a:gd name="connsiteX3" fmla="*/ 6142011 w 6709650"/>
                <a:gd name="connsiteY3" fmla="*/ 1592878 h 2628438"/>
                <a:gd name="connsiteX4" fmla="*/ 6709650 w 6709650"/>
                <a:gd name="connsiteY4" fmla="*/ 0 h 2628438"/>
                <a:gd name="connsiteX0" fmla="*/ 0 w 6764997"/>
                <a:gd name="connsiteY0" fmla="*/ 65524 h 2628438"/>
                <a:gd name="connsiteX1" fmla="*/ 1127170 w 6764997"/>
                <a:gd name="connsiteY1" fmla="*/ 1765851 h 2628438"/>
                <a:gd name="connsiteX2" fmla="*/ 3938105 w 6764997"/>
                <a:gd name="connsiteY2" fmla="*/ 2560981 h 2628438"/>
                <a:gd name="connsiteX3" fmla="*/ 6142011 w 6764997"/>
                <a:gd name="connsiteY3" fmla="*/ 1592878 h 2628438"/>
                <a:gd name="connsiteX4" fmla="*/ 6709650 w 6764997"/>
                <a:gd name="connsiteY4" fmla="*/ 0 h 2628438"/>
                <a:gd name="connsiteX0" fmla="*/ 0 w 6720529"/>
                <a:gd name="connsiteY0" fmla="*/ 65524 h 2628438"/>
                <a:gd name="connsiteX1" fmla="*/ 1127170 w 6720529"/>
                <a:gd name="connsiteY1" fmla="*/ 1765851 h 2628438"/>
                <a:gd name="connsiteX2" fmla="*/ 3938105 w 6720529"/>
                <a:gd name="connsiteY2" fmla="*/ 2560981 h 2628438"/>
                <a:gd name="connsiteX3" fmla="*/ 6142011 w 6720529"/>
                <a:gd name="connsiteY3" fmla="*/ 1592878 h 2628438"/>
                <a:gd name="connsiteX4" fmla="*/ 6709650 w 6720529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53426"/>
                <a:gd name="connsiteX1" fmla="*/ 1524735 w 6709783"/>
                <a:gd name="connsiteY1" fmla="*/ 1417981 h 2653426"/>
                <a:gd name="connsiteX2" fmla="*/ 3938105 w 6709783"/>
                <a:gd name="connsiteY2" fmla="*/ 2560981 h 2653426"/>
                <a:gd name="connsiteX3" fmla="*/ 6142011 w 6709783"/>
                <a:gd name="connsiteY3" fmla="*/ 1592878 h 2653426"/>
                <a:gd name="connsiteX4" fmla="*/ 6709650 w 6709783"/>
                <a:gd name="connsiteY4" fmla="*/ 0 h 2653426"/>
                <a:gd name="connsiteX0" fmla="*/ 0 w 6709783"/>
                <a:gd name="connsiteY0" fmla="*/ 65524 h 2661309"/>
                <a:gd name="connsiteX1" fmla="*/ 1534674 w 6709783"/>
                <a:gd name="connsiteY1" fmla="*/ 1308651 h 2661309"/>
                <a:gd name="connsiteX2" fmla="*/ 3938105 w 6709783"/>
                <a:gd name="connsiteY2" fmla="*/ 2560981 h 2661309"/>
                <a:gd name="connsiteX3" fmla="*/ 6142011 w 6709783"/>
                <a:gd name="connsiteY3" fmla="*/ 1592878 h 2661309"/>
                <a:gd name="connsiteX4" fmla="*/ 6709650 w 6709783"/>
                <a:gd name="connsiteY4" fmla="*/ 0 h 2661309"/>
                <a:gd name="connsiteX0" fmla="*/ 0 w 6709783"/>
                <a:gd name="connsiteY0" fmla="*/ 65524 h 2601514"/>
                <a:gd name="connsiteX1" fmla="*/ 1534674 w 6709783"/>
                <a:gd name="connsiteY1" fmla="*/ 1308651 h 2601514"/>
                <a:gd name="connsiteX2" fmla="*/ 3938105 w 6709783"/>
                <a:gd name="connsiteY2" fmla="*/ 2560981 h 2601514"/>
                <a:gd name="connsiteX3" fmla="*/ 6142011 w 6709783"/>
                <a:gd name="connsiteY3" fmla="*/ 1592878 h 2601514"/>
                <a:gd name="connsiteX4" fmla="*/ 6709650 w 6709783"/>
                <a:gd name="connsiteY4" fmla="*/ 0 h 2601514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9783" h="2570821">
                  <a:moveTo>
                    <a:pt x="0" y="65524"/>
                  </a:moveTo>
                  <a:cubicBezTo>
                    <a:pt x="75924" y="790957"/>
                    <a:pt x="1862297" y="524994"/>
                    <a:pt x="1534674" y="1308651"/>
                  </a:cubicBezTo>
                  <a:cubicBezTo>
                    <a:pt x="1207051" y="2092308"/>
                    <a:pt x="2524172" y="2652757"/>
                    <a:pt x="3938105" y="2560981"/>
                  </a:cubicBezTo>
                  <a:cubicBezTo>
                    <a:pt x="5352038" y="2469205"/>
                    <a:pt x="6644182" y="2407334"/>
                    <a:pt x="6142011" y="1592878"/>
                  </a:cubicBezTo>
                  <a:cubicBezTo>
                    <a:pt x="5510630" y="728726"/>
                    <a:pt x="6724374" y="508988"/>
                    <a:pt x="6709650" y="0"/>
                  </a:cubicBezTo>
                </a:path>
              </a:pathLst>
            </a:custGeom>
            <a:noFill/>
            <a:ln w="2540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42762" y="3431011"/>
              <a:ext cx="6709783" cy="2497123"/>
            </a:xfrm>
            <a:custGeom>
              <a:avLst/>
              <a:gdLst>
                <a:gd name="connsiteX0" fmla="*/ 0 w 7526842"/>
                <a:gd name="connsiteY0" fmla="*/ 559666 h 1279333"/>
                <a:gd name="connsiteX1" fmla="*/ 3098800 w 7526842"/>
                <a:gd name="connsiteY1" fmla="*/ 119399 h 1279333"/>
                <a:gd name="connsiteX2" fmla="*/ 4800600 w 7526842"/>
                <a:gd name="connsiteY2" fmla="*/ 424199 h 1279333"/>
                <a:gd name="connsiteX3" fmla="*/ 6239933 w 7526842"/>
                <a:gd name="connsiteY3" fmla="*/ 866 h 1279333"/>
                <a:gd name="connsiteX4" fmla="*/ 7493000 w 7526842"/>
                <a:gd name="connsiteY4" fmla="*/ 559666 h 1279333"/>
                <a:gd name="connsiteX5" fmla="*/ 7196667 w 7526842"/>
                <a:gd name="connsiteY5" fmla="*/ 1279333 h 1279333"/>
                <a:gd name="connsiteX6" fmla="*/ 7196667 w 7526842"/>
                <a:gd name="connsiteY6" fmla="*/ 1279333 h 1279333"/>
                <a:gd name="connsiteX0" fmla="*/ 0 w 7526842"/>
                <a:gd name="connsiteY0" fmla="*/ 804908 h 1524575"/>
                <a:gd name="connsiteX1" fmla="*/ 2777066 w 7526842"/>
                <a:gd name="connsiteY1" fmla="*/ 574 h 1524575"/>
                <a:gd name="connsiteX2" fmla="*/ 4800600 w 7526842"/>
                <a:gd name="connsiteY2" fmla="*/ 669441 h 1524575"/>
                <a:gd name="connsiteX3" fmla="*/ 6239933 w 7526842"/>
                <a:gd name="connsiteY3" fmla="*/ 246108 h 1524575"/>
                <a:gd name="connsiteX4" fmla="*/ 7493000 w 7526842"/>
                <a:gd name="connsiteY4" fmla="*/ 804908 h 1524575"/>
                <a:gd name="connsiteX5" fmla="*/ 7196667 w 7526842"/>
                <a:gd name="connsiteY5" fmla="*/ 1524575 h 1524575"/>
                <a:gd name="connsiteX6" fmla="*/ 7196667 w 7526842"/>
                <a:gd name="connsiteY6" fmla="*/ 1524575 h 1524575"/>
                <a:gd name="connsiteX0" fmla="*/ 0 w 7526842"/>
                <a:gd name="connsiteY0" fmla="*/ 804547 h 1524214"/>
                <a:gd name="connsiteX1" fmla="*/ 2777066 w 7526842"/>
                <a:gd name="connsiteY1" fmla="*/ 213 h 1524214"/>
                <a:gd name="connsiteX2" fmla="*/ 4411134 w 7526842"/>
                <a:gd name="connsiteY2" fmla="*/ 719880 h 1524214"/>
                <a:gd name="connsiteX3" fmla="*/ 6239933 w 7526842"/>
                <a:gd name="connsiteY3" fmla="*/ 245747 h 1524214"/>
                <a:gd name="connsiteX4" fmla="*/ 7493000 w 7526842"/>
                <a:gd name="connsiteY4" fmla="*/ 804547 h 1524214"/>
                <a:gd name="connsiteX5" fmla="*/ 7196667 w 7526842"/>
                <a:gd name="connsiteY5" fmla="*/ 1524214 h 1524214"/>
                <a:gd name="connsiteX6" fmla="*/ 7196667 w 7526842"/>
                <a:gd name="connsiteY6" fmla="*/ 1524214 h 1524214"/>
                <a:gd name="connsiteX0" fmla="*/ 0 w 7526842"/>
                <a:gd name="connsiteY0" fmla="*/ 809221 h 1528888"/>
                <a:gd name="connsiteX1" fmla="*/ 2777066 w 7526842"/>
                <a:gd name="connsiteY1" fmla="*/ 4887 h 1528888"/>
                <a:gd name="connsiteX2" fmla="*/ 4445000 w 7526842"/>
                <a:gd name="connsiteY2" fmla="*/ 462087 h 1528888"/>
                <a:gd name="connsiteX3" fmla="*/ 6239933 w 7526842"/>
                <a:gd name="connsiteY3" fmla="*/ 250421 h 1528888"/>
                <a:gd name="connsiteX4" fmla="*/ 7493000 w 7526842"/>
                <a:gd name="connsiteY4" fmla="*/ 809221 h 1528888"/>
                <a:gd name="connsiteX5" fmla="*/ 7196667 w 7526842"/>
                <a:gd name="connsiteY5" fmla="*/ 1528888 h 1528888"/>
                <a:gd name="connsiteX6" fmla="*/ 7196667 w 7526842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519334 w 7196667"/>
                <a:gd name="connsiteY4" fmla="*/ 1147888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809221 h 1528888"/>
                <a:gd name="connsiteX1" fmla="*/ 2777066 w 7196667"/>
                <a:gd name="connsiteY1" fmla="*/ 4887 h 1528888"/>
                <a:gd name="connsiteX2" fmla="*/ 4445000 w 7196667"/>
                <a:gd name="connsiteY2" fmla="*/ 462087 h 1528888"/>
                <a:gd name="connsiteX3" fmla="*/ 6239933 w 7196667"/>
                <a:gd name="connsiteY3" fmla="*/ 250421 h 1528888"/>
                <a:gd name="connsiteX4" fmla="*/ 6966595 w 7196667"/>
                <a:gd name="connsiteY4" fmla="*/ 819896 h 1528888"/>
                <a:gd name="connsiteX5" fmla="*/ 7196667 w 7196667"/>
                <a:gd name="connsiteY5" fmla="*/ 1528888 h 1528888"/>
                <a:gd name="connsiteX6" fmla="*/ 7196667 w 7196667"/>
                <a:gd name="connsiteY6" fmla="*/ 1528888 h 1528888"/>
                <a:gd name="connsiteX0" fmla="*/ 0 w 7196667"/>
                <a:gd name="connsiteY0" fmla="*/ 603362 h 1987125"/>
                <a:gd name="connsiteX1" fmla="*/ 1216622 w 7196667"/>
                <a:gd name="connsiteY1" fmla="*/ 1985637 h 1987125"/>
                <a:gd name="connsiteX2" fmla="*/ 4445000 w 7196667"/>
                <a:gd name="connsiteY2" fmla="*/ 256228 h 1987125"/>
                <a:gd name="connsiteX3" fmla="*/ 6239933 w 7196667"/>
                <a:gd name="connsiteY3" fmla="*/ 44562 h 1987125"/>
                <a:gd name="connsiteX4" fmla="*/ 6966595 w 7196667"/>
                <a:gd name="connsiteY4" fmla="*/ 614037 h 1987125"/>
                <a:gd name="connsiteX5" fmla="*/ 7196667 w 7196667"/>
                <a:gd name="connsiteY5" fmla="*/ 1323029 h 1987125"/>
                <a:gd name="connsiteX6" fmla="*/ 7196667 w 7196667"/>
                <a:gd name="connsiteY6" fmla="*/ 1323029 h 1987125"/>
                <a:gd name="connsiteX0" fmla="*/ 0 w 7146971"/>
                <a:gd name="connsiteY0" fmla="*/ 344944 h 1985724"/>
                <a:gd name="connsiteX1" fmla="*/ 1166926 w 7146971"/>
                <a:gd name="connsiteY1" fmla="*/ 1985637 h 1985724"/>
                <a:gd name="connsiteX2" fmla="*/ 4395304 w 7146971"/>
                <a:gd name="connsiteY2" fmla="*/ 256228 h 1985724"/>
                <a:gd name="connsiteX3" fmla="*/ 6190237 w 7146971"/>
                <a:gd name="connsiteY3" fmla="*/ 44562 h 1985724"/>
                <a:gd name="connsiteX4" fmla="*/ 6916899 w 7146971"/>
                <a:gd name="connsiteY4" fmla="*/ 614037 h 1985724"/>
                <a:gd name="connsiteX5" fmla="*/ 7146971 w 7146971"/>
                <a:gd name="connsiteY5" fmla="*/ 1323029 h 1985724"/>
                <a:gd name="connsiteX6" fmla="*/ 7146971 w 7146971"/>
                <a:gd name="connsiteY6" fmla="*/ 1323029 h 1985724"/>
                <a:gd name="connsiteX0" fmla="*/ 0 w 7146971"/>
                <a:gd name="connsiteY0" fmla="*/ 336886 h 2075874"/>
                <a:gd name="connsiteX1" fmla="*/ 1166926 w 7146971"/>
                <a:gd name="connsiteY1" fmla="*/ 1977579 h 2075874"/>
                <a:gd name="connsiteX2" fmla="*/ 3709504 w 7146971"/>
                <a:gd name="connsiteY2" fmla="*/ 1689344 h 2075874"/>
                <a:gd name="connsiteX3" fmla="*/ 6190237 w 7146971"/>
                <a:gd name="connsiteY3" fmla="*/ 36504 h 2075874"/>
                <a:gd name="connsiteX4" fmla="*/ 6916899 w 7146971"/>
                <a:gd name="connsiteY4" fmla="*/ 605979 h 2075874"/>
                <a:gd name="connsiteX5" fmla="*/ 7146971 w 7146971"/>
                <a:gd name="connsiteY5" fmla="*/ 1314971 h 2075874"/>
                <a:gd name="connsiteX6" fmla="*/ 7146971 w 7146971"/>
                <a:gd name="connsiteY6" fmla="*/ 1314971 h 2075874"/>
                <a:gd name="connsiteX0" fmla="*/ 0 w 6858736"/>
                <a:gd name="connsiteY0" fmla="*/ 14983 h 2287543"/>
                <a:gd name="connsiteX1" fmla="*/ 878691 w 6858736"/>
                <a:gd name="connsiteY1" fmla="*/ 2152632 h 2287543"/>
                <a:gd name="connsiteX2" fmla="*/ 3421269 w 6858736"/>
                <a:gd name="connsiteY2" fmla="*/ 1864397 h 2287543"/>
                <a:gd name="connsiteX3" fmla="*/ 5902002 w 6858736"/>
                <a:gd name="connsiteY3" fmla="*/ 211557 h 2287543"/>
                <a:gd name="connsiteX4" fmla="*/ 6628664 w 6858736"/>
                <a:gd name="connsiteY4" fmla="*/ 781032 h 2287543"/>
                <a:gd name="connsiteX5" fmla="*/ 6858736 w 6858736"/>
                <a:gd name="connsiteY5" fmla="*/ 1490024 h 2287543"/>
                <a:gd name="connsiteX6" fmla="*/ 6858736 w 6858736"/>
                <a:gd name="connsiteY6" fmla="*/ 1490024 h 2287543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2272560"/>
                <a:gd name="connsiteX1" fmla="*/ 878691 w 6858736"/>
                <a:gd name="connsiteY1" fmla="*/ 2137649 h 2272560"/>
                <a:gd name="connsiteX2" fmla="*/ 3421269 w 6858736"/>
                <a:gd name="connsiteY2" fmla="*/ 1849414 h 2272560"/>
                <a:gd name="connsiteX3" fmla="*/ 5902002 w 6858736"/>
                <a:gd name="connsiteY3" fmla="*/ 196574 h 2272560"/>
                <a:gd name="connsiteX4" fmla="*/ 6628664 w 6858736"/>
                <a:gd name="connsiteY4" fmla="*/ 766049 h 2272560"/>
                <a:gd name="connsiteX5" fmla="*/ 6858736 w 6858736"/>
                <a:gd name="connsiteY5" fmla="*/ 1475041 h 2272560"/>
                <a:gd name="connsiteX6" fmla="*/ 6858736 w 6858736"/>
                <a:gd name="connsiteY6" fmla="*/ 1475041 h 2272560"/>
                <a:gd name="connsiteX0" fmla="*/ 0 w 6858736"/>
                <a:gd name="connsiteY0" fmla="*/ 0 h 1994000"/>
                <a:gd name="connsiteX1" fmla="*/ 1127170 w 6858736"/>
                <a:gd name="connsiteY1" fmla="*/ 1700327 h 1994000"/>
                <a:gd name="connsiteX2" fmla="*/ 3421269 w 6858736"/>
                <a:gd name="connsiteY2" fmla="*/ 1849414 h 1994000"/>
                <a:gd name="connsiteX3" fmla="*/ 5902002 w 6858736"/>
                <a:gd name="connsiteY3" fmla="*/ 196574 h 1994000"/>
                <a:gd name="connsiteX4" fmla="*/ 6628664 w 6858736"/>
                <a:gd name="connsiteY4" fmla="*/ 766049 h 1994000"/>
                <a:gd name="connsiteX5" fmla="*/ 6858736 w 6858736"/>
                <a:gd name="connsiteY5" fmla="*/ 1475041 h 1994000"/>
                <a:gd name="connsiteX6" fmla="*/ 6858736 w 6858736"/>
                <a:gd name="connsiteY6" fmla="*/ 1475041 h 1994000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135877"/>
                <a:gd name="connsiteX1" fmla="*/ 1127170 w 6858736"/>
                <a:gd name="connsiteY1" fmla="*/ 1700327 h 2135877"/>
                <a:gd name="connsiteX2" fmla="*/ 3421269 w 6858736"/>
                <a:gd name="connsiteY2" fmla="*/ 1849414 h 2135877"/>
                <a:gd name="connsiteX3" fmla="*/ 5902002 w 6858736"/>
                <a:gd name="connsiteY3" fmla="*/ 196574 h 2135877"/>
                <a:gd name="connsiteX4" fmla="*/ 6628664 w 6858736"/>
                <a:gd name="connsiteY4" fmla="*/ 766049 h 2135877"/>
                <a:gd name="connsiteX5" fmla="*/ 6858736 w 6858736"/>
                <a:gd name="connsiteY5" fmla="*/ 1475041 h 2135877"/>
                <a:gd name="connsiteX6" fmla="*/ 6858736 w 6858736"/>
                <a:gd name="connsiteY6" fmla="*/ 1475041 h 2135877"/>
                <a:gd name="connsiteX0" fmla="*/ 0 w 6858736"/>
                <a:gd name="connsiteY0" fmla="*/ 0 h 2131888"/>
                <a:gd name="connsiteX1" fmla="*/ 1127170 w 6858736"/>
                <a:gd name="connsiteY1" fmla="*/ 1700327 h 2131888"/>
                <a:gd name="connsiteX2" fmla="*/ 3421269 w 6858736"/>
                <a:gd name="connsiteY2" fmla="*/ 1849414 h 2131888"/>
                <a:gd name="connsiteX3" fmla="*/ 5902002 w 6858736"/>
                <a:gd name="connsiteY3" fmla="*/ 196574 h 2131888"/>
                <a:gd name="connsiteX4" fmla="*/ 6628664 w 6858736"/>
                <a:gd name="connsiteY4" fmla="*/ 766049 h 2131888"/>
                <a:gd name="connsiteX5" fmla="*/ 6858736 w 6858736"/>
                <a:gd name="connsiteY5" fmla="*/ 1475041 h 2131888"/>
                <a:gd name="connsiteX6" fmla="*/ 6858736 w 6858736"/>
                <a:gd name="connsiteY6" fmla="*/ 1475041 h 2131888"/>
                <a:gd name="connsiteX0" fmla="*/ 0 w 6858736"/>
                <a:gd name="connsiteY0" fmla="*/ 0 h 2286717"/>
                <a:gd name="connsiteX1" fmla="*/ 1127170 w 6858736"/>
                <a:gd name="connsiteY1" fmla="*/ 1700327 h 2286717"/>
                <a:gd name="connsiteX2" fmla="*/ 3928165 w 6858736"/>
                <a:gd name="connsiteY2" fmla="*/ 2207222 h 2286717"/>
                <a:gd name="connsiteX3" fmla="*/ 5902002 w 6858736"/>
                <a:gd name="connsiteY3" fmla="*/ 196574 h 2286717"/>
                <a:gd name="connsiteX4" fmla="*/ 6628664 w 6858736"/>
                <a:gd name="connsiteY4" fmla="*/ 766049 h 2286717"/>
                <a:gd name="connsiteX5" fmla="*/ 6858736 w 6858736"/>
                <a:gd name="connsiteY5" fmla="*/ 1475041 h 2286717"/>
                <a:gd name="connsiteX6" fmla="*/ 6858736 w 6858736"/>
                <a:gd name="connsiteY6" fmla="*/ 1475041 h 2286717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348945"/>
                <a:gd name="connsiteX1" fmla="*/ 1127170 w 6858736"/>
                <a:gd name="connsiteY1" fmla="*/ 1700327 h 2348945"/>
                <a:gd name="connsiteX2" fmla="*/ 3928165 w 6858736"/>
                <a:gd name="connsiteY2" fmla="*/ 2207222 h 2348945"/>
                <a:gd name="connsiteX3" fmla="*/ 5902002 w 6858736"/>
                <a:gd name="connsiteY3" fmla="*/ 196574 h 2348945"/>
                <a:gd name="connsiteX4" fmla="*/ 6628664 w 6858736"/>
                <a:gd name="connsiteY4" fmla="*/ 766049 h 2348945"/>
                <a:gd name="connsiteX5" fmla="*/ 6858736 w 6858736"/>
                <a:gd name="connsiteY5" fmla="*/ 1475041 h 2348945"/>
                <a:gd name="connsiteX6" fmla="*/ 6858736 w 6858736"/>
                <a:gd name="connsiteY6" fmla="*/ 1475041 h 2348945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6858736"/>
                <a:gd name="connsiteY0" fmla="*/ 0 h 2252237"/>
                <a:gd name="connsiteX1" fmla="*/ 1127170 w 6858736"/>
                <a:gd name="connsiteY1" fmla="*/ 1700327 h 2252237"/>
                <a:gd name="connsiteX2" fmla="*/ 3928165 w 6858736"/>
                <a:gd name="connsiteY2" fmla="*/ 2207222 h 2252237"/>
                <a:gd name="connsiteX3" fmla="*/ 5305654 w 6858736"/>
                <a:gd name="connsiteY3" fmla="*/ 1508539 h 2252237"/>
                <a:gd name="connsiteX4" fmla="*/ 6628664 w 6858736"/>
                <a:gd name="connsiteY4" fmla="*/ 766049 h 2252237"/>
                <a:gd name="connsiteX5" fmla="*/ 6858736 w 6858736"/>
                <a:gd name="connsiteY5" fmla="*/ 1475041 h 2252237"/>
                <a:gd name="connsiteX6" fmla="*/ 6858736 w 6858736"/>
                <a:gd name="connsiteY6" fmla="*/ 1475041 h 2252237"/>
                <a:gd name="connsiteX0" fmla="*/ 0 w 7166849"/>
                <a:gd name="connsiteY0" fmla="*/ 0 h 2252237"/>
                <a:gd name="connsiteX1" fmla="*/ 1127170 w 7166849"/>
                <a:gd name="connsiteY1" fmla="*/ 1700327 h 2252237"/>
                <a:gd name="connsiteX2" fmla="*/ 3928165 w 7166849"/>
                <a:gd name="connsiteY2" fmla="*/ 2207222 h 2252237"/>
                <a:gd name="connsiteX3" fmla="*/ 5305654 w 7166849"/>
                <a:gd name="connsiteY3" fmla="*/ 1508539 h 2252237"/>
                <a:gd name="connsiteX4" fmla="*/ 6628664 w 7166849"/>
                <a:gd name="connsiteY4" fmla="*/ 766049 h 2252237"/>
                <a:gd name="connsiteX5" fmla="*/ 6858736 w 7166849"/>
                <a:gd name="connsiteY5" fmla="*/ 1475041 h 2252237"/>
                <a:gd name="connsiteX6" fmla="*/ 7166849 w 7166849"/>
                <a:gd name="connsiteY6" fmla="*/ 351919 h 2252237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858736 w 7385510"/>
                <a:gd name="connsiteY5" fmla="*/ 16200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7385510"/>
                <a:gd name="connsiteY0" fmla="*/ 145037 h 2397274"/>
                <a:gd name="connsiteX1" fmla="*/ 1127170 w 7385510"/>
                <a:gd name="connsiteY1" fmla="*/ 1845364 h 2397274"/>
                <a:gd name="connsiteX2" fmla="*/ 3928165 w 7385510"/>
                <a:gd name="connsiteY2" fmla="*/ 2352259 h 2397274"/>
                <a:gd name="connsiteX3" fmla="*/ 5305654 w 7385510"/>
                <a:gd name="connsiteY3" fmla="*/ 1653576 h 2397274"/>
                <a:gd name="connsiteX4" fmla="*/ 6628664 w 7385510"/>
                <a:gd name="connsiteY4" fmla="*/ 911086 h 2397274"/>
                <a:gd name="connsiteX5" fmla="*/ 6659954 w 7385510"/>
                <a:gd name="connsiteY5" fmla="*/ 248478 h 2397274"/>
                <a:gd name="connsiteX6" fmla="*/ 7385510 w 7385510"/>
                <a:gd name="connsiteY6" fmla="*/ 0 h 2397274"/>
                <a:gd name="connsiteX0" fmla="*/ 0 w 6711593"/>
                <a:gd name="connsiteY0" fmla="*/ 0 h 2252237"/>
                <a:gd name="connsiteX1" fmla="*/ 1127170 w 6711593"/>
                <a:gd name="connsiteY1" fmla="*/ 1700327 h 2252237"/>
                <a:gd name="connsiteX2" fmla="*/ 3928165 w 6711593"/>
                <a:gd name="connsiteY2" fmla="*/ 2207222 h 2252237"/>
                <a:gd name="connsiteX3" fmla="*/ 5305654 w 6711593"/>
                <a:gd name="connsiteY3" fmla="*/ 1508539 h 2252237"/>
                <a:gd name="connsiteX4" fmla="*/ 6628664 w 6711593"/>
                <a:gd name="connsiteY4" fmla="*/ 766049 h 2252237"/>
                <a:gd name="connsiteX5" fmla="*/ 6659954 w 6711593"/>
                <a:gd name="connsiteY5" fmla="*/ 103441 h 2252237"/>
                <a:gd name="connsiteX0" fmla="*/ 0 w 6812818"/>
                <a:gd name="connsiteY0" fmla="*/ 0 h 2252237"/>
                <a:gd name="connsiteX1" fmla="*/ 1127170 w 6812818"/>
                <a:gd name="connsiteY1" fmla="*/ 1700327 h 2252237"/>
                <a:gd name="connsiteX2" fmla="*/ 3928165 w 6812818"/>
                <a:gd name="connsiteY2" fmla="*/ 2207222 h 2252237"/>
                <a:gd name="connsiteX3" fmla="*/ 5305654 w 6812818"/>
                <a:gd name="connsiteY3" fmla="*/ 1508539 h 2252237"/>
                <a:gd name="connsiteX4" fmla="*/ 6628664 w 6812818"/>
                <a:gd name="connsiteY4" fmla="*/ 766049 h 2252237"/>
                <a:gd name="connsiteX5" fmla="*/ 6659954 w 6812818"/>
                <a:gd name="connsiteY5" fmla="*/ 103441 h 2252237"/>
                <a:gd name="connsiteX0" fmla="*/ 0 w 6746668"/>
                <a:gd name="connsiteY0" fmla="*/ 0 h 2252237"/>
                <a:gd name="connsiteX1" fmla="*/ 1127170 w 6746668"/>
                <a:gd name="connsiteY1" fmla="*/ 1700327 h 2252237"/>
                <a:gd name="connsiteX2" fmla="*/ 3928165 w 6746668"/>
                <a:gd name="connsiteY2" fmla="*/ 2207222 h 2252237"/>
                <a:gd name="connsiteX3" fmla="*/ 5305654 w 6746668"/>
                <a:gd name="connsiteY3" fmla="*/ 1508539 h 2252237"/>
                <a:gd name="connsiteX4" fmla="*/ 6628664 w 6746668"/>
                <a:gd name="connsiteY4" fmla="*/ 766049 h 2252237"/>
                <a:gd name="connsiteX5" fmla="*/ 6659954 w 6746668"/>
                <a:gd name="connsiteY5" fmla="*/ 103441 h 2252237"/>
                <a:gd name="connsiteX0" fmla="*/ 0 w 6728951"/>
                <a:gd name="connsiteY0" fmla="*/ 0 h 2252237"/>
                <a:gd name="connsiteX1" fmla="*/ 1127170 w 6728951"/>
                <a:gd name="connsiteY1" fmla="*/ 1700327 h 2252237"/>
                <a:gd name="connsiteX2" fmla="*/ 3928165 w 6728951"/>
                <a:gd name="connsiteY2" fmla="*/ 2207222 h 2252237"/>
                <a:gd name="connsiteX3" fmla="*/ 5305654 w 6728951"/>
                <a:gd name="connsiteY3" fmla="*/ 1508539 h 2252237"/>
                <a:gd name="connsiteX4" fmla="*/ 6628664 w 6728951"/>
                <a:gd name="connsiteY4" fmla="*/ 766049 h 2252237"/>
                <a:gd name="connsiteX5" fmla="*/ 6659954 w 6728951"/>
                <a:gd name="connsiteY5" fmla="*/ 103441 h 2252237"/>
                <a:gd name="connsiteX0" fmla="*/ 0 w 6738580"/>
                <a:gd name="connsiteY0" fmla="*/ 0 h 2252237"/>
                <a:gd name="connsiteX1" fmla="*/ 1127170 w 6738580"/>
                <a:gd name="connsiteY1" fmla="*/ 1700327 h 2252237"/>
                <a:gd name="connsiteX2" fmla="*/ 3928165 w 6738580"/>
                <a:gd name="connsiteY2" fmla="*/ 2207222 h 2252237"/>
                <a:gd name="connsiteX3" fmla="*/ 5305654 w 6738580"/>
                <a:gd name="connsiteY3" fmla="*/ 1508539 h 2252237"/>
                <a:gd name="connsiteX4" fmla="*/ 6628664 w 6738580"/>
                <a:gd name="connsiteY4" fmla="*/ 766049 h 2252237"/>
                <a:gd name="connsiteX5" fmla="*/ 6659954 w 6738580"/>
                <a:gd name="connsiteY5" fmla="*/ 103441 h 2252237"/>
                <a:gd name="connsiteX0" fmla="*/ 0 w 6759771"/>
                <a:gd name="connsiteY0" fmla="*/ 65524 h 2317761"/>
                <a:gd name="connsiteX1" fmla="*/ 1127170 w 6759771"/>
                <a:gd name="connsiteY1" fmla="*/ 1765851 h 2317761"/>
                <a:gd name="connsiteX2" fmla="*/ 3928165 w 6759771"/>
                <a:gd name="connsiteY2" fmla="*/ 2272746 h 2317761"/>
                <a:gd name="connsiteX3" fmla="*/ 5305654 w 6759771"/>
                <a:gd name="connsiteY3" fmla="*/ 1574063 h 2317761"/>
                <a:gd name="connsiteX4" fmla="*/ 6628664 w 6759771"/>
                <a:gd name="connsiteY4" fmla="*/ 831573 h 2317761"/>
                <a:gd name="connsiteX5" fmla="*/ 6709650 w 6759771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317761"/>
                <a:gd name="connsiteX1" fmla="*/ 1127170 w 6835730"/>
                <a:gd name="connsiteY1" fmla="*/ 1765851 h 2317761"/>
                <a:gd name="connsiteX2" fmla="*/ 3928165 w 6835730"/>
                <a:gd name="connsiteY2" fmla="*/ 2272746 h 2317761"/>
                <a:gd name="connsiteX3" fmla="*/ 5305654 w 6835730"/>
                <a:gd name="connsiteY3" fmla="*/ 1574063 h 2317761"/>
                <a:gd name="connsiteX4" fmla="*/ 6737994 w 6835730"/>
                <a:gd name="connsiteY4" fmla="*/ 1060173 h 2317761"/>
                <a:gd name="connsiteX5" fmla="*/ 6709650 w 6835730"/>
                <a:gd name="connsiteY5" fmla="*/ 0 h 2317761"/>
                <a:gd name="connsiteX0" fmla="*/ 0 w 6835730"/>
                <a:gd name="connsiteY0" fmla="*/ 65524 h 2562731"/>
                <a:gd name="connsiteX1" fmla="*/ 1127170 w 6835730"/>
                <a:gd name="connsiteY1" fmla="*/ 1765851 h 2562731"/>
                <a:gd name="connsiteX2" fmla="*/ 3938105 w 6835730"/>
                <a:gd name="connsiteY2" fmla="*/ 2560981 h 2562731"/>
                <a:gd name="connsiteX3" fmla="*/ 5305654 w 6835730"/>
                <a:gd name="connsiteY3" fmla="*/ 1574063 h 2562731"/>
                <a:gd name="connsiteX4" fmla="*/ 6737994 w 6835730"/>
                <a:gd name="connsiteY4" fmla="*/ 1060173 h 2562731"/>
                <a:gd name="connsiteX5" fmla="*/ 6709650 w 6835730"/>
                <a:gd name="connsiteY5" fmla="*/ 0 h 2562731"/>
                <a:gd name="connsiteX0" fmla="*/ 0 w 6835730"/>
                <a:gd name="connsiteY0" fmla="*/ 65524 h 2569176"/>
                <a:gd name="connsiteX1" fmla="*/ 1127170 w 6835730"/>
                <a:gd name="connsiteY1" fmla="*/ 1765851 h 2569176"/>
                <a:gd name="connsiteX2" fmla="*/ 3938105 w 6835730"/>
                <a:gd name="connsiteY2" fmla="*/ 2560981 h 2569176"/>
                <a:gd name="connsiteX3" fmla="*/ 5305654 w 6835730"/>
                <a:gd name="connsiteY3" fmla="*/ 1574063 h 2569176"/>
                <a:gd name="connsiteX4" fmla="*/ 6737994 w 6835730"/>
                <a:gd name="connsiteY4" fmla="*/ 1060173 h 2569176"/>
                <a:gd name="connsiteX5" fmla="*/ 6709650 w 6835730"/>
                <a:gd name="connsiteY5" fmla="*/ 0 h 2569176"/>
                <a:gd name="connsiteX0" fmla="*/ 0 w 6835730"/>
                <a:gd name="connsiteY0" fmla="*/ 65524 h 2568169"/>
                <a:gd name="connsiteX1" fmla="*/ 1127170 w 6835730"/>
                <a:gd name="connsiteY1" fmla="*/ 1765851 h 2568169"/>
                <a:gd name="connsiteX2" fmla="*/ 3938105 w 6835730"/>
                <a:gd name="connsiteY2" fmla="*/ 2560981 h 2568169"/>
                <a:gd name="connsiteX3" fmla="*/ 5305654 w 6835730"/>
                <a:gd name="connsiteY3" fmla="*/ 1574063 h 2568169"/>
                <a:gd name="connsiteX4" fmla="*/ 6737994 w 6835730"/>
                <a:gd name="connsiteY4" fmla="*/ 1060173 h 2568169"/>
                <a:gd name="connsiteX5" fmla="*/ 6709650 w 6835730"/>
                <a:gd name="connsiteY5" fmla="*/ 0 h 2568169"/>
                <a:gd name="connsiteX0" fmla="*/ 0 w 6807889"/>
                <a:gd name="connsiteY0" fmla="*/ 65524 h 2563185"/>
                <a:gd name="connsiteX1" fmla="*/ 1127170 w 6807889"/>
                <a:gd name="connsiteY1" fmla="*/ 1765851 h 2563185"/>
                <a:gd name="connsiteX2" fmla="*/ 3938105 w 6807889"/>
                <a:gd name="connsiteY2" fmla="*/ 2560981 h 2563185"/>
                <a:gd name="connsiteX3" fmla="*/ 5683341 w 6807889"/>
                <a:gd name="connsiteY3" fmla="*/ 1971628 h 2563185"/>
                <a:gd name="connsiteX4" fmla="*/ 6737994 w 6807889"/>
                <a:gd name="connsiteY4" fmla="*/ 1060173 h 2563185"/>
                <a:gd name="connsiteX5" fmla="*/ 6709650 w 6807889"/>
                <a:gd name="connsiteY5" fmla="*/ 0 h 2563185"/>
                <a:gd name="connsiteX0" fmla="*/ 0 w 6807889"/>
                <a:gd name="connsiteY0" fmla="*/ 65524 h 2578675"/>
                <a:gd name="connsiteX1" fmla="*/ 1127170 w 6807889"/>
                <a:gd name="connsiteY1" fmla="*/ 1765851 h 2578675"/>
                <a:gd name="connsiteX2" fmla="*/ 3938105 w 6807889"/>
                <a:gd name="connsiteY2" fmla="*/ 2560981 h 2578675"/>
                <a:gd name="connsiteX3" fmla="*/ 5683341 w 6807889"/>
                <a:gd name="connsiteY3" fmla="*/ 1971628 h 2578675"/>
                <a:gd name="connsiteX4" fmla="*/ 6737994 w 6807889"/>
                <a:gd name="connsiteY4" fmla="*/ 1060173 h 2578675"/>
                <a:gd name="connsiteX5" fmla="*/ 6709650 w 6807889"/>
                <a:gd name="connsiteY5" fmla="*/ 0 h 2578675"/>
                <a:gd name="connsiteX0" fmla="*/ 0 w 6807889"/>
                <a:gd name="connsiteY0" fmla="*/ 65524 h 2673704"/>
                <a:gd name="connsiteX1" fmla="*/ 1127170 w 6807889"/>
                <a:gd name="connsiteY1" fmla="*/ 1765851 h 2673704"/>
                <a:gd name="connsiteX2" fmla="*/ 3938105 w 6807889"/>
                <a:gd name="connsiteY2" fmla="*/ 2560981 h 2673704"/>
                <a:gd name="connsiteX3" fmla="*/ 5683341 w 6807889"/>
                <a:gd name="connsiteY3" fmla="*/ 1971628 h 2673704"/>
                <a:gd name="connsiteX4" fmla="*/ 6737994 w 6807889"/>
                <a:gd name="connsiteY4" fmla="*/ 1060173 h 2673704"/>
                <a:gd name="connsiteX5" fmla="*/ 6709650 w 6807889"/>
                <a:gd name="connsiteY5" fmla="*/ 0 h 2673704"/>
                <a:gd name="connsiteX0" fmla="*/ 0 w 6709650"/>
                <a:gd name="connsiteY0" fmla="*/ 65524 h 2564798"/>
                <a:gd name="connsiteX1" fmla="*/ 1127170 w 6709650"/>
                <a:gd name="connsiteY1" fmla="*/ 1765851 h 2564798"/>
                <a:gd name="connsiteX2" fmla="*/ 3938105 w 6709650"/>
                <a:gd name="connsiteY2" fmla="*/ 2560981 h 2564798"/>
                <a:gd name="connsiteX3" fmla="*/ 5683341 w 6709650"/>
                <a:gd name="connsiteY3" fmla="*/ 1971628 h 2564798"/>
                <a:gd name="connsiteX4" fmla="*/ 6709650 w 6709650"/>
                <a:gd name="connsiteY4" fmla="*/ 0 h 2564798"/>
                <a:gd name="connsiteX0" fmla="*/ 0 w 6709650"/>
                <a:gd name="connsiteY0" fmla="*/ 65524 h 2572097"/>
                <a:gd name="connsiteX1" fmla="*/ 1127170 w 6709650"/>
                <a:gd name="connsiteY1" fmla="*/ 1765851 h 2572097"/>
                <a:gd name="connsiteX2" fmla="*/ 3938105 w 6709650"/>
                <a:gd name="connsiteY2" fmla="*/ 2560981 h 2572097"/>
                <a:gd name="connsiteX3" fmla="*/ 5683341 w 6709650"/>
                <a:gd name="connsiteY3" fmla="*/ 1971628 h 2572097"/>
                <a:gd name="connsiteX4" fmla="*/ 6709650 w 6709650"/>
                <a:gd name="connsiteY4" fmla="*/ 0 h 2572097"/>
                <a:gd name="connsiteX0" fmla="*/ 0 w 6709650"/>
                <a:gd name="connsiteY0" fmla="*/ 65524 h 2802764"/>
                <a:gd name="connsiteX1" fmla="*/ 1127170 w 6709650"/>
                <a:gd name="connsiteY1" fmla="*/ 1765851 h 2802764"/>
                <a:gd name="connsiteX2" fmla="*/ 3938105 w 6709650"/>
                <a:gd name="connsiteY2" fmla="*/ 2560981 h 2802764"/>
                <a:gd name="connsiteX3" fmla="*/ 5683341 w 6709650"/>
                <a:gd name="connsiteY3" fmla="*/ 1971628 h 2802764"/>
                <a:gd name="connsiteX4" fmla="*/ 6709650 w 6709650"/>
                <a:gd name="connsiteY4" fmla="*/ 0 h 2802764"/>
                <a:gd name="connsiteX0" fmla="*/ 0 w 6709650"/>
                <a:gd name="connsiteY0" fmla="*/ 65524 h 2671109"/>
                <a:gd name="connsiteX1" fmla="*/ 1127170 w 6709650"/>
                <a:gd name="connsiteY1" fmla="*/ 1765851 h 2671109"/>
                <a:gd name="connsiteX2" fmla="*/ 3938105 w 6709650"/>
                <a:gd name="connsiteY2" fmla="*/ 2560981 h 2671109"/>
                <a:gd name="connsiteX3" fmla="*/ 6709650 w 6709650"/>
                <a:gd name="connsiteY3" fmla="*/ 0 h 2671109"/>
                <a:gd name="connsiteX0" fmla="*/ 0 w 6709650"/>
                <a:gd name="connsiteY0" fmla="*/ 65524 h 2570626"/>
                <a:gd name="connsiteX1" fmla="*/ 1127170 w 6709650"/>
                <a:gd name="connsiteY1" fmla="*/ 1765851 h 2570626"/>
                <a:gd name="connsiteX2" fmla="*/ 3938105 w 6709650"/>
                <a:gd name="connsiteY2" fmla="*/ 2560981 h 2570626"/>
                <a:gd name="connsiteX3" fmla="*/ 6709650 w 6709650"/>
                <a:gd name="connsiteY3" fmla="*/ 0 h 2570626"/>
                <a:gd name="connsiteX0" fmla="*/ 0 w 6709650"/>
                <a:gd name="connsiteY0" fmla="*/ 65524 h 2560986"/>
                <a:gd name="connsiteX1" fmla="*/ 1127170 w 6709650"/>
                <a:gd name="connsiteY1" fmla="*/ 1765851 h 2560986"/>
                <a:gd name="connsiteX2" fmla="*/ 3938105 w 6709650"/>
                <a:gd name="connsiteY2" fmla="*/ 2560981 h 2560986"/>
                <a:gd name="connsiteX3" fmla="*/ 6709650 w 6709650"/>
                <a:gd name="connsiteY3" fmla="*/ 0 h 2560986"/>
                <a:gd name="connsiteX0" fmla="*/ 0 w 6723474"/>
                <a:gd name="connsiteY0" fmla="*/ 65524 h 2560987"/>
                <a:gd name="connsiteX1" fmla="*/ 1127170 w 6723474"/>
                <a:gd name="connsiteY1" fmla="*/ 1765851 h 2560987"/>
                <a:gd name="connsiteX2" fmla="*/ 3938105 w 6723474"/>
                <a:gd name="connsiteY2" fmla="*/ 2560981 h 2560987"/>
                <a:gd name="connsiteX3" fmla="*/ 6709650 w 6723474"/>
                <a:gd name="connsiteY3" fmla="*/ 0 h 2560987"/>
                <a:gd name="connsiteX0" fmla="*/ 0 w 6712564"/>
                <a:gd name="connsiteY0" fmla="*/ 65524 h 2560987"/>
                <a:gd name="connsiteX1" fmla="*/ 1127170 w 6712564"/>
                <a:gd name="connsiteY1" fmla="*/ 1765851 h 2560987"/>
                <a:gd name="connsiteX2" fmla="*/ 3938105 w 6712564"/>
                <a:gd name="connsiteY2" fmla="*/ 2560981 h 2560987"/>
                <a:gd name="connsiteX3" fmla="*/ 6709650 w 6712564"/>
                <a:gd name="connsiteY3" fmla="*/ 0 h 2560987"/>
                <a:gd name="connsiteX0" fmla="*/ 0 w 6709650"/>
                <a:gd name="connsiteY0" fmla="*/ 65524 h 2560987"/>
                <a:gd name="connsiteX1" fmla="*/ 1127170 w 6709650"/>
                <a:gd name="connsiteY1" fmla="*/ 1765851 h 2560987"/>
                <a:gd name="connsiteX2" fmla="*/ 3938105 w 6709650"/>
                <a:gd name="connsiteY2" fmla="*/ 2560981 h 2560987"/>
                <a:gd name="connsiteX3" fmla="*/ 6709650 w 6709650"/>
                <a:gd name="connsiteY3" fmla="*/ 0 h 2560987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585766"/>
                <a:gd name="connsiteX1" fmla="*/ 1127170 w 6709650"/>
                <a:gd name="connsiteY1" fmla="*/ 1765851 h 2585766"/>
                <a:gd name="connsiteX2" fmla="*/ 3938105 w 6709650"/>
                <a:gd name="connsiteY2" fmla="*/ 2560981 h 2585766"/>
                <a:gd name="connsiteX3" fmla="*/ 6320915 w 6709650"/>
                <a:gd name="connsiteY3" fmla="*/ 1264886 h 2585766"/>
                <a:gd name="connsiteX4" fmla="*/ 6709650 w 6709650"/>
                <a:gd name="connsiteY4" fmla="*/ 0 h 2585766"/>
                <a:gd name="connsiteX0" fmla="*/ 0 w 6709650"/>
                <a:gd name="connsiteY0" fmla="*/ 65524 h 2628438"/>
                <a:gd name="connsiteX1" fmla="*/ 1127170 w 6709650"/>
                <a:gd name="connsiteY1" fmla="*/ 1765851 h 2628438"/>
                <a:gd name="connsiteX2" fmla="*/ 3938105 w 6709650"/>
                <a:gd name="connsiteY2" fmla="*/ 2560981 h 2628438"/>
                <a:gd name="connsiteX3" fmla="*/ 6142011 w 6709650"/>
                <a:gd name="connsiteY3" fmla="*/ 1592878 h 2628438"/>
                <a:gd name="connsiteX4" fmla="*/ 6709650 w 6709650"/>
                <a:gd name="connsiteY4" fmla="*/ 0 h 2628438"/>
                <a:gd name="connsiteX0" fmla="*/ 0 w 6764997"/>
                <a:gd name="connsiteY0" fmla="*/ 65524 h 2628438"/>
                <a:gd name="connsiteX1" fmla="*/ 1127170 w 6764997"/>
                <a:gd name="connsiteY1" fmla="*/ 1765851 h 2628438"/>
                <a:gd name="connsiteX2" fmla="*/ 3938105 w 6764997"/>
                <a:gd name="connsiteY2" fmla="*/ 2560981 h 2628438"/>
                <a:gd name="connsiteX3" fmla="*/ 6142011 w 6764997"/>
                <a:gd name="connsiteY3" fmla="*/ 1592878 h 2628438"/>
                <a:gd name="connsiteX4" fmla="*/ 6709650 w 6764997"/>
                <a:gd name="connsiteY4" fmla="*/ 0 h 2628438"/>
                <a:gd name="connsiteX0" fmla="*/ 0 w 6720529"/>
                <a:gd name="connsiteY0" fmla="*/ 65524 h 2628438"/>
                <a:gd name="connsiteX1" fmla="*/ 1127170 w 6720529"/>
                <a:gd name="connsiteY1" fmla="*/ 1765851 h 2628438"/>
                <a:gd name="connsiteX2" fmla="*/ 3938105 w 6720529"/>
                <a:gd name="connsiteY2" fmla="*/ 2560981 h 2628438"/>
                <a:gd name="connsiteX3" fmla="*/ 6142011 w 6720529"/>
                <a:gd name="connsiteY3" fmla="*/ 1592878 h 2628438"/>
                <a:gd name="connsiteX4" fmla="*/ 6709650 w 6720529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28438"/>
                <a:gd name="connsiteX1" fmla="*/ 1127170 w 6709783"/>
                <a:gd name="connsiteY1" fmla="*/ 1765851 h 2628438"/>
                <a:gd name="connsiteX2" fmla="*/ 3938105 w 6709783"/>
                <a:gd name="connsiteY2" fmla="*/ 2560981 h 2628438"/>
                <a:gd name="connsiteX3" fmla="*/ 6142011 w 6709783"/>
                <a:gd name="connsiteY3" fmla="*/ 1592878 h 2628438"/>
                <a:gd name="connsiteX4" fmla="*/ 6709650 w 6709783"/>
                <a:gd name="connsiteY4" fmla="*/ 0 h 2628438"/>
                <a:gd name="connsiteX0" fmla="*/ 0 w 6709783"/>
                <a:gd name="connsiteY0" fmla="*/ 65524 h 2653426"/>
                <a:gd name="connsiteX1" fmla="*/ 1524735 w 6709783"/>
                <a:gd name="connsiteY1" fmla="*/ 1417981 h 2653426"/>
                <a:gd name="connsiteX2" fmla="*/ 3938105 w 6709783"/>
                <a:gd name="connsiteY2" fmla="*/ 2560981 h 2653426"/>
                <a:gd name="connsiteX3" fmla="*/ 6142011 w 6709783"/>
                <a:gd name="connsiteY3" fmla="*/ 1592878 h 2653426"/>
                <a:gd name="connsiteX4" fmla="*/ 6709650 w 6709783"/>
                <a:gd name="connsiteY4" fmla="*/ 0 h 2653426"/>
                <a:gd name="connsiteX0" fmla="*/ 0 w 6709783"/>
                <a:gd name="connsiteY0" fmla="*/ 65524 h 2661309"/>
                <a:gd name="connsiteX1" fmla="*/ 1534674 w 6709783"/>
                <a:gd name="connsiteY1" fmla="*/ 1308651 h 2661309"/>
                <a:gd name="connsiteX2" fmla="*/ 3938105 w 6709783"/>
                <a:gd name="connsiteY2" fmla="*/ 2560981 h 2661309"/>
                <a:gd name="connsiteX3" fmla="*/ 6142011 w 6709783"/>
                <a:gd name="connsiteY3" fmla="*/ 1592878 h 2661309"/>
                <a:gd name="connsiteX4" fmla="*/ 6709650 w 6709783"/>
                <a:gd name="connsiteY4" fmla="*/ 0 h 2661309"/>
                <a:gd name="connsiteX0" fmla="*/ 0 w 6709783"/>
                <a:gd name="connsiteY0" fmla="*/ 65524 h 2601514"/>
                <a:gd name="connsiteX1" fmla="*/ 1534674 w 6709783"/>
                <a:gd name="connsiteY1" fmla="*/ 1308651 h 2601514"/>
                <a:gd name="connsiteX2" fmla="*/ 3938105 w 6709783"/>
                <a:gd name="connsiteY2" fmla="*/ 2560981 h 2601514"/>
                <a:gd name="connsiteX3" fmla="*/ 6142011 w 6709783"/>
                <a:gd name="connsiteY3" fmla="*/ 1592878 h 2601514"/>
                <a:gd name="connsiteX4" fmla="*/ 6709650 w 6709783"/>
                <a:gd name="connsiteY4" fmla="*/ 0 h 2601514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  <a:gd name="connsiteX0" fmla="*/ 0 w 6709783"/>
                <a:gd name="connsiteY0" fmla="*/ 65524 h 2570821"/>
                <a:gd name="connsiteX1" fmla="*/ 1534674 w 6709783"/>
                <a:gd name="connsiteY1" fmla="*/ 1308651 h 2570821"/>
                <a:gd name="connsiteX2" fmla="*/ 3938105 w 6709783"/>
                <a:gd name="connsiteY2" fmla="*/ 2560981 h 2570821"/>
                <a:gd name="connsiteX3" fmla="*/ 6142011 w 6709783"/>
                <a:gd name="connsiteY3" fmla="*/ 1592878 h 2570821"/>
                <a:gd name="connsiteX4" fmla="*/ 6709650 w 6709783"/>
                <a:gd name="connsiteY4" fmla="*/ 0 h 257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9783" h="2570821">
                  <a:moveTo>
                    <a:pt x="0" y="65524"/>
                  </a:moveTo>
                  <a:cubicBezTo>
                    <a:pt x="75924" y="790957"/>
                    <a:pt x="1862297" y="524994"/>
                    <a:pt x="1534674" y="1308651"/>
                  </a:cubicBezTo>
                  <a:cubicBezTo>
                    <a:pt x="1207051" y="2092308"/>
                    <a:pt x="2524172" y="2652757"/>
                    <a:pt x="3938105" y="2560981"/>
                  </a:cubicBezTo>
                  <a:cubicBezTo>
                    <a:pt x="5352038" y="2469205"/>
                    <a:pt x="6644182" y="2407334"/>
                    <a:pt x="6142011" y="1592878"/>
                  </a:cubicBezTo>
                  <a:cubicBezTo>
                    <a:pt x="5510630" y="728726"/>
                    <a:pt x="6724374" y="508988"/>
                    <a:pt x="6709650" y="0"/>
                  </a:cubicBezTo>
                </a:path>
              </a:pathLst>
            </a:custGeom>
            <a:noFill/>
            <a:ln w="254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1420550" y="2057678"/>
            <a:ext cx="5785714" cy="0"/>
          </a:xfrm>
          <a:prstGeom prst="straightConnector1">
            <a:avLst/>
          </a:prstGeom>
          <a:ln w="57150">
            <a:solidFill>
              <a:srgbClr val="EE89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77579" y="1340899"/>
            <a:ext cx="1510811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th-TH" sz="3000" b="1">
                <a:solidFill>
                  <a:srgbClr val="FF0000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เปลี่ยนใหม่</a:t>
            </a:r>
            <a:r>
              <a:rPr lang="en-US" sz="3000" b="1">
                <a:solidFill>
                  <a:srgbClr val="FF0000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!</a:t>
            </a:r>
            <a:endParaRPr lang="en-US" sz="2400" b="1">
              <a:solidFill>
                <a:srgbClr val="FF0000"/>
              </a:solidFill>
              <a:latin typeface="DB Helvethaica X 65 Med" panose="02000506090000020004" pitchFamily="2" charset="-34"/>
              <a:ea typeface="Calibri" panose="020F0502020204030204" pitchFamily="34" charset="0"/>
              <a:cs typeface="DB Helvethaica X 65 Med" panose="02000506090000020004" pitchFamily="2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98272" y="294270"/>
            <a:ext cx="4253188" cy="50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536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วางแผนการเงินไม่ยากอย่างที่คิด</a:t>
            </a:r>
            <a:endParaRPr lang="th-TH" sz="3214" b="1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31991" y="4563325"/>
            <a:ext cx="4725974" cy="455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357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คิดให้รอบ ออมให้ครบ ชำระหนี้ ที่เหลือใช้จ่ายตามสบาย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3695" y="1262050"/>
            <a:ext cx="1995379" cy="1942474"/>
            <a:chOff x="1313563" y="2499313"/>
            <a:chExt cx="3724708" cy="3625952"/>
          </a:xfrm>
        </p:grpSpPr>
        <p:sp>
          <p:nvSpPr>
            <p:cNvPr id="46" name="Rectangle 45"/>
            <p:cNvSpPr/>
            <p:nvPr/>
          </p:nvSpPr>
          <p:spPr>
            <a:xfrm>
              <a:off x="1798271" y="2620535"/>
              <a:ext cx="3240000" cy="7056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sz="2470" b="1">
                  <a:solidFill>
                    <a:schemeClr val="tx1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เงินเดือนออก</a:t>
              </a:r>
              <a:endParaRPr lang="en-US" sz="1500" b="1">
                <a:solidFill>
                  <a:schemeClr val="tx1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43701" y="3245265"/>
              <a:ext cx="932728" cy="2880000"/>
            </a:xfrm>
            <a:prstGeom prst="rect">
              <a:avLst/>
            </a:prstGeom>
          </p:spPr>
        </p:pic>
        <p:pic>
          <p:nvPicPr>
            <p:cNvPr id="65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563" y="2499313"/>
              <a:ext cx="327925" cy="89611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44937" y="1275961"/>
            <a:ext cx="2144539" cy="1223644"/>
            <a:chOff x="12109640" y="2428004"/>
            <a:chExt cx="4003140" cy="228413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8462" y="3187323"/>
              <a:ext cx="2585152" cy="1524817"/>
            </a:xfrm>
            <a:prstGeom prst="rect">
              <a:avLst/>
            </a:prstGeom>
          </p:spPr>
        </p:pic>
        <p:pic>
          <p:nvPicPr>
            <p:cNvPr id="68" name="Picture 1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640" y="2428004"/>
              <a:ext cx="708810" cy="896112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12872780" y="2493495"/>
              <a:ext cx="3240000" cy="7056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sz="2470" b="1">
                  <a:solidFill>
                    <a:schemeClr val="tx1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ใช้จ่ายตามสบาย</a:t>
              </a:r>
              <a:endParaRPr lang="en-US" sz="1500" b="1">
                <a:solidFill>
                  <a:schemeClr val="tx1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endParaRPr>
            </a:p>
          </p:txBody>
        </p:sp>
      </p:grpSp>
      <p:pic>
        <p:nvPicPr>
          <p:cNvPr id="73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587" y="1686626"/>
            <a:ext cx="474313" cy="424286"/>
          </a:xfrm>
          <a:prstGeom prst="rect">
            <a:avLst/>
          </a:prstGeom>
        </p:spPr>
      </p:pic>
      <p:pic>
        <p:nvPicPr>
          <p:cNvPr id="74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6267" y="1999621"/>
            <a:ext cx="474313" cy="424286"/>
          </a:xfrm>
          <a:prstGeom prst="rect">
            <a:avLst/>
          </a:prstGeom>
        </p:spPr>
      </p:pic>
      <p:pic>
        <p:nvPicPr>
          <p:cNvPr id="75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9540" y="1693198"/>
            <a:ext cx="474313" cy="424286"/>
          </a:xfrm>
          <a:prstGeom prst="rect">
            <a:avLst/>
          </a:prstGeom>
        </p:spPr>
      </p:pic>
      <p:pic>
        <p:nvPicPr>
          <p:cNvPr id="76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298" y="2019588"/>
            <a:ext cx="474313" cy="4242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97237" y="3509262"/>
            <a:ext cx="2203200" cy="1300009"/>
            <a:chOff x="-959290" y="8363583"/>
            <a:chExt cx="4112640" cy="2426685"/>
          </a:xfrm>
        </p:grpSpPr>
        <p:grpSp>
          <p:nvGrpSpPr>
            <p:cNvPr id="38" name="Group 37"/>
            <p:cNvGrpSpPr/>
            <p:nvPr/>
          </p:nvGrpSpPr>
          <p:grpSpPr>
            <a:xfrm>
              <a:off x="441924" y="8363583"/>
              <a:ext cx="1418508" cy="1656958"/>
              <a:chOff x="1353634" y="4572142"/>
              <a:chExt cx="1013220" cy="118354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3634" y="4648506"/>
                <a:ext cx="1013220" cy="110717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391029" y="4572142"/>
                <a:ext cx="938547" cy="43088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th-TH" sz="1500" b="1">
                    <a:solidFill>
                      <a:schemeClr val="bg1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ธนาคาร</a:t>
                </a:r>
                <a:endParaRPr lang="en-US" sz="1200" b="1">
                  <a:solidFill>
                    <a:schemeClr val="bg1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endParaRPr>
              </a:p>
            </p:txBody>
          </p:sp>
        </p:grpSp>
        <p:pic>
          <p:nvPicPr>
            <p:cNvPr id="66" name="Picture 4"/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290" y="9894156"/>
              <a:ext cx="583831" cy="896112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-335413" y="10058287"/>
              <a:ext cx="3488763" cy="705600"/>
            </a:xfrm>
            <a:prstGeom prst="rect">
              <a:avLst/>
            </a:prstGeom>
            <a:solidFill>
              <a:srgbClr val="66CFE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sz="2470" b="1" u="sng">
                  <a:solidFill>
                    <a:srgbClr val="FF0000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หัก</a:t>
              </a:r>
              <a:r>
                <a:rPr lang="th-TH" sz="2470" b="1">
                  <a:solidFill>
                    <a:schemeClr val="tx1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 เงินออม/ลงทุน</a:t>
              </a:r>
              <a:endParaRPr lang="en-US" sz="1500" b="1">
                <a:solidFill>
                  <a:schemeClr val="tx1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39181" y="2965104"/>
            <a:ext cx="2034520" cy="1326298"/>
            <a:chOff x="17122798" y="4652297"/>
            <a:chExt cx="3797770" cy="2475754"/>
          </a:xfrm>
        </p:grpSpPr>
        <p:pic>
          <p:nvPicPr>
            <p:cNvPr id="67" name="Picture 5"/>
            <p:cNvPicPr>
              <a:picLocks noChangeAspect="1"/>
            </p:cNvPicPr>
            <p:nvPr/>
          </p:nvPicPr>
          <p:blipFill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798" y="4652297"/>
              <a:ext cx="475007" cy="896112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17599320" y="5328051"/>
              <a:ext cx="3239590" cy="1800000"/>
              <a:chOff x="13242856" y="2631250"/>
              <a:chExt cx="3239590" cy="1800000"/>
            </a:xfrm>
          </p:grpSpPr>
          <p:pic>
            <p:nvPicPr>
              <p:cNvPr id="78" name="Picture 2" descr="C:\Users\Maminty\Downloads\Pic (1)\house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42856" y="2631250"/>
                <a:ext cx="2208518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1374" y="3682789"/>
                <a:ext cx="1031072" cy="432000"/>
              </a:xfrm>
              <a:prstGeom prst="rect">
                <a:avLst/>
              </a:prstGeom>
            </p:spPr>
          </p:pic>
        </p:grpSp>
        <p:sp>
          <p:nvSpPr>
            <p:cNvPr id="84" name="Rectangle 83"/>
            <p:cNvSpPr/>
            <p:nvPr/>
          </p:nvSpPr>
          <p:spPr>
            <a:xfrm>
              <a:off x="17680568" y="4776793"/>
              <a:ext cx="3240000" cy="705600"/>
            </a:xfrm>
            <a:prstGeom prst="rect">
              <a:avLst/>
            </a:prstGeom>
            <a:solidFill>
              <a:srgbClr val="F69E9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sz="2470" b="1" u="sng">
                  <a:solidFill>
                    <a:srgbClr val="FF0000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หัก</a:t>
              </a:r>
              <a:r>
                <a:rPr lang="th-TH" sz="2470" b="1">
                  <a:solidFill>
                    <a:schemeClr val="tx1"/>
                  </a:solidFill>
                  <a:latin typeface="DB Helvethaica X 65 Med" panose="02000506090000020004" pitchFamily="2" charset="-34"/>
                  <a:ea typeface="Calibri" panose="020F0502020204030204" pitchFamily="34" charset="0"/>
                  <a:cs typeface="DB Helvethaica X 65 Med" panose="02000506090000020004" pitchFamily="2" charset="-34"/>
                </a:rPr>
                <a:t> ชำระหนี้</a:t>
              </a:r>
              <a:endParaRPr lang="en-US" sz="1500" b="1">
                <a:solidFill>
                  <a:schemeClr val="tx1"/>
                </a:solidFill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23642" y="846483"/>
            <a:ext cx="1348447" cy="488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572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15,000 บาท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0867" y="3566536"/>
            <a:ext cx="2053767" cy="751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572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3,750 บาท</a:t>
            </a:r>
          </a:p>
          <a:p>
            <a:pPr algn="ctr"/>
            <a:r>
              <a:rPr lang="th-TH" sz="1714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(ออม/ลงทุน 1 ใน 4 ของรายได้)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43881" y="2314663"/>
            <a:ext cx="1923925" cy="751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572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5,000 บาท</a:t>
            </a:r>
          </a:p>
          <a:p>
            <a:pPr algn="ctr"/>
            <a:r>
              <a:rPr lang="th-TH" sz="1714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(หนี้ไม่เกิน 1 ใน 3 ของรายได้)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827436" y="613642"/>
            <a:ext cx="1786066" cy="751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572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6,250 บาท</a:t>
            </a:r>
          </a:p>
          <a:p>
            <a:pPr algn="ctr"/>
            <a:r>
              <a:rPr lang="th-TH" sz="1714">
                <a:solidFill>
                  <a:srgbClr val="00206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(เฉลี่ยใช้ได้วันละ 208 บาท)</a:t>
            </a:r>
          </a:p>
        </p:txBody>
      </p:sp>
      <p:pic>
        <p:nvPicPr>
          <p:cNvPr id="95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007" y="1681491"/>
            <a:ext cx="474313" cy="424286"/>
          </a:xfrm>
          <a:prstGeom prst="rect">
            <a:avLst/>
          </a:prstGeom>
        </p:spPr>
      </p:pic>
      <p:pic>
        <p:nvPicPr>
          <p:cNvPr id="96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687" y="1994488"/>
            <a:ext cx="474313" cy="424286"/>
          </a:xfrm>
          <a:prstGeom prst="rect">
            <a:avLst/>
          </a:prstGeom>
        </p:spPr>
      </p:pic>
      <p:pic>
        <p:nvPicPr>
          <p:cNvPr id="97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960" y="1688064"/>
            <a:ext cx="474313" cy="424286"/>
          </a:xfrm>
          <a:prstGeom prst="rect">
            <a:avLst/>
          </a:prstGeom>
        </p:spPr>
      </p:pic>
      <p:pic>
        <p:nvPicPr>
          <p:cNvPr id="98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18" y="2014454"/>
            <a:ext cx="474313" cy="4242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46</a:t>
            </a:fld>
            <a:endParaRPr lang="th-TH" sz="18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05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38 0.00278 L 0.61862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857E-6 -3.7037E-7 L 0.43424 -0.000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8" y="-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43386E-6 L 0.43536 -0.002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63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524E-6 2.38095E-6 L 0.43182 0.001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7" y="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81E-6 -4.17989E-6 L 0.43405 0.001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3402 0.368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184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286E-6 -2.1164E-6 L 0.34254 0.065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3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381E-7 1.69312E-6 L 0.53125 -0.2048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1025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0119E-6 -3.7037E-7 L 0.47917 -0.2711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13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3" grpId="0"/>
      <p:bldP spid="10" grpId="0"/>
      <p:bldP spid="10" grpId="1"/>
      <p:bldP spid="10" grpId="2"/>
      <p:bldP spid="85" grpId="0"/>
      <p:bldP spid="86" grpId="0"/>
      <p:bldP spid="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8514" y="1135666"/>
            <a:ext cx="8052853" cy="2606192"/>
            <a:chOff x="1292185" y="2382067"/>
            <a:chExt cx="15031992" cy="4864892"/>
          </a:xfrm>
        </p:grpSpPr>
        <p:sp>
          <p:nvSpPr>
            <p:cNvPr id="9" name="Rectangle 8"/>
            <p:cNvSpPr/>
            <p:nvPr/>
          </p:nvSpPr>
          <p:spPr>
            <a:xfrm>
              <a:off x="1721936" y="3524663"/>
              <a:ext cx="3168000" cy="1994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175">
                  <a:solidFill>
                    <a:srgbClr val="7030A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r>
                <a:rPr lang="th-TH" sz="2700">
                  <a:solidFill>
                    <a:srgbClr val="7030A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ใน </a:t>
              </a:r>
              <a:r>
                <a:rPr lang="th-TH" sz="11175">
                  <a:solidFill>
                    <a:srgbClr val="7030A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185" y="5567409"/>
              <a:ext cx="4027500" cy="1296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00" b="1">
                  <a:solidFill>
                    <a:srgbClr val="7030A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ของรายได้ต่อเดือน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61067" y="2382069"/>
              <a:ext cx="1289737" cy="1296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14" b="1">
                  <a:solidFill>
                    <a:srgbClr val="7030A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ออม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63614" y="3524663"/>
              <a:ext cx="3168000" cy="1994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175">
                  <a:solidFill>
                    <a:schemeClr val="accent3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r>
                <a:rPr lang="th-TH" sz="2700">
                  <a:solidFill>
                    <a:schemeClr val="accent3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ใน </a:t>
              </a:r>
              <a:r>
                <a:rPr lang="th-TH" sz="11175">
                  <a:solidFill>
                    <a:schemeClr val="accent3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09111" y="2382067"/>
              <a:ext cx="4681566" cy="129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14" b="1">
                  <a:solidFill>
                    <a:schemeClr val="accent3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ภาระหนี้ไม่ควรเกิน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38607" y="5567409"/>
              <a:ext cx="4218014" cy="1296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00" b="1">
                  <a:solidFill>
                    <a:schemeClr val="accent3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ของรายได้ต่อเดือน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05292" y="3524662"/>
              <a:ext cx="3168000" cy="199400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322">
                  <a:solidFill>
                    <a:schemeClr val="accent6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3-6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093286" y="2444414"/>
              <a:ext cx="5230891" cy="129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14" b="1">
                  <a:solidFill>
                    <a:schemeClr val="accent6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มีเงินออมเผื่อฉุกเฉิน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227362" y="5950860"/>
              <a:ext cx="4714696" cy="1296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00" b="1">
                  <a:solidFill>
                    <a:schemeClr val="accent6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เท่าของรายจ่ายจำเป็น</a:t>
              </a:r>
            </a:p>
            <a:p>
              <a:pPr algn="ctr"/>
              <a:r>
                <a:rPr lang="th-TH" sz="2700" b="1">
                  <a:solidFill>
                    <a:schemeClr val="accent6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และภาระผ่อนหนี้ต่อเดือน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lang="th-TH" sz="2000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F1642-36F5-4944-A90B-128936D0950B}" type="slidenum">
              <a:rPr lang="en-US" sz="1400" smtClean="0"/>
              <a:pPr/>
              <a:t>47</a:t>
            </a:fld>
            <a:endParaRPr lang="th-TH" b="1"/>
          </a:p>
        </p:txBody>
      </p:sp>
      <p:sp>
        <p:nvSpPr>
          <p:cNvPr id="20" name="Rectangle 19"/>
          <p:cNvSpPr/>
          <p:nvPr/>
        </p:nvSpPr>
        <p:spPr>
          <a:xfrm>
            <a:off x="2818871" y="328503"/>
            <a:ext cx="2507983" cy="50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857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เลขดี เลขเด็ด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5B2287-D3E2-4F1D-88BF-2C209AB6E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6323" y="3832773"/>
            <a:ext cx="881632" cy="12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35696" y="318780"/>
            <a:ext cx="5616624" cy="50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6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แหล่งข้อมูลความรู้ทางการเงิน ศคง. </a:t>
            </a:r>
            <a:r>
              <a:rPr lang="en-US" sz="3600" b="1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1213</a:t>
            </a:r>
            <a:endParaRPr lang="th-TH" sz="3600" b="1">
              <a:solidFill>
                <a:schemeClr val="tx1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48</a:t>
            </a:fld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7798" y="1104900"/>
            <a:ext cx="7248405" cy="3469264"/>
            <a:chOff x="2171861" y="1435100"/>
            <a:chExt cx="9664540" cy="46256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7" t="7929" r="8038" b="7273"/>
            <a:stretch/>
          </p:blipFill>
          <p:spPr>
            <a:xfrm>
              <a:off x="2213480" y="4260786"/>
              <a:ext cx="1813953" cy="180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51" y="4260786"/>
              <a:ext cx="1800000" cy="1800000"/>
            </a:xfrm>
            <a:prstGeom prst="rect">
              <a:avLst/>
            </a:prstGeom>
          </p:spPr>
        </p:pic>
        <p:sp>
          <p:nvSpPr>
            <p:cNvPr id="34" name="Rounded Rectangle 33"/>
            <p:cNvSpPr/>
            <p:nvPr/>
          </p:nvSpPr>
          <p:spPr>
            <a:xfrm>
              <a:off x="2171861" y="3274543"/>
              <a:ext cx="1897191" cy="78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2B7043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www.1213.or.th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53501" y="3274543"/>
              <a:ext cx="2882900" cy="78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2B7043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https://www.facebook.com/hotline1213</a:t>
              </a:r>
              <a:endParaRPr lang="th-TH" sz="1800" b="1">
                <a:solidFill>
                  <a:srgbClr val="2B7043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177779" y="3274543"/>
              <a:ext cx="3370043" cy="7842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2B7043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https://www.youtube.com/user/Hotline1213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016" y="4260786"/>
              <a:ext cx="1829569" cy="180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5623" r="65624" b="67295"/>
            <a:stretch/>
          </p:blipFill>
          <p:spPr>
            <a:xfrm>
              <a:off x="9556751" y="1435100"/>
              <a:ext cx="1676400" cy="1651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" t="37187" r="65417" b="35938"/>
            <a:stretch/>
          </p:blipFill>
          <p:spPr>
            <a:xfrm>
              <a:off x="6011840" y="1435100"/>
              <a:ext cx="1701921" cy="1638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9" t="3746" r="19455" b="6164"/>
            <a:stretch/>
          </p:blipFill>
          <p:spPr>
            <a:xfrm>
              <a:off x="2288606" y="1435100"/>
              <a:ext cx="1663700" cy="163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103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7487" y="793795"/>
            <a:ext cx="6876893" cy="4239751"/>
            <a:chOff x="-60687" y="603040"/>
            <a:chExt cx="9169191" cy="5653001"/>
          </a:xfrm>
        </p:grpSpPr>
        <p:grpSp>
          <p:nvGrpSpPr>
            <p:cNvPr id="41" name="Group 40"/>
            <p:cNvGrpSpPr/>
            <p:nvPr/>
          </p:nvGrpSpPr>
          <p:grpSpPr>
            <a:xfrm>
              <a:off x="-60687" y="603040"/>
              <a:ext cx="9169191" cy="5653001"/>
              <a:chOff x="-1070" y="1026556"/>
              <a:chExt cx="9169191" cy="5653001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-1069" y="1628800"/>
                <a:ext cx="6301261" cy="0"/>
              </a:xfrm>
              <a:prstGeom prst="line">
                <a:avLst/>
              </a:prstGeom>
              <a:ln w="762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-1070" y="5085184"/>
                <a:ext cx="6301261" cy="0"/>
              </a:xfrm>
              <a:prstGeom prst="line">
                <a:avLst/>
              </a:prstGeom>
              <a:ln w="762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5471704" y="1026557"/>
                <a:ext cx="3655100" cy="537057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7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05934" y="1184119"/>
                <a:ext cx="345638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3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กด</a:t>
                </a:r>
                <a:r>
                  <a:rPr lang="en-US" sz="33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 </a:t>
                </a:r>
                <a:endParaRPr lang="th-TH" sz="33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  <a:p>
                <a:pPr algn="ctr"/>
                <a:r>
                  <a:rPr lang="th-TH" sz="3600" b="1">
                    <a:solidFill>
                      <a:srgbClr val="E5E7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“เห็นโพสต์ก่อน”</a:t>
                </a:r>
              </a:p>
              <a:p>
                <a:pPr algn="ctr"/>
                <a:r>
                  <a:rPr lang="th-TH" sz="2400">
                    <a:solidFill>
                      <a:srgbClr val="E5E750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(</a:t>
                </a:r>
                <a:r>
                  <a:rPr lang="en-US" sz="2400">
                    <a:solidFill>
                      <a:srgbClr val="E5E750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See First)</a:t>
                </a:r>
              </a:p>
              <a:p>
                <a:pPr algn="ctr"/>
                <a:r>
                  <a:rPr lang="th-TH" sz="27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เพื่อติดตามข่าวสาร </a:t>
                </a:r>
                <a:r>
                  <a:rPr lang="en-US" sz="247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Facebook</a:t>
                </a:r>
                <a:r>
                  <a:rPr lang="th-TH" sz="27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 ศคง. </a:t>
                </a:r>
                <a:endParaRPr lang="th-TH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100" b="28094"/>
              <a:stretch/>
            </p:blipFill>
            <p:spPr>
              <a:xfrm>
                <a:off x="386555" y="1026556"/>
                <a:ext cx="4795271" cy="168845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650" r="39763"/>
              <a:stretch/>
            </p:blipFill>
            <p:spPr>
              <a:xfrm>
                <a:off x="568336" y="2715007"/>
                <a:ext cx="4431707" cy="309025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5790" y="4182110"/>
                <a:ext cx="2055202" cy="2055202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 flipV="1">
                <a:off x="134544" y="1026556"/>
                <a:ext cx="9033577" cy="1019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050" b="17450"/>
              <a:stretch/>
            </p:blipFill>
            <p:spPr>
              <a:xfrm>
                <a:off x="551530" y="2719799"/>
                <a:ext cx="4448513" cy="755029"/>
              </a:xfrm>
              <a:prstGeom prst="rect">
                <a:avLst/>
              </a:prstGeom>
            </p:spPr>
          </p:pic>
          <p:sp>
            <p:nvSpPr>
              <p:cNvPr id="21" name="Right Arrow 20"/>
              <p:cNvSpPr/>
              <p:nvPr/>
            </p:nvSpPr>
            <p:spPr>
              <a:xfrm rot="16200000">
                <a:off x="815399" y="3396326"/>
                <a:ext cx="784096" cy="60555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7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55249" y="3478659"/>
                <a:ext cx="410797" cy="629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70" b="1">
                    <a:solidFill>
                      <a:schemeClr val="bg1"/>
                    </a:solidFill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1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00" b="26900"/>
              <a:stretch/>
            </p:blipFill>
            <p:spPr>
              <a:xfrm>
                <a:off x="755576" y="5450964"/>
                <a:ext cx="4104456" cy="647077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315738" y="3579103"/>
                <a:ext cx="1656184" cy="24880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7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27985" y="4077072"/>
                <a:ext cx="1296144" cy="1014197"/>
                <a:chOff x="4427985" y="4077072"/>
                <a:chExt cx="1296144" cy="1014197"/>
              </a:xfrm>
              <a:solidFill>
                <a:srgbClr val="FF0000"/>
              </a:solidFill>
            </p:grpSpPr>
            <p:sp>
              <p:nvSpPr>
                <p:cNvPr id="15" name="Right Arrow 14"/>
                <p:cNvSpPr/>
                <p:nvPr/>
              </p:nvSpPr>
              <p:spPr>
                <a:xfrm rot="10800000">
                  <a:off x="4427985" y="4077072"/>
                  <a:ext cx="1296144" cy="1014197"/>
                </a:xfrm>
                <a:prstGeom prst="rightArrow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70"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001730" y="4401034"/>
                  <a:ext cx="360188" cy="3601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470" b="1">
                      <a:solidFill>
                        <a:srgbClr val="FF0000"/>
                      </a:solidFill>
                      <a:latin typeface="DB Helvethaica X 65 Med" panose="02000506090000020004" pitchFamily="2" charset="-34"/>
                      <a:cs typeface="DB Helvethaica X 65 Med" panose="02000506090000020004" pitchFamily="2" charset="-34"/>
                    </a:rPr>
                    <a:t>3</a:t>
                  </a: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134544" y="6669360"/>
                <a:ext cx="8998135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34544" y="1036753"/>
                <a:ext cx="9360" cy="564280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/>
              <p:nvPr/>
            </p:nvCxnSpPr>
            <p:spPr>
              <a:xfrm>
                <a:off x="2311216" y="3960400"/>
                <a:ext cx="997492" cy="792088"/>
              </a:xfrm>
              <a:prstGeom prst="bentConnector3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flipH="1">
              <a:off x="9070069" y="603040"/>
              <a:ext cx="9360" cy="564280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3" descr="C:\Documents and Settings\niratchp\Desktop\FCC\Cartoon FL\gartoon_FCC\New Folder\group_c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8556" y="3701830"/>
            <a:ext cx="1274493" cy="11535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Right Arrow 28"/>
          <p:cNvSpPr/>
          <p:nvPr/>
        </p:nvSpPr>
        <p:spPr>
          <a:xfrm rot="16200000">
            <a:off x="2475798" y="2596583"/>
            <a:ext cx="588072" cy="4541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7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4165" y="2662413"/>
            <a:ext cx="308098" cy="47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70" b="1">
                <a:solidFill>
                  <a:schemeClr val="bg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6039" y="156942"/>
            <a:ext cx="49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4065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www.facebook.com/hotline1213</a:t>
            </a:r>
            <a:endParaRPr lang="th-TH" sz="3600">
              <a:solidFill>
                <a:srgbClr val="004065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49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3593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6313966" y="3830894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67155" y="3830062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6278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53087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9989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4670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3512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06278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5308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99895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46699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33935" y="283132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06278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53087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9989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4670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93512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06278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53087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9989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4670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40321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06278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53087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9896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146704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3512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22034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67155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1396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33936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0321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27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053087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9896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4670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93512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034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67155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1396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40321" y="3841713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24032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693510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693510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33935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40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78712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78712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787129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104" name="7-Point Star 103"/>
          <p:cNvSpPr/>
          <p:nvPr/>
        </p:nvSpPr>
        <p:spPr>
          <a:xfrm>
            <a:off x="7165797" y="4429776"/>
            <a:ext cx="546808" cy="419470"/>
          </a:xfrm>
          <a:prstGeom prst="star7">
            <a:avLst/>
          </a:prstGeom>
          <a:noFill/>
          <a:ln w="38100">
            <a:solidFill>
              <a:srgbClr val="00A69C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5</a:t>
            </a:fld>
            <a:endParaRPr lang="th-TH" sz="1400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848980" y="410067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89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56 -0.11574 L -0.12656 -0.11551 C -0.1345 -0.11481 -0.14075 -0.11435 -0.14818 -0.11319 C -0.19127 -0.10602 -0.15195 -0.10972 -0.18515 -0.1074 L -0.49674 -0.10856 C -0.4987 -0.10856 -0.50065 -0.10972 -0.50247 -0.10972 C -0.50482 -0.11018 -0.50755 -0.11088 -0.50989 -0.11088 C -0.51523 -0.11134 -0.52018 -0.11157 -0.52526 -0.11203 C -0.53008 -0.11551 -0.52747 -0.11389 -0.53281 -0.11574 C -0.53307 -0.11597 -0.53359 -0.11689 -0.53398 -0.11782 C -0.53463 -0.12014 -0.53568 -0.12245 -0.53607 -0.12477 C -0.53646 -0.12847 -0.53685 -0.13171 -0.53724 -0.13541 C -0.53724 -0.13657 -0.5375 -0.13773 -0.53776 -0.13865 C -0.53789 -0.14143 -0.53828 -0.14328 -0.53841 -0.14606 C -0.53867 -0.14791 -0.53893 -0.14953 -0.53893 -0.15185 C -0.53867 -0.2 -0.53776 -0.24814 -0.53724 -0.29699 C -0.53724 -0.29722 -0.53607 -0.32477 -0.53607 -0.32708 C -0.53568 -0.33148 -0.53463 -0.33541 -0.53398 -0.33981 C -0.53359 -0.35023 -0.53255 -0.3743 -0.53216 -0.38194 C -0.53164 -0.38958 -0.53099 -0.39676 -0.53008 -0.40416 C -0.53008 -0.48379 -0.53008 -0.56319 -0.52969 -0.64259 C -0.52969 -0.64467 -0.52916 -0.65717 -0.52838 -0.66134 C -0.52799 -0.66296 -0.52734 -0.66458 -0.52708 -0.66597 C -0.52656 -0.66805 -0.52604 -0.67037 -0.52526 -0.67176 C -0.52422 -0.67338 -0.52305 -0.67453 -0.522 -0.67523 C -0.50091 -0.6949 -0.52122 -0.67592 -0.50755 -0.68703 C -0.50573 -0.68842 -0.50416 -0.69004 -0.50247 -0.69166 C -0.5013 -0.69259 -0.50039 -0.69444 -0.49922 -0.69537 C -0.49739 -0.69676 -0.49557 -0.69791 -0.49362 -0.69884 C -0.49193 -0.6993 -0.49023 -0.69953 -0.48867 -0.7 C -0.47422 -0.70301 -0.48945 -0.6993 -0.47734 -0.70231 C -0.46992 -0.70602 -0.47187 -0.70578 -0.46081 -0.70578 L -0.36875 -0.70463 L -0.3556 -0.70115 C -0.34883 -0.6993 -0.34166 -0.69838 -0.33489 -0.69652 C -0.32682 -0.69421 -0.31875 -0.69051 -0.31081 -0.68819 C -0.28854 -0.68125 -0.2888 -0.68217 -0.27031 -0.67916 C -0.26549 -0.67662 -0.26081 -0.67338 -0.25586 -0.67176 C -0.24922 -0.67014 -0.23515 -0.66967 -0.23515 -0.66921 C -0.23112 -0.66805 -0.2276 -0.66597 -0.2237 -0.66504 C -0.2207 -0.66412 -0.21784 -0.66435 -0.21484 -0.66365 C -0.21094 -0.66296 -0.20729 -0.66227 -0.20351 -0.66134 C -0.20247 -0.66064 -0.20143 -0.65949 -0.20026 -0.65902 C -0.19922 -0.6581 -0.197 -0.65787 -0.19531 -0.65764 C -0.18984 -0.65694 -0.18437 -0.65648 -0.17877 -0.65555 C -0.17734 -0.65439 -0.17604 -0.65277 -0.17435 -0.65208 C -0.1737 -0.65162 -0.15976 -0.64977 -0.15937 -0.64977 C -0.15651 -0.64814 -0.15338 -0.64583 -0.15052 -0.64514 C -0.14961 -0.64444 -0.1319 -0.64282 -0.13164 -0.64259 C -0.12864 -0.64097 -0.12539 -0.63912 -0.12213 -0.63796 C -0.11992 -0.63703 -0.11758 -0.6375 -0.11523 -0.63657 C -0.1138 -0.63657 -0.11224 -0.63588 -0.11068 -0.63541 C -0.10872 -0.63518 -0.10651 -0.63495 -0.10443 -0.63449 C -0.09674 -0.6287 -0.10651 -0.63588 -0.09739 -0.62986 C -0.09648 -0.62893 -0.09544 -0.62801 -0.0944 -0.62754 C -0.09349 -0.62685 -0.09232 -0.62662 -0.09114 -0.62615 C -0.09062 -0.62615 -0.08997 -0.62546 -0.08932 -0.625 C -0.0875 -0.62152 -0.08568 -0.61875 -0.08424 -0.61458 C -0.08229 -0.60856 -0.08255 -0.60648 -0.08125 -0.59953 C -0.08047 -0.59606 -0.07995 -0.59328 -0.07916 -0.59027 C -0.07903 -0.58773 -0.07838 -0.58518 -0.07812 -0.58287 L -0.07617 -0.5618 C -0.07578 -0.55949 -0.07578 -0.55717 -0.07539 -0.55509 C -0.075 -0.55162 -0.07409 -0.54861 -0.07357 -0.5456 C -0.07213 -0.53727 -0.07396 -0.54421 -0.07213 -0.53495 C -0.07187 -0.53287 -0.07148 -0.53125 -0.07109 -0.52916 C -0.0707 -0.52384 -0.07005 -0.51828 -0.06992 -0.51319 C -0.06953 -0.50902 -0.06953 -0.50509 -0.06914 -0.50162 C -0.06666 -0.46921 -0.06888 -0.50625 -0.06706 -0.47662 C -0.06862 -0.41458 -0.06914 -0.35277 -0.07109 -0.29097 C -0.07135 -0.27754 -0.07278 -0.27916 -0.075 -0.26967 C -0.07513 -0.26805 -0.07513 -0.26666 -0.07539 -0.26527 C -0.07838 -0.25463 -0.08047 -0.24652 -0.08424 -0.23842 C -0.08528 -0.23611 -0.0862 -0.2331 -0.08737 -0.23217 C -0.08932 -0.23125 -0.09114 -0.23009 -0.0931 -0.22893 C -0.09531 -0.22777 -0.09687 -0.22777 -0.09896 -0.22662 C -0.10091 -0.22546 -0.10286 -0.22384 -0.10521 -0.22268 C -0.10755 -0.22222 -0.11015 -0.22222 -0.11276 -0.22222 C -0.12213 -0.22037 -0.12265 -0.22037 -0.13281 -0.21921 L -0.43112 -0.22083 C -0.43203 -0.22083 -0.43281 -0.22199 -0.43385 -0.22222 C -0.43607 -0.22245 -0.43828 -0.22245 -0.44062 -0.22268 C -0.44271 -0.22384 -0.44479 -0.2243 -0.447 -0.22546 C -0.44831 -0.22615 -0.44948 -0.22777 -0.45078 -0.22893 C -0.45351 -0.23125 -0.45612 -0.2331 -0.45885 -0.23449 C -0.46146 -0.23564 -0.46393 -0.23564 -0.46653 -0.2368 C -0.46914 -0.23842 -0.47187 -0.24004 -0.47461 -0.24166 C -0.47682 -0.24282 -0.4789 -0.24328 -0.48099 -0.24398 C -0.4832 -0.24676 -0.48398 -0.24676 -0.48398 -0.25231 C -0.48398 -0.29282 -0.48359 -0.33333 -0.48294 -0.37384 C -0.48242 -0.40532 -0.48151 -0.4368 -0.48099 -0.46875 C -0.48073 -0.48148 -0.48073 -0.4949 -0.48034 -0.5081 C -0.48008 -0.52731 -0.47969 -0.54629 -0.4793 -0.56527 C -0.47903 -0.56828 -0.47838 -0.57893 -0.47656 -0.58287 C -0.47604 -0.58402 -0.47552 -0.58472 -0.47461 -0.58518 C -0.4737 -0.58634 -0.47278 -0.58842 -0.47148 -0.58889 C -0.46914 -0.58981 -0.46653 -0.58981 -0.46393 -0.59027 C -0.41419 -0.62453 -0.45599 -0.59699 -0.3151 -0.59236 C -0.30247 -0.59189 -0.28997 -0.58935 -0.27721 -0.5875 L -0.26081 -0.58518 C -0.25703 -0.58472 -0.25299 -0.58356 -0.24896 -0.58287 C -0.24049 -0.58171 -0.23203 -0.58171 -0.2237 -0.58078 C -0.21745 -0.58009 -0.20534 -0.57847 -0.20534 -0.57824 C -0.20508 -0.57801 -0.20377 -0.57754 -0.20286 -0.57731 C -0.19596 -0.57291 -0.20325 -0.57662 -0.19726 -0.57361 C -0.197 -0.48773 -0.19726 -0.40139 -0.19674 -0.31527 C -0.19635 -0.28449 -0.19323 -0.32338 -0.19596 -0.28472 C -0.19609 -0.28264 -0.19674 -0.28009 -0.19726 -0.27801 C -0.19857 -0.27222 -0.20026 -0.26643 -0.20169 -0.26018 C -0.20573 -0.24282 -0.20117 -0.25625 -0.20612 -0.23333 C -0.20677 -0.23009 -0.20807 -0.22662 -0.20937 -0.22268 C -0.20976 -0.22152 -0.20989 -0.21967 -0.21041 -0.21805 L -0.2595 -0.21921 C -0.2612 -0.21967 -0.26745 -0.22152 -0.26914 -0.22222 C -0.27135 -0.22245 -0.27383 -0.22245 -0.27604 -0.22268 C -0.2776 -0.22384 -0.27916 -0.225 -0.28073 -0.22546 C -0.28281 -0.22615 -0.28528 -0.22615 -0.28737 -0.22662 C -0.28919 -0.22685 -0.29062 -0.22708 -0.29232 -0.22777 C -0.29414 -0.22777 -0.29466 -0.22893 -0.29505 -0.22893 L -0.30091 -0.23125 C -0.30247 -0.23194 -0.3039 -0.2331 -0.30573 -0.23333 C -0.30755 -0.23426 -0.3095 -0.23426 -0.31133 -0.23449 C -0.31523 -0.23564 -0.31927 -0.23727 -0.32344 -0.23842 C -0.32682 -0.23912 -0.33008 -0.23912 -0.33333 -0.24051 C -0.33515 -0.2412 -0.33685 -0.24236 -0.33841 -0.24282 C -0.34023 -0.24352 -0.34232 -0.24352 -0.34414 -0.24398 C -0.34583 -0.24467 -0.34739 -0.24467 -0.34922 -0.24537 C -0.35 -0.24537 -0.35078 -0.24606 -0.35182 -0.24652 C -0.3526 -0.24699 -0.35325 -0.24791 -0.3543 -0.24861 C -0.35482 -0.24907 -0.35599 -0.24861 -0.35625 -0.25 C -0.35651 -0.25347 -0.35599 -0.25694 -0.3556 -0.26018 C -0.3556 -0.26041 -0.35312 -0.27453 -0.35234 -0.27685 C -0.35 -0.28426 -0.35 -0.28125 -0.34739 -0.28727 C -0.34245 -0.29861 -0.34336 -0.29791 -0.33971 -0.30717 C -0.33932 -0.30833 -0.33698 -0.31342 -0.33659 -0.31527 C -0.33659 -0.31551 -0.33659 -0.3162 -0.33659 -0.31666 L -0.33659 -0.3162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102" dur="2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-2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515CE-6FEC-16D7-404F-D35AFEE1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pPr/>
              <a:t>50</a:t>
            </a:fld>
            <a:endParaRPr lang="th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63DCF-B926-5D3A-77F6-C56D83A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79662"/>
            <a:ext cx="4423490" cy="11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78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8931EF-94F1-430E-9D71-D8A2FD030FF4}"/>
              </a:ext>
            </a:extLst>
          </p:cNvPr>
          <p:cNvSpPr txBox="1">
            <a:spLocks/>
          </p:cNvSpPr>
          <p:nvPr/>
        </p:nvSpPr>
        <p:spPr>
          <a:xfrm>
            <a:off x="1219910" y="731185"/>
            <a:ext cx="6704181" cy="3869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เนื้อหา ข้อมูล และสื่อความรู้ทางการเงินที่จัดทำขึ้นนี้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เป็นลิขสิทธิ์ของธนาคารแห่งประเทศไทย (ธปท.)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โดยมีวัตถุประสงค์เพื่อส่งเสริมความรู้ทางการเงินไปยังวงกว้าง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การนำเนื้อหาหรือสื่อต่าง ๆ ไปใช้งาน โปรดอ้างอิงแหล่งที่มาให้ชัดเจน</a:t>
            </a:r>
          </a:p>
          <a:p>
            <a:endParaRPr lang="th-TH" sz="240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ทั้งนี้ ธปท. ไม่อนุญาตให้นำไปจำหน่ายหรือใช้เพื่อการแสวงหาประโยชน์ทางการค้า</a:t>
            </a:r>
          </a:p>
          <a:p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กรณีนำเนื้อหาบางส่วนหรือทั้งหมดไปใช้งานเพื่อวัตถุประสงค์อื่น</a:t>
            </a:r>
          </a:p>
          <a:p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ต้องได้รับอนุญาตเป็นลายลักษณ์อักษรจาก ธปท.</a:t>
            </a: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หากมีข้อสงสัยหรือประเด็นสอบถามเพิ่มเติมสามารถติดต่อได้ที่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อีเมล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FL@bot.or.th</a:t>
            </a:r>
            <a:endParaRPr lang="th-TH" sz="210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8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040821" y="2071687"/>
            <a:ext cx="385503" cy="2366821"/>
            <a:chOff x="910772" y="2264541"/>
            <a:chExt cx="1398459" cy="3246417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910772" y="2264541"/>
              <a:ext cx="1398459" cy="0"/>
            </a:xfrm>
            <a:prstGeom prst="line">
              <a:avLst/>
            </a:prstGeom>
            <a:ln w="38100">
              <a:solidFill>
                <a:srgbClr val="00A69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941231" y="5510958"/>
              <a:ext cx="1368000" cy="0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910772" y="2264541"/>
              <a:ext cx="0" cy="3240000"/>
            </a:xfrm>
            <a:prstGeom prst="line">
              <a:avLst/>
            </a:prstGeom>
            <a:ln w="38100">
              <a:solidFill>
                <a:srgbClr val="00A69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ounded Rectangle 76"/>
          <p:cNvSpPr/>
          <p:nvPr/>
        </p:nvSpPr>
        <p:spPr>
          <a:xfrm>
            <a:off x="886514" y="577163"/>
            <a:ext cx="444439" cy="414476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9" b="1">
                <a:solidFill>
                  <a:srgbClr val="FFFF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28</a:t>
            </a:r>
            <a:endParaRPr lang="th-TH" sz="1929" b="1">
              <a:solidFill>
                <a:srgbClr val="FFFF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426325" y="577163"/>
            <a:ext cx="4320002" cy="2430000"/>
            <a:chOff x="510138" y="856648"/>
            <a:chExt cx="3240868" cy="1992069"/>
          </a:xfrm>
        </p:grpSpPr>
        <p:sp>
          <p:nvSpPr>
            <p:cNvPr id="114" name="Rounded Rectangle 113"/>
            <p:cNvSpPr/>
            <p:nvPr/>
          </p:nvSpPr>
          <p:spPr>
            <a:xfrm>
              <a:off x="510138" y="856648"/>
              <a:ext cx="3240867" cy="1992069"/>
            </a:xfrm>
            <a:prstGeom prst="roundRect">
              <a:avLst/>
            </a:prstGeom>
            <a:solidFill>
              <a:srgbClr val="00A6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0139" y="1348628"/>
              <a:ext cx="3240867" cy="110670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93" b="1">
                  <a:solidFill>
                    <a:srgbClr val="795127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วันนี้เงินเดือนออก </a:t>
              </a:r>
            </a:p>
            <a:p>
              <a:pPr algn="ctr"/>
              <a:r>
                <a:rPr lang="th-TH" sz="2893" b="1">
                  <a:solidFill>
                    <a:srgbClr val="795127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ได้รับเงิน 15,000 บาท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6</a:t>
            </a:fld>
            <a:endParaRPr lang="th-TH" sz="14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4792" y="3186979"/>
            <a:ext cx="291441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บันทึกรายรับ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43509"/>
              </p:ext>
            </p:extLst>
          </p:nvPr>
        </p:nvGraphicFramePr>
        <p:xfrm>
          <a:off x="2426327" y="3718710"/>
          <a:ext cx="408989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81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</a:tblGrid>
              <a:tr h="636814"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รายการรายรับ</a:t>
                      </a:r>
                    </a:p>
                    <a:p>
                      <a:pPr algn="ctr"/>
                      <a:endParaRPr lang="th-TH" sz="1900">
                        <a:solidFill>
                          <a:schemeClr val="tx1"/>
                        </a:solidFill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จำนวนเงิน</a:t>
                      </a:r>
                      <a:b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</a:br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(บาท)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เงินเดือน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     </a:t>
                      </a:r>
                      <a:r>
                        <a:rPr lang="en-US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15,000</a:t>
                      </a:r>
                      <a:endParaRPr lang="th-TH" sz="18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842890" y="562655"/>
            <a:ext cx="5288939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4286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4286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4286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4286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4286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16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6313966" y="3830894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67155" y="3830062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6278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53087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9989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4670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3512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06278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5308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99895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46699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33935" y="283132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06278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53087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9989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4670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93512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06278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41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53087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42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9989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43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46704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44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40321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22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06278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53087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9896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146704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3512" y="2310315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220346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67155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7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13964" y="1289938"/>
            <a:ext cx="444439" cy="414476"/>
          </a:xfrm>
          <a:prstGeom prst="roundRect">
            <a:avLst/>
          </a:prstGeom>
          <a:solidFill>
            <a:srgbClr val="53A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8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333936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0321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27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053087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9896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4670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28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93512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0346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14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767155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15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13964" y="1800126"/>
            <a:ext cx="444439" cy="414476"/>
          </a:xfrm>
          <a:prstGeom prst="roundRect">
            <a:avLst/>
          </a:prstGeom>
          <a:solidFill>
            <a:srgbClr val="ACD1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16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40321" y="3841713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46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240321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693510" y="3840881"/>
            <a:ext cx="444439" cy="414476"/>
          </a:xfrm>
          <a:prstGeom prst="roundRect">
            <a:avLst/>
          </a:prstGeom>
          <a:solidFill>
            <a:srgbClr val="C38F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chemeClr val="bg1"/>
                </a:solidFill>
                <a:latin typeface="Kristen ITC" panose="03050502040202030202" pitchFamily="66" charset="0"/>
              </a:rPr>
              <a:t>45</a:t>
            </a:r>
            <a:endParaRPr lang="th-TH" sz="1575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693510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37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33935" y="3341511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40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787127" y="3330693"/>
            <a:ext cx="444439" cy="414476"/>
          </a:xfrm>
          <a:prstGeom prst="roundRect">
            <a:avLst/>
          </a:prstGeom>
          <a:solidFill>
            <a:srgbClr val="F49C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39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787128" y="2820503"/>
            <a:ext cx="444439" cy="414476"/>
          </a:xfrm>
          <a:prstGeom prst="roundRect">
            <a:avLst/>
          </a:prstGeom>
          <a:solidFill>
            <a:srgbClr val="F7B6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31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787129" y="2321134"/>
            <a:ext cx="444439" cy="414476"/>
          </a:xfrm>
          <a:prstGeom prst="roundRect">
            <a:avLst/>
          </a:prstGeom>
          <a:solidFill>
            <a:srgbClr val="E5E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>
                <a:solidFill>
                  <a:srgbClr val="795127"/>
                </a:solidFill>
                <a:latin typeface="Kristen ITC" panose="03050502040202030202" pitchFamily="66" charset="0"/>
              </a:rPr>
              <a:t>23</a:t>
            </a:r>
            <a:endParaRPr lang="th-TH" sz="1575">
              <a:solidFill>
                <a:srgbClr val="795127"/>
              </a:solidFill>
              <a:latin typeface="Kristen ITC" panose="03050502040202030202" pitchFamily="66" charset="0"/>
            </a:endParaRPr>
          </a:p>
        </p:txBody>
      </p:sp>
      <p:sp>
        <p:nvSpPr>
          <p:cNvPr id="104" name="7-Point Star 103"/>
          <p:cNvSpPr/>
          <p:nvPr/>
        </p:nvSpPr>
        <p:spPr>
          <a:xfrm>
            <a:off x="7165797" y="4429776"/>
            <a:ext cx="546808" cy="419470"/>
          </a:xfrm>
          <a:prstGeom prst="star7">
            <a:avLst/>
          </a:prstGeom>
          <a:noFill/>
          <a:ln w="38100">
            <a:solidFill>
              <a:srgbClr val="00A69C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7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7</a:t>
            </a:fld>
            <a:endParaRPr lang="th-TH" sz="1400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778860" y="394182"/>
            <a:ext cx="5829300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6000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6000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6000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6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6000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6000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63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1206 L 0.00664 -0.12037 C -0.0056 -0.1206 -0.01471 -0.1206 -0.02565 -0.11805 C -0.08711 -0.11157 -0.03151 -0.1162 -0.07877 -0.11157 C -0.22982 -0.11273 -0.13138 -0.1162 -0.28203 -0.1162 L -0.4431 -0.1162 L -0.54713 -0.1162 C -0.57005 -0.11713 -0.57357 -0.1162 -0.58034 -0.1206 C -0.58685 -0.15208 -0.58724 -0.25439 -0.58659 -0.30115 C -0.5845 -0.34375 -0.58255 -0.34583 -0.5763 -0.40833 C -0.57161 -0.4574 -0.61172 -0.63379 -0.54961 -0.67824 C -0.49818 -0.67986 -0.49661 -0.67824 -0.45911 -0.68264 L -0.3444 -0.68032 L -0.2582 -0.67824 C -0.1845 -0.66504 -0.11263 -0.66944 -0.04258 -0.65625 C 0.01276 -0.64375 0.03893 -0.66064 0.06237 -0.63009 C 0.07422 -0.60347 0.08919 -0.53703 0.09597 -0.48217 C 0.09388 -0.41967 0.09141 -0.35717 0.08919 -0.29583 C 0.08516 -0.25625 0.08516 -0.25532 0.07005 -0.2456 C 0.0556 -0.23657 0.0832 -0.22777 -0.00247 -0.22407 L -0.43411 -0.22777 C -0.51849 -0.23217 -0.49765 -0.2324 -0.51002 -0.25902 C -0.50976 -0.29907 -0.5095 -0.33935 -0.50872 -0.37939 C -0.50755 -0.41064 -0.50638 -0.44189 -0.5056 -0.47361 C -0.50716 -0.50972 -0.55794 -0.57592 -0.5181 -0.59514 C -0.47838 -0.6162 -0.33724 -0.60254 -0.26706 -0.59814 C -0.19661 -0.5956 -0.12383 -0.62639 -0.09544 -0.58032 C -0.09505 -0.4956 0.0138 -0.42199 0.01419 -0.3368 C 0.01341 -0.28426 0.02292 -0.21296 0.02005 -0.19606 C 0.0082 -0.18773 -0.16211 -0.01574 -0.19492 -0.01227 C -0.22643 -0.01666 -0.27799 -0.2412 -0.30078 -0.24768 C -0.30325 -0.25 -0.32005 -0.27685 -0.32252 -0.27685 C -0.32526 -0.27824 -0.28008 -0.32222 -0.28268 -0.32592 C -0.28372 -0.32592 -0.20976 -0.34814 -0.2112 -0.34814 C -0.21237 -0.34861 -0.12721 -0.40694 -0.1289 -0.40787 C -0.12943 -0.40833 -0.22083 -0.4162 -0.22083 -0.41967 C -0.22109 -0.4206 -0.29896 -0.41574 -0.29805 -0.41967 C -0.29805 -0.41944 -0.3819 -0.40185 -0.3806 -0.40324 C -0.37747 -0.41064 -0.46276 -0.30972 -0.45872 -0.31689 C -0.45169 -0.32777 -0.46992 -0.42615 -0.46471 -0.4375 C -0.46432 -0.4375 -0.36523 -0.50532 -0.36445 -0.50902 C -0.36328 -0.53703 -0.43763 -0.59375 -0.4569 -0.61597 " pathEditMode="relative" rAng="0" ptsTypes="AAAAAAAAAAAAAAAAAAAAAAAAAAAAAAAAAAAAAAAAAA">
                                      <p:cBhvr>
                                        <p:cTn id="102" dur="2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66981" y="1970590"/>
            <a:ext cx="573447" cy="2410538"/>
            <a:chOff x="3333286" y="2715341"/>
            <a:chExt cx="1298196" cy="5667109"/>
          </a:xfrm>
        </p:grpSpPr>
        <p:grpSp>
          <p:nvGrpSpPr>
            <p:cNvPr id="9" name="Group 8"/>
            <p:cNvGrpSpPr/>
            <p:nvPr/>
          </p:nvGrpSpPr>
          <p:grpSpPr>
            <a:xfrm>
              <a:off x="3333286" y="2715341"/>
              <a:ext cx="1298196" cy="5667109"/>
              <a:chOff x="3364303" y="2715341"/>
              <a:chExt cx="1372109" cy="5667109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H="1">
                <a:off x="3407199" y="2715341"/>
                <a:ext cx="1329213" cy="0"/>
              </a:xfrm>
              <a:prstGeom prst="line">
                <a:avLst/>
              </a:prstGeom>
              <a:ln w="38100">
                <a:solidFill>
                  <a:srgbClr val="00A69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3364303" y="2715341"/>
                <a:ext cx="0" cy="5667109"/>
              </a:xfrm>
              <a:prstGeom prst="line">
                <a:avLst/>
              </a:prstGeom>
              <a:ln w="38100">
                <a:solidFill>
                  <a:srgbClr val="00A69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/>
            <p:cNvCxnSpPr/>
            <p:nvPr/>
          </p:nvCxnSpPr>
          <p:spPr>
            <a:xfrm>
              <a:off x="3333286" y="8358889"/>
              <a:ext cx="979292" cy="23561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760447" y="2439080"/>
            <a:ext cx="894786" cy="2220902"/>
            <a:chOff x="12619500" y="3478908"/>
            <a:chExt cx="1781928" cy="5636660"/>
          </a:xfrm>
        </p:grpSpPr>
        <p:grpSp>
          <p:nvGrpSpPr>
            <p:cNvPr id="6" name="Group 5"/>
            <p:cNvGrpSpPr/>
            <p:nvPr/>
          </p:nvGrpSpPr>
          <p:grpSpPr>
            <a:xfrm>
              <a:off x="12619500" y="3478908"/>
              <a:ext cx="1766115" cy="5636660"/>
              <a:chOff x="12593143" y="3478908"/>
              <a:chExt cx="1413802" cy="563666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12593143" y="3478908"/>
                <a:ext cx="1395048" cy="1104"/>
              </a:xfrm>
              <a:prstGeom prst="line">
                <a:avLst/>
              </a:prstGeom>
              <a:ln w="38100">
                <a:solidFill>
                  <a:srgbClr val="00A69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 flipV="1">
                <a:off x="14006945" y="3480012"/>
                <a:ext cx="0" cy="5635556"/>
              </a:xfrm>
              <a:prstGeom prst="line">
                <a:avLst/>
              </a:prstGeom>
              <a:ln w="38100">
                <a:solidFill>
                  <a:srgbClr val="00A69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>
            <a:xfrm flipH="1">
              <a:off x="13182791" y="9081611"/>
              <a:ext cx="1218637" cy="0"/>
            </a:xfrm>
            <a:prstGeom prst="straightConnector1">
              <a:avLst/>
            </a:prstGeom>
            <a:ln w="38100">
              <a:solidFill>
                <a:srgbClr val="00A69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ounded Rectangle 76"/>
          <p:cNvSpPr/>
          <p:nvPr/>
        </p:nvSpPr>
        <p:spPr>
          <a:xfrm>
            <a:off x="1362992" y="493331"/>
            <a:ext cx="444439" cy="414476"/>
          </a:xfrm>
          <a:prstGeom prst="roundRect">
            <a:avLst/>
          </a:prstGeom>
          <a:solidFill>
            <a:srgbClr val="00A6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9" b="1">
                <a:solidFill>
                  <a:srgbClr val="FFFF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</a:t>
            </a:r>
            <a:endParaRPr lang="th-TH" sz="1929" b="1">
              <a:solidFill>
                <a:srgbClr val="FFFF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3766" y="1635864"/>
            <a:ext cx="1374215" cy="7287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h-TH" sz="2143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ออมเงินในบัญชี</a:t>
            </a:r>
            <a:br>
              <a:rPr lang="th-TH" sz="2143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</a:br>
            <a:r>
              <a:rPr lang="th-TH" sz="2143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ออมทรัพย์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26326" y="139262"/>
            <a:ext cx="4455860" cy="3038580"/>
            <a:chOff x="1463356" y="185683"/>
            <a:chExt cx="5978676" cy="3240000"/>
          </a:xfrm>
        </p:grpSpPr>
        <p:grpSp>
          <p:nvGrpSpPr>
            <p:cNvPr id="35" name="Group 34"/>
            <p:cNvGrpSpPr/>
            <p:nvPr/>
          </p:nvGrpSpPr>
          <p:grpSpPr>
            <a:xfrm>
              <a:off x="1463356" y="185683"/>
              <a:ext cx="5978676" cy="3240000"/>
              <a:chOff x="510138" y="856648"/>
              <a:chExt cx="3240868" cy="1992069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10138" y="856648"/>
                <a:ext cx="3240867" cy="1992069"/>
              </a:xfrm>
              <a:prstGeom prst="roundRect">
                <a:avLst/>
              </a:prstGeom>
              <a:solidFill>
                <a:srgbClr val="00A6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7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0139" y="1348628"/>
                <a:ext cx="3240867" cy="110670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</a:pPr>
                <a:r>
                  <a:rPr lang="en-US" sz="2893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“</a:t>
                </a:r>
                <a:r>
                  <a:rPr lang="th-TH" sz="2893" b="1" u="sng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แบ่งออมก่อนใช้ </a:t>
                </a:r>
                <a:r>
                  <a:rPr lang="en-US" sz="2893" b="1" u="sng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1 </a:t>
                </a:r>
                <a:r>
                  <a:rPr lang="th-TH" sz="2893" b="1" u="sng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ใน </a:t>
                </a:r>
                <a:r>
                  <a:rPr lang="en-US" sz="2893" b="1" u="sng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4 </a:t>
                </a:r>
                <a:r>
                  <a:rPr lang="th-TH" sz="2893" b="1" u="sng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ของรายได้</a:t>
                </a:r>
                <a:r>
                  <a:rPr lang="en-US" sz="2893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”</a:t>
                </a:r>
                <a:br>
                  <a:rPr lang="th-TH" sz="2893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</a:br>
                <a:r>
                  <a:rPr lang="th-TH" sz="2893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 </a:t>
                </a:r>
                <a:r>
                  <a:rPr lang="th-TH" sz="2700" b="1">
                    <a:solidFill>
                      <a:srgbClr val="00B050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ให้</a:t>
                </a:r>
                <a:r>
                  <a:rPr lang="th-TH" sz="2700" b="1" u="sng">
                    <a:solidFill>
                      <a:srgbClr val="00B050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เลือก</a:t>
                </a:r>
                <a:r>
                  <a:rPr lang="th-TH" sz="2700" b="1">
                    <a:solidFill>
                      <a:srgbClr val="00B050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ระหว่าง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18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  <a:sym typeface="Wingdings" panose="05000000000000000000" pitchFamily="2" charset="2"/>
                  </a:rPr>
                  <a:t></a:t>
                </a:r>
                <a:r>
                  <a:rPr lang="th-TH" sz="27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 ซื้อสลากออมทรัพย์ </a:t>
                </a:r>
                <a:r>
                  <a:rPr lang="en-US" sz="27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3,750 </a:t>
                </a:r>
                <a:r>
                  <a:rPr lang="th-TH" sz="27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บาท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18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  <a:sym typeface="Wingdings" panose="05000000000000000000" pitchFamily="2" charset="2"/>
                  </a:rPr>
                  <a:t></a:t>
                </a:r>
                <a:r>
                  <a:rPr lang="th-TH" sz="18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  <a:sym typeface="Wingdings" panose="05000000000000000000" pitchFamily="2" charset="2"/>
                  </a:rPr>
                  <a:t> </a:t>
                </a:r>
                <a:r>
                  <a:rPr lang="th-TH" sz="27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  <a:sym typeface="Wingdings" panose="05000000000000000000" pitchFamily="2" charset="2"/>
                  </a:rPr>
                  <a:t>ฝากบัญชีออมทรัพย์</a:t>
                </a:r>
                <a:r>
                  <a:rPr lang="en-US" sz="27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 </a:t>
                </a:r>
                <a:r>
                  <a:rPr lang="th-TH" sz="2700" b="1">
                    <a:solidFill>
                      <a:srgbClr val="795127"/>
                    </a:solidFill>
                    <a:latin typeface="DB Helvethaica X 65 Med" panose="02000506090000020004" pitchFamily="2" charset="-34"/>
                    <a:ea typeface="Calibri" panose="020F0502020204030204" pitchFamily="34" charset="0"/>
                    <a:cs typeface="DB Helvethaica X 65 Med" panose="02000506090000020004" pitchFamily="2" charset="-34"/>
                  </a:rPr>
                  <a:t>3,750 บาท</a:t>
                </a:r>
                <a:endParaRPr lang="th-TH" sz="2700" b="1">
                  <a:solidFill>
                    <a:srgbClr val="795127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070830" y="294272"/>
              <a:ext cx="185919" cy="51688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endParaRPr lang="en-US" sz="27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C9BB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97959" y="1230642"/>
            <a:ext cx="1589218" cy="7287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h-TH" sz="2143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ลงทุน</a:t>
            </a:r>
          </a:p>
          <a:p>
            <a:pPr algn="ctr"/>
            <a:r>
              <a:rPr lang="th-TH" sz="2143">
                <a:latin typeface="DB Helvethaica X 65 Med" panose="02000506090000020004" pitchFamily="2" charset="-34"/>
                <a:ea typeface="Calibri" panose="020F0502020204030204" pitchFamily="34" charset="0"/>
                <a:cs typeface="DB Helvethaica X 65 Med" panose="02000506090000020004" pitchFamily="2" charset="-34"/>
              </a:rPr>
              <a:t>ในสลากออมทรัพย์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1075284" rtl="0" eaLnBrk="1" latinLnBrk="0" hangingPunct="1">
              <a:defRPr sz="2000" b="1" kern="120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F3CCA-B1AA-44B2-8491-5DFB46E2B028}" type="slidenum">
              <a:rPr lang="th-TH" sz="1400" smtClean="0"/>
              <a:pPr/>
              <a:t>8</a:t>
            </a:fld>
            <a:endParaRPr lang="th-TH" sz="14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25678"/>
              </p:ext>
            </p:extLst>
          </p:nvPr>
        </p:nvGraphicFramePr>
        <p:xfrm>
          <a:off x="2330835" y="3600960"/>
          <a:ext cx="4602929" cy="130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217">
                  <a:extLst>
                    <a:ext uri="{9D8B030D-6E8A-4147-A177-3AD203B41FA5}">
                      <a16:colId xmlns:a16="http://schemas.microsoft.com/office/drawing/2014/main" val="3487224999"/>
                    </a:ext>
                  </a:extLst>
                </a:gridCol>
                <a:gridCol w="2049712">
                  <a:extLst>
                    <a:ext uri="{9D8B030D-6E8A-4147-A177-3AD203B41FA5}">
                      <a16:colId xmlns:a16="http://schemas.microsoft.com/office/drawing/2014/main" val="2238670416"/>
                    </a:ext>
                  </a:extLst>
                </a:gridCol>
              </a:tblGrid>
              <a:tr h="556255"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รายการการออม</a:t>
                      </a:r>
                      <a:r>
                        <a:rPr lang="en-US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/</a:t>
                      </a:r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ลงทุน</a:t>
                      </a:r>
                    </a:p>
                  </a:txBody>
                  <a:tcPr marL="48986" marR="48986" marT="24493" marB="24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>
                          <a:solidFill>
                            <a:schemeClr val="tx1"/>
                          </a:solidFill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จำนวนเงิน (บาท)</a:t>
                      </a:r>
                    </a:p>
                  </a:txBody>
                  <a:tcPr marL="48986" marR="48986" marT="24493" marB="24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91266"/>
                  </a:ext>
                </a:extLst>
              </a:tr>
              <a:tr h="372374">
                <a:tc>
                  <a:txBody>
                    <a:bodyPr/>
                    <a:lstStyle/>
                    <a:p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ซื้อสลากออมทรัพย์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</a:t>
                      </a:r>
                      <a:r>
                        <a:rPr lang="en-US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</a:t>
                      </a:r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</a:t>
                      </a:r>
                      <a:r>
                        <a:rPr lang="en-US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3,750</a:t>
                      </a:r>
                      <a:endParaRPr lang="th-TH" sz="18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76015"/>
                  </a:ext>
                </a:extLst>
              </a:tr>
              <a:tr h="372374">
                <a:tc>
                  <a:txBody>
                    <a:bodyPr/>
                    <a:lstStyle/>
                    <a:p>
                      <a:r>
                        <a:rPr lang="th-TH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ฝากบัญชีออมทรัพย์</a:t>
                      </a: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DB Helvethaica X 65 Med" panose="02000506090000020004" pitchFamily="2" charset="-34"/>
                          <a:cs typeface="DB Helvethaica X 65 Med" panose="02000506090000020004" pitchFamily="2" charset="-34"/>
                        </a:rPr>
                        <a:t>                  3,750</a:t>
                      </a:r>
                      <a:endParaRPr lang="th-TH" sz="1800">
                        <a:latin typeface="DB Helvethaica X 65 Med" panose="02000506090000020004" pitchFamily="2" charset="-34"/>
                        <a:cs typeface="DB Helvethaica X 65 Med" panose="02000506090000020004" pitchFamily="2" charset="-34"/>
                      </a:endParaRPr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90413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309197" y="3214292"/>
            <a:ext cx="2914415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บันทึกการออม</a:t>
            </a:r>
            <a:r>
              <a:rPr lang="en-US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/</a:t>
            </a:r>
            <a:r>
              <a:rPr lang="th-TH" sz="2357" b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ลงทุน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970700" y="183067"/>
            <a:ext cx="3381892" cy="724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r>
              <a:rPr lang="en-US" sz="4286" b="1">
                <a:solidFill>
                  <a:srgbClr val="F8A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70A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US" sz="4286" b="1">
                <a:solidFill>
                  <a:srgbClr val="9C9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y</a:t>
            </a:r>
            <a:r>
              <a:rPr lang="en-US" sz="4286" b="1">
                <a:solidFill>
                  <a:srgbClr val="973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</a:t>
            </a:r>
            <a:r>
              <a:rPr lang="en-US" sz="4286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</a:t>
            </a:r>
            <a:r>
              <a:rPr lang="en-US" sz="4286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</a:t>
            </a:r>
            <a:r>
              <a:rPr lang="en-US" sz="4286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en-US" sz="4286" b="1">
                <a:solidFill>
                  <a:srgbClr val="037D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</a:t>
            </a:r>
            <a:endParaRPr lang="th-TH" sz="4286" b="1">
              <a:solidFill>
                <a:srgbClr val="9C9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462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41DB3-4448-4898-9E37-DEE905A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EFDF1642-36F5-4944-A90B-128936D0950B}" type="slidenum">
              <a:rPr lang="th-TH" sz="1071">
                <a:solidFill>
                  <a:prstClr val="black"/>
                </a:solidFill>
              </a:rPr>
              <a:pPr defTabSz="914378">
                <a:defRPr/>
              </a:pPr>
              <a:t>9</a:t>
            </a:fld>
            <a:endParaRPr lang="th-TH" sz="1071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ED41A-E326-45F0-BF51-6E87CD79799D}"/>
              </a:ext>
            </a:extLst>
          </p:cNvPr>
          <p:cNvSpPr/>
          <p:nvPr/>
        </p:nvSpPr>
        <p:spPr>
          <a:xfrm>
            <a:off x="3167642" y="155649"/>
            <a:ext cx="2090090" cy="50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สลากออมทรัพย์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2BDF2F-AD66-4914-8D75-76A6778B15D3}"/>
              </a:ext>
            </a:extLst>
          </p:cNvPr>
          <p:cNvGrpSpPr/>
          <p:nvPr/>
        </p:nvGrpSpPr>
        <p:grpSpPr>
          <a:xfrm>
            <a:off x="667811" y="702929"/>
            <a:ext cx="6834746" cy="2117460"/>
            <a:chOff x="932156" y="1289675"/>
            <a:chExt cx="15075724" cy="4164015"/>
          </a:xfrm>
        </p:grpSpPr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F0A94A5C-EC04-4AF1-BD28-DF22F0CBFE95}"/>
                </a:ext>
              </a:extLst>
            </p:cNvPr>
            <p:cNvSpPr/>
            <p:nvPr/>
          </p:nvSpPr>
          <p:spPr>
            <a:xfrm>
              <a:off x="932156" y="1396355"/>
              <a:ext cx="15075724" cy="3918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7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CFAF2076-3EE6-455C-B2BC-0C464E5A147E}"/>
                </a:ext>
              </a:extLst>
            </p:cNvPr>
            <p:cNvSpPr/>
            <p:nvPr/>
          </p:nvSpPr>
          <p:spPr>
            <a:xfrm>
              <a:off x="932156" y="2391080"/>
              <a:ext cx="15075724" cy="1348634"/>
            </a:xfrm>
            <a:prstGeom prst="rect">
              <a:avLst/>
            </a:prstGeom>
            <a:solidFill>
              <a:srgbClr val="F6F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3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AEBADDE3-2299-4634-9F23-31A59CD757AF}"/>
                </a:ext>
              </a:extLst>
            </p:cNvPr>
            <p:cNvCxnSpPr/>
            <p:nvPr/>
          </p:nvCxnSpPr>
          <p:spPr>
            <a:xfrm>
              <a:off x="1349946" y="3167494"/>
              <a:ext cx="14081760" cy="0"/>
            </a:xfrm>
            <a:prstGeom prst="line">
              <a:avLst/>
            </a:prstGeom>
            <a:ln w="38100">
              <a:solidFill>
                <a:srgbClr val="F37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E078940E-7FDB-4454-B7B5-3B4353330E1B}"/>
                </a:ext>
              </a:extLst>
            </p:cNvPr>
            <p:cNvGrpSpPr/>
            <p:nvPr/>
          </p:nvGrpSpPr>
          <p:grpSpPr>
            <a:xfrm>
              <a:off x="13106109" y="2403277"/>
              <a:ext cx="2630031" cy="1442516"/>
              <a:chOff x="6821618" y="3087063"/>
              <a:chExt cx="1341853" cy="73597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39D61C-8466-44C9-9EC5-5FFEC53482EC}"/>
                  </a:ext>
                </a:extLst>
              </p:cNvPr>
              <p:cNvSpPr txBox="1"/>
              <p:nvPr/>
            </p:nvSpPr>
            <p:spPr>
              <a:xfrm>
                <a:off x="7002881" y="3452480"/>
                <a:ext cx="1160590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80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1 ธ.ค. </a:t>
                </a:r>
                <a:r>
                  <a:rPr lang="th-TH" sz="1800" dirty="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256</a:t>
                </a:r>
                <a:r>
                  <a:rPr lang="en-US" sz="1800" dirty="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5</a:t>
                </a:r>
                <a:endParaRPr lang="en-GB" sz="1800" dirty="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1E35CE-416A-484A-95A7-51E46A73126F}"/>
                  </a:ext>
                </a:extLst>
              </p:cNvPr>
              <p:cNvSpPr txBox="1"/>
              <p:nvPr/>
            </p:nvSpPr>
            <p:spPr>
              <a:xfrm>
                <a:off x="6821618" y="3087063"/>
                <a:ext cx="1331705" cy="456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h-TH" sz="2357" dirty="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ครบกำหนด</a:t>
                </a: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4C65C39A-8576-451D-A380-A88047CB7B30}"/>
                  </a:ext>
                </a:extLst>
              </p:cNvPr>
              <p:cNvSpPr/>
              <p:nvPr/>
            </p:nvSpPr>
            <p:spPr>
              <a:xfrm>
                <a:off x="7984081" y="3420984"/>
                <a:ext cx="91837" cy="91837"/>
              </a:xfrm>
              <a:prstGeom prst="ellipse">
                <a:avLst/>
              </a:prstGeom>
              <a:solidFill>
                <a:srgbClr val="F37362"/>
              </a:solidFill>
              <a:ln>
                <a:solidFill>
                  <a:srgbClr val="F373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000" dirty="0">
                  <a:solidFill>
                    <a:schemeClr val="tx1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</p:grp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0032454F-5769-426B-9F5E-0207EB34E951}"/>
                </a:ext>
              </a:extLst>
            </p:cNvPr>
            <p:cNvGrpSpPr/>
            <p:nvPr/>
          </p:nvGrpSpPr>
          <p:grpSpPr>
            <a:xfrm>
              <a:off x="1062198" y="2391084"/>
              <a:ext cx="4049221" cy="1449361"/>
              <a:chOff x="923017" y="3171287"/>
              <a:chExt cx="2065930" cy="73946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0AB1E2-A004-4BE4-9ADD-1D29E415A19B}"/>
                  </a:ext>
                </a:extLst>
              </p:cNvPr>
              <p:cNvSpPr txBox="1"/>
              <p:nvPr/>
            </p:nvSpPr>
            <p:spPr>
              <a:xfrm>
                <a:off x="951880" y="3540196"/>
                <a:ext cx="1124246" cy="370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1 ธ.ค. </a:t>
                </a:r>
                <a:r>
                  <a:rPr lang="th-TH" sz="1800" dirty="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256</a:t>
                </a:r>
                <a:r>
                  <a:rPr lang="en-US" sz="1800" dirty="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3</a:t>
                </a:r>
                <a:endParaRPr lang="en-GB" sz="1800" dirty="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29" name="Oval 6">
                <a:extLst>
                  <a:ext uri="{FF2B5EF4-FFF2-40B4-BE49-F238E27FC236}">
                    <a16:creationId xmlns:a16="http://schemas.microsoft.com/office/drawing/2014/main" id="{6A8C6D80-BC5B-4541-8106-B200BEDE31A9}"/>
                  </a:ext>
                </a:extLst>
              </p:cNvPr>
              <p:cNvSpPr/>
              <p:nvPr/>
            </p:nvSpPr>
            <p:spPr>
              <a:xfrm>
                <a:off x="1002388" y="3516603"/>
                <a:ext cx="91837" cy="91837"/>
              </a:xfrm>
              <a:prstGeom prst="ellipse">
                <a:avLst/>
              </a:prstGeom>
              <a:solidFill>
                <a:srgbClr val="F37362"/>
              </a:solidFill>
              <a:ln>
                <a:solidFill>
                  <a:srgbClr val="F373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000" dirty="0">
                  <a:solidFill>
                    <a:schemeClr val="tx1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1E5C-7B16-469D-8B19-DD02C28B0D26}"/>
                  </a:ext>
                </a:extLst>
              </p:cNvPr>
              <p:cNvSpPr txBox="1"/>
              <p:nvPr/>
            </p:nvSpPr>
            <p:spPr>
              <a:xfrm>
                <a:off x="923017" y="3171287"/>
                <a:ext cx="2065930" cy="456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357" dirty="0">
                    <a:latin typeface="DB Helvethaica X 65 Med" panose="02000506090000020004" pitchFamily="2" charset="-34"/>
                    <a:cs typeface="DB Helvethaica X 65 Med" panose="02000506090000020004" pitchFamily="2" charset="-34"/>
                  </a:rPr>
                  <a:t>ซื้อสลากออมทรัพย์</a:t>
                </a:r>
                <a:endParaRPr lang="en-GB" sz="2357" dirty="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104154-EBCB-4F3A-8BCA-CB6DAD5E1E1D}"/>
                </a:ext>
              </a:extLst>
            </p:cNvPr>
            <p:cNvSpPr txBox="1"/>
            <p:nvPr/>
          </p:nvSpPr>
          <p:spPr>
            <a:xfrm>
              <a:off x="6512964" y="1289675"/>
              <a:ext cx="4013863" cy="929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70" dirty="0">
                  <a:ln>
                    <a:solidFill>
                      <a:srgbClr val="2A4B6B"/>
                    </a:solidFill>
                  </a:ln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โอกาสได้ลุ้นรางวัล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29F2C9-1818-40AE-9CA1-C1BCD7129D19}"/>
                </a:ext>
              </a:extLst>
            </p:cNvPr>
            <p:cNvSpPr txBox="1"/>
            <p:nvPr/>
          </p:nvSpPr>
          <p:spPr>
            <a:xfrm>
              <a:off x="13026909" y="4727393"/>
              <a:ext cx="2885936" cy="726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n>
                    <a:solidFill>
                      <a:srgbClr val="2A4B6B"/>
                    </a:solidFill>
                  </a:ln>
                  <a:solidFill>
                    <a:srgbClr val="FF3854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เงินต้น + ดอกเบี้ย</a:t>
              </a:r>
            </a:p>
          </p:txBody>
        </p:sp>
        <p:cxnSp>
          <p:nvCxnSpPr>
            <p:cNvPr id="17" name="Straight Arrow Connector 3">
              <a:extLst>
                <a:ext uri="{FF2B5EF4-FFF2-40B4-BE49-F238E27FC236}">
                  <a16:creationId xmlns:a16="http://schemas.microsoft.com/office/drawing/2014/main" id="{175A15E0-687A-4F57-984F-41F139C4981B}"/>
                </a:ext>
              </a:extLst>
            </p:cNvPr>
            <p:cNvCxnSpPr/>
            <p:nvPr/>
          </p:nvCxnSpPr>
          <p:spPr>
            <a:xfrm>
              <a:off x="2527651" y="4304747"/>
              <a:ext cx="11777472" cy="0"/>
            </a:xfrm>
            <a:prstGeom prst="straightConnector1">
              <a:avLst/>
            </a:prstGeom>
            <a:ln w="57150">
              <a:solidFill>
                <a:srgbClr val="FF9F9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9">
              <a:extLst>
                <a:ext uri="{FF2B5EF4-FFF2-40B4-BE49-F238E27FC236}">
                  <a16:creationId xmlns:a16="http://schemas.microsoft.com/office/drawing/2014/main" id="{2E89C198-526F-4066-9ACD-3A40851C4B6A}"/>
                </a:ext>
              </a:extLst>
            </p:cNvPr>
            <p:cNvGrpSpPr/>
            <p:nvPr/>
          </p:nvGrpSpPr>
          <p:grpSpPr>
            <a:xfrm>
              <a:off x="14305123" y="3770355"/>
              <a:ext cx="1134400" cy="1068787"/>
              <a:chOff x="1338682" y="5963910"/>
              <a:chExt cx="692803" cy="622623"/>
            </a:xfrm>
          </p:grpSpPr>
          <p:pic>
            <p:nvPicPr>
              <p:cNvPr id="24" name="Picture 70">
                <a:extLst>
                  <a:ext uri="{FF2B5EF4-FFF2-40B4-BE49-F238E27FC236}">
                    <a16:creationId xmlns:a16="http://schemas.microsoft.com/office/drawing/2014/main" id="{1AE21591-02AD-4B82-893B-B96095F8C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682" y="6139077"/>
                <a:ext cx="692803" cy="447456"/>
              </a:xfrm>
              <a:prstGeom prst="rect">
                <a:avLst/>
              </a:prstGeom>
            </p:spPr>
          </p:pic>
          <p:pic>
            <p:nvPicPr>
              <p:cNvPr id="25" name="Picture 71">
                <a:extLst>
                  <a:ext uri="{FF2B5EF4-FFF2-40B4-BE49-F238E27FC236}">
                    <a16:creationId xmlns:a16="http://schemas.microsoft.com/office/drawing/2014/main" id="{5E0D2443-4D94-4533-84C1-8C28DF3BF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682" y="5963910"/>
                <a:ext cx="692803" cy="447456"/>
              </a:xfrm>
              <a:prstGeom prst="rect">
                <a:avLst/>
              </a:prstGeom>
            </p:spPr>
          </p:pic>
        </p:grpSp>
        <p:pic>
          <p:nvPicPr>
            <p:cNvPr id="19" name="Picture 72">
              <a:extLst>
                <a:ext uri="{FF2B5EF4-FFF2-40B4-BE49-F238E27FC236}">
                  <a16:creationId xmlns:a16="http://schemas.microsoft.com/office/drawing/2014/main" id="{362CD534-E145-4694-AC24-17BD7C1D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96" y="3937401"/>
              <a:ext cx="1189255" cy="768096"/>
            </a:xfrm>
            <a:prstGeom prst="rect">
              <a:avLst/>
            </a:prstGeom>
          </p:spPr>
        </p:pic>
        <p:pic>
          <p:nvPicPr>
            <p:cNvPr id="20" name="Picture 73">
              <a:extLst>
                <a:ext uri="{FF2B5EF4-FFF2-40B4-BE49-F238E27FC236}">
                  <a16:creationId xmlns:a16="http://schemas.microsoft.com/office/drawing/2014/main" id="{E803859B-EAE9-4A26-9D7C-7B863446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3162" y="1610534"/>
              <a:ext cx="764400" cy="493696"/>
            </a:xfrm>
            <a:prstGeom prst="rect">
              <a:avLst/>
            </a:prstGeom>
          </p:spPr>
        </p:pic>
        <p:sp>
          <p:nvSpPr>
            <p:cNvPr id="21" name="Right Brace 4">
              <a:extLst>
                <a:ext uri="{FF2B5EF4-FFF2-40B4-BE49-F238E27FC236}">
                  <a16:creationId xmlns:a16="http://schemas.microsoft.com/office/drawing/2014/main" id="{D54FCFAA-A7A2-4323-A1FD-E22C23C68FBB}"/>
                </a:ext>
              </a:extLst>
            </p:cNvPr>
            <p:cNvSpPr/>
            <p:nvPr/>
          </p:nvSpPr>
          <p:spPr>
            <a:xfrm rot="5400000" flipH="1">
              <a:off x="8304289" y="-5091841"/>
              <a:ext cx="384048" cy="14465808"/>
            </a:xfrm>
            <a:prstGeom prst="rightBrace">
              <a:avLst>
                <a:gd name="adj1" fmla="val 8333"/>
                <a:gd name="adj2" fmla="val 496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3300" dirty="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pic>
          <p:nvPicPr>
            <p:cNvPr id="22" name="Picture 75">
              <a:extLst>
                <a:ext uri="{FF2B5EF4-FFF2-40B4-BE49-F238E27FC236}">
                  <a16:creationId xmlns:a16="http://schemas.microsoft.com/office/drawing/2014/main" id="{CF936177-F01B-423B-9AE5-3E98A2BB4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15" y="1496253"/>
              <a:ext cx="764400" cy="49369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33CC2-DE00-4CCA-8339-1A71302B9923}"/>
                </a:ext>
              </a:extLst>
            </p:cNvPr>
            <p:cNvSpPr txBox="1"/>
            <p:nvPr/>
          </p:nvSpPr>
          <p:spPr>
            <a:xfrm>
              <a:off x="1431217" y="4705498"/>
              <a:ext cx="1326640" cy="726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n>
                    <a:solidFill>
                      <a:srgbClr val="2A4B6B"/>
                    </a:solidFill>
                  </a:ln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เงินต้น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C5801E6-D0EE-4718-9A0C-565797D69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4" y="2812472"/>
            <a:ext cx="2532122" cy="80672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CA7708-87B8-4F22-9641-340C9F616BF2}"/>
              </a:ext>
            </a:extLst>
          </p:cNvPr>
          <p:cNvGrpSpPr/>
          <p:nvPr/>
        </p:nvGrpSpPr>
        <p:grpSpPr>
          <a:xfrm>
            <a:off x="535464" y="3615261"/>
            <a:ext cx="8012112" cy="1186671"/>
            <a:chOff x="1405590" y="4567903"/>
            <a:chExt cx="9140951" cy="167237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E3CBED2-F946-4D8F-938E-B530B24668C6}"/>
                </a:ext>
              </a:extLst>
            </p:cNvPr>
            <p:cNvSpPr/>
            <p:nvPr/>
          </p:nvSpPr>
          <p:spPr>
            <a:xfrm>
              <a:off x="1405590" y="4567903"/>
              <a:ext cx="9140951" cy="16723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F9EFEF3-CA25-4E17-BEC1-C2877B4F4126}"/>
                </a:ext>
              </a:extLst>
            </p:cNvPr>
            <p:cNvSpPr/>
            <p:nvPr/>
          </p:nvSpPr>
          <p:spPr>
            <a:xfrm>
              <a:off x="1449059" y="4610573"/>
              <a:ext cx="9056301" cy="1570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BC967B-0A4A-4CA1-A5A2-31CA7A84298A}"/>
              </a:ext>
            </a:extLst>
          </p:cNvPr>
          <p:cNvGrpSpPr/>
          <p:nvPr/>
        </p:nvGrpSpPr>
        <p:grpSpPr>
          <a:xfrm>
            <a:off x="2185502" y="3639047"/>
            <a:ext cx="6217153" cy="1195715"/>
            <a:chOff x="2914020" y="4649321"/>
            <a:chExt cx="8289547" cy="159428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D8EB9E-D28E-45DC-9725-5B247C24788B}"/>
                </a:ext>
              </a:extLst>
            </p:cNvPr>
            <p:cNvCxnSpPr/>
            <p:nvPr/>
          </p:nvCxnSpPr>
          <p:spPr>
            <a:xfrm>
              <a:off x="2914020" y="5583661"/>
              <a:ext cx="7637151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9C9517-7F04-42CB-9236-7F3E7F5DC673}"/>
                </a:ext>
              </a:extLst>
            </p:cNvPr>
            <p:cNvSpPr txBox="1"/>
            <p:nvPr/>
          </p:nvSpPr>
          <p:spPr>
            <a:xfrm>
              <a:off x="5754579" y="5007066"/>
              <a:ext cx="1165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50">
                  <a:solidFill>
                    <a:srgbClr val="FF000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ลอตเตอรี่ </a:t>
              </a:r>
              <a:r>
                <a:rPr lang="en-US" sz="1650" dirty="0">
                  <a:solidFill>
                    <a:srgbClr val="FF000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=</a:t>
              </a:r>
              <a:endParaRPr lang="en-GB" sz="1650" dirty="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0325F8-B522-40A8-ABCC-F57EEBA52DD6}"/>
                </a:ext>
              </a:extLst>
            </p:cNvPr>
            <p:cNvSpPr txBox="1"/>
            <p:nvPr/>
          </p:nvSpPr>
          <p:spPr>
            <a:xfrm rot="410411">
              <a:off x="6802925" y="4795433"/>
              <a:ext cx="842320" cy="650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86">
                  <a:solidFill>
                    <a:schemeClr val="accent6">
                      <a:lumMod val="50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กระดาษ</a:t>
              </a:r>
            </a:p>
            <a:p>
              <a:pPr algn="ctr"/>
              <a:r>
                <a:rPr lang="th-TH" sz="1286">
                  <a:solidFill>
                    <a:schemeClr val="accent6">
                      <a:lumMod val="50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ไม่มีมูลค่า</a:t>
              </a:r>
            </a:p>
          </p:txBody>
        </p:sp>
        <p:pic>
          <p:nvPicPr>
            <p:cNvPr id="44" name="Picture 7">
              <a:extLst>
                <a:ext uri="{FF2B5EF4-FFF2-40B4-BE49-F238E27FC236}">
                  <a16:creationId xmlns:a16="http://schemas.microsoft.com/office/drawing/2014/main" id="{D1D33F0D-CEC0-4827-AD81-C26E7BA32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43296" y="4649321"/>
              <a:ext cx="760271" cy="159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F970A6-1998-4EF2-912F-070122E9B6FA}"/>
                </a:ext>
              </a:extLst>
            </p:cNvPr>
            <p:cNvSpPr/>
            <p:nvPr/>
          </p:nvSpPr>
          <p:spPr>
            <a:xfrm rot="369836">
              <a:off x="6891454" y="4764949"/>
              <a:ext cx="745716" cy="7457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CC6158-225B-4E27-BD22-FB30FB9BD705}"/>
              </a:ext>
            </a:extLst>
          </p:cNvPr>
          <p:cNvGrpSpPr/>
          <p:nvPr/>
        </p:nvGrpSpPr>
        <p:grpSpPr>
          <a:xfrm>
            <a:off x="624789" y="3759230"/>
            <a:ext cx="2827967" cy="1031642"/>
            <a:chOff x="1490201" y="4800757"/>
            <a:chExt cx="3770630" cy="137552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AA76E5-91AD-45E9-925F-79797BEDCD07}"/>
                </a:ext>
              </a:extLst>
            </p:cNvPr>
            <p:cNvSpPr txBox="1"/>
            <p:nvPr/>
          </p:nvSpPr>
          <p:spPr>
            <a:xfrm>
              <a:off x="2829153" y="4800757"/>
              <a:ext cx="2431678" cy="63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th-TH" sz="1715">
                  <a:solidFill>
                    <a:srgbClr val="FF000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โอกาสถูกรางวัลที่ 1</a:t>
              </a:r>
            </a:p>
            <a:p>
              <a:pPr algn="ctr">
                <a:lnSpc>
                  <a:spcPts val="1350"/>
                </a:lnSpc>
              </a:pPr>
              <a:r>
                <a:rPr lang="th-TH" sz="1715">
                  <a:solidFill>
                    <a:srgbClr val="FF000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0.0001</a:t>
              </a:r>
              <a:r>
                <a:rPr lang="en-US" sz="1715">
                  <a:solidFill>
                    <a:srgbClr val="FF0000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%</a:t>
              </a:r>
              <a:endParaRPr lang="th-TH" sz="1715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837417-4053-469F-8111-7EFA0697D879}"/>
                </a:ext>
              </a:extLst>
            </p:cNvPr>
            <p:cNvCxnSpPr/>
            <p:nvPr/>
          </p:nvCxnSpPr>
          <p:spPr>
            <a:xfrm>
              <a:off x="1975838" y="5571949"/>
              <a:ext cx="16971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9A4905E-3B9C-48CE-8638-39F8851E852E}"/>
                </a:ext>
              </a:extLst>
            </p:cNvPr>
            <p:cNvSpPr/>
            <p:nvPr/>
          </p:nvSpPr>
          <p:spPr>
            <a:xfrm>
              <a:off x="1961026" y="5483792"/>
              <a:ext cx="179390" cy="179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4515B6-95B7-466F-85DF-EB96A0E42D6B}"/>
                </a:ext>
              </a:extLst>
            </p:cNvPr>
            <p:cNvSpPr txBox="1"/>
            <p:nvPr/>
          </p:nvSpPr>
          <p:spPr>
            <a:xfrm>
              <a:off x="1490201" y="4940580"/>
              <a:ext cx="13255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>
                  <a:solidFill>
                    <a:srgbClr val="166C64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ซื้อลอตเตอรี่</a:t>
              </a:r>
              <a:endParaRPr lang="en-GB" sz="1800" dirty="0">
                <a:solidFill>
                  <a:srgbClr val="166C64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051F6E-D1C4-4834-9592-25A92125A363}"/>
                </a:ext>
              </a:extLst>
            </p:cNvPr>
            <p:cNvSpPr txBox="1"/>
            <p:nvPr/>
          </p:nvSpPr>
          <p:spPr>
            <a:xfrm>
              <a:off x="1553182" y="5745394"/>
              <a:ext cx="11417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5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1 ธ.ค. 256</a:t>
              </a:r>
              <a:r>
                <a:rPr lang="en-US" sz="15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3</a:t>
              </a:r>
              <a:endParaRPr lang="en-GB" sz="1500" dirty="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587F5E-6F61-488F-AFE7-6E7C451B76D5}"/>
                </a:ext>
              </a:extLst>
            </p:cNvPr>
            <p:cNvSpPr txBox="1"/>
            <p:nvPr/>
          </p:nvSpPr>
          <p:spPr>
            <a:xfrm>
              <a:off x="3100295" y="5745394"/>
              <a:ext cx="12400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5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16 ธ.ค. 256</a:t>
              </a:r>
              <a:r>
                <a:rPr lang="en-US" sz="1500"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3</a:t>
              </a:r>
              <a:endParaRPr lang="en-GB" sz="1500" dirty="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A3BD447-190A-4112-83F0-F699F705DA0F}"/>
                </a:ext>
              </a:extLst>
            </p:cNvPr>
            <p:cNvSpPr/>
            <p:nvPr/>
          </p:nvSpPr>
          <p:spPr>
            <a:xfrm>
              <a:off x="3564896" y="5482517"/>
              <a:ext cx="179390" cy="179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7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sp>
        <p:nvSpPr>
          <p:cNvPr id="54" name="Right Brace 53">
            <a:extLst>
              <a:ext uri="{FF2B5EF4-FFF2-40B4-BE49-F238E27FC236}">
                <a16:creationId xmlns:a16="http://schemas.microsoft.com/office/drawing/2014/main" id="{BD9C279B-2D05-4F81-9882-36D58F7E5785}"/>
              </a:ext>
            </a:extLst>
          </p:cNvPr>
          <p:cNvSpPr/>
          <p:nvPr/>
        </p:nvSpPr>
        <p:spPr>
          <a:xfrm rot="5400000" flipH="1">
            <a:off x="1590613" y="3612078"/>
            <a:ext cx="108000" cy="1157143"/>
          </a:xfrm>
          <a:prstGeom prst="rightBrace">
            <a:avLst>
              <a:gd name="adj1" fmla="val 8333"/>
              <a:gd name="adj2" fmla="val 4961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47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55" name="Picture 1">
            <a:extLst>
              <a:ext uri="{FF2B5EF4-FFF2-40B4-BE49-F238E27FC236}">
                <a16:creationId xmlns:a16="http://schemas.microsoft.com/office/drawing/2014/main" id="{57BC74EC-18C9-48DE-BABB-EDB8C90917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5"/>
          <a:stretch/>
        </p:blipFill>
        <p:spPr>
          <a:xfrm rot="21247587">
            <a:off x="257703" y="3167464"/>
            <a:ext cx="1280749" cy="5785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30BD5D7-FEC0-4ECA-B768-9A1F5C262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6848" y="3144425"/>
            <a:ext cx="671018" cy="48794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132A57A-396B-432D-9FC0-1BFBF921BA8C}"/>
              </a:ext>
            </a:extLst>
          </p:cNvPr>
          <p:cNvSpPr txBox="1"/>
          <p:nvPr/>
        </p:nvSpPr>
        <p:spPr>
          <a:xfrm>
            <a:off x="4401172" y="4076609"/>
            <a:ext cx="6615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หวย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B5F8FDB-56CB-4A7C-B9DE-EE1B880141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47" y="760079"/>
            <a:ext cx="589000" cy="779907"/>
          </a:xfrm>
          <a:prstGeom prst="rect">
            <a:avLst/>
          </a:prstGeom>
        </p:spPr>
      </p:pic>
      <p:cxnSp>
        <p:nvCxnSpPr>
          <p:cNvPr id="59" name="Elbow Connector 8">
            <a:extLst>
              <a:ext uri="{FF2B5EF4-FFF2-40B4-BE49-F238E27FC236}">
                <a16:creationId xmlns:a16="http://schemas.microsoft.com/office/drawing/2014/main" id="{93DE09DE-A0D1-4EB6-9E60-3F81C657CF9D}"/>
              </a:ext>
            </a:extLst>
          </p:cNvPr>
          <p:cNvCxnSpPr>
            <a:endCxn id="58" idx="2"/>
          </p:cNvCxnSpPr>
          <p:nvPr/>
        </p:nvCxnSpPr>
        <p:spPr>
          <a:xfrm rot="5400000" flipH="1" flipV="1">
            <a:off x="7458467" y="1584076"/>
            <a:ext cx="1186671" cy="1098491"/>
          </a:xfrm>
          <a:prstGeom prst="bentConnector3">
            <a:avLst>
              <a:gd name="adj1" fmla="val 120"/>
            </a:avLst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20">
            <a:extLst>
              <a:ext uri="{FF2B5EF4-FFF2-40B4-BE49-F238E27FC236}">
                <a16:creationId xmlns:a16="http://schemas.microsoft.com/office/drawing/2014/main" id="{50478B12-4C5B-46C0-8E3C-FC286AF5BB12}"/>
              </a:ext>
            </a:extLst>
          </p:cNvPr>
          <p:cNvSpPr/>
          <p:nvPr/>
        </p:nvSpPr>
        <p:spPr>
          <a:xfrm>
            <a:off x="8306547" y="1159030"/>
            <a:ext cx="644950" cy="140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ธนาคาร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05DA62-A5B3-4B2B-AF5D-5122A9F1D56D}"/>
              </a:ext>
            </a:extLst>
          </p:cNvPr>
          <p:cNvSpPr txBox="1"/>
          <p:nvPr/>
        </p:nvSpPr>
        <p:spPr>
          <a:xfrm>
            <a:off x="7283050" y="2038933"/>
            <a:ext cx="1590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ถอนสลาก</a:t>
            </a:r>
            <a:br>
              <a:rPr lang="th-TH" sz="15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1500" b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เมื่อครบกำหนด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99205063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TemplateV01-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Y_SlideTemplate.pptx" id="{0BA4547E-537F-4D02-A38E-95917401029C}" vid="{725E7C02-4AD0-4C0A-873B-27F3D913A970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Y_SlideTemplate.pptx" id="{0BA4547E-537F-4D02-A38E-95917401029C}" vid="{5643328B-3B00-4C6C-98D8-749FC7F7B50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Y_SlideTemplate.pptx" id="{0BA4547E-537F-4D02-A38E-95917401029C}" vid="{295182A7-F205-42B4-BBD0-B4DA040D7B65}"/>
    </a:ext>
  </a:extLst>
</a:theme>
</file>

<file path=ppt/theme/theme4.xml><?xml version="1.0" encoding="utf-8"?>
<a:theme xmlns:a="http://schemas.openxmlformats.org/drawingml/2006/main" name="Theme_BOT_F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BOT_FJ" id="{6D9DAEDD-4C55-41AC-BA22-56A819E59F3B}" vid="{4EDC2188-D6E9-41F8-BB2A-97B48DDAD7B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3269BD06EE6489603CAF02DDFC377" ma:contentTypeVersion="0" ma:contentTypeDescription="Create a new document." ma:contentTypeScope="" ma:versionID="b5a22848b6605e2e254862c8cf0416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290172534202c30ad8aa7d248490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A79B0B-A066-4F27-A70E-8C93D52D8FA0}"/>
</file>

<file path=customXml/itemProps2.xml><?xml version="1.0" encoding="utf-8"?>
<ds:datastoreItem xmlns:ds="http://schemas.openxmlformats.org/officeDocument/2006/customXml" ds:itemID="{B0C49A5C-9538-4D4F-9108-DF2A25FA10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EC2D0A-65DE-4A73-BCF9-EA1C9EBEDCB6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"/>
    <ds:schemaRef ds:uri="46101f89-6f1e-4753-bc01-18a30d9c4d3d"/>
    <ds:schemaRef ds:uri="7f454ad9-1bfa-4f44-a0a5-1565cd381a0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80Y_SlideTemplate</Template>
  <TotalTime>4405</TotalTime>
  <Words>3091</Words>
  <Application>Microsoft Office PowerPoint</Application>
  <PresentationFormat>On-screen Show (16:9)</PresentationFormat>
  <Paragraphs>1229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Browallia New</vt:lpstr>
      <vt:lpstr>BrowalliaUPC</vt:lpstr>
      <vt:lpstr>Calibri</vt:lpstr>
      <vt:lpstr>Cordia New</vt:lpstr>
      <vt:lpstr>DB Helvethaica X 55 Regular</vt:lpstr>
      <vt:lpstr>DB Helvethaica X 65 Med</vt:lpstr>
      <vt:lpstr>DB Helvethaica X 75 Bd</vt:lpstr>
      <vt:lpstr>Kristen ITC</vt:lpstr>
      <vt:lpstr>Microsoft Sans Serif</vt:lpstr>
      <vt:lpstr>Tahoma</vt:lpstr>
      <vt:lpstr>TH SarabunPSK</vt:lpstr>
      <vt:lpstr>SlideTemplateV01-TH</vt:lpstr>
      <vt:lpstr>2_Custom Design</vt:lpstr>
      <vt:lpstr>Office Theme</vt:lpstr>
      <vt:lpstr>Theme_BOT_FJ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Bank of Thailand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เป็นหนี้อย่างเป็นสุข</dc:title>
  <dc:creator>Saengrawee Angsuwotai (แสงระวี อังสุโวทัย)</dc:creator>
  <cp:lastModifiedBy>Wanlaya Srithong-oon (วัลยา ศรีทองอุ่น)</cp:lastModifiedBy>
  <cp:revision>432</cp:revision>
  <dcterms:created xsi:type="dcterms:W3CDTF">2022-01-20T07:33:12Z</dcterms:created>
  <dcterms:modified xsi:type="dcterms:W3CDTF">2022-11-28T09:54:45Z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2021-08-01T09:38:59Z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2fe0eab8-67ba-4d52-b852-93ec1c938d48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0x010100B943269BD06EE6489603CAF02DDFC377</vt:lpwstr>
  </property>
  <property fmtid="{D5CDD505-2E9C-101B-9397-08002B2CF9AE}" pid="10" name="MediaServiceImageTags">
    <vt:lpwstr/>
  </property>
  <property fmtid="{D5CDD505-2E9C-101B-9397-08002B2CF9AE}" pid="11" name="Order">
    <vt:r8>38200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TemplateUrl">
    <vt:lpwstr/>
  </property>
</Properties>
</file>