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7" r:id="rId5"/>
    <p:sldId id="258" r:id="rId6"/>
    <p:sldId id="277" r:id="rId7"/>
    <p:sldId id="260" r:id="rId8"/>
    <p:sldId id="261" r:id="rId9"/>
    <p:sldId id="278" r:id="rId10"/>
    <p:sldId id="279" r:id="rId11"/>
    <p:sldId id="280" r:id="rId12"/>
    <p:sldId id="282" r:id="rId13"/>
    <p:sldId id="283" r:id="rId14"/>
    <p:sldId id="284" r:id="rId15"/>
    <p:sldId id="285" r:id="rId16"/>
    <p:sldId id="259" r:id="rId17"/>
    <p:sldId id="286" r:id="rId18"/>
    <p:sldId id="262" r:id="rId19"/>
    <p:sldId id="266" r:id="rId20"/>
    <p:sldId id="265" r:id="rId21"/>
    <p:sldId id="268" r:id="rId22"/>
    <p:sldId id="275" r:id="rId23"/>
    <p:sldId id="269" r:id="rId24"/>
    <p:sldId id="288" r:id="rId25"/>
    <p:sldId id="271" r:id="rId26"/>
    <p:sldId id="272" r:id="rId27"/>
    <p:sldId id="270" r:id="rId28"/>
    <p:sldId id="273" r:id="rId29"/>
    <p:sldId id="264" r:id="rId30"/>
    <p:sldId id="276" r:id="rId31"/>
    <p:sldId id="263" r:id="rId32"/>
  </p:sldIdLst>
  <p:sldSz cx="12192000" cy="6858000"/>
  <p:notesSz cx="6858000" cy="9144000"/>
  <p:embeddedFontLst>
    <p:embeddedFont>
      <p:font typeface="ADLaM Display" panose="02010000000000000000" pitchFamily="2" charset="0"/>
      <p:regular r:id="rId34"/>
    </p:embeddedFont>
    <p:embeddedFont>
      <p:font typeface="DB Helvethaica X 35 Thin" panose="02000506090000020004" pitchFamily="2" charset="-34"/>
      <p:regular r:id="rId35"/>
    </p:embeddedFont>
    <p:embeddedFont>
      <p:font typeface="DB Helvethaica X 55 Regular" panose="02000506090000020004" pitchFamily="2" charset="-34"/>
      <p:regular r:id="rId36"/>
    </p:embeddedFont>
    <p:embeddedFont>
      <p:font typeface="DB Helvethaica X 56 Italic" panose="02000506090000020004" pitchFamily="2" charset="-34"/>
      <p:italic r:id="rId37"/>
    </p:embeddedFont>
    <p:embeddedFont>
      <p:font typeface="DB Helvethaica X 65 Med" panose="02000506090000020004" pitchFamily="2" charset="-34"/>
      <p:italic r:id="rId38"/>
    </p:embeddedFont>
    <p:embeddedFont>
      <p:font typeface="DB HelvethaicaMon X Reg" panose="02000506090000020004" pitchFamily="2" charset="-34"/>
      <p:bold r:id="rId39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B49"/>
    <a:srgbClr val="223256"/>
    <a:srgbClr val="156082"/>
    <a:srgbClr val="2C88C6"/>
    <a:srgbClr val="FFFFFF"/>
    <a:srgbClr val="F26E75"/>
    <a:srgbClr val="E33E3C"/>
    <a:srgbClr val="E98CA1"/>
    <a:srgbClr val="F7E06D"/>
    <a:srgbClr val="43B0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0" autoAdjust="0"/>
    <p:restoredTop sz="96106" autoAdjust="0"/>
  </p:normalViewPr>
  <p:slideViewPr>
    <p:cSldViewPr snapToGrid="0">
      <p:cViewPr varScale="1">
        <p:scale>
          <a:sx n="108" d="100"/>
          <a:sy n="108" d="100"/>
        </p:scale>
        <p:origin x="125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46-4701-81D6-3B1496FFD52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46-4701-81D6-3B1496FFD529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46-4701-81D6-3B1496FFD529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46-4701-81D6-3B1496FFD529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F46-4701-81D6-3B1496FFD529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F46-4701-81D6-3B1496FFD529}"/>
              </c:ext>
            </c:extLst>
          </c:dPt>
          <c:dPt>
            <c:idx val="6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F46-4701-81D6-3B1496FFD529}"/>
              </c:ext>
            </c:extLst>
          </c:dPt>
          <c:dPt>
            <c:idx val="7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F46-4701-81D6-3B1496FFD529}"/>
              </c:ext>
            </c:extLst>
          </c:dPt>
          <c:dPt>
            <c:idx val="8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F46-4701-81D6-3B1496FFD529}"/>
              </c:ext>
            </c:extLst>
          </c:dPt>
          <c:cat>
            <c:strRef>
              <c:f>Sheet1!$A$2:$A$10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F46-4701-81D6-3B1496FFD5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729E7-58D1-4AFB-A44D-77DB794C10E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AB5EC-E1A1-4613-8C42-DA4C9385535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573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AB5EC-E1A1-4613-8C42-DA4C9385535B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49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AB5EC-E1A1-4613-8C42-DA4C9385535B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173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9DBB-ED15-636D-3DE2-2ECB25920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5759A-E86F-A9A5-A57A-74B762732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645C-6833-A1E2-1256-106625457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D2CFB-3D02-0050-33CD-04CCF322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E66FA-B806-A0BA-1924-FF6ED7C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750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1AFEB-4875-5AC8-6D2B-E2D359AD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107412-E9E7-BDFB-ECCD-CEED54972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4CF71-9803-8E9B-B49A-2CCE29C0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BC998-9A01-6E37-E0D2-09F5B601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08EE-F27C-CDBE-E5E6-57207F9F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591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2DE3E6-96F2-7D7C-EBA5-3BB2CD84D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B1888-4976-F6E7-87EE-DDAE664E5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98F6F-C880-1EDF-2F97-A653987AB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7A1C0-44A9-F917-7D0A-E815CFFE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55F3C-C959-25CF-58A5-41F9714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193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359DE-36F8-E209-DFC7-9B18A41BC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6E912-AFBE-E406-8044-2F1092E1A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1E214-A9C7-49BC-F836-A1CE0087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7533-E482-A03F-F3A1-F06D25DBE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9BD2E-9B62-31A9-6BFE-F5C5FBF0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645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45D8-AD90-80F6-2F5D-42C211B6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90BCB-C5A8-5594-ABA4-A6F80371F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17C2A-A84F-FCD2-EA3B-BFE2D28E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F5B4D-D458-F5C4-FC8B-5EBE6E9D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DDA37-C930-C61E-C75A-3F6EEBA0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110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4FC7C-46C2-00EE-F9BA-4BAB89247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3D3EB-F5C2-C9AB-D1CB-788B0246B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042F3-480C-42AA-F6A2-15DCE6547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4AF89-C93B-3E3E-E3DB-5683DE88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0E8C2-A103-93DF-A7F3-8B98B5C08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13B42-48AF-9B8E-B4F1-1D343292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629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EC61-0662-7957-48F9-B83C931F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C4DE5-331B-269D-3121-B6C09CA87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C348F-1765-F677-2E07-41D6397DA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6CF6D-B692-BDFE-7F8F-A3FB151BF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666D13-D086-0395-F0F7-98D13D623A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13D99-3CEB-DC86-9D75-4B5C6CEFA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0CD9E-38F5-3388-7F19-1BE23761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038633-7225-59DB-B9DD-E108DCD4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116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C59A-D7E1-A530-7C4E-5EA4BD71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21FF2-9883-8DB2-263E-AFA0E7DB5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7421BF-81DC-EEFA-8F47-DD64C1C1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7B60EC-F5A3-E0C1-8A13-C5232608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8436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29C441-A720-E5D0-1F71-9160D4F52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CACD36-E4C7-BA16-9BBE-AC5D9DBA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1B580-C858-1AA8-997A-B9D3405D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6991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47A0F-5261-7699-C8FD-21B9BA8D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98CE-B5D6-9D23-9CDF-EC0C8560E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156B5-5385-684C-3583-EB2497250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D42B4-2C44-15FE-93A0-8CCD5D4F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6F6C2-33EC-8A13-13F7-BEC20A4C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CA9BB-6647-7C15-63AA-0D0EB9C73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249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1428-4B94-CEAD-EBBA-ED7533C6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711055-54A6-2F45-B0E2-39AD5735FA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54A90-F771-E8FD-5D70-4D789BE66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FF6709-1783-AA65-ABF8-472C1F07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B3B7-2120-36A0-A7B7-38BD16D1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CE64B-33FB-E3DF-28A0-1113D92F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866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82A47-4869-2785-C876-C269DB5E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06B8A-0E1F-FAAA-525D-5A7B5F0AC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57747-1DB6-170C-6E98-58C6661C4F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67F010-3C88-4DBF-B24A-E681DE516FF5}" type="datetimeFigureOut">
              <a:rPr lang="th-TH" smtClean="0"/>
              <a:t>02/07/69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A86F6-4140-447E-C652-8CBB99D90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8807A-7FE7-B67A-FA53-B81CB4655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642A3-E399-4D38-BDF9-8BE78EDF27C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247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3.xml"/><Relationship Id="rId18" Type="http://schemas.openxmlformats.org/officeDocument/2006/relationships/image" Target="../media/image43.svg"/><Relationship Id="rId26" Type="http://schemas.openxmlformats.org/officeDocument/2006/relationships/image" Target="../media/image64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slide" Target="slide24.xml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63.pn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24" Type="http://schemas.openxmlformats.org/officeDocument/2006/relationships/image" Target="../media/image62.png"/><Relationship Id="rId5" Type="http://schemas.openxmlformats.org/officeDocument/2006/relationships/image" Target="../media/image30.png"/><Relationship Id="rId15" Type="http://schemas.openxmlformats.org/officeDocument/2006/relationships/slide" Target="slide25.xml"/><Relationship Id="rId23" Type="http://schemas.openxmlformats.org/officeDocument/2006/relationships/image" Target="../media/image61.png"/><Relationship Id="rId10" Type="http://schemas.openxmlformats.org/officeDocument/2006/relationships/image" Target="../media/image46.png"/><Relationship Id="rId19" Type="http://schemas.openxmlformats.org/officeDocument/2006/relationships/image" Target="../media/image7.png"/><Relationship Id="rId4" Type="http://schemas.openxmlformats.org/officeDocument/2006/relationships/image" Target="../media/image12.svg"/><Relationship Id="rId9" Type="http://schemas.openxmlformats.org/officeDocument/2006/relationships/slide" Target="slide20.xml"/><Relationship Id="rId14" Type="http://schemas.openxmlformats.org/officeDocument/2006/relationships/image" Target="../media/image48.png"/><Relationship Id="rId22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3.xml"/><Relationship Id="rId18" Type="http://schemas.openxmlformats.org/officeDocument/2006/relationships/image" Target="../media/image44.svg"/><Relationship Id="rId26" Type="http://schemas.openxmlformats.org/officeDocument/2006/relationships/image" Target="../media/image69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slide" Target="slide24.xml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5" Type="http://schemas.openxmlformats.org/officeDocument/2006/relationships/image" Target="../media/image68.pn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20" Type="http://schemas.openxmlformats.org/officeDocument/2006/relationships/image" Target="../media/image16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24" Type="http://schemas.openxmlformats.org/officeDocument/2006/relationships/image" Target="../media/image67.png"/><Relationship Id="rId5" Type="http://schemas.openxmlformats.org/officeDocument/2006/relationships/image" Target="../media/image30.png"/><Relationship Id="rId15" Type="http://schemas.openxmlformats.org/officeDocument/2006/relationships/slide" Target="slide25.xml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46.png"/><Relationship Id="rId19" Type="http://schemas.openxmlformats.org/officeDocument/2006/relationships/image" Target="../media/image7.png"/><Relationship Id="rId31" Type="http://schemas.openxmlformats.org/officeDocument/2006/relationships/image" Target="../media/image64.png"/><Relationship Id="rId4" Type="http://schemas.openxmlformats.org/officeDocument/2006/relationships/image" Target="../media/image12.svg"/><Relationship Id="rId9" Type="http://schemas.openxmlformats.org/officeDocument/2006/relationships/slide" Target="slide20.xml"/><Relationship Id="rId14" Type="http://schemas.openxmlformats.org/officeDocument/2006/relationships/image" Target="../media/image48.png"/><Relationship Id="rId22" Type="http://schemas.openxmlformats.org/officeDocument/2006/relationships/image" Target="../media/image65.png"/><Relationship Id="rId27" Type="http://schemas.openxmlformats.org/officeDocument/2006/relationships/image" Target="../media/image70.png"/><Relationship Id="rId30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3.xml"/><Relationship Id="rId18" Type="http://schemas.openxmlformats.org/officeDocument/2006/relationships/image" Target="../media/image75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slide" Target="slide24.xml"/><Relationship Id="rId12" Type="http://schemas.openxmlformats.org/officeDocument/2006/relationships/image" Target="../media/image47.png"/><Relationship Id="rId17" Type="http://schemas.openxmlformats.org/officeDocument/2006/relationships/image" Target="../media/image74.pn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5" Type="http://schemas.openxmlformats.org/officeDocument/2006/relationships/image" Target="../media/image30.png"/><Relationship Id="rId15" Type="http://schemas.openxmlformats.org/officeDocument/2006/relationships/slide" Target="slide25.xml"/><Relationship Id="rId10" Type="http://schemas.openxmlformats.org/officeDocument/2006/relationships/image" Target="../media/image46.png"/><Relationship Id="rId19" Type="http://schemas.openxmlformats.org/officeDocument/2006/relationships/image" Target="../media/image7.png"/><Relationship Id="rId4" Type="http://schemas.openxmlformats.org/officeDocument/2006/relationships/image" Target="../media/image12.svg"/><Relationship Id="rId9" Type="http://schemas.openxmlformats.org/officeDocument/2006/relationships/slide" Target="slide20.xml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76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76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.png"/><Relationship Id="rId5" Type="http://schemas.openxmlformats.org/officeDocument/2006/relationships/slide" Target="slide16.xml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4" Type="http://schemas.openxmlformats.org/officeDocument/2006/relationships/image" Target="../media/image77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83.png"/><Relationship Id="rId2" Type="http://schemas.openxmlformats.org/officeDocument/2006/relationships/image" Target="../media/image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2.png"/><Relationship Id="rId5" Type="http://schemas.openxmlformats.org/officeDocument/2006/relationships/image" Target="../media/image12.sv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88.png"/><Relationship Id="rId12" Type="http://schemas.openxmlformats.org/officeDocument/2006/relationships/image" Target="../media/image91.svg"/><Relationship Id="rId17" Type="http://schemas.openxmlformats.org/officeDocument/2006/relationships/image" Target="../media/image6.png"/><Relationship Id="rId2" Type="http://schemas.openxmlformats.org/officeDocument/2006/relationships/image" Target="../media/image36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0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slide" Target="slide18.xml"/><Relationship Id="rId19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89.png"/><Relationship Id="rId1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5.png"/><Relationship Id="rId18" Type="http://schemas.openxmlformats.org/officeDocument/2006/relationships/slide" Target="slide23.xml"/><Relationship Id="rId3" Type="http://schemas.openxmlformats.org/officeDocument/2006/relationships/image" Target="../media/image30.png"/><Relationship Id="rId21" Type="http://schemas.openxmlformats.org/officeDocument/2006/relationships/image" Target="../media/image49.png"/><Relationship Id="rId7" Type="http://schemas.openxmlformats.org/officeDocument/2006/relationships/image" Target="../media/image7.png"/><Relationship Id="rId12" Type="http://schemas.openxmlformats.org/officeDocument/2006/relationships/slide" Target="slide24.xml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slide" Target="slide22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92.png"/><Relationship Id="rId24" Type="http://schemas.openxmlformats.org/officeDocument/2006/relationships/image" Target="../media/image90.png"/><Relationship Id="rId5" Type="http://schemas.openxmlformats.org/officeDocument/2006/relationships/image" Target="../media/image2.png"/><Relationship Id="rId15" Type="http://schemas.openxmlformats.org/officeDocument/2006/relationships/image" Target="../media/image46.png"/><Relationship Id="rId23" Type="http://schemas.openxmlformats.org/officeDocument/2006/relationships/slide" Target="slide18.xml"/><Relationship Id="rId10" Type="http://schemas.openxmlformats.org/officeDocument/2006/relationships/slide" Target="slide19.xml"/><Relationship Id="rId19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Relationship Id="rId14" Type="http://schemas.openxmlformats.org/officeDocument/2006/relationships/slide" Target="slide20.xml"/><Relationship Id="rId22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image" Target="../media/image7.png"/><Relationship Id="rId7" Type="http://schemas.openxmlformats.org/officeDocument/2006/relationships/slide" Target="slide18.xml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30.png"/><Relationship Id="rId16" Type="http://schemas.openxmlformats.org/officeDocument/2006/relationships/image" Target="../media/image103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slide" Target="slide26.xml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93.png"/><Relationship Id="rId4" Type="http://schemas.openxmlformats.org/officeDocument/2006/relationships/image" Target="../media/image12.sv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7.png"/><Relationship Id="rId21" Type="http://schemas.openxmlformats.org/officeDocument/2006/relationships/image" Target="../media/image119.png"/><Relationship Id="rId7" Type="http://schemas.openxmlformats.org/officeDocument/2006/relationships/slide" Target="slide18.xml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3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9.png"/><Relationship Id="rId5" Type="http://schemas.openxmlformats.org/officeDocument/2006/relationships/slide" Target="slide26.xml"/><Relationship Id="rId15" Type="http://schemas.openxmlformats.org/officeDocument/2006/relationships/image" Target="../media/image113.png"/><Relationship Id="rId23" Type="http://schemas.openxmlformats.org/officeDocument/2006/relationships/image" Target="../media/image96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2.sv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7.png"/><Relationship Id="rId21" Type="http://schemas.openxmlformats.org/officeDocument/2006/relationships/image" Target="../media/image119.png"/><Relationship Id="rId7" Type="http://schemas.openxmlformats.org/officeDocument/2006/relationships/slide" Target="slide18.xml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" Type="http://schemas.openxmlformats.org/officeDocument/2006/relationships/image" Target="../media/image3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9.png"/><Relationship Id="rId5" Type="http://schemas.openxmlformats.org/officeDocument/2006/relationships/slide" Target="slide26.xml"/><Relationship Id="rId15" Type="http://schemas.openxmlformats.org/officeDocument/2006/relationships/image" Target="../media/image113.png"/><Relationship Id="rId23" Type="http://schemas.openxmlformats.org/officeDocument/2006/relationships/image" Target="../media/image96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2.sv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7.png"/><Relationship Id="rId21" Type="http://schemas.openxmlformats.org/officeDocument/2006/relationships/image" Target="../media/image133.png"/><Relationship Id="rId7" Type="http://schemas.openxmlformats.org/officeDocument/2006/relationships/slide" Target="slide18.xml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image" Target="../media/image30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23.png"/><Relationship Id="rId5" Type="http://schemas.openxmlformats.org/officeDocument/2006/relationships/slide" Target="slide26.xml"/><Relationship Id="rId15" Type="http://schemas.openxmlformats.org/officeDocument/2006/relationships/image" Target="../media/image127.png"/><Relationship Id="rId23" Type="http://schemas.openxmlformats.org/officeDocument/2006/relationships/image" Target="../media/image96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2.sv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3" Type="http://schemas.openxmlformats.org/officeDocument/2006/relationships/image" Target="../media/image7.png"/><Relationship Id="rId21" Type="http://schemas.openxmlformats.org/officeDocument/2006/relationships/image" Target="../media/image146.png"/><Relationship Id="rId7" Type="http://schemas.openxmlformats.org/officeDocument/2006/relationships/slide" Target="slide18.xml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" Type="http://schemas.openxmlformats.org/officeDocument/2006/relationships/image" Target="../media/image30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36.png"/><Relationship Id="rId5" Type="http://schemas.openxmlformats.org/officeDocument/2006/relationships/slide" Target="slide26.xml"/><Relationship Id="rId15" Type="http://schemas.openxmlformats.org/officeDocument/2006/relationships/image" Target="../media/image140.png"/><Relationship Id="rId23" Type="http://schemas.openxmlformats.org/officeDocument/2006/relationships/image" Target="../media/image96.png"/><Relationship Id="rId10" Type="http://schemas.openxmlformats.org/officeDocument/2006/relationships/image" Target="../media/image106.png"/><Relationship Id="rId19" Type="http://schemas.openxmlformats.org/officeDocument/2006/relationships/image" Target="../media/image144.png"/><Relationship Id="rId4" Type="http://schemas.openxmlformats.org/officeDocument/2006/relationships/image" Target="../media/image12.svg"/><Relationship Id="rId9" Type="http://schemas.openxmlformats.org/officeDocument/2006/relationships/image" Target="../media/image135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image" Target="../media/image7.png"/><Relationship Id="rId21" Type="http://schemas.openxmlformats.org/officeDocument/2006/relationships/image" Target="../media/image159.png"/><Relationship Id="rId7" Type="http://schemas.openxmlformats.org/officeDocument/2006/relationships/slide" Target="slide18.xml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image" Target="../media/image30.png"/><Relationship Id="rId16" Type="http://schemas.openxmlformats.org/officeDocument/2006/relationships/image" Target="../media/image155.png"/><Relationship Id="rId20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50.png"/><Relationship Id="rId5" Type="http://schemas.openxmlformats.org/officeDocument/2006/relationships/slide" Target="slide26.xml"/><Relationship Id="rId15" Type="http://schemas.openxmlformats.org/officeDocument/2006/relationships/image" Target="../media/image154.png"/><Relationship Id="rId23" Type="http://schemas.openxmlformats.org/officeDocument/2006/relationships/image" Target="../media/image96.png"/><Relationship Id="rId10" Type="http://schemas.openxmlformats.org/officeDocument/2006/relationships/image" Target="../media/image149.png"/><Relationship Id="rId19" Type="http://schemas.openxmlformats.org/officeDocument/2006/relationships/image" Target="../media/image106.png"/><Relationship Id="rId4" Type="http://schemas.openxmlformats.org/officeDocument/2006/relationships/image" Target="../media/image12.sv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Relationship Id="rId22" Type="http://schemas.openxmlformats.org/officeDocument/2006/relationships/image" Target="../media/image1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3" Type="http://schemas.openxmlformats.org/officeDocument/2006/relationships/image" Target="../media/image7.png"/><Relationship Id="rId21" Type="http://schemas.openxmlformats.org/officeDocument/2006/relationships/image" Target="../media/image172.png"/><Relationship Id="rId7" Type="http://schemas.openxmlformats.org/officeDocument/2006/relationships/slide" Target="slide18.xml"/><Relationship Id="rId12" Type="http://schemas.openxmlformats.org/officeDocument/2006/relationships/image" Target="../media/image163.png"/><Relationship Id="rId17" Type="http://schemas.openxmlformats.org/officeDocument/2006/relationships/image" Target="../media/image168.png"/><Relationship Id="rId2" Type="http://schemas.openxmlformats.org/officeDocument/2006/relationships/image" Target="../media/image30.png"/><Relationship Id="rId16" Type="http://schemas.openxmlformats.org/officeDocument/2006/relationships/image" Target="../media/image167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62.png"/><Relationship Id="rId5" Type="http://schemas.openxmlformats.org/officeDocument/2006/relationships/slide" Target="slide26.xml"/><Relationship Id="rId15" Type="http://schemas.openxmlformats.org/officeDocument/2006/relationships/image" Target="../media/image166.png"/><Relationship Id="rId23" Type="http://schemas.openxmlformats.org/officeDocument/2006/relationships/image" Target="../media/image96.png"/><Relationship Id="rId10" Type="http://schemas.openxmlformats.org/officeDocument/2006/relationships/image" Target="../media/image120.png"/><Relationship Id="rId19" Type="http://schemas.openxmlformats.org/officeDocument/2006/relationships/image" Target="../media/image170.png"/><Relationship Id="rId4" Type="http://schemas.openxmlformats.org/officeDocument/2006/relationships/image" Target="../media/image12.svg"/><Relationship Id="rId9" Type="http://schemas.openxmlformats.org/officeDocument/2006/relationships/image" Target="../media/image161.png"/><Relationship Id="rId14" Type="http://schemas.openxmlformats.org/officeDocument/2006/relationships/image" Target="../media/image165.png"/><Relationship Id="rId22" Type="http://schemas.openxmlformats.org/officeDocument/2006/relationships/image" Target="../media/image1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46.png"/><Relationship Id="rId18" Type="http://schemas.openxmlformats.org/officeDocument/2006/relationships/slide" Target="slide25.xml"/><Relationship Id="rId3" Type="http://schemas.openxmlformats.org/officeDocument/2006/relationships/image" Target="../media/image30.png"/><Relationship Id="rId21" Type="http://schemas.openxmlformats.org/officeDocument/2006/relationships/image" Target="../media/image92.png"/><Relationship Id="rId7" Type="http://schemas.openxmlformats.org/officeDocument/2006/relationships/image" Target="../media/image7.png"/><Relationship Id="rId12" Type="http://schemas.openxmlformats.org/officeDocument/2006/relationships/slide" Target="slide20.xm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6" Type="http://schemas.openxmlformats.org/officeDocument/2006/relationships/slide" Target="slide23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5.png"/><Relationship Id="rId24" Type="http://schemas.openxmlformats.org/officeDocument/2006/relationships/image" Target="../media/image89.png"/><Relationship Id="rId5" Type="http://schemas.openxmlformats.org/officeDocument/2006/relationships/image" Target="../media/image2.png"/><Relationship Id="rId15" Type="http://schemas.openxmlformats.org/officeDocument/2006/relationships/image" Target="../media/image47.png"/><Relationship Id="rId23" Type="http://schemas.openxmlformats.org/officeDocument/2006/relationships/slide" Target="slide26.xml"/><Relationship Id="rId10" Type="http://schemas.openxmlformats.org/officeDocument/2006/relationships/slide" Target="slide24.xml"/><Relationship Id="rId19" Type="http://schemas.openxmlformats.org/officeDocument/2006/relationships/image" Target="../media/image49.png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14" Type="http://schemas.openxmlformats.org/officeDocument/2006/relationships/slide" Target="slide22.xml"/><Relationship Id="rId22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1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2.sv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9.svg"/><Relationship Id="rId17" Type="http://schemas.openxmlformats.org/officeDocument/2006/relationships/image" Target="../media/image44.svg"/><Relationship Id="rId2" Type="http://schemas.openxmlformats.org/officeDocument/2006/relationships/image" Target="../media/image12.sv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8.png"/><Relationship Id="rId5" Type="http://schemas.openxmlformats.org/officeDocument/2006/relationships/image" Target="../media/image7.png"/><Relationship Id="rId15" Type="http://schemas.openxmlformats.org/officeDocument/2006/relationships/image" Target="../media/image42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7.png"/><Relationship Id="rId18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image" Target="../media/image38.png"/><Relationship Id="rId12" Type="http://schemas.openxmlformats.org/officeDocument/2006/relationships/slide" Target="slide22.xml"/><Relationship Id="rId17" Type="http://schemas.openxmlformats.org/officeDocument/2006/relationships/image" Target="../media/image49.png"/><Relationship Id="rId25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slide" Target="slide25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46.png"/><Relationship Id="rId24" Type="http://schemas.openxmlformats.org/officeDocument/2006/relationships/image" Target="../media/image51.png"/><Relationship Id="rId5" Type="http://schemas.openxmlformats.org/officeDocument/2006/relationships/image" Target="../media/image39.svg"/><Relationship Id="rId15" Type="http://schemas.openxmlformats.org/officeDocument/2006/relationships/image" Target="../media/image48.png"/><Relationship Id="rId23" Type="http://schemas.openxmlformats.org/officeDocument/2006/relationships/image" Target="../media/image50.png"/><Relationship Id="rId10" Type="http://schemas.openxmlformats.org/officeDocument/2006/relationships/slide" Target="slide20.xml"/><Relationship Id="rId19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45.png"/><Relationship Id="rId14" Type="http://schemas.openxmlformats.org/officeDocument/2006/relationships/slide" Target="slide23.xml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7.png"/><Relationship Id="rId18" Type="http://schemas.openxmlformats.org/officeDocument/2006/relationships/image" Target="../media/image7.png"/><Relationship Id="rId26" Type="http://schemas.openxmlformats.org/officeDocument/2006/relationships/image" Target="../media/image55.png"/><Relationship Id="rId3" Type="http://schemas.openxmlformats.org/officeDocument/2006/relationships/image" Target="../media/image3.png"/><Relationship Id="rId21" Type="http://schemas.openxmlformats.org/officeDocument/2006/relationships/image" Target="../media/image5.png"/><Relationship Id="rId7" Type="http://schemas.openxmlformats.org/officeDocument/2006/relationships/image" Target="../media/image40.svg"/><Relationship Id="rId12" Type="http://schemas.openxmlformats.org/officeDocument/2006/relationships/slide" Target="slide22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image" Target="../media/image2.png"/><Relationship Id="rId16" Type="http://schemas.openxmlformats.org/officeDocument/2006/relationships/slide" Target="slide2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24" Type="http://schemas.openxmlformats.org/officeDocument/2006/relationships/image" Target="../media/image53.png"/><Relationship Id="rId5" Type="http://schemas.openxmlformats.org/officeDocument/2006/relationships/image" Target="../media/image30.png"/><Relationship Id="rId15" Type="http://schemas.openxmlformats.org/officeDocument/2006/relationships/image" Target="../media/image48.png"/><Relationship Id="rId23" Type="http://schemas.openxmlformats.org/officeDocument/2006/relationships/image" Target="../media/image52.png"/><Relationship Id="rId10" Type="http://schemas.openxmlformats.org/officeDocument/2006/relationships/slide" Target="slide20.xml"/><Relationship Id="rId19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45.png"/><Relationship Id="rId14" Type="http://schemas.openxmlformats.org/officeDocument/2006/relationships/slide" Target="slide23.xml"/><Relationship Id="rId2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47.png"/><Relationship Id="rId18" Type="http://schemas.openxmlformats.org/officeDocument/2006/relationships/image" Target="../media/image7.png"/><Relationship Id="rId3" Type="http://schemas.openxmlformats.org/officeDocument/2006/relationships/image" Target="../media/image3.png"/><Relationship Id="rId21" Type="http://schemas.openxmlformats.org/officeDocument/2006/relationships/image" Target="../media/image8.png"/><Relationship Id="rId7" Type="http://schemas.openxmlformats.org/officeDocument/2006/relationships/image" Target="../media/image41.svg"/><Relationship Id="rId12" Type="http://schemas.openxmlformats.org/officeDocument/2006/relationships/slide" Target="slide22.xml"/><Relationship Id="rId17" Type="http://schemas.openxmlformats.org/officeDocument/2006/relationships/image" Target="../media/image49.png"/><Relationship Id="rId2" Type="http://schemas.openxmlformats.org/officeDocument/2006/relationships/image" Target="../media/image2.png"/><Relationship Id="rId16" Type="http://schemas.openxmlformats.org/officeDocument/2006/relationships/slide" Target="slide2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5" Type="http://schemas.openxmlformats.org/officeDocument/2006/relationships/image" Target="../media/image30.png"/><Relationship Id="rId15" Type="http://schemas.openxmlformats.org/officeDocument/2006/relationships/image" Target="../media/image48.png"/><Relationship Id="rId23" Type="http://schemas.openxmlformats.org/officeDocument/2006/relationships/image" Target="../media/image57.png"/><Relationship Id="rId10" Type="http://schemas.openxmlformats.org/officeDocument/2006/relationships/slide" Target="slide20.xml"/><Relationship Id="rId19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45.png"/><Relationship Id="rId14" Type="http://schemas.openxmlformats.org/officeDocument/2006/relationships/slide" Target="slide23.xml"/><Relationship Id="rId22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slide" Target="slide23.xml"/><Relationship Id="rId18" Type="http://schemas.openxmlformats.org/officeDocument/2006/relationships/image" Target="../media/image50.png"/><Relationship Id="rId3" Type="http://schemas.openxmlformats.org/officeDocument/2006/relationships/image" Target="../media/image3.png"/><Relationship Id="rId21" Type="http://schemas.openxmlformats.org/officeDocument/2006/relationships/image" Target="../media/image7.png"/><Relationship Id="rId7" Type="http://schemas.openxmlformats.org/officeDocument/2006/relationships/slide" Target="slide24.xml"/><Relationship Id="rId12" Type="http://schemas.openxmlformats.org/officeDocument/2006/relationships/image" Target="../media/image47.png"/><Relationship Id="rId17" Type="http://schemas.openxmlformats.org/officeDocument/2006/relationships/image" Target="../media/image42.sv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22.xml"/><Relationship Id="rId24" Type="http://schemas.openxmlformats.org/officeDocument/2006/relationships/image" Target="../media/image18.png"/><Relationship Id="rId5" Type="http://schemas.openxmlformats.org/officeDocument/2006/relationships/image" Target="../media/image30.png"/><Relationship Id="rId15" Type="http://schemas.openxmlformats.org/officeDocument/2006/relationships/slide" Target="slide25.xml"/><Relationship Id="rId23" Type="http://schemas.openxmlformats.org/officeDocument/2006/relationships/image" Target="../media/image17.png"/><Relationship Id="rId10" Type="http://schemas.openxmlformats.org/officeDocument/2006/relationships/image" Target="../media/image46.png"/><Relationship Id="rId19" Type="http://schemas.openxmlformats.org/officeDocument/2006/relationships/image" Target="../media/image58.png"/><Relationship Id="rId4" Type="http://schemas.openxmlformats.org/officeDocument/2006/relationships/image" Target="../media/image12.svg"/><Relationship Id="rId9" Type="http://schemas.openxmlformats.org/officeDocument/2006/relationships/slide" Target="slide20.xml"/><Relationship Id="rId14" Type="http://schemas.openxmlformats.org/officeDocument/2006/relationships/image" Target="../media/image48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blue and pink gradient&#10;&#10;AI-generated content may be incorrect.">
            <a:extLst>
              <a:ext uri="{FF2B5EF4-FFF2-40B4-BE49-F238E27FC236}">
                <a16:creationId xmlns:a16="http://schemas.microsoft.com/office/drawing/2014/main" id="{53597B51-7E39-650A-85F8-988C9BD77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0" name="Picture 9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C42638C-7993-9292-4382-97DEE416D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951" y="945532"/>
            <a:ext cx="4342783" cy="3747592"/>
          </a:xfrm>
          <a:prstGeom prst="rect">
            <a:avLst/>
          </a:prstGeom>
        </p:spPr>
      </p:pic>
      <p:pic>
        <p:nvPicPr>
          <p:cNvPr id="12" name="Picture 11" descr="Yellow letters on a black background&#10;&#10;AI-generated content may be incorrect.">
            <a:extLst>
              <a:ext uri="{FF2B5EF4-FFF2-40B4-BE49-F238E27FC236}">
                <a16:creationId xmlns:a16="http://schemas.microsoft.com/office/drawing/2014/main" id="{AB724BAD-5E33-51FB-7538-3EEE5B37D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689" y="4970811"/>
            <a:ext cx="4252221" cy="527062"/>
          </a:xfrm>
          <a:prstGeom prst="rect">
            <a:avLst/>
          </a:prstGeom>
        </p:spPr>
      </p:pic>
      <p:pic>
        <p:nvPicPr>
          <p:cNvPr id="14" name="Picture 13" descr="A yellow planet with a bright light shining through it&#10;&#10;AI-generated content may be incorrect.">
            <a:extLst>
              <a:ext uri="{FF2B5EF4-FFF2-40B4-BE49-F238E27FC236}">
                <a16:creationId xmlns:a16="http://schemas.microsoft.com/office/drawing/2014/main" id="{96D24E15-3D29-D260-90B7-0E75DD4F2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521">
            <a:off x="10028034" y="217260"/>
            <a:ext cx="1732125" cy="1734520"/>
          </a:xfrm>
          <a:prstGeom prst="rect">
            <a:avLst/>
          </a:prstGeom>
        </p:spPr>
      </p:pic>
      <p:pic>
        <p:nvPicPr>
          <p:cNvPr id="16" name="Picture 15" descr="A planet with a yellow band&#10;&#10;AI-generated content may be incorrect.">
            <a:extLst>
              <a:ext uri="{FF2B5EF4-FFF2-40B4-BE49-F238E27FC236}">
                <a16:creationId xmlns:a16="http://schemas.microsoft.com/office/drawing/2014/main" id="{080AEE4D-925E-2D25-8969-B4CEE3FD7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608" y="796929"/>
            <a:ext cx="573621" cy="366741"/>
          </a:xfrm>
          <a:prstGeom prst="rect">
            <a:avLst/>
          </a:prstGeom>
        </p:spPr>
      </p:pic>
      <p:pic>
        <p:nvPicPr>
          <p:cNvPr id="24" name="Picture 23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338D05BE-2DF5-2642-9478-57CAF615C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24" y="1711559"/>
            <a:ext cx="897045" cy="897045"/>
          </a:xfrm>
          <a:prstGeom prst="rect">
            <a:avLst/>
          </a:prstGeom>
        </p:spPr>
      </p:pic>
      <p:pic>
        <p:nvPicPr>
          <p:cNvPr id="26" name="Picture 25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C1BC3830-E9CD-7EE5-CBE5-ECEE984D1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38" y="525692"/>
            <a:ext cx="527062" cy="527062"/>
          </a:xfrm>
          <a:prstGeom prst="rect">
            <a:avLst/>
          </a:prstGeom>
        </p:spPr>
      </p:pic>
      <p:pic>
        <p:nvPicPr>
          <p:cNvPr id="27" name="Picture 2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8C6EDC7-16BB-9AE5-FB9C-8F4E230B2B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84" y="696602"/>
            <a:ext cx="106682" cy="106682"/>
          </a:xfrm>
          <a:prstGeom prst="rect">
            <a:avLst/>
          </a:prstGeom>
        </p:spPr>
      </p:pic>
      <p:pic>
        <p:nvPicPr>
          <p:cNvPr id="28" name="Picture 27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CBB30C88-7EB3-87B9-C830-14BF6F995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904" y="4394706"/>
            <a:ext cx="753122" cy="563889"/>
          </a:xfrm>
          <a:prstGeom prst="rect">
            <a:avLst/>
          </a:prstGeom>
        </p:spPr>
      </p:pic>
      <p:pic>
        <p:nvPicPr>
          <p:cNvPr id="29" name="Picture 28" descr="A black and grey wave&#10;&#10;AI-generated content may be incorrect.">
            <a:extLst>
              <a:ext uri="{FF2B5EF4-FFF2-40B4-BE49-F238E27FC236}">
                <a16:creationId xmlns:a16="http://schemas.microsoft.com/office/drawing/2014/main" id="{5D61F9EC-8736-C6CC-BCDB-254168E216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319" y="956645"/>
            <a:ext cx="3289353" cy="1079517"/>
          </a:xfrm>
          <a:prstGeom prst="rect">
            <a:avLst/>
          </a:prstGeom>
        </p:spPr>
      </p:pic>
      <p:pic>
        <p:nvPicPr>
          <p:cNvPr id="30" name="Picture 29" descr="A grey and black logo&#10;&#10;AI-generated content may be incorrect.">
            <a:extLst>
              <a:ext uri="{FF2B5EF4-FFF2-40B4-BE49-F238E27FC236}">
                <a16:creationId xmlns:a16="http://schemas.microsoft.com/office/drawing/2014/main" id="{B5BEBA37-C48C-A438-CA01-1779FEDB4C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62" y="2835066"/>
            <a:ext cx="2261907" cy="642451"/>
          </a:xfrm>
          <a:prstGeom prst="rect">
            <a:avLst/>
          </a:prstGeom>
        </p:spPr>
      </p:pic>
      <p:pic>
        <p:nvPicPr>
          <p:cNvPr id="32" name="Picture 31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C299B9D1-5BAD-0235-28A2-5BBCD19445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00657" y="5481102"/>
            <a:ext cx="5619753" cy="2753795"/>
          </a:xfrm>
          <a:prstGeom prst="rect">
            <a:avLst/>
          </a:prstGeom>
        </p:spPr>
      </p:pic>
      <p:pic>
        <p:nvPicPr>
          <p:cNvPr id="33" name="Picture 32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186B0A3C-D92E-82E6-486F-68466100FF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6986" y="5881410"/>
            <a:ext cx="4787931" cy="2346185"/>
          </a:xfrm>
          <a:prstGeom prst="rect">
            <a:avLst/>
          </a:prstGeom>
        </p:spPr>
      </p:pic>
      <p:pic>
        <p:nvPicPr>
          <p:cNvPr id="34" name="Picture 3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F3F15C9-57B3-09E8-8F4A-D186DA674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63" y="2964692"/>
            <a:ext cx="106682" cy="106682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E95842C-E3CA-921E-F17B-476ECF00E3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16" y="3919317"/>
            <a:ext cx="106682" cy="106682"/>
          </a:xfrm>
          <a:prstGeom prst="rect">
            <a:avLst/>
          </a:prstGeom>
        </p:spPr>
      </p:pic>
      <p:pic>
        <p:nvPicPr>
          <p:cNvPr id="38" name="Picture 3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EB2030F-BE9A-89A1-F1B7-CC09829163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77" y="187728"/>
            <a:ext cx="106682" cy="106682"/>
          </a:xfrm>
          <a:prstGeom prst="rect">
            <a:avLst/>
          </a:prstGeom>
        </p:spPr>
      </p:pic>
      <p:pic>
        <p:nvPicPr>
          <p:cNvPr id="39" name="Picture 3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39D9FB5-E5D9-C9EE-FA1C-F162DD775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66" y="723159"/>
            <a:ext cx="106682" cy="106682"/>
          </a:xfrm>
          <a:prstGeom prst="rect">
            <a:avLst/>
          </a:prstGeom>
        </p:spPr>
      </p:pic>
      <p:pic>
        <p:nvPicPr>
          <p:cNvPr id="40" name="Picture 3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1714D87-FE93-2AB6-A6AD-1EBB41108F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26" y="4623309"/>
            <a:ext cx="106682" cy="106682"/>
          </a:xfrm>
          <a:prstGeom prst="rect">
            <a:avLst/>
          </a:prstGeom>
        </p:spPr>
      </p:pic>
      <p:pic>
        <p:nvPicPr>
          <p:cNvPr id="41" name="Picture 4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E92D3F8E-F629-C859-07A9-D99A55A36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17" y="2520981"/>
            <a:ext cx="1270619" cy="1270619"/>
          </a:xfrm>
          <a:prstGeom prst="rect">
            <a:avLst/>
          </a:prstGeom>
        </p:spPr>
      </p:pic>
      <p:pic>
        <p:nvPicPr>
          <p:cNvPr id="42" name="Picture 41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240A16DD-3FDF-3154-F96D-19614E5EC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00" y="5168955"/>
            <a:ext cx="765076" cy="765076"/>
          </a:xfrm>
          <a:prstGeom prst="rect">
            <a:avLst/>
          </a:prstGeom>
        </p:spPr>
      </p:pic>
      <p:pic>
        <p:nvPicPr>
          <p:cNvPr id="43" name="Picture 42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BB62DFB4-2B73-9D5F-CE51-329712F6C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80" y="24536"/>
            <a:ext cx="656618" cy="656618"/>
          </a:xfrm>
          <a:prstGeom prst="rect">
            <a:avLst/>
          </a:prstGeom>
        </p:spPr>
      </p:pic>
      <p:pic>
        <p:nvPicPr>
          <p:cNvPr id="44" name="Picture 4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3240A87-DD01-84C9-641C-0A587C77A7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8" y="3199905"/>
            <a:ext cx="106682" cy="106682"/>
          </a:xfrm>
          <a:prstGeom prst="rect">
            <a:avLst/>
          </a:prstGeom>
        </p:spPr>
      </p:pic>
      <p:pic>
        <p:nvPicPr>
          <p:cNvPr id="45" name="Picture 4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8655DDD-BC79-6A49-0D00-8397BA027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34" y="5597175"/>
            <a:ext cx="106682" cy="106682"/>
          </a:xfrm>
          <a:prstGeom prst="rect">
            <a:avLst/>
          </a:prstGeom>
        </p:spPr>
      </p:pic>
      <p:pic>
        <p:nvPicPr>
          <p:cNvPr id="46" name="Picture 4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2FE6A59-522A-7F2F-61DB-78564FD5B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27" y="81046"/>
            <a:ext cx="106682" cy="106682"/>
          </a:xfrm>
          <a:prstGeom prst="rect">
            <a:avLst/>
          </a:prstGeom>
        </p:spPr>
      </p:pic>
      <p:pic>
        <p:nvPicPr>
          <p:cNvPr id="47" name="Picture 4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61333FB-D05E-74AE-E23C-D2D0FD03C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06" y="1989471"/>
            <a:ext cx="106682" cy="106682"/>
          </a:xfrm>
          <a:prstGeom prst="rect">
            <a:avLst/>
          </a:prstGeom>
        </p:spPr>
      </p:pic>
      <p:pic>
        <p:nvPicPr>
          <p:cNvPr id="48" name="Picture 4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6815512-4F13-8ED9-7908-A3C80270C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063" y="2117736"/>
            <a:ext cx="106682" cy="106682"/>
          </a:xfrm>
          <a:prstGeom prst="rect">
            <a:avLst/>
          </a:prstGeom>
        </p:spPr>
      </p:pic>
      <p:pic>
        <p:nvPicPr>
          <p:cNvPr id="49" name="Picture 48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B38EEA70-E3F7-FBCF-42C4-0A044A5DDD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0" y="2047366"/>
            <a:ext cx="789573" cy="789573"/>
          </a:xfrm>
          <a:prstGeom prst="rect">
            <a:avLst/>
          </a:prstGeom>
        </p:spPr>
      </p:pic>
      <p:pic>
        <p:nvPicPr>
          <p:cNvPr id="36" name="Picture 3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43ABF27-D7EE-48DB-478B-2967D82EC6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0" y="384531"/>
            <a:ext cx="106682" cy="106682"/>
          </a:xfrm>
          <a:prstGeom prst="rect">
            <a:avLst/>
          </a:prstGeom>
        </p:spPr>
      </p:pic>
      <p:pic>
        <p:nvPicPr>
          <p:cNvPr id="50" name="Picture 49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FC2D1651-EB3B-6B22-C395-AA755CD90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4" y="589026"/>
            <a:ext cx="527062" cy="527062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5549E317-4A97-5279-4211-F60E6D83CF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99532" y="916597"/>
            <a:ext cx="38100" cy="381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50071BD-1B4C-14CD-21D4-6148B84C4B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18780" y="3819525"/>
            <a:ext cx="38100" cy="381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5167FE22-0736-3AB6-4D68-917F8CC7F8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39344" y="194744"/>
            <a:ext cx="45719" cy="45719"/>
          </a:xfrm>
          <a:prstGeom prst="rect">
            <a:avLst/>
          </a:prstGeom>
        </p:spPr>
      </p:pic>
      <p:pic>
        <p:nvPicPr>
          <p:cNvPr id="8" name="Picture 7" descr="A cartoon of a rocket launching from a planet&#10;&#10;AI-generated content may be incorrect.">
            <a:extLst>
              <a:ext uri="{FF2B5EF4-FFF2-40B4-BE49-F238E27FC236}">
                <a16:creationId xmlns:a16="http://schemas.microsoft.com/office/drawing/2014/main" id="{F63960BB-E89C-705C-F441-A0F0124D53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029">
            <a:off x="-2064372" y="750127"/>
            <a:ext cx="7050475" cy="998530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7D28B90-4A32-CB41-1409-B0C74954D7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03293" y="1825511"/>
            <a:ext cx="99666" cy="9966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463073E5-0E06-68A7-D707-79F1B538EA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78264" y="1007155"/>
            <a:ext cx="49833" cy="4983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F401AB4-1D97-455D-6BF2-9E608CC1FA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40215" y="194744"/>
            <a:ext cx="45719" cy="45719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A1A03E21-E1D3-9C38-89FB-D9CA3E6AED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069820" y="95078"/>
            <a:ext cx="87876" cy="87876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D39B536-CAC9-C556-23EF-131B08440B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79397" y="3993560"/>
            <a:ext cx="45719" cy="4571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1B31662-28D0-4A55-F971-D68F87D1D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87828" y="1770404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726FF5A-E02E-F2B0-C586-DEB8655DE3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43421" y="6139895"/>
            <a:ext cx="63245" cy="63245"/>
          </a:xfrm>
          <a:prstGeom prst="rect">
            <a:avLst/>
          </a:prstGeom>
        </p:spPr>
      </p:pic>
      <p:pic>
        <p:nvPicPr>
          <p:cNvPr id="62" name="Picture 61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CB70886E-10AC-7346-3CDD-A0174C979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31" y="4745513"/>
            <a:ext cx="527062" cy="527062"/>
          </a:xfrm>
          <a:prstGeom prst="rect">
            <a:avLst/>
          </a:prstGeom>
        </p:spPr>
      </p:pic>
      <p:pic>
        <p:nvPicPr>
          <p:cNvPr id="64" name="Picture 63" descr="An orange clock with a white background&#10;&#10;AI-generated content may be incorrect.">
            <a:extLst>
              <a:ext uri="{FF2B5EF4-FFF2-40B4-BE49-F238E27FC236}">
                <a16:creationId xmlns:a16="http://schemas.microsoft.com/office/drawing/2014/main" id="{A77EC23E-757E-9642-4BA7-D3697AD524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157" y="6312583"/>
            <a:ext cx="1350032" cy="39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1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63D94-4D20-32A7-0B46-0540A00AC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E11D4B-9BBF-B402-A5B2-54236158F335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4579F3-A53C-3559-B175-87E74CB0DCF1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DDFCE922-85C1-E903-A55D-E5150267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87C7F942-659D-290B-2BCD-5C230E787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D91EC76A-67C6-508B-B814-59A6247771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2F024D-FC55-4F3C-1C3D-DDF3496E0788}"/>
              </a:ext>
            </a:extLst>
          </p:cNvPr>
          <p:cNvSpPr txBox="1"/>
          <p:nvPr/>
        </p:nvSpPr>
        <p:spPr>
          <a:xfrm>
            <a:off x="5591175" y="929792"/>
            <a:ext cx="2385874" cy="461665"/>
          </a:xfrm>
          <a:prstGeom prst="rect">
            <a:avLst/>
          </a:prstGeom>
          <a:solidFill>
            <a:srgbClr val="2E84C6"/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ภารกิจที่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: 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</a:t>
            </a:r>
          </a:p>
        </p:txBody>
      </p:sp>
      <p:pic>
        <p:nvPicPr>
          <p:cNvPr id="40" name="Picture 39" descr="A blue and pink gradient&#10;&#10;AI-generated content may be incorrect.">
            <a:extLst>
              <a:ext uri="{FF2B5EF4-FFF2-40B4-BE49-F238E27FC236}">
                <a16:creationId xmlns:a16="http://schemas.microsoft.com/office/drawing/2014/main" id="{43C53F74-08F9-3969-85CE-E06457F13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41" name="Picture 40" descr="A screenshot of a game&#10;&#10;AI-generated content may be incorrect.">
            <a:extLst>
              <a:ext uri="{FF2B5EF4-FFF2-40B4-BE49-F238E27FC236}">
                <a16:creationId xmlns:a16="http://schemas.microsoft.com/office/drawing/2014/main" id="{D60D2A40-12F9-D127-C7D3-59E1464D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30E152D-A925-38E8-5F23-54059ABD41FD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AE2EBBE-8AB5-A249-E2C4-149911C5D4D3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D6481A62-C651-D11C-98E3-3189943489ED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766ACAB5-0ACA-A612-BD9F-CDEB3665533D}"/>
              </a:ext>
            </a:extLst>
          </p:cNvPr>
          <p:cNvSpPr/>
          <p:nvPr/>
        </p:nvSpPr>
        <p:spPr>
          <a:xfrm>
            <a:off x="5591175" y="1444139"/>
            <a:ext cx="6153150" cy="4836684"/>
          </a:xfrm>
          <a:prstGeom prst="roundRect">
            <a:avLst>
              <a:gd name="adj" fmla="val 226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89FDBCE-47B5-960F-9B93-2987B76328ED}"/>
              </a:ext>
            </a:extLst>
          </p:cNvPr>
          <p:cNvSpPr txBox="1"/>
          <p:nvPr/>
        </p:nvSpPr>
        <p:spPr>
          <a:xfrm>
            <a:off x="5741645" y="1628400"/>
            <a:ext cx="590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Beginner mode :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ผู้เล่นคิดดอกเบี้ย 1 อย่าง คือ ดอกเบี้ยหนี้สิน </a:t>
            </a:r>
          </a:p>
          <a:p>
            <a:r>
              <a:rPr lang="en-US" sz="180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Advanced mode :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ผู้เล่นคิดดอกเบี้ย 2 อย่าง คือ ดอกเบี้ยหนี้สินและดอกเบี้ยบัญชีออมทรัพย์</a:t>
            </a:r>
          </a:p>
        </p:txBody>
      </p:sp>
      <p:pic>
        <p:nvPicPr>
          <p:cNvPr id="14" name="Picture 13" descr="A screen shot of a phone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039F4D57-0BBF-05DA-09EA-A269CAF212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307086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5" name="Picture 14" descr="A screen shot of a device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187F83EF-0A7D-6722-6139-E7C029A86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485428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6" name="Picture 15" descr="A screen shot of a cellphone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id="{78A33659-AC23-9C8F-B825-369449CC6C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3759314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7" name="Picture 16" descr="A computer screen with a rocket on it&#10;&#10;AI-generated content may be incorrect.">
            <a:hlinkClick r:id="rId13" action="ppaction://hlinksldjump"/>
            <a:extLst>
              <a:ext uri="{FF2B5EF4-FFF2-40B4-BE49-F238E27FC236}">
                <a16:creationId xmlns:a16="http://schemas.microsoft.com/office/drawing/2014/main" id="{43BC8D21-9D04-1C29-D988-26604F2295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033200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8" name="Picture 17" descr="A cartoon of a pool with a lounge chair and a ball&#10;&#10;AI-generated content may be incorrect.">
            <a:hlinkClick r:id="rId15" action="ppaction://hlinksldjump"/>
            <a:extLst>
              <a:ext uri="{FF2B5EF4-FFF2-40B4-BE49-F238E27FC236}">
                <a16:creationId xmlns:a16="http://schemas.microsoft.com/office/drawing/2014/main" id="{0C140D7D-CD8C-F495-7989-7E35F5AFCC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4580973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0821832-6237-861B-FEF4-8963639857F7}"/>
              </a:ext>
            </a:extLst>
          </p:cNvPr>
          <p:cNvSpPr/>
          <p:nvPr/>
        </p:nvSpPr>
        <p:spPr>
          <a:xfrm>
            <a:off x="3419474" y="6048375"/>
            <a:ext cx="1493185" cy="377825"/>
          </a:xfrm>
          <a:custGeom>
            <a:avLst/>
            <a:gdLst>
              <a:gd name="csX0" fmla="*/ 0 w 1493185"/>
              <a:gd name="csY0" fmla="*/ 41538 h 377825"/>
              <a:gd name="csX1" fmla="*/ 41538 w 1493185"/>
              <a:gd name="csY1" fmla="*/ 0 h 377825"/>
              <a:gd name="csX2" fmla="*/ 511574 w 1493185"/>
              <a:gd name="csY2" fmla="*/ 0 h 377825"/>
              <a:gd name="csX3" fmla="*/ 1009813 w 1493185"/>
              <a:gd name="csY3" fmla="*/ 0 h 377825"/>
              <a:gd name="csX4" fmla="*/ 1451647 w 1493185"/>
              <a:gd name="csY4" fmla="*/ 0 h 377825"/>
              <a:gd name="csX5" fmla="*/ 1493185 w 1493185"/>
              <a:gd name="csY5" fmla="*/ 41538 h 377825"/>
              <a:gd name="csX6" fmla="*/ 1493185 w 1493185"/>
              <a:gd name="csY6" fmla="*/ 336287 h 377825"/>
              <a:gd name="csX7" fmla="*/ 1451647 w 1493185"/>
              <a:gd name="csY7" fmla="*/ 377825 h 377825"/>
              <a:gd name="csX8" fmla="*/ 995712 w 1493185"/>
              <a:gd name="csY8" fmla="*/ 377825 h 377825"/>
              <a:gd name="csX9" fmla="*/ 539777 w 1493185"/>
              <a:gd name="csY9" fmla="*/ 377825 h 377825"/>
              <a:gd name="csX10" fmla="*/ 41538 w 1493185"/>
              <a:gd name="csY10" fmla="*/ 377825 h 377825"/>
              <a:gd name="csX11" fmla="*/ 0 w 1493185"/>
              <a:gd name="csY11" fmla="*/ 336287 h 377825"/>
              <a:gd name="csX12" fmla="*/ 0 w 1493185"/>
              <a:gd name="csY12" fmla="*/ 41538 h 377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493185" h="377825" extrusionOk="0">
                <a:moveTo>
                  <a:pt x="0" y="41538"/>
                </a:moveTo>
                <a:cubicBezTo>
                  <a:pt x="-2823" y="23550"/>
                  <a:pt x="13118" y="-2263"/>
                  <a:pt x="41538" y="0"/>
                </a:cubicBezTo>
                <a:cubicBezTo>
                  <a:pt x="224580" y="-24716"/>
                  <a:pt x="411678" y="2391"/>
                  <a:pt x="511574" y="0"/>
                </a:cubicBezTo>
                <a:cubicBezTo>
                  <a:pt x="611470" y="-2391"/>
                  <a:pt x="787767" y="40229"/>
                  <a:pt x="1009813" y="0"/>
                </a:cubicBezTo>
                <a:cubicBezTo>
                  <a:pt x="1231859" y="-40229"/>
                  <a:pt x="1316616" y="36547"/>
                  <a:pt x="1451647" y="0"/>
                </a:cubicBezTo>
                <a:cubicBezTo>
                  <a:pt x="1474838" y="2942"/>
                  <a:pt x="1492963" y="16491"/>
                  <a:pt x="1493185" y="41538"/>
                </a:cubicBezTo>
                <a:cubicBezTo>
                  <a:pt x="1502174" y="131497"/>
                  <a:pt x="1478074" y="200890"/>
                  <a:pt x="1493185" y="336287"/>
                </a:cubicBezTo>
                <a:cubicBezTo>
                  <a:pt x="1497377" y="359836"/>
                  <a:pt x="1470297" y="375867"/>
                  <a:pt x="1451647" y="377825"/>
                </a:cubicBezTo>
                <a:cubicBezTo>
                  <a:pt x="1255124" y="391575"/>
                  <a:pt x="1113487" y="363263"/>
                  <a:pt x="995712" y="377825"/>
                </a:cubicBezTo>
                <a:cubicBezTo>
                  <a:pt x="877938" y="392387"/>
                  <a:pt x="716347" y="341337"/>
                  <a:pt x="539777" y="377825"/>
                </a:cubicBezTo>
                <a:cubicBezTo>
                  <a:pt x="363208" y="414313"/>
                  <a:pt x="258283" y="368336"/>
                  <a:pt x="41538" y="377825"/>
                </a:cubicBezTo>
                <a:cubicBezTo>
                  <a:pt x="17753" y="382154"/>
                  <a:pt x="-1154" y="364475"/>
                  <a:pt x="0" y="336287"/>
                </a:cubicBezTo>
                <a:cubicBezTo>
                  <a:pt x="-21718" y="251571"/>
                  <a:pt x="4515" y="101698"/>
                  <a:pt x="0" y="41538"/>
                </a:cubicBezTo>
                <a:close/>
              </a:path>
            </a:pathLst>
          </a:custGeom>
          <a:noFill/>
          <a:ln>
            <a:solidFill>
              <a:srgbClr val="F1E50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10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" name="Picture 18" descr="An orange cat with two white dots&#10;&#10;AI-generated content may be incorrect.">
            <a:extLst>
              <a:ext uri="{FF2B5EF4-FFF2-40B4-BE49-F238E27FC236}">
                <a16:creationId xmlns:a16="http://schemas.microsoft.com/office/drawing/2014/main" id="{D7A00AE5-6DC4-1ACC-6AE7-DE3C794EC4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31" y="2372084"/>
            <a:ext cx="242574" cy="1892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2E8359-EE4A-9A87-E31B-1E1F0B18C143}"/>
              </a:ext>
            </a:extLst>
          </p:cNvPr>
          <p:cNvSpPr txBox="1"/>
          <p:nvPr/>
        </p:nvSpPr>
        <p:spPr>
          <a:xfrm>
            <a:off x="6121932" y="2314270"/>
            <a:ext cx="1200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800">
                <a:solidFill>
                  <a:srgbClr val="F17A3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dirty="0"/>
              <a:t>ดอกเบี้ยหนี้สิน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6C1AE9-154B-3F6E-C274-598680C33EB3}"/>
              </a:ext>
            </a:extLst>
          </p:cNvPr>
          <p:cNvSpPr txBox="1"/>
          <p:nvPr/>
        </p:nvSpPr>
        <p:spPr>
          <a:xfrm>
            <a:off x="6126866" y="2594563"/>
            <a:ext cx="540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ผู้เล่นจะต้องบันทึกดอกเบี้ย </a:t>
            </a:r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10%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ของยอดหนี้คงเหลือ ลงในกระดาษบันทึกรายรับ – รายจ่าย (ฝั่งหนี้สิน)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2CDFAF-C56C-0E85-6C2B-9F7E12EC1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62225" y="993055"/>
            <a:ext cx="234505" cy="34109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4020D08-BFB3-1C6D-A17F-17C86EC4CC30}"/>
              </a:ext>
            </a:extLst>
          </p:cNvPr>
          <p:cNvGrpSpPr/>
          <p:nvPr/>
        </p:nvGrpSpPr>
        <p:grpSpPr>
          <a:xfrm>
            <a:off x="2227307" y="5269127"/>
            <a:ext cx="293942" cy="452051"/>
            <a:chOff x="2214221" y="5262059"/>
            <a:chExt cx="293942" cy="452051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D501347-CFF0-DF9C-DA04-8FDE120FC69B}"/>
                </a:ext>
              </a:extLst>
            </p:cNvPr>
            <p:cNvSpPr/>
            <p:nvPr/>
          </p:nvSpPr>
          <p:spPr>
            <a:xfrm>
              <a:off x="2214221" y="5420167"/>
              <a:ext cx="293942" cy="293943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38100">
              <a:solidFill>
                <a:srgbClr val="F1E50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0231F4F6-D825-214D-4914-02CF87D7D48E}"/>
                </a:ext>
              </a:extLst>
            </p:cNvPr>
            <p:cNvSpPr/>
            <p:nvPr/>
          </p:nvSpPr>
          <p:spPr>
            <a:xfrm>
              <a:off x="2287929" y="5262059"/>
              <a:ext cx="146525" cy="158108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2" name="Picture 11" descr="An orange cat with two white dots&#10;&#10;AI-generated content may be incorrect.">
            <a:extLst>
              <a:ext uri="{FF2B5EF4-FFF2-40B4-BE49-F238E27FC236}">
                <a16:creationId xmlns:a16="http://schemas.microsoft.com/office/drawing/2014/main" id="{9E16464C-04A9-D801-C33D-C0BDB857D3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31" y="3277837"/>
            <a:ext cx="242574" cy="1892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CBE0D0-5D39-4383-637C-2316999E9DA4}"/>
              </a:ext>
            </a:extLst>
          </p:cNvPr>
          <p:cNvSpPr txBox="1"/>
          <p:nvPr/>
        </p:nvSpPr>
        <p:spPr>
          <a:xfrm>
            <a:off x="6121932" y="3220023"/>
            <a:ext cx="181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800">
                <a:solidFill>
                  <a:srgbClr val="F17A3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dirty="0"/>
              <a:t>ดอกเบี้ยบัญชีออมทรัพย์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825511-6888-8747-C314-A6B2EE8ED52D}"/>
              </a:ext>
            </a:extLst>
          </p:cNvPr>
          <p:cNvSpPr txBox="1"/>
          <p:nvPr/>
        </p:nvSpPr>
        <p:spPr>
          <a:xfrm>
            <a:off x="6126866" y="3500316"/>
            <a:ext cx="5524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ผู้เล่นได้รับดอกเบี้ยจากบัญชีเงินฝากออมทรัพย์ 2% ของจำนวนเงินที่ปรากฎในกระดาษบันทึกรายรับ – รายจ่าย โดยบันทึกดอกเบี้ยเป็นรายรับ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69F11D-73FB-D270-D199-2FC21F6C6DD5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DD1364B-B834-F30D-8E4B-62790B2D4B88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245DF835-0B13-3B98-7175-2F5AEB8F7644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33BEF56-2862-9251-2BE9-0529EFB067B2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ภารกิจในแต่ละรอบ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(Mission)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C9201260-D11E-193D-1FA2-9EAB632195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991B2355-7A1F-E515-A3A9-7AC16ADA83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8C6C6E16-63C5-DD45-9741-7CFEFA4BB09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09C6A282-0769-0AC2-A602-70D5BC1E03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D970F65C-E791-6D40-BF37-B567E198B1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51" name="Picture 5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3B6C82F-2826-6899-C304-A0156B122E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55" name="Picture 5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1345360-62E3-8FDB-03EA-F4EBDD56AA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D87980C3-3399-ED18-E06D-57F4F0B63C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59" name="Picture 5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67F6775-2C49-726D-5255-E2A7C5FF53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61" name="Picture 6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5E45EA2-3967-E1D9-4E75-041EEF636A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CAAAD7BD-3DDD-EB30-2556-887FC919E4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CFE2C910-127C-61F1-62D5-BBA41D1BD3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3F783FFC-80D0-8147-A794-A23B96D1DF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417D2E2-A257-B2A2-F23E-726A1CDC88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66" name="Picture 65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495B6DB6-4F5A-FBD5-7A6C-32DCFFB864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98282"/>
            <a:ext cx="283243" cy="20132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9299537-2CDF-30DA-59FE-F015CD24ED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85" y="1232980"/>
            <a:ext cx="106682" cy="106682"/>
          </a:xfrm>
          <a:prstGeom prst="rect">
            <a:avLst/>
          </a:prstGeom>
        </p:spPr>
      </p:pic>
      <p:pic>
        <p:nvPicPr>
          <p:cNvPr id="69" name="Picture 6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C39CFBC-9652-B2F6-6A8A-95BA1D208A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71" name="Picture 7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2D49975-F681-35B2-E366-E3B751E887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21" y="3229435"/>
            <a:ext cx="106682" cy="106682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E3981256-9FC8-A200-4D75-11E050F143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120" y="166380"/>
            <a:ext cx="45719" cy="45719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5553127A-4A4F-D84E-1234-78D9199072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8096" y="6708353"/>
            <a:ext cx="45719" cy="45719"/>
          </a:xfrm>
          <a:prstGeom prst="rect">
            <a:avLst/>
          </a:prstGeom>
        </p:spPr>
      </p:pic>
      <p:pic>
        <p:nvPicPr>
          <p:cNvPr id="76" name="Picture 7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872DFC6-36C6-DA1A-1818-C70D60B85E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18" y="6775042"/>
            <a:ext cx="106682" cy="106682"/>
          </a:xfrm>
          <a:prstGeom prst="rect">
            <a:avLst/>
          </a:prstGeom>
        </p:spPr>
      </p:pic>
      <p:pic>
        <p:nvPicPr>
          <p:cNvPr id="77" name="Picture 7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1420009-8694-5043-C5CD-20B8D06F1B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2" y="3507872"/>
            <a:ext cx="106682" cy="106682"/>
          </a:xfrm>
          <a:prstGeom prst="rect">
            <a:avLst/>
          </a:prstGeom>
        </p:spPr>
      </p:pic>
      <p:pic>
        <p:nvPicPr>
          <p:cNvPr id="79" name="Picture 78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BAD0105D-2A3B-1DF5-7E6D-4C701CBD67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39" y="730290"/>
            <a:ext cx="529075" cy="52907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D02D204B-E03E-E0F0-D037-AAD87155D0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028" y="6608507"/>
            <a:ext cx="38100" cy="381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930AF2AD-A761-9565-0B69-F59899F732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677A76B0-011E-0EFF-2B63-DC891DC312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592" y="1095359"/>
            <a:ext cx="38100" cy="381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CF81C28A-DB05-E137-F233-43E55A865C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3301" y="1134769"/>
            <a:ext cx="38100" cy="381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C97F20A3-9185-CB63-B391-12468193C8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814" y="1320612"/>
            <a:ext cx="38100" cy="381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6672531-A59D-C10F-74F3-A611FF7BCF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4358" y="2359332"/>
            <a:ext cx="38100" cy="38100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42A907E3-511D-276C-39D1-C8110BDC55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056" y="806088"/>
            <a:ext cx="38100" cy="381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4D528BBA-9A18-EF45-4229-DC74CCE12C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605" y="2321232"/>
            <a:ext cx="38100" cy="381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96F1D2BF-AF8F-9111-ACB0-9B7199102F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48" y="5721178"/>
            <a:ext cx="38100" cy="381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FF414A63-2B11-797A-7168-7CD830DB33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157" y="218601"/>
            <a:ext cx="38100" cy="3810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0646FCFD-E47E-246A-2D68-18CB529549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00" y="4827546"/>
            <a:ext cx="38100" cy="381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9290C2DE-F664-615B-0B80-4EBD70CD31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9405564-E2C9-E250-AF5D-CFEBD553AB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31" y="6409389"/>
            <a:ext cx="106682" cy="106682"/>
          </a:xfrm>
          <a:prstGeom prst="rect">
            <a:avLst/>
          </a:prstGeom>
        </p:spPr>
      </p:pic>
      <p:pic>
        <p:nvPicPr>
          <p:cNvPr id="70" name="Picture 6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A4A7FDB-5298-DD47-7B2A-BBE740BA7A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CB801635-99B6-3BF9-F207-7453F33461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8671" y="4247857"/>
            <a:ext cx="38100" cy="38100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2F131F7-B15C-12E1-C7DB-8B50B9BBF53F}"/>
              </a:ext>
            </a:extLst>
          </p:cNvPr>
          <p:cNvGrpSpPr/>
          <p:nvPr/>
        </p:nvGrpSpPr>
        <p:grpSpPr>
          <a:xfrm>
            <a:off x="6345525" y="4247857"/>
            <a:ext cx="4709313" cy="2032965"/>
            <a:chOff x="6203340" y="4135388"/>
            <a:chExt cx="4969843" cy="2145434"/>
          </a:xfrm>
        </p:grpSpPr>
        <p:pic>
          <p:nvPicPr>
            <p:cNvPr id="110" name="Picture 109" descr="A pink circle with black background&#10;&#10;AI-generated content may be incorrect.">
              <a:extLst>
                <a:ext uri="{FF2B5EF4-FFF2-40B4-BE49-F238E27FC236}">
                  <a16:creationId xmlns:a16="http://schemas.microsoft.com/office/drawing/2014/main" id="{A413728D-1E39-0517-C5A3-939250D21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52"/>
            <a:stretch>
              <a:fillRect/>
            </a:stretch>
          </p:blipFill>
          <p:spPr>
            <a:xfrm>
              <a:off x="6203340" y="4228349"/>
              <a:ext cx="4969843" cy="2052473"/>
            </a:xfrm>
            <a:prstGeom prst="rect">
              <a:avLst/>
            </a:prstGeom>
          </p:spPr>
        </p:pic>
        <p:pic>
          <p:nvPicPr>
            <p:cNvPr id="98" name="Picture 97" descr="A cartoon monster sitting at a desk with a computer and books&#10;&#10;AI-generated content may be incorrect.">
              <a:extLst>
                <a:ext uri="{FF2B5EF4-FFF2-40B4-BE49-F238E27FC236}">
                  <a16:creationId xmlns:a16="http://schemas.microsoft.com/office/drawing/2014/main" id="{FDBF9957-B2AD-1439-B2C0-0690BE7C3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776" y="4903620"/>
              <a:ext cx="2002112" cy="1376726"/>
            </a:xfrm>
            <a:prstGeom prst="rect">
              <a:avLst/>
            </a:prstGeom>
          </p:spPr>
        </p:pic>
        <p:pic>
          <p:nvPicPr>
            <p:cNvPr id="112" name="Picture 111" descr="A yellow circle with a white letter on it&#10;&#10;AI-generated content may be incorrect.">
              <a:extLst>
                <a:ext uri="{FF2B5EF4-FFF2-40B4-BE49-F238E27FC236}">
                  <a16:creationId xmlns:a16="http://schemas.microsoft.com/office/drawing/2014/main" id="{773E5B56-49F2-C11F-2301-0C64831A7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0912" y="4135388"/>
              <a:ext cx="714017" cy="710951"/>
            </a:xfrm>
            <a:prstGeom prst="rect">
              <a:avLst/>
            </a:prstGeom>
          </p:spPr>
        </p:pic>
        <p:pic>
          <p:nvPicPr>
            <p:cNvPr id="114" name="Picture 113" descr="A purpl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FB40E6C9-1A6B-131F-4605-554E10F10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9477" y="5750768"/>
              <a:ext cx="189328" cy="189328"/>
            </a:xfrm>
            <a:prstGeom prst="rect">
              <a:avLst/>
            </a:prstGeom>
          </p:spPr>
        </p:pic>
        <p:pic>
          <p:nvPicPr>
            <p:cNvPr id="115" name="Picture 114" descr="A purpl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3C471F9C-8B58-5E5A-E0A9-ACA5BA9B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399" y="5324903"/>
              <a:ext cx="136293" cy="136293"/>
            </a:xfrm>
            <a:prstGeom prst="rect">
              <a:avLst/>
            </a:prstGeom>
          </p:spPr>
        </p:pic>
        <p:pic>
          <p:nvPicPr>
            <p:cNvPr id="116" name="Picture 115" descr="A purpl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3049A966-069A-F504-CD4E-323AD8DED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0077" y="5033493"/>
              <a:ext cx="106683" cy="106683"/>
            </a:xfrm>
            <a:prstGeom prst="rect">
              <a:avLst/>
            </a:prstGeom>
          </p:spPr>
        </p:pic>
        <p:pic>
          <p:nvPicPr>
            <p:cNvPr id="117" name="Picture 116" descr="A purpl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2DE4A3B8-B027-6170-7FD6-89F7215E3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1760" y="4973253"/>
              <a:ext cx="136293" cy="136293"/>
            </a:xfrm>
            <a:prstGeom prst="rect">
              <a:avLst/>
            </a:prstGeom>
          </p:spPr>
        </p:pic>
        <p:pic>
          <p:nvPicPr>
            <p:cNvPr id="118" name="Picture 117" descr="A purpl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C65E5224-AF31-C807-3BE6-ECD045E84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239" y="5446391"/>
              <a:ext cx="205200" cy="205200"/>
            </a:xfrm>
            <a:prstGeom prst="rect">
              <a:avLst/>
            </a:prstGeom>
          </p:spPr>
        </p:pic>
        <p:pic>
          <p:nvPicPr>
            <p:cNvPr id="119" name="Picture 118" descr="A purple circle with black background&#10;&#10;AI-generated content may be incorrect.">
              <a:extLst>
                <a:ext uri="{FF2B5EF4-FFF2-40B4-BE49-F238E27FC236}">
                  <a16:creationId xmlns:a16="http://schemas.microsoft.com/office/drawing/2014/main" id="{072180E9-A501-F2E1-7214-CA37049FC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21" y="5907735"/>
              <a:ext cx="140640" cy="140640"/>
            </a:xfrm>
            <a:prstGeom prst="rect">
              <a:avLst/>
            </a:prstGeom>
          </p:spPr>
        </p:pic>
        <p:pic>
          <p:nvPicPr>
            <p:cNvPr id="121" name="Picture 120" descr="A white star on a black background&#10;&#10;AI-generated content may be incorrect.">
              <a:extLst>
                <a:ext uri="{FF2B5EF4-FFF2-40B4-BE49-F238E27FC236}">
                  <a16:creationId xmlns:a16="http://schemas.microsoft.com/office/drawing/2014/main" id="{607563FE-F41B-8E17-89E6-0ABB99248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4964" y="4350118"/>
              <a:ext cx="274856" cy="271545"/>
            </a:xfrm>
            <a:prstGeom prst="rect">
              <a:avLst/>
            </a:prstGeom>
          </p:spPr>
        </p:pic>
        <p:pic>
          <p:nvPicPr>
            <p:cNvPr id="122" name="Picture 121" descr="A white star on a black background&#10;&#10;AI-generated content may be incorrect.">
              <a:extLst>
                <a:ext uri="{FF2B5EF4-FFF2-40B4-BE49-F238E27FC236}">
                  <a16:creationId xmlns:a16="http://schemas.microsoft.com/office/drawing/2014/main" id="{CD65DB27-3949-6592-AF0D-03EC9A679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141" y="4533431"/>
              <a:ext cx="151157" cy="149336"/>
            </a:xfrm>
            <a:prstGeom prst="rect">
              <a:avLst/>
            </a:prstGeom>
          </p:spPr>
        </p:pic>
        <p:pic>
          <p:nvPicPr>
            <p:cNvPr id="123" name="Picture 122" descr="A white star on a black background&#10;&#10;AI-generated content may be incorrect.">
              <a:extLst>
                <a:ext uri="{FF2B5EF4-FFF2-40B4-BE49-F238E27FC236}">
                  <a16:creationId xmlns:a16="http://schemas.microsoft.com/office/drawing/2014/main" id="{BC796A0A-1B00-F182-6C74-8618B6898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0892" y="4301967"/>
              <a:ext cx="313054" cy="309283"/>
            </a:xfrm>
            <a:prstGeom prst="rect">
              <a:avLst/>
            </a:prstGeom>
          </p:spPr>
        </p:pic>
        <p:pic>
          <p:nvPicPr>
            <p:cNvPr id="124" name="Picture 123" descr="A white star on a black background&#10;&#10;AI-generated content may be incorrect.">
              <a:extLst>
                <a:ext uri="{FF2B5EF4-FFF2-40B4-BE49-F238E27FC236}">
                  <a16:creationId xmlns:a16="http://schemas.microsoft.com/office/drawing/2014/main" id="{066B5E5F-89A8-068A-D4F4-E0F32E8F6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6251" y="4523886"/>
              <a:ext cx="151157" cy="149336"/>
            </a:xfrm>
            <a:prstGeom prst="rect">
              <a:avLst/>
            </a:prstGeom>
          </p:spPr>
        </p:pic>
        <p:pic>
          <p:nvPicPr>
            <p:cNvPr id="125" name="Picture 124" descr="A yellow circle with a white letter on it&#10;&#10;AI-generated content may be incorrect.">
              <a:extLst>
                <a:ext uri="{FF2B5EF4-FFF2-40B4-BE49-F238E27FC236}">
                  <a16:creationId xmlns:a16="http://schemas.microsoft.com/office/drawing/2014/main" id="{7AC483AE-7290-BFB4-9552-3EE3787B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180" y="4828004"/>
              <a:ext cx="291751" cy="290498"/>
            </a:xfrm>
            <a:prstGeom prst="rect">
              <a:avLst/>
            </a:prstGeom>
          </p:spPr>
        </p:pic>
        <p:pic>
          <p:nvPicPr>
            <p:cNvPr id="126" name="Picture 125" descr="A yellow circle with a white letter on it&#10;&#10;AI-generated content may be incorrect.">
              <a:extLst>
                <a:ext uri="{FF2B5EF4-FFF2-40B4-BE49-F238E27FC236}">
                  <a16:creationId xmlns:a16="http://schemas.microsoft.com/office/drawing/2014/main" id="{3DE7BE0F-D9C2-CF8C-15F7-F0CFAE8C4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657" y="5290537"/>
              <a:ext cx="190145" cy="189328"/>
            </a:xfrm>
            <a:prstGeom prst="rect">
              <a:avLst/>
            </a:prstGeom>
          </p:spPr>
        </p:pic>
        <p:pic>
          <p:nvPicPr>
            <p:cNvPr id="127" name="Picture 126" descr="A yellow circle with a white letter on it&#10;&#10;AI-generated content may be incorrect.">
              <a:extLst>
                <a:ext uri="{FF2B5EF4-FFF2-40B4-BE49-F238E27FC236}">
                  <a16:creationId xmlns:a16="http://schemas.microsoft.com/office/drawing/2014/main" id="{5042C27D-5B33-1BCD-FFF5-2ED9A38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676" y="5832806"/>
              <a:ext cx="291751" cy="290498"/>
            </a:xfrm>
            <a:prstGeom prst="rect">
              <a:avLst/>
            </a:prstGeom>
          </p:spPr>
        </p:pic>
        <p:pic>
          <p:nvPicPr>
            <p:cNvPr id="128" name="Picture 127" descr="A yellow circle with a white letter on it&#10;&#10;AI-generated content may be incorrect.">
              <a:extLst>
                <a:ext uri="{FF2B5EF4-FFF2-40B4-BE49-F238E27FC236}">
                  <a16:creationId xmlns:a16="http://schemas.microsoft.com/office/drawing/2014/main" id="{209C3202-1E9C-FA92-A2F6-DED0D09FF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6172" y="5838341"/>
              <a:ext cx="291751" cy="290498"/>
            </a:xfrm>
            <a:prstGeom prst="rect">
              <a:avLst/>
            </a:prstGeom>
          </p:spPr>
        </p:pic>
        <p:pic>
          <p:nvPicPr>
            <p:cNvPr id="129" name="Picture 128" descr="A yellow circle with a white letter on it&#10;&#10;AI-generated content may be incorrect.">
              <a:extLst>
                <a:ext uri="{FF2B5EF4-FFF2-40B4-BE49-F238E27FC236}">
                  <a16:creationId xmlns:a16="http://schemas.microsoft.com/office/drawing/2014/main" id="{8465F551-9C52-0B3D-31C5-F95654A44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5569" y="4822045"/>
              <a:ext cx="193410" cy="192579"/>
            </a:xfrm>
            <a:prstGeom prst="rect">
              <a:avLst/>
            </a:prstGeom>
          </p:spPr>
        </p:pic>
        <p:pic>
          <p:nvPicPr>
            <p:cNvPr id="130" name="Picture 129" descr="A yellow circle with a white letter on it&#10;&#10;AI-generated content may be incorrect.">
              <a:extLst>
                <a:ext uri="{FF2B5EF4-FFF2-40B4-BE49-F238E27FC236}">
                  <a16:creationId xmlns:a16="http://schemas.microsoft.com/office/drawing/2014/main" id="{D6FE3998-3D03-D144-F915-AE3A94C83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190" y="5353332"/>
              <a:ext cx="251414" cy="250334"/>
            </a:xfrm>
            <a:prstGeom prst="rect">
              <a:avLst/>
            </a:prstGeom>
          </p:spPr>
        </p:pic>
      </p:grpSp>
      <p:pic>
        <p:nvPicPr>
          <p:cNvPr id="132" name="Picture 131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E98CAA1A-E3A9-857F-0890-3166DADA79B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45" y="4671491"/>
            <a:ext cx="145198" cy="143449"/>
          </a:xfrm>
          <a:prstGeom prst="rect">
            <a:avLst/>
          </a:prstGeom>
        </p:spPr>
      </p:pic>
      <p:pic>
        <p:nvPicPr>
          <p:cNvPr id="133" name="Picture 132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9F3940B3-8E69-B4FC-C270-77B6A364890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21" y="4671491"/>
            <a:ext cx="196522" cy="194155"/>
          </a:xfrm>
          <a:prstGeom prst="rect">
            <a:avLst/>
          </a:prstGeom>
        </p:spPr>
      </p:pic>
      <p:pic>
        <p:nvPicPr>
          <p:cNvPr id="134" name="Picture 133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A6364354-ECBE-48FC-5354-98FEFADA583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73" y="4113853"/>
            <a:ext cx="196522" cy="194155"/>
          </a:xfrm>
          <a:prstGeom prst="rect">
            <a:avLst/>
          </a:prstGeom>
        </p:spPr>
      </p:pic>
      <p:pic>
        <p:nvPicPr>
          <p:cNvPr id="135" name="Picture 134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8701566A-59E7-1268-9A24-068BE991863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31" y="4199329"/>
            <a:ext cx="196522" cy="194155"/>
          </a:xfrm>
          <a:prstGeom prst="rect">
            <a:avLst/>
          </a:prstGeom>
        </p:spPr>
      </p:pic>
      <p:pic>
        <p:nvPicPr>
          <p:cNvPr id="136" name="Picture 135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AA5B4743-37D5-6BBF-7A93-6D99D6CF9EF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57" y="5759278"/>
            <a:ext cx="157958" cy="1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5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69 L -0.00937 -0.01829 C -0.01133 -0.02408 -0.01354 -0.03195 -0.01536 -0.0419 C -0.01849 -0.05139 -0.01901 -0.05949 -0.01888 -0.06459 L -0.02031 -0.09746 " pathEditMode="relative" rAng="14940000" ptsTypes="AAA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0F09C-027B-9C41-EB3F-8B24E1E7D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82919A-09E8-8D96-BDCA-88B26C2535FB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C2E1D8-4296-9162-A247-BE3270A9CA7A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4F01BBB3-9FF8-FBF5-0E49-973827CA2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17C28729-BD1B-9552-EB81-EC0B491BB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44C0B76E-75B6-0540-C71F-3BAEA03DA3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084CD-04FE-D94A-A18B-7776F9220A7A}"/>
              </a:ext>
            </a:extLst>
          </p:cNvPr>
          <p:cNvSpPr txBox="1"/>
          <p:nvPr/>
        </p:nvSpPr>
        <p:spPr>
          <a:xfrm>
            <a:off x="5591174" y="929792"/>
            <a:ext cx="2813685" cy="461665"/>
          </a:xfrm>
          <a:prstGeom prst="rect">
            <a:avLst/>
          </a:prstGeom>
          <a:solidFill>
            <a:srgbClr val="2E84C6"/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ภารกิจที่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: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เปิดการ์ด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Event</a:t>
            </a:r>
            <a:endParaRPr lang="th-TH" sz="2400" dirty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0" name="Picture 39" descr="A blue and pink gradient&#10;&#10;AI-generated content may be incorrect.">
            <a:extLst>
              <a:ext uri="{FF2B5EF4-FFF2-40B4-BE49-F238E27FC236}">
                <a16:creationId xmlns:a16="http://schemas.microsoft.com/office/drawing/2014/main" id="{BC9C65FC-1C67-0502-BD3A-E3D375803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41" name="Picture 40" descr="A screenshot of a game&#10;&#10;AI-generated content may be incorrect.">
            <a:extLst>
              <a:ext uri="{FF2B5EF4-FFF2-40B4-BE49-F238E27FC236}">
                <a16:creationId xmlns:a16="http://schemas.microsoft.com/office/drawing/2014/main" id="{90758855-99F7-D2BA-7DF6-B34769938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4C1EA1E6-979D-7DE0-7765-C445E2D7288A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3D06ED1-E3FB-F0C0-8B05-E4FB395E4D12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E0FFA87A-3E2D-287B-D252-7A4D05E85C52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54C7151-012A-D2FB-268E-95265BDAA11D}"/>
              </a:ext>
            </a:extLst>
          </p:cNvPr>
          <p:cNvSpPr/>
          <p:nvPr/>
        </p:nvSpPr>
        <p:spPr>
          <a:xfrm>
            <a:off x="5591175" y="1444139"/>
            <a:ext cx="6153150" cy="5183418"/>
          </a:xfrm>
          <a:prstGeom prst="roundRect">
            <a:avLst>
              <a:gd name="adj" fmla="val 226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1181CBD-0517-F8F0-0164-4ACCA174BF3C}"/>
              </a:ext>
            </a:extLst>
          </p:cNvPr>
          <p:cNvSpPr txBox="1"/>
          <p:nvPr/>
        </p:nvSpPr>
        <p:spPr>
          <a:xfrm>
            <a:off x="5741645" y="1655295"/>
            <a:ext cx="590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ผู้นำเกมกดที่</a:t>
            </a:r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                              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บนกระดานกลาง เพื่อไปยังหน้าสุ่มเปิดการ์ด</a:t>
            </a:r>
          </a:p>
        </p:txBody>
      </p:sp>
      <p:pic>
        <p:nvPicPr>
          <p:cNvPr id="14" name="Picture 13" descr="A screen shot of a phone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6E394FCD-E397-354F-277A-5B70CF9BDD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307086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5" name="Picture 14" descr="A screen shot of a device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299D06D4-675C-A4E6-5DEE-026529727A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485428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6" name="Picture 15" descr="A screen shot of a cellphone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id="{332F17CD-CC8E-9434-CDA2-ADA420F0F5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3759314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7" name="Picture 16" descr="A computer screen with a rocket on it&#10;&#10;AI-generated content may be incorrect.">
            <a:hlinkClick r:id="rId13" action="ppaction://hlinksldjump"/>
            <a:extLst>
              <a:ext uri="{FF2B5EF4-FFF2-40B4-BE49-F238E27FC236}">
                <a16:creationId xmlns:a16="http://schemas.microsoft.com/office/drawing/2014/main" id="{FF75416F-E61D-AC49-0B67-BEB833A154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033200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8" name="Picture 17" descr="A cartoon of a pool with a lounge chair and a ball&#10;&#10;AI-generated content may be incorrect.">
            <a:hlinkClick r:id="rId15" action="ppaction://hlinksldjump"/>
            <a:extLst>
              <a:ext uri="{FF2B5EF4-FFF2-40B4-BE49-F238E27FC236}">
                <a16:creationId xmlns:a16="http://schemas.microsoft.com/office/drawing/2014/main" id="{D1C23E20-FF4D-BDDD-8ED1-A4757A964A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4580973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F0013EB-9641-E468-5474-4B52FD87F7A8}"/>
              </a:ext>
            </a:extLst>
          </p:cNvPr>
          <p:cNvSpPr/>
          <p:nvPr/>
        </p:nvSpPr>
        <p:spPr>
          <a:xfrm>
            <a:off x="3419474" y="6048375"/>
            <a:ext cx="1493185" cy="377825"/>
          </a:xfrm>
          <a:custGeom>
            <a:avLst/>
            <a:gdLst>
              <a:gd name="csX0" fmla="*/ 0 w 1493185"/>
              <a:gd name="csY0" fmla="*/ 41538 h 377825"/>
              <a:gd name="csX1" fmla="*/ 41538 w 1493185"/>
              <a:gd name="csY1" fmla="*/ 0 h 377825"/>
              <a:gd name="csX2" fmla="*/ 511574 w 1493185"/>
              <a:gd name="csY2" fmla="*/ 0 h 377825"/>
              <a:gd name="csX3" fmla="*/ 1009813 w 1493185"/>
              <a:gd name="csY3" fmla="*/ 0 h 377825"/>
              <a:gd name="csX4" fmla="*/ 1451647 w 1493185"/>
              <a:gd name="csY4" fmla="*/ 0 h 377825"/>
              <a:gd name="csX5" fmla="*/ 1493185 w 1493185"/>
              <a:gd name="csY5" fmla="*/ 41538 h 377825"/>
              <a:gd name="csX6" fmla="*/ 1493185 w 1493185"/>
              <a:gd name="csY6" fmla="*/ 336287 h 377825"/>
              <a:gd name="csX7" fmla="*/ 1451647 w 1493185"/>
              <a:gd name="csY7" fmla="*/ 377825 h 377825"/>
              <a:gd name="csX8" fmla="*/ 995712 w 1493185"/>
              <a:gd name="csY8" fmla="*/ 377825 h 377825"/>
              <a:gd name="csX9" fmla="*/ 539777 w 1493185"/>
              <a:gd name="csY9" fmla="*/ 377825 h 377825"/>
              <a:gd name="csX10" fmla="*/ 41538 w 1493185"/>
              <a:gd name="csY10" fmla="*/ 377825 h 377825"/>
              <a:gd name="csX11" fmla="*/ 0 w 1493185"/>
              <a:gd name="csY11" fmla="*/ 336287 h 377825"/>
              <a:gd name="csX12" fmla="*/ 0 w 1493185"/>
              <a:gd name="csY12" fmla="*/ 41538 h 377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493185" h="377825" extrusionOk="0">
                <a:moveTo>
                  <a:pt x="0" y="41538"/>
                </a:moveTo>
                <a:cubicBezTo>
                  <a:pt x="-2823" y="23550"/>
                  <a:pt x="13118" y="-2263"/>
                  <a:pt x="41538" y="0"/>
                </a:cubicBezTo>
                <a:cubicBezTo>
                  <a:pt x="224580" y="-24716"/>
                  <a:pt x="411678" y="2391"/>
                  <a:pt x="511574" y="0"/>
                </a:cubicBezTo>
                <a:cubicBezTo>
                  <a:pt x="611470" y="-2391"/>
                  <a:pt x="787767" y="40229"/>
                  <a:pt x="1009813" y="0"/>
                </a:cubicBezTo>
                <a:cubicBezTo>
                  <a:pt x="1231859" y="-40229"/>
                  <a:pt x="1316616" y="36547"/>
                  <a:pt x="1451647" y="0"/>
                </a:cubicBezTo>
                <a:cubicBezTo>
                  <a:pt x="1474838" y="2942"/>
                  <a:pt x="1492963" y="16491"/>
                  <a:pt x="1493185" y="41538"/>
                </a:cubicBezTo>
                <a:cubicBezTo>
                  <a:pt x="1502174" y="131497"/>
                  <a:pt x="1478074" y="200890"/>
                  <a:pt x="1493185" y="336287"/>
                </a:cubicBezTo>
                <a:cubicBezTo>
                  <a:pt x="1497377" y="359836"/>
                  <a:pt x="1470297" y="375867"/>
                  <a:pt x="1451647" y="377825"/>
                </a:cubicBezTo>
                <a:cubicBezTo>
                  <a:pt x="1255124" y="391575"/>
                  <a:pt x="1113487" y="363263"/>
                  <a:pt x="995712" y="377825"/>
                </a:cubicBezTo>
                <a:cubicBezTo>
                  <a:pt x="877938" y="392387"/>
                  <a:pt x="716347" y="341337"/>
                  <a:pt x="539777" y="377825"/>
                </a:cubicBezTo>
                <a:cubicBezTo>
                  <a:pt x="363208" y="414313"/>
                  <a:pt x="258283" y="368336"/>
                  <a:pt x="41538" y="377825"/>
                </a:cubicBezTo>
                <a:cubicBezTo>
                  <a:pt x="17753" y="382154"/>
                  <a:pt x="-1154" y="364475"/>
                  <a:pt x="0" y="336287"/>
                </a:cubicBezTo>
                <a:cubicBezTo>
                  <a:pt x="-21718" y="251571"/>
                  <a:pt x="4515" y="101698"/>
                  <a:pt x="0" y="41538"/>
                </a:cubicBezTo>
                <a:close/>
              </a:path>
            </a:pathLst>
          </a:custGeom>
          <a:noFill/>
          <a:ln>
            <a:solidFill>
              <a:srgbClr val="F1E50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10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859127-F6BE-0B51-5967-9276EB2AB310}"/>
              </a:ext>
            </a:extLst>
          </p:cNvPr>
          <p:cNvGrpSpPr/>
          <p:nvPr/>
        </p:nvGrpSpPr>
        <p:grpSpPr>
          <a:xfrm>
            <a:off x="1970381" y="4595400"/>
            <a:ext cx="293942" cy="456841"/>
            <a:chOff x="1970381" y="4595400"/>
            <a:chExt cx="293942" cy="456841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FC4F2CE-D8C7-FACF-3846-B36C70199CA9}"/>
                </a:ext>
              </a:extLst>
            </p:cNvPr>
            <p:cNvSpPr/>
            <p:nvPr/>
          </p:nvSpPr>
          <p:spPr>
            <a:xfrm>
              <a:off x="1970381" y="4758298"/>
              <a:ext cx="293942" cy="293943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38100">
              <a:solidFill>
                <a:srgbClr val="F1E50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8C94A2D6-5CA7-5605-2360-C24CD5175592}"/>
                </a:ext>
              </a:extLst>
            </p:cNvPr>
            <p:cNvSpPr/>
            <p:nvPr/>
          </p:nvSpPr>
          <p:spPr>
            <a:xfrm>
              <a:off x="2044089" y="4595400"/>
              <a:ext cx="146525" cy="158108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90A92BD-734A-9100-0580-2CB530E26284}"/>
              </a:ext>
            </a:extLst>
          </p:cNvPr>
          <p:cNvGrpSpPr/>
          <p:nvPr/>
        </p:nvGrpSpPr>
        <p:grpSpPr>
          <a:xfrm>
            <a:off x="5831731" y="2547559"/>
            <a:ext cx="5819249" cy="1623436"/>
            <a:chOff x="5831731" y="2484804"/>
            <a:chExt cx="5819249" cy="1623436"/>
          </a:xfrm>
        </p:grpSpPr>
        <p:pic>
          <p:nvPicPr>
            <p:cNvPr id="19" name="Picture 18" descr="An orange cat with two white dots&#10;&#10;AI-generated content may be incorrect.">
              <a:extLst>
                <a:ext uri="{FF2B5EF4-FFF2-40B4-BE49-F238E27FC236}">
                  <a16:creationId xmlns:a16="http://schemas.microsoft.com/office/drawing/2014/main" id="{70564FA4-EBDE-BE2D-FA8D-BA4A24070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731" y="2542618"/>
              <a:ext cx="242574" cy="18923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42FF69-6A96-9654-8E95-225FAB568D8B}"/>
                </a:ext>
              </a:extLst>
            </p:cNvPr>
            <p:cNvSpPr txBox="1"/>
            <p:nvPr/>
          </p:nvSpPr>
          <p:spPr>
            <a:xfrm>
              <a:off x="6121932" y="2484804"/>
              <a:ext cx="349450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th-TH"/>
              </a:defPPr>
              <a:lvl1pPr>
                <a:defRPr sz="1800">
                  <a:solidFill>
                    <a:srgbClr val="F17A36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 dirty="0"/>
                <a:t>เหตุการณ์ที่กระทบกับรายรับ-รายจ่ายของผู้เล่น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A322B1-0C9E-6709-0A1E-D83F8130C74C}"/>
                </a:ext>
              </a:extLst>
            </p:cNvPr>
            <p:cNvSpPr txBox="1"/>
            <p:nvPr/>
          </p:nvSpPr>
          <p:spPr>
            <a:xfrm>
              <a:off x="6126866" y="2765097"/>
              <a:ext cx="5403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โดยจะต้องจ่ายเงินทันทีหรือส่งผลต่อรายรับในช่วงวัยถัดไป</a:t>
              </a:r>
            </a:p>
          </p:txBody>
        </p:sp>
        <p:pic>
          <p:nvPicPr>
            <p:cNvPr id="12" name="Picture 11" descr="An orange cat with two white dots&#10;&#10;AI-generated content may be incorrect.">
              <a:extLst>
                <a:ext uri="{FF2B5EF4-FFF2-40B4-BE49-F238E27FC236}">
                  <a16:creationId xmlns:a16="http://schemas.microsoft.com/office/drawing/2014/main" id="{49B79222-15F8-084C-D802-C5699B727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1731" y="3239430"/>
              <a:ext cx="242574" cy="1892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6A5E78-EF83-EF64-8121-8E317166115F}"/>
                </a:ext>
              </a:extLst>
            </p:cNvPr>
            <p:cNvSpPr txBox="1"/>
            <p:nvPr/>
          </p:nvSpPr>
          <p:spPr>
            <a:xfrm>
              <a:off x="6121932" y="3181616"/>
              <a:ext cx="25648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th-TH"/>
              </a:defPPr>
              <a:lvl1pPr>
                <a:defRPr sz="1800">
                  <a:solidFill>
                    <a:srgbClr val="F17A36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 dirty="0"/>
                <a:t>เหตุการณ์ที่กระทบกับราคาสินทรัพย์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0CF781-DDB0-3D41-8FE0-B6527A10D979}"/>
                </a:ext>
              </a:extLst>
            </p:cNvPr>
            <p:cNvSpPr txBox="1"/>
            <p:nvPr/>
          </p:nvSpPr>
          <p:spPr>
            <a:xfrm>
              <a:off x="6126866" y="3461909"/>
              <a:ext cx="55241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ตัวแทนผู้เล่นขยับโทเคนราคาสินทรัพย์ขึ้นหรือลงบนกระดานกลางตามที่ระบุไว้ในการ์ด หากโทเคนเลื่อนไปบนสุดหรือล่างสุดแล้ว ให้คงไว้ที่ราคานั้น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5F7A498E-38D0-56F5-1031-EDC4526140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478260" y="994247"/>
            <a:ext cx="234504" cy="3410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8D03F8-211B-F175-C530-5F2BE42045D2}"/>
              </a:ext>
            </a:extLst>
          </p:cNvPr>
          <p:cNvSpPr txBox="1"/>
          <p:nvPr/>
        </p:nvSpPr>
        <p:spPr>
          <a:xfrm>
            <a:off x="5910089" y="4251705"/>
            <a:ext cx="5622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2E84C6"/>
                </a:solidFill>
                <a:latin typeface="DB Helvethaica X 56 Italic" panose="02000506090000020004" pitchFamily="2" charset="-34"/>
                <a:cs typeface="DB Helvethaica X 56 Italic" panose="02000506090000020004" pitchFamily="2" charset="-34"/>
              </a:rPr>
              <a:t>กติกาเพิ่มเติม </a:t>
            </a:r>
            <a:r>
              <a:rPr lang="en-US" sz="1400" dirty="0">
                <a:solidFill>
                  <a:srgbClr val="2E84C6"/>
                </a:solidFill>
                <a:latin typeface="DB Helvethaica X 56 Italic" panose="02000506090000020004" pitchFamily="2" charset="-34"/>
                <a:cs typeface="DB Helvethaica X 56 Italic" panose="02000506090000020004" pitchFamily="2" charset="-34"/>
              </a:rPr>
              <a:t>:</a:t>
            </a:r>
            <a:r>
              <a:rPr lang="th-TH" sz="1400" dirty="0">
                <a:solidFill>
                  <a:srgbClr val="2E84C6"/>
                </a:solidFill>
                <a:latin typeface="DB Helvethaica X 56 Italic" panose="02000506090000020004" pitchFamily="2" charset="-34"/>
                <a:cs typeface="DB Helvethaica X 56 Italic" panose="02000506090000020004" pitchFamily="2" charset="-34"/>
              </a:rPr>
              <a:t> หากผู้เล่นต้องการเล่นให้นานขึ้น สามารถวนทำภารกิจ 1 - 6 อีก 1 รอบก่อนเปลี่ยนช่วงวัย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4F2368-D7F3-8D92-023E-7989624938AF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0EF850-7169-A1D0-F3F5-FF6780D3E529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3D8096AD-2DC6-9E98-BC88-2BCEFFC663D1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602DEE7-C193-FEE5-DCC9-F236CE487800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ภารกิจในแต่ละรอบ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(Mission)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E0D95451-4981-E8A7-E8A8-D13C667B40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B4DB86FD-A2DC-8B4B-1DB6-56A0D0C857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443C9EB8-695C-63DD-4F67-380A30D82B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A0B5A262-315A-3656-B297-EE40B4E57B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26B48846-15DA-6FBA-C907-768BA6DBA6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47" name="Picture 4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F2B359A-0C05-3358-46E4-A76D3FAAEB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48" name="Picture 4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C285BC6-0B4B-6573-581A-42E2DB6A1D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C2F94F2F-2BC4-69B9-110D-7A0E11D032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151D7A4-0CBF-5CCF-BD41-F298C2DD83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51" name="Picture 5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5CFAFCB-E04D-8CB4-99F4-EFD06C025E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439A9E5-5CCA-8762-0A7F-A863B4151D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8EAD2B62-04EF-983C-BD63-1BF9578B91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1AF003F3-ADC8-9224-4009-88F90FC332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55" name="Picture 5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CFEDF2D-156C-8D6E-6635-60F36E91F3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57" name="Picture 56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EDF76749-ED32-7417-DBD3-3E31178581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98282"/>
            <a:ext cx="283243" cy="201325"/>
          </a:xfrm>
          <a:prstGeom prst="rect">
            <a:avLst/>
          </a:prstGeom>
        </p:spPr>
      </p:pic>
      <p:pic>
        <p:nvPicPr>
          <p:cNvPr id="58" name="Picture 5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1C0DD1A-36CA-1C3D-6FD4-8D5C3BB9E0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85" y="1232980"/>
            <a:ext cx="106682" cy="106682"/>
          </a:xfrm>
          <a:prstGeom prst="rect">
            <a:avLst/>
          </a:prstGeom>
        </p:spPr>
      </p:pic>
      <p:pic>
        <p:nvPicPr>
          <p:cNvPr id="59" name="Picture 5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1219246-7EAC-03CB-18B1-BB4F6B0EBD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43" y="6555679"/>
            <a:ext cx="106682" cy="106682"/>
          </a:xfrm>
          <a:prstGeom prst="rect">
            <a:avLst/>
          </a:prstGeom>
        </p:spPr>
      </p:pic>
      <p:pic>
        <p:nvPicPr>
          <p:cNvPr id="60" name="Picture 5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FE96FEB-DEFB-E737-19BA-EFD5B73652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61" name="Picture 6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62E69E0-28A2-F948-B42C-D75917C33BB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62" name="Picture 6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29510B1-3D2C-9B94-ABC1-35E27E57E63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21" y="3229435"/>
            <a:ext cx="106682" cy="106682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60077DAA-D723-BABB-380B-5D6824F915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833" y="5328135"/>
            <a:ext cx="70996" cy="70996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736E93D-0538-5CCD-3F60-AD962A5992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120" y="166380"/>
            <a:ext cx="45719" cy="45719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F6FB4125-E885-BAE9-6C0C-ACF219A28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8096" y="6708353"/>
            <a:ext cx="45719" cy="45719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44D2E07-C933-5EDA-9627-F1F1E3E41F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18" y="6775042"/>
            <a:ext cx="106682" cy="106682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28A4242-E6A5-0AFB-12A9-62C7C342B3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2" y="3507872"/>
            <a:ext cx="106682" cy="10668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51C2986C-5E8D-01BA-58F4-22754C5BD5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69" name="Picture 68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CF2ABCB5-D396-15C0-AA45-978B0351CAF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39" y="730290"/>
            <a:ext cx="529075" cy="529075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5C2EB928-753F-CCDC-B56E-2FFD7C9834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028" y="6608507"/>
            <a:ext cx="38100" cy="381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287CB59-297C-5399-B704-9AF3335495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CEBA9A-28BC-194B-B846-1155E69149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3301" y="1134769"/>
            <a:ext cx="38100" cy="381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56706695-596F-4DA8-DD0B-FDBB684B3D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814" y="1320612"/>
            <a:ext cx="38100" cy="381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81E65A5B-1E2B-7C41-27AA-141DE8D1BC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4358" y="2359332"/>
            <a:ext cx="38100" cy="381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0D2D8CEC-66BD-F508-066E-1706A92E81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8671" y="4247857"/>
            <a:ext cx="38100" cy="381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341EB7F8-14F0-F6A9-3DFE-17460B8455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00" y="4827546"/>
            <a:ext cx="38100" cy="381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AD227443-3326-433B-F803-EACD23ECA5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056" y="806088"/>
            <a:ext cx="38100" cy="3810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887DFF54-64CE-D91F-931C-762767CD95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605" y="2321232"/>
            <a:ext cx="38100" cy="381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09AC8B91-AB43-4F50-BB3A-1D2595C166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48" y="5721178"/>
            <a:ext cx="38100" cy="381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33C0D82B-1EF8-9AAB-8FCC-57CF809691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157" y="218601"/>
            <a:ext cx="38100" cy="381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44C1CDCB-03ED-D1B9-DAF4-6018909576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68439" y="1698711"/>
            <a:ext cx="234504" cy="34109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AD703CB-07A3-9194-61AB-6F74FCEE4E34}"/>
              </a:ext>
            </a:extLst>
          </p:cNvPr>
          <p:cNvSpPr txBox="1"/>
          <p:nvPr/>
        </p:nvSpPr>
        <p:spPr>
          <a:xfrm>
            <a:off x="5741645" y="2122073"/>
            <a:ext cx="590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สุ่มเปิดการ์ดเหตุการณ์ </a:t>
            </a:r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 แล้วทำตามคำสั่งที่ระบุไว้ในการ์ด โดยคำสั่งมี 2 แบบ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F7988B98-C036-EBEC-3FE7-8F26E86A3E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18470" y="1605153"/>
            <a:ext cx="1371791" cy="466790"/>
          </a:xfrm>
          <a:prstGeom prst="rect">
            <a:avLst/>
          </a:prstGeom>
        </p:spPr>
      </p:pic>
      <p:pic>
        <p:nvPicPr>
          <p:cNvPr id="94" name="Picture 93" descr="An orang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94D05E4E-E06A-9E5E-99D4-6EDE4BB5B052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85"/>
          <a:stretch>
            <a:fillRect/>
          </a:stretch>
        </p:blipFill>
        <p:spPr>
          <a:xfrm>
            <a:off x="6052946" y="4780856"/>
            <a:ext cx="5189193" cy="1846702"/>
          </a:xfrm>
          <a:prstGeom prst="rect">
            <a:avLst/>
          </a:prstGeom>
        </p:spPr>
      </p:pic>
      <p:pic>
        <p:nvPicPr>
          <p:cNvPr id="96" name="Picture 95" descr="A yellow circle with white text&#10;&#10;AI-generated content may be incorrect.">
            <a:extLst>
              <a:ext uri="{FF2B5EF4-FFF2-40B4-BE49-F238E27FC236}">
                <a16:creationId xmlns:a16="http://schemas.microsoft.com/office/drawing/2014/main" id="{3F974FA4-3D8E-94F1-25F1-DA16E5B128B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93" y="5141539"/>
            <a:ext cx="1395313" cy="1280958"/>
          </a:xfrm>
          <a:prstGeom prst="rect">
            <a:avLst/>
          </a:prstGeom>
        </p:spPr>
      </p:pic>
      <p:pic>
        <p:nvPicPr>
          <p:cNvPr id="98" name="Picture 97" descr="A yellow satellite on a black background&#10;&#10;AI-generated content may be incorrect.">
            <a:extLst>
              <a:ext uri="{FF2B5EF4-FFF2-40B4-BE49-F238E27FC236}">
                <a16:creationId xmlns:a16="http://schemas.microsoft.com/office/drawing/2014/main" id="{C6498C4F-9862-4C4B-0CA0-C8F67C0A5F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488" y="5217834"/>
            <a:ext cx="485499" cy="452504"/>
          </a:xfrm>
          <a:prstGeom prst="rect">
            <a:avLst/>
          </a:prstGeom>
        </p:spPr>
      </p:pic>
      <p:pic>
        <p:nvPicPr>
          <p:cNvPr id="100" name="Picture 99" descr="A yellow and black object with dots&#10;&#10;AI-generated content may be incorrect.">
            <a:extLst>
              <a:ext uri="{FF2B5EF4-FFF2-40B4-BE49-F238E27FC236}">
                <a16:creationId xmlns:a16="http://schemas.microsoft.com/office/drawing/2014/main" id="{ABD848A6-D229-5CEB-17E5-EE79ABE697E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40" y="6193201"/>
            <a:ext cx="335285" cy="276864"/>
          </a:xfrm>
          <a:prstGeom prst="rect">
            <a:avLst/>
          </a:prstGeom>
        </p:spPr>
      </p:pic>
      <p:pic>
        <p:nvPicPr>
          <p:cNvPr id="102" name="Picture 101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6C0DBE50-DDCC-A86B-D5DE-426F52EFE69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89" y="6293269"/>
            <a:ext cx="956325" cy="240034"/>
          </a:xfrm>
          <a:prstGeom prst="rect">
            <a:avLst/>
          </a:prstGeom>
        </p:spPr>
      </p:pic>
      <p:pic>
        <p:nvPicPr>
          <p:cNvPr id="104" name="Picture 103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D8C2E7FF-3783-AAE1-EE99-2D8CEEE2A22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05" y="5297846"/>
            <a:ext cx="969447" cy="228603"/>
          </a:xfrm>
          <a:prstGeom prst="rect">
            <a:avLst/>
          </a:prstGeom>
        </p:spPr>
      </p:pic>
      <p:pic>
        <p:nvPicPr>
          <p:cNvPr id="106" name="Picture 105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A988ECEA-5FFF-8519-8C60-DD8012EF0FB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244" y="4997246"/>
            <a:ext cx="92711" cy="92711"/>
          </a:xfrm>
          <a:prstGeom prst="rect">
            <a:avLst/>
          </a:prstGeom>
        </p:spPr>
      </p:pic>
      <p:pic>
        <p:nvPicPr>
          <p:cNvPr id="107" name="Picture 106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1FD9AC0F-8A7F-4EB5-53B1-E10A2DB9820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976" y="5768113"/>
            <a:ext cx="92711" cy="92711"/>
          </a:xfrm>
          <a:prstGeom prst="rect">
            <a:avLst/>
          </a:prstGeom>
        </p:spPr>
      </p:pic>
      <p:pic>
        <p:nvPicPr>
          <p:cNvPr id="108" name="Picture 107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C5418EF1-A2F4-5AAA-E2BE-257FB2ECF29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29" y="5912439"/>
            <a:ext cx="92711" cy="92711"/>
          </a:xfrm>
          <a:prstGeom prst="rect">
            <a:avLst/>
          </a:prstGeom>
        </p:spPr>
      </p:pic>
      <p:pic>
        <p:nvPicPr>
          <p:cNvPr id="109" name="Picture 108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C5D759DB-A17F-EF49-8D66-3960277CB0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5" y="5879045"/>
            <a:ext cx="92711" cy="92711"/>
          </a:xfrm>
          <a:prstGeom prst="rect">
            <a:avLst/>
          </a:prstGeom>
        </p:spPr>
      </p:pic>
      <p:pic>
        <p:nvPicPr>
          <p:cNvPr id="110" name="Picture 109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F31A88B0-CCE8-D8D4-CCC7-E346969735A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10" y="5642007"/>
            <a:ext cx="92711" cy="92711"/>
          </a:xfrm>
          <a:prstGeom prst="rect">
            <a:avLst/>
          </a:prstGeom>
        </p:spPr>
      </p:pic>
      <p:pic>
        <p:nvPicPr>
          <p:cNvPr id="111" name="Picture 110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D86C4B27-6CBC-9493-EAEF-3E1DF7D7DE1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695" y="6246913"/>
            <a:ext cx="92711" cy="92711"/>
          </a:xfrm>
          <a:prstGeom prst="rect">
            <a:avLst/>
          </a:prstGeom>
        </p:spPr>
      </p:pic>
      <p:pic>
        <p:nvPicPr>
          <p:cNvPr id="112" name="Picture 111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E6242D27-8072-690A-58A1-6EB8C026D3E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40" y="5032424"/>
            <a:ext cx="92711" cy="92711"/>
          </a:xfrm>
          <a:prstGeom prst="rect">
            <a:avLst/>
          </a:prstGeom>
        </p:spPr>
      </p:pic>
      <p:pic>
        <p:nvPicPr>
          <p:cNvPr id="113" name="Picture 112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2BA83ECD-044E-13CF-2EA9-0DF3072D15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78" y="6242372"/>
            <a:ext cx="92711" cy="92711"/>
          </a:xfrm>
          <a:prstGeom prst="rect">
            <a:avLst/>
          </a:prstGeom>
        </p:spPr>
      </p:pic>
      <p:pic>
        <p:nvPicPr>
          <p:cNvPr id="114" name="Picture 113" descr="A yellow diamond on a black background&#10;&#10;AI-generated content may be incorrect.">
            <a:extLst>
              <a:ext uri="{FF2B5EF4-FFF2-40B4-BE49-F238E27FC236}">
                <a16:creationId xmlns:a16="http://schemas.microsoft.com/office/drawing/2014/main" id="{5A2C9367-AF02-3B00-D9F2-E000CB11BB8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99" y="6470065"/>
            <a:ext cx="92711" cy="92711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68C913C6-2A66-BE6A-7A98-5C45D3C8E60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678" y="5480728"/>
            <a:ext cx="46991" cy="45721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4775820-F750-C4FC-03D6-227DBCDCB7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58" y="6424344"/>
            <a:ext cx="46991" cy="45721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C0C10E76-22D5-7BB4-9D9A-26136C1AED5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34" y="5376270"/>
            <a:ext cx="46991" cy="45721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576BAB4-F9D3-BD0E-DFDB-F52109BBB72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27" y="6100063"/>
            <a:ext cx="46991" cy="45721"/>
          </a:xfrm>
          <a:prstGeom prst="rect">
            <a:avLst/>
          </a:prstGeom>
        </p:spPr>
      </p:pic>
      <p:pic>
        <p:nvPicPr>
          <p:cNvPr id="121" name="Picture 120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834FBFC0-5DEA-C3FC-CB23-569FB17A42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88" y="5055286"/>
            <a:ext cx="105412" cy="104142"/>
          </a:xfrm>
          <a:prstGeom prst="rect">
            <a:avLst/>
          </a:prstGeom>
        </p:spPr>
      </p:pic>
      <p:pic>
        <p:nvPicPr>
          <p:cNvPr id="122" name="Picture 121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46F02CF6-B8F8-A896-B674-B413FD06206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705" y="5817822"/>
            <a:ext cx="105412" cy="104142"/>
          </a:xfrm>
          <a:prstGeom prst="rect">
            <a:avLst/>
          </a:prstGeom>
        </p:spPr>
      </p:pic>
      <p:pic>
        <p:nvPicPr>
          <p:cNvPr id="123" name="Picture 122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EF5BE11C-17C5-2BBA-340D-F23E84D0F92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84" y="5369920"/>
            <a:ext cx="105412" cy="104142"/>
          </a:xfrm>
          <a:prstGeom prst="rect">
            <a:avLst/>
          </a:prstGeom>
        </p:spPr>
      </p:pic>
      <p:pic>
        <p:nvPicPr>
          <p:cNvPr id="124" name="Picture 123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1517AC56-92A6-10B1-A0C2-F246C82EB11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39" y="6145784"/>
            <a:ext cx="105412" cy="104142"/>
          </a:xfrm>
          <a:prstGeom prst="rect">
            <a:avLst/>
          </a:prstGeom>
        </p:spPr>
      </p:pic>
      <p:pic>
        <p:nvPicPr>
          <p:cNvPr id="125" name="Picture 124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500BCC81-4D47-7BA0-3658-890DD4F2557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702" y="6433576"/>
            <a:ext cx="105412" cy="104142"/>
          </a:xfrm>
          <a:prstGeom prst="rect">
            <a:avLst/>
          </a:prstGeom>
        </p:spPr>
      </p:pic>
      <p:pic>
        <p:nvPicPr>
          <p:cNvPr id="126" name="Picture 125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61D77ADB-6274-9605-23D6-A196F318E88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61" y="5399130"/>
            <a:ext cx="105412" cy="104142"/>
          </a:xfrm>
          <a:prstGeom prst="rect">
            <a:avLst/>
          </a:prstGeom>
        </p:spPr>
      </p:pic>
      <p:pic>
        <p:nvPicPr>
          <p:cNvPr id="127" name="Picture 126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6792D01A-2F56-3672-1F69-5701D63884B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23" y="5892334"/>
            <a:ext cx="105412" cy="104142"/>
          </a:xfrm>
          <a:prstGeom prst="rect">
            <a:avLst/>
          </a:prstGeom>
        </p:spPr>
      </p:pic>
      <p:pic>
        <p:nvPicPr>
          <p:cNvPr id="128" name="Picture 127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06FBD132-1A35-3F8F-F61B-385A6B65198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451" y="5734718"/>
            <a:ext cx="105412" cy="10414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0ABF7524-7699-6E1B-1611-715D23723C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205" y="4926289"/>
            <a:ext cx="46991" cy="45721"/>
          </a:xfrm>
          <a:prstGeom prst="rect">
            <a:avLst/>
          </a:prstGeom>
        </p:spPr>
      </p:pic>
      <p:pic>
        <p:nvPicPr>
          <p:cNvPr id="131" name="Picture 130" descr="A grey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4378C564-E2B3-1A09-7FF2-803961C3282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76" y="6042703"/>
            <a:ext cx="503003" cy="1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L -0.00039 -0.02639 C -0.00091 -0.03426 0.00104 -0.04097 0.0039 -0.0493 C 0.00495 -0.06018 0.00911 -0.06574 0.01133 -0.06782 L 0.02669 -0.09097 " pathEditMode="relative" rAng="1776000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EFE85-36DC-6C18-7F52-386890FAE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A75D04-F24C-38B7-A9A0-D2DD87C1F69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7CBF62-FABA-D01E-8F2B-C9E7BEA80B48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6B8AE0F7-0FFD-308D-5C1A-ECAB6AE28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16F4EB95-9C64-E7F9-B396-A7FC3E02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0D42D7E3-2A72-BF86-D83B-5E357ED53C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9931CB-245C-7033-FB77-14FFDCC0536E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8B41DA4-8D8D-9EB4-FE51-540CC0968346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8ADF97F-F7F3-E252-A45D-EB4946934EEB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C73BED3-912B-439A-BC18-050E45BE1898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จบรอบการเดิน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(End of round)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CC6E1B0-4587-FDAC-DA94-CBFE5B7058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A8681120-97A8-B154-DE91-74E2B83673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2CEF8D0-BD3F-567E-0104-6A6B350ABD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2CFBB37-91EB-A23E-F531-BEF6CA36D2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40" name="Picture 39" descr="A blue and pink gradient&#10;&#10;AI-generated content may be incorrect.">
            <a:extLst>
              <a:ext uri="{FF2B5EF4-FFF2-40B4-BE49-F238E27FC236}">
                <a16:creationId xmlns:a16="http://schemas.microsoft.com/office/drawing/2014/main" id="{69C934E0-9750-D609-C578-5C2F7B4DD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41" name="Picture 40" descr="A screenshot of a game&#10;&#10;AI-generated content may be incorrect.">
            <a:extLst>
              <a:ext uri="{FF2B5EF4-FFF2-40B4-BE49-F238E27FC236}">
                <a16:creationId xmlns:a16="http://schemas.microsoft.com/office/drawing/2014/main" id="{0B39C4D6-4237-7F91-099F-8F84DB5C2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9020C55-E08F-31C7-43DD-81638A4946B6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5984B6D-B1BB-AD1A-1738-2AF74A9AC8AA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EE86EBC0-E18A-3E89-3D71-1DAEEC24784D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33E4BFEB-7894-74AA-9DB0-2D15933ADE9E}"/>
              </a:ext>
            </a:extLst>
          </p:cNvPr>
          <p:cNvSpPr/>
          <p:nvPr/>
        </p:nvSpPr>
        <p:spPr>
          <a:xfrm>
            <a:off x="5591174" y="1024358"/>
            <a:ext cx="6296025" cy="5603199"/>
          </a:xfrm>
          <a:prstGeom prst="roundRect">
            <a:avLst>
              <a:gd name="adj" fmla="val 226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F171A2C-028B-270B-C096-DF50017689B4}"/>
              </a:ext>
            </a:extLst>
          </p:cNvPr>
          <p:cNvSpPr txBox="1"/>
          <p:nvPr/>
        </p:nvSpPr>
        <p:spPr>
          <a:xfrm>
            <a:off x="5741645" y="1224929"/>
            <a:ext cx="590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เลื่อนโทเคนช่วงวัยที่กระดานกลางไปที่ช่วงวัยถัดไป</a:t>
            </a:r>
          </a:p>
        </p:txBody>
      </p:sp>
      <p:pic>
        <p:nvPicPr>
          <p:cNvPr id="14" name="Picture 13" descr="A screen shot of a phone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C05BA4A5-8C21-6035-37E5-3D2D20D87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307086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5" name="Picture 14" descr="A screen shot of a device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B33BBC64-9D1B-482A-ECAB-4280C1E8BA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485428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6" name="Picture 15" descr="A screen shot of a cellphone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id="{61355EBE-4996-7D22-995F-82B8FD52F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3759314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7" name="Picture 16" descr="A computer screen with a rocket on it&#10;&#10;AI-generated content may be incorrect.">
            <a:hlinkClick r:id="rId13" action="ppaction://hlinksldjump"/>
            <a:extLst>
              <a:ext uri="{FF2B5EF4-FFF2-40B4-BE49-F238E27FC236}">
                <a16:creationId xmlns:a16="http://schemas.microsoft.com/office/drawing/2014/main" id="{F1E58082-C149-05B6-3B43-7349EA57D0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033200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8" name="Picture 17" descr="A cartoon of a pool with a lounge chair and a ball&#10;&#10;AI-generated content may be incorrect.">
            <a:hlinkClick r:id="rId15" action="ppaction://hlinksldjump"/>
            <a:extLst>
              <a:ext uri="{FF2B5EF4-FFF2-40B4-BE49-F238E27FC236}">
                <a16:creationId xmlns:a16="http://schemas.microsoft.com/office/drawing/2014/main" id="{5973716F-BB89-21AA-123F-968C9754CD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4580973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6F2E62C-D909-EA02-0F15-5EFC77F3ABD9}"/>
              </a:ext>
            </a:extLst>
          </p:cNvPr>
          <p:cNvSpPr/>
          <p:nvPr/>
        </p:nvSpPr>
        <p:spPr>
          <a:xfrm>
            <a:off x="3419474" y="6048375"/>
            <a:ext cx="1493185" cy="377825"/>
          </a:xfrm>
          <a:custGeom>
            <a:avLst/>
            <a:gdLst>
              <a:gd name="csX0" fmla="*/ 0 w 1493185"/>
              <a:gd name="csY0" fmla="*/ 41538 h 377825"/>
              <a:gd name="csX1" fmla="*/ 41538 w 1493185"/>
              <a:gd name="csY1" fmla="*/ 0 h 377825"/>
              <a:gd name="csX2" fmla="*/ 511574 w 1493185"/>
              <a:gd name="csY2" fmla="*/ 0 h 377825"/>
              <a:gd name="csX3" fmla="*/ 1009813 w 1493185"/>
              <a:gd name="csY3" fmla="*/ 0 h 377825"/>
              <a:gd name="csX4" fmla="*/ 1451647 w 1493185"/>
              <a:gd name="csY4" fmla="*/ 0 h 377825"/>
              <a:gd name="csX5" fmla="*/ 1493185 w 1493185"/>
              <a:gd name="csY5" fmla="*/ 41538 h 377825"/>
              <a:gd name="csX6" fmla="*/ 1493185 w 1493185"/>
              <a:gd name="csY6" fmla="*/ 336287 h 377825"/>
              <a:gd name="csX7" fmla="*/ 1451647 w 1493185"/>
              <a:gd name="csY7" fmla="*/ 377825 h 377825"/>
              <a:gd name="csX8" fmla="*/ 995712 w 1493185"/>
              <a:gd name="csY8" fmla="*/ 377825 h 377825"/>
              <a:gd name="csX9" fmla="*/ 539777 w 1493185"/>
              <a:gd name="csY9" fmla="*/ 377825 h 377825"/>
              <a:gd name="csX10" fmla="*/ 41538 w 1493185"/>
              <a:gd name="csY10" fmla="*/ 377825 h 377825"/>
              <a:gd name="csX11" fmla="*/ 0 w 1493185"/>
              <a:gd name="csY11" fmla="*/ 336287 h 377825"/>
              <a:gd name="csX12" fmla="*/ 0 w 1493185"/>
              <a:gd name="csY12" fmla="*/ 41538 h 377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493185" h="377825" extrusionOk="0">
                <a:moveTo>
                  <a:pt x="0" y="41538"/>
                </a:moveTo>
                <a:cubicBezTo>
                  <a:pt x="-2823" y="23550"/>
                  <a:pt x="13118" y="-2263"/>
                  <a:pt x="41538" y="0"/>
                </a:cubicBezTo>
                <a:cubicBezTo>
                  <a:pt x="224580" y="-24716"/>
                  <a:pt x="411678" y="2391"/>
                  <a:pt x="511574" y="0"/>
                </a:cubicBezTo>
                <a:cubicBezTo>
                  <a:pt x="611470" y="-2391"/>
                  <a:pt x="787767" y="40229"/>
                  <a:pt x="1009813" y="0"/>
                </a:cubicBezTo>
                <a:cubicBezTo>
                  <a:pt x="1231859" y="-40229"/>
                  <a:pt x="1316616" y="36547"/>
                  <a:pt x="1451647" y="0"/>
                </a:cubicBezTo>
                <a:cubicBezTo>
                  <a:pt x="1474838" y="2942"/>
                  <a:pt x="1492963" y="16491"/>
                  <a:pt x="1493185" y="41538"/>
                </a:cubicBezTo>
                <a:cubicBezTo>
                  <a:pt x="1502174" y="131497"/>
                  <a:pt x="1478074" y="200890"/>
                  <a:pt x="1493185" y="336287"/>
                </a:cubicBezTo>
                <a:cubicBezTo>
                  <a:pt x="1497377" y="359836"/>
                  <a:pt x="1470297" y="375867"/>
                  <a:pt x="1451647" y="377825"/>
                </a:cubicBezTo>
                <a:cubicBezTo>
                  <a:pt x="1255124" y="391575"/>
                  <a:pt x="1113487" y="363263"/>
                  <a:pt x="995712" y="377825"/>
                </a:cubicBezTo>
                <a:cubicBezTo>
                  <a:pt x="877938" y="392387"/>
                  <a:pt x="716347" y="341337"/>
                  <a:pt x="539777" y="377825"/>
                </a:cubicBezTo>
                <a:cubicBezTo>
                  <a:pt x="363208" y="414313"/>
                  <a:pt x="258283" y="368336"/>
                  <a:pt x="41538" y="377825"/>
                </a:cubicBezTo>
                <a:cubicBezTo>
                  <a:pt x="17753" y="382154"/>
                  <a:pt x="-1154" y="364475"/>
                  <a:pt x="0" y="336287"/>
                </a:cubicBezTo>
                <a:cubicBezTo>
                  <a:pt x="-21718" y="251571"/>
                  <a:pt x="4515" y="101698"/>
                  <a:pt x="0" y="41538"/>
                </a:cubicBezTo>
                <a:close/>
              </a:path>
            </a:pathLst>
          </a:custGeom>
          <a:noFill/>
          <a:ln>
            <a:solidFill>
              <a:srgbClr val="F1E50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10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CCDBA2-05C3-AAE1-3CBE-43DE358B975A}"/>
              </a:ext>
            </a:extLst>
          </p:cNvPr>
          <p:cNvGrpSpPr/>
          <p:nvPr/>
        </p:nvGrpSpPr>
        <p:grpSpPr>
          <a:xfrm>
            <a:off x="2293110" y="3971300"/>
            <a:ext cx="293942" cy="456841"/>
            <a:chOff x="1970381" y="4595400"/>
            <a:chExt cx="293942" cy="456841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3D23FF80-C614-4CF5-2CB7-0BFC9126A92F}"/>
                </a:ext>
              </a:extLst>
            </p:cNvPr>
            <p:cNvSpPr/>
            <p:nvPr/>
          </p:nvSpPr>
          <p:spPr>
            <a:xfrm>
              <a:off x="1970381" y="4758298"/>
              <a:ext cx="293942" cy="293943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38100">
              <a:solidFill>
                <a:srgbClr val="F1E50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817C69BC-2F72-7E50-02AD-835980E812EC}"/>
                </a:ext>
              </a:extLst>
            </p:cNvPr>
            <p:cNvSpPr/>
            <p:nvPr/>
          </p:nvSpPr>
          <p:spPr>
            <a:xfrm>
              <a:off x="2044089" y="4595400"/>
              <a:ext cx="146525" cy="158108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09E0DB2-D258-6018-B94F-B8C777291D64}"/>
              </a:ext>
            </a:extLst>
          </p:cNvPr>
          <p:cNvSpPr txBox="1"/>
          <p:nvPr/>
        </p:nvSpPr>
        <p:spPr>
          <a:xfrm>
            <a:off x="5741645" y="1555401"/>
            <a:ext cx="6212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AutoNum type="arabicPeriod"/>
            </a:pP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หากเลื่อนไปถึงช่วงเริ่มทำงาน</a:t>
            </a:r>
          </a:p>
          <a:p>
            <a:pPr marL="447675" indent="-196850">
              <a:buFont typeface="Arial" panose="020B0604020202020204" pitchFamily="34" charset="0"/>
              <a:buChar char="•"/>
            </a:pP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ผู้เล่นทุกคนจะต้องบันทึกรายการหนี้สินลงในกระดาษบันทึกรายรับ – รายจ่าย (ฝั่งหนี้สิน)</a:t>
            </a:r>
            <a:b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	Beginner mode :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บันทึก 300,000 </a:t>
            </a:r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</a:t>
            </a:r>
            <a:b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	Advanced mode :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บันทึก 500,000 </a:t>
            </a:r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</a:t>
            </a:r>
            <a:endParaRPr lang="th-TH" sz="1800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11" name="Picture 10" descr="A close-up of a number&#10;&#10;AI-generated content may be incorrect.">
            <a:extLst>
              <a:ext uri="{FF2B5EF4-FFF2-40B4-BE49-F238E27FC236}">
                <a16:creationId xmlns:a16="http://schemas.microsoft.com/office/drawing/2014/main" id="{5F735E4A-6442-3DFC-D9F9-1896D9BE1A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41" y="2764695"/>
            <a:ext cx="3838953" cy="10583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DAC155-D245-9AF4-A714-83BB8A178706}"/>
              </a:ext>
            </a:extLst>
          </p:cNvPr>
          <p:cNvSpPr txBox="1"/>
          <p:nvPr/>
        </p:nvSpPr>
        <p:spPr>
          <a:xfrm>
            <a:off x="5741645" y="3948546"/>
            <a:ext cx="590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+mj-lt"/>
              <a:buAutoNum type="arabicPeriod" startAt="2"/>
            </a:pP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หากเลื่อนไปถึงช่วงสร้างครอบครัว</a:t>
            </a:r>
          </a:p>
          <a:p>
            <a:pPr marL="447675" indent="-196850">
              <a:buFont typeface="Arial" panose="020B0604020202020204" pitchFamily="34" charset="0"/>
              <a:buChar char="•"/>
            </a:pP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ผู้เล่นจะต้องเลือกว่าจะแต่งงานหรือไม่แต่งงาน โดยทำเครื่องหมายที่ช่องสร้างครอบครัวในกระดาษบันทึกรายรับ - รายจ่าย</a:t>
            </a:r>
          </a:p>
        </p:txBody>
      </p:sp>
      <p:pic>
        <p:nvPicPr>
          <p:cNvPr id="32" name="Picture 31" descr="A pink sign with white squares and a yellow arrow&#10;&#10;AI-generated content may be incorrect.">
            <a:extLst>
              <a:ext uri="{FF2B5EF4-FFF2-40B4-BE49-F238E27FC236}">
                <a16:creationId xmlns:a16="http://schemas.microsoft.com/office/drawing/2014/main" id="{363C67EA-5535-A35F-5CCD-59D4BB51A1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41" y="4896994"/>
            <a:ext cx="3955494" cy="109759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D857840-A149-23B9-9703-8D748B868916}"/>
              </a:ext>
            </a:extLst>
          </p:cNvPr>
          <p:cNvSpPr txBox="1"/>
          <p:nvPr/>
        </p:nvSpPr>
        <p:spPr>
          <a:xfrm>
            <a:off x="6665207" y="6132526"/>
            <a:ext cx="41119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----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เกมจะสิ้นสุดเมื่อเล่นจบช่วงพร้อมเกษียณ ---- </a:t>
            </a:r>
            <a:endParaRPr lang="th-TH" sz="1800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9C7A425-E2ED-109C-E9B5-6A947AD43B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6F65718-D138-56EF-1061-D9D9590ED2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51" name="Picture 5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58AFB9D-2E82-B3A1-E5D7-6D6742F7A9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0BAA607-DE19-9338-1527-EF39EADF0B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53" name="Picture 5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F85F0A0-0217-BF7E-D20A-5A00322A78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54" name="Picture 5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76A9ADC-9A80-D17A-A0D7-ACBCEF823EF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00781BE-67D9-FD6E-36C0-7543E5A3F4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DEC371E3-5400-3F29-F090-FDE09F8D3E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EFC225FF-B1B9-A6A3-3B38-39643D6089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59" name="Picture 5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9C67E55-F51C-176D-9135-D7FA7F7AFE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60" name="Picture 59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EC469133-C395-A5F0-1E98-F8846C3B5C8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98282"/>
            <a:ext cx="283243" cy="201325"/>
          </a:xfrm>
          <a:prstGeom prst="rect">
            <a:avLst/>
          </a:prstGeom>
        </p:spPr>
      </p:pic>
      <p:pic>
        <p:nvPicPr>
          <p:cNvPr id="61" name="Picture 6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B9178E5-30C0-F749-A0EB-759FCDCE07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85" y="1232980"/>
            <a:ext cx="106682" cy="106682"/>
          </a:xfrm>
          <a:prstGeom prst="rect">
            <a:avLst/>
          </a:prstGeom>
        </p:spPr>
      </p:pic>
      <p:pic>
        <p:nvPicPr>
          <p:cNvPr id="62" name="Picture 6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850E952-4654-38CA-C82D-9C1AB9DDF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43" y="6555679"/>
            <a:ext cx="106682" cy="106682"/>
          </a:xfrm>
          <a:prstGeom prst="rect">
            <a:avLst/>
          </a:prstGeom>
        </p:spPr>
      </p:pic>
      <p:pic>
        <p:nvPicPr>
          <p:cNvPr id="63" name="Picture 6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27E07A1-071F-9DFA-2CAA-4E288A4B03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64" name="Picture 6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3A7D80D-33CF-D7D9-2A42-1D7337B197C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8BC049A-69FE-7ECE-5024-E843826554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21" y="3229435"/>
            <a:ext cx="106682" cy="106682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CB654BDD-3947-9A1F-09D6-664CF530B8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833" y="5328135"/>
            <a:ext cx="70996" cy="7099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034E462C-4F05-FB76-D16D-76FEA07E8D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120" y="166380"/>
            <a:ext cx="45719" cy="4571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A397622F-62AE-EECB-836C-34E15356F2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8096" y="6708353"/>
            <a:ext cx="45719" cy="45719"/>
          </a:xfrm>
          <a:prstGeom prst="rect">
            <a:avLst/>
          </a:prstGeom>
        </p:spPr>
      </p:pic>
      <p:pic>
        <p:nvPicPr>
          <p:cNvPr id="69" name="Picture 6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12DCF60-EDB8-9B94-B355-6B88F62EAE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18" y="6775042"/>
            <a:ext cx="106682" cy="106682"/>
          </a:xfrm>
          <a:prstGeom prst="rect">
            <a:avLst/>
          </a:prstGeom>
        </p:spPr>
      </p:pic>
      <p:pic>
        <p:nvPicPr>
          <p:cNvPr id="70" name="Picture 6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8F8EEEB-3F11-CDB0-2BD8-4E6827F8A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2" y="3507872"/>
            <a:ext cx="106682" cy="10668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867A98FE-CD40-8AA6-3F41-C2CEDFD37D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72" name="Picture 71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29EE658D-69F8-0824-2328-94F5D71677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39" y="730290"/>
            <a:ext cx="529075" cy="5290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C88F9867-4074-FDA2-8B5C-F87151AAB0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028" y="6608507"/>
            <a:ext cx="38100" cy="381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0C188D4-C86E-9B21-7529-0975B967AE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BB45AC3E-D352-B0E2-95C0-04107A6851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592" y="1095359"/>
            <a:ext cx="38100" cy="381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E5E7C0AB-8ADD-0346-EC2C-E88DA76BAC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3301" y="1134769"/>
            <a:ext cx="38100" cy="381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B2DCBF1A-73B3-B2A8-90DE-6172E2396A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814" y="1320612"/>
            <a:ext cx="38100" cy="381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B906F114-8CBA-B537-001C-ABD1AD9979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4358" y="2359332"/>
            <a:ext cx="38100" cy="3810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BCD72E9-E5F1-1875-CCFB-1DA9F1D7F3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8671" y="4247857"/>
            <a:ext cx="38100" cy="381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CD774E67-FFD9-171A-C58A-E0507812FB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00" y="4827546"/>
            <a:ext cx="38100" cy="381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A40A6FEA-E88F-9907-B733-2E3195EA20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056" y="806088"/>
            <a:ext cx="38100" cy="381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B346D0C5-BD6A-E47A-5474-981803550D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605" y="2321232"/>
            <a:ext cx="38100" cy="381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EB9753CA-95E3-40DE-C577-B671DE56C4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48" y="5721178"/>
            <a:ext cx="38100" cy="3810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57E2EF3-B4F3-358C-34A8-2ADC30E6E6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157" y="218601"/>
            <a:ext cx="38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0601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232 L 0.02109 -0.01343 C 0.02708 -0.01829 0.03372 -0.01806 0.04258 -0.01713 C 0.05234 -0.01968 0.05964 -0.01574 0.06276 -0.01343 L 0.09258 0.00208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AF1F6-FF20-AFD3-1E8E-991F880A5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6F540E-C8F2-33AA-0F10-56425485D933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9" name="Picture 18" descr="A blue and green planet&#10;&#10;AI-generated content may be incorrect.">
            <a:extLst>
              <a:ext uri="{FF2B5EF4-FFF2-40B4-BE49-F238E27FC236}">
                <a16:creationId xmlns:a16="http://schemas.microsoft.com/office/drawing/2014/main" id="{D91C6080-E45F-5C41-AF4E-4735D4B6D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294" y="2958612"/>
            <a:ext cx="571787" cy="571787"/>
          </a:xfrm>
          <a:prstGeom prst="rect">
            <a:avLst/>
          </a:prstGeom>
        </p:spPr>
      </p:pic>
      <p:pic>
        <p:nvPicPr>
          <p:cNvPr id="29" name="Picture 2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C7796B7-0F66-A8AE-C644-E0DF50CE5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02" y="6026435"/>
            <a:ext cx="106682" cy="106682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1546DDE-DAAE-74E9-EDFC-0F2821200D87}"/>
              </a:ext>
            </a:extLst>
          </p:cNvPr>
          <p:cNvGrpSpPr/>
          <p:nvPr/>
        </p:nvGrpSpPr>
        <p:grpSpPr>
          <a:xfrm>
            <a:off x="1684190" y="2178262"/>
            <a:ext cx="2620639" cy="4720722"/>
            <a:chOff x="1151029" y="690368"/>
            <a:chExt cx="3097120" cy="5931605"/>
          </a:xfrm>
        </p:grpSpPr>
        <p:pic>
          <p:nvPicPr>
            <p:cNvPr id="7" name="Picture 6" descr="A cartoon characters on a spaceship&#10;&#10;AI-generated content may be incorrect.">
              <a:extLst>
                <a:ext uri="{FF2B5EF4-FFF2-40B4-BE49-F238E27FC236}">
                  <a16:creationId xmlns:a16="http://schemas.microsoft.com/office/drawing/2014/main" id="{D9396610-CD5A-2713-D99B-E1941C9B2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8"/>
            <a:stretch>
              <a:fillRect/>
            </a:stretch>
          </p:blipFill>
          <p:spPr>
            <a:xfrm>
              <a:off x="1151029" y="4202006"/>
              <a:ext cx="3097120" cy="2419967"/>
            </a:xfrm>
            <a:prstGeom prst="rect">
              <a:avLst/>
            </a:prstGeom>
          </p:spPr>
        </p:pic>
        <p:pic>
          <p:nvPicPr>
            <p:cNvPr id="12" name="Picture 11" descr="A cartoon characters on a spaceship&#10;&#10;AI-generated content may be incorrect.">
              <a:extLst>
                <a:ext uri="{FF2B5EF4-FFF2-40B4-BE49-F238E27FC236}">
                  <a16:creationId xmlns:a16="http://schemas.microsoft.com/office/drawing/2014/main" id="{254F63D2-C2DD-CAE4-0504-D1907465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063"/>
            <a:stretch>
              <a:fillRect/>
            </a:stretch>
          </p:blipFill>
          <p:spPr>
            <a:xfrm>
              <a:off x="1151029" y="690368"/>
              <a:ext cx="3097120" cy="2233808"/>
            </a:xfrm>
            <a:prstGeom prst="rect">
              <a:avLst/>
            </a:prstGeom>
          </p:spPr>
        </p:pic>
        <p:pic>
          <p:nvPicPr>
            <p:cNvPr id="14" name="Picture 13" descr="A cartoon characters on a spaceship&#10;&#10;AI-generated content may be incorrect.">
              <a:extLst>
                <a:ext uri="{FF2B5EF4-FFF2-40B4-BE49-F238E27FC236}">
                  <a16:creationId xmlns:a16="http://schemas.microsoft.com/office/drawing/2014/main" id="{92B6E612-1F94-A1FA-5BB0-440BCD670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1407"/>
            <a:stretch>
              <a:fillRect/>
            </a:stretch>
          </p:blipFill>
          <p:spPr>
            <a:xfrm>
              <a:off x="1151029" y="2933700"/>
              <a:ext cx="3097120" cy="1332093"/>
            </a:xfrm>
            <a:prstGeom prst="rect">
              <a:avLst/>
            </a:prstGeom>
          </p:spPr>
        </p:pic>
      </p:grpSp>
      <p:pic>
        <p:nvPicPr>
          <p:cNvPr id="34" name="Picture 3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B4C458A-96A1-B03E-A654-599C5BDB7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20" y="3665853"/>
            <a:ext cx="106682" cy="106682"/>
          </a:xfrm>
          <a:prstGeom prst="rect">
            <a:avLst/>
          </a:prstGeom>
        </p:spPr>
      </p:pic>
      <p:pic>
        <p:nvPicPr>
          <p:cNvPr id="40" name="Picture 3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3460A86-E5B4-3B83-91C7-9B9A6638F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7" y="364704"/>
            <a:ext cx="106682" cy="10668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6E6D9E3-A3F2-D39D-8495-D6F0285A2A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1804" y="2338341"/>
            <a:ext cx="45719" cy="4571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CDD4BCFA-ADC9-7F25-94D8-92C0B92A07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7616" y="1473103"/>
            <a:ext cx="49833" cy="4983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2E94A23-A12E-AA83-5D3B-3D154DB939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449" y="4712858"/>
            <a:ext cx="49833" cy="49833"/>
          </a:xfrm>
          <a:prstGeom prst="rect">
            <a:avLst/>
          </a:prstGeom>
        </p:spPr>
      </p:pic>
      <p:pic>
        <p:nvPicPr>
          <p:cNvPr id="25" name="Picture 2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B266CB3-256B-F3D1-C023-54A0DE56A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688" y="1070454"/>
            <a:ext cx="106682" cy="106682"/>
          </a:xfrm>
          <a:prstGeom prst="rect">
            <a:avLst/>
          </a:prstGeom>
        </p:spPr>
      </p:pic>
      <p:pic>
        <p:nvPicPr>
          <p:cNvPr id="36" name="Picture 3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763BCC2-31D1-6A46-5644-297169F69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04" y="845801"/>
            <a:ext cx="106682" cy="106682"/>
          </a:xfrm>
          <a:prstGeom prst="rect">
            <a:avLst/>
          </a:prstGeom>
        </p:spPr>
      </p:pic>
      <p:pic>
        <p:nvPicPr>
          <p:cNvPr id="37" name="Picture 3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F27768B-E8CE-819C-4067-EB19B5418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44" y="2231991"/>
            <a:ext cx="106682" cy="10668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F52D0E79-A84D-1D84-3974-330831FF87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9841" y="3168843"/>
            <a:ext cx="38100" cy="381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FC2E9E4B-1551-6434-A36D-294A4C9BC9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04804" y="337549"/>
            <a:ext cx="87876" cy="87876"/>
          </a:xfrm>
          <a:prstGeom prst="rect">
            <a:avLst/>
          </a:prstGeom>
        </p:spPr>
      </p:pic>
      <p:pic>
        <p:nvPicPr>
          <p:cNvPr id="15" name="Picture 14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17AEB890-8D81-7F72-AC5C-82837F6DF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80" y="724118"/>
            <a:ext cx="177339" cy="126050"/>
          </a:xfrm>
          <a:prstGeom prst="rect">
            <a:avLst/>
          </a:prstGeom>
        </p:spPr>
      </p:pic>
      <p:pic>
        <p:nvPicPr>
          <p:cNvPr id="26" name="Picture 2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D4CE8C1-B7A1-23F1-5CD6-A70FE54B8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51" y="5829416"/>
            <a:ext cx="106682" cy="106682"/>
          </a:xfrm>
          <a:prstGeom prst="rect">
            <a:avLst/>
          </a:prstGeom>
        </p:spPr>
      </p:pic>
      <p:pic>
        <p:nvPicPr>
          <p:cNvPr id="27" name="Picture 2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3497B4A-64FE-5279-76C0-2F5325ED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7" y="5497690"/>
            <a:ext cx="106682" cy="106682"/>
          </a:xfrm>
          <a:prstGeom prst="rect">
            <a:avLst/>
          </a:prstGeom>
        </p:spPr>
      </p:pic>
      <p:pic>
        <p:nvPicPr>
          <p:cNvPr id="30" name="Picture 2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EBECFE8-D359-2064-113A-5FC936B32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23" y="6356908"/>
            <a:ext cx="106682" cy="106682"/>
          </a:xfrm>
          <a:prstGeom prst="rect">
            <a:avLst/>
          </a:prstGeom>
        </p:spPr>
      </p:pic>
      <p:pic>
        <p:nvPicPr>
          <p:cNvPr id="31" name="Picture 3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F4533AE4-87A1-4DCF-E482-364FC77AD6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98" y="3977385"/>
            <a:ext cx="826932" cy="826932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534375C-32BC-3EAD-8267-1FB0BD299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31" y="2885359"/>
            <a:ext cx="106682" cy="106682"/>
          </a:xfrm>
          <a:prstGeom prst="rect">
            <a:avLst/>
          </a:prstGeom>
        </p:spPr>
      </p:pic>
      <p:pic>
        <p:nvPicPr>
          <p:cNvPr id="38" name="Picture 3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27B773D-9FE2-EC1B-F3E7-85259208E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5" y="2043814"/>
            <a:ext cx="106682" cy="10668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D3B51E5A-1B5C-77FA-50C1-1B41BA93D2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567" y="544000"/>
            <a:ext cx="38100" cy="381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647C1BF-9824-4539-918D-47340B9E4F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0736" y="5052385"/>
            <a:ext cx="45719" cy="4571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040A4D6-19F2-DFA9-56CE-3E79F7FFD8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3538" y="5562408"/>
            <a:ext cx="45719" cy="4571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2D4E2ED8-6926-E2BA-12A9-EA5EA68451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7547" y="6408135"/>
            <a:ext cx="57711" cy="57711"/>
          </a:xfrm>
          <a:prstGeom prst="rect">
            <a:avLst/>
          </a:prstGeom>
        </p:spPr>
      </p:pic>
      <p:pic>
        <p:nvPicPr>
          <p:cNvPr id="28" name="Picture 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0F428A6-6082-9609-D189-C718AA1D8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541" y="4489623"/>
            <a:ext cx="106682" cy="10668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63090D1-7B13-48B2-E0DD-0E98A294B2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5682" y="6005766"/>
            <a:ext cx="85949" cy="85949"/>
          </a:xfrm>
          <a:prstGeom prst="rect">
            <a:avLst/>
          </a:prstGeom>
        </p:spPr>
      </p:pic>
      <p:pic>
        <p:nvPicPr>
          <p:cNvPr id="2" name="Picture 1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4ABCBCC2-45C6-E8BD-C09D-42B54ED53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771" y="3058014"/>
            <a:ext cx="741971" cy="74197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7A11909-A63D-3B98-93F9-7E35878042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4178" y="2545235"/>
            <a:ext cx="55192" cy="55192"/>
          </a:xfrm>
          <a:prstGeom prst="rect">
            <a:avLst/>
          </a:prstGeom>
        </p:spPr>
      </p:pic>
      <p:pic>
        <p:nvPicPr>
          <p:cNvPr id="4" name="Picture 3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259DF3A1-5E3E-AA6B-49B3-0C1D92CC1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71" y="3863717"/>
            <a:ext cx="789573" cy="789573"/>
          </a:xfrm>
          <a:prstGeom prst="rect">
            <a:avLst/>
          </a:prstGeom>
        </p:spPr>
      </p:pic>
      <p:pic>
        <p:nvPicPr>
          <p:cNvPr id="5" name="Picture 4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E6262713-1BDF-7DD6-94D5-4F8F8EE28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72" y="1978564"/>
            <a:ext cx="789573" cy="78957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DB24ED0-E185-10D2-E23E-D6A1403032D8}"/>
              </a:ext>
            </a:extLst>
          </p:cNvPr>
          <p:cNvSpPr txBox="1"/>
          <p:nvPr/>
        </p:nvSpPr>
        <p:spPr>
          <a:xfrm>
            <a:off x="1796372" y="1060009"/>
            <a:ext cx="85992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2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ผู้เล่นที่สามารถรวบรวมชิ้นส่วนยานอวกาศได้ครบ 3 ชิ้นจะเป็นผู้ชนะ </a:t>
            </a:r>
          </a:p>
          <a:p>
            <a:pPr algn="ctr"/>
            <a:r>
              <a:rPr lang="th-TH" sz="22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หากมีผู้รวบรวมชิ้นส่วนได้ครบมากกว่า 1 คน ผู้เล่นที่มีจำนวนเงินและมูลค่าสินทรัพย์รวมมากที่สุดจะเป็นผู้ชนะ </a:t>
            </a:r>
          </a:p>
          <a:p>
            <a:pPr algn="ctr"/>
            <a:r>
              <a:rPr lang="th-TH" sz="22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หากไม่มีผู้เล่นที่รวบรวมชิ้นส่วนได้ครบ 3 ชิ้น ผู้เล่นที่มีจำนวนเงินและมูลค่าสินทรัพย์รวมมากที่สุดจะเป็นผู้ชนะ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642FC84-74E7-D5F9-78D0-23173D443E6F}"/>
              </a:ext>
            </a:extLst>
          </p:cNvPr>
          <p:cNvGrpSpPr/>
          <p:nvPr/>
        </p:nvGrpSpPr>
        <p:grpSpPr>
          <a:xfrm>
            <a:off x="4104953" y="366453"/>
            <a:ext cx="3982094" cy="523220"/>
            <a:chOff x="4104953" y="308376"/>
            <a:chExt cx="3982094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7DE77CD-8072-7336-2613-8C110A57C2A7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A0DF06D-C1FC-F61D-71A5-4DDCAA27A197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F04E2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C33E20-4EEA-1206-AD26-476950709B9D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การกำหนดผู้ชนะ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(Winner)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70C2E10-12D0-9E80-0417-2C75CCF84E5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E3570C00-5DEF-2A98-02DB-F36E433AB4D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9243D369-81C1-C6FD-A788-5B61F8A906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FDAA4008-210C-60FD-DCB9-5B08681FD0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903C2B9-A4AB-0C43-3448-533D3E79CA8D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75" name="Picture 74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C630BFDA-5006-DD0D-F4A2-176BC1B0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76" name="Picture 75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034B00A6-8549-B60F-A920-9F04792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79" name="Picture 7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9836DDE-95B2-22E4-0A8D-BEFB06C15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11" y="3839806"/>
            <a:ext cx="106682" cy="106682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6984AAB1-0AAA-CCCB-8BA4-6596A89898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9596" y="219039"/>
            <a:ext cx="38100" cy="38100"/>
          </a:xfrm>
          <a:prstGeom prst="rect">
            <a:avLst/>
          </a:prstGeom>
        </p:spPr>
      </p:pic>
      <p:pic>
        <p:nvPicPr>
          <p:cNvPr id="87" name="Picture 86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4693021A-0210-005C-AF2E-7F12D9EF62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91" y="3430741"/>
            <a:ext cx="2323512" cy="1739696"/>
          </a:xfrm>
          <a:prstGeom prst="rect">
            <a:avLst/>
          </a:prstGeom>
        </p:spPr>
      </p:pic>
      <p:pic>
        <p:nvPicPr>
          <p:cNvPr id="6" name="Picture 5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14D18288-B759-9CB9-5094-3D8A5DDF50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16" y="2749411"/>
            <a:ext cx="646568" cy="646568"/>
          </a:xfrm>
          <a:prstGeom prst="rect">
            <a:avLst/>
          </a:prstGeom>
        </p:spPr>
      </p:pic>
      <p:pic>
        <p:nvPicPr>
          <p:cNvPr id="9" name="Picture 8" descr="A planet with a yellow band&#10;&#10;AI-generated content may be incorrect.">
            <a:extLst>
              <a:ext uri="{FF2B5EF4-FFF2-40B4-BE49-F238E27FC236}">
                <a16:creationId xmlns:a16="http://schemas.microsoft.com/office/drawing/2014/main" id="{4272F121-F0DD-CE31-5EAA-F808B7D110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09" y="5003235"/>
            <a:ext cx="773379" cy="494455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C02A3B8-CD75-3F4B-1A9D-3176434758FD}"/>
              </a:ext>
            </a:extLst>
          </p:cNvPr>
          <p:cNvGrpSpPr/>
          <p:nvPr/>
        </p:nvGrpSpPr>
        <p:grpSpPr>
          <a:xfrm>
            <a:off x="4503421" y="2294581"/>
            <a:ext cx="6593446" cy="3962273"/>
            <a:chOff x="4472490" y="2394635"/>
            <a:chExt cx="6593446" cy="3962273"/>
          </a:xfrm>
        </p:grpSpPr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59CD93C0-A33D-9B8E-C267-A78EA32F396F}"/>
                </a:ext>
              </a:extLst>
            </p:cNvPr>
            <p:cNvSpPr/>
            <p:nvPr/>
          </p:nvSpPr>
          <p:spPr>
            <a:xfrm>
              <a:off x="4472490" y="2394635"/>
              <a:ext cx="6593446" cy="3962273"/>
            </a:xfrm>
            <a:prstGeom prst="roundRect">
              <a:avLst>
                <a:gd name="adj" fmla="val 3749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0C7EB825-B0A0-AC9E-01F6-E021BF18CAA3}"/>
                </a:ext>
              </a:extLst>
            </p:cNvPr>
            <p:cNvSpPr/>
            <p:nvPr/>
          </p:nvSpPr>
          <p:spPr>
            <a:xfrm>
              <a:off x="4930013" y="3343721"/>
              <a:ext cx="398041" cy="398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CC3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8965C89F-7A6B-C200-F1CE-5F3090F91C28}"/>
                </a:ext>
              </a:extLst>
            </p:cNvPr>
            <p:cNvSpPr/>
            <p:nvPr/>
          </p:nvSpPr>
          <p:spPr>
            <a:xfrm>
              <a:off x="4930013" y="4368173"/>
              <a:ext cx="398041" cy="398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CC3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F854BA59-A307-B16F-9454-EC9923F06F44}"/>
                </a:ext>
              </a:extLst>
            </p:cNvPr>
            <p:cNvSpPr/>
            <p:nvPr/>
          </p:nvSpPr>
          <p:spPr>
            <a:xfrm>
              <a:off x="4930013" y="5388121"/>
              <a:ext cx="398041" cy="398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ACC3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096B125-2FCC-25A4-D210-DF1294BF63A9}"/>
                </a:ext>
              </a:extLst>
            </p:cNvPr>
            <p:cNvGrpSpPr/>
            <p:nvPr/>
          </p:nvGrpSpPr>
          <p:grpSpPr>
            <a:xfrm>
              <a:off x="5678026" y="3182694"/>
              <a:ext cx="4892441" cy="720094"/>
              <a:chOff x="5356458" y="3175116"/>
              <a:chExt cx="4892441" cy="720094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4E92A299-A46D-C44B-B191-5FBF1C68F84E}"/>
                  </a:ext>
                </a:extLst>
              </p:cNvPr>
              <p:cNvSpPr/>
              <p:nvPr/>
            </p:nvSpPr>
            <p:spPr>
              <a:xfrm>
                <a:off x="5356458" y="3175116"/>
                <a:ext cx="4892441" cy="720094"/>
              </a:xfrm>
              <a:prstGeom prst="roundRect">
                <a:avLst/>
              </a:prstGeom>
              <a:solidFill>
                <a:srgbClr val="FACC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B8518DFC-0095-BC34-CAD8-37FA1D19ABA6}"/>
                  </a:ext>
                </a:extLst>
              </p:cNvPr>
              <p:cNvSpPr txBox="1"/>
              <p:nvPr/>
            </p:nvSpPr>
            <p:spPr>
              <a:xfrm>
                <a:off x="5425422" y="3180451"/>
                <a:ext cx="4746189" cy="70942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th-TH" sz="2400" dirty="0">
                    <a:solidFill>
                      <a:sysClr val="windowText" lastClr="000000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ห้องโดยสาร : </a:t>
                </a:r>
              </a:p>
              <a:p>
                <a:pPr>
                  <a:lnSpc>
                    <a:spcPct val="90000"/>
                  </a:lnSpc>
                </a:pPr>
                <a:r>
                  <a:rPr lang="th-TH" sz="2000" dirty="0">
                    <a:solidFill>
                      <a:sysClr val="windowText" lastClr="00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มีเงินในบัญชีออมทรัพย์เป็นจำนวน 15 เท่าของเงินตั้งต้น 10,000 </a:t>
                </a:r>
                <a:r>
                  <a:rPr lang="en-US" sz="2000" dirty="0">
                    <a:solidFill>
                      <a:sysClr val="windowText" lastClr="00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C</a:t>
                </a:r>
                <a:endParaRPr lang="th-TH" sz="2000" dirty="0">
                  <a:solidFill>
                    <a:sysClr val="windowText" lastClr="00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6CBCCAF-8CAB-D80C-0900-480B6F41AC3D}"/>
                </a:ext>
              </a:extLst>
            </p:cNvPr>
            <p:cNvGrpSpPr/>
            <p:nvPr/>
          </p:nvGrpSpPr>
          <p:grpSpPr>
            <a:xfrm>
              <a:off x="5678026" y="4212481"/>
              <a:ext cx="4892441" cy="709425"/>
              <a:chOff x="5356458" y="4204903"/>
              <a:chExt cx="4892441" cy="709425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BDC82E74-D361-6767-F164-FD701F662478}"/>
                  </a:ext>
                </a:extLst>
              </p:cNvPr>
              <p:cNvSpPr/>
              <p:nvPr/>
            </p:nvSpPr>
            <p:spPr>
              <a:xfrm>
                <a:off x="5356458" y="4207056"/>
                <a:ext cx="4892441" cy="705118"/>
              </a:xfrm>
              <a:prstGeom prst="roundRect">
                <a:avLst/>
              </a:prstGeom>
              <a:solidFill>
                <a:srgbClr val="FACC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3442823-6687-F59B-99E7-EC3B81F24206}"/>
                  </a:ext>
                </a:extLst>
              </p:cNvPr>
              <p:cNvSpPr txBox="1"/>
              <p:nvPr/>
            </p:nvSpPr>
            <p:spPr>
              <a:xfrm>
                <a:off x="5437415" y="4204903"/>
                <a:ext cx="4310558" cy="70942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th-TH" sz="2400" dirty="0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ห้องเก็บเสบียง : </a:t>
                </a:r>
              </a:p>
              <a:p>
                <a:pPr>
                  <a:lnSpc>
                    <a:spcPct val="90000"/>
                  </a:lnSpc>
                </a:pPr>
                <a:r>
                  <a:rPr lang="th-TH" sz="2000" dirty="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ลงทุนในทุกสินทรัพย์และสามารถถือครองไว้ได้จนจบเกม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6E046CCF-65B7-F81B-C673-9F4109683E13}"/>
                </a:ext>
              </a:extLst>
            </p:cNvPr>
            <p:cNvGrpSpPr/>
            <p:nvPr/>
          </p:nvGrpSpPr>
          <p:grpSpPr>
            <a:xfrm>
              <a:off x="5678026" y="5232429"/>
              <a:ext cx="4892441" cy="709425"/>
              <a:chOff x="5356458" y="5224851"/>
              <a:chExt cx="4892441" cy="709425"/>
            </a:xfrm>
          </p:grpSpPr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2AD90BA6-12D7-590F-9F35-D3209ECC2395}"/>
                  </a:ext>
                </a:extLst>
              </p:cNvPr>
              <p:cNvSpPr/>
              <p:nvPr/>
            </p:nvSpPr>
            <p:spPr>
              <a:xfrm>
                <a:off x="5356458" y="5228687"/>
                <a:ext cx="4892441" cy="701753"/>
              </a:xfrm>
              <a:prstGeom prst="roundRect">
                <a:avLst/>
              </a:prstGeom>
              <a:solidFill>
                <a:srgbClr val="FACC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C5A89C6E-E8C0-1A10-17CB-B76C8C6C7B39}"/>
                  </a:ext>
                </a:extLst>
              </p:cNvPr>
              <p:cNvSpPr txBox="1"/>
              <p:nvPr/>
            </p:nvSpPr>
            <p:spPr>
              <a:xfrm>
                <a:off x="5425422" y="5224851"/>
                <a:ext cx="4554284" cy="709425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th-TH" sz="2400" dirty="0"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ห้องเก็บเชื้อเพลิง : </a:t>
                </a:r>
              </a:p>
              <a:p>
                <a:pPr>
                  <a:lnSpc>
                    <a:spcPct val="90000"/>
                  </a:lnSpc>
                </a:pPr>
                <a:r>
                  <a:rPr lang="th-TH" sz="2000" dirty="0"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ชำระหนี้ได้ครบจำนวน</a:t>
                </a: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3F951-EA16-A6C6-738E-222D6EBA94DB}"/>
                </a:ext>
              </a:extLst>
            </p:cNvPr>
            <p:cNvSpPr txBox="1"/>
            <p:nvPr/>
          </p:nvSpPr>
          <p:spPr>
            <a:xfrm>
              <a:off x="4794796" y="2595022"/>
              <a:ext cx="376566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เงื่อนไขการได้รับชิ้นส่วนยานอวกาศ</a:t>
              </a:r>
            </a:p>
          </p:txBody>
        </p:sp>
        <p:pic>
          <p:nvPicPr>
            <p:cNvPr id="115" name="Picture 114" descr="A star with wings and a white star&#10;&#10;AI-generated content may be incorrect.">
              <a:extLst>
                <a:ext uri="{FF2B5EF4-FFF2-40B4-BE49-F238E27FC236}">
                  <a16:creationId xmlns:a16="http://schemas.microsoft.com/office/drawing/2014/main" id="{C7C415B4-E600-C687-46FA-423575301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669" y="3420649"/>
              <a:ext cx="328458" cy="2334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6" name="Picture 115" descr="A star with wings and a white star&#10;&#10;AI-generated content may be incorrect.">
              <a:extLst>
                <a:ext uri="{FF2B5EF4-FFF2-40B4-BE49-F238E27FC236}">
                  <a16:creationId xmlns:a16="http://schemas.microsoft.com/office/drawing/2014/main" id="{26E4C6FA-EA48-1973-87E7-9652D7928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756" y="4433329"/>
              <a:ext cx="328458" cy="2334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7" name="Picture 116" descr="A star with wings and a white star&#10;&#10;AI-generated content may be incorrect.">
              <a:extLst>
                <a:ext uri="{FF2B5EF4-FFF2-40B4-BE49-F238E27FC236}">
                  <a16:creationId xmlns:a16="http://schemas.microsoft.com/office/drawing/2014/main" id="{F1DA751B-510D-D8E6-BC32-12036153D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756" y="5455584"/>
              <a:ext cx="328458" cy="23346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21045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3ED37-4ECB-D57B-77A2-505942C4C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9DECA6-F082-EF61-F2EF-2A192D3AE54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9" name="Picture 18" descr="A blue and green planet&#10;&#10;AI-generated content may be incorrect.">
            <a:extLst>
              <a:ext uri="{FF2B5EF4-FFF2-40B4-BE49-F238E27FC236}">
                <a16:creationId xmlns:a16="http://schemas.microsoft.com/office/drawing/2014/main" id="{CBFCEF60-17A4-82AB-3A73-4BA18C222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294" y="2958612"/>
            <a:ext cx="571787" cy="571787"/>
          </a:xfrm>
          <a:prstGeom prst="rect">
            <a:avLst/>
          </a:prstGeom>
        </p:spPr>
      </p:pic>
      <p:pic>
        <p:nvPicPr>
          <p:cNvPr id="29" name="Picture 2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96B9830-96E4-3FA2-1951-36464011C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02" y="6026435"/>
            <a:ext cx="106682" cy="106682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8BF55161-6D49-8EB5-A333-68E84D3893E8}"/>
              </a:ext>
            </a:extLst>
          </p:cNvPr>
          <p:cNvGrpSpPr/>
          <p:nvPr/>
        </p:nvGrpSpPr>
        <p:grpSpPr>
          <a:xfrm>
            <a:off x="1106911" y="1024358"/>
            <a:ext cx="3261212" cy="5874626"/>
            <a:chOff x="1151029" y="690368"/>
            <a:chExt cx="3097120" cy="5931605"/>
          </a:xfrm>
        </p:grpSpPr>
        <p:pic>
          <p:nvPicPr>
            <p:cNvPr id="7" name="Picture 6" descr="A cartoon characters on a spaceship&#10;&#10;AI-generated content may be incorrect.">
              <a:extLst>
                <a:ext uri="{FF2B5EF4-FFF2-40B4-BE49-F238E27FC236}">
                  <a16:creationId xmlns:a16="http://schemas.microsoft.com/office/drawing/2014/main" id="{AC87D4CF-EA29-2BF6-4746-B95F8D01A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68"/>
            <a:stretch>
              <a:fillRect/>
            </a:stretch>
          </p:blipFill>
          <p:spPr>
            <a:xfrm>
              <a:off x="1151029" y="4202006"/>
              <a:ext cx="3097120" cy="2419967"/>
            </a:xfrm>
            <a:prstGeom prst="rect">
              <a:avLst/>
            </a:prstGeom>
          </p:spPr>
        </p:pic>
        <p:pic>
          <p:nvPicPr>
            <p:cNvPr id="12" name="Picture 11" descr="A cartoon characters on a spaceship&#10;&#10;AI-generated content may be incorrect.">
              <a:extLst>
                <a:ext uri="{FF2B5EF4-FFF2-40B4-BE49-F238E27FC236}">
                  <a16:creationId xmlns:a16="http://schemas.microsoft.com/office/drawing/2014/main" id="{3298D374-FF74-373E-7B85-ADB748C95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063"/>
            <a:stretch>
              <a:fillRect/>
            </a:stretch>
          </p:blipFill>
          <p:spPr>
            <a:xfrm>
              <a:off x="1151029" y="690368"/>
              <a:ext cx="3097120" cy="2233808"/>
            </a:xfrm>
            <a:prstGeom prst="rect">
              <a:avLst/>
            </a:prstGeom>
          </p:spPr>
        </p:pic>
        <p:pic>
          <p:nvPicPr>
            <p:cNvPr id="14" name="Picture 13" descr="A cartoon characters on a spaceship&#10;&#10;AI-generated content may be incorrect.">
              <a:extLst>
                <a:ext uri="{FF2B5EF4-FFF2-40B4-BE49-F238E27FC236}">
                  <a16:creationId xmlns:a16="http://schemas.microsoft.com/office/drawing/2014/main" id="{8977007E-A4D1-6DBD-3E12-F4A7B5114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63" b="41407"/>
            <a:stretch>
              <a:fillRect/>
            </a:stretch>
          </p:blipFill>
          <p:spPr>
            <a:xfrm>
              <a:off x="1151029" y="2933700"/>
              <a:ext cx="3097120" cy="1332093"/>
            </a:xfrm>
            <a:prstGeom prst="rect">
              <a:avLst/>
            </a:prstGeom>
          </p:spPr>
        </p:pic>
      </p:grpSp>
      <p:pic>
        <p:nvPicPr>
          <p:cNvPr id="34" name="Picture 3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E9AEEA8-BA6F-2CE8-CB8D-01D0F1650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70" y="3537969"/>
            <a:ext cx="106682" cy="106682"/>
          </a:xfrm>
          <a:prstGeom prst="rect">
            <a:avLst/>
          </a:prstGeom>
        </p:spPr>
      </p:pic>
      <p:pic>
        <p:nvPicPr>
          <p:cNvPr id="40" name="Picture 3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AB08234-15F8-AAC7-C60E-D8543AF35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7" y="364704"/>
            <a:ext cx="106682" cy="10668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734D443-765D-8E1A-E18F-002451E479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31804" y="2338341"/>
            <a:ext cx="45719" cy="4571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B1C7665F-33D2-0D20-09CD-446537BB9F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7616" y="1473103"/>
            <a:ext cx="49833" cy="4983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11119405-19F1-712C-CBD4-1A32CFDCF4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66449" y="4712858"/>
            <a:ext cx="49833" cy="49833"/>
          </a:xfrm>
          <a:prstGeom prst="rect">
            <a:avLst/>
          </a:prstGeom>
        </p:spPr>
      </p:pic>
      <p:pic>
        <p:nvPicPr>
          <p:cNvPr id="24" name="Picture 23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EB15F9DB-1505-B76E-0880-EA3071780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67" y="3202298"/>
            <a:ext cx="527062" cy="527062"/>
          </a:xfrm>
          <a:prstGeom prst="rect">
            <a:avLst/>
          </a:prstGeom>
        </p:spPr>
      </p:pic>
      <p:pic>
        <p:nvPicPr>
          <p:cNvPr id="25" name="Picture 2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56A2D03-717F-B09C-27D4-0538BFB21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688" y="1070454"/>
            <a:ext cx="106682" cy="106682"/>
          </a:xfrm>
          <a:prstGeom prst="rect">
            <a:avLst/>
          </a:prstGeom>
        </p:spPr>
      </p:pic>
      <p:pic>
        <p:nvPicPr>
          <p:cNvPr id="36" name="Picture 3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0894B9B-6CA7-A87B-F6E0-1223ED792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04" y="845801"/>
            <a:ext cx="106682" cy="106682"/>
          </a:xfrm>
          <a:prstGeom prst="rect">
            <a:avLst/>
          </a:prstGeom>
        </p:spPr>
      </p:pic>
      <p:pic>
        <p:nvPicPr>
          <p:cNvPr id="37" name="Picture 3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46079C5-FA06-277E-D83F-4024232CF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744" y="2231991"/>
            <a:ext cx="106682" cy="10668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322B939-3718-74FB-75C9-71EB7F6ADD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9841" y="3168843"/>
            <a:ext cx="38100" cy="381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774AEFAE-22FF-1CB3-E823-3AAAF53D97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04804" y="337549"/>
            <a:ext cx="87876" cy="87876"/>
          </a:xfrm>
          <a:prstGeom prst="rect">
            <a:avLst/>
          </a:prstGeom>
        </p:spPr>
      </p:pic>
      <p:pic>
        <p:nvPicPr>
          <p:cNvPr id="15" name="Picture 14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67E9F908-8B70-5CB3-8CE6-F13FDBD9E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80" y="724118"/>
            <a:ext cx="177339" cy="126050"/>
          </a:xfrm>
          <a:prstGeom prst="rect">
            <a:avLst/>
          </a:prstGeom>
        </p:spPr>
      </p:pic>
      <p:pic>
        <p:nvPicPr>
          <p:cNvPr id="26" name="Picture 2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897880F-54A9-39F1-E088-8253D887B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47" y="6196623"/>
            <a:ext cx="85321" cy="85321"/>
          </a:xfrm>
          <a:prstGeom prst="rect">
            <a:avLst/>
          </a:prstGeom>
        </p:spPr>
      </p:pic>
      <p:pic>
        <p:nvPicPr>
          <p:cNvPr id="27" name="Picture 2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B51034D-CF33-3A5D-F1C7-CD478521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7" y="5497690"/>
            <a:ext cx="106682" cy="106682"/>
          </a:xfrm>
          <a:prstGeom prst="rect">
            <a:avLst/>
          </a:prstGeom>
        </p:spPr>
      </p:pic>
      <p:pic>
        <p:nvPicPr>
          <p:cNvPr id="30" name="Picture 2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72A26D9-E8EE-A231-F7C5-2B974563F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36" y="5047150"/>
            <a:ext cx="85321" cy="85321"/>
          </a:xfrm>
          <a:prstGeom prst="rect">
            <a:avLst/>
          </a:prstGeom>
        </p:spPr>
      </p:pic>
      <p:pic>
        <p:nvPicPr>
          <p:cNvPr id="31" name="Picture 3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667A2CC5-CECC-3E8F-05CF-B11907B834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98" y="3977385"/>
            <a:ext cx="826932" cy="826932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8393098-245F-301C-57FB-4B06D29C0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31" y="2885359"/>
            <a:ext cx="106682" cy="106682"/>
          </a:xfrm>
          <a:prstGeom prst="rect">
            <a:avLst/>
          </a:prstGeom>
        </p:spPr>
      </p:pic>
      <p:pic>
        <p:nvPicPr>
          <p:cNvPr id="38" name="Picture 3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3604148-20D6-7C0B-6C2F-FB931C2C5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5" y="2043814"/>
            <a:ext cx="106682" cy="106682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80C49BC2-C921-49B8-AA71-50C2C38964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567" y="544000"/>
            <a:ext cx="38100" cy="381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7ED00A1-C0C4-9333-641A-230217FE90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01862" y="1860130"/>
            <a:ext cx="45719" cy="45719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AC0A0EC6-8BED-6581-944F-1B0BE70291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3538" y="5562408"/>
            <a:ext cx="45719" cy="4571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CEF0B054-062C-7A0E-9291-BEBB80398F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7547" y="6408135"/>
            <a:ext cx="57711" cy="57711"/>
          </a:xfrm>
          <a:prstGeom prst="rect">
            <a:avLst/>
          </a:prstGeom>
        </p:spPr>
      </p:pic>
      <p:pic>
        <p:nvPicPr>
          <p:cNvPr id="28" name="Picture 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6E76A1E-FA0D-D725-7FD2-4DCB3D642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541" y="4489623"/>
            <a:ext cx="106682" cy="10668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B3722C4-8D28-8A9E-162D-0FB7C61857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35682" y="6005766"/>
            <a:ext cx="85949" cy="8594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0D95F91-066B-B1EC-D576-110786B893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4178" y="2545235"/>
            <a:ext cx="55192" cy="55192"/>
          </a:xfrm>
          <a:prstGeom prst="rect">
            <a:avLst/>
          </a:prstGeom>
        </p:spPr>
      </p:pic>
      <p:pic>
        <p:nvPicPr>
          <p:cNvPr id="4" name="Picture 3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9742CB68-A6E6-D353-7AF9-8D4A536A33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71" y="3863717"/>
            <a:ext cx="789573" cy="789573"/>
          </a:xfrm>
          <a:prstGeom prst="rect">
            <a:avLst/>
          </a:prstGeom>
        </p:spPr>
      </p:pic>
      <p:pic>
        <p:nvPicPr>
          <p:cNvPr id="5" name="Picture 4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A561683E-A4F9-D83F-4983-9AF7B04DDF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72" y="1978564"/>
            <a:ext cx="789573" cy="78957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60C42904-55D9-58B4-ADFC-144C1FDE3FEC}"/>
              </a:ext>
            </a:extLst>
          </p:cNvPr>
          <p:cNvGrpSpPr/>
          <p:nvPr/>
        </p:nvGrpSpPr>
        <p:grpSpPr>
          <a:xfrm>
            <a:off x="4104953" y="366453"/>
            <a:ext cx="3982094" cy="523220"/>
            <a:chOff x="4104953" y="308376"/>
            <a:chExt cx="3982094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DC0674E-6DA5-3B16-C9DC-09A0A365A0EC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F7311FF1-D0D4-6A71-C433-671C6260F85E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928215-2072-1088-2001-CBEC63844236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กฎการเล่นเพิ่มเติม</a:t>
                </a:r>
              </a:p>
            </p:txBody>
          </p:sp>
        </p:grp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7DDA5612-ACAF-34FA-0CFF-31405B016C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5715AC0A-7719-9BB4-7B67-DA2EA65568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8E4B75E9-599F-FFD7-DE03-D1CFE481C10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205D3D75-0B0C-3795-5E58-9015EFAC93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AB270D-8349-AE97-8E93-BCB7A40F5673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75" name="Picture 74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1D64DAF-E3A9-AE10-02A0-3D3AAC162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76" name="Picture 75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F7943D4D-C9C8-FAF6-8397-7EF225DD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79" name="Picture 7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8209DF0-7C1C-C09D-D9E9-61E07FD38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04" y="3748765"/>
            <a:ext cx="106682" cy="106682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24D31832-B033-474E-E27C-7351C02929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9596" y="219039"/>
            <a:ext cx="38100" cy="38100"/>
          </a:xfrm>
          <a:prstGeom prst="rect">
            <a:avLst/>
          </a:prstGeom>
        </p:spPr>
      </p:pic>
      <p:pic>
        <p:nvPicPr>
          <p:cNvPr id="87" name="Picture 86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19A40DA3-FD7C-D03C-206F-A59E373F2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13" y="3801575"/>
            <a:ext cx="2790902" cy="2089648"/>
          </a:xfrm>
          <a:prstGeom prst="rect">
            <a:avLst/>
          </a:prstGeom>
        </p:spPr>
      </p:pic>
      <p:pic>
        <p:nvPicPr>
          <p:cNvPr id="9" name="Picture 8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AD017734-2496-9211-B6EF-16F038A717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72" y="4492169"/>
            <a:ext cx="789573" cy="789573"/>
          </a:xfrm>
          <a:prstGeom prst="rect">
            <a:avLst/>
          </a:prstGeom>
        </p:spPr>
      </p:pic>
      <p:pic>
        <p:nvPicPr>
          <p:cNvPr id="10" name="Picture 9" descr="A blue and green planet&#10;&#10;AI-generated content may be incorrect.">
            <a:extLst>
              <a:ext uri="{FF2B5EF4-FFF2-40B4-BE49-F238E27FC236}">
                <a16:creationId xmlns:a16="http://schemas.microsoft.com/office/drawing/2014/main" id="{B81BE0D1-18EA-157D-92A7-F793640CB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76" y="1464651"/>
            <a:ext cx="398136" cy="398136"/>
          </a:xfrm>
          <a:prstGeom prst="rect">
            <a:avLst/>
          </a:prstGeom>
        </p:spPr>
      </p:pic>
      <p:pic>
        <p:nvPicPr>
          <p:cNvPr id="11" name="Picture 10" descr="A planet with a yellow band&#10;&#10;AI-generated content may be incorrect.">
            <a:extLst>
              <a:ext uri="{FF2B5EF4-FFF2-40B4-BE49-F238E27FC236}">
                <a16:creationId xmlns:a16="http://schemas.microsoft.com/office/drawing/2014/main" id="{7FB34F3F-B377-DF5D-519C-CC2815D1C3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319" y="1345976"/>
            <a:ext cx="789573" cy="5048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226AB01-5562-743E-1D2D-D4DC17E6FEE8}"/>
              </a:ext>
            </a:extLst>
          </p:cNvPr>
          <p:cNvGrpSpPr/>
          <p:nvPr/>
        </p:nvGrpSpPr>
        <p:grpSpPr>
          <a:xfrm>
            <a:off x="4528987" y="2208982"/>
            <a:ext cx="6471493" cy="2616925"/>
            <a:chOff x="4528987" y="2208982"/>
            <a:chExt cx="6471493" cy="26169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A2B5300-C0B8-064D-7BED-DF02908E12B7}"/>
                </a:ext>
              </a:extLst>
            </p:cNvPr>
            <p:cNvSpPr/>
            <p:nvPr/>
          </p:nvSpPr>
          <p:spPr>
            <a:xfrm>
              <a:off x="4528987" y="2208982"/>
              <a:ext cx="6471493" cy="2616925"/>
            </a:xfrm>
            <a:prstGeom prst="roundRect">
              <a:avLst>
                <a:gd name="adj" fmla="val 2260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812B28A-5FA1-7B9A-05C6-E61126668E07}"/>
                </a:ext>
              </a:extLst>
            </p:cNvPr>
            <p:cNvSpPr txBox="1"/>
            <p:nvPr/>
          </p:nvSpPr>
          <p:spPr>
            <a:xfrm>
              <a:off x="4762064" y="2520283"/>
              <a:ext cx="600533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8775" indent="-358775">
                <a:buFont typeface="+mj-lt"/>
                <a:buAutoNum type="arabicPeriod"/>
              </a:pPr>
              <a:r>
                <a:rPr lang="th-TH" sz="20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หากผู้เล่นไม่สามารถจ่ายเงินได้ตามเงื่อนไข ให้บันทึกเป็นยอดหนี้เพิ่มเติม</a:t>
              </a:r>
            </a:p>
            <a:p>
              <a:pPr marL="358775" indent="-358775">
                <a:buFont typeface="+mj-lt"/>
                <a:buAutoNum type="arabicPeriod"/>
              </a:pPr>
              <a:r>
                <a:rPr lang="th-TH" sz="20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เมื่อเปิดการ์ดเหตุการณ์ในภารกิจที่ 6 แล้วมีคำสั่งที่ส่งผลต่อรายรับของผู้เล่นช่วงวัยถัดไป ให้ยึดตัวเลขรายรับที่คำนวณใหม่มาคิดเป็นรายรับ</a:t>
              </a:r>
            </a:p>
            <a:p>
              <a:pPr marL="358775" indent="-358775">
                <a:buFont typeface="+mj-lt"/>
                <a:buAutoNum type="arabicPeriod"/>
              </a:pPr>
              <a:r>
                <a:rPr lang="th-TH" sz="20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หากไม่สามารถฝากเงินเข้าบัญชีประจำได้อย่างต่อเนื่อง ผู้เล่นจะถูกบังคับปิดบัญชีและจะไม่ได้รับดอกเบี้ยที่เคยคำนวณไว้ โดยหากผู้เล่นไม่ได้ย้ายเงินฝากจากบัญชีฝากประจำไปยังบัญชีออมทรัพย์ จะถือว่าผู้เล่นสามารถถือครองไว้ได้จนจบเกม</a:t>
              </a:r>
            </a:p>
          </p:txBody>
        </p:sp>
      </p:grpSp>
      <p:pic>
        <p:nvPicPr>
          <p:cNvPr id="18" name="Picture 1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4796990-AE55-3ECD-C984-BAD85F619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45" y="1842350"/>
            <a:ext cx="106682" cy="10668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841809E-5BF2-F858-8B0C-5D9B8D1845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5988" y="6484329"/>
            <a:ext cx="38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26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304638-AF96-EF75-84E6-5688BAFB4C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CE2E98-928E-9334-835E-7B3E28498076}"/>
              </a:ext>
            </a:extLst>
          </p:cNvPr>
          <p:cNvSpPr txBox="1"/>
          <p:nvPr/>
        </p:nvSpPr>
        <p:spPr>
          <a:xfrm>
            <a:off x="5968989" y="1216665"/>
            <a:ext cx="45047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ARE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READY ?</a:t>
            </a:r>
            <a:endParaRPr lang="th-TH" sz="66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5 Med" panose="02000506090000020004" pitchFamily="2" charset="-3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14806E-7632-6BCF-2855-4095B9812527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24" name="Picture 23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762D2A47-1465-C7A2-6168-772AB0B1F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25" name="Picture 24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86B9AC99-24D9-92A5-618C-866E3A40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3" name="Picture 2" descr="A cartoon of a space ship&#10;&#10;AI-generated content may be incorrect.">
            <a:extLst>
              <a:ext uri="{FF2B5EF4-FFF2-40B4-BE49-F238E27FC236}">
                <a16:creationId xmlns:a16="http://schemas.microsoft.com/office/drawing/2014/main" id="{125912A6-F869-AEA1-6026-14D7FF6D1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0" y="682263"/>
            <a:ext cx="5107373" cy="7146128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1CA8BE83-06E7-7C3E-C5A8-D8BBFF74A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527" y="4493679"/>
            <a:ext cx="3389670" cy="695004"/>
          </a:xfrm>
          <a:prstGeom prst="rect">
            <a:avLst/>
          </a:prstGeom>
        </p:spPr>
      </p:pic>
      <p:pic>
        <p:nvPicPr>
          <p:cNvPr id="11" name="Picture 10" descr="A yellow planet with a bright light shining through it&#10;&#10;AI-generated content may be incorrect.">
            <a:extLst>
              <a:ext uri="{FF2B5EF4-FFF2-40B4-BE49-F238E27FC236}">
                <a16:creationId xmlns:a16="http://schemas.microsoft.com/office/drawing/2014/main" id="{9153357E-3279-88BF-BCCF-77B69E9DE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521">
            <a:off x="9462809" y="261112"/>
            <a:ext cx="1732125" cy="1734520"/>
          </a:xfrm>
          <a:prstGeom prst="rect">
            <a:avLst/>
          </a:prstGeom>
        </p:spPr>
      </p:pic>
      <p:pic>
        <p:nvPicPr>
          <p:cNvPr id="12" name="Picture 11" descr="A planet with a yellow band&#10;&#10;AI-generated content may be incorrect.">
            <a:extLst>
              <a:ext uri="{FF2B5EF4-FFF2-40B4-BE49-F238E27FC236}">
                <a16:creationId xmlns:a16="http://schemas.microsoft.com/office/drawing/2014/main" id="{AC17AEBB-0C41-C948-4EE7-67814A8F0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05" y="735897"/>
            <a:ext cx="820275" cy="524438"/>
          </a:xfrm>
          <a:prstGeom prst="rect">
            <a:avLst/>
          </a:prstGeom>
        </p:spPr>
      </p:pic>
      <p:pic>
        <p:nvPicPr>
          <p:cNvPr id="13" name="Picture 12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81379D64-F390-0686-A269-483DC3893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24" y="1711559"/>
            <a:ext cx="897045" cy="897045"/>
          </a:xfrm>
          <a:prstGeom prst="rect">
            <a:avLst/>
          </a:prstGeom>
        </p:spPr>
      </p:pic>
      <p:pic>
        <p:nvPicPr>
          <p:cNvPr id="14" name="Picture 13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0F407C3B-69B3-756E-6E73-9DB5F535CD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38" y="525692"/>
            <a:ext cx="527062" cy="527062"/>
          </a:xfrm>
          <a:prstGeom prst="rect">
            <a:avLst/>
          </a:prstGeom>
        </p:spPr>
      </p:pic>
      <p:pic>
        <p:nvPicPr>
          <p:cNvPr id="15" name="Picture 1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350DA62-D043-AC92-4519-A536EB39C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84" y="696602"/>
            <a:ext cx="106682" cy="106682"/>
          </a:xfrm>
          <a:prstGeom prst="rect">
            <a:avLst/>
          </a:prstGeom>
        </p:spPr>
      </p:pic>
      <p:pic>
        <p:nvPicPr>
          <p:cNvPr id="16" name="Picture 15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61198B1B-F3D2-6BF6-F261-6BEE13EA18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98" y="4394706"/>
            <a:ext cx="964528" cy="722176"/>
          </a:xfrm>
          <a:prstGeom prst="rect">
            <a:avLst/>
          </a:prstGeom>
        </p:spPr>
      </p:pic>
      <p:pic>
        <p:nvPicPr>
          <p:cNvPr id="17" name="Picture 16" descr="A black and grey wave&#10;&#10;AI-generated content may be incorrect.">
            <a:extLst>
              <a:ext uri="{FF2B5EF4-FFF2-40B4-BE49-F238E27FC236}">
                <a16:creationId xmlns:a16="http://schemas.microsoft.com/office/drawing/2014/main" id="{CA2B48E1-50C0-078A-901D-C3564284B5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599" y="956645"/>
            <a:ext cx="3524677" cy="1156747"/>
          </a:xfrm>
          <a:prstGeom prst="rect">
            <a:avLst/>
          </a:prstGeom>
        </p:spPr>
      </p:pic>
      <p:pic>
        <p:nvPicPr>
          <p:cNvPr id="18" name="Picture 17" descr="A grey and black logo&#10;&#10;AI-generated content may be incorrect.">
            <a:extLst>
              <a:ext uri="{FF2B5EF4-FFF2-40B4-BE49-F238E27FC236}">
                <a16:creationId xmlns:a16="http://schemas.microsoft.com/office/drawing/2014/main" id="{CA4DCD27-D124-5AFA-FCC1-60D590178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78" y="2835066"/>
            <a:ext cx="2519292" cy="715556"/>
          </a:xfrm>
          <a:prstGeom prst="rect">
            <a:avLst/>
          </a:prstGeom>
        </p:spPr>
      </p:pic>
      <p:pic>
        <p:nvPicPr>
          <p:cNvPr id="19" name="Picture 18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3E93E099-4391-9D2A-092E-0FBCA7ED4E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800657" y="5481102"/>
            <a:ext cx="5619753" cy="2753795"/>
          </a:xfrm>
          <a:prstGeom prst="rect">
            <a:avLst/>
          </a:prstGeom>
        </p:spPr>
      </p:pic>
      <p:pic>
        <p:nvPicPr>
          <p:cNvPr id="20" name="Picture 19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B2E77A80-2C15-E95F-AF5F-CC85F41B26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6986" y="5881410"/>
            <a:ext cx="4787931" cy="2346185"/>
          </a:xfrm>
          <a:prstGeom prst="rect">
            <a:avLst/>
          </a:prstGeom>
        </p:spPr>
      </p:pic>
      <p:pic>
        <p:nvPicPr>
          <p:cNvPr id="21" name="Picture 2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9CF5242-7794-3C7A-8AC7-AFE1FBFE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63" y="2964692"/>
            <a:ext cx="106682" cy="106682"/>
          </a:xfrm>
          <a:prstGeom prst="rect">
            <a:avLst/>
          </a:prstGeom>
        </p:spPr>
      </p:pic>
      <p:pic>
        <p:nvPicPr>
          <p:cNvPr id="22" name="Picture 2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48E6D19-1496-73FC-CE77-1A8EE24CE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16" y="3919317"/>
            <a:ext cx="106682" cy="106682"/>
          </a:xfrm>
          <a:prstGeom prst="rect">
            <a:avLst/>
          </a:prstGeom>
        </p:spPr>
      </p:pic>
      <p:pic>
        <p:nvPicPr>
          <p:cNvPr id="26" name="Picture 2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94C375D-73E1-7C32-F734-5C8B46E8E1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577" y="187728"/>
            <a:ext cx="106682" cy="106682"/>
          </a:xfrm>
          <a:prstGeom prst="rect">
            <a:avLst/>
          </a:prstGeom>
        </p:spPr>
      </p:pic>
      <p:pic>
        <p:nvPicPr>
          <p:cNvPr id="27" name="Picture 2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C2D7A50-BF9C-95FC-9AE0-E4606B90DE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66" y="723159"/>
            <a:ext cx="106682" cy="106682"/>
          </a:xfrm>
          <a:prstGeom prst="rect">
            <a:avLst/>
          </a:prstGeom>
        </p:spPr>
      </p:pic>
      <p:pic>
        <p:nvPicPr>
          <p:cNvPr id="28" name="Picture 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3A72148-F7F3-B118-0D98-DB805BC65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26" y="4623309"/>
            <a:ext cx="106682" cy="106682"/>
          </a:xfrm>
          <a:prstGeom prst="rect">
            <a:avLst/>
          </a:prstGeom>
        </p:spPr>
      </p:pic>
      <p:pic>
        <p:nvPicPr>
          <p:cNvPr id="29" name="Picture 28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240B40FE-1762-0F9C-789A-DACAA38350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7" y="3739829"/>
            <a:ext cx="1270619" cy="1270619"/>
          </a:xfrm>
          <a:prstGeom prst="rect">
            <a:avLst/>
          </a:prstGeom>
        </p:spPr>
      </p:pic>
      <p:pic>
        <p:nvPicPr>
          <p:cNvPr id="30" name="Picture 29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B3DB5EBE-5323-AB55-B36F-B5270E3DC7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00" y="5168955"/>
            <a:ext cx="765076" cy="765076"/>
          </a:xfrm>
          <a:prstGeom prst="rect">
            <a:avLst/>
          </a:prstGeom>
        </p:spPr>
      </p:pic>
      <p:pic>
        <p:nvPicPr>
          <p:cNvPr id="31" name="Picture 3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5D4F4DEA-73D7-F5C9-09AD-C20062DAE2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80" y="24536"/>
            <a:ext cx="656618" cy="656618"/>
          </a:xfrm>
          <a:prstGeom prst="rect">
            <a:avLst/>
          </a:prstGeom>
        </p:spPr>
      </p:pic>
      <p:pic>
        <p:nvPicPr>
          <p:cNvPr id="32" name="Picture 3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25F1B52-36B1-5C3A-0758-5CCA9877A7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68" y="3199905"/>
            <a:ext cx="106682" cy="106682"/>
          </a:xfrm>
          <a:prstGeom prst="rect">
            <a:avLst/>
          </a:prstGeom>
        </p:spPr>
      </p:pic>
      <p:pic>
        <p:nvPicPr>
          <p:cNvPr id="33" name="Picture 3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8E9C265-1BF6-F106-BAE2-A1D058E6A4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034" y="5597175"/>
            <a:ext cx="106682" cy="106682"/>
          </a:xfrm>
          <a:prstGeom prst="rect">
            <a:avLst/>
          </a:prstGeom>
        </p:spPr>
      </p:pic>
      <p:pic>
        <p:nvPicPr>
          <p:cNvPr id="34" name="Picture 3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CC4B889-4BE8-58D3-5547-01DDE01285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27" y="81046"/>
            <a:ext cx="106682" cy="106682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61FFD3C-8015-7D50-C93C-2E859B0CED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06" y="1989471"/>
            <a:ext cx="106682" cy="106682"/>
          </a:xfrm>
          <a:prstGeom prst="rect">
            <a:avLst/>
          </a:prstGeom>
        </p:spPr>
      </p:pic>
      <p:pic>
        <p:nvPicPr>
          <p:cNvPr id="36" name="Picture 3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20CEB52-FD67-52BE-BD7C-CC5CA1FDA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063" y="2117736"/>
            <a:ext cx="106682" cy="106682"/>
          </a:xfrm>
          <a:prstGeom prst="rect">
            <a:avLst/>
          </a:prstGeom>
        </p:spPr>
      </p:pic>
      <p:pic>
        <p:nvPicPr>
          <p:cNvPr id="37" name="Picture 36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D9526752-B7EF-C974-FC2A-CEC842981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80" y="2047366"/>
            <a:ext cx="789573" cy="789573"/>
          </a:xfrm>
          <a:prstGeom prst="rect">
            <a:avLst/>
          </a:prstGeom>
        </p:spPr>
      </p:pic>
      <p:pic>
        <p:nvPicPr>
          <p:cNvPr id="38" name="Picture 3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DDB4699-0DC7-BB53-DB13-7D12541744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0" y="384531"/>
            <a:ext cx="106682" cy="106682"/>
          </a:xfrm>
          <a:prstGeom prst="rect">
            <a:avLst/>
          </a:prstGeom>
        </p:spPr>
      </p:pic>
      <p:pic>
        <p:nvPicPr>
          <p:cNvPr id="39" name="Picture 38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0E7CECDB-81EC-1AEA-AB9E-E2FA26A8A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4" y="589026"/>
            <a:ext cx="527062" cy="52706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8B2A715-ADD9-C98C-E39E-09388D64E5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99532" y="916597"/>
            <a:ext cx="38100" cy="381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D09E1536-D548-0853-845F-3DABC04B17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18780" y="3819525"/>
            <a:ext cx="38100" cy="381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8B8D8EE8-AB5E-CD94-BA28-C13718C674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67025" y="160094"/>
            <a:ext cx="45719" cy="4571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EEF9ACF-3E73-9AC4-A1F1-6CC441320F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003293" y="1825511"/>
            <a:ext cx="99666" cy="9966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285B4C5-620E-8369-E7AF-CB85D450F5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8264" y="1007155"/>
            <a:ext cx="49833" cy="4983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2D70BF8-A0A8-7690-4BEA-995827EE21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040215" y="194744"/>
            <a:ext cx="45719" cy="4571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34598765-3106-49A6-552B-3D72190651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069820" y="95078"/>
            <a:ext cx="87876" cy="8787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68B328A6-0AF7-A6BE-476E-9981D15DAF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879397" y="3993560"/>
            <a:ext cx="45719" cy="4571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F6992C6-14AB-2978-AA6D-9E893FE8E5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87828" y="1770404"/>
            <a:ext cx="49833" cy="4983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AFC9CE2-8E39-05DD-EB74-BCD9EF9DB4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43421" y="6139895"/>
            <a:ext cx="63245" cy="63245"/>
          </a:xfrm>
          <a:prstGeom prst="rect">
            <a:avLst/>
          </a:prstGeom>
        </p:spPr>
      </p:pic>
      <p:pic>
        <p:nvPicPr>
          <p:cNvPr id="50" name="Picture 49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6473E8E8-D169-4DF4-539A-E2E2F1A280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31" y="4745513"/>
            <a:ext cx="527062" cy="527062"/>
          </a:xfrm>
          <a:prstGeom prst="rect">
            <a:avLst/>
          </a:prstGeom>
        </p:spPr>
      </p:pic>
      <p:pic>
        <p:nvPicPr>
          <p:cNvPr id="51" name="Picture 50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D9CE61E4-1D5F-8230-D433-E7E8DECD5B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382868" y="5473405"/>
            <a:ext cx="5619753" cy="2753795"/>
          </a:xfrm>
          <a:prstGeom prst="rect">
            <a:avLst/>
          </a:prstGeom>
        </p:spPr>
      </p:pic>
      <p:pic>
        <p:nvPicPr>
          <p:cNvPr id="52" name="Picture 51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3C09D2A5-2D73-F11F-D8A0-7341B68BC6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55" y="2418539"/>
            <a:ext cx="897045" cy="897045"/>
          </a:xfrm>
          <a:prstGeom prst="rect">
            <a:avLst/>
          </a:prstGeom>
        </p:spPr>
      </p:pic>
      <p:pic>
        <p:nvPicPr>
          <p:cNvPr id="53" name="Picture 5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0B235ED-5EB2-0D0C-BFC4-19A7DE2AA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032" y="4797401"/>
            <a:ext cx="106682" cy="10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05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E6AF5-D2E5-B54C-165B-CB15FD3B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86DB5D-8F37-3648-671F-AADB5E440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1B2C56-2DD6-EA1A-B916-936C843DDB65}"/>
              </a:ext>
            </a:extLst>
          </p:cNvPr>
          <p:cNvSpPr txBox="1"/>
          <p:nvPr/>
        </p:nvSpPr>
        <p:spPr>
          <a:xfrm>
            <a:off x="1927681" y="246621"/>
            <a:ext cx="8336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DB Helvethaica X 35 Thin" panose="02000506090000020004" pitchFamily="2" charset="-34"/>
                <a:ea typeface="ADLaM Display" panose="02010000000000000000" pitchFamily="2" charset="0"/>
                <a:cs typeface="DB Helvethaica X 35 Thin" panose="02000506090000020004" pitchFamily="2" charset="-34"/>
              </a:rPr>
              <a:t>1. </a:t>
            </a:r>
            <a:r>
              <a:rPr lang="th-TH" sz="3600" dirty="0">
                <a:solidFill>
                  <a:srgbClr val="FFC000"/>
                </a:solidFill>
                <a:latin typeface="DB Helvethaica X 35 Thin" panose="02000506090000020004" pitchFamily="2" charset="-34"/>
                <a:ea typeface="ADLaM Display" panose="02010000000000000000" pitchFamily="2" charset="0"/>
                <a:cs typeface="DB Helvethaica X 35 Thin" panose="02000506090000020004" pitchFamily="2" charset="-34"/>
              </a:rPr>
              <a:t>เลือกอาชีพ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072D92-BB1C-9137-858C-72BD18195934}"/>
              </a:ext>
            </a:extLst>
          </p:cNvPr>
          <p:cNvSpPr txBox="1"/>
          <p:nvPr/>
        </p:nvSpPr>
        <p:spPr>
          <a:xfrm>
            <a:off x="1056043" y="751877"/>
            <a:ext cx="102073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2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เลือกอาชีพจากการ์ดอาชีพ (สามารถเลือกซ้ำกันได้) และทำเครื่องหมายในช่องอาชีพบนกระดาษบันทึกรายรับ - รายจ่ายของแต่ละคน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35FBCF-D23C-865D-505C-236B5C138F4B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38" name="Picture 37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CEBE13C-2375-C6D3-A4C2-DAAB3441C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39" name="Picture 38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D96DBA36-D2F1-1E85-0D3F-6D5EF3C9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2" name="Picture 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28B2E93-A86B-AEE1-7399-010D0BC59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11" y="2449527"/>
            <a:ext cx="106682" cy="106682"/>
          </a:xfrm>
          <a:prstGeom prst="rect">
            <a:avLst/>
          </a:prstGeom>
        </p:spPr>
      </p:pic>
      <p:pic>
        <p:nvPicPr>
          <p:cNvPr id="3" name="Picture 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E0A0F4E-C544-F2FC-1ADD-58E38A2B5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9" y="5359124"/>
            <a:ext cx="106682" cy="106682"/>
          </a:xfrm>
          <a:prstGeom prst="rect">
            <a:avLst/>
          </a:prstGeom>
        </p:spPr>
      </p:pic>
      <p:pic>
        <p:nvPicPr>
          <p:cNvPr id="4" name="Picture 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DFED182-F02E-C037-CC7D-6745C3AEC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3840988"/>
            <a:ext cx="106682" cy="106682"/>
          </a:xfrm>
          <a:prstGeom prst="rect">
            <a:avLst/>
          </a:prstGeom>
        </p:spPr>
      </p:pic>
      <p:pic>
        <p:nvPicPr>
          <p:cNvPr id="5" name="Picture 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A41FAE0-1094-0EF7-974D-D6F8625C9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2" y="231427"/>
            <a:ext cx="106682" cy="10668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D5F8438-4D73-1535-5E44-66C6E91300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0815" y="2606334"/>
            <a:ext cx="38100" cy="381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14720C4-1A5B-A0E7-3CEA-50E157E621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2740" y="839235"/>
            <a:ext cx="45719" cy="457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805DEEF-F359-7EB8-3808-BCB6681D54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6662" y="219742"/>
            <a:ext cx="49833" cy="4983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940A096-3140-B7EA-6FD4-B09416E77E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522" y="1526741"/>
            <a:ext cx="49833" cy="49833"/>
          </a:xfrm>
          <a:prstGeom prst="rect">
            <a:avLst/>
          </a:prstGeom>
        </p:spPr>
      </p:pic>
      <p:pic>
        <p:nvPicPr>
          <p:cNvPr id="11" name="Picture 10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94ED4CAD-B9F6-1EAE-981E-20B35CE73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57" y="1854788"/>
            <a:ext cx="283243" cy="201325"/>
          </a:xfrm>
          <a:prstGeom prst="rect">
            <a:avLst/>
          </a:prstGeom>
        </p:spPr>
      </p:pic>
      <p:pic>
        <p:nvPicPr>
          <p:cNvPr id="12" name="Picture 11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FCFDA79F-CA80-E052-4C04-19ACF0C611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00" y="3153338"/>
            <a:ext cx="1142843" cy="855687"/>
          </a:xfrm>
          <a:prstGeom prst="rect">
            <a:avLst/>
          </a:prstGeom>
        </p:spPr>
      </p:pic>
      <p:pic>
        <p:nvPicPr>
          <p:cNvPr id="13" name="Picture 1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C0EB2D2-F6CB-B9BA-644B-5E0D198F3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66" y="480290"/>
            <a:ext cx="106682" cy="106682"/>
          </a:xfrm>
          <a:prstGeom prst="rect">
            <a:avLst/>
          </a:prstGeom>
        </p:spPr>
      </p:pic>
      <p:pic>
        <p:nvPicPr>
          <p:cNvPr id="15" name="Picture 1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209A6D5-DB66-9A48-0D97-590E3CA47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82" y="6504697"/>
            <a:ext cx="106682" cy="106682"/>
          </a:xfrm>
          <a:prstGeom prst="rect">
            <a:avLst/>
          </a:prstGeom>
        </p:spPr>
      </p:pic>
      <p:pic>
        <p:nvPicPr>
          <p:cNvPr id="16" name="Picture 1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75218D5-01C0-3900-1B84-F6FCEAF3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9" y="426949"/>
            <a:ext cx="106682" cy="106682"/>
          </a:xfrm>
          <a:prstGeom prst="rect">
            <a:avLst/>
          </a:prstGeom>
        </p:spPr>
      </p:pic>
      <p:pic>
        <p:nvPicPr>
          <p:cNvPr id="17" name="Picture 1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0EC728C-3B44-046B-B5F9-A8C838F14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48" y="5248477"/>
            <a:ext cx="106682" cy="106682"/>
          </a:xfrm>
          <a:prstGeom prst="rect">
            <a:avLst/>
          </a:prstGeom>
        </p:spPr>
      </p:pic>
      <p:pic>
        <p:nvPicPr>
          <p:cNvPr id="18" name="Picture 1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C9043E8-7CED-D963-A10C-8C7D37DDA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71" y="3015781"/>
            <a:ext cx="106682" cy="106682"/>
          </a:xfrm>
          <a:prstGeom prst="rect">
            <a:avLst/>
          </a:prstGeom>
        </p:spPr>
      </p:pic>
      <p:pic>
        <p:nvPicPr>
          <p:cNvPr id="19" name="Picture 1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001D9DD-49C7-50CE-AEF1-44F8C67E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045" y="2356957"/>
            <a:ext cx="106682" cy="10668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D17F305-B854-A436-65A2-1B225C87FC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2929" y="1809069"/>
            <a:ext cx="45719" cy="4571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DDA8ED5-EC39-47D7-AB9D-60F2EF7CAF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5802" y="334299"/>
            <a:ext cx="87876" cy="8787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5068D60-1ACA-91F5-E826-CCCECACB6D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5379" y="4232781"/>
            <a:ext cx="45719" cy="4571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550D742-864A-681A-6BF2-6CC661CE71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9684" y="6121695"/>
            <a:ext cx="63245" cy="63245"/>
          </a:xfrm>
          <a:prstGeom prst="rect">
            <a:avLst/>
          </a:prstGeom>
        </p:spPr>
      </p:pic>
      <p:pic>
        <p:nvPicPr>
          <p:cNvPr id="29" name="Picture 28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ACF5E283-AA1E-A0C8-56EA-9C47F0D75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4" y="6163158"/>
            <a:ext cx="319827" cy="227328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6F26064-2543-A68B-16BE-5DA54B41AA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9080" y="4396876"/>
            <a:ext cx="57711" cy="57711"/>
          </a:xfrm>
          <a:prstGeom prst="rect">
            <a:avLst/>
          </a:prstGeom>
        </p:spPr>
      </p:pic>
      <p:pic>
        <p:nvPicPr>
          <p:cNvPr id="14" name="Picture 13" descr="A cartoon of a monster working on a computer&#10;&#10;AI-generated content may be incorrect.">
            <a:extLst>
              <a:ext uri="{FF2B5EF4-FFF2-40B4-BE49-F238E27FC236}">
                <a16:creationId xmlns:a16="http://schemas.microsoft.com/office/drawing/2014/main" id="{F2FFA403-5A8C-56F3-C520-F04A0AFD04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02" y="1351835"/>
            <a:ext cx="1793942" cy="2423187"/>
          </a:xfrm>
          <a:prstGeom prst="rect">
            <a:avLst/>
          </a:prstGeom>
        </p:spPr>
      </p:pic>
      <p:pic>
        <p:nvPicPr>
          <p:cNvPr id="22" name="Picture 21" descr="A cartoon character in space&#10;&#10;AI-generated content may be incorrect.">
            <a:extLst>
              <a:ext uri="{FF2B5EF4-FFF2-40B4-BE49-F238E27FC236}">
                <a16:creationId xmlns:a16="http://schemas.microsoft.com/office/drawing/2014/main" id="{8A370B2B-4C33-037F-2577-17C2EB2F4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80" y="1351835"/>
            <a:ext cx="1794852" cy="2423187"/>
          </a:xfrm>
          <a:prstGeom prst="rect">
            <a:avLst/>
          </a:prstGeom>
        </p:spPr>
      </p:pic>
      <p:pic>
        <p:nvPicPr>
          <p:cNvPr id="24" name="Picture 23" descr="A cartoon of a green monster&#10;&#10;AI-generated content may be incorrect.">
            <a:extLst>
              <a:ext uri="{FF2B5EF4-FFF2-40B4-BE49-F238E27FC236}">
                <a16:creationId xmlns:a16="http://schemas.microsoft.com/office/drawing/2014/main" id="{BE6F3694-247B-64EF-E646-BBDC97C59C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68" y="1351835"/>
            <a:ext cx="1794852" cy="2423187"/>
          </a:xfrm>
          <a:prstGeom prst="rect">
            <a:avLst/>
          </a:prstGeom>
        </p:spPr>
      </p:pic>
      <p:pic>
        <p:nvPicPr>
          <p:cNvPr id="26" name="Picture 25" descr="A cartoon of a monster on a planet&#10;&#10;AI-generated content may be incorrect.">
            <a:extLst>
              <a:ext uri="{FF2B5EF4-FFF2-40B4-BE49-F238E27FC236}">
                <a16:creationId xmlns:a16="http://schemas.microsoft.com/office/drawing/2014/main" id="{EF3886F9-B902-0559-3206-59520B1AF0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57" y="1351835"/>
            <a:ext cx="1793942" cy="2423187"/>
          </a:xfrm>
          <a:prstGeom prst="rect">
            <a:avLst/>
          </a:prstGeom>
        </p:spPr>
      </p:pic>
      <p:pic>
        <p:nvPicPr>
          <p:cNvPr id="28" name="Picture 2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610486AA-FE25-52F3-B99A-216683618E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02" y="3961664"/>
            <a:ext cx="1793941" cy="2428329"/>
          </a:xfrm>
          <a:prstGeom prst="rect">
            <a:avLst/>
          </a:prstGeom>
        </p:spPr>
      </p:pic>
      <p:pic>
        <p:nvPicPr>
          <p:cNvPr id="30" name="Picture 29" descr="A screen shot of a phone&#10;&#10;AI-generated content may be incorrect.">
            <a:extLst>
              <a:ext uri="{FF2B5EF4-FFF2-40B4-BE49-F238E27FC236}">
                <a16:creationId xmlns:a16="http://schemas.microsoft.com/office/drawing/2014/main" id="{A282DCC5-A09D-4DE5-D691-D8586E50C5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79" y="3960432"/>
            <a:ext cx="1793941" cy="2429561"/>
          </a:xfrm>
          <a:prstGeom prst="rect">
            <a:avLst/>
          </a:prstGeom>
        </p:spPr>
      </p:pic>
      <p:pic>
        <p:nvPicPr>
          <p:cNvPr id="32" name="Picture 31" descr="A screen shot of a phone&#10;&#10;AI-generated content may be incorrect.">
            <a:extLst>
              <a:ext uri="{FF2B5EF4-FFF2-40B4-BE49-F238E27FC236}">
                <a16:creationId xmlns:a16="http://schemas.microsoft.com/office/drawing/2014/main" id="{4950F65E-EA03-2A01-F439-956BA345DC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56" y="3960432"/>
            <a:ext cx="1793941" cy="2428329"/>
          </a:xfrm>
          <a:prstGeom prst="rect">
            <a:avLst/>
          </a:prstGeom>
        </p:spPr>
      </p:pic>
      <p:pic>
        <p:nvPicPr>
          <p:cNvPr id="34" name="Picture 33" descr="A screen shot of a card&#10;&#10;AI-generated content may be incorrect.">
            <a:extLst>
              <a:ext uri="{FF2B5EF4-FFF2-40B4-BE49-F238E27FC236}">
                <a16:creationId xmlns:a16="http://schemas.microsoft.com/office/drawing/2014/main" id="{DD41D8D2-B91B-45E5-C70D-2A4C1B4D32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433" y="3960432"/>
            <a:ext cx="1790143" cy="2423187"/>
          </a:xfrm>
          <a:prstGeom prst="rect">
            <a:avLst/>
          </a:prstGeom>
        </p:spPr>
      </p:pic>
      <p:pic>
        <p:nvPicPr>
          <p:cNvPr id="41" name="Picture 4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31DAADC9-5EA4-70BF-2C46-5D7BCF5FC5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43" y="2336458"/>
            <a:ext cx="656618" cy="656618"/>
          </a:xfrm>
          <a:prstGeom prst="rect">
            <a:avLst/>
          </a:prstGeom>
        </p:spPr>
      </p:pic>
      <p:pic>
        <p:nvPicPr>
          <p:cNvPr id="42" name="Picture 4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9783F36-4C6F-74AF-C208-462B187E8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90" y="2392968"/>
            <a:ext cx="106682" cy="10668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520B4B0-208B-BD9A-2AA2-8C3023F2CB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78683" y="2407000"/>
            <a:ext cx="87876" cy="87876"/>
          </a:xfrm>
          <a:prstGeom prst="rect">
            <a:avLst/>
          </a:prstGeom>
        </p:spPr>
      </p:pic>
      <p:pic>
        <p:nvPicPr>
          <p:cNvPr id="45" name="Picture 44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24AACF16-887A-DEB2-9746-F2F9672D85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755" y="2729940"/>
            <a:ext cx="1091288" cy="1091288"/>
          </a:xfrm>
          <a:prstGeom prst="rect">
            <a:avLst/>
          </a:prstGeom>
        </p:spPr>
      </p:pic>
      <p:pic>
        <p:nvPicPr>
          <p:cNvPr id="46" name="Picture 4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31DFB34-7A33-A2B8-77EB-5C5E3B9D8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47" y="3008524"/>
            <a:ext cx="106682" cy="106682"/>
          </a:xfrm>
          <a:prstGeom prst="rect">
            <a:avLst/>
          </a:prstGeom>
        </p:spPr>
      </p:pic>
      <p:pic>
        <p:nvPicPr>
          <p:cNvPr id="47" name="Picture 4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645ECEB-EA79-4E62-AADD-EFCCA3A7E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61" y="3708958"/>
            <a:ext cx="106682" cy="10668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1DF3A57-386B-14D0-65D1-5891605006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5827" y="3902396"/>
            <a:ext cx="38100" cy="38100"/>
          </a:xfrm>
          <a:prstGeom prst="rect">
            <a:avLst/>
          </a:prstGeom>
        </p:spPr>
      </p:pic>
      <p:pic>
        <p:nvPicPr>
          <p:cNvPr id="49" name="Picture 48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FBDD6D9B-F258-8780-4596-60AF50C69B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6" y="4155921"/>
            <a:ext cx="1091288" cy="1091288"/>
          </a:xfrm>
          <a:prstGeom prst="rect">
            <a:avLst/>
          </a:prstGeom>
        </p:spPr>
      </p:pic>
      <p:pic>
        <p:nvPicPr>
          <p:cNvPr id="50" name="Picture 49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B1B8C52A-649F-A8CD-88F2-0EA353A80E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0" y="130087"/>
            <a:ext cx="820456" cy="82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DDA6A-CF56-9187-5ADC-4B96C53D9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6BD73D-5FB3-932F-5047-CD4FB19F75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A8C7A0-1CBE-A80D-7281-B26A985A5A14}"/>
              </a:ext>
            </a:extLst>
          </p:cNvPr>
          <p:cNvSpPr txBox="1"/>
          <p:nvPr/>
        </p:nvSpPr>
        <p:spPr>
          <a:xfrm>
            <a:off x="1927681" y="601817"/>
            <a:ext cx="8336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DB Helvethaica X 35 Thin" panose="02000506090000020004" pitchFamily="2" charset="-34"/>
                <a:ea typeface="ADLaM Display" panose="02010000000000000000" pitchFamily="2" charset="0"/>
                <a:cs typeface="DB Helvethaica X 35 Thin" panose="02000506090000020004" pitchFamily="2" charset="-34"/>
              </a:rPr>
              <a:t>2. </a:t>
            </a:r>
            <a:r>
              <a:rPr lang="th-TH" sz="3600" dirty="0">
                <a:solidFill>
                  <a:srgbClr val="FFC000"/>
                </a:solidFill>
                <a:latin typeface="DB Helvethaica X 35 Thin" panose="02000506090000020004" pitchFamily="2" charset="-34"/>
                <a:ea typeface="ADLaM Display" panose="02010000000000000000" pitchFamily="2" charset="0"/>
                <a:cs typeface="DB Helvethaica X 35 Thin" panose="02000506090000020004" pitchFamily="2" charset="-34"/>
              </a:rPr>
              <a:t>เลือกโหมดการเล่น</a:t>
            </a:r>
          </a:p>
        </p:txBody>
      </p:sp>
      <p:pic>
        <p:nvPicPr>
          <p:cNvPr id="2" name="Picture 1" descr="A screen shot of a game&#10;&#10;AI-generated content may be incorrect.">
            <a:extLst>
              <a:ext uri="{FF2B5EF4-FFF2-40B4-BE49-F238E27FC236}">
                <a16:creationId xmlns:a16="http://schemas.microsoft.com/office/drawing/2014/main" id="{34901784-0925-715F-8E8C-90334092F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5005" r="7202" b="10834"/>
          <a:stretch>
            <a:fillRect/>
          </a:stretch>
        </p:blipFill>
        <p:spPr>
          <a:xfrm>
            <a:off x="2924535" y="2485655"/>
            <a:ext cx="2241840" cy="3142194"/>
          </a:xfrm>
          <a:prstGeom prst="rect">
            <a:avLst/>
          </a:prstGeom>
        </p:spPr>
      </p:pic>
      <p:pic>
        <p:nvPicPr>
          <p:cNvPr id="3" name="Picture 2" descr="A screenshot of a game&#10;&#10;AI-generated content may be incorrect.">
            <a:extLst>
              <a:ext uri="{FF2B5EF4-FFF2-40B4-BE49-F238E27FC236}">
                <a16:creationId xmlns:a16="http://schemas.microsoft.com/office/drawing/2014/main" id="{98E3876B-0C33-6857-E80E-87EA01238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4951" r="7169" b="10833"/>
          <a:stretch>
            <a:fillRect/>
          </a:stretch>
        </p:blipFill>
        <p:spPr>
          <a:xfrm>
            <a:off x="6820503" y="2485655"/>
            <a:ext cx="2240910" cy="3142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05C896-EAF0-7900-A273-5966172C95BA}"/>
              </a:ext>
            </a:extLst>
          </p:cNvPr>
          <p:cNvSpPr txBox="1"/>
          <p:nvPr/>
        </p:nvSpPr>
        <p:spPr>
          <a:xfrm>
            <a:off x="660355" y="3005913"/>
            <a:ext cx="228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ไม่คำนวณค่าครองชีพ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ไม่คิดดอกเบี้ยบัญชีออมทรัพย์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ไม่มีบัญชีฝากประจำ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F94FDE-7CBE-E4A3-3946-8FE9F6721444}"/>
              </a:ext>
            </a:extLst>
          </p:cNvPr>
          <p:cNvSpPr txBox="1"/>
          <p:nvPr/>
        </p:nvSpPr>
        <p:spPr>
          <a:xfrm>
            <a:off x="9365458" y="3033753"/>
            <a:ext cx="228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คำนวณค่าครองชีพ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คิดดอกเบี้ยบัญชีออมทรัพย์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มีบัญชีฝากประจำ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12F4B-6050-D2CE-0619-21E203F0A866}"/>
              </a:ext>
            </a:extLst>
          </p:cNvPr>
          <p:cNvSpPr txBox="1"/>
          <p:nvPr/>
        </p:nvSpPr>
        <p:spPr>
          <a:xfrm>
            <a:off x="359077" y="2748360"/>
            <a:ext cx="25565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ใช้เวลาไม่นาน คำนวณน้อยกว่า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35253-B0E0-92FB-60AA-B8921DF182CD}"/>
              </a:ext>
            </a:extLst>
          </p:cNvPr>
          <p:cNvSpPr txBox="1"/>
          <p:nvPr/>
        </p:nvSpPr>
        <p:spPr>
          <a:xfrm>
            <a:off x="9191614" y="2659460"/>
            <a:ext cx="2941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จำลองสถานการณ์ได้สมจริงกว่า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A7D2C-6E4B-7E8C-0BBD-324CBD19C6FF}"/>
              </a:ext>
            </a:extLst>
          </p:cNvPr>
          <p:cNvSpPr txBox="1"/>
          <p:nvPr/>
        </p:nvSpPr>
        <p:spPr>
          <a:xfrm>
            <a:off x="1527665" y="1069367"/>
            <a:ext cx="91366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2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กดเลือกโหมดการเล่น เพื่อไปยังกระดานรอบการเล่นที่เลือกไว้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75D6F6-634F-997B-B62B-5903D74781E4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14" name="Picture 13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11CF2B3B-0103-CC8E-2A32-87FCE5483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15" name="Picture 14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237355B3-3CB0-C0E8-988E-F7AEDF405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23" name="Picture 22" descr="A cartoon pink monster with horns and blue and blue bowl with gold coins&#10;&#10;AI-generated content may be incorrect.">
            <a:extLst>
              <a:ext uri="{FF2B5EF4-FFF2-40B4-BE49-F238E27FC236}">
                <a16:creationId xmlns:a16="http://schemas.microsoft.com/office/drawing/2014/main" id="{24029344-D59C-4EBB-845D-83B139A67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355" y="4328475"/>
            <a:ext cx="1271840" cy="1352312"/>
          </a:xfrm>
          <a:prstGeom prst="rect">
            <a:avLst/>
          </a:prstGeom>
        </p:spPr>
      </p:pic>
      <p:pic>
        <p:nvPicPr>
          <p:cNvPr id="25" name="Picture 24" descr="A cartoon blue monster with wings&#10;&#10;AI-generated content may be incorrect.">
            <a:extLst>
              <a:ext uri="{FF2B5EF4-FFF2-40B4-BE49-F238E27FC236}">
                <a16:creationId xmlns:a16="http://schemas.microsoft.com/office/drawing/2014/main" id="{6148E9A5-0D9D-09B2-846D-1E6ED82EE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683" y="4475599"/>
            <a:ext cx="1272645" cy="101287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23F8CEB-1254-68BD-C9F1-6BAF78317500}"/>
              </a:ext>
            </a:extLst>
          </p:cNvPr>
          <p:cNvSpPr/>
          <p:nvPr/>
        </p:nvSpPr>
        <p:spPr>
          <a:xfrm>
            <a:off x="9003760" y="5549900"/>
            <a:ext cx="1052019" cy="130887"/>
          </a:xfrm>
          <a:prstGeom prst="ellipse">
            <a:avLst/>
          </a:prstGeom>
          <a:solidFill>
            <a:srgbClr val="9760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AF6A99F6-DD10-07EB-C96B-FDBDCB2DBF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317" y="1626798"/>
            <a:ext cx="3554276" cy="963251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  <a:extLst>
              <a:ext uri="{FF2B5EF4-FFF2-40B4-BE49-F238E27FC236}">
                <a16:creationId xmlns:a16="http://schemas.microsoft.com/office/drawing/2014/main" id="{B5FF24C7-CE0A-03FE-D5BB-D4543B019C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3820" y="1622259"/>
            <a:ext cx="3554276" cy="963251"/>
          </a:xfrm>
          <a:prstGeom prst="rect">
            <a:avLst/>
          </a:prstGeom>
        </p:spPr>
      </p:pic>
      <p:pic>
        <p:nvPicPr>
          <p:cNvPr id="30" name="Graphic 29" descr="Right pointing backhand index with solid fill">
            <a:extLst>
              <a:ext uri="{FF2B5EF4-FFF2-40B4-BE49-F238E27FC236}">
                <a16:creationId xmlns:a16="http://schemas.microsoft.com/office/drawing/2014/main" id="{B75CC3AB-F94D-25E3-D9C4-5C66F63994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03355" y="1823614"/>
            <a:ext cx="457200" cy="457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raphic 30" descr="Right pointing backhand index with solid fill">
            <a:extLst>
              <a:ext uri="{FF2B5EF4-FFF2-40B4-BE49-F238E27FC236}">
                <a16:creationId xmlns:a16="http://schemas.microsoft.com/office/drawing/2014/main" id="{2E662E67-4CEF-D00D-984A-D7B26A030F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9727128" y="1823614"/>
            <a:ext cx="457200" cy="457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38AB298-61A8-486B-7C0F-13565D89B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11" y="2360627"/>
            <a:ext cx="106682" cy="106682"/>
          </a:xfrm>
          <a:prstGeom prst="rect">
            <a:avLst/>
          </a:prstGeom>
        </p:spPr>
      </p:pic>
      <p:pic>
        <p:nvPicPr>
          <p:cNvPr id="33" name="Picture 3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05B38C2-7F36-C6C7-7D7F-61D5A0FF57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0" y="5488475"/>
            <a:ext cx="106682" cy="106682"/>
          </a:xfrm>
          <a:prstGeom prst="rect">
            <a:avLst/>
          </a:prstGeom>
        </p:spPr>
      </p:pic>
      <p:pic>
        <p:nvPicPr>
          <p:cNvPr id="34" name="Picture 3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598A23A-BFDB-F2FA-9600-429A6F4775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1" y="4003411"/>
            <a:ext cx="106682" cy="106682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15184F7-C196-FE7E-1EAF-B4C3DC55BE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2" y="231427"/>
            <a:ext cx="106682" cy="106682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9A37FFA-B245-905D-87BA-03EDC53105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0172" y="2225585"/>
            <a:ext cx="38100" cy="381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CE36452-5FAF-8714-6A3E-0C7D5219CC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22740" y="839235"/>
            <a:ext cx="45719" cy="45719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7C1423E-7856-7513-4612-A3E95261B4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26662" y="219742"/>
            <a:ext cx="49833" cy="4983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5E2E638-82C2-3A37-2981-7FA0DEF18D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5522" y="1526741"/>
            <a:ext cx="49833" cy="49833"/>
          </a:xfrm>
          <a:prstGeom prst="rect">
            <a:avLst/>
          </a:prstGeom>
        </p:spPr>
      </p:pic>
      <p:pic>
        <p:nvPicPr>
          <p:cNvPr id="40" name="Picture 39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C83BA5C1-90A0-AEFB-4D21-F5D0A61647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5" y="214072"/>
            <a:ext cx="283243" cy="201325"/>
          </a:xfrm>
          <a:prstGeom prst="rect">
            <a:avLst/>
          </a:prstGeom>
        </p:spPr>
      </p:pic>
      <p:pic>
        <p:nvPicPr>
          <p:cNvPr id="41" name="Picture 40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4B5429A9-67C8-B101-B72F-BEBEDE29E3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413" y="690721"/>
            <a:ext cx="1039731" cy="778483"/>
          </a:xfrm>
          <a:prstGeom prst="rect">
            <a:avLst/>
          </a:prstGeom>
        </p:spPr>
      </p:pic>
      <p:pic>
        <p:nvPicPr>
          <p:cNvPr id="42" name="Picture 4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88DB9BE-00F7-D0DA-D29C-84358348F2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66" y="480290"/>
            <a:ext cx="106682" cy="106682"/>
          </a:xfrm>
          <a:prstGeom prst="rect">
            <a:avLst/>
          </a:prstGeom>
        </p:spPr>
      </p:pic>
      <p:pic>
        <p:nvPicPr>
          <p:cNvPr id="44" name="Picture 4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915A4DF-59F0-679F-117E-2EDBE4337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9" y="426949"/>
            <a:ext cx="106682" cy="106682"/>
          </a:xfrm>
          <a:prstGeom prst="rect">
            <a:avLst/>
          </a:prstGeom>
        </p:spPr>
      </p:pic>
      <p:pic>
        <p:nvPicPr>
          <p:cNvPr id="45" name="Picture 4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550CB45-9D9F-5051-16DA-F1F9698DBA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48" y="5159577"/>
            <a:ext cx="106682" cy="106682"/>
          </a:xfrm>
          <a:prstGeom prst="rect">
            <a:avLst/>
          </a:prstGeom>
        </p:spPr>
      </p:pic>
      <p:pic>
        <p:nvPicPr>
          <p:cNvPr id="46" name="Picture 4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865011C-4A9F-44E0-DC38-15244D4755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045" y="2268057"/>
            <a:ext cx="106682" cy="10668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78814D2F-4092-57FA-0541-79289DF34A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285927" y="1390364"/>
            <a:ext cx="45719" cy="4571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C4321B6-9B8F-EF23-D7BD-8580304E69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825802" y="334299"/>
            <a:ext cx="87876" cy="8787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2142591-12CD-04B2-BB71-5ADAD566DC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35379" y="4143881"/>
            <a:ext cx="45719" cy="45719"/>
          </a:xfrm>
          <a:prstGeom prst="rect">
            <a:avLst/>
          </a:prstGeom>
        </p:spPr>
      </p:pic>
      <p:pic>
        <p:nvPicPr>
          <p:cNvPr id="55" name="Picture 54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5C949EA9-3D0A-E931-E409-05A76CA8D6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31" y="2550406"/>
            <a:ext cx="656618" cy="656618"/>
          </a:xfrm>
          <a:prstGeom prst="rect">
            <a:avLst/>
          </a:prstGeom>
        </p:spPr>
      </p:pic>
      <p:pic>
        <p:nvPicPr>
          <p:cNvPr id="56" name="Picture 5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30CE918-07BD-67F2-865B-A239154FCF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90" y="2304068"/>
            <a:ext cx="106682" cy="106682"/>
          </a:xfrm>
          <a:prstGeom prst="rect">
            <a:avLst/>
          </a:prstGeom>
        </p:spPr>
      </p:pic>
      <p:pic>
        <p:nvPicPr>
          <p:cNvPr id="58" name="Picture 57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4B8109CC-943C-DD3F-D45D-C6D4829C2D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091" y="3420457"/>
            <a:ext cx="1091288" cy="1091288"/>
          </a:xfrm>
          <a:prstGeom prst="rect">
            <a:avLst/>
          </a:prstGeom>
        </p:spPr>
      </p:pic>
      <p:pic>
        <p:nvPicPr>
          <p:cNvPr id="59" name="Picture 5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99F8B84-7212-3925-99ED-0DA0E5004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847" y="2919624"/>
            <a:ext cx="106682" cy="106682"/>
          </a:xfrm>
          <a:prstGeom prst="rect">
            <a:avLst/>
          </a:prstGeom>
        </p:spPr>
      </p:pic>
      <p:pic>
        <p:nvPicPr>
          <p:cNvPr id="60" name="Picture 5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2F8F39B-C0BF-833B-B9CC-83C7E799E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61" y="3620058"/>
            <a:ext cx="106682" cy="106682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661DFC02-CD64-0E95-1101-57713661F2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55827" y="3813496"/>
            <a:ext cx="38100" cy="38100"/>
          </a:xfrm>
          <a:prstGeom prst="rect">
            <a:avLst/>
          </a:prstGeom>
        </p:spPr>
      </p:pic>
      <p:pic>
        <p:nvPicPr>
          <p:cNvPr id="62" name="Picture 61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556B8651-B725-D8AA-9D38-974BEE94E2B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46" y="4155921"/>
            <a:ext cx="1091288" cy="1091288"/>
          </a:xfrm>
          <a:prstGeom prst="rect">
            <a:avLst/>
          </a:prstGeom>
        </p:spPr>
      </p:pic>
      <p:pic>
        <p:nvPicPr>
          <p:cNvPr id="63" name="Picture 62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E95073B7-5D1D-9C2D-E18D-7634FA940F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30" y="130087"/>
            <a:ext cx="820456" cy="820456"/>
          </a:xfrm>
          <a:prstGeom prst="rect">
            <a:avLst/>
          </a:prstGeom>
        </p:spPr>
      </p:pic>
      <p:pic>
        <p:nvPicPr>
          <p:cNvPr id="66" name="Picture 65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B0779E85-EBA5-AB85-C263-6A37F9E861C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947598" y="5828631"/>
            <a:ext cx="6267574" cy="3071241"/>
          </a:xfrm>
          <a:prstGeom prst="rect">
            <a:avLst/>
          </a:prstGeom>
        </p:spPr>
      </p:pic>
      <p:pic>
        <p:nvPicPr>
          <p:cNvPr id="67" name="Picture 66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ED7D351A-4082-EC92-17AF-327B215695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740" flipH="1">
            <a:off x="-1417671" y="5680824"/>
            <a:ext cx="4787931" cy="2346185"/>
          </a:xfrm>
          <a:prstGeom prst="rect">
            <a:avLst/>
          </a:prstGeom>
        </p:spPr>
      </p:pic>
      <p:pic>
        <p:nvPicPr>
          <p:cNvPr id="68" name="Picture 67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54B44027-0412-CDAD-7728-18D802A785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03227" y="6043331"/>
            <a:ext cx="4787931" cy="2346185"/>
          </a:xfrm>
          <a:prstGeom prst="rect">
            <a:avLst/>
          </a:prstGeom>
        </p:spPr>
      </p:pic>
      <p:pic>
        <p:nvPicPr>
          <p:cNvPr id="69" name="Picture 68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503AD630-1263-1E0A-49C4-CC813CFCCE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04" y="4771412"/>
            <a:ext cx="157958" cy="156055"/>
          </a:xfrm>
          <a:prstGeom prst="rect">
            <a:avLst/>
          </a:prstGeom>
        </p:spPr>
      </p:pic>
      <p:pic>
        <p:nvPicPr>
          <p:cNvPr id="70" name="Picture 69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6B8F737C-F88B-DF02-41F7-7FB1BE0D73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27" y="2088580"/>
            <a:ext cx="157958" cy="156055"/>
          </a:xfrm>
          <a:prstGeom prst="rect">
            <a:avLst/>
          </a:prstGeom>
        </p:spPr>
      </p:pic>
      <p:pic>
        <p:nvPicPr>
          <p:cNvPr id="71" name="Picture 70" descr="A white star on a black background&#10;&#10;AI-generated content may be incorrect.">
            <a:extLst>
              <a:ext uri="{FF2B5EF4-FFF2-40B4-BE49-F238E27FC236}">
                <a16:creationId xmlns:a16="http://schemas.microsoft.com/office/drawing/2014/main" id="{D62B0D7E-ED80-B360-E45F-7552B23538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46" y="1005594"/>
            <a:ext cx="157958" cy="15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1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66475-E1A3-7D6C-EA52-025C37EFE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31366EEB-3963-194F-6100-2D1BA413B0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4" name="Picture 23" descr="A screenshot of a game&#10;&#10;AI-generated content may be incorrect.">
            <a:extLst>
              <a:ext uri="{FF2B5EF4-FFF2-40B4-BE49-F238E27FC236}">
                <a16:creationId xmlns:a16="http://schemas.microsoft.com/office/drawing/2014/main" id="{9A6A1812-EF1B-298A-6AC1-C7C1449F1E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"/>
          <a:stretch>
            <a:fillRect/>
          </a:stretch>
        </p:blipFill>
        <p:spPr>
          <a:xfrm>
            <a:off x="5709618" y="0"/>
            <a:ext cx="5616355" cy="67341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79874F-9E12-4ACB-7E59-AC64415C4D0C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6" name="Picture 5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10278D6D-7D9F-092B-DC65-B9D49309A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7" name="Picture 6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E81444AF-6743-77B9-D78F-6B8BD1C5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8" name="Picture 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4EDCB10-CA0B-4B67-7F70-29120FFE7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6" y="3785122"/>
            <a:ext cx="106682" cy="106682"/>
          </a:xfrm>
          <a:prstGeom prst="rect">
            <a:avLst/>
          </a:prstGeom>
        </p:spPr>
      </p:pic>
      <p:pic>
        <p:nvPicPr>
          <p:cNvPr id="9" name="Picture 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944DB2E-55B9-1878-12C3-010B246FC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7" y="39428"/>
            <a:ext cx="97937" cy="97937"/>
          </a:xfrm>
          <a:prstGeom prst="rect">
            <a:avLst/>
          </a:prstGeom>
        </p:spPr>
      </p:pic>
      <p:pic>
        <p:nvPicPr>
          <p:cNvPr id="11" name="Picture 1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97A309E-7C01-E78B-EB57-26F77DF4E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12" name="Picture 1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AAA0AB0-28E7-B8FB-C78E-AAA852112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1" y="2163083"/>
            <a:ext cx="106682" cy="10668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7606E3E-6517-4785-DA71-C2A4EC9B86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623" y="663269"/>
            <a:ext cx="38100" cy="381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85DBAE2-DE5E-32FE-F940-4C31AA0DD9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7167" y="5514700"/>
            <a:ext cx="45719" cy="457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F44FB20-9509-32E5-B213-2F98E45751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8603" y="6527404"/>
            <a:ext cx="57711" cy="5771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80975D6-A492-0664-59A3-C87CC96441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61620" y="2918252"/>
            <a:ext cx="45719" cy="4571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D0982B7-9EE3-8B5B-F713-954C26B864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3230672"/>
            <a:ext cx="49833" cy="4983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1D715A1-AB85-39D5-77C0-0A35E507B4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54096" y="4320332"/>
            <a:ext cx="45719" cy="4571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22FAF42-207F-96E5-E510-401859845A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D57C4BFE-A3E4-7127-B12C-4E9F4F985F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457" y="1342824"/>
            <a:ext cx="49833" cy="4983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4AD8BBF-66A5-DF30-B74E-BEC5C6EA27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324" y="2244848"/>
            <a:ext cx="49833" cy="4983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B2E2D0C-F8B7-1A0B-E71D-38B1307848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26" name="Picture 2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FF351D8-AB3C-7039-5E74-3A0A823EC2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56" y="2398282"/>
            <a:ext cx="56915" cy="56915"/>
          </a:xfrm>
          <a:prstGeom prst="rect">
            <a:avLst/>
          </a:prstGeom>
        </p:spPr>
      </p:pic>
      <p:pic>
        <p:nvPicPr>
          <p:cNvPr id="27" name="Picture 2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8A5FEC1-8CDA-206A-4CDF-AB0AD994F6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7" y="5025867"/>
            <a:ext cx="56915" cy="56915"/>
          </a:xfrm>
          <a:prstGeom prst="rect">
            <a:avLst/>
          </a:prstGeom>
        </p:spPr>
      </p:pic>
      <p:pic>
        <p:nvPicPr>
          <p:cNvPr id="28" name="Picture 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C0F1CB9-17A0-1743-E18C-290E80063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37" y="6310421"/>
            <a:ext cx="56915" cy="56915"/>
          </a:xfrm>
          <a:prstGeom prst="rect">
            <a:avLst/>
          </a:prstGeom>
        </p:spPr>
      </p:pic>
      <p:pic>
        <p:nvPicPr>
          <p:cNvPr id="29" name="Picture 2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D508DE6-8043-24C8-DDCB-008555ADD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" y="3720587"/>
            <a:ext cx="56915" cy="56915"/>
          </a:xfrm>
          <a:prstGeom prst="rect">
            <a:avLst/>
          </a:prstGeom>
        </p:spPr>
      </p:pic>
      <p:pic>
        <p:nvPicPr>
          <p:cNvPr id="31" name="Picture 3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31A90B3-D50E-2740-2B27-AA24AD88A6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0" y="606354"/>
            <a:ext cx="56915" cy="56915"/>
          </a:xfrm>
          <a:prstGeom prst="rect">
            <a:avLst/>
          </a:prstGeom>
        </p:spPr>
      </p:pic>
      <p:pic>
        <p:nvPicPr>
          <p:cNvPr id="32" name="Picture 3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23EDDFA-8BA0-53CD-272E-A001E7956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733" y="3998482"/>
            <a:ext cx="106682" cy="106682"/>
          </a:xfrm>
          <a:prstGeom prst="rect">
            <a:avLst/>
          </a:prstGeom>
        </p:spPr>
      </p:pic>
      <p:pic>
        <p:nvPicPr>
          <p:cNvPr id="33" name="Picture 3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B752AA9-2B88-5C13-A137-0A4ACD9FC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85" y="74856"/>
            <a:ext cx="97937" cy="97937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0B1CDF0-7CCC-D44A-00C0-1B07250479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79829" y="1805732"/>
            <a:ext cx="49833" cy="49833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0A3A714-2D77-6755-32A0-76D80CC19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70" y="5830319"/>
            <a:ext cx="106682" cy="106682"/>
          </a:xfrm>
          <a:prstGeom prst="rect">
            <a:avLst/>
          </a:prstGeom>
        </p:spPr>
      </p:pic>
      <p:pic>
        <p:nvPicPr>
          <p:cNvPr id="36" name="Picture 3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BA35B79-CC1F-AD76-F439-828C5CB74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148" y="2376443"/>
            <a:ext cx="106682" cy="10668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F9EDBC5F-04F1-FEF5-B656-47DB67C445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7711" y="107009"/>
            <a:ext cx="38100" cy="381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CBD4AC83-80D6-DC94-F583-3687B4942A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58324" y="5728060"/>
            <a:ext cx="45719" cy="45719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30CC5C-339E-6CEB-16D2-09CA83CEDF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29760" y="6740764"/>
            <a:ext cx="57711" cy="5771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CAC41C24-879C-E072-B56B-EBF044B764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542777" y="3131612"/>
            <a:ext cx="45719" cy="45719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E2F5F46-414C-6974-2E93-1B716E4667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81157" y="3444032"/>
            <a:ext cx="49833" cy="4983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940878A4-8989-83F3-5F8C-70F9C188FA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1635253" y="4533692"/>
            <a:ext cx="45719" cy="45719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E79BBE5-B157-1DA2-ABA1-E752448669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3886" y="73992"/>
            <a:ext cx="49833" cy="4983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758D3C1-063F-F515-C229-6A7D62B85C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5026" y="5263815"/>
            <a:ext cx="49833" cy="4983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48A50D4E-4D95-13A3-62BF-B70CD0BACC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05614" y="1565912"/>
            <a:ext cx="49833" cy="4983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7F35370B-E54D-E984-1301-C954695707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1481" y="2458208"/>
            <a:ext cx="49833" cy="4983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E4A0171-D7B1-50E0-4130-EBE13F0359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45025" y="6473948"/>
            <a:ext cx="49833" cy="49833"/>
          </a:xfrm>
          <a:prstGeom prst="rect">
            <a:avLst/>
          </a:prstGeom>
        </p:spPr>
      </p:pic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0418BA0-D6CF-030C-2968-45B7A8BC4B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53" y="2748802"/>
            <a:ext cx="56915" cy="56915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697CC23-668D-AB28-9C78-E34B6EC43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184" y="5239227"/>
            <a:ext cx="56915" cy="56915"/>
          </a:xfrm>
          <a:prstGeom prst="rect">
            <a:avLst/>
          </a:prstGeom>
        </p:spPr>
      </p:pic>
      <p:pic>
        <p:nvPicPr>
          <p:cNvPr id="51" name="Picture 5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9849D83-EAE6-04BF-2A24-A0937D3DA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77" y="6683849"/>
            <a:ext cx="56915" cy="56915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2CD698C-9CB2-F564-8E12-A1DF4B55C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712" y="3933947"/>
            <a:ext cx="56915" cy="56915"/>
          </a:xfrm>
          <a:prstGeom prst="rect">
            <a:avLst/>
          </a:prstGeom>
        </p:spPr>
      </p:pic>
      <p:pic>
        <p:nvPicPr>
          <p:cNvPr id="53" name="Picture 5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88889AA-57C4-A918-E1DC-12E7A9D151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18" y="50094"/>
            <a:ext cx="56915" cy="56915"/>
          </a:xfrm>
          <a:prstGeom prst="rect">
            <a:avLst/>
          </a:prstGeom>
        </p:spPr>
      </p:pic>
      <p:pic>
        <p:nvPicPr>
          <p:cNvPr id="54" name="Picture 5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C1FD5E4-99FA-FEAD-DCA5-C7327C3EA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525" y="1137588"/>
            <a:ext cx="56915" cy="5691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A3C56BCD-0126-B97A-1320-5BEFEFCAE3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9208" y="6692099"/>
            <a:ext cx="38100" cy="38100"/>
          </a:xfrm>
          <a:prstGeom prst="rect">
            <a:avLst/>
          </a:prstGeom>
        </p:spPr>
      </p:pic>
      <p:pic>
        <p:nvPicPr>
          <p:cNvPr id="56" name="Picture 5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A4F33C5-E0BE-E0C8-E215-3D6EA100F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9" y="6638861"/>
            <a:ext cx="56915" cy="5691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B736CB5E-3C91-9B1A-00D5-9E6D15A160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8354" y="6671922"/>
            <a:ext cx="49833" cy="49833"/>
          </a:xfrm>
          <a:prstGeom prst="rect">
            <a:avLst/>
          </a:prstGeom>
        </p:spPr>
      </p:pic>
      <p:pic>
        <p:nvPicPr>
          <p:cNvPr id="58" name="Picture 5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7197C07-1F77-E642-55F9-201E59D20F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80" y="6635184"/>
            <a:ext cx="56915" cy="5691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46A547EB-8044-F958-F450-BA1FFEB127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8154" y="6754288"/>
            <a:ext cx="57711" cy="57711"/>
          </a:xfrm>
          <a:prstGeom prst="rect">
            <a:avLst/>
          </a:prstGeom>
        </p:spPr>
      </p:pic>
      <p:pic>
        <p:nvPicPr>
          <p:cNvPr id="60" name="Picture 5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04BCA2F-C974-DD52-6E8C-EEDD98B71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7" y="6692099"/>
            <a:ext cx="106682" cy="106682"/>
          </a:xfrm>
          <a:prstGeom prst="rect">
            <a:avLst/>
          </a:prstGeom>
        </p:spPr>
      </p:pic>
      <p:pic>
        <p:nvPicPr>
          <p:cNvPr id="61" name="Picture 6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E8B5C95-3A66-5AA8-8F34-39DD07E62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17" y="6692099"/>
            <a:ext cx="106682" cy="106682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FE4417CE-9A90-05E6-9F6F-E98DCE8F71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60017" y="6769619"/>
            <a:ext cx="38100" cy="381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509BE0D8-9458-2613-AE6E-4D940C4FB1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79993" y="6367336"/>
            <a:ext cx="38100" cy="381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D9BE9B7-D881-E481-958F-A40200B1DE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0127" y="6597084"/>
            <a:ext cx="38100" cy="381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CA404F5-EBDC-D9B7-4C22-CA6E285F04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3866" y="2963971"/>
            <a:ext cx="49833" cy="49833"/>
          </a:xfrm>
          <a:prstGeom prst="rect">
            <a:avLst/>
          </a:prstGeom>
        </p:spPr>
      </p:pic>
      <p:pic>
        <p:nvPicPr>
          <p:cNvPr id="37" name="Picture 36" descr="A screenshot of a game&#10;&#10;AI-generated content may be incorrect.">
            <a:extLst>
              <a:ext uri="{FF2B5EF4-FFF2-40B4-BE49-F238E27FC236}">
                <a16:creationId xmlns:a16="http://schemas.microsoft.com/office/drawing/2014/main" id="{01065456-FD1A-E02A-1B99-DD04240001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" b="9844"/>
          <a:stretch>
            <a:fillRect/>
          </a:stretch>
        </p:blipFill>
        <p:spPr>
          <a:xfrm>
            <a:off x="870903" y="0"/>
            <a:ext cx="564732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3DFF491-0FB9-3A24-C067-779F0376EE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672" y="1582644"/>
            <a:ext cx="49833" cy="4983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ED33C47-F111-5E66-423D-8C174660C0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058" y="752775"/>
            <a:ext cx="49833" cy="49833"/>
          </a:xfrm>
          <a:prstGeom prst="rect">
            <a:avLst/>
          </a:prstGeom>
        </p:spPr>
      </p:pic>
      <p:sp>
        <p:nvSpPr>
          <p:cNvPr id="77" name="Rectangle 76">
            <a:hlinkClick r:id="rId10" action="ppaction://hlinksldjump"/>
            <a:extLst>
              <a:ext uri="{FF2B5EF4-FFF2-40B4-BE49-F238E27FC236}">
                <a16:creationId xmlns:a16="http://schemas.microsoft.com/office/drawing/2014/main" id="{D0BDCC74-9682-8B6D-70A9-5CD715C1F9B5}"/>
              </a:ext>
            </a:extLst>
          </p:cNvPr>
          <p:cNvSpPr/>
          <p:nvPr/>
        </p:nvSpPr>
        <p:spPr>
          <a:xfrm>
            <a:off x="1804120" y="3645577"/>
            <a:ext cx="1234581" cy="466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7E1AE5A5-1AA3-B1DC-F756-4A456DB6D6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457" y="1342824"/>
            <a:ext cx="49833" cy="49833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B14B7E9C-8D3A-B3D8-4F22-4797603EF5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5539" y="1322340"/>
            <a:ext cx="671804" cy="167951"/>
          </a:xfrm>
          <a:prstGeom prst="roundRect">
            <a:avLst>
              <a:gd name="adj" fmla="val 50000"/>
            </a:avLst>
          </a:prstGeom>
          <a:solidFill>
            <a:srgbClr val="155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280569-587E-BF04-8EB6-7AD5705BF76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23178" y="1280221"/>
            <a:ext cx="811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ช่วงเริ่มทำงาน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271868D-980E-9D43-0530-D3E2600A20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77637" y="1322339"/>
            <a:ext cx="514402" cy="167951"/>
          </a:xfrm>
          <a:prstGeom prst="roundRect">
            <a:avLst>
              <a:gd name="adj" fmla="val 50000"/>
            </a:avLst>
          </a:prstGeom>
          <a:solidFill>
            <a:srgbClr val="E98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91CC91-3590-EBF2-C167-6456B0DAE9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1812" y="1280221"/>
            <a:ext cx="759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ช่วงทำงาน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6E1E115-FFE2-9099-26B0-0C96ADB326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65803" y="1319514"/>
            <a:ext cx="828682" cy="167951"/>
          </a:xfrm>
          <a:prstGeom prst="roundRect">
            <a:avLst>
              <a:gd name="adj" fmla="val 50000"/>
            </a:avLst>
          </a:prstGeom>
          <a:solidFill>
            <a:srgbClr val="E33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317519A-435D-CDB9-2E64-139C8F9C7A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03018" y="1272684"/>
            <a:ext cx="10193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ช่วงสร้างครอบครัว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24C54A1-9438-FC94-DC52-82BF452BCC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12680" y="1319513"/>
            <a:ext cx="755252" cy="167951"/>
          </a:xfrm>
          <a:prstGeom prst="roundRect">
            <a:avLst>
              <a:gd name="adj" fmla="val 50000"/>
            </a:avLst>
          </a:prstGeom>
          <a:solidFill>
            <a:srgbClr val="EC9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F6BAEA1-8C94-52EC-B30A-DE9A80E8DB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53209" y="1272193"/>
            <a:ext cx="95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ช่วงพร้อมเกษียณ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383C869-CE77-97BD-270E-7577C046BC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24677" y="1319676"/>
            <a:ext cx="604936" cy="167951"/>
          </a:xfrm>
          <a:prstGeom prst="roundRect">
            <a:avLst>
              <a:gd name="adj" fmla="val 50000"/>
            </a:avLst>
          </a:prstGeom>
          <a:solidFill>
            <a:srgbClr val="43B0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B83EBA2-6FDB-CC6D-1C51-CCC36C62F1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02810" y="1272193"/>
            <a:ext cx="685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ช่วงวัยเรียน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F8FB760-9A2C-99B1-3366-D26ADCD02D02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86" name="Picture 85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CF48D3D7-1166-B842-90EC-BF7F2C9FD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87" name="Picture 86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701EEC49-C3DC-055F-F2DB-11AFF83D4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88" name="Picture 8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F237C38-26E1-47C6-ADB9-67E666BCAF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733" y="3998482"/>
            <a:ext cx="106682" cy="106682"/>
          </a:xfrm>
          <a:prstGeom prst="rect">
            <a:avLst/>
          </a:prstGeom>
        </p:spPr>
      </p:pic>
      <p:pic>
        <p:nvPicPr>
          <p:cNvPr id="89" name="Picture 8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2382C2A-1C66-E151-896B-B42C7C3F08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85" y="74856"/>
            <a:ext cx="97937" cy="97937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7F2ED3D8-E201-C987-08A4-943660CABB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79829" y="1805732"/>
            <a:ext cx="49833" cy="49833"/>
          </a:xfrm>
          <a:prstGeom prst="rect">
            <a:avLst/>
          </a:prstGeom>
        </p:spPr>
      </p:pic>
      <p:pic>
        <p:nvPicPr>
          <p:cNvPr id="91" name="Picture 9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2614B50-138C-F92F-F273-EC65A0C66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01" y="5865279"/>
            <a:ext cx="106682" cy="106682"/>
          </a:xfrm>
          <a:prstGeom prst="rect">
            <a:avLst/>
          </a:prstGeom>
        </p:spPr>
      </p:pic>
      <p:pic>
        <p:nvPicPr>
          <p:cNvPr id="92" name="Picture 9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7317936-8CA0-365C-65A9-FC77E97E47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79" y="2411403"/>
            <a:ext cx="106682" cy="106682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1BC531A3-A3DE-A6B2-40FE-B1F51FCF19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7711" y="107009"/>
            <a:ext cx="38100" cy="381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5FBB422B-4061-ABED-7C87-DE222BA8B6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58324" y="5728060"/>
            <a:ext cx="45719" cy="45719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CB83A2B6-3DE2-84D7-F751-5F60878EF67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29760" y="6740764"/>
            <a:ext cx="57711" cy="5771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F5625F32-72D6-E0BD-ADB1-DD50E9E8ED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215608" y="3166572"/>
            <a:ext cx="45719" cy="45719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9F51337E-8314-2ED7-C573-43943B5C7D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3988" y="3478992"/>
            <a:ext cx="49833" cy="49833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180B3C8A-7E81-FEBE-7DBC-845DD493C3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308084" y="4568652"/>
            <a:ext cx="45719" cy="45719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671B7047-945B-2238-FB8D-92236C3639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3886" y="73992"/>
            <a:ext cx="49833" cy="49833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A692F48C-43EC-8847-FFAA-11BFCA3172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7857" y="5298775"/>
            <a:ext cx="49833" cy="49833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E28D486B-2F42-38FE-18CE-546EC57D07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8445" y="1600872"/>
            <a:ext cx="49833" cy="49833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DA156DAC-36AD-48A6-04AD-DF1497D92C3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1481" y="2458208"/>
            <a:ext cx="49833" cy="49833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CA62EFD9-5948-2DCF-D1B1-519D13B5C3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7856" y="6508908"/>
            <a:ext cx="49833" cy="49833"/>
          </a:xfrm>
          <a:prstGeom prst="rect">
            <a:avLst/>
          </a:prstGeom>
        </p:spPr>
      </p:pic>
      <p:pic>
        <p:nvPicPr>
          <p:cNvPr id="105" name="Picture 10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60D6357-8D67-50D5-59FC-242600FE6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53" y="2748802"/>
            <a:ext cx="56915" cy="56915"/>
          </a:xfrm>
          <a:prstGeom prst="rect">
            <a:avLst/>
          </a:prstGeom>
        </p:spPr>
      </p:pic>
      <p:pic>
        <p:nvPicPr>
          <p:cNvPr id="106" name="Picture 10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00241E7-3E9A-DF0C-5DE8-05C5BF46C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184" y="5239227"/>
            <a:ext cx="56915" cy="56915"/>
          </a:xfrm>
          <a:prstGeom prst="rect">
            <a:avLst/>
          </a:prstGeom>
        </p:spPr>
      </p:pic>
      <p:pic>
        <p:nvPicPr>
          <p:cNvPr id="107" name="Picture 10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809E6E1-C963-657F-C0DB-8460C1128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77" y="6683849"/>
            <a:ext cx="56915" cy="56915"/>
          </a:xfrm>
          <a:prstGeom prst="rect">
            <a:avLst/>
          </a:prstGeom>
        </p:spPr>
      </p:pic>
      <p:pic>
        <p:nvPicPr>
          <p:cNvPr id="108" name="Picture 10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8DC0FB9-6EED-286D-07B1-B62091B704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43" y="3968907"/>
            <a:ext cx="56915" cy="56915"/>
          </a:xfrm>
          <a:prstGeom prst="rect">
            <a:avLst/>
          </a:prstGeom>
        </p:spPr>
      </p:pic>
      <p:pic>
        <p:nvPicPr>
          <p:cNvPr id="109" name="Picture 10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589819E-E6B5-CB65-DE08-AA71EC6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18" y="50094"/>
            <a:ext cx="56915" cy="56915"/>
          </a:xfrm>
          <a:prstGeom prst="rect">
            <a:avLst/>
          </a:prstGeom>
        </p:spPr>
      </p:pic>
      <p:pic>
        <p:nvPicPr>
          <p:cNvPr id="110" name="Picture 10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69321A5-2CCC-A777-3FED-7392672DA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56" y="1172548"/>
            <a:ext cx="56915" cy="56915"/>
          </a:xfrm>
          <a:prstGeom prst="rect">
            <a:avLst/>
          </a:prstGeom>
        </p:spPr>
      </p:pic>
      <p:pic>
        <p:nvPicPr>
          <p:cNvPr id="111" name="Picture 11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AE5C3BD-5F82-369E-21AD-62668073A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80" y="6635184"/>
            <a:ext cx="56915" cy="56915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3E56909E-6643-2881-AEC2-D066AA1887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8154" y="6754288"/>
            <a:ext cx="57711" cy="57711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2D2E4C42-240F-790D-F810-9289CE15D3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60017" y="6769619"/>
            <a:ext cx="38100" cy="38100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6E6820C4-606D-56AD-BB37-98C7ADE0D8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2824" y="6402296"/>
            <a:ext cx="38100" cy="38100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C360BD81-852C-DAD4-3D0C-37DC91454F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0127" y="6597084"/>
            <a:ext cx="38100" cy="38100"/>
          </a:xfrm>
          <a:prstGeom prst="rect">
            <a:avLst/>
          </a:prstGeom>
        </p:spPr>
      </p:pic>
      <p:sp>
        <p:nvSpPr>
          <p:cNvPr id="116" name="ทอง1">
            <a:extLst>
              <a:ext uri="{FF2B5EF4-FFF2-40B4-BE49-F238E27FC236}">
                <a16:creationId xmlns:a16="http://schemas.microsoft.com/office/drawing/2014/main" id="{70E9E904-B646-8D9A-561C-317DB5F7F0FC}"/>
              </a:ext>
            </a:extLst>
          </p:cNvPr>
          <p:cNvSpPr/>
          <p:nvPr/>
        </p:nvSpPr>
        <p:spPr>
          <a:xfrm>
            <a:off x="7062476" y="364557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847C02CD-A6C2-841C-CCCF-93D3731ADDB5}"/>
              </a:ext>
            </a:extLst>
          </p:cNvPr>
          <p:cNvSpPr/>
          <p:nvPr/>
        </p:nvSpPr>
        <p:spPr>
          <a:xfrm>
            <a:off x="7067579" y="331826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8" name="ทอง2">
            <a:extLst>
              <a:ext uri="{FF2B5EF4-FFF2-40B4-BE49-F238E27FC236}">
                <a16:creationId xmlns:a16="http://schemas.microsoft.com/office/drawing/2014/main" id="{868E274B-9781-B115-9553-771F1A0D6CD8}"/>
              </a:ext>
            </a:extLst>
          </p:cNvPr>
          <p:cNvSpPr/>
          <p:nvPr/>
        </p:nvSpPr>
        <p:spPr>
          <a:xfrm>
            <a:off x="7082778" y="332091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9" name="ทอง3">
            <a:extLst>
              <a:ext uri="{FF2B5EF4-FFF2-40B4-BE49-F238E27FC236}">
                <a16:creationId xmlns:a16="http://schemas.microsoft.com/office/drawing/2014/main" id="{09C6FCD4-78EC-8650-4228-1FBDBE47DE7D}"/>
              </a:ext>
            </a:extLst>
          </p:cNvPr>
          <p:cNvSpPr/>
          <p:nvPr/>
        </p:nvSpPr>
        <p:spPr>
          <a:xfrm>
            <a:off x="7074478" y="299542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0" name="ทอง-1">
            <a:extLst>
              <a:ext uri="{FF2B5EF4-FFF2-40B4-BE49-F238E27FC236}">
                <a16:creationId xmlns:a16="http://schemas.microsoft.com/office/drawing/2014/main" id="{23A65608-4E35-2A15-EF04-E2A3811F7AED}"/>
              </a:ext>
            </a:extLst>
          </p:cNvPr>
          <p:cNvSpPr/>
          <p:nvPr/>
        </p:nvSpPr>
        <p:spPr>
          <a:xfrm>
            <a:off x="7076620" y="4287465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1" name="ทอง-2">
            <a:extLst>
              <a:ext uri="{FF2B5EF4-FFF2-40B4-BE49-F238E27FC236}">
                <a16:creationId xmlns:a16="http://schemas.microsoft.com/office/drawing/2014/main" id="{34BB1FC4-5449-B1F2-23AE-7118F7B2C9AC}"/>
              </a:ext>
            </a:extLst>
          </p:cNvPr>
          <p:cNvSpPr/>
          <p:nvPr/>
        </p:nvSpPr>
        <p:spPr>
          <a:xfrm>
            <a:off x="7070625" y="461447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2" name="ทอง-3">
            <a:extLst>
              <a:ext uri="{FF2B5EF4-FFF2-40B4-BE49-F238E27FC236}">
                <a16:creationId xmlns:a16="http://schemas.microsoft.com/office/drawing/2014/main" id="{B9C4643B-9428-4BFC-9C98-F004B7D34A73}"/>
              </a:ext>
            </a:extLst>
          </p:cNvPr>
          <p:cNvSpPr/>
          <p:nvPr/>
        </p:nvSpPr>
        <p:spPr>
          <a:xfrm>
            <a:off x="7078745" y="492468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3" name="buttonArea">
            <a:extLst>
              <a:ext uri="{FF2B5EF4-FFF2-40B4-BE49-F238E27FC236}">
                <a16:creationId xmlns:a16="http://schemas.microsoft.com/office/drawing/2014/main" id="{6E781807-32A8-97A4-B562-B223A081D0C8}"/>
              </a:ext>
            </a:extLst>
          </p:cNvPr>
          <p:cNvSpPr/>
          <p:nvPr/>
        </p:nvSpPr>
        <p:spPr>
          <a:xfrm>
            <a:off x="7034309" y="393394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4" name="ราคาทอง">
            <a:extLst>
              <a:ext uri="{FF2B5EF4-FFF2-40B4-BE49-F238E27FC236}">
                <a16:creationId xmlns:a16="http://schemas.microsoft.com/office/drawing/2014/main" id="{DCCF77B0-8847-F38F-F238-F6EE37ACB7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5146" y="386325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5" name="buttonArea">
            <a:extLst>
              <a:ext uri="{FF2B5EF4-FFF2-40B4-BE49-F238E27FC236}">
                <a16:creationId xmlns:a16="http://schemas.microsoft.com/office/drawing/2014/main" id="{705F7D04-CA8D-9467-D053-1377ADDE0E20}"/>
              </a:ext>
            </a:extLst>
          </p:cNvPr>
          <p:cNvSpPr/>
          <p:nvPr/>
        </p:nvSpPr>
        <p:spPr>
          <a:xfrm>
            <a:off x="7040018" y="393489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6" name="ราคาทอง">
            <a:extLst>
              <a:ext uri="{FF2B5EF4-FFF2-40B4-BE49-F238E27FC236}">
                <a16:creationId xmlns:a16="http://schemas.microsoft.com/office/drawing/2014/main" id="{E1A93A62-E2F5-24A2-3519-5ED2E43933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031" y="356906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7" name="buttonArea">
            <a:extLst>
              <a:ext uri="{FF2B5EF4-FFF2-40B4-BE49-F238E27FC236}">
                <a16:creationId xmlns:a16="http://schemas.microsoft.com/office/drawing/2014/main" id="{26D4B2E5-6724-874D-8F96-CEE67D6CEE14}"/>
              </a:ext>
            </a:extLst>
          </p:cNvPr>
          <p:cNvSpPr/>
          <p:nvPr/>
        </p:nvSpPr>
        <p:spPr>
          <a:xfrm>
            <a:off x="7040903" y="364070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8" name="ราคาทอง">
            <a:extLst>
              <a:ext uri="{FF2B5EF4-FFF2-40B4-BE49-F238E27FC236}">
                <a16:creationId xmlns:a16="http://schemas.microsoft.com/office/drawing/2014/main" id="{29A5483D-518C-EB74-488E-DD7DCC0517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3425" y="322797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9" name="buttonArea">
            <a:extLst>
              <a:ext uri="{FF2B5EF4-FFF2-40B4-BE49-F238E27FC236}">
                <a16:creationId xmlns:a16="http://schemas.microsoft.com/office/drawing/2014/main" id="{7C921A78-B5E8-5A02-C402-1892940BE943}"/>
              </a:ext>
            </a:extLst>
          </p:cNvPr>
          <p:cNvSpPr/>
          <p:nvPr/>
        </p:nvSpPr>
        <p:spPr>
          <a:xfrm>
            <a:off x="7038297" y="329961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0" name="ราคาทอง">
            <a:extLst>
              <a:ext uri="{FF2B5EF4-FFF2-40B4-BE49-F238E27FC236}">
                <a16:creationId xmlns:a16="http://schemas.microsoft.com/office/drawing/2014/main" id="{487C5B8C-6765-7EA5-ED46-AA5A5F68FF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1182" y="292003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1" name="buttonArea">
            <a:extLst>
              <a:ext uri="{FF2B5EF4-FFF2-40B4-BE49-F238E27FC236}">
                <a16:creationId xmlns:a16="http://schemas.microsoft.com/office/drawing/2014/main" id="{79140206-1668-D2AD-0A59-3580226E89A1}"/>
              </a:ext>
            </a:extLst>
          </p:cNvPr>
          <p:cNvSpPr/>
          <p:nvPr/>
        </p:nvSpPr>
        <p:spPr>
          <a:xfrm>
            <a:off x="7046054" y="299167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2" name="ราคาทอง">
            <a:extLst>
              <a:ext uri="{FF2B5EF4-FFF2-40B4-BE49-F238E27FC236}">
                <a16:creationId xmlns:a16="http://schemas.microsoft.com/office/drawing/2014/main" id="{40274A5C-4C18-CE6C-45E4-30E5BF0A24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3687" y="25869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3" name="buttonArea">
            <a:extLst>
              <a:ext uri="{FF2B5EF4-FFF2-40B4-BE49-F238E27FC236}">
                <a16:creationId xmlns:a16="http://schemas.microsoft.com/office/drawing/2014/main" id="{C9D5768B-CB7E-3332-C88B-C6CEBEDE018C}"/>
              </a:ext>
            </a:extLst>
          </p:cNvPr>
          <p:cNvSpPr/>
          <p:nvPr/>
        </p:nvSpPr>
        <p:spPr>
          <a:xfrm>
            <a:off x="7048559" y="26586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4" name="ราคาทอง">
            <a:extLst>
              <a:ext uri="{FF2B5EF4-FFF2-40B4-BE49-F238E27FC236}">
                <a16:creationId xmlns:a16="http://schemas.microsoft.com/office/drawing/2014/main" id="{AD021057-F5AE-DF73-E15F-17E68132A2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5650" y="2250854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5" name="buttonArea">
            <a:extLst>
              <a:ext uri="{FF2B5EF4-FFF2-40B4-BE49-F238E27FC236}">
                <a16:creationId xmlns:a16="http://schemas.microsoft.com/office/drawing/2014/main" id="{96DF30D4-05DC-DDCC-A6A9-6DC9970E4959}"/>
              </a:ext>
            </a:extLst>
          </p:cNvPr>
          <p:cNvSpPr/>
          <p:nvPr/>
        </p:nvSpPr>
        <p:spPr>
          <a:xfrm>
            <a:off x="7030522" y="2322489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6" name="ราคาทอง">
            <a:extLst>
              <a:ext uri="{FF2B5EF4-FFF2-40B4-BE49-F238E27FC236}">
                <a16:creationId xmlns:a16="http://schemas.microsoft.com/office/drawing/2014/main" id="{9F946336-B16D-31EC-1AB1-F6FF7AA899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0551" y="193421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7" name="buttonArea">
            <a:extLst>
              <a:ext uri="{FF2B5EF4-FFF2-40B4-BE49-F238E27FC236}">
                <a16:creationId xmlns:a16="http://schemas.microsoft.com/office/drawing/2014/main" id="{D66975BC-8FCE-50A5-FE87-F3A3FE1F4322}"/>
              </a:ext>
            </a:extLst>
          </p:cNvPr>
          <p:cNvSpPr/>
          <p:nvPr/>
        </p:nvSpPr>
        <p:spPr>
          <a:xfrm>
            <a:off x="7035423" y="200584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8" name="ราคาทอง">
            <a:extLst>
              <a:ext uri="{FF2B5EF4-FFF2-40B4-BE49-F238E27FC236}">
                <a16:creationId xmlns:a16="http://schemas.microsoft.com/office/drawing/2014/main" id="{1691F52A-CF1F-A637-CA21-596D86B498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9787" y="158999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9" name="buttonArea">
            <a:extLst>
              <a:ext uri="{FF2B5EF4-FFF2-40B4-BE49-F238E27FC236}">
                <a16:creationId xmlns:a16="http://schemas.microsoft.com/office/drawing/2014/main" id="{3CA059FC-4CDF-7F9B-01A5-7C7B8C83A6E1}"/>
              </a:ext>
            </a:extLst>
          </p:cNvPr>
          <p:cNvSpPr/>
          <p:nvPr/>
        </p:nvSpPr>
        <p:spPr>
          <a:xfrm>
            <a:off x="7044659" y="166162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0" name="ราคาทอง">
            <a:extLst>
              <a:ext uri="{FF2B5EF4-FFF2-40B4-BE49-F238E27FC236}">
                <a16:creationId xmlns:a16="http://schemas.microsoft.com/office/drawing/2014/main" id="{6CE04742-4C9E-8E6C-7CA3-9A0B5546F2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6293" y="417322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1" name="buttonArea">
            <a:extLst>
              <a:ext uri="{FF2B5EF4-FFF2-40B4-BE49-F238E27FC236}">
                <a16:creationId xmlns:a16="http://schemas.microsoft.com/office/drawing/2014/main" id="{84756AF4-09F3-A897-E3E6-739C52B1654E}"/>
              </a:ext>
            </a:extLst>
          </p:cNvPr>
          <p:cNvSpPr/>
          <p:nvPr/>
        </p:nvSpPr>
        <p:spPr>
          <a:xfrm>
            <a:off x="7031165" y="424485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2" name="ราคาทอง">
            <a:extLst>
              <a:ext uri="{FF2B5EF4-FFF2-40B4-BE49-F238E27FC236}">
                <a16:creationId xmlns:a16="http://schemas.microsoft.com/office/drawing/2014/main" id="{56923129-C040-FAE9-99E7-E13E83284C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272" y="450777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3" name="buttonArea">
            <a:extLst>
              <a:ext uri="{FF2B5EF4-FFF2-40B4-BE49-F238E27FC236}">
                <a16:creationId xmlns:a16="http://schemas.microsoft.com/office/drawing/2014/main" id="{A20AA536-A867-25D2-41B1-24C55A731BD4}"/>
              </a:ext>
            </a:extLst>
          </p:cNvPr>
          <p:cNvSpPr/>
          <p:nvPr/>
        </p:nvSpPr>
        <p:spPr>
          <a:xfrm>
            <a:off x="7041144" y="457941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4" name="ราคาทอง">
            <a:extLst>
              <a:ext uri="{FF2B5EF4-FFF2-40B4-BE49-F238E27FC236}">
                <a16:creationId xmlns:a16="http://schemas.microsoft.com/office/drawing/2014/main" id="{49B23CA0-4AE8-4E12-DB52-1E8A6AB417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0608" y="483440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5" name="buttonArea">
            <a:extLst>
              <a:ext uri="{FF2B5EF4-FFF2-40B4-BE49-F238E27FC236}">
                <a16:creationId xmlns:a16="http://schemas.microsoft.com/office/drawing/2014/main" id="{F4861813-4E08-E33A-2C98-3A963B1F1FAC}"/>
              </a:ext>
            </a:extLst>
          </p:cNvPr>
          <p:cNvSpPr/>
          <p:nvPr/>
        </p:nvSpPr>
        <p:spPr>
          <a:xfrm>
            <a:off x="7035480" y="490603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6" name="ราคาทอง">
            <a:extLst>
              <a:ext uri="{FF2B5EF4-FFF2-40B4-BE49-F238E27FC236}">
                <a16:creationId xmlns:a16="http://schemas.microsoft.com/office/drawing/2014/main" id="{5F9FF7FE-02DF-524F-53E5-D06F3B082F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4189" y="518962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7" name="buttonArea">
            <a:extLst>
              <a:ext uri="{FF2B5EF4-FFF2-40B4-BE49-F238E27FC236}">
                <a16:creationId xmlns:a16="http://schemas.microsoft.com/office/drawing/2014/main" id="{AB3A627E-3716-F404-8028-79CB4D671A6D}"/>
              </a:ext>
            </a:extLst>
          </p:cNvPr>
          <p:cNvSpPr/>
          <p:nvPr/>
        </p:nvSpPr>
        <p:spPr>
          <a:xfrm>
            <a:off x="7029061" y="526125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8" name="ราคาทอง">
            <a:extLst>
              <a:ext uri="{FF2B5EF4-FFF2-40B4-BE49-F238E27FC236}">
                <a16:creationId xmlns:a16="http://schemas.microsoft.com/office/drawing/2014/main" id="{3138A272-2440-194A-1596-9929AEE66B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0551" y="549835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9" name="buttonArea">
            <a:extLst>
              <a:ext uri="{FF2B5EF4-FFF2-40B4-BE49-F238E27FC236}">
                <a16:creationId xmlns:a16="http://schemas.microsoft.com/office/drawing/2014/main" id="{C6E66C69-BAED-0B55-CF4A-486BD42340BF}"/>
              </a:ext>
            </a:extLst>
          </p:cNvPr>
          <p:cNvSpPr/>
          <p:nvPr/>
        </p:nvSpPr>
        <p:spPr>
          <a:xfrm>
            <a:off x="7035423" y="556998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0" name="ราคาทอง">
            <a:extLst>
              <a:ext uri="{FF2B5EF4-FFF2-40B4-BE49-F238E27FC236}">
                <a16:creationId xmlns:a16="http://schemas.microsoft.com/office/drawing/2014/main" id="{FCC6B173-BEC7-9DC2-E11F-A6C01B3EAD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4760" y="583798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1" name="buttonArea">
            <a:extLst>
              <a:ext uri="{FF2B5EF4-FFF2-40B4-BE49-F238E27FC236}">
                <a16:creationId xmlns:a16="http://schemas.microsoft.com/office/drawing/2014/main" id="{CAB651D1-7735-E550-FA9E-84F696BC34CD}"/>
              </a:ext>
            </a:extLst>
          </p:cNvPr>
          <p:cNvSpPr/>
          <p:nvPr/>
        </p:nvSpPr>
        <p:spPr>
          <a:xfrm>
            <a:off x="7039632" y="590962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2" name="ราคาทอง">
            <a:extLst>
              <a:ext uri="{FF2B5EF4-FFF2-40B4-BE49-F238E27FC236}">
                <a16:creationId xmlns:a16="http://schemas.microsoft.com/office/drawing/2014/main" id="{C9DBE59A-44BB-DCBE-E94B-BEA03F97BD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0283" y="61540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3" name="buttonArea">
            <a:extLst>
              <a:ext uri="{FF2B5EF4-FFF2-40B4-BE49-F238E27FC236}">
                <a16:creationId xmlns:a16="http://schemas.microsoft.com/office/drawing/2014/main" id="{59EBAB0C-674B-5620-DB88-849831DC1276}"/>
              </a:ext>
            </a:extLst>
          </p:cNvPr>
          <p:cNvSpPr/>
          <p:nvPr/>
        </p:nvSpPr>
        <p:spPr>
          <a:xfrm>
            <a:off x="7035155" y="62257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4" name="Graphic 153">
            <a:extLst>
              <a:ext uri="{FF2B5EF4-FFF2-40B4-BE49-F238E27FC236}">
                <a16:creationId xmlns:a16="http://schemas.microsoft.com/office/drawing/2014/main" id="{E11CAC01-61BD-2B64-03A2-54A1D2829A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8853" y="6750008"/>
            <a:ext cx="57711" cy="57711"/>
          </a:xfrm>
          <a:prstGeom prst="rect">
            <a:avLst/>
          </a:prstGeom>
        </p:spPr>
      </p:pic>
      <p:sp>
        <p:nvSpPr>
          <p:cNvPr id="155" name="ทอง1">
            <a:extLst>
              <a:ext uri="{FF2B5EF4-FFF2-40B4-BE49-F238E27FC236}">
                <a16:creationId xmlns:a16="http://schemas.microsoft.com/office/drawing/2014/main" id="{FB9C873F-2A4E-8A2C-186E-E72334718D3C}"/>
              </a:ext>
            </a:extLst>
          </p:cNvPr>
          <p:cNvSpPr/>
          <p:nvPr/>
        </p:nvSpPr>
        <p:spPr>
          <a:xfrm>
            <a:off x="7953175" y="364129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5DCF496C-8C8D-9C9F-919F-AF0F4F33C302}"/>
              </a:ext>
            </a:extLst>
          </p:cNvPr>
          <p:cNvSpPr/>
          <p:nvPr/>
        </p:nvSpPr>
        <p:spPr>
          <a:xfrm>
            <a:off x="7958278" y="331398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7" name="ทอง2">
            <a:extLst>
              <a:ext uri="{FF2B5EF4-FFF2-40B4-BE49-F238E27FC236}">
                <a16:creationId xmlns:a16="http://schemas.microsoft.com/office/drawing/2014/main" id="{C0849551-7F24-F926-29F7-C6AD514A620B}"/>
              </a:ext>
            </a:extLst>
          </p:cNvPr>
          <p:cNvSpPr/>
          <p:nvPr/>
        </p:nvSpPr>
        <p:spPr>
          <a:xfrm>
            <a:off x="7973477" y="331663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8" name="ทอง3">
            <a:extLst>
              <a:ext uri="{FF2B5EF4-FFF2-40B4-BE49-F238E27FC236}">
                <a16:creationId xmlns:a16="http://schemas.microsoft.com/office/drawing/2014/main" id="{BBF6583F-7E97-FE82-C108-921BB92E48B9}"/>
              </a:ext>
            </a:extLst>
          </p:cNvPr>
          <p:cNvSpPr/>
          <p:nvPr/>
        </p:nvSpPr>
        <p:spPr>
          <a:xfrm>
            <a:off x="7965177" y="299114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9" name="ทอง-1">
            <a:extLst>
              <a:ext uri="{FF2B5EF4-FFF2-40B4-BE49-F238E27FC236}">
                <a16:creationId xmlns:a16="http://schemas.microsoft.com/office/drawing/2014/main" id="{18F7CD32-5896-1BDE-E4D0-CFF802BD5E12}"/>
              </a:ext>
            </a:extLst>
          </p:cNvPr>
          <p:cNvSpPr/>
          <p:nvPr/>
        </p:nvSpPr>
        <p:spPr>
          <a:xfrm>
            <a:off x="7967319" y="4283185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0" name="ทอง-2">
            <a:extLst>
              <a:ext uri="{FF2B5EF4-FFF2-40B4-BE49-F238E27FC236}">
                <a16:creationId xmlns:a16="http://schemas.microsoft.com/office/drawing/2014/main" id="{F6D57B5B-7E2D-1AD0-C12B-48E0F0A62DC4}"/>
              </a:ext>
            </a:extLst>
          </p:cNvPr>
          <p:cNvSpPr/>
          <p:nvPr/>
        </p:nvSpPr>
        <p:spPr>
          <a:xfrm>
            <a:off x="7961324" y="461019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1" name="ทอง-3">
            <a:extLst>
              <a:ext uri="{FF2B5EF4-FFF2-40B4-BE49-F238E27FC236}">
                <a16:creationId xmlns:a16="http://schemas.microsoft.com/office/drawing/2014/main" id="{4CD337BD-4441-171F-7E8D-6089159CB57B}"/>
              </a:ext>
            </a:extLst>
          </p:cNvPr>
          <p:cNvSpPr/>
          <p:nvPr/>
        </p:nvSpPr>
        <p:spPr>
          <a:xfrm>
            <a:off x="7969444" y="492040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2" name="buttonArea">
            <a:extLst>
              <a:ext uri="{FF2B5EF4-FFF2-40B4-BE49-F238E27FC236}">
                <a16:creationId xmlns:a16="http://schemas.microsoft.com/office/drawing/2014/main" id="{D2D482E5-3D90-2DBF-0FA8-CBB28B096310}"/>
              </a:ext>
            </a:extLst>
          </p:cNvPr>
          <p:cNvSpPr/>
          <p:nvPr/>
        </p:nvSpPr>
        <p:spPr>
          <a:xfrm>
            <a:off x="7925008" y="392966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3" name="ราคาทอง">
            <a:extLst>
              <a:ext uri="{FF2B5EF4-FFF2-40B4-BE49-F238E27FC236}">
                <a16:creationId xmlns:a16="http://schemas.microsoft.com/office/drawing/2014/main" id="{499A7B46-7FC6-8781-96AC-BF95117C1A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5845" y="385897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4" name="buttonArea">
            <a:extLst>
              <a:ext uri="{FF2B5EF4-FFF2-40B4-BE49-F238E27FC236}">
                <a16:creationId xmlns:a16="http://schemas.microsoft.com/office/drawing/2014/main" id="{8F2B3648-2804-FAB3-33E7-D1329C270ADC}"/>
              </a:ext>
            </a:extLst>
          </p:cNvPr>
          <p:cNvSpPr/>
          <p:nvPr/>
        </p:nvSpPr>
        <p:spPr>
          <a:xfrm>
            <a:off x="7930717" y="393061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5" name="ราคาทอง">
            <a:extLst>
              <a:ext uri="{FF2B5EF4-FFF2-40B4-BE49-F238E27FC236}">
                <a16:creationId xmlns:a16="http://schemas.microsoft.com/office/drawing/2014/main" id="{7B825B94-F63F-0071-0746-4DFCA4588F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6730" y="356478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6" name="buttonArea">
            <a:extLst>
              <a:ext uri="{FF2B5EF4-FFF2-40B4-BE49-F238E27FC236}">
                <a16:creationId xmlns:a16="http://schemas.microsoft.com/office/drawing/2014/main" id="{A2E70802-34FF-AD04-5EC6-6B9D9BA14CD8}"/>
              </a:ext>
            </a:extLst>
          </p:cNvPr>
          <p:cNvSpPr/>
          <p:nvPr/>
        </p:nvSpPr>
        <p:spPr>
          <a:xfrm>
            <a:off x="7931602" y="363642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7" name="ราคาทอง">
            <a:extLst>
              <a:ext uri="{FF2B5EF4-FFF2-40B4-BE49-F238E27FC236}">
                <a16:creationId xmlns:a16="http://schemas.microsoft.com/office/drawing/2014/main" id="{433ED424-54FF-00DB-6954-FC6D76F4FC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4124" y="322369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8" name="buttonArea">
            <a:extLst>
              <a:ext uri="{FF2B5EF4-FFF2-40B4-BE49-F238E27FC236}">
                <a16:creationId xmlns:a16="http://schemas.microsoft.com/office/drawing/2014/main" id="{F6C28DEC-1F54-2389-7D47-1BEDA1EE9145}"/>
              </a:ext>
            </a:extLst>
          </p:cNvPr>
          <p:cNvSpPr/>
          <p:nvPr/>
        </p:nvSpPr>
        <p:spPr>
          <a:xfrm>
            <a:off x="7928996" y="329533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9" name="ราคาทอง">
            <a:extLst>
              <a:ext uri="{FF2B5EF4-FFF2-40B4-BE49-F238E27FC236}">
                <a16:creationId xmlns:a16="http://schemas.microsoft.com/office/drawing/2014/main" id="{C1A6FB93-4F42-D4CD-18E4-109CA9D5A9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1881" y="291575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0" name="buttonArea">
            <a:extLst>
              <a:ext uri="{FF2B5EF4-FFF2-40B4-BE49-F238E27FC236}">
                <a16:creationId xmlns:a16="http://schemas.microsoft.com/office/drawing/2014/main" id="{542C3D69-A033-B778-4414-CD47D1D0968A}"/>
              </a:ext>
            </a:extLst>
          </p:cNvPr>
          <p:cNvSpPr/>
          <p:nvPr/>
        </p:nvSpPr>
        <p:spPr>
          <a:xfrm>
            <a:off x="7936753" y="298739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1" name="ราคาทอง">
            <a:extLst>
              <a:ext uri="{FF2B5EF4-FFF2-40B4-BE49-F238E27FC236}">
                <a16:creationId xmlns:a16="http://schemas.microsoft.com/office/drawing/2014/main" id="{E3580572-92D3-ED3B-4790-1DEDF8C0EC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4386" y="258269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2" name="buttonArea">
            <a:extLst>
              <a:ext uri="{FF2B5EF4-FFF2-40B4-BE49-F238E27FC236}">
                <a16:creationId xmlns:a16="http://schemas.microsoft.com/office/drawing/2014/main" id="{FA53449B-03A5-43F7-D2B3-44D00AE99EE0}"/>
              </a:ext>
            </a:extLst>
          </p:cNvPr>
          <p:cNvSpPr/>
          <p:nvPr/>
        </p:nvSpPr>
        <p:spPr>
          <a:xfrm>
            <a:off x="7939258" y="265433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3" name="ราคาทอง">
            <a:extLst>
              <a:ext uri="{FF2B5EF4-FFF2-40B4-BE49-F238E27FC236}">
                <a16:creationId xmlns:a16="http://schemas.microsoft.com/office/drawing/2014/main" id="{5F88A957-F877-C8CC-BE5B-037557EADB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6349" y="2246574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4" name="buttonArea">
            <a:extLst>
              <a:ext uri="{FF2B5EF4-FFF2-40B4-BE49-F238E27FC236}">
                <a16:creationId xmlns:a16="http://schemas.microsoft.com/office/drawing/2014/main" id="{087B170A-E8BD-206A-81D6-C4C1786643E4}"/>
              </a:ext>
            </a:extLst>
          </p:cNvPr>
          <p:cNvSpPr/>
          <p:nvPr/>
        </p:nvSpPr>
        <p:spPr>
          <a:xfrm>
            <a:off x="7921221" y="2318209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5" name="ราคาทอง">
            <a:extLst>
              <a:ext uri="{FF2B5EF4-FFF2-40B4-BE49-F238E27FC236}">
                <a16:creationId xmlns:a16="http://schemas.microsoft.com/office/drawing/2014/main" id="{F9791A93-7690-1731-5672-5582A2EF7C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1250" y="192993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6" name="buttonArea">
            <a:extLst>
              <a:ext uri="{FF2B5EF4-FFF2-40B4-BE49-F238E27FC236}">
                <a16:creationId xmlns:a16="http://schemas.microsoft.com/office/drawing/2014/main" id="{38D8F3FA-D25D-D533-66DD-8152853002A0}"/>
              </a:ext>
            </a:extLst>
          </p:cNvPr>
          <p:cNvSpPr/>
          <p:nvPr/>
        </p:nvSpPr>
        <p:spPr>
          <a:xfrm>
            <a:off x="7926122" y="200156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7" name="ราคาทอง">
            <a:extLst>
              <a:ext uri="{FF2B5EF4-FFF2-40B4-BE49-F238E27FC236}">
                <a16:creationId xmlns:a16="http://schemas.microsoft.com/office/drawing/2014/main" id="{9CF9729F-F14C-2688-F5FC-D89C7BD05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70486" y="158571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8" name="buttonArea">
            <a:extLst>
              <a:ext uri="{FF2B5EF4-FFF2-40B4-BE49-F238E27FC236}">
                <a16:creationId xmlns:a16="http://schemas.microsoft.com/office/drawing/2014/main" id="{93FD2CC4-2601-ADD1-3900-B2DC4DE6A3D1}"/>
              </a:ext>
            </a:extLst>
          </p:cNvPr>
          <p:cNvSpPr/>
          <p:nvPr/>
        </p:nvSpPr>
        <p:spPr>
          <a:xfrm>
            <a:off x="7935358" y="165734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9" name="ราคาทอง">
            <a:extLst>
              <a:ext uri="{FF2B5EF4-FFF2-40B4-BE49-F238E27FC236}">
                <a16:creationId xmlns:a16="http://schemas.microsoft.com/office/drawing/2014/main" id="{EF9D2028-29A4-194B-5EEE-803594DE90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6992" y="416894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0" name="buttonArea">
            <a:extLst>
              <a:ext uri="{FF2B5EF4-FFF2-40B4-BE49-F238E27FC236}">
                <a16:creationId xmlns:a16="http://schemas.microsoft.com/office/drawing/2014/main" id="{8B253373-ADCD-1E93-82EA-925A91109938}"/>
              </a:ext>
            </a:extLst>
          </p:cNvPr>
          <p:cNvSpPr/>
          <p:nvPr/>
        </p:nvSpPr>
        <p:spPr>
          <a:xfrm>
            <a:off x="7921864" y="424057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1" name="ราคาทอง">
            <a:extLst>
              <a:ext uri="{FF2B5EF4-FFF2-40B4-BE49-F238E27FC236}">
                <a16:creationId xmlns:a16="http://schemas.microsoft.com/office/drawing/2014/main" id="{9A773FCA-110D-FB7C-A75E-BDF9D00324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6971" y="450349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2" name="buttonArea">
            <a:extLst>
              <a:ext uri="{FF2B5EF4-FFF2-40B4-BE49-F238E27FC236}">
                <a16:creationId xmlns:a16="http://schemas.microsoft.com/office/drawing/2014/main" id="{CE5794A5-0C9B-C13A-2C28-30115FB2A4AA}"/>
              </a:ext>
            </a:extLst>
          </p:cNvPr>
          <p:cNvSpPr/>
          <p:nvPr/>
        </p:nvSpPr>
        <p:spPr>
          <a:xfrm>
            <a:off x="7931843" y="457513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3" name="ราคาทอง">
            <a:extLst>
              <a:ext uri="{FF2B5EF4-FFF2-40B4-BE49-F238E27FC236}">
                <a16:creationId xmlns:a16="http://schemas.microsoft.com/office/drawing/2014/main" id="{71EA376C-C007-192F-3246-479F1291DF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1307" y="483012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4" name="buttonArea">
            <a:extLst>
              <a:ext uri="{FF2B5EF4-FFF2-40B4-BE49-F238E27FC236}">
                <a16:creationId xmlns:a16="http://schemas.microsoft.com/office/drawing/2014/main" id="{3F4AD224-2F7D-FC77-B761-CAB616C41E18}"/>
              </a:ext>
            </a:extLst>
          </p:cNvPr>
          <p:cNvSpPr/>
          <p:nvPr/>
        </p:nvSpPr>
        <p:spPr>
          <a:xfrm>
            <a:off x="7926179" y="490175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5" name="ราคาทอง">
            <a:extLst>
              <a:ext uri="{FF2B5EF4-FFF2-40B4-BE49-F238E27FC236}">
                <a16:creationId xmlns:a16="http://schemas.microsoft.com/office/drawing/2014/main" id="{ACDFEEA8-2B8F-CE76-67BA-609C058BB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4888" y="518534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6" name="buttonArea">
            <a:extLst>
              <a:ext uri="{FF2B5EF4-FFF2-40B4-BE49-F238E27FC236}">
                <a16:creationId xmlns:a16="http://schemas.microsoft.com/office/drawing/2014/main" id="{EE3736D3-6F99-0C62-81FB-C0546AA2ED07}"/>
              </a:ext>
            </a:extLst>
          </p:cNvPr>
          <p:cNvSpPr/>
          <p:nvPr/>
        </p:nvSpPr>
        <p:spPr>
          <a:xfrm>
            <a:off x="7919760" y="525697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7" name="ราคาทอง">
            <a:extLst>
              <a:ext uri="{FF2B5EF4-FFF2-40B4-BE49-F238E27FC236}">
                <a16:creationId xmlns:a16="http://schemas.microsoft.com/office/drawing/2014/main" id="{E13085C6-1BAB-239E-E483-B1B7D4F617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1250" y="549407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8" name="buttonArea">
            <a:extLst>
              <a:ext uri="{FF2B5EF4-FFF2-40B4-BE49-F238E27FC236}">
                <a16:creationId xmlns:a16="http://schemas.microsoft.com/office/drawing/2014/main" id="{65BFACFB-F86A-E6F2-7686-25237F6BDC2E}"/>
              </a:ext>
            </a:extLst>
          </p:cNvPr>
          <p:cNvSpPr/>
          <p:nvPr/>
        </p:nvSpPr>
        <p:spPr>
          <a:xfrm>
            <a:off x="7926122" y="556570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9" name="ราคาทอง">
            <a:extLst>
              <a:ext uri="{FF2B5EF4-FFF2-40B4-BE49-F238E27FC236}">
                <a16:creationId xmlns:a16="http://schemas.microsoft.com/office/drawing/2014/main" id="{1DEE015B-B725-54EC-E0B9-31F68C19BC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5459" y="583370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0" name="buttonArea">
            <a:extLst>
              <a:ext uri="{FF2B5EF4-FFF2-40B4-BE49-F238E27FC236}">
                <a16:creationId xmlns:a16="http://schemas.microsoft.com/office/drawing/2014/main" id="{F9DAE319-C2DB-403D-C781-31C7D0C08CEC}"/>
              </a:ext>
            </a:extLst>
          </p:cNvPr>
          <p:cNvSpPr/>
          <p:nvPr/>
        </p:nvSpPr>
        <p:spPr>
          <a:xfrm>
            <a:off x="7930331" y="590534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1" name="ราคาทอง">
            <a:extLst>
              <a:ext uri="{FF2B5EF4-FFF2-40B4-BE49-F238E27FC236}">
                <a16:creationId xmlns:a16="http://schemas.microsoft.com/office/drawing/2014/main" id="{FD217F72-823E-63E3-E0E1-18D19D1A4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0982" y="614979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2" name="buttonArea">
            <a:extLst>
              <a:ext uri="{FF2B5EF4-FFF2-40B4-BE49-F238E27FC236}">
                <a16:creationId xmlns:a16="http://schemas.microsoft.com/office/drawing/2014/main" id="{0697812B-D641-6FEA-8D32-A4E3C1D71C75}"/>
              </a:ext>
            </a:extLst>
          </p:cNvPr>
          <p:cNvSpPr/>
          <p:nvPr/>
        </p:nvSpPr>
        <p:spPr>
          <a:xfrm>
            <a:off x="7925854" y="622143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3" name="Graphic 192">
            <a:extLst>
              <a:ext uri="{FF2B5EF4-FFF2-40B4-BE49-F238E27FC236}">
                <a16:creationId xmlns:a16="http://schemas.microsoft.com/office/drawing/2014/main" id="{1D681D49-152A-02FD-10AC-E07EBD06C0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7323" y="6735022"/>
            <a:ext cx="57711" cy="57711"/>
          </a:xfrm>
          <a:prstGeom prst="rect">
            <a:avLst/>
          </a:prstGeom>
        </p:spPr>
      </p:pic>
      <p:sp>
        <p:nvSpPr>
          <p:cNvPr id="194" name="ทอง1">
            <a:extLst>
              <a:ext uri="{FF2B5EF4-FFF2-40B4-BE49-F238E27FC236}">
                <a16:creationId xmlns:a16="http://schemas.microsoft.com/office/drawing/2014/main" id="{6AB00B45-CB23-8F01-7893-B18ABD954C8B}"/>
              </a:ext>
            </a:extLst>
          </p:cNvPr>
          <p:cNvSpPr/>
          <p:nvPr/>
        </p:nvSpPr>
        <p:spPr>
          <a:xfrm>
            <a:off x="8821645" y="3626311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621148E5-0DFF-10DA-00F5-A0E3BB5538CB}"/>
              </a:ext>
            </a:extLst>
          </p:cNvPr>
          <p:cNvSpPr/>
          <p:nvPr/>
        </p:nvSpPr>
        <p:spPr>
          <a:xfrm>
            <a:off x="8826748" y="329899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6" name="ทอง2">
            <a:extLst>
              <a:ext uri="{FF2B5EF4-FFF2-40B4-BE49-F238E27FC236}">
                <a16:creationId xmlns:a16="http://schemas.microsoft.com/office/drawing/2014/main" id="{D9542C3C-16E5-311D-A3E1-D7FDD0E40442}"/>
              </a:ext>
            </a:extLst>
          </p:cNvPr>
          <p:cNvSpPr/>
          <p:nvPr/>
        </p:nvSpPr>
        <p:spPr>
          <a:xfrm>
            <a:off x="8841947" y="3301652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7" name="ทอง3">
            <a:extLst>
              <a:ext uri="{FF2B5EF4-FFF2-40B4-BE49-F238E27FC236}">
                <a16:creationId xmlns:a16="http://schemas.microsoft.com/office/drawing/2014/main" id="{FD42BA12-06C4-E7C9-D941-45153811E6D3}"/>
              </a:ext>
            </a:extLst>
          </p:cNvPr>
          <p:cNvSpPr/>
          <p:nvPr/>
        </p:nvSpPr>
        <p:spPr>
          <a:xfrm>
            <a:off x="8833647" y="297615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8" name="ทอง-1">
            <a:extLst>
              <a:ext uri="{FF2B5EF4-FFF2-40B4-BE49-F238E27FC236}">
                <a16:creationId xmlns:a16="http://schemas.microsoft.com/office/drawing/2014/main" id="{C2302F13-5D59-E3E4-C9C9-9DF977F4CE54}"/>
              </a:ext>
            </a:extLst>
          </p:cNvPr>
          <p:cNvSpPr/>
          <p:nvPr/>
        </p:nvSpPr>
        <p:spPr>
          <a:xfrm>
            <a:off x="8835789" y="4268199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9" name="ทอง-2">
            <a:extLst>
              <a:ext uri="{FF2B5EF4-FFF2-40B4-BE49-F238E27FC236}">
                <a16:creationId xmlns:a16="http://schemas.microsoft.com/office/drawing/2014/main" id="{47B16260-2DE6-8734-52EA-960A8238132A}"/>
              </a:ext>
            </a:extLst>
          </p:cNvPr>
          <p:cNvSpPr/>
          <p:nvPr/>
        </p:nvSpPr>
        <p:spPr>
          <a:xfrm>
            <a:off x="8829794" y="459520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0" name="ทอง-3">
            <a:extLst>
              <a:ext uri="{FF2B5EF4-FFF2-40B4-BE49-F238E27FC236}">
                <a16:creationId xmlns:a16="http://schemas.microsoft.com/office/drawing/2014/main" id="{4195B476-717F-7E57-99BE-FF2D955C5EA6}"/>
              </a:ext>
            </a:extLst>
          </p:cNvPr>
          <p:cNvSpPr/>
          <p:nvPr/>
        </p:nvSpPr>
        <p:spPr>
          <a:xfrm>
            <a:off x="8837914" y="4905421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1" name="buttonArea">
            <a:extLst>
              <a:ext uri="{FF2B5EF4-FFF2-40B4-BE49-F238E27FC236}">
                <a16:creationId xmlns:a16="http://schemas.microsoft.com/office/drawing/2014/main" id="{5CDED134-F8D6-BCEF-4C2B-817FBDEA1BC5}"/>
              </a:ext>
            </a:extLst>
          </p:cNvPr>
          <p:cNvSpPr/>
          <p:nvPr/>
        </p:nvSpPr>
        <p:spPr>
          <a:xfrm>
            <a:off x="8793478" y="391468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2" name="ราคาทอง">
            <a:extLst>
              <a:ext uri="{FF2B5EF4-FFF2-40B4-BE49-F238E27FC236}">
                <a16:creationId xmlns:a16="http://schemas.microsoft.com/office/drawing/2014/main" id="{04F7C63F-B083-2D2A-631F-6919C5F1B0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4315" y="384399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3" name="buttonArea">
            <a:extLst>
              <a:ext uri="{FF2B5EF4-FFF2-40B4-BE49-F238E27FC236}">
                <a16:creationId xmlns:a16="http://schemas.microsoft.com/office/drawing/2014/main" id="{354DFAF5-CA7F-D8DC-C98B-C74824F69611}"/>
              </a:ext>
            </a:extLst>
          </p:cNvPr>
          <p:cNvSpPr/>
          <p:nvPr/>
        </p:nvSpPr>
        <p:spPr>
          <a:xfrm>
            <a:off x="8799187" y="391562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4" name="ราคาทอง">
            <a:extLst>
              <a:ext uri="{FF2B5EF4-FFF2-40B4-BE49-F238E27FC236}">
                <a16:creationId xmlns:a16="http://schemas.microsoft.com/office/drawing/2014/main" id="{296CF0BE-ADCC-DF3F-C4F6-9862DE8D79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200" y="3549803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5" name="buttonArea">
            <a:extLst>
              <a:ext uri="{FF2B5EF4-FFF2-40B4-BE49-F238E27FC236}">
                <a16:creationId xmlns:a16="http://schemas.microsoft.com/office/drawing/2014/main" id="{E15DB4DB-D2BC-8084-B7D0-F9CC637C0771}"/>
              </a:ext>
            </a:extLst>
          </p:cNvPr>
          <p:cNvSpPr/>
          <p:nvPr/>
        </p:nvSpPr>
        <p:spPr>
          <a:xfrm>
            <a:off x="8800072" y="3621438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6" name="ราคาทอง">
            <a:extLst>
              <a:ext uri="{FF2B5EF4-FFF2-40B4-BE49-F238E27FC236}">
                <a16:creationId xmlns:a16="http://schemas.microsoft.com/office/drawing/2014/main" id="{A3AA47B9-6F2A-CD02-959D-44AF2CF953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2594" y="3208713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7" name="buttonArea">
            <a:extLst>
              <a:ext uri="{FF2B5EF4-FFF2-40B4-BE49-F238E27FC236}">
                <a16:creationId xmlns:a16="http://schemas.microsoft.com/office/drawing/2014/main" id="{3257A4A7-CCBC-C54E-931F-21C90AA6A128}"/>
              </a:ext>
            </a:extLst>
          </p:cNvPr>
          <p:cNvSpPr/>
          <p:nvPr/>
        </p:nvSpPr>
        <p:spPr>
          <a:xfrm>
            <a:off x="8797466" y="3280348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8" name="ราคาทอง">
            <a:extLst>
              <a:ext uri="{FF2B5EF4-FFF2-40B4-BE49-F238E27FC236}">
                <a16:creationId xmlns:a16="http://schemas.microsoft.com/office/drawing/2014/main" id="{783F9B2C-DE40-6E31-3185-C1FCCC8649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0351" y="290076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9" name="buttonArea">
            <a:extLst>
              <a:ext uri="{FF2B5EF4-FFF2-40B4-BE49-F238E27FC236}">
                <a16:creationId xmlns:a16="http://schemas.microsoft.com/office/drawing/2014/main" id="{893FC4AC-EB7D-F699-1F91-EAFB7596365D}"/>
              </a:ext>
            </a:extLst>
          </p:cNvPr>
          <p:cNvSpPr/>
          <p:nvPr/>
        </p:nvSpPr>
        <p:spPr>
          <a:xfrm>
            <a:off x="8805223" y="297240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0" name="ราคาทอง">
            <a:extLst>
              <a:ext uri="{FF2B5EF4-FFF2-40B4-BE49-F238E27FC236}">
                <a16:creationId xmlns:a16="http://schemas.microsoft.com/office/drawing/2014/main" id="{59AB9D17-25EF-F789-FD54-D886A7808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2856" y="256770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1" name="buttonArea">
            <a:extLst>
              <a:ext uri="{FF2B5EF4-FFF2-40B4-BE49-F238E27FC236}">
                <a16:creationId xmlns:a16="http://schemas.microsoft.com/office/drawing/2014/main" id="{FB19831B-B94B-533A-32B6-7B71039A073B}"/>
              </a:ext>
            </a:extLst>
          </p:cNvPr>
          <p:cNvSpPr/>
          <p:nvPr/>
        </p:nvSpPr>
        <p:spPr>
          <a:xfrm>
            <a:off x="8807728" y="263934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2" name="ราคาทอง">
            <a:extLst>
              <a:ext uri="{FF2B5EF4-FFF2-40B4-BE49-F238E27FC236}">
                <a16:creationId xmlns:a16="http://schemas.microsoft.com/office/drawing/2014/main" id="{C600C271-CC90-D7CD-2242-B29EAAD238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4819" y="223158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3" name="buttonArea">
            <a:extLst>
              <a:ext uri="{FF2B5EF4-FFF2-40B4-BE49-F238E27FC236}">
                <a16:creationId xmlns:a16="http://schemas.microsoft.com/office/drawing/2014/main" id="{6687A4F1-F52C-3497-4881-C0D901A2E662}"/>
              </a:ext>
            </a:extLst>
          </p:cNvPr>
          <p:cNvSpPr/>
          <p:nvPr/>
        </p:nvSpPr>
        <p:spPr>
          <a:xfrm>
            <a:off x="8789691" y="230322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4" name="ราคาทอง">
            <a:extLst>
              <a:ext uri="{FF2B5EF4-FFF2-40B4-BE49-F238E27FC236}">
                <a16:creationId xmlns:a16="http://schemas.microsoft.com/office/drawing/2014/main" id="{2D67D610-694E-ECCA-B4BE-581631BAD6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9720" y="191494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5" name="buttonArea">
            <a:extLst>
              <a:ext uri="{FF2B5EF4-FFF2-40B4-BE49-F238E27FC236}">
                <a16:creationId xmlns:a16="http://schemas.microsoft.com/office/drawing/2014/main" id="{3856DBE0-614E-D579-352D-58B4AB844A96}"/>
              </a:ext>
            </a:extLst>
          </p:cNvPr>
          <p:cNvSpPr/>
          <p:nvPr/>
        </p:nvSpPr>
        <p:spPr>
          <a:xfrm>
            <a:off x="8794592" y="198658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6" name="ราคาทอง">
            <a:extLst>
              <a:ext uri="{FF2B5EF4-FFF2-40B4-BE49-F238E27FC236}">
                <a16:creationId xmlns:a16="http://schemas.microsoft.com/office/drawing/2014/main" id="{61C53DE9-6CFF-E855-2F57-CC42448B55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8956" y="157072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7" name="buttonArea">
            <a:extLst>
              <a:ext uri="{FF2B5EF4-FFF2-40B4-BE49-F238E27FC236}">
                <a16:creationId xmlns:a16="http://schemas.microsoft.com/office/drawing/2014/main" id="{096DB98A-FF09-B3A4-16F1-8AA038758CA6}"/>
              </a:ext>
            </a:extLst>
          </p:cNvPr>
          <p:cNvSpPr/>
          <p:nvPr/>
        </p:nvSpPr>
        <p:spPr>
          <a:xfrm>
            <a:off x="8803828" y="164236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8" name="ราคาทอง">
            <a:extLst>
              <a:ext uri="{FF2B5EF4-FFF2-40B4-BE49-F238E27FC236}">
                <a16:creationId xmlns:a16="http://schemas.microsoft.com/office/drawing/2014/main" id="{F43B4841-9BC8-AEED-6ED2-3B6ECDEFD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5462" y="415395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9" name="buttonArea">
            <a:extLst>
              <a:ext uri="{FF2B5EF4-FFF2-40B4-BE49-F238E27FC236}">
                <a16:creationId xmlns:a16="http://schemas.microsoft.com/office/drawing/2014/main" id="{745416E8-D512-F015-409E-DD46F9EDAC16}"/>
              </a:ext>
            </a:extLst>
          </p:cNvPr>
          <p:cNvSpPr/>
          <p:nvPr/>
        </p:nvSpPr>
        <p:spPr>
          <a:xfrm>
            <a:off x="8790334" y="422559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0" name="ราคาทอง">
            <a:extLst>
              <a:ext uri="{FF2B5EF4-FFF2-40B4-BE49-F238E27FC236}">
                <a16:creationId xmlns:a16="http://schemas.microsoft.com/office/drawing/2014/main" id="{D24F4E19-12DE-4668-22D0-A51104F3F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5441" y="4488510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1" name="buttonArea">
            <a:extLst>
              <a:ext uri="{FF2B5EF4-FFF2-40B4-BE49-F238E27FC236}">
                <a16:creationId xmlns:a16="http://schemas.microsoft.com/office/drawing/2014/main" id="{33DBF61B-E328-7211-B791-6B241BBEFF03}"/>
              </a:ext>
            </a:extLst>
          </p:cNvPr>
          <p:cNvSpPr/>
          <p:nvPr/>
        </p:nvSpPr>
        <p:spPr>
          <a:xfrm>
            <a:off x="8800313" y="4560145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2" name="ราคาทอง">
            <a:extLst>
              <a:ext uri="{FF2B5EF4-FFF2-40B4-BE49-F238E27FC236}">
                <a16:creationId xmlns:a16="http://schemas.microsoft.com/office/drawing/2014/main" id="{3329400B-6D6D-7D33-9C1C-452F8A1DC0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9777" y="481513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3" name="buttonArea">
            <a:extLst>
              <a:ext uri="{FF2B5EF4-FFF2-40B4-BE49-F238E27FC236}">
                <a16:creationId xmlns:a16="http://schemas.microsoft.com/office/drawing/2014/main" id="{1672AF3A-DC25-F0C9-7E07-3092AB3EA6E5}"/>
              </a:ext>
            </a:extLst>
          </p:cNvPr>
          <p:cNvSpPr/>
          <p:nvPr/>
        </p:nvSpPr>
        <p:spPr>
          <a:xfrm>
            <a:off x="8794649" y="488677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4" name="ราคาทอง">
            <a:extLst>
              <a:ext uri="{FF2B5EF4-FFF2-40B4-BE49-F238E27FC236}">
                <a16:creationId xmlns:a16="http://schemas.microsoft.com/office/drawing/2014/main" id="{28383F60-BE79-A2DC-BF94-2BC649A22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3358" y="517035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5" name="buttonArea">
            <a:extLst>
              <a:ext uri="{FF2B5EF4-FFF2-40B4-BE49-F238E27FC236}">
                <a16:creationId xmlns:a16="http://schemas.microsoft.com/office/drawing/2014/main" id="{A18B8A6A-1875-D9BC-A7C4-D7EA73EB752E}"/>
              </a:ext>
            </a:extLst>
          </p:cNvPr>
          <p:cNvSpPr/>
          <p:nvPr/>
        </p:nvSpPr>
        <p:spPr>
          <a:xfrm>
            <a:off x="8788230" y="524199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6" name="ราคาทอง">
            <a:extLst>
              <a:ext uri="{FF2B5EF4-FFF2-40B4-BE49-F238E27FC236}">
                <a16:creationId xmlns:a16="http://schemas.microsoft.com/office/drawing/2014/main" id="{6AF6C10D-1A43-8586-1466-B0BB1C100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9720" y="547908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7" name="buttonArea">
            <a:extLst>
              <a:ext uri="{FF2B5EF4-FFF2-40B4-BE49-F238E27FC236}">
                <a16:creationId xmlns:a16="http://schemas.microsoft.com/office/drawing/2014/main" id="{DFF48E64-076B-9C85-0F1C-DC9627F1CF8D}"/>
              </a:ext>
            </a:extLst>
          </p:cNvPr>
          <p:cNvSpPr/>
          <p:nvPr/>
        </p:nvSpPr>
        <p:spPr>
          <a:xfrm>
            <a:off x="8794592" y="555072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8" name="ราคาทอง">
            <a:extLst>
              <a:ext uri="{FF2B5EF4-FFF2-40B4-BE49-F238E27FC236}">
                <a16:creationId xmlns:a16="http://schemas.microsoft.com/office/drawing/2014/main" id="{023E9D3F-8916-1ADE-F024-476815A9FE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3929" y="5818723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29" name="buttonArea">
            <a:extLst>
              <a:ext uri="{FF2B5EF4-FFF2-40B4-BE49-F238E27FC236}">
                <a16:creationId xmlns:a16="http://schemas.microsoft.com/office/drawing/2014/main" id="{30E92E7C-5B44-DCD3-AA82-8B1E788B17EC}"/>
              </a:ext>
            </a:extLst>
          </p:cNvPr>
          <p:cNvSpPr/>
          <p:nvPr/>
        </p:nvSpPr>
        <p:spPr>
          <a:xfrm>
            <a:off x="8798801" y="5890358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0" name="ราคาทอง">
            <a:extLst>
              <a:ext uri="{FF2B5EF4-FFF2-40B4-BE49-F238E27FC236}">
                <a16:creationId xmlns:a16="http://schemas.microsoft.com/office/drawing/2014/main" id="{55184630-800A-58B9-D167-AC94AAD2B2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9452" y="613480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31" name="buttonArea">
            <a:extLst>
              <a:ext uri="{FF2B5EF4-FFF2-40B4-BE49-F238E27FC236}">
                <a16:creationId xmlns:a16="http://schemas.microsoft.com/office/drawing/2014/main" id="{3D1DFAD3-A80B-8C9D-BD65-1358525B313A}"/>
              </a:ext>
            </a:extLst>
          </p:cNvPr>
          <p:cNvSpPr/>
          <p:nvPr/>
        </p:nvSpPr>
        <p:spPr>
          <a:xfrm>
            <a:off x="8794324" y="620644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2" name="Picture 23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8CEAE50-5E89-723B-FD56-99DA7272A9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60" y="5884545"/>
            <a:ext cx="106682" cy="106682"/>
          </a:xfrm>
          <a:prstGeom prst="rect">
            <a:avLst/>
          </a:prstGeom>
        </p:spPr>
      </p:pic>
      <p:pic>
        <p:nvPicPr>
          <p:cNvPr id="233" name="Picture 23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6D963EF-66AB-65CF-32D9-87DA6D041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38" y="2430669"/>
            <a:ext cx="106682" cy="106682"/>
          </a:xfrm>
          <a:prstGeom prst="rect">
            <a:avLst/>
          </a:prstGeom>
        </p:spPr>
      </p:pic>
      <p:pic>
        <p:nvPicPr>
          <p:cNvPr id="234" name="Graphic 233">
            <a:extLst>
              <a:ext uri="{FF2B5EF4-FFF2-40B4-BE49-F238E27FC236}">
                <a16:creationId xmlns:a16="http://schemas.microsoft.com/office/drawing/2014/main" id="{F7335C28-AC38-5EBC-0B86-2B816D5A06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099067" y="3185838"/>
            <a:ext cx="45719" cy="45719"/>
          </a:xfrm>
          <a:prstGeom prst="rect">
            <a:avLst/>
          </a:prstGeom>
        </p:spPr>
      </p:pic>
      <p:pic>
        <p:nvPicPr>
          <p:cNvPr id="235" name="Graphic 234">
            <a:extLst>
              <a:ext uri="{FF2B5EF4-FFF2-40B4-BE49-F238E27FC236}">
                <a16:creationId xmlns:a16="http://schemas.microsoft.com/office/drawing/2014/main" id="{7386670B-D6C8-7884-C983-BF2E82CF22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37447" y="3498258"/>
            <a:ext cx="49833" cy="49833"/>
          </a:xfrm>
          <a:prstGeom prst="rect">
            <a:avLst/>
          </a:prstGeom>
        </p:spPr>
      </p:pic>
      <p:pic>
        <p:nvPicPr>
          <p:cNvPr id="236" name="Graphic 235">
            <a:extLst>
              <a:ext uri="{FF2B5EF4-FFF2-40B4-BE49-F238E27FC236}">
                <a16:creationId xmlns:a16="http://schemas.microsoft.com/office/drawing/2014/main" id="{4D0D94FF-8BD2-47B1-4DF2-53DEDC57EA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191543" y="4587918"/>
            <a:ext cx="45719" cy="45719"/>
          </a:xfrm>
          <a:prstGeom prst="rect">
            <a:avLst/>
          </a:prstGeom>
        </p:spPr>
      </p:pic>
      <p:pic>
        <p:nvPicPr>
          <p:cNvPr id="237" name="Graphic 236">
            <a:extLst>
              <a:ext uri="{FF2B5EF4-FFF2-40B4-BE49-F238E27FC236}">
                <a16:creationId xmlns:a16="http://schemas.microsoft.com/office/drawing/2014/main" id="{164E284E-5BD0-1B7D-365E-CFBD5E6D12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1316" y="5318041"/>
            <a:ext cx="49833" cy="49833"/>
          </a:xfrm>
          <a:prstGeom prst="rect">
            <a:avLst/>
          </a:prstGeom>
        </p:spPr>
      </p:pic>
      <p:pic>
        <p:nvPicPr>
          <p:cNvPr id="238" name="Graphic 237">
            <a:extLst>
              <a:ext uri="{FF2B5EF4-FFF2-40B4-BE49-F238E27FC236}">
                <a16:creationId xmlns:a16="http://schemas.microsoft.com/office/drawing/2014/main" id="{67C5FC83-56A8-FAFD-BB86-E7ED434E47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1904" y="1620138"/>
            <a:ext cx="49833" cy="49833"/>
          </a:xfrm>
          <a:prstGeom prst="rect">
            <a:avLst/>
          </a:prstGeom>
        </p:spPr>
      </p:pic>
      <p:pic>
        <p:nvPicPr>
          <p:cNvPr id="239" name="Graphic 238">
            <a:extLst>
              <a:ext uri="{FF2B5EF4-FFF2-40B4-BE49-F238E27FC236}">
                <a16:creationId xmlns:a16="http://schemas.microsoft.com/office/drawing/2014/main" id="{7A4DD383-8812-85EB-696C-44CFFFF5DC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1315" y="6528174"/>
            <a:ext cx="49833" cy="49833"/>
          </a:xfrm>
          <a:prstGeom prst="rect">
            <a:avLst/>
          </a:prstGeom>
        </p:spPr>
      </p:pic>
      <p:pic>
        <p:nvPicPr>
          <p:cNvPr id="240" name="Picture 23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391CB8D-3CA2-5612-830E-A9EA82F98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02" y="3988173"/>
            <a:ext cx="56915" cy="56915"/>
          </a:xfrm>
          <a:prstGeom prst="rect">
            <a:avLst/>
          </a:prstGeom>
        </p:spPr>
      </p:pic>
      <p:pic>
        <p:nvPicPr>
          <p:cNvPr id="241" name="Picture 24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F5D09C8-3CF7-D974-190E-3C086EC8DB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15" y="1191814"/>
            <a:ext cx="56915" cy="56915"/>
          </a:xfrm>
          <a:prstGeom prst="rect">
            <a:avLst/>
          </a:prstGeom>
        </p:spPr>
      </p:pic>
      <p:pic>
        <p:nvPicPr>
          <p:cNvPr id="242" name="Graphic 241">
            <a:extLst>
              <a:ext uri="{FF2B5EF4-FFF2-40B4-BE49-F238E27FC236}">
                <a16:creationId xmlns:a16="http://schemas.microsoft.com/office/drawing/2014/main" id="{D935A9C3-2AF9-B90E-2969-B59C234B49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6283" y="6421562"/>
            <a:ext cx="38100" cy="38100"/>
          </a:xfrm>
          <a:prstGeom prst="rect">
            <a:avLst/>
          </a:prstGeom>
        </p:spPr>
      </p:pic>
      <p:pic>
        <p:nvPicPr>
          <p:cNvPr id="243" name="Graphic 242">
            <a:extLst>
              <a:ext uri="{FF2B5EF4-FFF2-40B4-BE49-F238E27FC236}">
                <a16:creationId xmlns:a16="http://schemas.microsoft.com/office/drawing/2014/main" id="{36377880-6C26-D9EB-87E1-40597D3F0D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0782" y="6754288"/>
            <a:ext cx="57711" cy="57711"/>
          </a:xfrm>
          <a:prstGeom prst="rect">
            <a:avLst/>
          </a:prstGeom>
        </p:spPr>
      </p:pic>
      <p:sp>
        <p:nvSpPr>
          <p:cNvPr id="244" name="ทอง1">
            <a:extLst>
              <a:ext uri="{FF2B5EF4-FFF2-40B4-BE49-F238E27FC236}">
                <a16:creationId xmlns:a16="http://schemas.microsoft.com/office/drawing/2014/main" id="{12C1D5F0-BA70-41AD-0F45-5E062F04B5B4}"/>
              </a:ext>
            </a:extLst>
          </p:cNvPr>
          <p:cNvSpPr/>
          <p:nvPr/>
        </p:nvSpPr>
        <p:spPr>
          <a:xfrm>
            <a:off x="9705104" y="364557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BFB9D5F4-1F84-59E1-3E73-60910626DA44}"/>
              </a:ext>
            </a:extLst>
          </p:cNvPr>
          <p:cNvSpPr/>
          <p:nvPr/>
        </p:nvSpPr>
        <p:spPr>
          <a:xfrm>
            <a:off x="9710207" y="331826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6" name="ทอง2">
            <a:extLst>
              <a:ext uri="{FF2B5EF4-FFF2-40B4-BE49-F238E27FC236}">
                <a16:creationId xmlns:a16="http://schemas.microsoft.com/office/drawing/2014/main" id="{BBEFC65E-6CA5-A180-74B2-B2612A4F5DE0}"/>
              </a:ext>
            </a:extLst>
          </p:cNvPr>
          <p:cNvSpPr/>
          <p:nvPr/>
        </p:nvSpPr>
        <p:spPr>
          <a:xfrm>
            <a:off x="9725406" y="332091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7" name="ทอง3">
            <a:extLst>
              <a:ext uri="{FF2B5EF4-FFF2-40B4-BE49-F238E27FC236}">
                <a16:creationId xmlns:a16="http://schemas.microsoft.com/office/drawing/2014/main" id="{799ED822-D4F1-92A7-B300-06FA49BA8AAD}"/>
              </a:ext>
            </a:extLst>
          </p:cNvPr>
          <p:cNvSpPr/>
          <p:nvPr/>
        </p:nvSpPr>
        <p:spPr>
          <a:xfrm>
            <a:off x="9717106" y="299542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8" name="ทอง-1">
            <a:extLst>
              <a:ext uri="{FF2B5EF4-FFF2-40B4-BE49-F238E27FC236}">
                <a16:creationId xmlns:a16="http://schemas.microsoft.com/office/drawing/2014/main" id="{7E49C44B-35CE-0978-9203-7E287E3EC7D5}"/>
              </a:ext>
            </a:extLst>
          </p:cNvPr>
          <p:cNvSpPr/>
          <p:nvPr/>
        </p:nvSpPr>
        <p:spPr>
          <a:xfrm>
            <a:off x="9719248" y="4287465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9" name="ทอง-2">
            <a:extLst>
              <a:ext uri="{FF2B5EF4-FFF2-40B4-BE49-F238E27FC236}">
                <a16:creationId xmlns:a16="http://schemas.microsoft.com/office/drawing/2014/main" id="{D72E35D7-2785-B774-2140-6C5DBBF88B71}"/>
              </a:ext>
            </a:extLst>
          </p:cNvPr>
          <p:cNvSpPr/>
          <p:nvPr/>
        </p:nvSpPr>
        <p:spPr>
          <a:xfrm>
            <a:off x="9713253" y="461447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0" name="ทอง-3">
            <a:extLst>
              <a:ext uri="{FF2B5EF4-FFF2-40B4-BE49-F238E27FC236}">
                <a16:creationId xmlns:a16="http://schemas.microsoft.com/office/drawing/2014/main" id="{D179DA31-4125-A2CF-0018-DD38556EE6AF}"/>
              </a:ext>
            </a:extLst>
          </p:cNvPr>
          <p:cNvSpPr/>
          <p:nvPr/>
        </p:nvSpPr>
        <p:spPr>
          <a:xfrm>
            <a:off x="9721373" y="492468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1" name="buttonArea">
            <a:extLst>
              <a:ext uri="{FF2B5EF4-FFF2-40B4-BE49-F238E27FC236}">
                <a16:creationId xmlns:a16="http://schemas.microsoft.com/office/drawing/2014/main" id="{6E5B3F51-5D88-BC42-9C3A-7264135C8BE4}"/>
              </a:ext>
            </a:extLst>
          </p:cNvPr>
          <p:cNvSpPr/>
          <p:nvPr/>
        </p:nvSpPr>
        <p:spPr>
          <a:xfrm>
            <a:off x="9676937" y="393394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2" name="ราคาทอง">
            <a:extLst>
              <a:ext uri="{FF2B5EF4-FFF2-40B4-BE49-F238E27FC236}">
                <a16:creationId xmlns:a16="http://schemas.microsoft.com/office/drawing/2014/main" id="{F7C3D968-9B6B-A6AF-8F69-5C1EF3CE5C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7774" y="386325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3" name="buttonArea">
            <a:extLst>
              <a:ext uri="{FF2B5EF4-FFF2-40B4-BE49-F238E27FC236}">
                <a16:creationId xmlns:a16="http://schemas.microsoft.com/office/drawing/2014/main" id="{2A6BA5BA-747C-E906-8A9D-2B0FBE7D1AA1}"/>
              </a:ext>
            </a:extLst>
          </p:cNvPr>
          <p:cNvSpPr/>
          <p:nvPr/>
        </p:nvSpPr>
        <p:spPr>
          <a:xfrm>
            <a:off x="9682646" y="393489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4" name="ราคาทอง">
            <a:extLst>
              <a:ext uri="{FF2B5EF4-FFF2-40B4-BE49-F238E27FC236}">
                <a16:creationId xmlns:a16="http://schemas.microsoft.com/office/drawing/2014/main" id="{72624048-8F42-EDBB-6108-0DC28D58C5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8659" y="356906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5" name="buttonArea">
            <a:extLst>
              <a:ext uri="{FF2B5EF4-FFF2-40B4-BE49-F238E27FC236}">
                <a16:creationId xmlns:a16="http://schemas.microsoft.com/office/drawing/2014/main" id="{0BC99BCB-922D-8B0B-23BE-5C498B86BA5F}"/>
              </a:ext>
            </a:extLst>
          </p:cNvPr>
          <p:cNvSpPr/>
          <p:nvPr/>
        </p:nvSpPr>
        <p:spPr>
          <a:xfrm>
            <a:off x="9683531" y="364070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6" name="ราคาทอง">
            <a:extLst>
              <a:ext uri="{FF2B5EF4-FFF2-40B4-BE49-F238E27FC236}">
                <a16:creationId xmlns:a16="http://schemas.microsoft.com/office/drawing/2014/main" id="{7BACC552-45F8-58B0-4EB5-94F032C025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6053" y="322797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7" name="buttonArea">
            <a:extLst>
              <a:ext uri="{FF2B5EF4-FFF2-40B4-BE49-F238E27FC236}">
                <a16:creationId xmlns:a16="http://schemas.microsoft.com/office/drawing/2014/main" id="{E49A8CFE-B885-EC02-397E-FC9E24A47169}"/>
              </a:ext>
            </a:extLst>
          </p:cNvPr>
          <p:cNvSpPr/>
          <p:nvPr/>
        </p:nvSpPr>
        <p:spPr>
          <a:xfrm>
            <a:off x="9680925" y="329961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8" name="ราคาทอง">
            <a:extLst>
              <a:ext uri="{FF2B5EF4-FFF2-40B4-BE49-F238E27FC236}">
                <a16:creationId xmlns:a16="http://schemas.microsoft.com/office/drawing/2014/main" id="{27B66B24-2F42-68FC-E84E-C754D0F76A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3810" y="292003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9" name="buttonArea">
            <a:extLst>
              <a:ext uri="{FF2B5EF4-FFF2-40B4-BE49-F238E27FC236}">
                <a16:creationId xmlns:a16="http://schemas.microsoft.com/office/drawing/2014/main" id="{D5C0B928-2D46-8A77-86F8-228633745C63}"/>
              </a:ext>
            </a:extLst>
          </p:cNvPr>
          <p:cNvSpPr/>
          <p:nvPr/>
        </p:nvSpPr>
        <p:spPr>
          <a:xfrm>
            <a:off x="9688682" y="299167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0" name="ราคาทอง">
            <a:extLst>
              <a:ext uri="{FF2B5EF4-FFF2-40B4-BE49-F238E27FC236}">
                <a16:creationId xmlns:a16="http://schemas.microsoft.com/office/drawing/2014/main" id="{640BE1EB-E2D4-9EDB-AF48-7EBE753CDA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6315" y="25869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1" name="buttonArea">
            <a:extLst>
              <a:ext uri="{FF2B5EF4-FFF2-40B4-BE49-F238E27FC236}">
                <a16:creationId xmlns:a16="http://schemas.microsoft.com/office/drawing/2014/main" id="{F0FFF0F7-7CC2-BD40-5571-709CE42EBF53}"/>
              </a:ext>
            </a:extLst>
          </p:cNvPr>
          <p:cNvSpPr/>
          <p:nvPr/>
        </p:nvSpPr>
        <p:spPr>
          <a:xfrm>
            <a:off x="9691187" y="26586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2" name="ราคาทอง">
            <a:extLst>
              <a:ext uri="{FF2B5EF4-FFF2-40B4-BE49-F238E27FC236}">
                <a16:creationId xmlns:a16="http://schemas.microsoft.com/office/drawing/2014/main" id="{6D52B037-E1F3-24F1-D5D9-AFAC58190C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8278" y="2250854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3" name="buttonArea">
            <a:extLst>
              <a:ext uri="{FF2B5EF4-FFF2-40B4-BE49-F238E27FC236}">
                <a16:creationId xmlns:a16="http://schemas.microsoft.com/office/drawing/2014/main" id="{E75F57EE-0BD6-0AB5-BD18-8C822658F98A}"/>
              </a:ext>
            </a:extLst>
          </p:cNvPr>
          <p:cNvSpPr/>
          <p:nvPr/>
        </p:nvSpPr>
        <p:spPr>
          <a:xfrm>
            <a:off x="9673150" y="2322489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4" name="ราคาทอง">
            <a:extLst>
              <a:ext uri="{FF2B5EF4-FFF2-40B4-BE49-F238E27FC236}">
                <a16:creationId xmlns:a16="http://schemas.microsoft.com/office/drawing/2014/main" id="{861F6D65-A593-B495-9F5E-2D1F796E91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3179" y="193421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5" name="buttonArea">
            <a:extLst>
              <a:ext uri="{FF2B5EF4-FFF2-40B4-BE49-F238E27FC236}">
                <a16:creationId xmlns:a16="http://schemas.microsoft.com/office/drawing/2014/main" id="{BECC1926-A70B-20DF-1979-490F9F02D64E}"/>
              </a:ext>
            </a:extLst>
          </p:cNvPr>
          <p:cNvSpPr/>
          <p:nvPr/>
        </p:nvSpPr>
        <p:spPr>
          <a:xfrm>
            <a:off x="9678051" y="200584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6" name="ราคาทอง">
            <a:extLst>
              <a:ext uri="{FF2B5EF4-FFF2-40B4-BE49-F238E27FC236}">
                <a16:creationId xmlns:a16="http://schemas.microsoft.com/office/drawing/2014/main" id="{DD9F8DC9-1936-7004-1988-6C2D13693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2415" y="158999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7" name="buttonArea">
            <a:extLst>
              <a:ext uri="{FF2B5EF4-FFF2-40B4-BE49-F238E27FC236}">
                <a16:creationId xmlns:a16="http://schemas.microsoft.com/office/drawing/2014/main" id="{7ED3AA7C-D222-F542-51C5-765B80F332D6}"/>
              </a:ext>
            </a:extLst>
          </p:cNvPr>
          <p:cNvSpPr/>
          <p:nvPr/>
        </p:nvSpPr>
        <p:spPr>
          <a:xfrm>
            <a:off x="9687287" y="166162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8" name="ราคาทอง">
            <a:extLst>
              <a:ext uri="{FF2B5EF4-FFF2-40B4-BE49-F238E27FC236}">
                <a16:creationId xmlns:a16="http://schemas.microsoft.com/office/drawing/2014/main" id="{923EA120-D394-0C0D-DD55-A338BD8FA1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8921" y="417322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9" name="buttonArea">
            <a:extLst>
              <a:ext uri="{FF2B5EF4-FFF2-40B4-BE49-F238E27FC236}">
                <a16:creationId xmlns:a16="http://schemas.microsoft.com/office/drawing/2014/main" id="{EA6DEEEB-11E0-68A0-F2FC-F8078F5C3D12}"/>
              </a:ext>
            </a:extLst>
          </p:cNvPr>
          <p:cNvSpPr/>
          <p:nvPr/>
        </p:nvSpPr>
        <p:spPr>
          <a:xfrm>
            <a:off x="9673793" y="424485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0" name="ราคาทอง">
            <a:extLst>
              <a:ext uri="{FF2B5EF4-FFF2-40B4-BE49-F238E27FC236}">
                <a16:creationId xmlns:a16="http://schemas.microsoft.com/office/drawing/2014/main" id="{31D73BA3-7D13-2692-7B5E-1D146054D0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8900" y="450777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1" name="buttonArea">
            <a:extLst>
              <a:ext uri="{FF2B5EF4-FFF2-40B4-BE49-F238E27FC236}">
                <a16:creationId xmlns:a16="http://schemas.microsoft.com/office/drawing/2014/main" id="{081D3DC7-1AB2-8F47-BC62-1A5525CD8894}"/>
              </a:ext>
            </a:extLst>
          </p:cNvPr>
          <p:cNvSpPr/>
          <p:nvPr/>
        </p:nvSpPr>
        <p:spPr>
          <a:xfrm>
            <a:off x="9683772" y="457941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2" name="ราคาทอง">
            <a:extLst>
              <a:ext uri="{FF2B5EF4-FFF2-40B4-BE49-F238E27FC236}">
                <a16:creationId xmlns:a16="http://schemas.microsoft.com/office/drawing/2014/main" id="{F2D5CFED-8D0A-10A7-246A-F4391DF78A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3236" y="483440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3" name="buttonArea">
            <a:extLst>
              <a:ext uri="{FF2B5EF4-FFF2-40B4-BE49-F238E27FC236}">
                <a16:creationId xmlns:a16="http://schemas.microsoft.com/office/drawing/2014/main" id="{32024671-6603-E809-3F54-D411B9CE4274}"/>
              </a:ext>
            </a:extLst>
          </p:cNvPr>
          <p:cNvSpPr/>
          <p:nvPr/>
        </p:nvSpPr>
        <p:spPr>
          <a:xfrm>
            <a:off x="9678108" y="490603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4" name="ราคาทอง">
            <a:extLst>
              <a:ext uri="{FF2B5EF4-FFF2-40B4-BE49-F238E27FC236}">
                <a16:creationId xmlns:a16="http://schemas.microsoft.com/office/drawing/2014/main" id="{B0B0D602-1918-D3ED-681D-6E503B5DC6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06817" y="518962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5" name="buttonArea">
            <a:extLst>
              <a:ext uri="{FF2B5EF4-FFF2-40B4-BE49-F238E27FC236}">
                <a16:creationId xmlns:a16="http://schemas.microsoft.com/office/drawing/2014/main" id="{1F1DA33C-C950-AE6D-1BF6-090EF4DE255E}"/>
              </a:ext>
            </a:extLst>
          </p:cNvPr>
          <p:cNvSpPr/>
          <p:nvPr/>
        </p:nvSpPr>
        <p:spPr>
          <a:xfrm>
            <a:off x="9671689" y="526125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6" name="ราคาทอง">
            <a:extLst>
              <a:ext uri="{FF2B5EF4-FFF2-40B4-BE49-F238E27FC236}">
                <a16:creationId xmlns:a16="http://schemas.microsoft.com/office/drawing/2014/main" id="{5862608F-95BF-1DA1-F53B-124D3A66B3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3179" y="549835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7" name="buttonArea">
            <a:extLst>
              <a:ext uri="{FF2B5EF4-FFF2-40B4-BE49-F238E27FC236}">
                <a16:creationId xmlns:a16="http://schemas.microsoft.com/office/drawing/2014/main" id="{3BDC83FC-FE83-42E1-D37C-63E635A0E8CC}"/>
              </a:ext>
            </a:extLst>
          </p:cNvPr>
          <p:cNvSpPr/>
          <p:nvPr/>
        </p:nvSpPr>
        <p:spPr>
          <a:xfrm>
            <a:off x="9678051" y="556998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8" name="ราคาทอง">
            <a:extLst>
              <a:ext uri="{FF2B5EF4-FFF2-40B4-BE49-F238E27FC236}">
                <a16:creationId xmlns:a16="http://schemas.microsoft.com/office/drawing/2014/main" id="{73847399-888F-693C-A721-91527B9B76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7388" y="583798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79" name="buttonArea">
            <a:extLst>
              <a:ext uri="{FF2B5EF4-FFF2-40B4-BE49-F238E27FC236}">
                <a16:creationId xmlns:a16="http://schemas.microsoft.com/office/drawing/2014/main" id="{638AB8CC-B29E-5CAC-547E-DAA2CCB302EC}"/>
              </a:ext>
            </a:extLst>
          </p:cNvPr>
          <p:cNvSpPr/>
          <p:nvPr/>
        </p:nvSpPr>
        <p:spPr>
          <a:xfrm>
            <a:off x="9682260" y="590962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80" name="ราคาทอง">
            <a:extLst>
              <a:ext uri="{FF2B5EF4-FFF2-40B4-BE49-F238E27FC236}">
                <a16:creationId xmlns:a16="http://schemas.microsoft.com/office/drawing/2014/main" id="{D2B8EB34-2B55-8E4B-FB32-DC3E978B1C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12911" y="61540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81" name="buttonArea">
            <a:extLst>
              <a:ext uri="{FF2B5EF4-FFF2-40B4-BE49-F238E27FC236}">
                <a16:creationId xmlns:a16="http://schemas.microsoft.com/office/drawing/2014/main" id="{05C7C93A-F1CD-DBB3-66EB-BB7B4CE5299D}"/>
              </a:ext>
            </a:extLst>
          </p:cNvPr>
          <p:cNvSpPr/>
          <p:nvPr/>
        </p:nvSpPr>
        <p:spPr>
          <a:xfrm>
            <a:off x="9677783" y="62257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82" name="Picture 28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E187303-2D09-4CAD-D2B5-2AEC7EE35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7" y="39428"/>
            <a:ext cx="97937" cy="97937"/>
          </a:xfrm>
          <a:prstGeom prst="rect">
            <a:avLst/>
          </a:prstGeom>
        </p:spPr>
      </p:pic>
      <p:pic>
        <p:nvPicPr>
          <p:cNvPr id="283" name="Graphic 282">
            <a:extLst>
              <a:ext uri="{FF2B5EF4-FFF2-40B4-BE49-F238E27FC236}">
                <a16:creationId xmlns:a16="http://schemas.microsoft.com/office/drawing/2014/main" id="{32F7DB2E-7F96-78D3-BB9D-625AF2A0B0BE}"/>
              </a:ext>
            </a:extLst>
          </p:cNvPr>
          <p:cNvPicPr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672" y="1592372"/>
            <a:ext cx="49833" cy="49833"/>
          </a:xfrm>
          <a:prstGeom prst="rect">
            <a:avLst/>
          </a:prstGeom>
        </p:spPr>
      </p:pic>
      <p:pic>
        <p:nvPicPr>
          <p:cNvPr id="284" name="Graphic 283">
            <a:extLst>
              <a:ext uri="{FF2B5EF4-FFF2-40B4-BE49-F238E27FC236}">
                <a16:creationId xmlns:a16="http://schemas.microsoft.com/office/drawing/2014/main" id="{C056C5B4-8A72-7867-A1BA-9C0EA08830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623" y="663269"/>
            <a:ext cx="38100" cy="38100"/>
          </a:xfrm>
          <a:prstGeom prst="rect">
            <a:avLst/>
          </a:prstGeom>
        </p:spPr>
      </p:pic>
      <p:pic>
        <p:nvPicPr>
          <p:cNvPr id="285" name="Graphic 284">
            <a:extLst>
              <a:ext uri="{FF2B5EF4-FFF2-40B4-BE49-F238E27FC236}">
                <a16:creationId xmlns:a16="http://schemas.microsoft.com/office/drawing/2014/main" id="{20FA39E5-27B6-E2B6-CBBC-529A004EB2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058" y="752775"/>
            <a:ext cx="49833" cy="49833"/>
          </a:xfrm>
          <a:prstGeom prst="rect">
            <a:avLst/>
          </a:prstGeom>
        </p:spPr>
      </p:pic>
      <p:pic>
        <p:nvPicPr>
          <p:cNvPr id="286" name="Graphic 285">
            <a:extLst>
              <a:ext uri="{FF2B5EF4-FFF2-40B4-BE49-F238E27FC236}">
                <a16:creationId xmlns:a16="http://schemas.microsoft.com/office/drawing/2014/main" id="{0990CF7C-EC7E-50FA-B5B8-6705846B5924}"/>
              </a:ext>
            </a:extLst>
          </p:cNvPr>
          <p:cNvPicPr/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287" name="Picture 28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D4F4586-6243-1438-E7F0-6EF203A22A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0" y="606354"/>
            <a:ext cx="56915" cy="56915"/>
          </a:xfrm>
          <a:prstGeom prst="rect">
            <a:avLst/>
          </a:prstGeom>
        </p:spPr>
      </p:pic>
      <p:sp>
        <p:nvSpPr>
          <p:cNvPr id="288" name="Rectangle: Rounded Corners 287">
            <a:extLst>
              <a:ext uri="{FF2B5EF4-FFF2-40B4-BE49-F238E27FC236}">
                <a16:creationId xmlns:a16="http://schemas.microsoft.com/office/drawing/2014/main" id="{A6C8BBC1-BFFF-A406-A98C-FA1CB6350E00}"/>
              </a:ext>
            </a:extLst>
          </p:cNvPr>
          <p:cNvSpPr/>
          <p:nvPr/>
        </p:nvSpPr>
        <p:spPr>
          <a:xfrm>
            <a:off x="2245539" y="1332068"/>
            <a:ext cx="671804" cy="167951"/>
          </a:xfrm>
          <a:prstGeom prst="roundRect">
            <a:avLst>
              <a:gd name="adj" fmla="val 50000"/>
            </a:avLst>
          </a:prstGeom>
          <a:solidFill>
            <a:srgbClr val="155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69770EED-548E-3C1B-D5C4-7AF9EAC1AD8A}"/>
              </a:ext>
            </a:extLst>
          </p:cNvPr>
          <p:cNvSpPr txBox="1"/>
          <p:nvPr/>
        </p:nvSpPr>
        <p:spPr>
          <a:xfrm>
            <a:off x="2223178" y="1289949"/>
            <a:ext cx="811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ช่วงเริ่มทำงาน</a:t>
            </a:r>
          </a:p>
        </p:txBody>
      </p:sp>
      <p:sp>
        <p:nvSpPr>
          <p:cNvPr id="290" name="Rectangle: Rounded Corners 289">
            <a:extLst>
              <a:ext uri="{FF2B5EF4-FFF2-40B4-BE49-F238E27FC236}">
                <a16:creationId xmlns:a16="http://schemas.microsoft.com/office/drawing/2014/main" id="{38BF717E-D932-F061-E619-BAEEEDCD1930}"/>
              </a:ext>
            </a:extLst>
          </p:cNvPr>
          <p:cNvSpPr/>
          <p:nvPr/>
        </p:nvSpPr>
        <p:spPr>
          <a:xfrm>
            <a:off x="3177637" y="1332067"/>
            <a:ext cx="514402" cy="167951"/>
          </a:xfrm>
          <a:prstGeom prst="roundRect">
            <a:avLst>
              <a:gd name="adj" fmla="val 50000"/>
            </a:avLst>
          </a:prstGeom>
          <a:solidFill>
            <a:srgbClr val="E98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39931E9F-1F6E-C037-2E07-BAC1C74F97B0}"/>
              </a:ext>
            </a:extLst>
          </p:cNvPr>
          <p:cNvSpPr txBox="1"/>
          <p:nvPr/>
        </p:nvSpPr>
        <p:spPr>
          <a:xfrm>
            <a:off x="3141812" y="1289949"/>
            <a:ext cx="759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ช่วงทำงาน</a:t>
            </a:r>
          </a:p>
        </p:txBody>
      </p:sp>
      <p:sp>
        <p:nvSpPr>
          <p:cNvPr id="292" name="Rectangle: Rounded Corners 291">
            <a:extLst>
              <a:ext uri="{FF2B5EF4-FFF2-40B4-BE49-F238E27FC236}">
                <a16:creationId xmlns:a16="http://schemas.microsoft.com/office/drawing/2014/main" id="{13B361F2-C443-53A0-422C-D50E75B1F6B7}"/>
              </a:ext>
            </a:extLst>
          </p:cNvPr>
          <p:cNvSpPr>
            <a:spLocks/>
          </p:cNvSpPr>
          <p:nvPr/>
        </p:nvSpPr>
        <p:spPr>
          <a:xfrm>
            <a:off x="3873267" y="1329242"/>
            <a:ext cx="827263" cy="167951"/>
          </a:xfrm>
          <a:prstGeom prst="roundRect">
            <a:avLst>
              <a:gd name="adj" fmla="val 50000"/>
            </a:avLst>
          </a:prstGeom>
          <a:solidFill>
            <a:srgbClr val="E33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200E1E04-0473-B3F8-A7BC-34F5CE53EDD3}"/>
              </a:ext>
            </a:extLst>
          </p:cNvPr>
          <p:cNvSpPr txBox="1"/>
          <p:nvPr/>
        </p:nvSpPr>
        <p:spPr>
          <a:xfrm>
            <a:off x="3820155" y="1282485"/>
            <a:ext cx="1004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ช่วงสร้างครอบครัว</a:t>
            </a:r>
          </a:p>
        </p:txBody>
      </p:sp>
      <p:sp>
        <p:nvSpPr>
          <p:cNvPr id="294" name="Rectangle: Rounded Corners 293">
            <a:extLst>
              <a:ext uri="{FF2B5EF4-FFF2-40B4-BE49-F238E27FC236}">
                <a16:creationId xmlns:a16="http://schemas.microsoft.com/office/drawing/2014/main" id="{536344CA-C508-A9B3-1B12-EF281C38C315}"/>
              </a:ext>
            </a:extLst>
          </p:cNvPr>
          <p:cNvSpPr/>
          <p:nvPr/>
        </p:nvSpPr>
        <p:spPr>
          <a:xfrm>
            <a:off x="4812680" y="1329241"/>
            <a:ext cx="755252" cy="167951"/>
          </a:xfrm>
          <a:prstGeom prst="roundRect">
            <a:avLst>
              <a:gd name="adj" fmla="val 50000"/>
            </a:avLst>
          </a:prstGeom>
          <a:solidFill>
            <a:srgbClr val="EC9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D5AB380B-C505-8799-8525-AC246A868F88}"/>
              </a:ext>
            </a:extLst>
          </p:cNvPr>
          <p:cNvSpPr txBox="1"/>
          <p:nvPr/>
        </p:nvSpPr>
        <p:spPr>
          <a:xfrm>
            <a:off x="4753209" y="1281921"/>
            <a:ext cx="95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ช่วงพร้อมเกษียณ</a:t>
            </a:r>
          </a:p>
        </p:txBody>
      </p:sp>
      <p:sp>
        <p:nvSpPr>
          <p:cNvPr id="296" name="Rectangle: Rounded Corners 295">
            <a:extLst>
              <a:ext uri="{FF2B5EF4-FFF2-40B4-BE49-F238E27FC236}">
                <a16:creationId xmlns:a16="http://schemas.microsoft.com/office/drawing/2014/main" id="{51674A83-698D-A8B7-0708-6CB08F698AD1}"/>
              </a:ext>
            </a:extLst>
          </p:cNvPr>
          <p:cNvSpPr/>
          <p:nvPr/>
        </p:nvSpPr>
        <p:spPr>
          <a:xfrm>
            <a:off x="1424677" y="1329404"/>
            <a:ext cx="604936" cy="167951"/>
          </a:xfrm>
          <a:prstGeom prst="roundRect">
            <a:avLst>
              <a:gd name="adj" fmla="val 50000"/>
            </a:avLst>
          </a:prstGeom>
          <a:solidFill>
            <a:srgbClr val="43B0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0D4FBCE6-DB46-F4A8-A1D5-5EADFE7A9A67}"/>
              </a:ext>
            </a:extLst>
          </p:cNvPr>
          <p:cNvSpPr txBox="1"/>
          <p:nvPr/>
        </p:nvSpPr>
        <p:spPr>
          <a:xfrm>
            <a:off x="1402810" y="1281921"/>
            <a:ext cx="685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ช่วงวัยเรียน</a:t>
            </a:r>
          </a:p>
        </p:txBody>
      </p:sp>
      <p:sp>
        <p:nvSpPr>
          <p:cNvPr id="298" name="Oval 297">
            <a:extLst>
              <a:ext uri="{FF2B5EF4-FFF2-40B4-BE49-F238E27FC236}">
                <a16:creationId xmlns:a16="http://schemas.microsoft.com/office/drawing/2014/main" id="{B914DC0F-6A02-0E82-4568-E01AE9E618F8}"/>
              </a:ext>
            </a:extLst>
          </p:cNvPr>
          <p:cNvSpPr/>
          <p:nvPr/>
        </p:nvSpPr>
        <p:spPr>
          <a:xfrm>
            <a:off x="1506064" y="839872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974498F6-7040-AD8B-BDA3-5AF355D13E00}"/>
              </a:ext>
            </a:extLst>
          </p:cNvPr>
          <p:cNvSpPr/>
          <p:nvPr/>
        </p:nvSpPr>
        <p:spPr>
          <a:xfrm>
            <a:off x="1423627" y="899880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8EB3FD52-3A68-860F-F060-6AFCBCCB7C18}"/>
              </a:ext>
            </a:extLst>
          </p:cNvPr>
          <p:cNvSpPr/>
          <p:nvPr/>
        </p:nvSpPr>
        <p:spPr>
          <a:xfrm>
            <a:off x="2370218" y="839872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8CCA5D14-A737-8903-E3FC-6B58305C1917}"/>
              </a:ext>
            </a:extLst>
          </p:cNvPr>
          <p:cNvSpPr/>
          <p:nvPr/>
        </p:nvSpPr>
        <p:spPr>
          <a:xfrm>
            <a:off x="2287781" y="899880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2" name="Oval 301">
            <a:extLst>
              <a:ext uri="{FF2B5EF4-FFF2-40B4-BE49-F238E27FC236}">
                <a16:creationId xmlns:a16="http://schemas.microsoft.com/office/drawing/2014/main" id="{C7894416-2D9A-11FD-F5D5-7B3A06E4FCB1}"/>
              </a:ext>
            </a:extLst>
          </p:cNvPr>
          <p:cNvSpPr/>
          <p:nvPr/>
        </p:nvSpPr>
        <p:spPr>
          <a:xfrm>
            <a:off x="3245557" y="843467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CBC9992F-345B-91CD-80B5-1A509214EF02}"/>
              </a:ext>
            </a:extLst>
          </p:cNvPr>
          <p:cNvSpPr/>
          <p:nvPr/>
        </p:nvSpPr>
        <p:spPr>
          <a:xfrm>
            <a:off x="3163120" y="903475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797677C9-3BD2-5AA1-FDD5-BCE5C8A6A59A}"/>
              </a:ext>
            </a:extLst>
          </p:cNvPr>
          <p:cNvSpPr/>
          <p:nvPr/>
        </p:nvSpPr>
        <p:spPr>
          <a:xfrm>
            <a:off x="4977138" y="842730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ACDD9646-719D-10E8-C241-731C53688D2E}"/>
              </a:ext>
            </a:extLst>
          </p:cNvPr>
          <p:cNvSpPr/>
          <p:nvPr/>
        </p:nvSpPr>
        <p:spPr>
          <a:xfrm>
            <a:off x="4894701" y="902738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07" name="Picture 30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EEBE26C-5F63-48D3-804C-4421ECA671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6" y="3785122"/>
            <a:ext cx="106682" cy="106682"/>
          </a:xfrm>
          <a:prstGeom prst="rect">
            <a:avLst/>
          </a:prstGeom>
        </p:spPr>
      </p:pic>
      <p:pic>
        <p:nvPicPr>
          <p:cNvPr id="308" name="Picture 30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6E46CE4-D300-B046-F4DF-C8D8AD924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309" name="Graphic 308">
            <a:extLst>
              <a:ext uri="{FF2B5EF4-FFF2-40B4-BE49-F238E27FC236}">
                <a16:creationId xmlns:a16="http://schemas.microsoft.com/office/drawing/2014/main" id="{6D9C80FF-13C5-3B7A-51FC-37FF3B2968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7167" y="5514700"/>
            <a:ext cx="45719" cy="45719"/>
          </a:xfrm>
          <a:prstGeom prst="rect">
            <a:avLst/>
          </a:prstGeom>
        </p:spPr>
      </p:pic>
      <p:pic>
        <p:nvPicPr>
          <p:cNvPr id="310" name="Graphic 309">
            <a:extLst>
              <a:ext uri="{FF2B5EF4-FFF2-40B4-BE49-F238E27FC236}">
                <a16:creationId xmlns:a16="http://schemas.microsoft.com/office/drawing/2014/main" id="{2950D733-C9F8-45B5-03B7-E59182FF3C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8603" y="6527404"/>
            <a:ext cx="57711" cy="57711"/>
          </a:xfrm>
          <a:prstGeom prst="rect">
            <a:avLst/>
          </a:prstGeom>
        </p:spPr>
      </p:pic>
      <p:pic>
        <p:nvPicPr>
          <p:cNvPr id="311" name="Graphic 310">
            <a:extLst>
              <a:ext uri="{FF2B5EF4-FFF2-40B4-BE49-F238E27FC236}">
                <a16:creationId xmlns:a16="http://schemas.microsoft.com/office/drawing/2014/main" id="{04DE91AE-78D3-5911-DFA4-56F2ECA9B5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61620" y="2918252"/>
            <a:ext cx="45719" cy="45719"/>
          </a:xfrm>
          <a:prstGeom prst="rect">
            <a:avLst/>
          </a:prstGeom>
        </p:spPr>
      </p:pic>
      <p:pic>
        <p:nvPicPr>
          <p:cNvPr id="312" name="Graphic 311">
            <a:extLst>
              <a:ext uri="{FF2B5EF4-FFF2-40B4-BE49-F238E27FC236}">
                <a16:creationId xmlns:a16="http://schemas.microsoft.com/office/drawing/2014/main" id="{D6A25E71-61E3-BA8A-A159-CF73A7D34C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3230672"/>
            <a:ext cx="49833" cy="49833"/>
          </a:xfrm>
          <a:prstGeom prst="rect">
            <a:avLst/>
          </a:prstGeom>
        </p:spPr>
      </p:pic>
      <p:pic>
        <p:nvPicPr>
          <p:cNvPr id="313" name="Graphic 312">
            <a:extLst>
              <a:ext uri="{FF2B5EF4-FFF2-40B4-BE49-F238E27FC236}">
                <a16:creationId xmlns:a16="http://schemas.microsoft.com/office/drawing/2014/main" id="{E379F234-92C3-BB73-6248-1A3883962D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54096" y="4320332"/>
            <a:ext cx="45719" cy="45719"/>
          </a:xfrm>
          <a:prstGeom prst="rect">
            <a:avLst/>
          </a:prstGeom>
        </p:spPr>
      </p:pic>
      <p:pic>
        <p:nvPicPr>
          <p:cNvPr id="314" name="Graphic 313">
            <a:extLst>
              <a:ext uri="{FF2B5EF4-FFF2-40B4-BE49-F238E27FC236}">
                <a16:creationId xmlns:a16="http://schemas.microsoft.com/office/drawing/2014/main" id="{C067673B-29D2-FF13-3D0A-12EFC9A013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315" name="Graphic 314">
            <a:extLst>
              <a:ext uri="{FF2B5EF4-FFF2-40B4-BE49-F238E27FC236}">
                <a16:creationId xmlns:a16="http://schemas.microsoft.com/office/drawing/2014/main" id="{DA56981B-933A-04D9-A303-80FE04D692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316" name="Picture 31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7343E49-20DE-6403-E5A6-2F70EA9D4E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7" y="5025867"/>
            <a:ext cx="56915" cy="56915"/>
          </a:xfrm>
          <a:prstGeom prst="rect">
            <a:avLst/>
          </a:prstGeom>
        </p:spPr>
      </p:pic>
      <p:pic>
        <p:nvPicPr>
          <p:cNvPr id="317" name="Picture 31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BD65D17-D287-D5CE-4742-913D44B92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37" y="6310421"/>
            <a:ext cx="56915" cy="56915"/>
          </a:xfrm>
          <a:prstGeom prst="rect">
            <a:avLst/>
          </a:prstGeom>
        </p:spPr>
      </p:pic>
      <p:pic>
        <p:nvPicPr>
          <p:cNvPr id="318" name="Picture 31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39C344C-744A-2B98-F61C-A5E07FBFC2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" y="3720587"/>
            <a:ext cx="56915" cy="56915"/>
          </a:xfrm>
          <a:prstGeom prst="rect">
            <a:avLst/>
          </a:prstGeom>
        </p:spPr>
      </p:pic>
      <p:pic>
        <p:nvPicPr>
          <p:cNvPr id="319" name="Graphic 318">
            <a:extLst>
              <a:ext uri="{FF2B5EF4-FFF2-40B4-BE49-F238E27FC236}">
                <a16:creationId xmlns:a16="http://schemas.microsoft.com/office/drawing/2014/main" id="{8502319C-22D3-1BB8-B120-C8F71CA06A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9208" y="6692099"/>
            <a:ext cx="38100" cy="38100"/>
          </a:xfrm>
          <a:prstGeom prst="rect">
            <a:avLst/>
          </a:prstGeom>
        </p:spPr>
      </p:pic>
      <p:pic>
        <p:nvPicPr>
          <p:cNvPr id="320" name="Picture 31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BC03B4C-3221-E6FD-25DB-0AB293D29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9" y="6638861"/>
            <a:ext cx="56915" cy="56915"/>
          </a:xfrm>
          <a:prstGeom prst="rect">
            <a:avLst/>
          </a:prstGeom>
        </p:spPr>
      </p:pic>
      <p:pic>
        <p:nvPicPr>
          <p:cNvPr id="321" name="Picture 32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F940E75-2C36-E566-D8A2-EBE9B6AA2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17" y="6692099"/>
            <a:ext cx="106682" cy="106682"/>
          </a:xfrm>
          <a:prstGeom prst="rect">
            <a:avLst/>
          </a:prstGeom>
        </p:spPr>
      </p:pic>
      <p:pic>
        <p:nvPicPr>
          <p:cNvPr id="322" name="Graphic 321">
            <a:extLst>
              <a:ext uri="{FF2B5EF4-FFF2-40B4-BE49-F238E27FC236}">
                <a16:creationId xmlns:a16="http://schemas.microsoft.com/office/drawing/2014/main" id="{010C6672-482C-57EF-37D0-21C497DE16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3866" y="2963971"/>
            <a:ext cx="49833" cy="49833"/>
          </a:xfrm>
          <a:prstGeom prst="rect">
            <a:avLst/>
          </a:prstGeom>
        </p:spPr>
      </p:pic>
      <p:pic>
        <p:nvPicPr>
          <p:cNvPr id="323" name="Graphic 322">
            <a:extLst>
              <a:ext uri="{FF2B5EF4-FFF2-40B4-BE49-F238E27FC236}">
                <a16:creationId xmlns:a16="http://schemas.microsoft.com/office/drawing/2014/main" id="{37694F1A-398F-2533-19E6-59E5391319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8354" y="6671922"/>
            <a:ext cx="49833" cy="49833"/>
          </a:xfrm>
          <a:prstGeom prst="rect">
            <a:avLst/>
          </a:prstGeom>
        </p:spPr>
      </p:pic>
      <p:pic>
        <p:nvPicPr>
          <p:cNvPr id="324" name="Picture 32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1DF06AF-1C26-3C3D-F592-777B7B0AE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7" y="6692099"/>
            <a:ext cx="106682" cy="106682"/>
          </a:xfrm>
          <a:prstGeom prst="rect">
            <a:avLst/>
          </a:prstGeom>
        </p:spPr>
      </p:pic>
      <p:pic>
        <p:nvPicPr>
          <p:cNvPr id="325" name="Picture 324" descr="A screen shot of a phone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id="{2F4C86DB-6FE7-37B8-249A-E41FEEEB6D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923648" y="5984032"/>
            <a:ext cx="250570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326" name="Picture 325" descr="A screen shot of a device&#10;&#10;AI-generated content may be incorrect.">
            <a:hlinkClick r:id="rId14" action="ppaction://hlinksldjump"/>
            <a:extLst>
              <a:ext uri="{FF2B5EF4-FFF2-40B4-BE49-F238E27FC236}">
                <a16:creationId xmlns:a16="http://schemas.microsoft.com/office/drawing/2014/main" id="{776F9DE5-54FB-3944-4C63-2B554F4B0D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965327" y="5984032"/>
            <a:ext cx="238573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327" name="Picture 326" descr="A screen shot of a cellphone&#10;&#10;AI-generated content may be incorrect.">
            <a:hlinkClick r:id="rId16" action="ppaction://hlinksldjump"/>
            <a:extLst>
              <a:ext uri="{FF2B5EF4-FFF2-40B4-BE49-F238E27FC236}">
                <a16:creationId xmlns:a16="http://schemas.microsoft.com/office/drawing/2014/main" id="{9DACCA23-6249-E19A-F332-439F71C964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4280177" y="5984032"/>
            <a:ext cx="249068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328" name="Picture 327" descr="A computer screen with a rocket on it&#10;&#10;AI-generated content may be incorrect.">
            <a:hlinkClick r:id="rId18" action="ppaction://hlinksldjump"/>
            <a:extLst>
              <a:ext uri="{FF2B5EF4-FFF2-40B4-BE49-F238E27FC236}">
                <a16:creationId xmlns:a16="http://schemas.microsoft.com/office/drawing/2014/main" id="{98B4B2AD-E3FD-9166-91FE-B1C606B533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605522" y="5984032"/>
            <a:ext cx="241849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329" name="Picture 328" descr="A cartoon of a pool with a lounge chair and a ball&#10;&#10;AI-generated content may be incorrect.">
            <a:hlinkClick r:id="rId20" action="ppaction://hlinksldjump"/>
            <a:extLst>
              <a:ext uri="{FF2B5EF4-FFF2-40B4-BE49-F238E27FC236}">
                <a16:creationId xmlns:a16="http://schemas.microsoft.com/office/drawing/2014/main" id="{9AABAC7E-FFF6-68DF-1811-389B8A3168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5250496" y="5984032"/>
            <a:ext cx="240873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330" name="Rectangle 329">
            <a:hlinkClick r:id="rId10" action="ppaction://hlinksldjump"/>
            <a:extLst>
              <a:ext uri="{FF2B5EF4-FFF2-40B4-BE49-F238E27FC236}">
                <a16:creationId xmlns:a16="http://schemas.microsoft.com/office/drawing/2014/main" id="{D5829077-56C6-D161-90E2-048496C26978}"/>
              </a:ext>
            </a:extLst>
          </p:cNvPr>
          <p:cNvSpPr/>
          <p:nvPr/>
        </p:nvSpPr>
        <p:spPr>
          <a:xfrm>
            <a:off x="1804120" y="3645577"/>
            <a:ext cx="1234581" cy="466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1" name="Oval 330">
            <a:extLst>
              <a:ext uri="{FF2B5EF4-FFF2-40B4-BE49-F238E27FC236}">
                <a16:creationId xmlns:a16="http://schemas.microsoft.com/office/drawing/2014/main" id="{89049029-96E6-A7E9-279E-775F30DC9861}"/>
              </a:ext>
            </a:extLst>
          </p:cNvPr>
          <p:cNvSpPr/>
          <p:nvPr/>
        </p:nvSpPr>
        <p:spPr>
          <a:xfrm>
            <a:off x="3994081" y="3739266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23F0FB26-20E3-BCAC-9A78-7CB68D41BFF0}"/>
              </a:ext>
            </a:extLst>
          </p:cNvPr>
          <p:cNvSpPr/>
          <p:nvPr/>
        </p:nvSpPr>
        <p:spPr>
          <a:xfrm>
            <a:off x="3963036" y="3818460"/>
            <a:ext cx="811544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95828E7A-C7ED-10D0-8430-0FE02464A315}"/>
              </a:ext>
            </a:extLst>
          </p:cNvPr>
          <p:cNvSpPr/>
          <p:nvPr/>
        </p:nvSpPr>
        <p:spPr>
          <a:xfrm>
            <a:off x="4315468" y="4776281"/>
            <a:ext cx="437742" cy="40603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4" name="Oval 333">
            <a:extLst>
              <a:ext uri="{FF2B5EF4-FFF2-40B4-BE49-F238E27FC236}">
                <a16:creationId xmlns:a16="http://schemas.microsoft.com/office/drawing/2014/main" id="{257D9849-BA46-5114-A02E-FC3876E32CB4}"/>
              </a:ext>
            </a:extLst>
          </p:cNvPr>
          <p:cNvSpPr/>
          <p:nvPr/>
        </p:nvSpPr>
        <p:spPr>
          <a:xfrm>
            <a:off x="4334298" y="4816932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5" name="Oval 334">
            <a:extLst>
              <a:ext uri="{FF2B5EF4-FFF2-40B4-BE49-F238E27FC236}">
                <a16:creationId xmlns:a16="http://schemas.microsoft.com/office/drawing/2014/main" id="{2015B2EA-8CD4-854C-2EB4-30722B0E887C}"/>
              </a:ext>
            </a:extLst>
          </p:cNvPr>
          <p:cNvSpPr/>
          <p:nvPr/>
        </p:nvSpPr>
        <p:spPr>
          <a:xfrm>
            <a:off x="3777383" y="5446936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B9A43283-617A-1F33-532D-86EF5F4F4209}"/>
              </a:ext>
            </a:extLst>
          </p:cNvPr>
          <p:cNvSpPr/>
          <p:nvPr/>
        </p:nvSpPr>
        <p:spPr>
          <a:xfrm>
            <a:off x="3692039" y="5383596"/>
            <a:ext cx="532519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9B2368D5-7857-0A1A-5B12-19A3FB4F701F}"/>
              </a:ext>
            </a:extLst>
          </p:cNvPr>
          <p:cNvSpPr/>
          <p:nvPr/>
        </p:nvSpPr>
        <p:spPr>
          <a:xfrm>
            <a:off x="2619961" y="5223604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FDCAF86A-99DC-E6C4-AC07-8A9CF7F89F45}"/>
              </a:ext>
            </a:extLst>
          </p:cNvPr>
          <p:cNvSpPr/>
          <p:nvPr/>
        </p:nvSpPr>
        <p:spPr>
          <a:xfrm>
            <a:off x="2528605" y="5160264"/>
            <a:ext cx="538532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9" name="Oval 338">
            <a:extLst>
              <a:ext uri="{FF2B5EF4-FFF2-40B4-BE49-F238E27FC236}">
                <a16:creationId xmlns:a16="http://schemas.microsoft.com/office/drawing/2014/main" id="{1C06B8BB-09C5-178F-4EFE-5023364A8F11}"/>
              </a:ext>
            </a:extLst>
          </p:cNvPr>
          <p:cNvSpPr/>
          <p:nvPr/>
        </p:nvSpPr>
        <p:spPr>
          <a:xfrm>
            <a:off x="2332307" y="4447314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5B56D2A1-F310-AA99-7235-CF31F0E76CDA}"/>
              </a:ext>
            </a:extLst>
          </p:cNvPr>
          <p:cNvSpPr/>
          <p:nvPr/>
        </p:nvSpPr>
        <p:spPr>
          <a:xfrm>
            <a:off x="2271714" y="4383974"/>
            <a:ext cx="457200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41" name="Oval 340">
            <a:extLst>
              <a:ext uri="{FF2B5EF4-FFF2-40B4-BE49-F238E27FC236}">
                <a16:creationId xmlns:a16="http://schemas.microsoft.com/office/drawing/2014/main" id="{4C231E01-8D71-E333-7DB8-1D1A7B363FDC}"/>
              </a:ext>
            </a:extLst>
          </p:cNvPr>
          <p:cNvSpPr/>
          <p:nvPr/>
        </p:nvSpPr>
        <p:spPr>
          <a:xfrm>
            <a:off x="2697217" y="3718923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A190D03C-C46F-EC94-7F84-B23320D29CDC}"/>
              </a:ext>
            </a:extLst>
          </p:cNvPr>
          <p:cNvSpPr/>
          <p:nvPr/>
        </p:nvSpPr>
        <p:spPr>
          <a:xfrm>
            <a:off x="2413944" y="3658441"/>
            <a:ext cx="673084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C052A2A-3DA9-4BF7-E967-1F23B10E02C4}"/>
              </a:ext>
            </a:extLst>
          </p:cNvPr>
          <p:cNvSpPr/>
          <p:nvPr/>
        </p:nvSpPr>
        <p:spPr>
          <a:xfrm>
            <a:off x="4111148" y="837991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6FEBC2-F1CA-F989-B5B1-98FDB8152381}"/>
              </a:ext>
            </a:extLst>
          </p:cNvPr>
          <p:cNvSpPr/>
          <p:nvPr/>
        </p:nvSpPr>
        <p:spPr>
          <a:xfrm>
            <a:off x="4083113" y="784503"/>
            <a:ext cx="490471" cy="37912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 descr="A red card with a yellow moon and stars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66DFDF13-0FE5-73A6-66EF-E9D7BEFCEE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3" y="3712652"/>
            <a:ext cx="245571" cy="332412"/>
          </a:xfrm>
          <a:prstGeom prst="rect">
            <a:avLst/>
          </a:prstGeom>
        </p:spPr>
      </p:pic>
      <p:pic>
        <p:nvPicPr>
          <p:cNvPr id="72" name="Picture 71">
            <a:hlinkClick r:id="rId23" action="ppaction://hlinksldjump"/>
            <a:extLst>
              <a:ext uri="{FF2B5EF4-FFF2-40B4-BE49-F238E27FC236}">
                <a16:creationId xmlns:a16="http://schemas.microsoft.com/office/drawing/2014/main" id="{BC037F9D-A678-8DFD-F241-2644E4A35F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78919" y="31376"/>
            <a:ext cx="3043035" cy="8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0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1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8" grpId="0" animBg="1"/>
      <p:bldP spid="298" grpId="1" animBg="1"/>
      <p:bldP spid="300" grpId="0" animBg="1"/>
      <p:bldP spid="300" grpId="1" animBg="1"/>
      <p:bldP spid="302" grpId="0" animBg="1"/>
      <p:bldP spid="302" grpId="1" animBg="1"/>
      <p:bldP spid="305" grpId="0" animBg="1"/>
      <p:bldP spid="305" grpId="1" animBg="1"/>
      <p:bldP spid="331" grpId="0" animBg="1"/>
      <p:bldP spid="331" grpId="1" animBg="1"/>
      <p:bldP spid="334" grpId="0" animBg="1"/>
      <p:bldP spid="334" grpId="1" animBg="1"/>
      <p:bldP spid="335" grpId="0" animBg="1"/>
      <p:bldP spid="335" grpId="1" animBg="1"/>
      <p:bldP spid="337" grpId="0" animBg="1"/>
      <p:bldP spid="337" grpId="1" animBg="1"/>
      <p:bldP spid="339" grpId="0" animBg="1"/>
      <p:bldP spid="339" grpId="1" animBg="1"/>
      <p:bldP spid="341" grpId="0" animBg="1"/>
      <p:bldP spid="341" grpId="1" animBg="1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82732-56AA-6491-F303-BF0E830BD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E0383D47-A5CC-9F25-89DA-AE72CBEB3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5E275F5-9407-5E1D-6BFD-1B72C63F177D}"/>
              </a:ext>
            </a:extLst>
          </p:cNvPr>
          <p:cNvGrpSpPr/>
          <p:nvPr/>
        </p:nvGrpSpPr>
        <p:grpSpPr>
          <a:xfrm>
            <a:off x="597503" y="274127"/>
            <a:ext cx="2275158" cy="523220"/>
            <a:chOff x="4396995" y="622376"/>
            <a:chExt cx="6375246" cy="7254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C02024D-EBA1-2E35-31E3-FA089A574415}"/>
                </a:ext>
              </a:extLst>
            </p:cNvPr>
            <p:cNvSpPr/>
            <p:nvPr/>
          </p:nvSpPr>
          <p:spPr>
            <a:xfrm>
              <a:off x="4396995" y="644870"/>
              <a:ext cx="6375246" cy="671431"/>
            </a:xfrm>
            <a:prstGeom prst="roundRect">
              <a:avLst/>
            </a:prstGeom>
            <a:solidFill>
              <a:srgbClr val="EF4D2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9540A6-BD54-4BB8-3B2D-6D28C58FD4E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74780" y="622376"/>
              <a:ext cx="6219678" cy="725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การ์ด </a:t>
              </a:r>
              <a:r>
                <a:rPr lang="en-US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Event</a:t>
              </a:r>
              <a:endParaRPr lang="th-TH" dirty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D0B301E-2B04-6034-333A-52AAB16CF8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06" y="369550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723A8B2-1210-1C4E-0DCB-6E05DEFB6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62141"/>
            <a:ext cx="97937" cy="9793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EDDB8FA9-627C-6802-3E52-8522CB4FD6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7602" y="1502752"/>
            <a:ext cx="49833" cy="49833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00BE694-390B-623A-0A2F-185DC82F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F89815C-A987-C429-F61B-78E0C0BD7F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6097" y="5425080"/>
            <a:ext cx="45719" cy="4571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7CC30568-E95E-56E9-23DE-29A37C7C64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7533" y="6437784"/>
            <a:ext cx="57711" cy="5771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E13EC5AD-EAF4-F9C0-9760-89F226EADA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87" y="3312269"/>
            <a:ext cx="49833" cy="4983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2541042C-2D26-FA6B-BC5E-390C992398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03026" y="4230712"/>
            <a:ext cx="45719" cy="4571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2CAB51C-881E-DF19-78E3-3710E1C846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9423" y="174114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91A31622-EEC3-8304-C7A6-6896DFDB18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F9792CEB-4C0C-2295-3ADE-3A53E443DC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9254" y="2155228"/>
            <a:ext cx="49833" cy="4983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C6B3D34A-BEBA-80DE-5285-01FB452193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3D30433-664B-1044-CC16-484D88EA6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86" y="2308662"/>
            <a:ext cx="56915" cy="56915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532E9E2-1D54-F424-67AD-B3A78387F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957" y="4936247"/>
            <a:ext cx="56915" cy="5691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9B49789-78B4-62E4-302E-A9B983FAD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676" y="6077268"/>
            <a:ext cx="56915" cy="56915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4A6489A-73B4-E731-1578-B4ED8E279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2" y="3802184"/>
            <a:ext cx="56915" cy="5691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7B397A2-8334-007F-FFF4-04583F36C0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796" y="2874351"/>
            <a:ext cx="49833" cy="4983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E7180A27-DE5A-2C07-BE69-86B4DA06CE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9" y="186194"/>
            <a:ext cx="49833" cy="498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7B8714E1-A596-8765-0CBE-E85CEBFCA5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029" y="419599"/>
            <a:ext cx="49833" cy="49833"/>
          </a:xfrm>
          <a:prstGeom prst="rect">
            <a:avLst/>
          </a:prstGeom>
        </p:spPr>
      </p:pic>
      <p:pic>
        <p:nvPicPr>
          <p:cNvPr id="74" name="Picture 7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72FF5E9-57E1-F348-8AD1-E59135567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41" y="573649"/>
            <a:ext cx="56915" cy="56915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E0562EE-3D09-79C2-52C1-C3C279279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71" y="630564"/>
            <a:ext cx="56915" cy="5691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D7FE01DA-88A1-1EF9-7376-CB75EE07B0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1922" y="196116"/>
            <a:ext cx="45719" cy="45719"/>
          </a:xfrm>
          <a:prstGeom prst="rect">
            <a:avLst/>
          </a:prstGeom>
        </p:spPr>
      </p:pic>
      <p:pic>
        <p:nvPicPr>
          <p:cNvPr id="80" name="Picture 7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D49D0F2-6BEB-8FB2-0665-88331DE94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2" y="136356"/>
            <a:ext cx="56915" cy="56915"/>
          </a:xfrm>
          <a:prstGeom prst="rect">
            <a:avLst/>
          </a:prstGeom>
        </p:spPr>
      </p:pic>
      <p:pic>
        <p:nvPicPr>
          <p:cNvPr id="81" name="Picture 8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044C7C0-43A3-6B14-4166-FFAE8F98D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3" y="428831"/>
            <a:ext cx="106682" cy="10668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72C58646-EE10-A757-699C-EDC5C787F6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6859" y="573649"/>
            <a:ext cx="45719" cy="45719"/>
          </a:xfrm>
          <a:prstGeom prst="rect">
            <a:avLst/>
          </a:prstGeom>
        </p:spPr>
      </p:pic>
      <p:pic>
        <p:nvPicPr>
          <p:cNvPr id="83" name="Picture 8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BCAF4F5-C7D5-0E43-5A80-120FADDBE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5" y="243332"/>
            <a:ext cx="56915" cy="56915"/>
          </a:xfrm>
          <a:prstGeom prst="rect">
            <a:avLst/>
          </a:prstGeom>
        </p:spPr>
      </p:pic>
      <p:pic>
        <p:nvPicPr>
          <p:cNvPr id="109" name="Picture 10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C6BFC97-6464-53A5-9BC5-E833F6994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60" y="516734"/>
            <a:ext cx="56915" cy="56915"/>
          </a:xfrm>
          <a:prstGeom prst="rect">
            <a:avLst/>
          </a:prstGeom>
        </p:spPr>
      </p:pic>
      <p:pic>
        <p:nvPicPr>
          <p:cNvPr id="110" name="Picture 109">
            <a:hlinkClick r:id="rId5" action="ppaction://hlinksldjump"/>
            <a:extLst>
              <a:ext uri="{FF2B5EF4-FFF2-40B4-BE49-F238E27FC236}">
                <a16:creationId xmlns:a16="http://schemas.microsoft.com/office/drawing/2014/main" id="{461A7DFA-3EBA-E197-FFA5-ABFDEEDA8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755" y="296700"/>
            <a:ext cx="1152244" cy="445047"/>
          </a:xfrm>
          <a:prstGeom prst="rect">
            <a:avLst/>
          </a:prstGeom>
        </p:spPr>
      </p:pic>
      <p:pic>
        <p:nvPicPr>
          <p:cNvPr id="111" name="Picture 110">
            <a:hlinkClick r:id="rId7" action="ppaction://hlinksldjump"/>
            <a:extLst>
              <a:ext uri="{FF2B5EF4-FFF2-40B4-BE49-F238E27FC236}">
                <a16:creationId xmlns:a16="http://schemas.microsoft.com/office/drawing/2014/main" id="{08275234-F041-7C65-7C5E-4741C6105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55" y="682793"/>
            <a:ext cx="1152244" cy="432854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4C8F72B9-77B3-99BD-2067-085EBD160D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378" y="824802"/>
            <a:ext cx="10607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สุ่มเลือกการ์ดโดยกดที่วงล้อเพื่อหมุนและกดอีกครั้งเพื่อหยุด จากนั้นกดเปิดการ์ด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A18AD75-A171-54C2-D633-8AC46F60D6E1}"/>
              </a:ext>
            </a:extLst>
          </p:cNvPr>
          <p:cNvSpPr txBox="1"/>
          <p:nvPr/>
        </p:nvSpPr>
        <p:spPr>
          <a:xfrm>
            <a:off x="10913224" y="29342"/>
            <a:ext cx="1412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กลับกระดานกลาง</a:t>
            </a:r>
          </a:p>
        </p:txBody>
      </p:sp>
      <p:pic>
        <p:nvPicPr>
          <p:cNvPr id="115" name="Picture 11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F003CDA-E42E-8E04-0409-37DE3CFD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2073462"/>
            <a:ext cx="106682" cy="106682"/>
          </a:xfrm>
          <a:prstGeom prst="rect">
            <a:avLst/>
          </a:prstGeom>
        </p:spPr>
      </p:pic>
      <p:pic>
        <p:nvPicPr>
          <p:cNvPr id="116" name="Picture 11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4DBFE7E-E340-E0E4-2996-ADF1E5307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97" y="419648"/>
            <a:ext cx="106682" cy="106682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40B05895-9BAB-84F0-8D2C-DDE8EBF724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2778" y="785872"/>
            <a:ext cx="49833" cy="49833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E886B4D2-FE87-6F10-C3EF-7DDAE9CD74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8291" y="174114"/>
            <a:ext cx="49833" cy="49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A5A19F0E-2AE6-57EF-6073-20C9289EBD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70" name="Picture 6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A3EA9C6-8166-EFBB-8641-1EC75032B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107" y="953438"/>
            <a:ext cx="106682" cy="106682"/>
          </a:xfrm>
          <a:prstGeom prst="rect">
            <a:avLst/>
          </a:prstGeom>
        </p:spPr>
      </p:pic>
      <p:pic>
        <p:nvPicPr>
          <p:cNvPr id="117" name="Picture 11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A45C4F9-90A7-0C9F-5E11-980DB049D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44" y="1020667"/>
            <a:ext cx="106682" cy="106682"/>
          </a:xfrm>
          <a:prstGeom prst="rect">
            <a:avLst/>
          </a:prstGeom>
        </p:spPr>
      </p:pic>
      <p:pic>
        <p:nvPicPr>
          <p:cNvPr id="123" name="Picture 122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9F6A0B6A-7E62-0AC6-C018-A95E6C532D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841">
            <a:off x="2552698" y="895538"/>
            <a:ext cx="5339539" cy="5564126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FE2286BB-D12B-0D00-B8E8-2C4EFC9214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410550" y="2828632"/>
            <a:ext cx="45719" cy="45719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8F05FB5-9FCB-82E8-18C5-85496A25C622}"/>
              </a:ext>
            </a:extLst>
          </p:cNvPr>
          <p:cNvSpPr/>
          <p:nvPr/>
        </p:nvSpPr>
        <p:spPr>
          <a:xfrm>
            <a:off x="597503" y="1248032"/>
            <a:ext cx="10686553" cy="5357717"/>
          </a:xfrm>
          <a:prstGeom prst="roundRect">
            <a:avLst>
              <a:gd name="adj" fmla="val 3162"/>
            </a:avLst>
          </a:prstGeom>
          <a:solidFill>
            <a:schemeClr val="bg1">
              <a:alpha val="7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542CC7FA-F07C-B13B-DE19-8186EE9FFF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71250" y="6457064"/>
            <a:ext cx="45719" cy="4571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B2AFD8DD-2077-744F-C671-15D51EA9A2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71" y="6656160"/>
            <a:ext cx="49833" cy="4983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8C23988-5336-C774-1B15-36A3863F13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4781" y="1057645"/>
            <a:ext cx="45719" cy="45719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87A7EB7-4E85-6DC6-134E-572A4F323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7" y="6619762"/>
            <a:ext cx="106682" cy="106682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279D258E-5A26-7F4C-32AC-DDCD40D0D30E}"/>
              </a:ext>
            </a:extLst>
          </p:cNvPr>
          <p:cNvSpPr txBox="1"/>
          <p:nvPr/>
        </p:nvSpPr>
        <p:spPr>
          <a:xfrm>
            <a:off x="1860518" y="138621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40D31384-D032-BB04-D4CB-88CBBE608F43}"/>
              </a:ext>
            </a:extLst>
          </p:cNvPr>
          <p:cNvSpPr txBox="1"/>
          <p:nvPr/>
        </p:nvSpPr>
        <p:spPr>
          <a:xfrm>
            <a:off x="3819205" y="1386219"/>
            <a:ext cx="3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AC426C6-BC9A-B822-0258-B5924CB38662}"/>
              </a:ext>
            </a:extLst>
          </p:cNvPr>
          <p:cNvSpPr txBox="1"/>
          <p:nvPr/>
        </p:nvSpPr>
        <p:spPr>
          <a:xfrm>
            <a:off x="5739644" y="13862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2C640E5-C271-245B-5F18-14761570491A}"/>
              </a:ext>
            </a:extLst>
          </p:cNvPr>
          <p:cNvSpPr txBox="1"/>
          <p:nvPr/>
        </p:nvSpPr>
        <p:spPr>
          <a:xfrm>
            <a:off x="7641865" y="138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ACAC910-2904-5D00-01C8-8C06D19B83C2}"/>
              </a:ext>
            </a:extLst>
          </p:cNvPr>
          <p:cNvSpPr txBox="1"/>
          <p:nvPr/>
        </p:nvSpPr>
        <p:spPr>
          <a:xfrm>
            <a:off x="1846892" y="3935299"/>
            <a:ext cx="31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1259D2B-C055-9480-5D1E-6F3C7786400C}"/>
              </a:ext>
            </a:extLst>
          </p:cNvPr>
          <p:cNvSpPr txBox="1"/>
          <p:nvPr/>
        </p:nvSpPr>
        <p:spPr>
          <a:xfrm>
            <a:off x="3818404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7A64317A-03AC-E566-82B9-CF2F0BEC95F8}"/>
              </a:ext>
            </a:extLst>
          </p:cNvPr>
          <p:cNvSpPr txBox="1"/>
          <p:nvPr/>
        </p:nvSpPr>
        <p:spPr>
          <a:xfrm>
            <a:off x="5739644" y="39352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EF95EC2-545F-289C-6E60-FA08B5ACD9BC}"/>
              </a:ext>
            </a:extLst>
          </p:cNvPr>
          <p:cNvSpPr txBox="1"/>
          <p:nvPr/>
        </p:nvSpPr>
        <p:spPr>
          <a:xfrm>
            <a:off x="7643468" y="39352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BD3FB94-63C7-948B-C013-842BAACFBE7D}"/>
              </a:ext>
            </a:extLst>
          </p:cNvPr>
          <p:cNvSpPr txBox="1"/>
          <p:nvPr/>
        </p:nvSpPr>
        <p:spPr>
          <a:xfrm>
            <a:off x="9628869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5F63A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th-TH" sz="1800" dirty="0">
              <a:solidFill>
                <a:srgbClr val="5F63AD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pic>
        <p:nvPicPr>
          <p:cNvPr id="26" name="Picture 25" descr="A sign with a picture of a city and planes flying&#10;&#10;AI-generated content may be incorrect.">
            <a:extLst>
              <a:ext uri="{FF2B5EF4-FFF2-40B4-BE49-F238E27FC236}">
                <a16:creationId xmlns:a16="http://schemas.microsoft.com/office/drawing/2014/main" id="{E5018A7C-9535-5C98-8CAB-8EC26F4B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2" y="1696215"/>
            <a:ext cx="1566000" cy="2118987"/>
          </a:xfrm>
          <a:prstGeom prst="rect">
            <a:avLst/>
          </a:prstGeom>
        </p:spPr>
      </p:pic>
      <p:pic>
        <p:nvPicPr>
          <p:cNvPr id="27" name="Picture 26" descr="A sign with a city and buildings&#10;&#10;AI-generated content may be incorrect.">
            <a:extLst>
              <a:ext uri="{FF2B5EF4-FFF2-40B4-BE49-F238E27FC236}">
                <a16:creationId xmlns:a16="http://schemas.microsoft.com/office/drawing/2014/main" id="{656082E9-5EF0-3A71-A2B9-682658FB08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06" y="1691476"/>
            <a:ext cx="1566000" cy="2118987"/>
          </a:xfrm>
          <a:prstGeom prst="rect">
            <a:avLst/>
          </a:prstGeom>
        </p:spPr>
      </p:pic>
      <p:pic>
        <p:nvPicPr>
          <p:cNvPr id="41" name="Picture 40" descr="A sign with a cartoon character and chart&#10;&#10;AI-generated content may be incorrect.">
            <a:extLst>
              <a:ext uri="{FF2B5EF4-FFF2-40B4-BE49-F238E27FC236}">
                <a16:creationId xmlns:a16="http://schemas.microsoft.com/office/drawing/2014/main" id="{726EDBC1-CAB3-7AD7-CB01-29841D4745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520" y="1691476"/>
            <a:ext cx="1566000" cy="2120063"/>
          </a:xfrm>
          <a:prstGeom prst="rect">
            <a:avLst/>
          </a:prstGeom>
        </p:spPr>
      </p:pic>
      <p:pic>
        <p:nvPicPr>
          <p:cNvPr id="54" name="Picture 53" descr="A screen shot of a phone&#10;&#10;AI-generated content may be incorrect.">
            <a:extLst>
              <a:ext uri="{FF2B5EF4-FFF2-40B4-BE49-F238E27FC236}">
                <a16:creationId xmlns:a16="http://schemas.microsoft.com/office/drawing/2014/main" id="{1EA256DE-A50D-88BA-D9F4-CD4A654E1A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34" y="1692253"/>
            <a:ext cx="1566000" cy="2118987"/>
          </a:xfrm>
          <a:prstGeom prst="rect">
            <a:avLst/>
          </a:prstGeom>
        </p:spPr>
      </p:pic>
      <p:pic>
        <p:nvPicPr>
          <p:cNvPr id="91" name="Picture 90" descr="A screen shot of a phone&#10;&#10;AI-generated content may be incorrect.">
            <a:extLst>
              <a:ext uri="{FF2B5EF4-FFF2-40B4-BE49-F238E27FC236}">
                <a16:creationId xmlns:a16="http://schemas.microsoft.com/office/drawing/2014/main" id="{2FA27B01-65BB-745D-7E32-68A326010D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2" y="4247036"/>
            <a:ext cx="1566000" cy="2120063"/>
          </a:xfrm>
          <a:prstGeom prst="rect">
            <a:avLst/>
          </a:prstGeom>
        </p:spPr>
      </p:pic>
      <p:pic>
        <p:nvPicPr>
          <p:cNvPr id="92" name="Picture 91" descr="A screen shot of a phone&#10;&#10;AI-generated content may be incorrect.">
            <a:extLst>
              <a:ext uri="{FF2B5EF4-FFF2-40B4-BE49-F238E27FC236}">
                <a16:creationId xmlns:a16="http://schemas.microsoft.com/office/drawing/2014/main" id="{EFC6F455-EF63-180E-AC01-F480511165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94" y="4247040"/>
            <a:ext cx="1566000" cy="2118987"/>
          </a:xfrm>
          <a:prstGeom prst="rect">
            <a:avLst/>
          </a:prstGeom>
        </p:spPr>
      </p:pic>
      <p:pic>
        <p:nvPicPr>
          <p:cNvPr id="93" name="Picture 92" descr="A sign with space shuttles flying in the sky&#10;&#10;AI-generated content may be incorrect.">
            <a:extLst>
              <a:ext uri="{FF2B5EF4-FFF2-40B4-BE49-F238E27FC236}">
                <a16:creationId xmlns:a16="http://schemas.microsoft.com/office/drawing/2014/main" id="{CFB6B7A3-2370-243A-5A67-D5203A27A4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70" y="4246241"/>
            <a:ext cx="1566000" cy="2120858"/>
          </a:xfrm>
          <a:prstGeom prst="rect">
            <a:avLst/>
          </a:prstGeom>
        </p:spPr>
      </p:pic>
      <p:pic>
        <p:nvPicPr>
          <p:cNvPr id="95" name="Picture 94" descr="A sign with a robot and icons&#10;&#10;AI-generated content may be incorrect.">
            <a:extLst>
              <a:ext uri="{FF2B5EF4-FFF2-40B4-BE49-F238E27FC236}">
                <a16:creationId xmlns:a16="http://schemas.microsoft.com/office/drawing/2014/main" id="{E6A7EECD-454C-70D7-CEAA-937B179BC2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06" y="4241245"/>
            <a:ext cx="1566000" cy="2118987"/>
          </a:xfrm>
          <a:prstGeom prst="rect">
            <a:avLst/>
          </a:prstGeom>
        </p:spPr>
      </p:pic>
      <p:pic>
        <p:nvPicPr>
          <p:cNvPr id="96" name="Picture 95" descr="A screen shot of a sign&#10;&#10;AI-generated content may be incorrect.">
            <a:extLst>
              <a:ext uri="{FF2B5EF4-FFF2-40B4-BE49-F238E27FC236}">
                <a16:creationId xmlns:a16="http://schemas.microsoft.com/office/drawing/2014/main" id="{78B6BC36-57DB-14F5-E974-820B677E449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67" y="4246241"/>
            <a:ext cx="1566000" cy="2120858"/>
          </a:xfrm>
          <a:prstGeom prst="rect">
            <a:avLst/>
          </a:prstGeom>
        </p:spPr>
      </p:pic>
      <p:pic>
        <p:nvPicPr>
          <p:cNvPr id="4" name="Picture 3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BD73905A-307F-D2E0-69E0-15BAA8A2C0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2" y="1698546"/>
            <a:ext cx="1566000" cy="2119781"/>
          </a:xfrm>
          <a:prstGeom prst="rect">
            <a:avLst/>
          </a:prstGeom>
        </p:spPr>
      </p:pic>
      <p:pic>
        <p:nvPicPr>
          <p:cNvPr id="100" name="Picture 99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C2D3DF98-64E4-BDC7-E29E-755AF748AA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19" y="1698546"/>
            <a:ext cx="1566000" cy="2119781"/>
          </a:xfrm>
          <a:prstGeom prst="rect">
            <a:avLst/>
          </a:prstGeom>
        </p:spPr>
      </p:pic>
      <p:pic>
        <p:nvPicPr>
          <p:cNvPr id="101" name="Picture 100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26D68744-B9FF-51EC-0E0D-F2057BC380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70" y="1698546"/>
            <a:ext cx="1566000" cy="2119781"/>
          </a:xfrm>
          <a:prstGeom prst="rect">
            <a:avLst/>
          </a:prstGeom>
        </p:spPr>
      </p:pic>
      <p:pic>
        <p:nvPicPr>
          <p:cNvPr id="102" name="Picture 101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79BEEEDB-3CCD-71DA-67FF-EB50E69038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34" y="1698546"/>
            <a:ext cx="1566000" cy="2119781"/>
          </a:xfrm>
          <a:prstGeom prst="rect">
            <a:avLst/>
          </a:prstGeom>
        </p:spPr>
      </p:pic>
      <p:pic>
        <p:nvPicPr>
          <p:cNvPr id="103" name="Picture 102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6D996E70-21AA-85B9-9090-169BE3B97A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50" y="4247317"/>
            <a:ext cx="1566000" cy="2119781"/>
          </a:xfrm>
          <a:prstGeom prst="rect">
            <a:avLst/>
          </a:prstGeom>
        </p:spPr>
      </p:pic>
      <p:pic>
        <p:nvPicPr>
          <p:cNvPr id="104" name="Picture 103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93D4D6BC-BD93-8C94-CA89-8BBC8DE29B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19" y="4246241"/>
            <a:ext cx="1566000" cy="2119781"/>
          </a:xfrm>
          <a:prstGeom prst="rect">
            <a:avLst/>
          </a:prstGeom>
        </p:spPr>
      </p:pic>
      <p:pic>
        <p:nvPicPr>
          <p:cNvPr id="105" name="Picture 104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3D09A6A1-2404-D61F-BCA7-359C26DD97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70" y="4246241"/>
            <a:ext cx="1566000" cy="2119781"/>
          </a:xfrm>
          <a:prstGeom prst="rect">
            <a:avLst/>
          </a:prstGeom>
        </p:spPr>
      </p:pic>
      <p:pic>
        <p:nvPicPr>
          <p:cNvPr id="106" name="Picture 105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7B7D5587-A1FF-454C-B824-B63966A167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34" y="4247318"/>
            <a:ext cx="1566000" cy="2119781"/>
          </a:xfrm>
          <a:prstGeom prst="rect">
            <a:avLst/>
          </a:prstGeom>
        </p:spPr>
      </p:pic>
      <p:pic>
        <p:nvPicPr>
          <p:cNvPr id="107" name="Picture 106" descr="A red card with a yellow moon and stars&#10;&#10;AI-generated content may be incorrect.">
            <a:extLst>
              <a:ext uri="{FF2B5EF4-FFF2-40B4-BE49-F238E27FC236}">
                <a16:creationId xmlns:a16="http://schemas.microsoft.com/office/drawing/2014/main" id="{12F3E2DE-63CB-C650-3A4B-FFAE8B0C5F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640" y="4291136"/>
            <a:ext cx="1566000" cy="2119781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EAE878D8-D317-713B-ADF2-A409672D62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94834" y="1855307"/>
            <a:ext cx="1898335" cy="18948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7C5289DF-0114-E9A2-3676-AF88FAB66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9559">
            <a:off x="9660434" y="1272782"/>
            <a:ext cx="603342" cy="62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89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5E9A2FB-7219-F288-5195-1E5AE599E0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5000">
                <a:srgbClr val="F48C94"/>
              </a:gs>
              <a:gs pos="62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5" descr="A cartoon characters on a planet&#10;&#10;AI-generated content may be incorrect.">
            <a:extLst>
              <a:ext uri="{FF2B5EF4-FFF2-40B4-BE49-F238E27FC236}">
                <a16:creationId xmlns:a16="http://schemas.microsoft.com/office/drawing/2014/main" id="{E59306F1-6D0A-0778-D192-A9F4AEBD3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39"/>
          <a:stretch>
            <a:fillRect/>
          </a:stretch>
        </p:blipFill>
        <p:spPr>
          <a:xfrm>
            <a:off x="350084" y="4717144"/>
            <a:ext cx="11205746" cy="21408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7C93B-F6A8-1C27-0B3F-E18D92CC717E}"/>
              </a:ext>
            </a:extLst>
          </p:cNvPr>
          <p:cNvGrpSpPr/>
          <p:nvPr/>
        </p:nvGrpSpPr>
        <p:grpSpPr>
          <a:xfrm>
            <a:off x="5361035" y="427746"/>
            <a:ext cx="1469931" cy="1510169"/>
            <a:chOff x="5826689" y="945532"/>
            <a:chExt cx="4431045" cy="4552341"/>
          </a:xfrm>
        </p:grpSpPr>
        <p:pic>
          <p:nvPicPr>
            <p:cNvPr id="9" name="Picture 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ECC5A8C8-F824-66A0-A0CA-688B2C537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10" name="Picture 9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2B0B0470-A754-9D0F-77DF-23B101F13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79C259F-CB71-E533-8A84-6A06367ECE22}"/>
              </a:ext>
            </a:extLst>
          </p:cNvPr>
          <p:cNvSpPr txBox="1"/>
          <p:nvPr/>
        </p:nvSpPr>
        <p:spPr>
          <a:xfrm>
            <a:off x="1452694" y="2319040"/>
            <a:ext cx="99320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ปี ค.ศ. 3500 : สหพันธ์กาแล็กซีได้เปิดตัวโครงการ </a:t>
            </a:r>
            <a:r>
              <a:rPr lang="th-TH" sz="2400" dirty="0" err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Journey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400" dirty="0" err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to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2400" dirty="0" err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the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Money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</a:t>
            </a:r>
            <a:r>
              <a:rPr lang="th-TH" sz="2400" dirty="0" err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lanet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- พิชิตจักรวาลการเงิน 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เพื่อค้นหาสุดยอดนักบริหารจัดการเงินแห่งยุค ผู้เล่นแต่ละคนจะออกเดินทางสู่ดาว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Money planet 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โดยมีภารกิจ คือ </a:t>
            </a: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การบริหารจัดการทรัพยากรที่มีอยู่ ลงทุนในโอกาสที่เหมาะสม และสร้างความมั่งคั่งไปพร้อม ๆ  กัน ระหว่างการเดินทาง ผู้เล่นจะต้องปฏิบัติภารกิจต่าง ๆ  เพื่อสะสมชิ้นส่วนยานอวกาศให้ครบ  3 ชิ้น สำหรับใช้เดินทางไปยังดาว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Money planet </a:t>
            </a:r>
            <a:endParaRPr lang="th-TH" sz="2400" dirty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/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ได้อย่างปลอดภัย และผู้ที่สามารถเดินทางไปถึงดาวได้โดยที่มีทรัพยากรสำหรับเริ่มตั้งถิ่นฐานมากที่สุดจะเป็นผู้ชนะ! </a:t>
            </a:r>
          </a:p>
        </p:txBody>
      </p:sp>
      <p:pic>
        <p:nvPicPr>
          <p:cNvPr id="15" name="Picture 14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6B8FE103-F7E0-0309-794E-4F9064F4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822" y="1902110"/>
            <a:ext cx="283243" cy="201325"/>
          </a:xfrm>
          <a:prstGeom prst="rect">
            <a:avLst/>
          </a:prstGeom>
        </p:spPr>
      </p:pic>
      <p:pic>
        <p:nvPicPr>
          <p:cNvPr id="17" name="Picture 16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262858EF-6D43-E704-D9BB-8766F4ED0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31" y="920375"/>
            <a:ext cx="563802" cy="563802"/>
          </a:xfrm>
          <a:prstGeom prst="rect">
            <a:avLst/>
          </a:prstGeom>
        </p:spPr>
      </p:pic>
      <p:pic>
        <p:nvPicPr>
          <p:cNvPr id="19" name="Picture 18" descr="A blue and green planet&#10;&#10;AI-generated content may be incorrect.">
            <a:extLst>
              <a:ext uri="{FF2B5EF4-FFF2-40B4-BE49-F238E27FC236}">
                <a16:creationId xmlns:a16="http://schemas.microsoft.com/office/drawing/2014/main" id="{11E81F38-7AF3-C9AB-10A3-3E268661C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3" y="4581779"/>
            <a:ext cx="398136" cy="398136"/>
          </a:xfrm>
          <a:prstGeom prst="rect">
            <a:avLst/>
          </a:prstGeom>
        </p:spPr>
      </p:pic>
      <p:pic>
        <p:nvPicPr>
          <p:cNvPr id="21" name="Picture 20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ACDB73D9-3D25-C666-A061-9DA849CAB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79" y="1461954"/>
            <a:ext cx="753122" cy="563889"/>
          </a:xfrm>
          <a:prstGeom prst="rect">
            <a:avLst/>
          </a:prstGeom>
        </p:spPr>
      </p:pic>
      <p:pic>
        <p:nvPicPr>
          <p:cNvPr id="22" name="Picture 21" descr="A planet with a yellow band&#10;&#10;AI-generated content may be incorrect.">
            <a:extLst>
              <a:ext uri="{FF2B5EF4-FFF2-40B4-BE49-F238E27FC236}">
                <a16:creationId xmlns:a16="http://schemas.microsoft.com/office/drawing/2014/main" id="{8C82239C-A246-F317-9AC6-0740945F5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43" y="1329289"/>
            <a:ext cx="573621" cy="366741"/>
          </a:xfrm>
          <a:prstGeom prst="rect">
            <a:avLst/>
          </a:prstGeom>
        </p:spPr>
      </p:pic>
      <p:pic>
        <p:nvPicPr>
          <p:cNvPr id="23" name="Picture 22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21603D7A-2630-4F2B-CB5C-46302F4411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45" y="45165"/>
            <a:ext cx="897045" cy="897045"/>
          </a:xfrm>
          <a:prstGeom prst="rect">
            <a:avLst/>
          </a:prstGeom>
        </p:spPr>
      </p:pic>
      <p:pic>
        <p:nvPicPr>
          <p:cNvPr id="24" name="Picture 23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76852DB5-A075-0ABA-48EC-EB7EC419F8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20" y="764913"/>
            <a:ext cx="527062" cy="527062"/>
          </a:xfrm>
          <a:prstGeom prst="rect">
            <a:avLst/>
          </a:prstGeom>
        </p:spPr>
      </p:pic>
      <p:pic>
        <p:nvPicPr>
          <p:cNvPr id="25" name="Picture 2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DEC8670-3B5A-0703-DDF1-7800978F4A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66" y="935823"/>
            <a:ext cx="106682" cy="106682"/>
          </a:xfrm>
          <a:prstGeom prst="rect">
            <a:avLst/>
          </a:prstGeom>
        </p:spPr>
      </p:pic>
      <p:pic>
        <p:nvPicPr>
          <p:cNvPr id="26" name="Picture 2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D3B3B72-1FAE-E4E0-42B6-0C91400EB5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012" y="1210996"/>
            <a:ext cx="106682" cy="106682"/>
          </a:xfrm>
          <a:prstGeom prst="rect">
            <a:avLst/>
          </a:prstGeom>
        </p:spPr>
      </p:pic>
      <p:pic>
        <p:nvPicPr>
          <p:cNvPr id="27" name="Picture 2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AE68A54-FBC2-BDDC-D482-0E45F464B4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798" y="4168063"/>
            <a:ext cx="106682" cy="106682"/>
          </a:xfrm>
          <a:prstGeom prst="rect">
            <a:avLst/>
          </a:prstGeom>
        </p:spPr>
      </p:pic>
      <p:pic>
        <p:nvPicPr>
          <p:cNvPr id="28" name="Picture 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A3022B2-D052-496E-A261-08970E95FA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9" y="426949"/>
            <a:ext cx="106682" cy="106682"/>
          </a:xfrm>
          <a:prstGeom prst="rect">
            <a:avLst/>
          </a:prstGeom>
        </p:spPr>
      </p:pic>
      <p:pic>
        <p:nvPicPr>
          <p:cNvPr id="29" name="Picture 2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A2E95FF-43E8-5B17-08D0-2790DE2158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0" y="5540829"/>
            <a:ext cx="106682" cy="106682"/>
          </a:xfrm>
          <a:prstGeom prst="rect">
            <a:avLst/>
          </a:prstGeom>
        </p:spPr>
      </p:pic>
      <p:pic>
        <p:nvPicPr>
          <p:cNvPr id="30" name="Picture 2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CBD2C0B-5D16-B150-B955-5AC69DA82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09" y="5144093"/>
            <a:ext cx="106682" cy="106682"/>
          </a:xfrm>
          <a:prstGeom prst="rect">
            <a:avLst/>
          </a:prstGeom>
        </p:spPr>
      </p:pic>
      <p:pic>
        <p:nvPicPr>
          <p:cNvPr id="31" name="Picture 3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A5E1D3B2-EB9C-D146-295C-0E7BEF9F37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87" y="3542278"/>
            <a:ext cx="1270619" cy="1270619"/>
          </a:xfrm>
          <a:prstGeom prst="rect">
            <a:avLst/>
          </a:prstGeom>
        </p:spPr>
      </p:pic>
      <p:pic>
        <p:nvPicPr>
          <p:cNvPr id="32" name="Picture 31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8D4D6EC0-2D92-9A04-0136-E5E03029D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02" y="3840988"/>
            <a:ext cx="765076" cy="765076"/>
          </a:xfrm>
          <a:prstGeom prst="rect">
            <a:avLst/>
          </a:prstGeom>
        </p:spPr>
      </p:pic>
      <p:pic>
        <p:nvPicPr>
          <p:cNvPr id="33" name="Picture 32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40834E50-7FCC-B908-1329-980A95A0D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62" y="263757"/>
            <a:ext cx="656618" cy="656618"/>
          </a:xfrm>
          <a:prstGeom prst="rect">
            <a:avLst/>
          </a:prstGeom>
        </p:spPr>
      </p:pic>
      <p:pic>
        <p:nvPicPr>
          <p:cNvPr id="34" name="Picture 3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E3905C4-A72D-555C-9E30-E7B175C849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0" y="3439126"/>
            <a:ext cx="106682" cy="106682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F0F732C-D44D-CABE-6B5B-4491D1D8D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48" y="5248477"/>
            <a:ext cx="106682" cy="106682"/>
          </a:xfrm>
          <a:prstGeom prst="rect">
            <a:avLst/>
          </a:prstGeom>
        </p:spPr>
      </p:pic>
      <p:pic>
        <p:nvPicPr>
          <p:cNvPr id="36" name="Picture 3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005F66C-6D2F-F82F-3B84-2AEB6CB0E4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809" y="320267"/>
            <a:ext cx="106682" cy="106682"/>
          </a:xfrm>
          <a:prstGeom prst="rect">
            <a:avLst/>
          </a:prstGeom>
        </p:spPr>
      </p:pic>
      <p:pic>
        <p:nvPicPr>
          <p:cNvPr id="37" name="Picture 3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8C2B68C-82E5-3F6B-4230-C59BD236FD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88" y="2228692"/>
            <a:ext cx="106682" cy="106682"/>
          </a:xfrm>
          <a:prstGeom prst="rect">
            <a:avLst/>
          </a:prstGeom>
        </p:spPr>
      </p:pic>
      <p:pic>
        <p:nvPicPr>
          <p:cNvPr id="38" name="Picture 3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4C1EA42-E5EC-15AB-1535-CCF53382B0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045" y="2356957"/>
            <a:ext cx="106682" cy="106682"/>
          </a:xfrm>
          <a:prstGeom prst="rect">
            <a:avLst/>
          </a:prstGeom>
        </p:spPr>
      </p:pic>
      <p:pic>
        <p:nvPicPr>
          <p:cNvPr id="39" name="Picture 38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BFC17FA6-4FBD-10A0-10D6-D80E0A2888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2" y="2038937"/>
            <a:ext cx="789573" cy="789573"/>
          </a:xfrm>
          <a:prstGeom prst="rect">
            <a:avLst/>
          </a:prstGeom>
        </p:spPr>
      </p:pic>
      <p:pic>
        <p:nvPicPr>
          <p:cNvPr id="40" name="Picture 3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AA5DDF4-80C4-D2F4-9929-9A73E02C1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17" y="137977"/>
            <a:ext cx="106682" cy="106682"/>
          </a:xfrm>
          <a:prstGeom prst="rect">
            <a:avLst/>
          </a:prstGeom>
        </p:spPr>
      </p:pic>
      <p:pic>
        <p:nvPicPr>
          <p:cNvPr id="41" name="Picture 4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09A2532A-7ED2-BDBB-B0DB-9EF5D1ABDC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66" y="618697"/>
            <a:ext cx="527062" cy="527062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F62675-C446-59A8-C374-531921F595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55514" y="1155818"/>
            <a:ext cx="38100" cy="3810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5976DD5F-A43B-758B-6FB7-39FAFCD934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79850" y="4821772"/>
            <a:ext cx="38100" cy="381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1B16BEB3-D3AF-199A-7F4C-52D1C5C0BC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28751" y="786390"/>
            <a:ext cx="45719" cy="45719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7B7FB1DB-8326-879A-5CB1-380AC59F36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19900" y="1704967"/>
            <a:ext cx="85949" cy="8594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3CF1E3-A8BF-8ED8-D135-A499646176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4246" y="1246376"/>
            <a:ext cx="49833" cy="4983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FC818606-9FB2-90D9-4B1E-C9014E693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96197" y="433965"/>
            <a:ext cx="45719" cy="4571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21A573B-78D7-79CF-5035-18423D09C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25802" y="334299"/>
            <a:ext cx="87876" cy="87876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E21FECC3-C836-2993-DFA1-27E80A9AD7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635379" y="4232781"/>
            <a:ext cx="45719" cy="4571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0767750-5949-9961-B673-FFF7E58DC0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43810" y="2009625"/>
            <a:ext cx="49833" cy="4983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29966AD6-9D58-EE95-C8B8-E9A3FD2CAC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64535" y="5791197"/>
            <a:ext cx="63245" cy="63245"/>
          </a:xfrm>
          <a:prstGeom prst="rect">
            <a:avLst/>
          </a:prstGeom>
        </p:spPr>
      </p:pic>
      <p:pic>
        <p:nvPicPr>
          <p:cNvPr id="52" name="Picture 51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BB1A26AE-D0D5-5282-8689-CE4743BBF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31" y="3721688"/>
            <a:ext cx="319827" cy="2273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F6BD0075-FDA9-1132-8242-D550F6DEAC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99080" y="4396876"/>
            <a:ext cx="57711" cy="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11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83D0F-DF99-F46C-F4D9-361E17E59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E27C7DF7-54FD-B262-40C7-D14EE0384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7BFD68F-200F-D3B1-FF88-D6776DEE2152}"/>
              </a:ext>
            </a:extLst>
          </p:cNvPr>
          <p:cNvGrpSpPr/>
          <p:nvPr/>
        </p:nvGrpSpPr>
        <p:grpSpPr>
          <a:xfrm>
            <a:off x="597502" y="274127"/>
            <a:ext cx="3492789" cy="523220"/>
            <a:chOff x="4396995" y="622376"/>
            <a:chExt cx="6375245" cy="7254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E03C657-C503-8A8B-26F0-021A1E6F62B2}"/>
                </a:ext>
              </a:extLst>
            </p:cNvPr>
            <p:cNvSpPr/>
            <p:nvPr/>
          </p:nvSpPr>
          <p:spPr>
            <a:xfrm>
              <a:off x="4396995" y="644870"/>
              <a:ext cx="6375245" cy="671431"/>
            </a:xfrm>
            <a:prstGeom prst="roundRect">
              <a:avLst/>
            </a:prstGeom>
            <a:solidFill>
              <a:srgbClr val="42AD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C32941-4885-2692-3699-4F8636CA7440}"/>
                </a:ext>
              </a:extLst>
            </p:cNvPr>
            <p:cNvSpPr txBox="1"/>
            <p:nvPr/>
          </p:nvSpPr>
          <p:spPr>
            <a:xfrm>
              <a:off x="4474779" y="622376"/>
              <a:ext cx="6219677" cy="725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การ์ดเหตุการณ์ </a:t>
              </a:r>
              <a:r>
                <a:rPr lang="en-US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ช่วงวัยเรียน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C02FC3C-39D3-D656-82B2-04415B6B767B}"/>
              </a:ext>
            </a:extLst>
          </p:cNvPr>
          <p:cNvSpPr txBox="1"/>
          <p:nvPr/>
        </p:nvSpPr>
        <p:spPr>
          <a:xfrm>
            <a:off x="592378" y="824802"/>
            <a:ext cx="10607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สุ่มเลือกการ์ดโดยกดที่วงล้อเพื่อหมุนและกดอีกครั้งเพื่อหยุด จากนั้นทำคำสั่งตามสัญลักษณ์บนการ์ดที่สุ่มได้ เมื่อผู้เล่นทุกคนทำตามคำสั่งเสร็จแล้วจึงกดเปิดการ์ด (สุ่มการ์ดอย่างน้อย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E7976B-52AD-7316-DB47-B67BDD2FF50A}"/>
              </a:ext>
            </a:extLst>
          </p:cNvPr>
          <p:cNvSpPr txBox="1"/>
          <p:nvPr/>
        </p:nvSpPr>
        <p:spPr>
          <a:xfrm>
            <a:off x="10913224" y="29342"/>
            <a:ext cx="1412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กลับกระดานกลาง</a:t>
            </a:r>
          </a:p>
        </p:txBody>
      </p: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B3DA7FD-77E6-6675-C3FA-1E2CB13D9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06" y="369550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01F8846-527A-7D36-201A-E8FD5765B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62141"/>
            <a:ext cx="97937" cy="9793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32B6F22A-7EBA-4E69-252D-035012E72A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7602" y="1502752"/>
            <a:ext cx="49833" cy="49833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B63BB13-61AF-B3D9-9CD3-44D61EFE6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36001DE-3363-4035-ADBB-C31FADE5BB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6097" y="5425080"/>
            <a:ext cx="45719" cy="4571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74912CFD-CAE2-62D7-356B-B17C527097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7533" y="6437784"/>
            <a:ext cx="57711" cy="5771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FA0D4903-3D93-C261-58FC-1F27A92490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87" y="3312269"/>
            <a:ext cx="49833" cy="49833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1F8E9C7F-2D45-308A-4678-87124083A3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9423" y="174114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41412F3D-1A1B-271F-EA17-32B2EF93F8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503D50C6-EFD5-782D-C80A-6A32E95D14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16FAC62F-1AF9-A237-98E3-B3899D76BE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9254" y="2155228"/>
            <a:ext cx="49833" cy="4983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18143B8A-2CD3-8107-FD36-494CC4B74B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FBD22A9-E593-86D1-3B55-2E6C47312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86" y="2308662"/>
            <a:ext cx="56915" cy="56915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5629481-1A5D-5655-DC12-79B5AFD3C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957" y="4936247"/>
            <a:ext cx="56915" cy="5691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AD7E43D-20BC-5021-D893-A486F4FAF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676" y="6077268"/>
            <a:ext cx="56915" cy="56915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BFAE2A2-906A-F255-05E4-4A4E6DF23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2" y="3802184"/>
            <a:ext cx="56915" cy="56915"/>
          </a:xfrm>
          <a:prstGeom prst="rect">
            <a:avLst/>
          </a:prstGeom>
        </p:spPr>
      </p:pic>
      <p:pic>
        <p:nvPicPr>
          <p:cNvPr id="69" name="Picture 6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AB48B4A-8410-89A0-C5D9-BDBF03CBB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60" y="516734"/>
            <a:ext cx="56915" cy="5691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51371CB-6018-7B94-CBAB-45AC1DC120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796" y="2874351"/>
            <a:ext cx="49833" cy="4983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373E3E70-595D-1C91-8FCA-1BF5330ACA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9" y="186194"/>
            <a:ext cx="49833" cy="498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286AEB3C-5CEF-5E76-0777-B9CB043735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029" y="419599"/>
            <a:ext cx="49833" cy="49833"/>
          </a:xfrm>
          <a:prstGeom prst="rect">
            <a:avLst/>
          </a:prstGeom>
        </p:spPr>
      </p:pic>
      <p:pic>
        <p:nvPicPr>
          <p:cNvPr id="74" name="Picture 7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520F4B6-D1EB-968C-8ABD-921A1A0CA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41" y="573649"/>
            <a:ext cx="56915" cy="56915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B5D802F8-D2E5-A70C-D291-F5C9F2DDA5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71250" y="6457064"/>
            <a:ext cx="45719" cy="4571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B96C8017-17B3-5C33-34A9-B1A7503650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71" y="6656160"/>
            <a:ext cx="49833" cy="4983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FEAEE576-CD72-F1C9-FAF3-8780EA68A9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111" y="1119397"/>
            <a:ext cx="45719" cy="45719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4C3B67C-E355-54FD-7119-90D9609DC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71" y="630564"/>
            <a:ext cx="56915" cy="5691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0CFC982B-890A-4D65-7D9E-A39B57D47A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1922" y="196116"/>
            <a:ext cx="45719" cy="45719"/>
          </a:xfrm>
          <a:prstGeom prst="rect">
            <a:avLst/>
          </a:prstGeom>
        </p:spPr>
      </p:pic>
      <p:pic>
        <p:nvPicPr>
          <p:cNvPr id="80" name="Picture 7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F2E9EE3-C468-14B3-A655-9CB63BD1E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2" y="136356"/>
            <a:ext cx="56915" cy="56915"/>
          </a:xfrm>
          <a:prstGeom prst="rect">
            <a:avLst/>
          </a:prstGeom>
        </p:spPr>
      </p:pic>
      <p:pic>
        <p:nvPicPr>
          <p:cNvPr id="81" name="Picture 8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83B0BC8-CEFA-3544-F4EA-4C58B28F4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3" y="428831"/>
            <a:ext cx="106682" cy="10668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F8EBB1A2-D8E6-52B8-F17D-679B1B2761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6859" y="573649"/>
            <a:ext cx="45719" cy="45719"/>
          </a:xfrm>
          <a:prstGeom prst="rect">
            <a:avLst/>
          </a:prstGeom>
        </p:spPr>
      </p:pic>
      <p:pic>
        <p:nvPicPr>
          <p:cNvPr id="83" name="Picture 8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506FB90-A7D7-EB9E-B48A-9C55E96E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5" y="243332"/>
            <a:ext cx="56915" cy="56915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12EF8E3-FCEF-4BD4-AE69-1E3E0E39D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7" y="6619762"/>
            <a:ext cx="106682" cy="106682"/>
          </a:xfrm>
          <a:prstGeom prst="rect">
            <a:avLst/>
          </a:prstGeom>
        </p:spPr>
      </p:pic>
      <p:pic>
        <p:nvPicPr>
          <p:cNvPr id="206" name="Picture 20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F7B9B45-B9A0-6A36-DB95-3E26B6C2C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39" y="558695"/>
            <a:ext cx="106682" cy="106682"/>
          </a:xfrm>
          <a:prstGeom prst="rect">
            <a:avLst/>
          </a:prstGeom>
        </p:spPr>
      </p:pic>
      <p:pic>
        <p:nvPicPr>
          <p:cNvPr id="207" name="Picture 206">
            <a:hlinkClick r:id="rId5" action="ppaction://hlinksldjump"/>
            <a:extLst>
              <a:ext uri="{FF2B5EF4-FFF2-40B4-BE49-F238E27FC236}">
                <a16:creationId xmlns:a16="http://schemas.microsoft.com/office/drawing/2014/main" id="{08BCF54D-9428-F34F-43FD-64CD2CD94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755" y="296700"/>
            <a:ext cx="1152244" cy="445047"/>
          </a:xfrm>
          <a:prstGeom prst="rect">
            <a:avLst/>
          </a:prstGeom>
        </p:spPr>
      </p:pic>
      <p:pic>
        <p:nvPicPr>
          <p:cNvPr id="208" name="Picture 207">
            <a:hlinkClick r:id="rId7" action="ppaction://hlinksldjump"/>
            <a:extLst>
              <a:ext uri="{FF2B5EF4-FFF2-40B4-BE49-F238E27FC236}">
                <a16:creationId xmlns:a16="http://schemas.microsoft.com/office/drawing/2014/main" id="{9BDF966E-4A99-EE38-9CF7-05D82C4A8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55" y="682793"/>
            <a:ext cx="1152244" cy="432854"/>
          </a:xfrm>
          <a:prstGeom prst="rect">
            <a:avLst/>
          </a:prstGeom>
        </p:spPr>
      </p:pic>
      <p:pic>
        <p:nvPicPr>
          <p:cNvPr id="211" name="Picture 21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0131321-2323-D4F3-4464-62E767031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2073462"/>
            <a:ext cx="106682" cy="10668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64BC0700-13D9-38CA-BDFE-D2F468CE3E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410550" y="2828632"/>
            <a:ext cx="45719" cy="45719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5B5AC3C3-D01A-257B-1B33-148CD1D201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03026" y="4230712"/>
            <a:ext cx="45719" cy="45719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2B5FE484-7A6D-3947-23A7-5E77909370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563" r="10258"/>
          <a:stretch>
            <a:fillRect/>
          </a:stretch>
        </p:blipFill>
        <p:spPr>
          <a:xfrm rot="847533">
            <a:off x="3118861" y="1653226"/>
            <a:ext cx="5898411" cy="4806258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1CB1823-727C-651B-29A5-8930682CE452}"/>
              </a:ext>
            </a:extLst>
          </p:cNvPr>
          <p:cNvSpPr/>
          <p:nvPr/>
        </p:nvSpPr>
        <p:spPr>
          <a:xfrm>
            <a:off x="597503" y="1248032"/>
            <a:ext cx="10686553" cy="5357717"/>
          </a:xfrm>
          <a:prstGeom prst="roundRect">
            <a:avLst>
              <a:gd name="adj" fmla="val 3162"/>
            </a:avLst>
          </a:prstGeom>
          <a:solidFill>
            <a:schemeClr val="bg1">
              <a:alpha val="87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34C05989-3FA3-1B0F-14A8-8858EEC8CC85}"/>
              </a:ext>
            </a:extLst>
          </p:cNvPr>
          <p:cNvSpPr txBox="1"/>
          <p:nvPr/>
        </p:nvSpPr>
        <p:spPr>
          <a:xfrm>
            <a:off x="1860518" y="138621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65A9820-781B-B64A-49E1-66330496F96C}"/>
              </a:ext>
            </a:extLst>
          </p:cNvPr>
          <p:cNvSpPr txBox="1"/>
          <p:nvPr/>
        </p:nvSpPr>
        <p:spPr>
          <a:xfrm>
            <a:off x="3819205" y="1386219"/>
            <a:ext cx="3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70DCE80E-68FA-B61B-CCB5-DB5AA7A49F1A}"/>
              </a:ext>
            </a:extLst>
          </p:cNvPr>
          <p:cNvSpPr txBox="1"/>
          <p:nvPr/>
        </p:nvSpPr>
        <p:spPr>
          <a:xfrm>
            <a:off x="5739644" y="13862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89FFF3D-2DC4-2F19-C99E-81A23B2E37E8}"/>
              </a:ext>
            </a:extLst>
          </p:cNvPr>
          <p:cNvSpPr txBox="1"/>
          <p:nvPr/>
        </p:nvSpPr>
        <p:spPr>
          <a:xfrm>
            <a:off x="7641865" y="138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A935D43-2C3D-F389-EF99-CD646229AB6F}"/>
              </a:ext>
            </a:extLst>
          </p:cNvPr>
          <p:cNvSpPr txBox="1"/>
          <p:nvPr/>
        </p:nvSpPr>
        <p:spPr>
          <a:xfrm>
            <a:off x="1846892" y="3935299"/>
            <a:ext cx="31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28C2D7E-1AA9-801C-4D3C-EB4F821F1F93}"/>
              </a:ext>
            </a:extLst>
          </p:cNvPr>
          <p:cNvSpPr txBox="1"/>
          <p:nvPr/>
        </p:nvSpPr>
        <p:spPr>
          <a:xfrm>
            <a:off x="3818404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DDEDBFE-DEB5-11A5-B32F-CCC214FDA280}"/>
              </a:ext>
            </a:extLst>
          </p:cNvPr>
          <p:cNvSpPr txBox="1"/>
          <p:nvPr/>
        </p:nvSpPr>
        <p:spPr>
          <a:xfrm>
            <a:off x="5739644" y="39352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3AE8828-2144-321A-264D-8C1A562619D7}"/>
              </a:ext>
            </a:extLst>
          </p:cNvPr>
          <p:cNvSpPr txBox="1"/>
          <p:nvPr/>
        </p:nvSpPr>
        <p:spPr>
          <a:xfrm>
            <a:off x="7643468" y="39352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B03AF4A1-6A17-04B6-8F6E-EA0050FE13D5}"/>
              </a:ext>
            </a:extLst>
          </p:cNvPr>
          <p:cNvSpPr txBox="1"/>
          <p:nvPr/>
        </p:nvSpPr>
        <p:spPr>
          <a:xfrm>
            <a:off x="9628869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pic>
        <p:nvPicPr>
          <p:cNvPr id="188" name="Picture 187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3CA9DCC5-E24F-AE60-2D4C-8837B4EE17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04" y="1693295"/>
            <a:ext cx="1566000" cy="2120858"/>
          </a:xfrm>
          <a:prstGeom prst="rect">
            <a:avLst/>
          </a:prstGeom>
        </p:spPr>
      </p:pic>
      <p:pic>
        <p:nvPicPr>
          <p:cNvPr id="189" name="Picture 188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8151D908-218B-52F7-35CC-B73BA0858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19" y="1693295"/>
            <a:ext cx="1566000" cy="2119781"/>
          </a:xfrm>
          <a:prstGeom prst="rect">
            <a:avLst/>
          </a:prstGeom>
        </p:spPr>
      </p:pic>
      <p:pic>
        <p:nvPicPr>
          <p:cNvPr id="190" name="Picture 189" descr="A screenshot of a game&#10;&#10;AI-generated content may be incorrect.">
            <a:extLst>
              <a:ext uri="{FF2B5EF4-FFF2-40B4-BE49-F238E27FC236}">
                <a16:creationId xmlns:a16="http://schemas.microsoft.com/office/drawing/2014/main" id="{E44CDF02-1072-F15D-7A10-84F31469A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68" y="1681163"/>
            <a:ext cx="1566000" cy="2119781"/>
          </a:xfrm>
          <a:prstGeom prst="rect">
            <a:avLst/>
          </a:prstGeom>
        </p:spPr>
      </p:pic>
      <p:pic>
        <p:nvPicPr>
          <p:cNvPr id="191" name="Picture 190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FBC0F111-332F-9ABD-2F1D-4748F0B10D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10" y="1693294"/>
            <a:ext cx="1566000" cy="2119781"/>
          </a:xfrm>
          <a:prstGeom prst="rect">
            <a:avLst/>
          </a:prstGeom>
        </p:spPr>
      </p:pic>
      <p:pic>
        <p:nvPicPr>
          <p:cNvPr id="192" name="Picture 191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D17167DA-3018-B76E-B7B6-49AB572E94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9" y="4241743"/>
            <a:ext cx="1566000" cy="2120858"/>
          </a:xfrm>
          <a:prstGeom prst="rect">
            <a:avLst/>
          </a:prstGeom>
        </p:spPr>
      </p:pic>
      <p:pic>
        <p:nvPicPr>
          <p:cNvPr id="193" name="Picture 192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25B6FFEA-6DC6-294B-ADBC-7D91D4B659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96" y="4242243"/>
            <a:ext cx="1566000" cy="2120858"/>
          </a:xfrm>
          <a:prstGeom prst="rect">
            <a:avLst/>
          </a:prstGeom>
        </p:spPr>
      </p:pic>
      <p:pic>
        <p:nvPicPr>
          <p:cNvPr id="194" name="Picture 193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5CC6EC62-8D58-4088-3BC8-7EC1EA4715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53" y="4242820"/>
            <a:ext cx="1566000" cy="2119781"/>
          </a:xfrm>
          <a:prstGeom prst="rect">
            <a:avLst/>
          </a:prstGeom>
        </p:spPr>
      </p:pic>
      <p:pic>
        <p:nvPicPr>
          <p:cNvPr id="195" name="Picture 194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C1CB1012-6BEA-B10F-F310-699BBA4915B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10" y="4242820"/>
            <a:ext cx="1566000" cy="2119781"/>
          </a:xfrm>
          <a:prstGeom prst="rect">
            <a:avLst/>
          </a:prstGeom>
        </p:spPr>
      </p:pic>
      <p:pic>
        <p:nvPicPr>
          <p:cNvPr id="197" name="Picture 196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FE0C949F-FB19-AC20-F781-1A732619F1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37" y="4241743"/>
            <a:ext cx="1566000" cy="2120858"/>
          </a:xfrm>
          <a:prstGeom prst="rect">
            <a:avLst/>
          </a:prstGeom>
        </p:spPr>
      </p:pic>
      <p:pic>
        <p:nvPicPr>
          <p:cNvPr id="116" name="Picture 115" descr="A screen shot of a device&#10;&#10;AI-generated content may be incorrect.">
            <a:extLst>
              <a:ext uri="{FF2B5EF4-FFF2-40B4-BE49-F238E27FC236}">
                <a16:creationId xmlns:a16="http://schemas.microsoft.com/office/drawing/2014/main" id="{9451FB75-B785-38F6-468E-DA5B989A2F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96" y="4238857"/>
            <a:ext cx="1566000" cy="2114219"/>
          </a:xfrm>
          <a:prstGeom prst="rect">
            <a:avLst/>
          </a:prstGeom>
        </p:spPr>
      </p:pic>
      <p:pic>
        <p:nvPicPr>
          <p:cNvPr id="118" name="Picture 117" descr="A screen shot of a device&#10;&#10;AI-generated content may be incorrect.">
            <a:extLst>
              <a:ext uri="{FF2B5EF4-FFF2-40B4-BE49-F238E27FC236}">
                <a16:creationId xmlns:a16="http://schemas.microsoft.com/office/drawing/2014/main" id="{61AD3714-9E1F-1229-6E06-4471FC2552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50" y="1696338"/>
            <a:ext cx="1566000" cy="2114219"/>
          </a:xfrm>
          <a:prstGeom prst="rect">
            <a:avLst/>
          </a:prstGeom>
        </p:spPr>
      </p:pic>
      <p:pic>
        <p:nvPicPr>
          <p:cNvPr id="121" name="Picture 120" descr="A screen shot of a device&#10;&#10;AI-generated content may be incorrect.">
            <a:extLst>
              <a:ext uri="{FF2B5EF4-FFF2-40B4-BE49-F238E27FC236}">
                <a16:creationId xmlns:a16="http://schemas.microsoft.com/office/drawing/2014/main" id="{C9C9F528-2DFC-DD5A-62C8-343ACC033F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32" y="1695264"/>
            <a:ext cx="1566000" cy="2115293"/>
          </a:xfrm>
          <a:prstGeom prst="rect">
            <a:avLst/>
          </a:prstGeom>
        </p:spPr>
      </p:pic>
      <p:pic>
        <p:nvPicPr>
          <p:cNvPr id="198" name="Picture 197" descr="A screen shot of a device&#10;&#10;AI-generated content may be incorrect.">
            <a:extLst>
              <a:ext uri="{FF2B5EF4-FFF2-40B4-BE49-F238E27FC236}">
                <a16:creationId xmlns:a16="http://schemas.microsoft.com/office/drawing/2014/main" id="{45E80013-50BF-56F2-3E46-EE8087A430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99" y="1681163"/>
            <a:ext cx="1566000" cy="2114219"/>
          </a:xfrm>
          <a:prstGeom prst="rect">
            <a:avLst/>
          </a:prstGeom>
        </p:spPr>
      </p:pic>
      <p:pic>
        <p:nvPicPr>
          <p:cNvPr id="199" name="Picture 198" descr="A screen shot of a device&#10;&#10;AI-generated content may be incorrect.">
            <a:extLst>
              <a:ext uri="{FF2B5EF4-FFF2-40B4-BE49-F238E27FC236}">
                <a16:creationId xmlns:a16="http://schemas.microsoft.com/office/drawing/2014/main" id="{67BA9502-2FD3-A278-B6F2-4FF5174E2F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18" y="1688533"/>
            <a:ext cx="1566000" cy="2114219"/>
          </a:xfrm>
          <a:prstGeom prst="rect">
            <a:avLst/>
          </a:prstGeom>
        </p:spPr>
      </p:pic>
      <p:pic>
        <p:nvPicPr>
          <p:cNvPr id="200" name="Picture 199" descr="A screen shot of a device&#10;&#10;AI-generated content may be incorrect.">
            <a:extLst>
              <a:ext uri="{FF2B5EF4-FFF2-40B4-BE49-F238E27FC236}">
                <a16:creationId xmlns:a16="http://schemas.microsoft.com/office/drawing/2014/main" id="{7B2BBADD-0CAA-AEC0-C9F1-C876969CC8A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9" y="4238857"/>
            <a:ext cx="1566000" cy="2114219"/>
          </a:xfrm>
          <a:prstGeom prst="rect">
            <a:avLst/>
          </a:prstGeom>
        </p:spPr>
      </p:pic>
      <p:pic>
        <p:nvPicPr>
          <p:cNvPr id="201" name="Picture 200" descr="A screen shot of a device&#10;&#10;AI-generated content may be incorrect.">
            <a:extLst>
              <a:ext uri="{FF2B5EF4-FFF2-40B4-BE49-F238E27FC236}">
                <a16:creationId xmlns:a16="http://schemas.microsoft.com/office/drawing/2014/main" id="{023F483D-EE2E-75EB-0538-FFD6693E95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23" y="4238857"/>
            <a:ext cx="1566000" cy="2114219"/>
          </a:xfrm>
          <a:prstGeom prst="rect">
            <a:avLst/>
          </a:prstGeom>
        </p:spPr>
      </p:pic>
      <p:pic>
        <p:nvPicPr>
          <p:cNvPr id="202" name="Picture 201" descr="A screen shot of a device&#10;&#10;AI-generated content may be incorrect.">
            <a:extLst>
              <a:ext uri="{FF2B5EF4-FFF2-40B4-BE49-F238E27FC236}">
                <a16:creationId xmlns:a16="http://schemas.microsoft.com/office/drawing/2014/main" id="{A93AA3DA-6585-6FBC-BA58-38FB2EB897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87" y="4238857"/>
            <a:ext cx="1566000" cy="2114219"/>
          </a:xfrm>
          <a:prstGeom prst="rect">
            <a:avLst/>
          </a:prstGeom>
        </p:spPr>
      </p:pic>
      <p:pic>
        <p:nvPicPr>
          <p:cNvPr id="203" name="Picture 202" descr="A screen shot of a device&#10;&#10;AI-generated content may be incorrect.">
            <a:extLst>
              <a:ext uri="{FF2B5EF4-FFF2-40B4-BE49-F238E27FC236}">
                <a16:creationId xmlns:a16="http://schemas.microsoft.com/office/drawing/2014/main" id="{58E66720-3B82-B949-07B3-8C25C16DD9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37" y="4242369"/>
            <a:ext cx="1566000" cy="2114219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1F22CDD8-89EA-67CE-DDB9-532CB41FB3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02225" y="1897047"/>
            <a:ext cx="1898335" cy="1898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FE779FA5-8D62-E369-BDEB-349721C6527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9559">
            <a:off x="9660434" y="1272782"/>
            <a:ext cx="603342" cy="62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3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127B2-06E9-DBD1-C373-471A85AA0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55581EBA-B268-6AC1-088F-366F995AC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60D12AE-6D3D-2107-FB45-640DE5463E6A}"/>
              </a:ext>
            </a:extLst>
          </p:cNvPr>
          <p:cNvGrpSpPr/>
          <p:nvPr/>
        </p:nvGrpSpPr>
        <p:grpSpPr>
          <a:xfrm>
            <a:off x="597502" y="274127"/>
            <a:ext cx="3492789" cy="523220"/>
            <a:chOff x="4396995" y="622376"/>
            <a:chExt cx="6375245" cy="7254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32315C5-0E4F-8F57-37F9-F852E24E8D7F}"/>
                </a:ext>
              </a:extLst>
            </p:cNvPr>
            <p:cNvSpPr/>
            <p:nvPr/>
          </p:nvSpPr>
          <p:spPr>
            <a:xfrm>
              <a:off x="4396995" y="644870"/>
              <a:ext cx="6375245" cy="671431"/>
            </a:xfrm>
            <a:prstGeom prst="roundRect">
              <a:avLst/>
            </a:prstGeom>
            <a:solidFill>
              <a:srgbClr val="42ADA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14861D-3A9A-1516-0E1A-8046A60438DF}"/>
                </a:ext>
              </a:extLst>
            </p:cNvPr>
            <p:cNvSpPr txBox="1"/>
            <p:nvPr/>
          </p:nvSpPr>
          <p:spPr>
            <a:xfrm>
              <a:off x="4474779" y="622376"/>
              <a:ext cx="6219677" cy="725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การ์ดเหตุการณ์ </a:t>
              </a:r>
              <a:r>
                <a:rPr lang="en-US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ช่วงวัยเรียน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62777DA-1306-E277-915A-CFC35B93E2B6}"/>
              </a:ext>
            </a:extLst>
          </p:cNvPr>
          <p:cNvSpPr txBox="1"/>
          <p:nvPr/>
        </p:nvSpPr>
        <p:spPr>
          <a:xfrm>
            <a:off x="592378" y="824802"/>
            <a:ext cx="10607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สุ่มเลือกการ์ดโดยกดที่วงล้อเพื่อหมุนและกดอีกครั้งเพื่อหยุด จากนั้นทำคำสั่งตามสัญลักษณ์บนการ์ดที่สุ่มได้ เมื่อผู้เล่นทุกคนทำตามคำสั่งเสร็จแล้วจึงกดเปิดการ์ด (สุ่มการ์ดอย่างน้อย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DF7736-AEC4-51CE-1B96-40A587358E83}"/>
              </a:ext>
            </a:extLst>
          </p:cNvPr>
          <p:cNvSpPr txBox="1"/>
          <p:nvPr/>
        </p:nvSpPr>
        <p:spPr>
          <a:xfrm>
            <a:off x="10913224" y="29342"/>
            <a:ext cx="1412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กลับกระดานกลาง</a:t>
            </a:r>
          </a:p>
        </p:txBody>
      </p: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B08D9FF-754C-0E57-6CAE-330DE0421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06" y="369550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3D63C51-38A5-8AA7-1A22-09047ED4E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62141"/>
            <a:ext cx="97937" cy="9793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4DA19D37-DA7D-01B7-88A7-EBF37097DF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7602" y="1502752"/>
            <a:ext cx="49833" cy="49833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9E755A5-5013-30E4-8545-D53FCA585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E9CD6D7E-1720-7560-5093-B84F628C19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6097" y="5425080"/>
            <a:ext cx="45719" cy="4571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75980B48-86D9-A6AB-79B8-DB093FDB8A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7533" y="6437784"/>
            <a:ext cx="57711" cy="5771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0B4792BB-4E68-02BC-E651-9BFE7195867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87" y="3312269"/>
            <a:ext cx="49833" cy="49833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6DD4FDD-4469-7047-F412-A6AEFC6664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9423" y="174114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84CA062-92C3-24F0-324B-B02758874E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847AD907-1648-85AB-45F7-0061AEBB55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C5163AFE-458A-C565-70D3-53C1894CBD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9254" y="2155228"/>
            <a:ext cx="49833" cy="4983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296619B8-7F99-222E-0473-ADF3F34BDA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B29C3D5-2605-3B15-4A84-7BCDF9719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86" y="2308662"/>
            <a:ext cx="56915" cy="56915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3F00F38-B81E-2213-362B-42CBFDDEF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957" y="4936247"/>
            <a:ext cx="56915" cy="5691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88F1212-2AE4-A08C-A48D-4E4963BE8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676" y="6077268"/>
            <a:ext cx="56915" cy="56915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05C4341-8622-E859-6DE4-BB19AFA04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2" y="3802184"/>
            <a:ext cx="56915" cy="56915"/>
          </a:xfrm>
          <a:prstGeom prst="rect">
            <a:avLst/>
          </a:prstGeom>
        </p:spPr>
      </p:pic>
      <p:pic>
        <p:nvPicPr>
          <p:cNvPr id="69" name="Picture 6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9FFADF9-E884-EAAB-0230-1E31669AB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60" y="516734"/>
            <a:ext cx="56915" cy="5691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9FB6D86D-2D24-0E23-56C1-5B4FEEAA68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796" y="2874351"/>
            <a:ext cx="49833" cy="4983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C015B30F-6EF4-00A9-9D2A-F3D75AC6F8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9" y="186194"/>
            <a:ext cx="49833" cy="498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2F0439E2-2719-0136-3702-E70102ED56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029" y="419599"/>
            <a:ext cx="49833" cy="49833"/>
          </a:xfrm>
          <a:prstGeom prst="rect">
            <a:avLst/>
          </a:prstGeom>
        </p:spPr>
      </p:pic>
      <p:pic>
        <p:nvPicPr>
          <p:cNvPr id="74" name="Picture 7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511509B-9998-6846-0C89-C035EBD24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41" y="573649"/>
            <a:ext cx="56915" cy="56915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09F3B53F-8B04-2DB2-B110-765E8880E3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71250" y="6457064"/>
            <a:ext cx="45719" cy="4571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5ACB80C6-8551-8302-B10D-284D6BFB7D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71" y="6656160"/>
            <a:ext cx="49833" cy="4983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2707C531-14DB-B181-F428-2AB68007BC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111" y="1119397"/>
            <a:ext cx="45719" cy="45719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CA6ADED-7C3E-313A-91E8-58CF7B9A4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71" y="630564"/>
            <a:ext cx="56915" cy="5691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CA18680E-6070-A24F-759E-40F193EAB3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1922" y="196116"/>
            <a:ext cx="45719" cy="45719"/>
          </a:xfrm>
          <a:prstGeom prst="rect">
            <a:avLst/>
          </a:prstGeom>
        </p:spPr>
      </p:pic>
      <p:pic>
        <p:nvPicPr>
          <p:cNvPr id="80" name="Picture 7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B2CB760-16AA-16C4-CAAE-781B89935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2" y="136356"/>
            <a:ext cx="56915" cy="56915"/>
          </a:xfrm>
          <a:prstGeom prst="rect">
            <a:avLst/>
          </a:prstGeom>
        </p:spPr>
      </p:pic>
      <p:pic>
        <p:nvPicPr>
          <p:cNvPr id="81" name="Picture 8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5F7F4B6-4AE1-9485-9511-7E8D44014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3" y="428831"/>
            <a:ext cx="106682" cy="10668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5C013A3E-40CF-939D-794F-9E5818EE5D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6859" y="573649"/>
            <a:ext cx="45719" cy="45719"/>
          </a:xfrm>
          <a:prstGeom prst="rect">
            <a:avLst/>
          </a:prstGeom>
        </p:spPr>
      </p:pic>
      <p:pic>
        <p:nvPicPr>
          <p:cNvPr id="83" name="Picture 8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A2017EA-F158-2A3E-F606-B2A62085A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5" y="243332"/>
            <a:ext cx="56915" cy="56915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2308DC8-20E5-D51F-234F-F2248BF87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7" y="6619762"/>
            <a:ext cx="106682" cy="106682"/>
          </a:xfrm>
          <a:prstGeom prst="rect">
            <a:avLst/>
          </a:prstGeom>
        </p:spPr>
      </p:pic>
      <p:pic>
        <p:nvPicPr>
          <p:cNvPr id="206" name="Picture 20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059081B-ACED-C93B-A3C7-F05797525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39" y="558695"/>
            <a:ext cx="106682" cy="106682"/>
          </a:xfrm>
          <a:prstGeom prst="rect">
            <a:avLst/>
          </a:prstGeom>
        </p:spPr>
      </p:pic>
      <p:pic>
        <p:nvPicPr>
          <p:cNvPr id="207" name="Picture 206">
            <a:hlinkClick r:id="rId5" action="ppaction://hlinksldjump"/>
            <a:extLst>
              <a:ext uri="{FF2B5EF4-FFF2-40B4-BE49-F238E27FC236}">
                <a16:creationId xmlns:a16="http://schemas.microsoft.com/office/drawing/2014/main" id="{8E361E7A-466F-30CA-EC17-6DAC854EF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755" y="296700"/>
            <a:ext cx="1152244" cy="445047"/>
          </a:xfrm>
          <a:prstGeom prst="rect">
            <a:avLst/>
          </a:prstGeom>
        </p:spPr>
      </p:pic>
      <p:pic>
        <p:nvPicPr>
          <p:cNvPr id="208" name="Picture 207">
            <a:hlinkClick r:id="rId7" action="ppaction://hlinksldjump"/>
            <a:extLst>
              <a:ext uri="{FF2B5EF4-FFF2-40B4-BE49-F238E27FC236}">
                <a16:creationId xmlns:a16="http://schemas.microsoft.com/office/drawing/2014/main" id="{F18AB07D-E26A-94A1-C0CC-9F7E074C66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55" y="682793"/>
            <a:ext cx="1152244" cy="432854"/>
          </a:xfrm>
          <a:prstGeom prst="rect">
            <a:avLst/>
          </a:prstGeom>
        </p:spPr>
      </p:pic>
      <p:pic>
        <p:nvPicPr>
          <p:cNvPr id="211" name="Picture 21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A5111EC-463E-FB63-0668-69612AF1D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2073462"/>
            <a:ext cx="106682" cy="10668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612A03EA-A4F9-8289-0E3D-19E05A75E7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410550" y="2828632"/>
            <a:ext cx="45719" cy="45719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4A6E9EC2-D621-83C6-4FBC-E8CE1EE5FD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03026" y="4230712"/>
            <a:ext cx="45719" cy="45719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D6D90DA2-61DB-33A3-7E30-69E43851AB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8563" r="10258"/>
          <a:stretch>
            <a:fillRect/>
          </a:stretch>
        </p:blipFill>
        <p:spPr>
          <a:xfrm rot="847533">
            <a:off x="3118861" y="1653226"/>
            <a:ext cx="5898411" cy="4806258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2532497-502B-4A93-8F86-3E3A3506BC6E}"/>
              </a:ext>
            </a:extLst>
          </p:cNvPr>
          <p:cNvSpPr/>
          <p:nvPr/>
        </p:nvSpPr>
        <p:spPr>
          <a:xfrm>
            <a:off x="597503" y="1248032"/>
            <a:ext cx="10686553" cy="5357717"/>
          </a:xfrm>
          <a:prstGeom prst="roundRect">
            <a:avLst>
              <a:gd name="adj" fmla="val 3162"/>
            </a:avLst>
          </a:prstGeom>
          <a:solidFill>
            <a:schemeClr val="bg1">
              <a:alpha val="87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C0DC69A-5B54-7E75-4BD1-BF703320A14C}"/>
              </a:ext>
            </a:extLst>
          </p:cNvPr>
          <p:cNvSpPr txBox="1"/>
          <p:nvPr/>
        </p:nvSpPr>
        <p:spPr>
          <a:xfrm>
            <a:off x="1860518" y="138621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DBE1F16B-0AB0-37EC-35AD-EDAB6F12A056}"/>
              </a:ext>
            </a:extLst>
          </p:cNvPr>
          <p:cNvSpPr txBox="1"/>
          <p:nvPr/>
        </p:nvSpPr>
        <p:spPr>
          <a:xfrm>
            <a:off x="3819205" y="1386219"/>
            <a:ext cx="3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CFC4251-4166-AE2D-20BE-B68B7167432B}"/>
              </a:ext>
            </a:extLst>
          </p:cNvPr>
          <p:cNvSpPr txBox="1"/>
          <p:nvPr/>
        </p:nvSpPr>
        <p:spPr>
          <a:xfrm>
            <a:off x="5739644" y="13862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BC39EFA-FC8F-FCDA-FF21-72A2BEE0B22E}"/>
              </a:ext>
            </a:extLst>
          </p:cNvPr>
          <p:cNvSpPr txBox="1"/>
          <p:nvPr/>
        </p:nvSpPr>
        <p:spPr>
          <a:xfrm>
            <a:off x="7641865" y="138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24C5C769-9A7E-2B79-DBB5-BF6386DD822A}"/>
              </a:ext>
            </a:extLst>
          </p:cNvPr>
          <p:cNvSpPr txBox="1"/>
          <p:nvPr/>
        </p:nvSpPr>
        <p:spPr>
          <a:xfrm>
            <a:off x="1846892" y="3935299"/>
            <a:ext cx="31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BC1AF89-2612-D818-63ED-87BA821F13FC}"/>
              </a:ext>
            </a:extLst>
          </p:cNvPr>
          <p:cNvSpPr txBox="1"/>
          <p:nvPr/>
        </p:nvSpPr>
        <p:spPr>
          <a:xfrm>
            <a:off x="3818404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90FAC3F6-921E-96A5-5AF6-B9C9A81CAAAB}"/>
              </a:ext>
            </a:extLst>
          </p:cNvPr>
          <p:cNvSpPr txBox="1"/>
          <p:nvPr/>
        </p:nvSpPr>
        <p:spPr>
          <a:xfrm>
            <a:off x="5739644" y="39352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CBB63DF1-409D-F4A1-60A1-1C9A98A4C2AC}"/>
              </a:ext>
            </a:extLst>
          </p:cNvPr>
          <p:cNvSpPr txBox="1"/>
          <p:nvPr/>
        </p:nvSpPr>
        <p:spPr>
          <a:xfrm>
            <a:off x="7643468" y="39352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2340E63-8295-CB23-EFF1-45C49C94C63D}"/>
              </a:ext>
            </a:extLst>
          </p:cNvPr>
          <p:cNvSpPr txBox="1"/>
          <p:nvPr/>
        </p:nvSpPr>
        <p:spPr>
          <a:xfrm>
            <a:off x="9628869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42ADAB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th-TH" sz="1800" dirty="0">
              <a:solidFill>
                <a:srgbClr val="42ADAB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pic>
        <p:nvPicPr>
          <p:cNvPr id="188" name="Picture 187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9EE80EE0-D84D-5107-4152-B2A319A16C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04" y="1693295"/>
            <a:ext cx="1566000" cy="2120858"/>
          </a:xfrm>
          <a:prstGeom prst="rect">
            <a:avLst/>
          </a:prstGeom>
        </p:spPr>
      </p:pic>
      <p:pic>
        <p:nvPicPr>
          <p:cNvPr id="189" name="Picture 188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39040BFA-E462-DD8F-4F9D-35D3636097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19" y="1693295"/>
            <a:ext cx="1566000" cy="2119781"/>
          </a:xfrm>
          <a:prstGeom prst="rect">
            <a:avLst/>
          </a:prstGeom>
        </p:spPr>
      </p:pic>
      <p:pic>
        <p:nvPicPr>
          <p:cNvPr id="190" name="Picture 189" descr="A screenshot of a game&#10;&#10;AI-generated content may be incorrect.">
            <a:extLst>
              <a:ext uri="{FF2B5EF4-FFF2-40B4-BE49-F238E27FC236}">
                <a16:creationId xmlns:a16="http://schemas.microsoft.com/office/drawing/2014/main" id="{08261F9F-92AD-9CD5-49CD-EEBD83D9CF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68" y="1681163"/>
            <a:ext cx="1566000" cy="2119781"/>
          </a:xfrm>
          <a:prstGeom prst="rect">
            <a:avLst/>
          </a:prstGeom>
        </p:spPr>
      </p:pic>
      <p:pic>
        <p:nvPicPr>
          <p:cNvPr id="191" name="Picture 190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FED50F77-7858-B582-F240-A7D2497FEE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10" y="1693294"/>
            <a:ext cx="1566000" cy="2119781"/>
          </a:xfrm>
          <a:prstGeom prst="rect">
            <a:avLst/>
          </a:prstGeom>
        </p:spPr>
      </p:pic>
      <p:pic>
        <p:nvPicPr>
          <p:cNvPr id="192" name="Picture 191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DCA7D3F9-7E3A-5BA9-1FFB-5E23B983CF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9" y="4241743"/>
            <a:ext cx="1566000" cy="2120858"/>
          </a:xfrm>
          <a:prstGeom prst="rect">
            <a:avLst/>
          </a:prstGeom>
        </p:spPr>
      </p:pic>
      <p:pic>
        <p:nvPicPr>
          <p:cNvPr id="193" name="Picture 192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60C42551-5A2A-EDBE-C06F-52D187C5E6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96" y="4242243"/>
            <a:ext cx="1566000" cy="2120858"/>
          </a:xfrm>
          <a:prstGeom prst="rect">
            <a:avLst/>
          </a:prstGeom>
        </p:spPr>
      </p:pic>
      <p:pic>
        <p:nvPicPr>
          <p:cNvPr id="194" name="Picture 193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6107A194-8FA9-D78F-D0CA-AA4DD2EE91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53" y="4242820"/>
            <a:ext cx="1566000" cy="2119781"/>
          </a:xfrm>
          <a:prstGeom prst="rect">
            <a:avLst/>
          </a:prstGeom>
        </p:spPr>
      </p:pic>
      <p:pic>
        <p:nvPicPr>
          <p:cNvPr id="195" name="Picture 194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3E361D4B-64F6-2A6A-F59D-1E04423627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10" y="4242820"/>
            <a:ext cx="1566000" cy="2119781"/>
          </a:xfrm>
          <a:prstGeom prst="rect">
            <a:avLst/>
          </a:prstGeom>
        </p:spPr>
      </p:pic>
      <p:pic>
        <p:nvPicPr>
          <p:cNvPr id="197" name="Picture 196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E71BE900-A3F6-4A88-7B33-10050B9237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37" y="4241743"/>
            <a:ext cx="1566000" cy="2120858"/>
          </a:xfrm>
          <a:prstGeom prst="rect">
            <a:avLst/>
          </a:prstGeom>
        </p:spPr>
      </p:pic>
      <p:pic>
        <p:nvPicPr>
          <p:cNvPr id="116" name="Picture 115" descr="A screen shot of a device&#10;&#10;AI-generated content may be incorrect.">
            <a:extLst>
              <a:ext uri="{FF2B5EF4-FFF2-40B4-BE49-F238E27FC236}">
                <a16:creationId xmlns:a16="http://schemas.microsoft.com/office/drawing/2014/main" id="{3B3A4B14-C0F1-8375-4E61-C356F863FF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96" y="4238857"/>
            <a:ext cx="1566000" cy="2114219"/>
          </a:xfrm>
          <a:prstGeom prst="rect">
            <a:avLst/>
          </a:prstGeom>
        </p:spPr>
      </p:pic>
      <p:pic>
        <p:nvPicPr>
          <p:cNvPr id="118" name="Picture 117" descr="A screen shot of a device&#10;&#10;AI-generated content may be incorrect.">
            <a:extLst>
              <a:ext uri="{FF2B5EF4-FFF2-40B4-BE49-F238E27FC236}">
                <a16:creationId xmlns:a16="http://schemas.microsoft.com/office/drawing/2014/main" id="{01F0818F-9EB7-8DD7-8EC5-DDE1F0B818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50" y="1696338"/>
            <a:ext cx="1566000" cy="2114219"/>
          </a:xfrm>
          <a:prstGeom prst="rect">
            <a:avLst/>
          </a:prstGeom>
        </p:spPr>
      </p:pic>
      <p:pic>
        <p:nvPicPr>
          <p:cNvPr id="121" name="Picture 120" descr="A screen shot of a device&#10;&#10;AI-generated content may be incorrect.">
            <a:extLst>
              <a:ext uri="{FF2B5EF4-FFF2-40B4-BE49-F238E27FC236}">
                <a16:creationId xmlns:a16="http://schemas.microsoft.com/office/drawing/2014/main" id="{7C5194FA-C637-CA53-6E35-3555BE0C10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32" y="1695264"/>
            <a:ext cx="1566000" cy="2115293"/>
          </a:xfrm>
          <a:prstGeom prst="rect">
            <a:avLst/>
          </a:prstGeom>
        </p:spPr>
      </p:pic>
      <p:pic>
        <p:nvPicPr>
          <p:cNvPr id="198" name="Picture 197" descr="A screen shot of a device&#10;&#10;AI-generated content may be incorrect.">
            <a:extLst>
              <a:ext uri="{FF2B5EF4-FFF2-40B4-BE49-F238E27FC236}">
                <a16:creationId xmlns:a16="http://schemas.microsoft.com/office/drawing/2014/main" id="{0AF302B5-F5B3-4661-5876-4DDB2A92D2B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99" y="1681163"/>
            <a:ext cx="1566000" cy="2114219"/>
          </a:xfrm>
          <a:prstGeom prst="rect">
            <a:avLst/>
          </a:prstGeom>
        </p:spPr>
      </p:pic>
      <p:pic>
        <p:nvPicPr>
          <p:cNvPr id="199" name="Picture 198" descr="A screen shot of a device&#10;&#10;AI-generated content may be incorrect.">
            <a:extLst>
              <a:ext uri="{FF2B5EF4-FFF2-40B4-BE49-F238E27FC236}">
                <a16:creationId xmlns:a16="http://schemas.microsoft.com/office/drawing/2014/main" id="{2AFFACB1-E704-0F4D-53A4-9E666666DC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18" y="1688533"/>
            <a:ext cx="1566000" cy="2114219"/>
          </a:xfrm>
          <a:prstGeom prst="rect">
            <a:avLst/>
          </a:prstGeom>
        </p:spPr>
      </p:pic>
      <p:pic>
        <p:nvPicPr>
          <p:cNvPr id="200" name="Picture 199" descr="A screen shot of a device&#10;&#10;AI-generated content may be incorrect.">
            <a:extLst>
              <a:ext uri="{FF2B5EF4-FFF2-40B4-BE49-F238E27FC236}">
                <a16:creationId xmlns:a16="http://schemas.microsoft.com/office/drawing/2014/main" id="{C37EF5B0-BDCC-5690-1B1A-AFB639F674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9" y="4238857"/>
            <a:ext cx="1566000" cy="2114219"/>
          </a:xfrm>
          <a:prstGeom prst="rect">
            <a:avLst/>
          </a:prstGeom>
        </p:spPr>
      </p:pic>
      <p:pic>
        <p:nvPicPr>
          <p:cNvPr id="201" name="Picture 200" descr="A screen shot of a device&#10;&#10;AI-generated content may be incorrect.">
            <a:extLst>
              <a:ext uri="{FF2B5EF4-FFF2-40B4-BE49-F238E27FC236}">
                <a16:creationId xmlns:a16="http://schemas.microsoft.com/office/drawing/2014/main" id="{C73F4BDF-67D6-2ECA-9ECD-0031A32080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23" y="4238857"/>
            <a:ext cx="1566000" cy="2114219"/>
          </a:xfrm>
          <a:prstGeom prst="rect">
            <a:avLst/>
          </a:prstGeom>
        </p:spPr>
      </p:pic>
      <p:pic>
        <p:nvPicPr>
          <p:cNvPr id="202" name="Picture 201" descr="A screen shot of a device&#10;&#10;AI-generated content may be incorrect.">
            <a:extLst>
              <a:ext uri="{FF2B5EF4-FFF2-40B4-BE49-F238E27FC236}">
                <a16:creationId xmlns:a16="http://schemas.microsoft.com/office/drawing/2014/main" id="{549B1D84-486C-DE6B-03D1-904BCBA0F61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87" y="4238857"/>
            <a:ext cx="1566000" cy="2114219"/>
          </a:xfrm>
          <a:prstGeom prst="rect">
            <a:avLst/>
          </a:prstGeom>
        </p:spPr>
      </p:pic>
      <p:pic>
        <p:nvPicPr>
          <p:cNvPr id="203" name="Picture 202" descr="A screen shot of a device&#10;&#10;AI-generated content may be incorrect.">
            <a:extLst>
              <a:ext uri="{FF2B5EF4-FFF2-40B4-BE49-F238E27FC236}">
                <a16:creationId xmlns:a16="http://schemas.microsoft.com/office/drawing/2014/main" id="{6BF9C602-DB54-EE2A-F90A-552BF816EE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37" y="4242369"/>
            <a:ext cx="1566000" cy="2114219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B7DE8AE7-8E45-DDBC-3A03-F8554DE7141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02225" y="1897047"/>
            <a:ext cx="1898335" cy="1898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E00A868B-8B8E-E0F8-F7FF-BB3E1D0B318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9559">
            <a:off x="9660434" y="1272782"/>
            <a:ext cx="603342" cy="62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3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BA95C-D4A4-8907-6BBC-049549407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777960C7-37A9-3C29-1578-7F06CBDFD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4F50ECD-3D51-BF7D-516C-A5CA262CFB63}"/>
              </a:ext>
            </a:extLst>
          </p:cNvPr>
          <p:cNvGrpSpPr/>
          <p:nvPr/>
        </p:nvGrpSpPr>
        <p:grpSpPr>
          <a:xfrm>
            <a:off x="597503" y="274127"/>
            <a:ext cx="3736104" cy="523220"/>
            <a:chOff x="4396995" y="622376"/>
            <a:chExt cx="6375246" cy="7254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E867781-DD11-2731-6878-AFCBBA207594}"/>
                </a:ext>
              </a:extLst>
            </p:cNvPr>
            <p:cNvSpPr/>
            <p:nvPr/>
          </p:nvSpPr>
          <p:spPr>
            <a:xfrm>
              <a:off x="4396995" y="644870"/>
              <a:ext cx="6375246" cy="671431"/>
            </a:xfrm>
            <a:prstGeom prst="roundRect">
              <a:avLst/>
            </a:prstGeom>
            <a:solidFill>
              <a:srgbClr val="15539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A55AE2-1171-DEF5-E429-BFAC327D3C02}"/>
                </a:ext>
              </a:extLst>
            </p:cNvPr>
            <p:cNvSpPr txBox="1"/>
            <p:nvPr/>
          </p:nvSpPr>
          <p:spPr>
            <a:xfrm>
              <a:off x="4474780" y="622376"/>
              <a:ext cx="6219678" cy="725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การ์ดเหตุการณ์ </a:t>
              </a:r>
              <a:r>
                <a:rPr lang="en-US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ช่วงเริ่มทำงาน</a:t>
              </a:r>
            </a:p>
          </p:txBody>
        </p:sp>
      </p:grp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DE6DF2E-DD17-83E9-D540-01CBAB6A6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06" y="369550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DC99B59-D119-2548-89A9-E086B1B93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62141"/>
            <a:ext cx="97937" cy="9793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6CF70F76-9497-2510-C4A7-EA488D60D7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7602" y="1502752"/>
            <a:ext cx="49833" cy="49833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1D749F8-651E-BB14-BB0D-535DCD32A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7391D73E-0A32-AB73-B029-9F9BAE5E59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6097" y="5425080"/>
            <a:ext cx="45719" cy="4571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8635B461-04AC-1995-2B57-93FDAA2DD3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7533" y="6437784"/>
            <a:ext cx="57711" cy="5771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3557FDA6-87A3-C7BE-7F33-BDAAC6A47C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410550" y="2828632"/>
            <a:ext cx="45719" cy="45719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826053E-35A6-685F-14AA-EC580427C1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87" y="3312269"/>
            <a:ext cx="49833" cy="4983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EC0915A3-3145-F0CC-4089-6AE8DB236A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03026" y="4230712"/>
            <a:ext cx="45719" cy="4571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20AE1A4B-24CB-5F45-960E-1A4FE45EA5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9423" y="174114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FF506E6A-7DC4-3222-27CA-D581A6ED88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2FFDDE34-366F-E64D-7DA1-88684B4D91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CA2DC636-E69B-E8B3-7FD1-8713ED0C37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9254" y="2155228"/>
            <a:ext cx="49833" cy="4983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FFF3AC36-A48D-5839-FD20-6B5268C4BE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2D188E5-3E86-7922-24B6-26DE4CC0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86" y="2308662"/>
            <a:ext cx="56915" cy="56915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99AD4BB-4305-5250-F3E7-50EF9A5E1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957" y="4936247"/>
            <a:ext cx="56915" cy="5691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DBC5D8C-7C70-68DB-1295-0710D3BB9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676" y="6077268"/>
            <a:ext cx="56915" cy="56915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9F25647-02AE-8AD7-5AA7-887FBC90B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2" y="3802184"/>
            <a:ext cx="56915" cy="5691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91995B68-15E4-814E-87F2-CF0943F805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796" y="2874351"/>
            <a:ext cx="49833" cy="4983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DA952C6D-46D5-D6E0-B6BB-74854008D9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9" y="186194"/>
            <a:ext cx="49833" cy="498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6FF6F8DF-72B5-32B3-3B94-CD048439BF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029" y="419599"/>
            <a:ext cx="49833" cy="49833"/>
          </a:xfrm>
          <a:prstGeom prst="rect">
            <a:avLst/>
          </a:prstGeom>
        </p:spPr>
      </p:pic>
      <p:pic>
        <p:nvPicPr>
          <p:cNvPr id="74" name="Picture 7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C82CC95-76B2-D19C-5C40-30F059FC6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41" y="573649"/>
            <a:ext cx="56915" cy="56915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A888D63-6C92-4B1C-FC39-109E6277A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71" y="630564"/>
            <a:ext cx="56915" cy="5691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81F1730D-0037-B29E-689B-DF4892FC1F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1922" y="196116"/>
            <a:ext cx="45719" cy="45719"/>
          </a:xfrm>
          <a:prstGeom prst="rect">
            <a:avLst/>
          </a:prstGeom>
        </p:spPr>
      </p:pic>
      <p:pic>
        <p:nvPicPr>
          <p:cNvPr id="80" name="Picture 7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C09DE1F-432D-08F2-0815-7B811CA17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2" y="136356"/>
            <a:ext cx="56915" cy="56915"/>
          </a:xfrm>
          <a:prstGeom prst="rect">
            <a:avLst/>
          </a:prstGeom>
        </p:spPr>
      </p:pic>
      <p:pic>
        <p:nvPicPr>
          <p:cNvPr id="81" name="Picture 8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2E03D31-95E6-50C0-F73C-330D2764A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3" y="428831"/>
            <a:ext cx="106682" cy="10668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93B91351-E891-1F28-D6E2-4D0C96A6ED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6859" y="573649"/>
            <a:ext cx="45719" cy="45719"/>
          </a:xfrm>
          <a:prstGeom prst="rect">
            <a:avLst/>
          </a:prstGeom>
        </p:spPr>
      </p:pic>
      <p:pic>
        <p:nvPicPr>
          <p:cNvPr id="83" name="Picture 8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68BE899-B71B-5A1A-DFFB-928F5304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5" y="243332"/>
            <a:ext cx="56915" cy="56915"/>
          </a:xfrm>
          <a:prstGeom prst="rect">
            <a:avLst/>
          </a:prstGeom>
        </p:spPr>
      </p:pic>
      <p:pic>
        <p:nvPicPr>
          <p:cNvPr id="93" name="Picture 9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3427AF8-F832-90EF-19E9-AA73BA3A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60" y="516734"/>
            <a:ext cx="56915" cy="56915"/>
          </a:xfrm>
          <a:prstGeom prst="rect">
            <a:avLst/>
          </a:prstGeom>
        </p:spPr>
      </p:pic>
      <p:pic>
        <p:nvPicPr>
          <p:cNvPr id="95" name="Picture 94">
            <a:hlinkClick r:id="rId5" action="ppaction://hlinksldjump"/>
            <a:extLst>
              <a:ext uri="{FF2B5EF4-FFF2-40B4-BE49-F238E27FC236}">
                <a16:creationId xmlns:a16="http://schemas.microsoft.com/office/drawing/2014/main" id="{49571295-ABCF-9DC8-2AC2-3319BB0E4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755" y="296700"/>
            <a:ext cx="1152244" cy="445047"/>
          </a:xfrm>
          <a:prstGeom prst="rect">
            <a:avLst/>
          </a:prstGeom>
        </p:spPr>
      </p:pic>
      <p:pic>
        <p:nvPicPr>
          <p:cNvPr id="96" name="Picture 95">
            <a:hlinkClick r:id="rId7" action="ppaction://hlinksldjump"/>
            <a:extLst>
              <a:ext uri="{FF2B5EF4-FFF2-40B4-BE49-F238E27FC236}">
                <a16:creationId xmlns:a16="http://schemas.microsoft.com/office/drawing/2014/main" id="{1068EB99-77C5-1C2B-BFA2-82536F68A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55" y="682793"/>
            <a:ext cx="1152244" cy="432854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82544FAA-A80B-E046-0EE7-1D69C583265B}"/>
              </a:ext>
            </a:extLst>
          </p:cNvPr>
          <p:cNvSpPr txBox="1"/>
          <p:nvPr/>
        </p:nvSpPr>
        <p:spPr>
          <a:xfrm>
            <a:off x="592378" y="824802"/>
            <a:ext cx="10607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สุ่มเลือกการ์ดโดยกดที่วงล้อเพื่อหมุนและกดอีกครั้งเพื่อหยุด จากนั้นทำคำสั่งตามสัญลักษณ์บนการ์ดที่สุ่มได้ เมื่อผู้เล่นทุกคนทำตามคำสั่งเสร็จแล้วจึงกดเปิดการ์ด (สุ่มการ์ดอย่างน้อย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ใบ)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840F415-794F-E79E-6A5A-E70BA20FE56A}"/>
              </a:ext>
            </a:extLst>
          </p:cNvPr>
          <p:cNvSpPr txBox="1"/>
          <p:nvPr/>
        </p:nvSpPr>
        <p:spPr>
          <a:xfrm>
            <a:off x="10913224" y="29342"/>
            <a:ext cx="1412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กลับกระดานกลาง</a:t>
            </a:r>
          </a:p>
        </p:txBody>
      </p:sp>
      <p:pic>
        <p:nvPicPr>
          <p:cNvPr id="101" name="Picture 10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DB9CC44-7165-C092-2627-431C3EEF5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2073462"/>
            <a:ext cx="106682" cy="106682"/>
          </a:xfrm>
          <a:prstGeom prst="rect">
            <a:avLst/>
          </a:prstGeom>
        </p:spPr>
      </p:pic>
      <p:pic>
        <p:nvPicPr>
          <p:cNvPr id="105" name="Picture 104" descr="A cartoon character and a cartoon character&#10;&#10;AI-generated content may be incorrect.">
            <a:extLst>
              <a:ext uri="{FF2B5EF4-FFF2-40B4-BE49-F238E27FC236}">
                <a16:creationId xmlns:a16="http://schemas.microsoft.com/office/drawing/2014/main" id="{C4FE66C9-5F9C-A4F8-2AF5-6539D42C77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924">
            <a:off x="3257033" y="1686317"/>
            <a:ext cx="5513413" cy="4615704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85C2ABA-F891-364B-0311-0B9740A37423}"/>
              </a:ext>
            </a:extLst>
          </p:cNvPr>
          <p:cNvSpPr/>
          <p:nvPr/>
        </p:nvSpPr>
        <p:spPr>
          <a:xfrm>
            <a:off x="597503" y="1248032"/>
            <a:ext cx="10686553" cy="5357717"/>
          </a:xfrm>
          <a:prstGeom prst="roundRect">
            <a:avLst>
              <a:gd name="adj" fmla="val 3162"/>
            </a:avLst>
          </a:prstGeom>
          <a:solidFill>
            <a:schemeClr val="bg1">
              <a:alpha val="87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57F48DEE-527A-205D-F04B-97B3455729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71250" y="6457064"/>
            <a:ext cx="45719" cy="4571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F9AA20B9-5E0D-D795-DFD1-38C7CE3C6C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71" y="6656160"/>
            <a:ext cx="49833" cy="4983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17AA00D1-6C90-171D-9DEE-E2CD5A491F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111" y="1119397"/>
            <a:ext cx="45719" cy="45719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90D62B2-A59B-744A-B82B-95DC5E2D6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7" y="6619762"/>
            <a:ext cx="106682" cy="106682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DCD87D28-A86D-393B-B99B-E541A0CC417A}"/>
              </a:ext>
            </a:extLst>
          </p:cNvPr>
          <p:cNvSpPr txBox="1"/>
          <p:nvPr/>
        </p:nvSpPr>
        <p:spPr>
          <a:xfrm>
            <a:off x="1860518" y="138621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630CC02B-836C-07CB-46E1-A2C144E20B99}"/>
              </a:ext>
            </a:extLst>
          </p:cNvPr>
          <p:cNvSpPr txBox="1"/>
          <p:nvPr/>
        </p:nvSpPr>
        <p:spPr>
          <a:xfrm>
            <a:off x="3819205" y="1386219"/>
            <a:ext cx="3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05C269A-120B-E507-0479-DB5D1D77FE72}"/>
              </a:ext>
            </a:extLst>
          </p:cNvPr>
          <p:cNvSpPr txBox="1"/>
          <p:nvPr/>
        </p:nvSpPr>
        <p:spPr>
          <a:xfrm>
            <a:off x="5739644" y="13862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C8750BC-5E08-9F5E-C55E-D6932B90C94D}"/>
              </a:ext>
            </a:extLst>
          </p:cNvPr>
          <p:cNvSpPr txBox="1"/>
          <p:nvPr/>
        </p:nvSpPr>
        <p:spPr>
          <a:xfrm>
            <a:off x="7641865" y="138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BEF76D7-2447-03A8-BB62-1AE771C6A307}"/>
              </a:ext>
            </a:extLst>
          </p:cNvPr>
          <p:cNvSpPr txBox="1"/>
          <p:nvPr/>
        </p:nvSpPr>
        <p:spPr>
          <a:xfrm>
            <a:off x="1846892" y="3935299"/>
            <a:ext cx="31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5BBC853-D7E8-E988-9FED-FDB347030DEF}"/>
              </a:ext>
            </a:extLst>
          </p:cNvPr>
          <p:cNvSpPr txBox="1"/>
          <p:nvPr/>
        </p:nvSpPr>
        <p:spPr>
          <a:xfrm>
            <a:off x="3818404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6139D68-70BF-C719-E486-3E73A93EAAB0}"/>
              </a:ext>
            </a:extLst>
          </p:cNvPr>
          <p:cNvSpPr txBox="1"/>
          <p:nvPr/>
        </p:nvSpPr>
        <p:spPr>
          <a:xfrm>
            <a:off x="5739644" y="39352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FDBB257-C8B1-F232-7931-999BF1F012D8}"/>
              </a:ext>
            </a:extLst>
          </p:cNvPr>
          <p:cNvSpPr txBox="1"/>
          <p:nvPr/>
        </p:nvSpPr>
        <p:spPr>
          <a:xfrm>
            <a:off x="7643468" y="39352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9683494B-3F4D-0789-F74A-9EECAD664149}"/>
              </a:ext>
            </a:extLst>
          </p:cNvPr>
          <p:cNvSpPr txBox="1"/>
          <p:nvPr/>
        </p:nvSpPr>
        <p:spPr>
          <a:xfrm>
            <a:off x="9628869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15539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th-TH" sz="1800" dirty="0">
              <a:solidFill>
                <a:srgbClr val="155398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pic>
        <p:nvPicPr>
          <p:cNvPr id="28" name="Picture 27" descr="A screen shot of a phone&#10;&#10;AI-generated content may be incorrect.">
            <a:extLst>
              <a:ext uri="{FF2B5EF4-FFF2-40B4-BE49-F238E27FC236}">
                <a16:creationId xmlns:a16="http://schemas.microsoft.com/office/drawing/2014/main" id="{287EEED1-AD06-011C-A9D9-DA65F6FDE0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01" y="1696215"/>
            <a:ext cx="1566000" cy="2120858"/>
          </a:xfrm>
          <a:prstGeom prst="rect">
            <a:avLst/>
          </a:prstGeom>
        </p:spPr>
      </p:pic>
      <p:pic>
        <p:nvPicPr>
          <p:cNvPr id="30" name="Picture 29" descr="A cartoon character in a bed&#10;&#10;AI-generated content may be incorrect.">
            <a:extLst>
              <a:ext uri="{FF2B5EF4-FFF2-40B4-BE49-F238E27FC236}">
                <a16:creationId xmlns:a16="http://schemas.microsoft.com/office/drawing/2014/main" id="{EFFB72F2-99DF-9DC3-0F38-B7BA52ADE0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43" y="1696754"/>
            <a:ext cx="1566000" cy="2119781"/>
          </a:xfrm>
          <a:prstGeom prst="rect">
            <a:avLst/>
          </a:prstGeom>
        </p:spPr>
      </p:pic>
      <p:pic>
        <p:nvPicPr>
          <p:cNvPr id="32" name="Picture 31" descr="A screen shot of a game&#10;&#10;AI-generated content may be incorrect.">
            <a:extLst>
              <a:ext uri="{FF2B5EF4-FFF2-40B4-BE49-F238E27FC236}">
                <a16:creationId xmlns:a16="http://schemas.microsoft.com/office/drawing/2014/main" id="{2154C297-A171-65A4-BFC6-9E2DC0F239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68" y="1696754"/>
            <a:ext cx="1566000" cy="2119781"/>
          </a:xfrm>
          <a:prstGeom prst="rect">
            <a:avLst/>
          </a:prstGeom>
        </p:spPr>
      </p:pic>
      <p:pic>
        <p:nvPicPr>
          <p:cNvPr id="35" name="Picture 34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5CFB8279-2E18-553C-FF6D-397551DD7B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34" y="1696754"/>
            <a:ext cx="1566000" cy="21197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265B27-7FB4-CAC7-E595-A4914EFBD9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2" y="4246241"/>
            <a:ext cx="1566000" cy="21208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FD48D7C-4187-926D-D272-D395C471D1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94" y="4247318"/>
            <a:ext cx="1566000" cy="211978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51B54E5-3921-F375-023D-205E582ED2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51" y="4247318"/>
            <a:ext cx="1566000" cy="2119781"/>
          </a:xfrm>
          <a:prstGeom prst="rect">
            <a:avLst/>
          </a:prstGeom>
        </p:spPr>
      </p:pic>
      <p:pic>
        <p:nvPicPr>
          <p:cNvPr id="39" name="Picture 38" descr="A screen shot of a phone&#10;&#10;AI-generated content may be incorrect.">
            <a:extLst>
              <a:ext uri="{FF2B5EF4-FFF2-40B4-BE49-F238E27FC236}">
                <a16:creationId xmlns:a16="http://schemas.microsoft.com/office/drawing/2014/main" id="{8934F6FA-59F5-2885-F550-6C82EE6801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06" y="4247318"/>
            <a:ext cx="1566000" cy="2119781"/>
          </a:xfrm>
          <a:prstGeom prst="rect">
            <a:avLst/>
          </a:prstGeom>
        </p:spPr>
      </p:pic>
      <p:pic>
        <p:nvPicPr>
          <p:cNvPr id="40" name="Picture 39" descr="A cartoon character on a cellphone&#10;&#10;AI-generated content may be incorrect.">
            <a:extLst>
              <a:ext uri="{FF2B5EF4-FFF2-40B4-BE49-F238E27FC236}">
                <a16:creationId xmlns:a16="http://schemas.microsoft.com/office/drawing/2014/main" id="{B71D8E15-F4BE-5B27-D571-719BBB7EA6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67" y="4246241"/>
            <a:ext cx="1566000" cy="2120858"/>
          </a:xfrm>
          <a:prstGeom prst="rect">
            <a:avLst/>
          </a:prstGeom>
        </p:spPr>
      </p:pic>
      <p:pic>
        <p:nvPicPr>
          <p:cNvPr id="3" name="Picture 2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63E7C0CE-FF45-F14D-B544-75E49FF61B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856" y="4247318"/>
            <a:ext cx="1566000" cy="2114219"/>
          </a:xfrm>
          <a:prstGeom prst="rect">
            <a:avLst/>
          </a:prstGeom>
        </p:spPr>
      </p:pic>
      <p:pic>
        <p:nvPicPr>
          <p:cNvPr id="5" name="Picture 4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48193F28-1601-EB8E-4990-D391B56F0A8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01" y="1696215"/>
            <a:ext cx="1566000" cy="2115293"/>
          </a:xfrm>
          <a:prstGeom prst="rect">
            <a:avLst/>
          </a:prstGeom>
        </p:spPr>
      </p:pic>
      <p:pic>
        <p:nvPicPr>
          <p:cNvPr id="53" name="Picture 52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26B83EBC-785A-02FF-5AA3-8B967A598289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99" y="4240676"/>
            <a:ext cx="1566000" cy="2120400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48F95447-35B7-4A43-7E76-F5C3215200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018642" y="1869315"/>
            <a:ext cx="1879528" cy="18795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B1983AE7-616D-650D-E3A8-84A47461A37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9559">
            <a:off x="9660434" y="1272782"/>
            <a:ext cx="603342" cy="62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4" name="Picture 83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7B406E72-0ECF-BFDF-9550-3E80FA4497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67" y="1696215"/>
            <a:ext cx="1566000" cy="2115293"/>
          </a:xfrm>
          <a:prstGeom prst="rect">
            <a:avLst/>
          </a:prstGeom>
        </p:spPr>
      </p:pic>
      <p:pic>
        <p:nvPicPr>
          <p:cNvPr id="85" name="Picture 84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2F9A3D6B-AFE8-2A3B-A728-8AC7A6911A3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068" y="1696215"/>
            <a:ext cx="1566000" cy="2115293"/>
          </a:xfrm>
          <a:prstGeom prst="rect">
            <a:avLst/>
          </a:prstGeom>
        </p:spPr>
      </p:pic>
      <p:pic>
        <p:nvPicPr>
          <p:cNvPr id="86" name="Picture 85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BA503C55-13DC-977B-C522-95034B2EC5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34" y="1696215"/>
            <a:ext cx="1566000" cy="2115293"/>
          </a:xfrm>
          <a:prstGeom prst="rect">
            <a:avLst/>
          </a:prstGeom>
        </p:spPr>
      </p:pic>
      <p:pic>
        <p:nvPicPr>
          <p:cNvPr id="87" name="Picture 86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C2746D08-99A6-B91E-9AB5-22FCCA8D13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01" y="4247318"/>
            <a:ext cx="1566000" cy="2115293"/>
          </a:xfrm>
          <a:prstGeom prst="rect">
            <a:avLst/>
          </a:prstGeom>
        </p:spPr>
      </p:pic>
      <p:pic>
        <p:nvPicPr>
          <p:cNvPr id="88" name="Picture 87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62486559-C407-9F1F-192B-CC4B5BDF7E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06" y="4247318"/>
            <a:ext cx="1566000" cy="2114219"/>
          </a:xfrm>
          <a:prstGeom prst="rect">
            <a:avLst/>
          </a:prstGeom>
        </p:spPr>
      </p:pic>
      <p:pic>
        <p:nvPicPr>
          <p:cNvPr id="89" name="Picture 88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645DC36E-8CF5-6E6A-11D8-492A5369F0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261" y="4240676"/>
            <a:ext cx="1566000" cy="211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5ACC-2045-0679-2643-E76AFA32E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DF386C77-AC4D-EA8D-25DB-FAD01247D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CC12FA7-F848-F75C-8A2A-33C683EE12DA}"/>
              </a:ext>
            </a:extLst>
          </p:cNvPr>
          <p:cNvGrpSpPr/>
          <p:nvPr/>
        </p:nvGrpSpPr>
        <p:grpSpPr>
          <a:xfrm>
            <a:off x="597502" y="274127"/>
            <a:ext cx="3376587" cy="523220"/>
            <a:chOff x="4396995" y="622376"/>
            <a:chExt cx="6375246" cy="7254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5B92FA5-8995-22A7-8D6D-D11496E3ABA1}"/>
                </a:ext>
              </a:extLst>
            </p:cNvPr>
            <p:cNvSpPr/>
            <p:nvPr/>
          </p:nvSpPr>
          <p:spPr>
            <a:xfrm>
              <a:off x="4396995" y="644870"/>
              <a:ext cx="6375246" cy="671431"/>
            </a:xfrm>
            <a:prstGeom prst="roundRect">
              <a:avLst/>
            </a:prstGeom>
            <a:solidFill>
              <a:srgbClr val="E78AA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4DB58-5BE0-6AE5-32DC-9DEDE6EBD3CB}"/>
                </a:ext>
              </a:extLst>
            </p:cNvPr>
            <p:cNvSpPr txBox="1"/>
            <p:nvPr/>
          </p:nvSpPr>
          <p:spPr>
            <a:xfrm>
              <a:off x="4474779" y="622376"/>
              <a:ext cx="6219679" cy="725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การ์ดเหตุการณ์ </a:t>
              </a:r>
              <a:r>
                <a:rPr lang="en-US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ช่วงทำงาน</a:t>
              </a:r>
            </a:p>
          </p:txBody>
        </p:sp>
      </p:grp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998892E-B6C4-57D7-DBB2-0C4B6B149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06" y="369550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AFC133D-A7EF-958B-E834-819ED10CF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62141"/>
            <a:ext cx="97937" cy="9793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040D2F5C-2DAB-E2D0-453D-D99A24C9E3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7602" y="1502752"/>
            <a:ext cx="49833" cy="49833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4058E24-CEF8-6F0B-24F9-4678CB2C2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BF7A9A00-CB9E-64CE-6625-6654DFD2F8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6097" y="5425080"/>
            <a:ext cx="45719" cy="4571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8D708095-CBB2-6F0F-8CF2-5489D8550E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7533" y="6437784"/>
            <a:ext cx="57711" cy="5771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DD78AB8F-C59D-6413-6AEB-676B888A05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87" y="3312269"/>
            <a:ext cx="49833" cy="4983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1FF15FA4-DB8E-8B64-66CE-CE24DA0462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03026" y="4230712"/>
            <a:ext cx="45719" cy="4571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02A6628-3C8F-D942-EF92-72050A12FA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9423" y="174114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1CBDB6-CF53-9C9E-DAC1-79D4AF95BF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0BC3AF74-2D0C-125E-9B40-38F8A44EB9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F5DBA7C1-3FBB-826C-566F-DBF8B729F8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9254" y="2155228"/>
            <a:ext cx="49833" cy="4983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014569DF-B147-66D7-D4F8-13ED3ACE8B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1E263F0-DF69-23EB-5243-7B108BFDA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86" y="2308662"/>
            <a:ext cx="56915" cy="56915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AFD7CA0-F048-49F6-5340-E00650761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957" y="4936247"/>
            <a:ext cx="56915" cy="5691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5B4410B-9DD6-F4EB-B12E-8FFCDF290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676" y="6077268"/>
            <a:ext cx="56915" cy="56915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BEE7CAD-4221-1187-691D-A9CE8CB22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2" y="3802184"/>
            <a:ext cx="56915" cy="5691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69BC6E08-5436-11D8-8F90-E5C0FB45F5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796" y="2874351"/>
            <a:ext cx="49833" cy="4983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EFE10BDE-0A80-2010-62A0-B7840EC4FD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9" y="186194"/>
            <a:ext cx="49833" cy="498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B063A1C4-0B31-3E8B-0A15-11DA52A8B0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029" y="419599"/>
            <a:ext cx="49833" cy="49833"/>
          </a:xfrm>
          <a:prstGeom prst="rect">
            <a:avLst/>
          </a:prstGeom>
        </p:spPr>
      </p:pic>
      <p:pic>
        <p:nvPicPr>
          <p:cNvPr id="74" name="Picture 7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CA6E953-8987-44D7-35CC-CD8044DDB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41" y="573649"/>
            <a:ext cx="56915" cy="56915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7DA282A-E75D-AD8B-10E9-0158B233D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71" y="630564"/>
            <a:ext cx="56915" cy="5691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9A73D5C0-B126-32D0-EA5E-3B8EDFBA56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1922" y="196116"/>
            <a:ext cx="45719" cy="45719"/>
          </a:xfrm>
          <a:prstGeom prst="rect">
            <a:avLst/>
          </a:prstGeom>
        </p:spPr>
      </p:pic>
      <p:pic>
        <p:nvPicPr>
          <p:cNvPr id="80" name="Picture 7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D918BE6-DF8F-CB08-2C3C-E4967A279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2" y="136356"/>
            <a:ext cx="56915" cy="56915"/>
          </a:xfrm>
          <a:prstGeom prst="rect">
            <a:avLst/>
          </a:prstGeom>
        </p:spPr>
      </p:pic>
      <p:pic>
        <p:nvPicPr>
          <p:cNvPr id="81" name="Picture 8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885AD32-D106-18D4-99DB-A383AEEA2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3" y="428831"/>
            <a:ext cx="106682" cy="10668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A3FE8669-40E4-B6E7-7E52-32FB4E2416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6859" y="573649"/>
            <a:ext cx="45719" cy="45719"/>
          </a:xfrm>
          <a:prstGeom prst="rect">
            <a:avLst/>
          </a:prstGeom>
        </p:spPr>
      </p:pic>
      <p:pic>
        <p:nvPicPr>
          <p:cNvPr id="83" name="Picture 8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0C28CB1-6F0B-C78F-C65B-08A3AB02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5" y="243332"/>
            <a:ext cx="56915" cy="56915"/>
          </a:xfrm>
          <a:prstGeom prst="rect">
            <a:avLst/>
          </a:prstGeom>
        </p:spPr>
      </p:pic>
      <p:pic>
        <p:nvPicPr>
          <p:cNvPr id="103" name="Picture 10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260E2B3-3187-BE2D-5359-54BCD481F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60" y="516734"/>
            <a:ext cx="56915" cy="56915"/>
          </a:xfrm>
          <a:prstGeom prst="rect">
            <a:avLst/>
          </a:prstGeom>
        </p:spPr>
      </p:pic>
      <p:pic>
        <p:nvPicPr>
          <p:cNvPr id="104" name="Picture 103">
            <a:hlinkClick r:id="rId5" action="ppaction://hlinksldjump"/>
            <a:extLst>
              <a:ext uri="{FF2B5EF4-FFF2-40B4-BE49-F238E27FC236}">
                <a16:creationId xmlns:a16="http://schemas.microsoft.com/office/drawing/2014/main" id="{95F66D19-B021-B38D-56EE-7BE2ED520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755" y="296700"/>
            <a:ext cx="1152244" cy="445047"/>
          </a:xfrm>
          <a:prstGeom prst="rect">
            <a:avLst/>
          </a:prstGeom>
        </p:spPr>
      </p:pic>
      <p:pic>
        <p:nvPicPr>
          <p:cNvPr id="105" name="Picture 104">
            <a:hlinkClick r:id="rId7" action="ppaction://hlinksldjump"/>
            <a:extLst>
              <a:ext uri="{FF2B5EF4-FFF2-40B4-BE49-F238E27FC236}">
                <a16:creationId xmlns:a16="http://schemas.microsoft.com/office/drawing/2014/main" id="{921323D6-59A8-F1D1-3741-AAB0A3325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55" y="682793"/>
            <a:ext cx="1152244" cy="432854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1877B79D-D180-1664-21FB-4D52442888AC}"/>
              </a:ext>
            </a:extLst>
          </p:cNvPr>
          <p:cNvSpPr txBox="1"/>
          <p:nvPr/>
        </p:nvSpPr>
        <p:spPr>
          <a:xfrm>
            <a:off x="592378" y="824802"/>
            <a:ext cx="10607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สุ่มเลือกการ์ดโดยกดที่วงล้อเพื่อหมุนและกดอีกครั้งเพื่อหยุด จากนั้นทำคำสั่งตามสัญลักษณ์บนการ์ดที่สุ่มได้ เมื่อผู้เล่นทุกคนทำตามคำสั่งเสร็จแล้วจึงกดเปิดการ์ด (สุ่มการ์ดอย่างน้อย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82F876-5EBA-D5E6-D780-9653B35EE996}"/>
              </a:ext>
            </a:extLst>
          </p:cNvPr>
          <p:cNvSpPr txBox="1"/>
          <p:nvPr/>
        </p:nvSpPr>
        <p:spPr>
          <a:xfrm>
            <a:off x="10913224" y="29342"/>
            <a:ext cx="1412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กลับกระดานกลาง</a:t>
            </a:r>
          </a:p>
        </p:txBody>
      </p:sp>
      <p:pic>
        <p:nvPicPr>
          <p:cNvPr id="110" name="Picture 10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7FF35A3-C034-D71F-6CCC-C3A3E787E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2073462"/>
            <a:ext cx="106682" cy="106682"/>
          </a:xfrm>
          <a:prstGeom prst="rect">
            <a:avLst/>
          </a:prstGeom>
        </p:spPr>
      </p:pic>
      <p:pic>
        <p:nvPicPr>
          <p:cNvPr id="112" name="Picture 111" descr="A computer screen with a blue screen&#10;&#10;AI-generated content may be incorrect.">
            <a:extLst>
              <a:ext uri="{FF2B5EF4-FFF2-40B4-BE49-F238E27FC236}">
                <a16:creationId xmlns:a16="http://schemas.microsoft.com/office/drawing/2014/main" id="{338BC535-2730-5FED-DCF7-D41EACE46F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4256">
            <a:off x="3016928" y="1800406"/>
            <a:ext cx="6096412" cy="4177244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BB10D43-2D8A-B57C-BFEA-292BD77E3C2C}"/>
              </a:ext>
            </a:extLst>
          </p:cNvPr>
          <p:cNvSpPr/>
          <p:nvPr/>
        </p:nvSpPr>
        <p:spPr>
          <a:xfrm>
            <a:off x="597503" y="1248032"/>
            <a:ext cx="10686553" cy="5357717"/>
          </a:xfrm>
          <a:prstGeom prst="roundRect">
            <a:avLst>
              <a:gd name="adj" fmla="val 3162"/>
            </a:avLst>
          </a:prstGeom>
          <a:solidFill>
            <a:schemeClr val="bg1">
              <a:alpha val="87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E9CDA233-5CA3-90DE-4137-E5DEC62D40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410550" y="2828632"/>
            <a:ext cx="45719" cy="45719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1D9F2F4E-3C8D-A46C-415F-BD0F969AE9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71250" y="6457064"/>
            <a:ext cx="45719" cy="4571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599E660-ED07-CC0C-4252-0EED543DA3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71" y="6656160"/>
            <a:ext cx="49833" cy="4983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9B414F3-6729-2324-EACB-B3FBF11445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111" y="1119397"/>
            <a:ext cx="45719" cy="45719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CD59C18-D58E-A758-EA56-2024399CE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7" y="6619762"/>
            <a:ext cx="106682" cy="106682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9C4084B3-4249-25A0-53B5-B77A4D36B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1835" y="1912204"/>
            <a:ext cx="1784928" cy="1781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FE66F906-6D1C-C2E9-B21B-F25666C66A8B}"/>
              </a:ext>
            </a:extLst>
          </p:cNvPr>
          <p:cNvSpPr txBox="1"/>
          <p:nvPr/>
        </p:nvSpPr>
        <p:spPr>
          <a:xfrm>
            <a:off x="1860518" y="138621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48D88FBE-90BF-58B2-621D-01D4F07CAD28}"/>
              </a:ext>
            </a:extLst>
          </p:cNvPr>
          <p:cNvSpPr txBox="1"/>
          <p:nvPr/>
        </p:nvSpPr>
        <p:spPr>
          <a:xfrm>
            <a:off x="3819205" y="1386219"/>
            <a:ext cx="3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EA95601-E48E-39B1-21A2-FF8DDE430628}"/>
              </a:ext>
            </a:extLst>
          </p:cNvPr>
          <p:cNvSpPr txBox="1"/>
          <p:nvPr/>
        </p:nvSpPr>
        <p:spPr>
          <a:xfrm>
            <a:off x="5739644" y="13862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9582A141-BE0D-ABCB-210A-78304F4F5CE9}"/>
              </a:ext>
            </a:extLst>
          </p:cNvPr>
          <p:cNvSpPr txBox="1"/>
          <p:nvPr/>
        </p:nvSpPr>
        <p:spPr>
          <a:xfrm>
            <a:off x="7641865" y="138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8B1F207-2894-8B06-9DDE-B348EB865DC2}"/>
              </a:ext>
            </a:extLst>
          </p:cNvPr>
          <p:cNvSpPr txBox="1"/>
          <p:nvPr/>
        </p:nvSpPr>
        <p:spPr>
          <a:xfrm>
            <a:off x="1846892" y="3935299"/>
            <a:ext cx="31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65507B4-1CC8-3FD3-9F5E-211EE6424F86}"/>
              </a:ext>
            </a:extLst>
          </p:cNvPr>
          <p:cNvSpPr txBox="1"/>
          <p:nvPr/>
        </p:nvSpPr>
        <p:spPr>
          <a:xfrm>
            <a:off x="3818404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DD8EC9-459A-4AA2-7AD3-652CB448F6A2}"/>
              </a:ext>
            </a:extLst>
          </p:cNvPr>
          <p:cNvSpPr txBox="1"/>
          <p:nvPr/>
        </p:nvSpPr>
        <p:spPr>
          <a:xfrm>
            <a:off x="5739644" y="39352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9E136D9-BBEB-8D58-ED6C-5C658D549034}"/>
              </a:ext>
            </a:extLst>
          </p:cNvPr>
          <p:cNvSpPr txBox="1"/>
          <p:nvPr/>
        </p:nvSpPr>
        <p:spPr>
          <a:xfrm>
            <a:off x="7643468" y="39352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C99CC96-423E-DD42-A338-9C13D2F71D3C}"/>
              </a:ext>
            </a:extLst>
          </p:cNvPr>
          <p:cNvSpPr txBox="1"/>
          <p:nvPr/>
        </p:nvSpPr>
        <p:spPr>
          <a:xfrm>
            <a:off x="9628869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98CA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th-TH" sz="1800" dirty="0">
              <a:solidFill>
                <a:srgbClr val="E98CA1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pic>
        <p:nvPicPr>
          <p:cNvPr id="84" name="Picture 83" descr="A screen shot of a phone&#10;&#10;AI-generated content may be incorrect.">
            <a:extLst>
              <a:ext uri="{FF2B5EF4-FFF2-40B4-BE49-F238E27FC236}">
                <a16:creationId xmlns:a16="http://schemas.microsoft.com/office/drawing/2014/main" id="{56A88E32-55D1-EA0E-32D4-03E1A0588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2" y="1699678"/>
            <a:ext cx="1566000" cy="2120063"/>
          </a:xfrm>
          <a:prstGeom prst="rect">
            <a:avLst/>
          </a:prstGeom>
        </p:spPr>
      </p:pic>
      <p:pic>
        <p:nvPicPr>
          <p:cNvPr id="85" name="Picture 84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80A7F5AB-64A2-3818-F46A-0CF0B9C365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79" y="1700216"/>
            <a:ext cx="1566000" cy="2118987"/>
          </a:xfrm>
          <a:prstGeom prst="rect">
            <a:avLst/>
          </a:prstGeom>
        </p:spPr>
      </p:pic>
      <p:pic>
        <p:nvPicPr>
          <p:cNvPr id="86" name="Picture 85" descr="A cartoon character holding a magnifying glass&#10;&#10;AI-generated content may be incorrect.">
            <a:extLst>
              <a:ext uri="{FF2B5EF4-FFF2-40B4-BE49-F238E27FC236}">
                <a16:creationId xmlns:a16="http://schemas.microsoft.com/office/drawing/2014/main" id="{680DC149-5420-C2FD-AD50-E91233812A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066" y="1700216"/>
            <a:ext cx="1566000" cy="2118987"/>
          </a:xfrm>
          <a:prstGeom prst="rect">
            <a:avLst/>
          </a:prstGeom>
        </p:spPr>
      </p:pic>
      <p:pic>
        <p:nvPicPr>
          <p:cNvPr id="87" name="Picture 86" descr="A screen shot of a phone&#10;&#10;AI-generated content may be incorrect.">
            <a:extLst>
              <a:ext uri="{FF2B5EF4-FFF2-40B4-BE49-F238E27FC236}">
                <a16:creationId xmlns:a16="http://schemas.microsoft.com/office/drawing/2014/main" id="{ADC6DFC6-6527-763A-6BD9-22A003749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652" y="1700216"/>
            <a:ext cx="1566000" cy="2118987"/>
          </a:xfrm>
          <a:prstGeom prst="rect">
            <a:avLst/>
          </a:prstGeom>
        </p:spPr>
      </p:pic>
      <p:pic>
        <p:nvPicPr>
          <p:cNvPr id="88" name="Picture 87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F7930FAD-F573-8250-1711-5154BA3C00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2" y="4243045"/>
            <a:ext cx="1566000" cy="2120063"/>
          </a:xfrm>
          <a:prstGeom prst="rect">
            <a:avLst/>
          </a:prstGeom>
        </p:spPr>
      </p:pic>
      <p:pic>
        <p:nvPicPr>
          <p:cNvPr id="89" name="Picture 88" descr="A cartoon dog holding a bag of food&#10;&#10;AI-generated content may be incorrect.">
            <a:extLst>
              <a:ext uri="{FF2B5EF4-FFF2-40B4-BE49-F238E27FC236}">
                <a16:creationId xmlns:a16="http://schemas.microsoft.com/office/drawing/2014/main" id="{A4C979BB-0FB0-555B-1352-AD7FCE733B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79" y="4245805"/>
            <a:ext cx="1566000" cy="2118987"/>
          </a:xfrm>
          <a:prstGeom prst="rect">
            <a:avLst/>
          </a:prstGeom>
        </p:spPr>
      </p:pic>
      <p:pic>
        <p:nvPicPr>
          <p:cNvPr id="91" name="Picture 90" descr="A screen shot of a phone&#10;&#10;AI-generated content may be incorrect.">
            <a:extLst>
              <a:ext uri="{FF2B5EF4-FFF2-40B4-BE49-F238E27FC236}">
                <a16:creationId xmlns:a16="http://schemas.microsoft.com/office/drawing/2014/main" id="{9BE78DEC-4B3D-FC6F-3478-AC499B5108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351" y="4249173"/>
            <a:ext cx="1566000" cy="2118987"/>
          </a:xfrm>
          <a:prstGeom prst="rect">
            <a:avLst/>
          </a:prstGeom>
        </p:spPr>
      </p:pic>
      <p:pic>
        <p:nvPicPr>
          <p:cNvPr id="92" name="Picture 91" descr="A cartoon of a ship&#10;&#10;AI-generated content may be incorrect.">
            <a:extLst>
              <a:ext uri="{FF2B5EF4-FFF2-40B4-BE49-F238E27FC236}">
                <a16:creationId xmlns:a16="http://schemas.microsoft.com/office/drawing/2014/main" id="{FFD1C544-0F84-FC51-F381-3801094863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22" y="4247489"/>
            <a:ext cx="1566000" cy="2118987"/>
          </a:xfrm>
          <a:prstGeom prst="rect">
            <a:avLst/>
          </a:prstGeom>
        </p:spPr>
      </p:pic>
      <p:pic>
        <p:nvPicPr>
          <p:cNvPr id="93" name="Picture 92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5B735122-24D8-4742-4683-C2E7FFC952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67" y="4250858"/>
            <a:ext cx="1566000" cy="2120063"/>
          </a:xfrm>
          <a:prstGeom prst="rect">
            <a:avLst/>
          </a:prstGeom>
        </p:spPr>
      </p:pic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C9D1512-0870-C16A-ED79-0F68639F3A9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122" y="4243023"/>
            <a:ext cx="1566000" cy="2115014"/>
          </a:xfrm>
          <a:prstGeom prst="rect">
            <a:avLst/>
          </a:prstGeom>
        </p:spPr>
      </p:pic>
      <p:pic>
        <p:nvPicPr>
          <p:cNvPr id="7" name="Picture 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F01FC059-3B2B-53C9-EC9C-2360F8EC4AE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92" y="1699678"/>
            <a:ext cx="1566000" cy="2115014"/>
          </a:xfrm>
          <a:prstGeom prst="rect">
            <a:avLst/>
          </a:prstGeom>
        </p:spPr>
      </p:pic>
      <p:pic>
        <p:nvPicPr>
          <p:cNvPr id="9" name="Picture 8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FFCCD5C-9D47-2495-6CBE-4B1AF3BEB4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24" y="1699678"/>
            <a:ext cx="1566000" cy="2115014"/>
          </a:xfrm>
          <a:prstGeom prst="rect">
            <a:avLst/>
          </a:prstGeom>
        </p:spPr>
      </p:pic>
      <p:pic>
        <p:nvPicPr>
          <p:cNvPr id="94" name="Picture 93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78D27020-B335-F39C-DC28-175C8BB9AB4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9559">
            <a:off x="9660434" y="1272782"/>
            <a:ext cx="603342" cy="62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636F33C-99AF-BA1B-61DA-8334F5AD06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79" y="1699678"/>
            <a:ext cx="1566000" cy="2115014"/>
          </a:xfrm>
          <a:prstGeom prst="rect">
            <a:avLst/>
          </a:prstGeom>
        </p:spPr>
      </p:pic>
      <p:pic>
        <p:nvPicPr>
          <p:cNvPr id="98" name="Picture 97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1A14C803-B5D4-5851-2114-68C7B156D3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72" y="1699678"/>
            <a:ext cx="1566000" cy="2115014"/>
          </a:xfrm>
          <a:prstGeom prst="rect">
            <a:avLst/>
          </a:prstGeom>
        </p:spPr>
      </p:pic>
      <p:pic>
        <p:nvPicPr>
          <p:cNvPr id="99" name="Picture 98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41C3A2B-7000-A4C4-5F8A-0D1DE3F096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54" y="4243023"/>
            <a:ext cx="1566000" cy="2115014"/>
          </a:xfrm>
          <a:prstGeom prst="rect">
            <a:avLst/>
          </a:prstGeom>
        </p:spPr>
      </p:pic>
      <p:pic>
        <p:nvPicPr>
          <p:cNvPr id="100" name="Picture 99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BD677A3C-A335-3DD8-EB3C-65E5EC839B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79" y="4243023"/>
            <a:ext cx="1566000" cy="2115014"/>
          </a:xfrm>
          <a:prstGeom prst="rect">
            <a:avLst/>
          </a:prstGeom>
        </p:spPr>
      </p:pic>
      <p:pic>
        <p:nvPicPr>
          <p:cNvPr id="101" name="Picture 10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1D4D72A-5A9D-DD39-7067-1B1E44EA2B8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97" y="4243023"/>
            <a:ext cx="1566000" cy="2115014"/>
          </a:xfrm>
          <a:prstGeom prst="rect">
            <a:avLst/>
          </a:prstGeom>
        </p:spPr>
      </p:pic>
      <p:pic>
        <p:nvPicPr>
          <p:cNvPr id="102" name="Picture 10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DED80A7D-C23D-38BC-F398-AA19EE5BC0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67" y="4243023"/>
            <a:ext cx="1566000" cy="21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3B90-2066-1944-B815-E6F05332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53C2FE54-818A-6BA7-3E42-F5486EF08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380598-D9FF-C9B6-9159-4E0CBD2B76FE}"/>
              </a:ext>
            </a:extLst>
          </p:cNvPr>
          <p:cNvGrpSpPr/>
          <p:nvPr/>
        </p:nvGrpSpPr>
        <p:grpSpPr>
          <a:xfrm>
            <a:off x="597502" y="274127"/>
            <a:ext cx="4205369" cy="523220"/>
            <a:chOff x="4396995" y="622376"/>
            <a:chExt cx="6375246" cy="7254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5D10BE5-C613-B574-A37F-65285A629DC8}"/>
                </a:ext>
              </a:extLst>
            </p:cNvPr>
            <p:cNvSpPr/>
            <p:nvPr/>
          </p:nvSpPr>
          <p:spPr>
            <a:xfrm>
              <a:off x="4396995" y="644870"/>
              <a:ext cx="6375246" cy="671431"/>
            </a:xfrm>
            <a:prstGeom prst="roundRect">
              <a:avLst/>
            </a:prstGeom>
            <a:solidFill>
              <a:srgbClr val="E33E3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DA631D-FF48-D3DE-023F-B80D2236BB46}"/>
                </a:ext>
              </a:extLst>
            </p:cNvPr>
            <p:cNvSpPr txBox="1"/>
            <p:nvPr/>
          </p:nvSpPr>
          <p:spPr>
            <a:xfrm>
              <a:off x="4474779" y="622376"/>
              <a:ext cx="6219678" cy="725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การ์ดเหตุการณ์ </a:t>
              </a:r>
              <a:r>
                <a:rPr lang="en-US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ช่วงสร้างครอบครัว</a:t>
              </a:r>
            </a:p>
          </p:txBody>
        </p:sp>
      </p:grp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5A81407-101E-DEFA-C969-184A3B121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06" y="369550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95945AC-EBAE-CE1F-1D19-A95040381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62141"/>
            <a:ext cx="97937" cy="9793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CD498D4-36BB-2766-5FB9-913A8006C2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7602" y="1502752"/>
            <a:ext cx="49833" cy="49833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1ECD08B-E4B4-5C50-0C2E-B93D680EF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3E7B0AC8-C22F-2F8D-B44E-30AD937DBA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6097" y="5425080"/>
            <a:ext cx="45719" cy="4571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51404AA2-A648-0DC8-33DF-BF0459500C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7533" y="6437784"/>
            <a:ext cx="57711" cy="5771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BD8FB795-A2E0-9462-8CAD-494C0A6581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410550" y="2828632"/>
            <a:ext cx="45719" cy="45719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1F106FC2-6876-5FB2-9665-FC490FC7F1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87" y="3312269"/>
            <a:ext cx="49833" cy="49833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D9B7777D-0B04-C225-E54B-7407825A48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03026" y="4230712"/>
            <a:ext cx="45719" cy="4571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3D7342C9-7C7B-90C0-B02F-A2E2CB6E47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9423" y="174114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703FA69C-5934-3FBA-AD0B-BAEE1756E9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0C0FDEB8-9A8A-395C-86A6-4FC070C0DA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9329DC8D-6AF8-C7C2-67F6-19AB703349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9254" y="2155228"/>
            <a:ext cx="49833" cy="4983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749C8C98-F807-886A-6517-5756056857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D505D79-4FDA-CEC2-B7B7-C6D126953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86" y="2308662"/>
            <a:ext cx="56915" cy="56915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85EFC54-C710-D65C-28F0-CD1884A36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957" y="4936247"/>
            <a:ext cx="56915" cy="5691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3DA843B-3B0B-4E4C-6BE2-7F8EC858E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676" y="6077268"/>
            <a:ext cx="56915" cy="56915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3B78898-2009-CC71-3E38-799402582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2" y="3802184"/>
            <a:ext cx="56915" cy="5691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C72A0AF6-0C4A-E8CF-0935-5F0985C286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796" y="2874351"/>
            <a:ext cx="49833" cy="4983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53EB2FEF-3A5E-5146-996C-527A6D1750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9" y="186194"/>
            <a:ext cx="49833" cy="498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1229790B-BA69-2F7E-8AA1-5005904923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029" y="419599"/>
            <a:ext cx="49833" cy="49833"/>
          </a:xfrm>
          <a:prstGeom prst="rect">
            <a:avLst/>
          </a:prstGeom>
        </p:spPr>
      </p:pic>
      <p:pic>
        <p:nvPicPr>
          <p:cNvPr id="74" name="Picture 7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42246AD-A95F-7A78-AC9F-7638826B1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41" y="573649"/>
            <a:ext cx="56915" cy="5691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9F3840FD-54B9-E3B7-75C0-14BD55D9E1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111" y="1119397"/>
            <a:ext cx="45719" cy="45719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1C7DB2B-D788-AE81-B31F-40BAB46D9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71" y="630564"/>
            <a:ext cx="56915" cy="5691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038175DC-2A2D-D115-2CE9-0F4269FFF4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1922" y="196116"/>
            <a:ext cx="45719" cy="45719"/>
          </a:xfrm>
          <a:prstGeom prst="rect">
            <a:avLst/>
          </a:prstGeom>
        </p:spPr>
      </p:pic>
      <p:pic>
        <p:nvPicPr>
          <p:cNvPr id="80" name="Picture 7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DD282F0-15CF-B6B7-72AE-59A68FEB4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2" y="136356"/>
            <a:ext cx="56915" cy="56915"/>
          </a:xfrm>
          <a:prstGeom prst="rect">
            <a:avLst/>
          </a:prstGeom>
        </p:spPr>
      </p:pic>
      <p:pic>
        <p:nvPicPr>
          <p:cNvPr id="81" name="Picture 8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B34AD5F-10EA-D7FD-1CB5-334A650D2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3" y="428831"/>
            <a:ext cx="106682" cy="106682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B355BB28-AF7D-7BDF-BE08-EE426816A5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6859" y="573649"/>
            <a:ext cx="45719" cy="45719"/>
          </a:xfrm>
          <a:prstGeom prst="rect">
            <a:avLst/>
          </a:prstGeom>
        </p:spPr>
      </p:pic>
      <p:pic>
        <p:nvPicPr>
          <p:cNvPr id="83" name="Picture 8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5CEEEC5-C081-550E-7872-B7C1F1428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5" y="243332"/>
            <a:ext cx="56915" cy="56915"/>
          </a:xfrm>
          <a:prstGeom prst="rect">
            <a:avLst/>
          </a:prstGeom>
        </p:spPr>
      </p:pic>
      <p:pic>
        <p:nvPicPr>
          <p:cNvPr id="19" name="Picture 1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2588749-ABD4-32CB-9FEE-0E2C68610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60" y="516734"/>
            <a:ext cx="56915" cy="56915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  <a:extLst>
              <a:ext uri="{FF2B5EF4-FFF2-40B4-BE49-F238E27FC236}">
                <a16:creationId xmlns:a16="http://schemas.microsoft.com/office/drawing/2014/main" id="{D313E01E-2354-83E4-7C30-8E1290E3C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755" y="296700"/>
            <a:ext cx="1152244" cy="445047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  <a:extLst>
              <a:ext uri="{FF2B5EF4-FFF2-40B4-BE49-F238E27FC236}">
                <a16:creationId xmlns:a16="http://schemas.microsoft.com/office/drawing/2014/main" id="{D9FE0A91-2220-1C3A-B598-D29B34167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55" y="682793"/>
            <a:ext cx="1152244" cy="4328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9D4660-52F8-E4FF-69DF-6274E433A67E}"/>
              </a:ext>
            </a:extLst>
          </p:cNvPr>
          <p:cNvSpPr txBox="1"/>
          <p:nvPr/>
        </p:nvSpPr>
        <p:spPr>
          <a:xfrm>
            <a:off x="592378" y="824802"/>
            <a:ext cx="10607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สุ่มเลือกการ์ดโดยกดที่วงล้อเพื่อหมุนและกดอีกครั้งเพื่อหยุด จากนั้นทำคำสั่งตามสัญลักษณ์บนการ์ดที่สุ่มได้ เมื่อผู้เล่นทุกคนทำตามคำสั่งเสร็จแล้วจึงกดเปิดการ์ด (สุ่มการ์ดอย่างน้อย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E5FDE2-8F75-7DCC-4861-4D4D4FC99DC6}"/>
              </a:ext>
            </a:extLst>
          </p:cNvPr>
          <p:cNvSpPr txBox="1"/>
          <p:nvPr/>
        </p:nvSpPr>
        <p:spPr>
          <a:xfrm>
            <a:off x="10913224" y="29342"/>
            <a:ext cx="1412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กลับกระดานกลาง</a:t>
            </a:r>
          </a:p>
        </p:txBody>
      </p:sp>
      <p:pic>
        <p:nvPicPr>
          <p:cNvPr id="28" name="Picture 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DFA071E-49B3-055D-3B5F-C46B6D9B4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2073462"/>
            <a:ext cx="106682" cy="106682"/>
          </a:xfrm>
          <a:prstGeom prst="rect">
            <a:avLst/>
          </a:prstGeom>
        </p:spPr>
      </p:pic>
      <p:pic>
        <p:nvPicPr>
          <p:cNvPr id="32" name="Picture 31" descr="A video game console with a diamond ring&#10;&#10;AI-generated content may be incorrect.">
            <a:extLst>
              <a:ext uri="{FF2B5EF4-FFF2-40B4-BE49-F238E27FC236}">
                <a16:creationId xmlns:a16="http://schemas.microsoft.com/office/drawing/2014/main" id="{0BE26FA8-E144-5111-7FB9-6E3B6ECA3B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530">
            <a:off x="3538104" y="1651697"/>
            <a:ext cx="4867213" cy="451857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42F251B-48BD-F2FE-EC32-CBB8EFE03FB6}"/>
              </a:ext>
            </a:extLst>
          </p:cNvPr>
          <p:cNvSpPr/>
          <p:nvPr/>
        </p:nvSpPr>
        <p:spPr>
          <a:xfrm>
            <a:off x="597503" y="1248032"/>
            <a:ext cx="10686553" cy="5357717"/>
          </a:xfrm>
          <a:prstGeom prst="roundRect">
            <a:avLst>
              <a:gd name="adj" fmla="val 3162"/>
            </a:avLst>
          </a:prstGeom>
          <a:solidFill>
            <a:schemeClr val="bg1">
              <a:alpha val="87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 descr="A screen shot of a video game&#10;&#10;AI-generated content may be incorrect.">
            <a:extLst>
              <a:ext uri="{FF2B5EF4-FFF2-40B4-BE49-F238E27FC236}">
                <a16:creationId xmlns:a16="http://schemas.microsoft.com/office/drawing/2014/main" id="{80FB8B96-D5CB-4959-B209-46017CC97C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22" y="4241012"/>
            <a:ext cx="1566000" cy="2119783"/>
          </a:xfrm>
          <a:prstGeom prst="rect">
            <a:avLst/>
          </a:prstGeom>
        </p:spPr>
      </p:pic>
      <p:pic>
        <p:nvPicPr>
          <p:cNvPr id="6" name="Picture 5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1D653178-BDED-6A63-A211-6ED0478B53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29" y="4241012"/>
            <a:ext cx="1566000" cy="2120858"/>
          </a:xfrm>
          <a:prstGeom prst="rect">
            <a:avLst/>
          </a:prstGeom>
        </p:spPr>
      </p:pic>
      <p:pic>
        <p:nvPicPr>
          <p:cNvPr id="8" name="Picture 7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3A3E321B-D144-67FA-A180-C08F7CA900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86" y="4241012"/>
            <a:ext cx="1566000" cy="2119783"/>
          </a:xfrm>
          <a:prstGeom prst="rect">
            <a:avLst/>
          </a:prstGeom>
        </p:spPr>
      </p:pic>
      <p:pic>
        <p:nvPicPr>
          <p:cNvPr id="10" name="Picture 9" descr="A screenshot of a game&#10;&#10;AI-generated content may be incorrect.">
            <a:extLst>
              <a:ext uri="{FF2B5EF4-FFF2-40B4-BE49-F238E27FC236}">
                <a16:creationId xmlns:a16="http://schemas.microsoft.com/office/drawing/2014/main" id="{B0503D45-7B80-090F-1DEB-CBD168BFE4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43" y="4241012"/>
            <a:ext cx="1566000" cy="2119783"/>
          </a:xfrm>
          <a:prstGeom prst="rect">
            <a:avLst/>
          </a:prstGeom>
        </p:spPr>
      </p:pic>
      <p:pic>
        <p:nvPicPr>
          <p:cNvPr id="12" name="Picture 11" descr="A cartoon character on a cellphone&#10;&#10;AI-generated content may be incorrect.">
            <a:extLst>
              <a:ext uri="{FF2B5EF4-FFF2-40B4-BE49-F238E27FC236}">
                <a16:creationId xmlns:a16="http://schemas.microsoft.com/office/drawing/2014/main" id="{E4A9E955-6CF6-7EBF-7A49-A5A03A7854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902" y="4241012"/>
            <a:ext cx="1566000" cy="2119783"/>
          </a:xfrm>
          <a:prstGeom prst="rect">
            <a:avLst/>
          </a:prstGeom>
        </p:spPr>
      </p:pic>
      <p:pic>
        <p:nvPicPr>
          <p:cNvPr id="14" name="Picture 13" descr="A screen shot of a video game&#10;&#10;AI-generated content may be incorrect.">
            <a:extLst>
              <a:ext uri="{FF2B5EF4-FFF2-40B4-BE49-F238E27FC236}">
                <a16:creationId xmlns:a16="http://schemas.microsoft.com/office/drawing/2014/main" id="{C744E957-B49E-9A72-13C5-4C02FB1078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04" y="1684811"/>
            <a:ext cx="1566000" cy="2120858"/>
          </a:xfrm>
          <a:prstGeom prst="rect">
            <a:avLst/>
          </a:prstGeom>
        </p:spPr>
      </p:pic>
      <p:pic>
        <p:nvPicPr>
          <p:cNvPr id="16" name="Picture 15" descr="A cartoon character in a room&#10;&#10;AI-generated content may be incorrect.">
            <a:extLst>
              <a:ext uri="{FF2B5EF4-FFF2-40B4-BE49-F238E27FC236}">
                <a16:creationId xmlns:a16="http://schemas.microsoft.com/office/drawing/2014/main" id="{73D48324-681B-35CE-32F4-C6839F5C5E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416" y="1684811"/>
            <a:ext cx="1566000" cy="2120858"/>
          </a:xfrm>
          <a:prstGeom prst="rect">
            <a:avLst/>
          </a:prstGeom>
        </p:spPr>
      </p:pic>
      <p:pic>
        <p:nvPicPr>
          <p:cNvPr id="18" name="Picture 17" descr="A card with a picture of a envelope and hearts&#10;&#10;AI-generated content may be incorrect.">
            <a:extLst>
              <a:ext uri="{FF2B5EF4-FFF2-40B4-BE49-F238E27FC236}">
                <a16:creationId xmlns:a16="http://schemas.microsoft.com/office/drawing/2014/main" id="{EAB151D0-3A65-B4D0-966C-A5CC6CB9BA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27" y="1684811"/>
            <a:ext cx="1566000" cy="2119781"/>
          </a:xfrm>
          <a:prstGeom prst="rect">
            <a:avLst/>
          </a:prstGeom>
        </p:spPr>
      </p:pic>
      <p:pic>
        <p:nvPicPr>
          <p:cNvPr id="21" name="Picture 20" descr="A screen shot of a card&#10;&#10;AI-generated content may be incorrect.">
            <a:extLst>
              <a:ext uri="{FF2B5EF4-FFF2-40B4-BE49-F238E27FC236}">
                <a16:creationId xmlns:a16="http://schemas.microsoft.com/office/drawing/2014/main" id="{2A4F2895-05BC-9F21-1A4E-7940A334BF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638" y="1684811"/>
            <a:ext cx="1566000" cy="2119781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4E707996-2DC0-50F1-4829-D5C77987F5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71250" y="6457064"/>
            <a:ext cx="45719" cy="4571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C54B39F4-5E60-7B61-5AA2-D568B365C8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71" y="6656160"/>
            <a:ext cx="49833" cy="49833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30A6FA3-EFFA-BA5D-CCA2-FC31528CA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7" y="6619762"/>
            <a:ext cx="106682" cy="106682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B8D64837-8ED4-412B-493F-830971C8E3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1835" y="1912204"/>
            <a:ext cx="1784928" cy="17816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57656797-EEC5-1466-E33A-E0DD02AE8CEA}"/>
              </a:ext>
            </a:extLst>
          </p:cNvPr>
          <p:cNvSpPr txBox="1"/>
          <p:nvPr/>
        </p:nvSpPr>
        <p:spPr>
          <a:xfrm>
            <a:off x="1860518" y="138621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FDE0A2D-078C-4095-DE51-51D73C5DB6CE}"/>
              </a:ext>
            </a:extLst>
          </p:cNvPr>
          <p:cNvSpPr txBox="1"/>
          <p:nvPr/>
        </p:nvSpPr>
        <p:spPr>
          <a:xfrm>
            <a:off x="3819205" y="1386219"/>
            <a:ext cx="3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65EE2839-BC57-30AA-87D4-A28008D98D56}"/>
              </a:ext>
            </a:extLst>
          </p:cNvPr>
          <p:cNvSpPr txBox="1"/>
          <p:nvPr/>
        </p:nvSpPr>
        <p:spPr>
          <a:xfrm>
            <a:off x="5739644" y="13862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60E45FA7-8709-E3C1-EADD-F865FF549BAB}"/>
              </a:ext>
            </a:extLst>
          </p:cNvPr>
          <p:cNvSpPr txBox="1"/>
          <p:nvPr/>
        </p:nvSpPr>
        <p:spPr>
          <a:xfrm>
            <a:off x="7641865" y="138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48503B9-A873-A2E1-C9A7-A9371D800D09}"/>
              </a:ext>
            </a:extLst>
          </p:cNvPr>
          <p:cNvSpPr txBox="1"/>
          <p:nvPr/>
        </p:nvSpPr>
        <p:spPr>
          <a:xfrm>
            <a:off x="1846892" y="3935299"/>
            <a:ext cx="31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9183FEAE-3BD7-03F2-3D6B-5B6A3B4501BD}"/>
              </a:ext>
            </a:extLst>
          </p:cNvPr>
          <p:cNvSpPr txBox="1"/>
          <p:nvPr/>
        </p:nvSpPr>
        <p:spPr>
          <a:xfrm>
            <a:off x="3818404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BAB5C20-8823-B2FB-E844-99758D40B223}"/>
              </a:ext>
            </a:extLst>
          </p:cNvPr>
          <p:cNvSpPr txBox="1"/>
          <p:nvPr/>
        </p:nvSpPr>
        <p:spPr>
          <a:xfrm>
            <a:off x="5739644" y="39352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84AABE43-9B59-EFAE-B45C-E08C640ACD13}"/>
              </a:ext>
            </a:extLst>
          </p:cNvPr>
          <p:cNvSpPr txBox="1"/>
          <p:nvPr/>
        </p:nvSpPr>
        <p:spPr>
          <a:xfrm>
            <a:off x="7643468" y="39352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DBD4A63-6FEA-40AB-ADB8-9E15682E5886}"/>
              </a:ext>
            </a:extLst>
          </p:cNvPr>
          <p:cNvSpPr txBox="1"/>
          <p:nvPr/>
        </p:nvSpPr>
        <p:spPr>
          <a:xfrm>
            <a:off x="9628869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33E3C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th-TH" sz="1800" dirty="0">
              <a:solidFill>
                <a:srgbClr val="E33E3C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pic>
        <p:nvPicPr>
          <p:cNvPr id="3" name="Picture 2" descr="A screen shot of a phone&#10;&#10;AI-generated content may be incorrect.">
            <a:extLst>
              <a:ext uri="{FF2B5EF4-FFF2-40B4-BE49-F238E27FC236}">
                <a16:creationId xmlns:a16="http://schemas.microsoft.com/office/drawing/2014/main" id="{9D98A862-26B5-F126-BE47-B6F66C38C1BE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36" y="4233456"/>
            <a:ext cx="1566000" cy="2120400"/>
          </a:xfrm>
          <a:prstGeom prst="rect">
            <a:avLst/>
          </a:prstGeom>
        </p:spPr>
      </p:pic>
      <p:pic>
        <p:nvPicPr>
          <p:cNvPr id="7" name="Picture 6" descr="A screen shot of a game&#10;&#10;AI-generated content may be incorrect.">
            <a:extLst>
              <a:ext uri="{FF2B5EF4-FFF2-40B4-BE49-F238E27FC236}">
                <a16:creationId xmlns:a16="http://schemas.microsoft.com/office/drawing/2014/main" id="{33F19F8E-19B6-169C-F754-DD5E790CDBFB}"/>
              </a:ext>
            </a:extLst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36" y="1680544"/>
            <a:ext cx="1566000" cy="2120400"/>
          </a:xfrm>
          <a:prstGeom prst="rect">
            <a:avLst/>
          </a:prstGeom>
        </p:spPr>
      </p:pic>
      <p:pic>
        <p:nvPicPr>
          <p:cNvPr id="11" name="Picture 10" descr="A screen shot of a phone&#10;&#10;AI-generated content may be incorrect.">
            <a:extLst>
              <a:ext uri="{FF2B5EF4-FFF2-40B4-BE49-F238E27FC236}">
                <a16:creationId xmlns:a16="http://schemas.microsoft.com/office/drawing/2014/main" id="{130DC37D-C26B-338D-0AAB-5BF23410E453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05" y="1680544"/>
            <a:ext cx="1566000" cy="2120400"/>
          </a:xfrm>
          <a:prstGeom prst="rect">
            <a:avLst/>
          </a:prstGeom>
        </p:spPr>
      </p:pic>
      <p:pic>
        <p:nvPicPr>
          <p:cNvPr id="94" name="Picture 93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B4CD292D-A2B6-2B10-4CD4-2B9D144A4C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9559">
            <a:off x="9660434" y="1272782"/>
            <a:ext cx="603342" cy="62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screen shot of a phone&#10;&#10;AI-generated content may be incorrect.">
            <a:extLst>
              <a:ext uri="{FF2B5EF4-FFF2-40B4-BE49-F238E27FC236}">
                <a16:creationId xmlns:a16="http://schemas.microsoft.com/office/drawing/2014/main" id="{8A13D1EF-8758-6B67-E10F-20F6CC304D42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01" y="1680544"/>
            <a:ext cx="1566000" cy="2120400"/>
          </a:xfrm>
          <a:prstGeom prst="rect">
            <a:avLst/>
          </a:prstGeom>
        </p:spPr>
      </p:pic>
      <p:pic>
        <p:nvPicPr>
          <p:cNvPr id="5" name="Picture 4" descr="A screen shot of a phone&#10;&#10;AI-generated content may be incorrect.">
            <a:extLst>
              <a:ext uri="{FF2B5EF4-FFF2-40B4-BE49-F238E27FC236}">
                <a16:creationId xmlns:a16="http://schemas.microsoft.com/office/drawing/2014/main" id="{8B4546F6-1B50-EF49-513A-45CFD9A9A922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26" y="1680544"/>
            <a:ext cx="1566000" cy="2120400"/>
          </a:xfrm>
          <a:prstGeom prst="rect">
            <a:avLst/>
          </a:prstGeom>
        </p:spPr>
      </p:pic>
      <p:pic>
        <p:nvPicPr>
          <p:cNvPr id="9" name="Picture 8" descr="A screen shot of a phone&#10;&#10;AI-generated content may be incorrect.">
            <a:extLst>
              <a:ext uri="{FF2B5EF4-FFF2-40B4-BE49-F238E27FC236}">
                <a16:creationId xmlns:a16="http://schemas.microsoft.com/office/drawing/2014/main" id="{9FC83E82-1F18-8CF4-27B1-AA8545CBD71E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22" y="4233456"/>
            <a:ext cx="1566000" cy="2120400"/>
          </a:xfrm>
          <a:prstGeom prst="rect">
            <a:avLst/>
          </a:prstGeom>
        </p:spPr>
      </p:pic>
      <p:pic>
        <p:nvPicPr>
          <p:cNvPr id="13" name="Picture 12" descr="A screen shot of a phone&#10;&#10;AI-generated content may be incorrect.">
            <a:extLst>
              <a:ext uri="{FF2B5EF4-FFF2-40B4-BE49-F238E27FC236}">
                <a16:creationId xmlns:a16="http://schemas.microsoft.com/office/drawing/2014/main" id="{E853C326-342B-FCF9-CB16-1183281CDA0F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27" y="4233456"/>
            <a:ext cx="1566000" cy="2120400"/>
          </a:xfrm>
          <a:prstGeom prst="rect">
            <a:avLst/>
          </a:prstGeom>
        </p:spPr>
      </p:pic>
      <p:pic>
        <p:nvPicPr>
          <p:cNvPr id="15" name="Picture 14" descr="A screen shot of a phone&#10;&#10;AI-generated content may be incorrect.">
            <a:extLst>
              <a:ext uri="{FF2B5EF4-FFF2-40B4-BE49-F238E27FC236}">
                <a16:creationId xmlns:a16="http://schemas.microsoft.com/office/drawing/2014/main" id="{7620CD3B-D7DB-2627-703F-865D58F91081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70" y="4233456"/>
            <a:ext cx="1566000" cy="2120400"/>
          </a:xfrm>
          <a:prstGeom prst="rect">
            <a:avLst/>
          </a:prstGeom>
        </p:spPr>
      </p:pic>
      <p:pic>
        <p:nvPicPr>
          <p:cNvPr id="17" name="Picture 16" descr="A screen shot of a phone&#10;&#10;AI-generated content may be incorrect.">
            <a:extLst>
              <a:ext uri="{FF2B5EF4-FFF2-40B4-BE49-F238E27FC236}">
                <a16:creationId xmlns:a16="http://schemas.microsoft.com/office/drawing/2014/main" id="{8385626E-3155-E5EE-A876-42A62C7A076D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85" y="4241012"/>
            <a:ext cx="1566000" cy="21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5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E2A7D-B1E7-48F6-8B9A-A42D0605E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A2C87033-6DD8-ED12-7FBA-9C7779881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283CAC5-E61B-51AA-6389-736C4311189A}"/>
              </a:ext>
            </a:extLst>
          </p:cNvPr>
          <p:cNvGrpSpPr/>
          <p:nvPr/>
        </p:nvGrpSpPr>
        <p:grpSpPr>
          <a:xfrm>
            <a:off x="597504" y="274127"/>
            <a:ext cx="4041171" cy="523220"/>
            <a:chOff x="4396997" y="622376"/>
            <a:chExt cx="6375246" cy="7254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DAAECA0-0D8B-0099-2B37-A135FE0DA959}"/>
                </a:ext>
              </a:extLst>
            </p:cNvPr>
            <p:cNvSpPr/>
            <p:nvPr/>
          </p:nvSpPr>
          <p:spPr>
            <a:xfrm>
              <a:off x="4396997" y="644870"/>
              <a:ext cx="6375246" cy="671431"/>
            </a:xfrm>
            <a:prstGeom prst="roundRect">
              <a:avLst/>
            </a:prstGeom>
            <a:solidFill>
              <a:srgbClr val="EC962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FA4FC8A-4658-D7B2-99DB-456022792939}"/>
                </a:ext>
              </a:extLst>
            </p:cNvPr>
            <p:cNvSpPr txBox="1"/>
            <p:nvPr/>
          </p:nvSpPr>
          <p:spPr>
            <a:xfrm>
              <a:off x="4474780" y="622376"/>
              <a:ext cx="6219678" cy="725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การ์ดเหตุการณ์ </a:t>
              </a:r>
              <a:r>
                <a:rPr lang="en-US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: </a:t>
              </a:r>
              <a:r>
                <a: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ช่วงพร้อมเกษียณ</a:t>
              </a:r>
            </a:p>
          </p:txBody>
        </p:sp>
      </p:grp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46DE0D2-0AD7-19C5-8923-03F5A8530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506" y="369550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299EA45-EA23-3A70-B5E1-21959349A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" y="162141"/>
            <a:ext cx="97937" cy="9793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F64E888-0972-C630-0874-B4D1818E40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47602" y="1502752"/>
            <a:ext cx="49833" cy="49833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599C15D-1B56-A665-CAA0-FC6D97945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E59C784-B62B-9A2D-B0CC-54AAA1262A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6097" y="5425080"/>
            <a:ext cx="45719" cy="4571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568E9503-F639-CBC4-C348-16B333DE27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7533" y="6437784"/>
            <a:ext cx="57711" cy="57711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898A11F9-ABF6-FAAE-D382-245A727F2C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987" y="3312269"/>
            <a:ext cx="49833" cy="4983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A496E69D-A91C-AD74-2CEC-ADF55AF4FE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51C28E6E-D224-F5E5-1D93-EA58258F42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693D82DA-EBBF-65C5-1863-E011ABB2F1F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69254" y="2155228"/>
            <a:ext cx="49833" cy="49833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D5058A3B-D3E7-8E64-E5D2-11C53A8D0D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9E4245E-0E5D-8881-86A9-0883745B2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86" y="2308662"/>
            <a:ext cx="56915" cy="56915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3A7440D-EE67-075B-D99A-35BCCBA3F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957" y="4936247"/>
            <a:ext cx="56915" cy="56915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5FB739E-F7B6-BA19-DBCB-9A6AE0295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676" y="6077268"/>
            <a:ext cx="56915" cy="56915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747DAEA-58DA-7198-5490-2F50C902C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2" y="3802184"/>
            <a:ext cx="56915" cy="5691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E487697E-6070-C9AB-E9E0-928756BCE3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2796" y="2874351"/>
            <a:ext cx="49833" cy="4983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6FF8515-50CE-BC98-5B1C-A913B22C04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9" y="186194"/>
            <a:ext cx="49833" cy="4983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EDA324FA-0EF0-C9B0-ABB8-B8AB4679A7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5029" y="419599"/>
            <a:ext cx="49833" cy="49833"/>
          </a:xfrm>
          <a:prstGeom prst="rect">
            <a:avLst/>
          </a:prstGeom>
        </p:spPr>
      </p:pic>
      <p:pic>
        <p:nvPicPr>
          <p:cNvPr id="74" name="Picture 7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5DF86DE-97B2-2756-5FE1-A065D626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41" y="573649"/>
            <a:ext cx="56915" cy="5691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76347D5-943D-DBD0-5C0D-DB397A9B06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2111" y="1119397"/>
            <a:ext cx="45719" cy="45719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3CCB97B-7A3E-9526-6D93-DA12AF3D6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71" y="630564"/>
            <a:ext cx="56915" cy="5691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059D4A25-1B3D-7A57-72BE-36C1EFEFD7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1922" y="196116"/>
            <a:ext cx="45719" cy="45719"/>
          </a:xfrm>
          <a:prstGeom prst="rect">
            <a:avLst/>
          </a:prstGeom>
        </p:spPr>
      </p:pic>
      <p:pic>
        <p:nvPicPr>
          <p:cNvPr id="80" name="Picture 7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F1CD2A1-E08D-9CC6-74BE-97A59F2C7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32" y="136356"/>
            <a:ext cx="56915" cy="56915"/>
          </a:xfrm>
          <a:prstGeom prst="rect">
            <a:avLst/>
          </a:prstGeom>
        </p:spPr>
      </p:pic>
      <p:pic>
        <p:nvPicPr>
          <p:cNvPr id="81" name="Picture 8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CB10B91-076D-27FD-9586-449AAA35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53" y="428831"/>
            <a:ext cx="106682" cy="106682"/>
          </a:xfrm>
          <a:prstGeom prst="rect">
            <a:avLst/>
          </a:prstGeom>
        </p:spPr>
      </p:pic>
      <p:pic>
        <p:nvPicPr>
          <p:cNvPr id="105" name="Picture 10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0DC1F00-8CE7-08DF-D733-5C956FE10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760" y="516734"/>
            <a:ext cx="56915" cy="56915"/>
          </a:xfrm>
          <a:prstGeom prst="rect">
            <a:avLst/>
          </a:prstGeom>
        </p:spPr>
      </p:pic>
      <p:pic>
        <p:nvPicPr>
          <p:cNvPr id="106" name="Picture 105">
            <a:hlinkClick r:id="rId5" action="ppaction://hlinksldjump"/>
            <a:extLst>
              <a:ext uri="{FF2B5EF4-FFF2-40B4-BE49-F238E27FC236}">
                <a16:creationId xmlns:a16="http://schemas.microsoft.com/office/drawing/2014/main" id="{2B4B76A8-6489-F750-2B32-2C714134D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9755" y="296700"/>
            <a:ext cx="1152244" cy="445047"/>
          </a:xfrm>
          <a:prstGeom prst="rect">
            <a:avLst/>
          </a:prstGeom>
        </p:spPr>
      </p:pic>
      <p:pic>
        <p:nvPicPr>
          <p:cNvPr id="107" name="Picture 106">
            <a:hlinkClick r:id="rId7" action="ppaction://hlinksldjump"/>
            <a:extLst>
              <a:ext uri="{FF2B5EF4-FFF2-40B4-BE49-F238E27FC236}">
                <a16:creationId xmlns:a16="http://schemas.microsoft.com/office/drawing/2014/main" id="{2882C4DC-67C0-5EB9-0DBA-37EBA4C966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9755" y="682793"/>
            <a:ext cx="1152244" cy="432854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833F6D7-27C1-FCC4-1BA8-64C7CB7C78B8}"/>
              </a:ext>
            </a:extLst>
          </p:cNvPr>
          <p:cNvSpPr txBox="1"/>
          <p:nvPr/>
        </p:nvSpPr>
        <p:spPr>
          <a:xfrm>
            <a:off x="592378" y="824802"/>
            <a:ext cx="10607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สุ่มเลือกการ์ดโดยกดที่วงล้อเพื่อหมุนและกดอีกครั้งเพื่อหยุด จากนั้นทำคำสั่งตามสัญลักษณ์บนการ์ดที่สุ่มได้ เมื่อผู้เล่นทุกคนทำตามคำสั่งเสร็จแล้วจึงกดเปิดการ์ด (สุ่มการ์ดอย่างน้อย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52E51D2-5A64-7DE8-B3C3-0EE1049B0DDF}"/>
              </a:ext>
            </a:extLst>
          </p:cNvPr>
          <p:cNvSpPr txBox="1"/>
          <p:nvPr/>
        </p:nvSpPr>
        <p:spPr>
          <a:xfrm>
            <a:off x="10913224" y="29342"/>
            <a:ext cx="1412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กลับกระดานกลาง</a:t>
            </a:r>
          </a:p>
        </p:txBody>
      </p:sp>
      <p:pic>
        <p:nvPicPr>
          <p:cNvPr id="111" name="Picture 11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D2E7C30-A5E1-9658-00C9-B2411F45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5" y="2073462"/>
            <a:ext cx="106682" cy="106682"/>
          </a:xfrm>
          <a:prstGeom prst="rect">
            <a:avLst/>
          </a:prstGeom>
        </p:spPr>
      </p:pic>
      <p:pic>
        <p:nvPicPr>
          <p:cNvPr id="113" name="Picture 112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D70814D3-A743-E90A-56C0-83E2139CF2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17" y="1447286"/>
            <a:ext cx="6260333" cy="4872389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5935C8-F360-5D47-6976-A2F7AF4486F1}"/>
              </a:ext>
            </a:extLst>
          </p:cNvPr>
          <p:cNvSpPr/>
          <p:nvPr/>
        </p:nvSpPr>
        <p:spPr>
          <a:xfrm>
            <a:off x="597503" y="1248032"/>
            <a:ext cx="10686553" cy="5357717"/>
          </a:xfrm>
          <a:prstGeom prst="roundRect">
            <a:avLst>
              <a:gd name="adj" fmla="val 3162"/>
            </a:avLst>
          </a:prstGeom>
          <a:solidFill>
            <a:schemeClr val="bg1">
              <a:alpha val="87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8E180534-B02D-8C28-1FF7-D818900586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410550" y="2828632"/>
            <a:ext cx="45719" cy="45719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F74DC0F5-FB03-0B6B-BE47-C67126F7DE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1503026" y="4230712"/>
            <a:ext cx="45719" cy="45719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510E6FB0-DA0A-5C50-63B7-63DF622554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71250" y="6457064"/>
            <a:ext cx="45719" cy="4571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D884D5BC-CFEC-87A6-61D5-082727FB49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71" y="6656160"/>
            <a:ext cx="49833" cy="49833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1C2080C-5044-45C5-D57E-68750FF19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7" y="6619762"/>
            <a:ext cx="106682" cy="106682"/>
          </a:xfrm>
          <a:prstGeom prst="rect">
            <a:avLst/>
          </a:prstGeom>
        </p:spPr>
      </p:pic>
      <p:sp>
        <p:nvSpPr>
          <p:cNvPr id="177" name="TextBox 176">
            <a:extLst>
              <a:ext uri="{FF2B5EF4-FFF2-40B4-BE49-F238E27FC236}">
                <a16:creationId xmlns:a16="http://schemas.microsoft.com/office/drawing/2014/main" id="{54716860-B50B-7BB5-1E3D-C4BACECE6FB4}"/>
              </a:ext>
            </a:extLst>
          </p:cNvPr>
          <p:cNvSpPr txBox="1"/>
          <p:nvPr/>
        </p:nvSpPr>
        <p:spPr>
          <a:xfrm>
            <a:off x="1860518" y="138621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78DA4DD-B2CF-8F22-294E-0C1C3A823F29}"/>
              </a:ext>
            </a:extLst>
          </p:cNvPr>
          <p:cNvSpPr txBox="1"/>
          <p:nvPr/>
        </p:nvSpPr>
        <p:spPr>
          <a:xfrm>
            <a:off x="3819205" y="1386219"/>
            <a:ext cx="32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57F845BC-2A5E-CD27-050C-E011F5D471FB}"/>
              </a:ext>
            </a:extLst>
          </p:cNvPr>
          <p:cNvSpPr txBox="1"/>
          <p:nvPr/>
        </p:nvSpPr>
        <p:spPr>
          <a:xfrm>
            <a:off x="5739644" y="13862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13AE0FF-D183-9003-8927-FC1BCCDC0574}"/>
              </a:ext>
            </a:extLst>
          </p:cNvPr>
          <p:cNvSpPr txBox="1"/>
          <p:nvPr/>
        </p:nvSpPr>
        <p:spPr>
          <a:xfrm>
            <a:off x="7641865" y="138621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8D3DB37-83FB-E8D2-C9BA-9BDDE549AD7E}"/>
              </a:ext>
            </a:extLst>
          </p:cNvPr>
          <p:cNvSpPr txBox="1"/>
          <p:nvPr/>
        </p:nvSpPr>
        <p:spPr>
          <a:xfrm>
            <a:off x="1846892" y="3935299"/>
            <a:ext cx="31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CAB589-E40A-0EF3-7D42-A7A6C284E4F6}"/>
              </a:ext>
            </a:extLst>
          </p:cNvPr>
          <p:cNvSpPr txBox="1"/>
          <p:nvPr/>
        </p:nvSpPr>
        <p:spPr>
          <a:xfrm>
            <a:off x="3818404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AE84A8FA-AC4F-EDD3-57DA-EFAB5D675CA5}"/>
              </a:ext>
            </a:extLst>
          </p:cNvPr>
          <p:cNvSpPr txBox="1"/>
          <p:nvPr/>
        </p:nvSpPr>
        <p:spPr>
          <a:xfrm>
            <a:off x="5739644" y="39352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7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D9FB61F3-53DE-3664-D12C-884D251BA677}"/>
              </a:ext>
            </a:extLst>
          </p:cNvPr>
          <p:cNvSpPr txBox="1"/>
          <p:nvPr/>
        </p:nvSpPr>
        <p:spPr>
          <a:xfrm>
            <a:off x="7643468" y="3935299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8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36F3A2EE-D83A-A7D9-4542-2ADACC78980D}"/>
              </a:ext>
            </a:extLst>
          </p:cNvPr>
          <p:cNvSpPr txBox="1"/>
          <p:nvPr/>
        </p:nvSpPr>
        <p:spPr>
          <a:xfrm>
            <a:off x="9628869" y="393529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EC9624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9</a:t>
            </a:r>
            <a:endParaRPr lang="th-TH" sz="1800" dirty="0">
              <a:solidFill>
                <a:srgbClr val="EC9624"/>
              </a:solidFill>
              <a:latin typeface="ADLaM Display" panose="02010000000000000000" pitchFamily="2" charset="0"/>
              <a:ea typeface="ADLaM Display" panose="02010000000000000000" pitchFamily="2" charset="0"/>
              <a:cs typeface="DB Helvethaica X 63 MedExt" panose="02000506090000020004" pitchFamily="2" charset="-34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59874170-13F4-D325-DC52-B29E208C9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4835" y="1867400"/>
            <a:ext cx="1898335" cy="1898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84" descr="A screen shot of a phone&#10;&#10;AI-generated content may be incorrect.">
            <a:extLst>
              <a:ext uri="{FF2B5EF4-FFF2-40B4-BE49-F238E27FC236}">
                <a16:creationId xmlns:a16="http://schemas.microsoft.com/office/drawing/2014/main" id="{0021F7C2-6EA3-FF19-9CD7-EFAD4F7DAB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01" y="1681163"/>
            <a:ext cx="1566000" cy="2119781"/>
          </a:xfrm>
          <a:prstGeom prst="rect">
            <a:avLst/>
          </a:prstGeom>
        </p:spPr>
      </p:pic>
      <p:pic>
        <p:nvPicPr>
          <p:cNvPr id="86" name="Picture 85" descr="A cartoon character in a space suit and a robot in a spaceship&#10;&#10;AI-generated content may be incorrect.">
            <a:extLst>
              <a:ext uri="{FF2B5EF4-FFF2-40B4-BE49-F238E27FC236}">
                <a16:creationId xmlns:a16="http://schemas.microsoft.com/office/drawing/2014/main" id="{204E2F69-A2E6-F0CB-B387-02D6DF82E1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80" y="1681163"/>
            <a:ext cx="1566000" cy="2120858"/>
          </a:xfrm>
          <a:prstGeom prst="rect">
            <a:avLst/>
          </a:prstGeom>
        </p:spPr>
      </p:pic>
      <p:pic>
        <p:nvPicPr>
          <p:cNvPr id="87" name="Picture 86" descr="A cartoon character on a card&#10;&#10;AI-generated content may be incorrect.">
            <a:extLst>
              <a:ext uri="{FF2B5EF4-FFF2-40B4-BE49-F238E27FC236}">
                <a16:creationId xmlns:a16="http://schemas.microsoft.com/office/drawing/2014/main" id="{CC9B7F8B-0B4B-C505-0D3B-2DE537010B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63" y="1681163"/>
            <a:ext cx="1566000" cy="2119781"/>
          </a:xfrm>
          <a:prstGeom prst="rect">
            <a:avLst/>
          </a:prstGeom>
        </p:spPr>
      </p:pic>
      <p:pic>
        <p:nvPicPr>
          <p:cNvPr id="88" name="Picture 87" descr="A screen shot of a cellphone&#10;&#10;AI-generated content may be incorrect.">
            <a:extLst>
              <a:ext uri="{FF2B5EF4-FFF2-40B4-BE49-F238E27FC236}">
                <a16:creationId xmlns:a16="http://schemas.microsoft.com/office/drawing/2014/main" id="{5C256C68-4809-8D3D-57D7-FA14CCEB47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43" y="1681163"/>
            <a:ext cx="1566000" cy="2120858"/>
          </a:xfrm>
          <a:prstGeom prst="rect">
            <a:avLst/>
          </a:prstGeom>
        </p:spPr>
      </p:pic>
      <p:pic>
        <p:nvPicPr>
          <p:cNvPr id="89" name="Picture 88" descr="A screen shot of a game&#10;&#10;AI-generated content may be incorrect.">
            <a:extLst>
              <a:ext uri="{FF2B5EF4-FFF2-40B4-BE49-F238E27FC236}">
                <a16:creationId xmlns:a16="http://schemas.microsoft.com/office/drawing/2014/main" id="{85D719E6-D7E5-6B89-5EF0-629D246737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22" y="4238377"/>
            <a:ext cx="1566000" cy="212085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3D736CC-2FEA-3528-095F-BE919A8301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27" y="4238377"/>
            <a:ext cx="1566000" cy="2120858"/>
          </a:xfrm>
          <a:prstGeom prst="rect">
            <a:avLst/>
          </a:prstGeom>
        </p:spPr>
      </p:pic>
      <p:pic>
        <p:nvPicPr>
          <p:cNvPr id="92" name="Picture 91" descr="A screen shot of a phone&#10;&#10;AI-generated content may be incorrect.">
            <a:extLst>
              <a:ext uri="{FF2B5EF4-FFF2-40B4-BE49-F238E27FC236}">
                <a16:creationId xmlns:a16="http://schemas.microsoft.com/office/drawing/2014/main" id="{02EB1644-8D38-C448-C8D6-CDDBB864E33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786" y="4238377"/>
            <a:ext cx="1566000" cy="2120858"/>
          </a:xfrm>
          <a:prstGeom prst="rect">
            <a:avLst/>
          </a:prstGeom>
        </p:spPr>
      </p:pic>
      <p:pic>
        <p:nvPicPr>
          <p:cNvPr id="93" name="Picture 92" descr="A screen shot of a cell phone&#10;&#10;AI-generated content may be incorrect.">
            <a:extLst>
              <a:ext uri="{FF2B5EF4-FFF2-40B4-BE49-F238E27FC236}">
                <a16:creationId xmlns:a16="http://schemas.microsoft.com/office/drawing/2014/main" id="{72F79257-EDE4-0037-9E3C-E4B549CA7A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43" y="4238377"/>
            <a:ext cx="1566000" cy="2120858"/>
          </a:xfrm>
          <a:prstGeom prst="rect">
            <a:avLst/>
          </a:prstGeom>
        </p:spPr>
      </p:pic>
      <p:pic>
        <p:nvPicPr>
          <p:cNvPr id="97" name="Picture 96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4A7A51E9-BEFD-7A8C-CE41-C63AB1C9EAF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902" y="4238377"/>
            <a:ext cx="1566000" cy="2120858"/>
          </a:xfrm>
          <a:prstGeom prst="rect">
            <a:avLst/>
          </a:prstGeom>
        </p:spPr>
      </p:pic>
      <p:pic>
        <p:nvPicPr>
          <p:cNvPr id="5" name="Picture 4" descr="A cartoon of a pool with a palm tree and a chair&#10;&#10;AI-generated content may be incorrect.">
            <a:extLst>
              <a:ext uri="{FF2B5EF4-FFF2-40B4-BE49-F238E27FC236}">
                <a16:creationId xmlns:a16="http://schemas.microsoft.com/office/drawing/2014/main" id="{8C36BF13-9139-A7CA-2D0C-1F951EEA58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43" y="4235491"/>
            <a:ext cx="1566000" cy="2114219"/>
          </a:xfrm>
          <a:prstGeom prst="rect">
            <a:avLst/>
          </a:prstGeom>
        </p:spPr>
      </p:pic>
      <p:pic>
        <p:nvPicPr>
          <p:cNvPr id="13" name="Picture 12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5CCFD31A-8C65-06FF-A652-585B8CD68D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0" y="1683943"/>
            <a:ext cx="1566000" cy="2114219"/>
          </a:xfrm>
          <a:prstGeom prst="rect">
            <a:avLst/>
          </a:prstGeom>
        </p:spPr>
      </p:pic>
      <p:pic>
        <p:nvPicPr>
          <p:cNvPr id="17" name="Picture 16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F294CF4A-3049-0BC8-2948-4238783840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840" y="1681163"/>
            <a:ext cx="1566000" cy="2114219"/>
          </a:xfrm>
          <a:prstGeom prst="rect">
            <a:avLst/>
          </a:prstGeom>
        </p:spPr>
      </p:pic>
      <p:pic>
        <p:nvPicPr>
          <p:cNvPr id="98" name="Picture 97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9D147123-42F6-CB2A-9C5B-763D739B9F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80" y="1685283"/>
            <a:ext cx="1566000" cy="2114219"/>
          </a:xfrm>
          <a:prstGeom prst="rect">
            <a:avLst/>
          </a:prstGeom>
        </p:spPr>
      </p:pic>
      <p:pic>
        <p:nvPicPr>
          <p:cNvPr id="99" name="Picture 98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6F2E03E7-8C34-C631-8F9B-58361B876A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843" y="1685283"/>
            <a:ext cx="1566000" cy="2114219"/>
          </a:xfrm>
          <a:prstGeom prst="rect">
            <a:avLst/>
          </a:prstGeom>
        </p:spPr>
      </p:pic>
      <p:pic>
        <p:nvPicPr>
          <p:cNvPr id="100" name="Picture 99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D0D1A1F3-E000-E1C2-9DC2-05AFCC4F5A2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0" y="4237838"/>
            <a:ext cx="1566000" cy="2114219"/>
          </a:xfrm>
          <a:prstGeom prst="rect">
            <a:avLst/>
          </a:prstGeom>
        </p:spPr>
      </p:pic>
      <p:pic>
        <p:nvPicPr>
          <p:cNvPr id="102" name="Picture 101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5A4AF60E-D624-0D80-AD2D-E95D9DF1B9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11" y="4237838"/>
            <a:ext cx="1566000" cy="2114219"/>
          </a:xfrm>
          <a:prstGeom prst="rect">
            <a:avLst/>
          </a:prstGeom>
        </p:spPr>
      </p:pic>
      <p:pic>
        <p:nvPicPr>
          <p:cNvPr id="103" name="Picture 102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5843236D-07BF-81F2-28E5-3FBC0017E1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38" y="4237838"/>
            <a:ext cx="1566000" cy="2114219"/>
          </a:xfrm>
          <a:prstGeom prst="rect">
            <a:avLst/>
          </a:prstGeom>
        </p:spPr>
      </p:pic>
      <p:pic>
        <p:nvPicPr>
          <p:cNvPr id="104" name="Picture 103" descr="A cartoon of a pool with a lounge chair and a palm tree&#10;&#10;AI-generated content may be incorrect.">
            <a:extLst>
              <a:ext uri="{FF2B5EF4-FFF2-40B4-BE49-F238E27FC236}">
                <a16:creationId xmlns:a16="http://schemas.microsoft.com/office/drawing/2014/main" id="{FE59F024-4C96-573A-4BD8-32E3C16ADF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82" y="4237484"/>
            <a:ext cx="1566000" cy="211421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0473CF3-612E-2C26-C44C-C6D2BA3025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9423" y="174114"/>
            <a:ext cx="49833" cy="49833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AB4FE8D4-6A47-BD19-8BE8-F9813EDF80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46859" y="573649"/>
            <a:ext cx="45719" cy="45719"/>
          </a:xfrm>
          <a:prstGeom prst="rect">
            <a:avLst/>
          </a:prstGeom>
        </p:spPr>
      </p:pic>
      <p:pic>
        <p:nvPicPr>
          <p:cNvPr id="83" name="Picture 8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5B0B6A3-2F1F-6BF0-0107-908F4270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15" y="243332"/>
            <a:ext cx="56915" cy="56915"/>
          </a:xfrm>
          <a:prstGeom prst="rect">
            <a:avLst/>
          </a:prstGeom>
        </p:spPr>
      </p:pic>
      <p:pic>
        <p:nvPicPr>
          <p:cNvPr id="94" name="Picture 93" descr="A cartoon rocket with a blue and white circle&#10;&#10;AI-generated content may be incorrect.">
            <a:extLst>
              <a:ext uri="{FF2B5EF4-FFF2-40B4-BE49-F238E27FC236}">
                <a16:creationId xmlns:a16="http://schemas.microsoft.com/office/drawing/2014/main" id="{84DA095C-B75C-8BC8-1E51-4AFC6F14E2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9559">
            <a:off x="9660434" y="1272782"/>
            <a:ext cx="603342" cy="628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45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C5B56-73EE-A416-590F-228547286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and pink gradient&#10;&#10;AI-generated content may be incorrect.">
            <a:extLst>
              <a:ext uri="{FF2B5EF4-FFF2-40B4-BE49-F238E27FC236}">
                <a16:creationId xmlns:a16="http://schemas.microsoft.com/office/drawing/2014/main" id="{95EB677D-C8B8-F0D9-6184-38B5BDEE7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4" name="Picture 23" descr="A screenshot of a game&#10;&#10;AI-generated content may be incorrect.">
            <a:extLst>
              <a:ext uri="{FF2B5EF4-FFF2-40B4-BE49-F238E27FC236}">
                <a16:creationId xmlns:a16="http://schemas.microsoft.com/office/drawing/2014/main" id="{551B52D1-B9FD-C8E6-5106-BDA5807F3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8"/>
          <a:stretch>
            <a:fillRect/>
          </a:stretch>
        </p:blipFill>
        <p:spPr>
          <a:xfrm>
            <a:off x="5709618" y="0"/>
            <a:ext cx="5616355" cy="673417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6DF7E4F-B21A-F816-F1EC-F25138041DF5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39" name="Picture 38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0D78D127-AC5A-AB2A-6D46-356730258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0" name="Picture 39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79AEBB02-7AB0-5387-F134-397E22761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3" name="Picture 5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7C446FF-8C07-6CAE-0440-2EF14F037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6" y="3785122"/>
            <a:ext cx="106682" cy="106682"/>
          </a:xfrm>
          <a:prstGeom prst="rect">
            <a:avLst/>
          </a:prstGeom>
        </p:spPr>
      </p:pic>
      <p:pic>
        <p:nvPicPr>
          <p:cNvPr id="54" name="Picture 5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BA2DE52-5004-1537-1FCE-1F232ECAA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7" y="39428"/>
            <a:ext cx="97937" cy="97937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D7507AA5-92BA-4028-F731-62C1D958A4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672" y="1592372"/>
            <a:ext cx="49833" cy="49833"/>
          </a:xfrm>
          <a:prstGeom prst="rect">
            <a:avLst/>
          </a:prstGeom>
        </p:spPr>
      </p:pic>
      <p:pic>
        <p:nvPicPr>
          <p:cNvPr id="56" name="Picture 5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D0C0B31-EB36-BB20-65B0-3B7D9C3CCA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" y="5616959"/>
            <a:ext cx="106682" cy="106682"/>
          </a:xfrm>
          <a:prstGeom prst="rect">
            <a:avLst/>
          </a:prstGeom>
        </p:spPr>
      </p:pic>
      <p:pic>
        <p:nvPicPr>
          <p:cNvPr id="57" name="Picture 5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7991C93-7CF1-726F-498F-8C4F291638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1" y="2163083"/>
            <a:ext cx="106682" cy="106682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EF3562D5-BE8F-D84F-27D1-A80E687AB3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3623" y="663269"/>
            <a:ext cx="38100" cy="38100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D37F7246-9917-0552-6156-E4CC240A12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7167" y="5514700"/>
            <a:ext cx="45719" cy="4571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5C414986-1F73-A904-6FA8-995A26B6C8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8603" y="6527404"/>
            <a:ext cx="57711" cy="57711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194D09B-F058-F2DD-4929-42C7DC6328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61620" y="2918252"/>
            <a:ext cx="45719" cy="45719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32075766-ADD5-91E4-D298-4B8CD3346B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3230672"/>
            <a:ext cx="49833" cy="49833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C9E395B1-90B3-0ADE-FDFC-888B02B1A9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54096" y="4320332"/>
            <a:ext cx="45719" cy="4571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B951B414-9024-0E98-F9D0-A96A8C600F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058" y="752775"/>
            <a:ext cx="49833" cy="49833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9D5CF68A-2BFA-DE12-F5C1-8F970F0D72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869" y="5050455"/>
            <a:ext cx="49833" cy="4983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28F71054-523A-EC4E-CB07-03AB2BEAC7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457" y="1352552"/>
            <a:ext cx="49833" cy="49833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DF9E39CB-2F51-C5B8-2232-769424765D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0324" y="2244848"/>
            <a:ext cx="49833" cy="4983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C6F34EBE-F988-30A3-3CC2-24A36F1687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868" y="6260588"/>
            <a:ext cx="49833" cy="49833"/>
          </a:xfrm>
          <a:prstGeom prst="rect">
            <a:avLst/>
          </a:prstGeom>
        </p:spPr>
      </p:pic>
      <p:pic>
        <p:nvPicPr>
          <p:cNvPr id="69" name="Picture 6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2FD7A6B-70C3-9BDE-B1AE-4CA353CBC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56" y="2398282"/>
            <a:ext cx="56915" cy="56915"/>
          </a:xfrm>
          <a:prstGeom prst="rect">
            <a:avLst/>
          </a:prstGeom>
        </p:spPr>
      </p:pic>
      <p:pic>
        <p:nvPicPr>
          <p:cNvPr id="70" name="Picture 6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99F9B36-FD87-6A45-B79E-C17678E503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7" y="5025867"/>
            <a:ext cx="56915" cy="56915"/>
          </a:xfrm>
          <a:prstGeom prst="rect">
            <a:avLst/>
          </a:prstGeom>
        </p:spPr>
      </p:pic>
      <p:pic>
        <p:nvPicPr>
          <p:cNvPr id="71" name="Picture 7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9140B29-9AE5-E18A-D7C5-AFE132C970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37" y="6310421"/>
            <a:ext cx="56915" cy="56915"/>
          </a:xfrm>
          <a:prstGeom prst="rect">
            <a:avLst/>
          </a:prstGeom>
        </p:spPr>
      </p:pic>
      <p:pic>
        <p:nvPicPr>
          <p:cNvPr id="72" name="Picture 7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8ED5D42-55CD-5E21-37E9-7C14A9F90D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" y="3720587"/>
            <a:ext cx="56915" cy="56915"/>
          </a:xfrm>
          <a:prstGeom prst="rect">
            <a:avLst/>
          </a:prstGeom>
        </p:spPr>
      </p:pic>
      <p:pic>
        <p:nvPicPr>
          <p:cNvPr id="73" name="Picture 7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E95EB50-AAE6-5FA8-F712-AA4DAF1BC6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0" y="606354"/>
            <a:ext cx="56915" cy="56915"/>
          </a:xfrm>
          <a:prstGeom prst="rect">
            <a:avLst/>
          </a:prstGeom>
        </p:spPr>
      </p:pic>
      <p:pic>
        <p:nvPicPr>
          <p:cNvPr id="75" name="Picture 7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0C29D13-7C50-6FEB-C7DD-202167AB3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733" y="3998482"/>
            <a:ext cx="106682" cy="106682"/>
          </a:xfrm>
          <a:prstGeom prst="rect">
            <a:avLst/>
          </a:prstGeom>
        </p:spPr>
      </p:pic>
      <p:pic>
        <p:nvPicPr>
          <p:cNvPr id="76" name="Picture 7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0995B93-F46D-1B5B-2E73-1E9F9B4BF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85" y="74856"/>
            <a:ext cx="97937" cy="97937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E0353367-43E5-6A62-841D-7C72E65D4E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79829" y="1805732"/>
            <a:ext cx="49833" cy="49833"/>
          </a:xfrm>
          <a:prstGeom prst="rect">
            <a:avLst/>
          </a:prstGeom>
        </p:spPr>
      </p:pic>
      <p:pic>
        <p:nvPicPr>
          <p:cNvPr id="78" name="Picture 7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91DC53D-51A6-DA47-6D49-11EEA72A96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01" y="5865279"/>
            <a:ext cx="106682" cy="106682"/>
          </a:xfrm>
          <a:prstGeom prst="rect">
            <a:avLst/>
          </a:prstGeom>
        </p:spPr>
      </p:pic>
      <p:pic>
        <p:nvPicPr>
          <p:cNvPr id="79" name="Picture 7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C75EC53-8DCE-CD5C-D8AF-A6BBA990C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979" y="2411403"/>
            <a:ext cx="106682" cy="106682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009CEE39-5058-E839-604B-320A6E5A43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87711" y="107009"/>
            <a:ext cx="38100" cy="381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CDFEB642-54F3-CBBB-A74E-D016A51A28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58324" y="5728060"/>
            <a:ext cx="45719" cy="4571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EF38660F-31C4-4D56-187B-F1C588625D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29760" y="6740764"/>
            <a:ext cx="57711" cy="57711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50AE832A-DE3E-FC04-F942-4EBB1BB5D0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215608" y="3166572"/>
            <a:ext cx="45719" cy="45719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5B3D0E13-49BD-1255-8F04-6D610692D8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3988" y="3478992"/>
            <a:ext cx="49833" cy="49833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1CA6ED77-73B4-1FF2-9FEF-774A4AFEFB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308084" y="4568652"/>
            <a:ext cx="45719" cy="45719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18ED568F-D104-C50F-1E5B-90E4EB75F5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3886" y="73992"/>
            <a:ext cx="49833" cy="49833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7E03C6A6-A960-E953-15A0-67D0EE8DCC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7857" y="5298775"/>
            <a:ext cx="49833" cy="49833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2D138A1E-2163-29A7-67D8-3968ECD93D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8445" y="1600872"/>
            <a:ext cx="49833" cy="49833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94B568B2-E204-1E0C-C169-22C53F2029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1481" y="2458208"/>
            <a:ext cx="49833" cy="49833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F8756130-CC86-882B-FCA7-3231E4C3B6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7856" y="6508908"/>
            <a:ext cx="49833" cy="49833"/>
          </a:xfrm>
          <a:prstGeom prst="rect">
            <a:avLst/>
          </a:prstGeom>
        </p:spPr>
      </p:pic>
      <p:pic>
        <p:nvPicPr>
          <p:cNvPr id="91" name="Picture 9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A77131C-132C-2DE0-0379-DDCCA1EB1A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153" y="2748802"/>
            <a:ext cx="56915" cy="56915"/>
          </a:xfrm>
          <a:prstGeom prst="rect">
            <a:avLst/>
          </a:prstGeom>
        </p:spPr>
      </p:pic>
      <p:pic>
        <p:nvPicPr>
          <p:cNvPr id="92" name="Picture 9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F4D507C-1F27-1ECD-790C-0ABBEA62F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184" y="5239227"/>
            <a:ext cx="56915" cy="56915"/>
          </a:xfrm>
          <a:prstGeom prst="rect">
            <a:avLst/>
          </a:prstGeom>
        </p:spPr>
      </p:pic>
      <p:pic>
        <p:nvPicPr>
          <p:cNvPr id="93" name="Picture 9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F978644-6440-C76D-3421-F312CE6D4F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77" y="6683849"/>
            <a:ext cx="56915" cy="56915"/>
          </a:xfrm>
          <a:prstGeom prst="rect">
            <a:avLst/>
          </a:prstGeom>
        </p:spPr>
      </p:pic>
      <p:pic>
        <p:nvPicPr>
          <p:cNvPr id="94" name="Picture 9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4DA7B2A-3D5B-FAD1-8AD0-D0EB6A88A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43" y="3968907"/>
            <a:ext cx="56915" cy="56915"/>
          </a:xfrm>
          <a:prstGeom prst="rect">
            <a:avLst/>
          </a:prstGeom>
        </p:spPr>
      </p:pic>
      <p:pic>
        <p:nvPicPr>
          <p:cNvPr id="95" name="Picture 9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BF624F2-3EA3-D992-3EA8-D7DC3C5CB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18" y="50094"/>
            <a:ext cx="56915" cy="56915"/>
          </a:xfrm>
          <a:prstGeom prst="rect">
            <a:avLst/>
          </a:prstGeom>
        </p:spPr>
      </p:pic>
      <p:pic>
        <p:nvPicPr>
          <p:cNvPr id="96" name="Picture 9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056EC2F-D77A-A7B6-958F-D3F548D0B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356" y="1172548"/>
            <a:ext cx="56915" cy="56915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321A52EB-D9C8-8894-A3AC-58C43FBF14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59208" y="6692099"/>
            <a:ext cx="38100" cy="38100"/>
          </a:xfrm>
          <a:prstGeom prst="rect">
            <a:avLst/>
          </a:prstGeom>
        </p:spPr>
      </p:pic>
      <p:pic>
        <p:nvPicPr>
          <p:cNvPr id="98" name="Picture 9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289BE8A-F821-857C-7107-DE22B5D57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9" y="6638861"/>
            <a:ext cx="56915" cy="56915"/>
          </a:xfrm>
          <a:prstGeom prst="rect">
            <a:avLst/>
          </a:prstGeom>
        </p:spPr>
      </p:pic>
      <p:pic>
        <p:nvPicPr>
          <p:cNvPr id="100" name="Picture 9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D296F50-722B-C43E-5EA7-5E6DA0B675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80" y="6635184"/>
            <a:ext cx="56915" cy="5691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B81681D9-9B40-1F73-829D-B6AE1A4083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8154" y="6754288"/>
            <a:ext cx="57711" cy="57711"/>
          </a:xfrm>
          <a:prstGeom prst="rect">
            <a:avLst/>
          </a:prstGeom>
        </p:spPr>
      </p:pic>
      <p:pic>
        <p:nvPicPr>
          <p:cNvPr id="103" name="Picture 10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A7B7942-AE4A-D215-8F32-E3B13182D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17" y="6692099"/>
            <a:ext cx="106682" cy="106682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4910D8F8-8348-DF5B-4223-810E63C3FC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60017" y="6769619"/>
            <a:ext cx="38100" cy="38100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DD235311-1124-C485-9FFD-4ED64375F6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52824" y="6402296"/>
            <a:ext cx="38100" cy="381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8B8071BF-CCAF-AC33-9812-3507E90B3F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0127" y="6597084"/>
            <a:ext cx="38100" cy="381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C51C95A0-FBBA-FDE3-6262-2A63B4BEFC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93866" y="2963971"/>
            <a:ext cx="49833" cy="49833"/>
          </a:xfrm>
          <a:prstGeom prst="rect">
            <a:avLst/>
          </a:prstGeom>
        </p:spPr>
      </p:pic>
      <p:pic>
        <p:nvPicPr>
          <p:cNvPr id="18" name="Picture 17" descr="A screenshot of a game&#10;&#10;AI-generated content may be incorrect.">
            <a:extLst>
              <a:ext uri="{FF2B5EF4-FFF2-40B4-BE49-F238E27FC236}">
                <a16:creationId xmlns:a16="http://schemas.microsoft.com/office/drawing/2014/main" id="{69285311-90E5-47AB-00E2-BC88FE37A3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b="9888"/>
          <a:stretch>
            <a:fillRect/>
          </a:stretch>
        </p:blipFill>
        <p:spPr>
          <a:xfrm>
            <a:off x="866026" y="0"/>
            <a:ext cx="5652201" cy="6858000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E733A335-82F0-185C-783B-D8804D6482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8354" y="6671922"/>
            <a:ext cx="49833" cy="49833"/>
          </a:xfrm>
          <a:prstGeom prst="rect">
            <a:avLst/>
          </a:prstGeom>
        </p:spPr>
      </p:pic>
      <p:pic>
        <p:nvPicPr>
          <p:cNvPr id="102" name="Picture 10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0945857-95BE-9853-09A7-6AD14E5F6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67" y="6692099"/>
            <a:ext cx="106682" cy="106682"/>
          </a:xfrm>
          <a:prstGeom prst="rect">
            <a:avLst/>
          </a:prstGeom>
        </p:spPr>
      </p:pic>
      <p:pic>
        <p:nvPicPr>
          <p:cNvPr id="3" name="Picture 2" descr="A screen shot of a phone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CB3641F3-8A5E-13C9-51A6-EEF1657E39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923648" y="5984032"/>
            <a:ext cx="250570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5" name="Picture 4" descr="A screen shot of a device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id="{E8AC23CA-CDD5-D7FD-8EB2-78E7A018DB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965327" y="5984032"/>
            <a:ext cx="238573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7" name="Picture 6" descr="A screen shot of a cellphone&#10;&#10;AI-generated content may be incorrect.">
            <a:hlinkClick r:id="rId14" action="ppaction://hlinksldjump"/>
            <a:extLst>
              <a:ext uri="{FF2B5EF4-FFF2-40B4-BE49-F238E27FC236}">
                <a16:creationId xmlns:a16="http://schemas.microsoft.com/office/drawing/2014/main" id="{7FD55E04-0DCC-2945-ADC3-B760316529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4280177" y="5984032"/>
            <a:ext cx="249068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9" name="Picture 8" descr="A computer screen with a rocket on it&#10;&#10;AI-generated content may be incorrect.">
            <a:hlinkClick r:id="rId16" action="ppaction://hlinksldjump"/>
            <a:extLst>
              <a:ext uri="{FF2B5EF4-FFF2-40B4-BE49-F238E27FC236}">
                <a16:creationId xmlns:a16="http://schemas.microsoft.com/office/drawing/2014/main" id="{5E422BEF-ACF7-6307-286E-3E043D020E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605522" y="5984032"/>
            <a:ext cx="241849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1" name="Picture 10" descr="A cartoon of a pool with a lounge chair and a ball&#10;&#10;AI-generated content may be incorrect.">
            <a:hlinkClick r:id="rId18" action="ppaction://hlinksldjump"/>
            <a:extLst>
              <a:ext uri="{FF2B5EF4-FFF2-40B4-BE49-F238E27FC236}">
                <a16:creationId xmlns:a16="http://schemas.microsoft.com/office/drawing/2014/main" id="{84ECF471-FC97-1CAA-2A75-6F20F4D56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5250496" y="5984032"/>
            <a:ext cx="240873" cy="340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52" name="Rectangle 51">
            <a:hlinkClick r:id="rId20" action="ppaction://hlinksldjump"/>
            <a:extLst>
              <a:ext uri="{FF2B5EF4-FFF2-40B4-BE49-F238E27FC236}">
                <a16:creationId xmlns:a16="http://schemas.microsoft.com/office/drawing/2014/main" id="{9EBD0C03-85AE-7FEA-0548-30B9296B953D}"/>
              </a:ext>
            </a:extLst>
          </p:cNvPr>
          <p:cNvSpPr/>
          <p:nvPr/>
        </p:nvSpPr>
        <p:spPr>
          <a:xfrm>
            <a:off x="1804120" y="3645577"/>
            <a:ext cx="1234581" cy="466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EFD3DF-4969-7D4B-FF86-49EF81C6635E}"/>
              </a:ext>
            </a:extLst>
          </p:cNvPr>
          <p:cNvSpPr/>
          <p:nvPr/>
        </p:nvSpPr>
        <p:spPr>
          <a:xfrm>
            <a:off x="3994081" y="3739266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60F0A8A-7CA1-128D-8767-7AFEB3D49C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5539" y="1332068"/>
            <a:ext cx="671804" cy="167951"/>
          </a:xfrm>
          <a:prstGeom prst="roundRect">
            <a:avLst>
              <a:gd name="adj" fmla="val 50000"/>
            </a:avLst>
          </a:prstGeom>
          <a:solidFill>
            <a:srgbClr val="1553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F7A1DA-C5DE-62C3-4077-C25A97E831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23178" y="1289949"/>
            <a:ext cx="811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ช่วงเริ่มทำงาน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31CA125-A69A-9B64-5C2E-10000B7B57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77637" y="1332067"/>
            <a:ext cx="514402" cy="167951"/>
          </a:xfrm>
          <a:prstGeom prst="roundRect">
            <a:avLst>
              <a:gd name="adj" fmla="val 50000"/>
            </a:avLst>
          </a:prstGeom>
          <a:solidFill>
            <a:srgbClr val="E98C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86CDBB-1997-F2A1-E87E-F3FB013F3A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41812" y="1289949"/>
            <a:ext cx="759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ช่วงทำงาน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C3BC0F1-7A4B-ECFA-5575-BF5C9B089042}"/>
              </a:ext>
            </a:extLst>
          </p:cNvPr>
          <p:cNvSpPr>
            <a:spLocks/>
          </p:cNvSpPr>
          <p:nvPr/>
        </p:nvSpPr>
        <p:spPr>
          <a:xfrm>
            <a:off x="3873267" y="1329242"/>
            <a:ext cx="827263" cy="167951"/>
          </a:xfrm>
          <a:prstGeom prst="roundRect">
            <a:avLst>
              <a:gd name="adj" fmla="val 50000"/>
            </a:avLst>
          </a:prstGeom>
          <a:solidFill>
            <a:srgbClr val="E33E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5AA8A4-2B3C-7ED3-B3F3-DDE3B16A14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20155" y="1282485"/>
            <a:ext cx="1004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ช่วงสร้างครอบครัว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B0F18BF-8C4C-D49A-47CD-445806D379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12680" y="1329241"/>
            <a:ext cx="755252" cy="167951"/>
          </a:xfrm>
          <a:prstGeom prst="roundRect">
            <a:avLst>
              <a:gd name="adj" fmla="val 50000"/>
            </a:avLst>
          </a:prstGeom>
          <a:solidFill>
            <a:srgbClr val="EC9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35DDD8-FADF-F944-836C-9685C83EBF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53209" y="1281921"/>
            <a:ext cx="956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ช่วงพร้อมเกษียณ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AD47D67-7E4A-C58B-E79C-831D58CCF4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24677" y="1329404"/>
            <a:ext cx="604936" cy="167951"/>
          </a:xfrm>
          <a:prstGeom prst="roundRect">
            <a:avLst>
              <a:gd name="adj" fmla="val 50000"/>
            </a:avLst>
          </a:prstGeom>
          <a:solidFill>
            <a:srgbClr val="43B0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04B6A7-2D24-B942-909A-93A46F1A69A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02810" y="1281921"/>
            <a:ext cx="685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00" dirty="0">
                <a:solidFill>
                  <a:schemeClr val="bg1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ช่วงวัยเรียน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85A28D-BBD1-FC44-A1A7-C53B7141060E}"/>
              </a:ext>
            </a:extLst>
          </p:cNvPr>
          <p:cNvSpPr/>
          <p:nvPr/>
        </p:nvSpPr>
        <p:spPr>
          <a:xfrm>
            <a:off x="3963036" y="3818460"/>
            <a:ext cx="811544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DBD0EE0-A31F-7288-C20D-271373787475}"/>
              </a:ext>
            </a:extLst>
          </p:cNvPr>
          <p:cNvSpPr/>
          <p:nvPr/>
        </p:nvSpPr>
        <p:spPr>
          <a:xfrm>
            <a:off x="4315468" y="4776281"/>
            <a:ext cx="437742" cy="406031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499A8A0-140A-4275-0DBF-9AF7A51DC509}"/>
              </a:ext>
            </a:extLst>
          </p:cNvPr>
          <p:cNvSpPr/>
          <p:nvPr/>
        </p:nvSpPr>
        <p:spPr>
          <a:xfrm>
            <a:off x="4334298" y="4816932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BFA7202-38ED-EC2F-4447-2FC06A04EFA6}"/>
              </a:ext>
            </a:extLst>
          </p:cNvPr>
          <p:cNvSpPr/>
          <p:nvPr/>
        </p:nvSpPr>
        <p:spPr>
          <a:xfrm>
            <a:off x="3777383" y="5446936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F5787F0-F170-A6E1-1403-1B9D58B9F555}"/>
              </a:ext>
            </a:extLst>
          </p:cNvPr>
          <p:cNvSpPr/>
          <p:nvPr/>
        </p:nvSpPr>
        <p:spPr>
          <a:xfrm>
            <a:off x="3692039" y="5383596"/>
            <a:ext cx="532519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C9E5426-C381-6BBC-A69F-6FE0AFA44476}"/>
              </a:ext>
            </a:extLst>
          </p:cNvPr>
          <p:cNvSpPr/>
          <p:nvPr/>
        </p:nvSpPr>
        <p:spPr>
          <a:xfrm>
            <a:off x="2619961" y="5223604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3C59A2B-3C9E-12C3-44D9-60329F42DA2F}"/>
              </a:ext>
            </a:extLst>
          </p:cNvPr>
          <p:cNvSpPr/>
          <p:nvPr/>
        </p:nvSpPr>
        <p:spPr>
          <a:xfrm>
            <a:off x="2528605" y="5160264"/>
            <a:ext cx="538532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71FC2D8-7E42-8459-7197-29A0130E9A58}"/>
              </a:ext>
            </a:extLst>
          </p:cNvPr>
          <p:cNvSpPr/>
          <p:nvPr/>
        </p:nvSpPr>
        <p:spPr>
          <a:xfrm>
            <a:off x="2332307" y="4447314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2BB654A-E57E-9DB6-1655-32C670C7F0B9}"/>
              </a:ext>
            </a:extLst>
          </p:cNvPr>
          <p:cNvSpPr/>
          <p:nvPr/>
        </p:nvSpPr>
        <p:spPr>
          <a:xfrm>
            <a:off x="2271714" y="4383974"/>
            <a:ext cx="457200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907F03D3-69F5-6BA4-5A69-1C1BF2F8D308}"/>
              </a:ext>
            </a:extLst>
          </p:cNvPr>
          <p:cNvSpPr/>
          <p:nvPr/>
        </p:nvSpPr>
        <p:spPr>
          <a:xfrm>
            <a:off x="2697217" y="3718923"/>
            <a:ext cx="340045" cy="340045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CEDD20B-5F56-888F-FD78-72C169C2A0AE}"/>
              </a:ext>
            </a:extLst>
          </p:cNvPr>
          <p:cNvSpPr/>
          <p:nvPr/>
        </p:nvSpPr>
        <p:spPr>
          <a:xfrm>
            <a:off x="2413944" y="3658441"/>
            <a:ext cx="550178" cy="46672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25052E7-5E27-635C-6C12-6AEDFD7249B0}"/>
              </a:ext>
            </a:extLst>
          </p:cNvPr>
          <p:cNvSpPr/>
          <p:nvPr/>
        </p:nvSpPr>
        <p:spPr>
          <a:xfrm>
            <a:off x="1506064" y="839872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A9BC272-CFCB-D3BE-E50D-68717A4083D1}"/>
              </a:ext>
            </a:extLst>
          </p:cNvPr>
          <p:cNvSpPr/>
          <p:nvPr/>
        </p:nvSpPr>
        <p:spPr>
          <a:xfrm>
            <a:off x="1423627" y="899880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C905E080-A751-F9C3-907B-EA46E765E8E7}"/>
              </a:ext>
            </a:extLst>
          </p:cNvPr>
          <p:cNvSpPr/>
          <p:nvPr/>
        </p:nvSpPr>
        <p:spPr>
          <a:xfrm>
            <a:off x="2370218" y="839872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F73E148-DCA5-1503-BE0B-9BB9F4157EB0}"/>
              </a:ext>
            </a:extLst>
          </p:cNvPr>
          <p:cNvSpPr/>
          <p:nvPr/>
        </p:nvSpPr>
        <p:spPr>
          <a:xfrm>
            <a:off x="2287781" y="899880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B9706F96-8BC0-375E-FC25-71EDCBFD4760}"/>
              </a:ext>
            </a:extLst>
          </p:cNvPr>
          <p:cNvSpPr/>
          <p:nvPr/>
        </p:nvSpPr>
        <p:spPr>
          <a:xfrm>
            <a:off x="3245557" y="843467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9F14600-C98B-2999-D21A-9E02C51C8F04}"/>
              </a:ext>
            </a:extLst>
          </p:cNvPr>
          <p:cNvSpPr/>
          <p:nvPr/>
        </p:nvSpPr>
        <p:spPr>
          <a:xfrm>
            <a:off x="3163120" y="903475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C09A4435-7E37-8328-D643-EFE8BC371F35}"/>
              </a:ext>
            </a:extLst>
          </p:cNvPr>
          <p:cNvSpPr/>
          <p:nvPr/>
        </p:nvSpPr>
        <p:spPr>
          <a:xfrm>
            <a:off x="4977138" y="842730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EDB10263-E3B8-BC69-0150-193D474D0CC7}"/>
              </a:ext>
            </a:extLst>
          </p:cNvPr>
          <p:cNvSpPr/>
          <p:nvPr/>
        </p:nvSpPr>
        <p:spPr>
          <a:xfrm>
            <a:off x="4894701" y="902738"/>
            <a:ext cx="633740" cy="6660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6" name="ทอง1">
            <a:extLst>
              <a:ext uri="{FF2B5EF4-FFF2-40B4-BE49-F238E27FC236}">
                <a16:creationId xmlns:a16="http://schemas.microsoft.com/office/drawing/2014/main" id="{824F25D6-CF0F-EA4F-4DF2-D053C83811D2}"/>
              </a:ext>
            </a:extLst>
          </p:cNvPr>
          <p:cNvSpPr/>
          <p:nvPr/>
        </p:nvSpPr>
        <p:spPr>
          <a:xfrm>
            <a:off x="7062476" y="364557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EC543924-1656-A0DE-A0EE-6E73DD7A420A}"/>
              </a:ext>
            </a:extLst>
          </p:cNvPr>
          <p:cNvSpPr/>
          <p:nvPr/>
        </p:nvSpPr>
        <p:spPr>
          <a:xfrm>
            <a:off x="7067579" y="331826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9" name="ทอง2">
            <a:extLst>
              <a:ext uri="{FF2B5EF4-FFF2-40B4-BE49-F238E27FC236}">
                <a16:creationId xmlns:a16="http://schemas.microsoft.com/office/drawing/2014/main" id="{79B31A63-EE42-B3C4-2E3B-466B0FC49851}"/>
              </a:ext>
            </a:extLst>
          </p:cNvPr>
          <p:cNvSpPr/>
          <p:nvPr/>
        </p:nvSpPr>
        <p:spPr>
          <a:xfrm>
            <a:off x="7082778" y="332091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0" name="ทอง3">
            <a:extLst>
              <a:ext uri="{FF2B5EF4-FFF2-40B4-BE49-F238E27FC236}">
                <a16:creationId xmlns:a16="http://schemas.microsoft.com/office/drawing/2014/main" id="{4A21FB3A-9A8E-4C2A-8B77-8D990A351DDF}"/>
              </a:ext>
            </a:extLst>
          </p:cNvPr>
          <p:cNvSpPr/>
          <p:nvPr/>
        </p:nvSpPr>
        <p:spPr>
          <a:xfrm>
            <a:off x="7074478" y="299542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1" name="ทอง-1">
            <a:extLst>
              <a:ext uri="{FF2B5EF4-FFF2-40B4-BE49-F238E27FC236}">
                <a16:creationId xmlns:a16="http://schemas.microsoft.com/office/drawing/2014/main" id="{E0FF8E8D-64CF-5B30-8854-2ADB0A819B1E}"/>
              </a:ext>
            </a:extLst>
          </p:cNvPr>
          <p:cNvSpPr/>
          <p:nvPr/>
        </p:nvSpPr>
        <p:spPr>
          <a:xfrm>
            <a:off x="7076620" y="4287465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2" name="ทอง-2">
            <a:extLst>
              <a:ext uri="{FF2B5EF4-FFF2-40B4-BE49-F238E27FC236}">
                <a16:creationId xmlns:a16="http://schemas.microsoft.com/office/drawing/2014/main" id="{0CFCD26D-CE7A-2DE0-AE89-357E240169A9}"/>
              </a:ext>
            </a:extLst>
          </p:cNvPr>
          <p:cNvSpPr/>
          <p:nvPr/>
        </p:nvSpPr>
        <p:spPr>
          <a:xfrm>
            <a:off x="7070625" y="461447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3" name="ทอง-3">
            <a:extLst>
              <a:ext uri="{FF2B5EF4-FFF2-40B4-BE49-F238E27FC236}">
                <a16:creationId xmlns:a16="http://schemas.microsoft.com/office/drawing/2014/main" id="{3D431811-15FE-81BD-A36A-A331499EB892}"/>
              </a:ext>
            </a:extLst>
          </p:cNvPr>
          <p:cNvSpPr/>
          <p:nvPr/>
        </p:nvSpPr>
        <p:spPr>
          <a:xfrm>
            <a:off x="7078745" y="492468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4" name="buttonArea">
            <a:extLst>
              <a:ext uri="{FF2B5EF4-FFF2-40B4-BE49-F238E27FC236}">
                <a16:creationId xmlns:a16="http://schemas.microsoft.com/office/drawing/2014/main" id="{0E3EAC63-3165-B613-DB59-072C3CCB0874}"/>
              </a:ext>
            </a:extLst>
          </p:cNvPr>
          <p:cNvSpPr/>
          <p:nvPr/>
        </p:nvSpPr>
        <p:spPr>
          <a:xfrm>
            <a:off x="7034309" y="393394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5" name="ราคาทอง">
            <a:extLst>
              <a:ext uri="{FF2B5EF4-FFF2-40B4-BE49-F238E27FC236}">
                <a16:creationId xmlns:a16="http://schemas.microsoft.com/office/drawing/2014/main" id="{156BAA75-B5DC-95D7-19F3-FD3D865895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5146" y="386325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6" name="buttonArea">
            <a:extLst>
              <a:ext uri="{FF2B5EF4-FFF2-40B4-BE49-F238E27FC236}">
                <a16:creationId xmlns:a16="http://schemas.microsoft.com/office/drawing/2014/main" id="{AC9B97F6-E819-73BE-8D5E-23B6D8C6C869}"/>
              </a:ext>
            </a:extLst>
          </p:cNvPr>
          <p:cNvSpPr/>
          <p:nvPr/>
        </p:nvSpPr>
        <p:spPr>
          <a:xfrm>
            <a:off x="7040018" y="393489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7" name="ราคาทอง">
            <a:extLst>
              <a:ext uri="{FF2B5EF4-FFF2-40B4-BE49-F238E27FC236}">
                <a16:creationId xmlns:a16="http://schemas.microsoft.com/office/drawing/2014/main" id="{634C5BEB-DD62-DD20-02F0-04C5A974A7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6031" y="356906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48" name="buttonArea">
            <a:extLst>
              <a:ext uri="{FF2B5EF4-FFF2-40B4-BE49-F238E27FC236}">
                <a16:creationId xmlns:a16="http://schemas.microsoft.com/office/drawing/2014/main" id="{82698721-6143-7D51-3788-EF13749AA385}"/>
              </a:ext>
            </a:extLst>
          </p:cNvPr>
          <p:cNvSpPr/>
          <p:nvPr/>
        </p:nvSpPr>
        <p:spPr>
          <a:xfrm>
            <a:off x="7040903" y="364070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าคาทอง">
            <a:extLst>
              <a:ext uri="{FF2B5EF4-FFF2-40B4-BE49-F238E27FC236}">
                <a16:creationId xmlns:a16="http://schemas.microsoft.com/office/drawing/2014/main" id="{42F751C5-FD89-6B4E-E3ED-8C9760FAD0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3425" y="322797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buttonArea">
            <a:extLst>
              <a:ext uri="{FF2B5EF4-FFF2-40B4-BE49-F238E27FC236}">
                <a16:creationId xmlns:a16="http://schemas.microsoft.com/office/drawing/2014/main" id="{75C4EFFF-1AFD-4CF9-9889-9F3C9577828B}"/>
              </a:ext>
            </a:extLst>
          </p:cNvPr>
          <p:cNvSpPr/>
          <p:nvPr/>
        </p:nvSpPr>
        <p:spPr>
          <a:xfrm>
            <a:off x="7038297" y="329961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8" name="ราคาทอง">
            <a:extLst>
              <a:ext uri="{FF2B5EF4-FFF2-40B4-BE49-F238E27FC236}">
                <a16:creationId xmlns:a16="http://schemas.microsoft.com/office/drawing/2014/main" id="{BD179064-2AC2-5AFF-B8DD-7C4B06513C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1182" y="292003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buttonArea">
            <a:extLst>
              <a:ext uri="{FF2B5EF4-FFF2-40B4-BE49-F238E27FC236}">
                <a16:creationId xmlns:a16="http://schemas.microsoft.com/office/drawing/2014/main" id="{07F26718-A58F-4108-BD35-7106E42C77E7}"/>
              </a:ext>
            </a:extLst>
          </p:cNvPr>
          <p:cNvSpPr/>
          <p:nvPr/>
        </p:nvSpPr>
        <p:spPr>
          <a:xfrm>
            <a:off x="7046054" y="299167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าคาทอง">
            <a:extLst>
              <a:ext uri="{FF2B5EF4-FFF2-40B4-BE49-F238E27FC236}">
                <a16:creationId xmlns:a16="http://schemas.microsoft.com/office/drawing/2014/main" id="{0D424FA3-C2C8-2D6A-4A5D-01531DB2C3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3687" y="25869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buttonArea">
            <a:extLst>
              <a:ext uri="{FF2B5EF4-FFF2-40B4-BE49-F238E27FC236}">
                <a16:creationId xmlns:a16="http://schemas.microsoft.com/office/drawing/2014/main" id="{899CABB4-69FD-C206-60D2-6EC3CB452A81}"/>
              </a:ext>
            </a:extLst>
          </p:cNvPr>
          <p:cNvSpPr/>
          <p:nvPr/>
        </p:nvSpPr>
        <p:spPr>
          <a:xfrm>
            <a:off x="7048559" y="26586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ราคาทอง">
            <a:extLst>
              <a:ext uri="{FF2B5EF4-FFF2-40B4-BE49-F238E27FC236}">
                <a16:creationId xmlns:a16="http://schemas.microsoft.com/office/drawing/2014/main" id="{0147ED67-1D9B-5191-BCD1-FD28E462C8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5650" y="2250854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buttonArea">
            <a:extLst>
              <a:ext uri="{FF2B5EF4-FFF2-40B4-BE49-F238E27FC236}">
                <a16:creationId xmlns:a16="http://schemas.microsoft.com/office/drawing/2014/main" id="{368F099D-73DF-680F-29C5-1A68686EFBE8}"/>
              </a:ext>
            </a:extLst>
          </p:cNvPr>
          <p:cNvSpPr/>
          <p:nvPr/>
        </p:nvSpPr>
        <p:spPr>
          <a:xfrm>
            <a:off x="7030522" y="2322489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ราคาทอง">
            <a:extLst>
              <a:ext uri="{FF2B5EF4-FFF2-40B4-BE49-F238E27FC236}">
                <a16:creationId xmlns:a16="http://schemas.microsoft.com/office/drawing/2014/main" id="{2FEC9EEE-04D7-9A7D-8F00-EA783329B4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0551" y="193421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3" name="buttonArea">
            <a:extLst>
              <a:ext uri="{FF2B5EF4-FFF2-40B4-BE49-F238E27FC236}">
                <a16:creationId xmlns:a16="http://schemas.microsoft.com/office/drawing/2014/main" id="{EE9C5CB5-143B-E1EA-64A1-A33A9439FDAE}"/>
              </a:ext>
            </a:extLst>
          </p:cNvPr>
          <p:cNvSpPr/>
          <p:nvPr/>
        </p:nvSpPr>
        <p:spPr>
          <a:xfrm>
            <a:off x="7035423" y="200584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ราคาทอง">
            <a:extLst>
              <a:ext uri="{FF2B5EF4-FFF2-40B4-BE49-F238E27FC236}">
                <a16:creationId xmlns:a16="http://schemas.microsoft.com/office/drawing/2014/main" id="{266A94FF-8489-7EB0-42F2-2AEA67AB5D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9787" y="158999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6" name="buttonArea">
            <a:extLst>
              <a:ext uri="{FF2B5EF4-FFF2-40B4-BE49-F238E27FC236}">
                <a16:creationId xmlns:a16="http://schemas.microsoft.com/office/drawing/2014/main" id="{A61843DE-B55A-4921-E2DB-36984B30F611}"/>
              </a:ext>
            </a:extLst>
          </p:cNvPr>
          <p:cNvSpPr/>
          <p:nvPr/>
        </p:nvSpPr>
        <p:spPr>
          <a:xfrm>
            <a:off x="7044659" y="166162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7" name="ราคาทอง">
            <a:extLst>
              <a:ext uri="{FF2B5EF4-FFF2-40B4-BE49-F238E27FC236}">
                <a16:creationId xmlns:a16="http://schemas.microsoft.com/office/drawing/2014/main" id="{20D7157D-19B8-E961-7CC0-BB8D83FB58C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6293" y="417322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1" name="buttonArea">
            <a:extLst>
              <a:ext uri="{FF2B5EF4-FFF2-40B4-BE49-F238E27FC236}">
                <a16:creationId xmlns:a16="http://schemas.microsoft.com/office/drawing/2014/main" id="{89AB9D85-DB83-A78E-ECE8-FF4A4445A42B}"/>
              </a:ext>
            </a:extLst>
          </p:cNvPr>
          <p:cNvSpPr/>
          <p:nvPr/>
        </p:nvSpPr>
        <p:spPr>
          <a:xfrm>
            <a:off x="7031165" y="424485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2" name="ราคาทอง">
            <a:extLst>
              <a:ext uri="{FF2B5EF4-FFF2-40B4-BE49-F238E27FC236}">
                <a16:creationId xmlns:a16="http://schemas.microsoft.com/office/drawing/2014/main" id="{68D3EF12-899F-E82C-141F-C188AE1691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6272" y="450777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3" name="buttonArea">
            <a:extLst>
              <a:ext uri="{FF2B5EF4-FFF2-40B4-BE49-F238E27FC236}">
                <a16:creationId xmlns:a16="http://schemas.microsoft.com/office/drawing/2014/main" id="{34624E4E-2537-4E7C-E026-C393A7080953}"/>
              </a:ext>
            </a:extLst>
          </p:cNvPr>
          <p:cNvSpPr/>
          <p:nvPr/>
        </p:nvSpPr>
        <p:spPr>
          <a:xfrm>
            <a:off x="7041144" y="457941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4" name="ราคาทอง">
            <a:extLst>
              <a:ext uri="{FF2B5EF4-FFF2-40B4-BE49-F238E27FC236}">
                <a16:creationId xmlns:a16="http://schemas.microsoft.com/office/drawing/2014/main" id="{0646D5F8-AA52-6C7F-2E97-8BC679FE470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0608" y="483440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5" name="buttonArea">
            <a:extLst>
              <a:ext uri="{FF2B5EF4-FFF2-40B4-BE49-F238E27FC236}">
                <a16:creationId xmlns:a16="http://schemas.microsoft.com/office/drawing/2014/main" id="{A5DBD684-760E-53A7-21C6-049E2FE50DBB}"/>
              </a:ext>
            </a:extLst>
          </p:cNvPr>
          <p:cNvSpPr/>
          <p:nvPr/>
        </p:nvSpPr>
        <p:spPr>
          <a:xfrm>
            <a:off x="7035480" y="490603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6" name="ราคาทอง">
            <a:extLst>
              <a:ext uri="{FF2B5EF4-FFF2-40B4-BE49-F238E27FC236}">
                <a16:creationId xmlns:a16="http://schemas.microsoft.com/office/drawing/2014/main" id="{08F2A3E3-802A-B1A1-2AFA-F9304887E46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64189" y="518962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3" name="buttonArea">
            <a:extLst>
              <a:ext uri="{FF2B5EF4-FFF2-40B4-BE49-F238E27FC236}">
                <a16:creationId xmlns:a16="http://schemas.microsoft.com/office/drawing/2014/main" id="{4C07CCDF-D42B-F478-962F-6AC463F4D118}"/>
              </a:ext>
            </a:extLst>
          </p:cNvPr>
          <p:cNvSpPr/>
          <p:nvPr/>
        </p:nvSpPr>
        <p:spPr>
          <a:xfrm>
            <a:off x="7029061" y="526125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4" name="ราคาทอง">
            <a:extLst>
              <a:ext uri="{FF2B5EF4-FFF2-40B4-BE49-F238E27FC236}">
                <a16:creationId xmlns:a16="http://schemas.microsoft.com/office/drawing/2014/main" id="{926CD5F8-0265-7BC6-8CEC-F83085D2520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0551" y="549835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5" name="buttonArea">
            <a:extLst>
              <a:ext uri="{FF2B5EF4-FFF2-40B4-BE49-F238E27FC236}">
                <a16:creationId xmlns:a16="http://schemas.microsoft.com/office/drawing/2014/main" id="{06BDD2DB-9EAC-6841-828F-B759B5830842}"/>
              </a:ext>
            </a:extLst>
          </p:cNvPr>
          <p:cNvSpPr/>
          <p:nvPr/>
        </p:nvSpPr>
        <p:spPr>
          <a:xfrm>
            <a:off x="7035423" y="556998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7" name="ราคาทอง">
            <a:extLst>
              <a:ext uri="{FF2B5EF4-FFF2-40B4-BE49-F238E27FC236}">
                <a16:creationId xmlns:a16="http://schemas.microsoft.com/office/drawing/2014/main" id="{F93A6D95-3DB1-8905-2181-86428AA2E6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4760" y="583798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8" name="buttonArea">
            <a:extLst>
              <a:ext uri="{FF2B5EF4-FFF2-40B4-BE49-F238E27FC236}">
                <a16:creationId xmlns:a16="http://schemas.microsoft.com/office/drawing/2014/main" id="{2DA9840B-ED0E-0A7B-C29D-7B14ADFD62CF}"/>
              </a:ext>
            </a:extLst>
          </p:cNvPr>
          <p:cNvSpPr/>
          <p:nvPr/>
        </p:nvSpPr>
        <p:spPr>
          <a:xfrm>
            <a:off x="7039632" y="590962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9" name="ราคาทอง">
            <a:extLst>
              <a:ext uri="{FF2B5EF4-FFF2-40B4-BE49-F238E27FC236}">
                <a16:creationId xmlns:a16="http://schemas.microsoft.com/office/drawing/2014/main" id="{E244F31D-A6F2-8E82-70E6-D1BB310338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70283" y="61540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0" name="buttonArea">
            <a:extLst>
              <a:ext uri="{FF2B5EF4-FFF2-40B4-BE49-F238E27FC236}">
                <a16:creationId xmlns:a16="http://schemas.microsoft.com/office/drawing/2014/main" id="{59E781CA-9342-8EC5-A903-9039D5B143D2}"/>
              </a:ext>
            </a:extLst>
          </p:cNvPr>
          <p:cNvSpPr/>
          <p:nvPr/>
        </p:nvSpPr>
        <p:spPr>
          <a:xfrm>
            <a:off x="7035155" y="62257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19BB700D-C827-8B1D-A3C5-DED3BF0727C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98853" y="6750008"/>
            <a:ext cx="57711" cy="57711"/>
          </a:xfrm>
          <a:prstGeom prst="rect">
            <a:avLst/>
          </a:prstGeom>
        </p:spPr>
      </p:pic>
      <p:sp>
        <p:nvSpPr>
          <p:cNvPr id="122" name="ทอง1">
            <a:extLst>
              <a:ext uri="{FF2B5EF4-FFF2-40B4-BE49-F238E27FC236}">
                <a16:creationId xmlns:a16="http://schemas.microsoft.com/office/drawing/2014/main" id="{0BC54908-0F0E-DA32-E65A-4AC19D337C5E}"/>
              </a:ext>
            </a:extLst>
          </p:cNvPr>
          <p:cNvSpPr/>
          <p:nvPr/>
        </p:nvSpPr>
        <p:spPr>
          <a:xfrm>
            <a:off x="7953175" y="364129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35F08755-37C9-3E69-41C7-AB61D5872937}"/>
              </a:ext>
            </a:extLst>
          </p:cNvPr>
          <p:cNvSpPr/>
          <p:nvPr/>
        </p:nvSpPr>
        <p:spPr>
          <a:xfrm>
            <a:off x="7958278" y="331398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4" name="ทอง2">
            <a:extLst>
              <a:ext uri="{FF2B5EF4-FFF2-40B4-BE49-F238E27FC236}">
                <a16:creationId xmlns:a16="http://schemas.microsoft.com/office/drawing/2014/main" id="{D6599066-68BF-20BB-779D-7E5837C91803}"/>
              </a:ext>
            </a:extLst>
          </p:cNvPr>
          <p:cNvSpPr/>
          <p:nvPr/>
        </p:nvSpPr>
        <p:spPr>
          <a:xfrm>
            <a:off x="7973477" y="331663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5" name="ทอง3">
            <a:extLst>
              <a:ext uri="{FF2B5EF4-FFF2-40B4-BE49-F238E27FC236}">
                <a16:creationId xmlns:a16="http://schemas.microsoft.com/office/drawing/2014/main" id="{C789C0FA-2EF7-151B-57C0-F283CB338707}"/>
              </a:ext>
            </a:extLst>
          </p:cNvPr>
          <p:cNvSpPr/>
          <p:nvPr/>
        </p:nvSpPr>
        <p:spPr>
          <a:xfrm>
            <a:off x="7965177" y="299114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6" name="ทอง-1">
            <a:extLst>
              <a:ext uri="{FF2B5EF4-FFF2-40B4-BE49-F238E27FC236}">
                <a16:creationId xmlns:a16="http://schemas.microsoft.com/office/drawing/2014/main" id="{340AF414-46D3-2EA5-CB19-58EDE3D90BA9}"/>
              </a:ext>
            </a:extLst>
          </p:cNvPr>
          <p:cNvSpPr/>
          <p:nvPr/>
        </p:nvSpPr>
        <p:spPr>
          <a:xfrm>
            <a:off x="7967319" y="4283185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8" name="ทอง-2">
            <a:extLst>
              <a:ext uri="{FF2B5EF4-FFF2-40B4-BE49-F238E27FC236}">
                <a16:creationId xmlns:a16="http://schemas.microsoft.com/office/drawing/2014/main" id="{42D1CD45-397E-1A14-5266-F0B93D6AC007}"/>
              </a:ext>
            </a:extLst>
          </p:cNvPr>
          <p:cNvSpPr/>
          <p:nvPr/>
        </p:nvSpPr>
        <p:spPr>
          <a:xfrm>
            <a:off x="7961324" y="461019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9" name="ทอง-3">
            <a:extLst>
              <a:ext uri="{FF2B5EF4-FFF2-40B4-BE49-F238E27FC236}">
                <a16:creationId xmlns:a16="http://schemas.microsoft.com/office/drawing/2014/main" id="{A58A19D8-C2E8-C16C-26A0-4F760E308141}"/>
              </a:ext>
            </a:extLst>
          </p:cNvPr>
          <p:cNvSpPr/>
          <p:nvPr/>
        </p:nvSpPr>
        <p:spPr>
          <a:xfrm>
            <a:off x="7969444" y="492040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0" name="buttonArea">
            <a:extLst>
              <a:ext uri="{FF2B5EF4-FFF2-40B4-BE49-F238E27FC236}">
                <a16:creationId xmlns:a16="http://schemas.microsoft.com/office/drawing/2014/main" id="{5E1CA550-FB44-0D5F-36BA-D07224CCB947}"/>
              </a:ext>
            </a:extLst>
          </p:cNvPr>
          <p:cNvSpPr/>
          <p:nvPr/>
        </p:nvSpPr>
        <p:spPr>
          <a:xfrm>
            <a:off x="7925008" y="392966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1" name="ราคาทอง">
            <a:extLst>
              <a:ext uri="{FF2B5EF4-FFF2-40B4-BE49-F238E27FC236}">
                <a16:creationId xmlns:a16="http://schemas.microsoft.com/office/drawing/2014/main" id="{E2005FD6-0096-AC68-5E7E-C0C740959F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5845" y="385897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2" name="buttonArea">
            <a:extLst>
              <a:ext uri="{FF2B5EF4-FFF2-40B4-BE49-F238E27FC236}">
                <a16:creationId xmlns:a16="http://schemas.microsoft.com/office/drawing/2014/main" id="{399B550C-029F-2E2E-D15C-E95DE8288324}"/>
              </a:ext>
            </a:extLst>
          </p:cNvPr>
          <p:cNvSpPr/>
          <p:nvPr/>
        </p:nvSpPr>
        <p:spPr>
          <a:xfrm>
            <a:off x="7930717" y="393061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3" name="ราคาทอง">
            <a:extLst>
              <a:ext uri="{FF2B5EF4-FFF2-40B4-BE49-F238E27FC236}">
                <a16:creationId xmlns:a16="http://schemas.microsoft.com/office/drawing/2014/main" id="{36A64D02-74B4-907E-2AC2-5481E24D019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6730" y="356478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4" name="buttonArea">
            <a:extLst>
              <a:ext uri="{FF2B5EF4-FFF2-40B4-BE49-F238E27FC236}">
                <a16:creationId xmlns:a16="http://schemas.microsoft.com/office/drawing/2014/main" id="{69E0FEBE-ED74-EE09-B2B3-F15B803DEDD4}"/>
              </a:ext>
            </a:extLst>
          </p:cNvPr>
          <p:cNvSpPr/>
          <p:nvPr/>
        </p:nvSpPr>
        <p:spPr>
          <a:xfrm>
            <a:off x="7931602" y="363642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5" name="ราคาทอง">
            <a:extLst>
              <a:ext uri="{FF2B5EF4-FFF2-40B4-BE49-F238E27FC236}">
                <a16:creationId xmlns:a16="http://schemas.microsoft.com/office/drawing/2014/main" id="{6B0041F5-AAC0-C3CF-138D-4B92D9DA8A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4124" y="322369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6" name="buttonArea">
            <a:extLst>
              <a:ext uri="{FF2B5EF4-FFF2-40B4-BE49-F238E27FC236}">
                <a16:creationId xmlns:a16="http://schemas.microsoft.com/office/drawing/2014/main" id="{5195FE24-1096-9879-2709-AB86E1700BD1}"/>
              </a:ext>
            </a:extLst>
          </p:cNvPr>
          <p:cNvSpPr/>
          <p:nvPr/>
        </p:nvSpPr>
        <p:spPr>
          <a:xfrm>
            <a:off x="7928996" y="329533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7" name="ราคาทอง">
            <a:extLst>
              <a:ext uri="{FF2B5EF4-FFF2-40B4-BE49-F238E27FC236}">
                <a16:creationId xmlns:a16="http://schemas.microsoft.com/office/drawing/2014/main" id="{8B5E6984-8D29-18C1-E958-282111CC6A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71881" y="291575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58" name="buttonArea">
            <a:extLst>
              <a:ext uri="{FF2B5EF4-FFF2-40B4-BE49-F238E27FC236}">
                <a16:creationId xmlns:a16="http://schemas.microsoft.com/office/drawing/2014/main" id="{67B7F5A7-6512-7416-A925-B3EA01CA3708}"/>
              </a:ext>
            </a:extLst>
          </p:cNvPr>
          <p:cNvSpPr/>
          <p:nvPr/>
        </p:nvSpPr>
        <p:spPr>
          <a:xfrm>
            <a:off x="7936753" y="298739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9" name="ราคาทอง">
            <a:extLst>
              <a:ext uri="{FF2B5EF4-FFF2-40B4-BE49-F238E27FC236}">
                <a16:creationId xmlns:a16="http://schemas.microsoft.com/office/drawing/2014/main" id="{EDAF77F5-09F6-33C5-4A85-3F5B25B9A19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74386" y="258269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0" name="buttonArea">
            <a:extLst>
              <a:ext uri="{FF2B5EF4-FFF2-40B4-BE49-F238E27FC236}">
                <a16:creationId xmlns:a16="http://schemas.microsoft.com/office/drawing/2014/main" id="{2137B97F-84CB-FF64-7081-F9DC44C79AF5}"/>
              </a:ext>
            </a:extLst>
          </p:cNvPr>
          <p:cNvSpPr/>
          <p:nvPr/>
        </p:nvSpPr>
        <p:spPr>
          <a:xfrm>
            <a:off x="7939258" y="265433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1" name="ราคาทอง">
            <a:extLst>
              <a:ext uri="{FF2B5EF4-FFF2-40B4-BE49-F238E27FC236}">
                <a16:creationId xmlns:a16="http://schemas.microsoft.com/office/drawing/2014/main" id="{74557ED7-B55E-4397-2E40-45F17579C3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56349" y="2246574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2" name="buttonArea">
            <a:extLst>
              <a:ext uri="{FF2B5EF4-FFF2-40B4-BE49-F238E27FC236}">
                <a16:creationId xmlns:a16="http://schemas.microsoft.com/office/drawing/2014/main" id="{93CF696F-CA0F-E365-3190-FB05CED9F0CC}"/>
              </a:ext>
            </a:extLst>
          </p:cNvPr>
          <p:cNvSpPr/>
          <p:nvPr/>
        </p:nvSpPr>
        <p:spPr>
          <a:xfrm>
            <a:off x="7921221" y="2318209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3" name="ราคาทอง">
            <a:extLst>
              <a:ext uri="{FF2B5EF4-FFF2-40B4-BE49-F238E27FC236}">
                <a16:creationId xmlns:a16="http://schemas.microsoft.com/office/drawing/2014/main" id="{DE1C04D0-447E-7D93-2527-E344E521735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1250" y="192993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4" name="buttonArea">
            <a:extLst>
              <a:ext uri="{FF2B5EF4-FFF2-40B4-BE49-F238E27FC236}">
                <a16:creationId xmlns:a16="http://schemas.microsoft.com/office/drawing/2014/main" id="{EC9FDED6-B81D-2DDC-CECB-CB95BC78A956}"/>
              </a:ext>
            </a:extLst>
          </p:cNvPr>
          <p:cNvSpPr/>
          <p:nvPr/>
        </p:nvSpPr>
        <p:spPr>
          <a:xfrm>
            <a:off x="7926122" y="200156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5" name="ราคาทอง">
            <a:extLst>
              <a:ext uri="{FF2B5EF4-FFF2-40B4-BE49-F238E27FC236}">
                <a16:creationId xmlns:a16="http://schemas.microsoft.com/office/drawing/2014/main" id="{C8BB32E0-1214-2FCD-FEF9-82E837CD16A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70486" y="158571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6" name="buttonArea">
            <a:extLst>
              <a:ext uri="{FF2B5EF4-FFF2-40B4-BE49-F238E27FC236}">
                <a16:creationId xmlns:a16="http://schemas.microsoft.com/office/drawing/2014/main" id="{397094D5-120E-EB45-5C70-30D46A49BF89}"/>
              </a:ext>
            </a:extLst>
          </p:cNvPr>
          <p:cNvSpPr/>
          <p:nvPr/>
        </p:nvSpPr>
        <p:spPr>
          <a:xfrm>
            <a:off x="7935358" y="165734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7" name="ราคาทอง">
            <a:extLst>
              <a:ext uri="{FF2B5EF4-FFF2-40B4-BE49-F238E27FC236}">
                <a16:creationId xmlns:a16="http://schemas.microsoft.com/office/drawing/2014/main" id="{27E5D6D6-A7BE-5AD0-C1DE-9ECDE956F41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56992" y="416894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8" name="buttonArea">
            <a:extLst>
              <a:ext uri="{FF2B5EF4-FFF2-40B4-BE49-F238E27FC236}">
                <a16:creationId xmlns:a16="http://schemas.microsoft.com/office/drawing/2014/main" id="{99D151EC-48B8-FDAE-8CE0-D46D40B129C0}"/>
              </a:ext>
            </a:extLst>
          </p:cNvPr>
          <p:cNvSpPr/>
          <p:nvPr/>
        </p:nvSpPr>
        <p:spPr>
          <a:xfrm>
            <a:off x="7921864" y="424057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9" name="ราคาทอง">
            <a:extLst>
              <a:ext uri="{FF2B5EF4-FFF2-40B4-BE49-F238E27FC236}">
                <a16:creationId xmlns:a16="http://schemas.microsoft.com/office/drawing/2014/main" id="{E224E659-E13F-C15A-BB12-E6922A0F19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6971" y="450349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0" name="buttonArea">
            <a:extLst>
              <a:ext uri="{FF2B5EF4-FFF2-40B4-BE49-F238E27FC236}">
                <a16:creationId xmlns:a16="http://schemas.microsoft.com/office/drawing/2014/main" id="{E466AADB-DC54-D490-ABB5-79722F91300E}"/>
              </a:ext>
            </a:extLst>
          </p:cNvPr>
          <p:cNvSpPr/>
          <p:nvPr/>
        </p:nvSpPr>
        <p:spPr>
          <a:xfrm>
            <a:off x="7931843" y="457513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1" name="ราคาทอง">
            <a:extLst>
              <a:ext uri="{FF2B5EF4-FFF2-40B4-BE49-F238E27FC236}">
                <a16:creationId xmlns:a16="http://schemas.microsoft.com/office/drawing/2014/main" id="{D2193D2C-5B3B-0234-D07F-AACD983793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1307" y="483012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2" name="buttonArea">
            <a:extLst>
              <a:ext uri="{FF2B5EF4-FFF2-40B4-BE49-F238E27FC236}">
                <a16:creationId xmlns:a16="http://schemas.microsoft.com/office/drawing/2014/main" id="{0A9ACFF1-D2D4-5AB8-CA3F-F05F4EA8C9DB}"/>
              </a:ext>
            </a:extLst>
          </p:cNvPr>
          <p:cNvSpPr/>
          <p:nvPr/>
        </p:nvSpPr>
        <p:spPr>
          <a:xfrm>
            <a:off x="7926179" y="490175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3" name="ราคาทอง">
            <a:extLst>
              <a:ext uri="{FF2B5EF4-FFF2-40B4-BE49-F238E27FC236}">
                <a16:creationId xmlns:a16="http://schemas.microsoft.com/office/drawing/2014/main" id="{A1C490A8-DC32-DCFC-C2E4-1C5DADC428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54888" y="518534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4" name="buttonArea">
            <a:extLst>
              <a:ext uri="{FF2B5EF4-FFF2-40B4-BE49-F238E27FC236}">
                <a16:creationId xmlns:a16="http://schemas.microsoft.com/office/drawing/2014/main" id="{4C1A3630-1905-DBDA-146E-A7DDD4AD824C}"/>
              </a:ext>
            </a:extLst>
          </p:cNvPr>
          <p:cNvSpPr/>
          <p:nvPr/>
        </p:nvSpPr>
        <p:spPr>
          <a:xfrm>
            <a:off x="7919760" y="525697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5" name="ราคาทอง">
            <a:extLst>
              <a:ext uri="{FF2B5EF4-FFF2-40B4-BE49-F238E27FC236}">
                <a16:creationId xmlns:a16="http://schemas.microsoft.com/office/drawing/2014/main" id="{788BC274-15FF-703A-B415-A66B52220B6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1250" y="549407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6" name="buttonArea">
            <a:extLst>
              <a:ext uri="{FF2B5EF4-FFF2-40B4-BE49-F238E27FC236}">
                <a16:creationId xmlns:a16="http://schemas.microsoft.com/office/drawing/2014/main" id="{05CAB9A9-DF2C-2B0C-DC6B-96992F4D5F38}"/>
              </a:ext>
            </a:extLst>
          </p:cNvPr>
          <p:cNvSpPr/>
          <p:nvPr/>
        </p:nvSpPr>
        <p:spPr>
          <a:xfrm>
            <a:off x="7926122" y="556570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7" name="ราคาทอง">
            <a:extLst>
              <a:ext uri="{FF2B5EF4-FFF2-40B4-BE49-F238E27FC236}">
                <a16:creationId xmlns:a16="http://schemas.microsoft.com/office/drawing/2014/main" id="{3AE326FD-FFBF-5291-F614-B43979AEA7F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5459" y="583370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8" name="buttonArea">
            <a:extLst>
              <a:ext uri="{FF2B5EF4-FFF2-40B4-BE49-F238E27FC236}">
                <a16:creationId xmlns:a16="http://schemas.microsoft.com/office/drawing/2014/main" id="{A5D42B78-6C4C-33AF-15C6-F51176EA77BF}"/>
              </a:ext>
            </a:extLst>
          </p:cNvPr>
          <p:cNvSpPr/>
          <p:nvPr/>
        </p:nvSpPr>
        <p:spPr>
          <a:xfrm>
            <a:off x="7930331" y="590534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9" name="ราคาทอง">
            <a:extLst>
              <a:ext uri="{FF2B5EF4-FFF2-40B4-BE49-F238E27FC236}">
                <a16:creationId xmlns:a16="http://schemas.microsoft.com/office/drawing/2014/main" id="{5936D86C-CB52-82B3-A01A-7EBF83FEB77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0982" y="614979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80" name="buttonArea">
            <a:extLst>
              <a:ext uri="{FF2B5EF4-FFF2-40B4-BE49-F238E27FC236}">
                <a16:creationId xmlns:a16="http://schemas.microsoft.com/office/drawing/2014/main" id="{0B46419B-6E57-BE7D-E0A5-D31836992799}"/>
              </a:ext>
            </a:extLst>
          </p:cNvPr>
          <p:cNvSpPr/>
          <p:nvPr/>
        </p:nvSpPr>
        <p:spPr>
          <a:xfrm>
            <a:off x="7925854" y="622143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1" name="Graphic 180">
            <a:extLst>
              <a:ext uri="{FF2B5EF4-FFF2-40B4-BE49-F238E27FC236}">
                <a16:creationId xmlns:a16="http://schemas.microsoft.com/office/drawing/2014/main" id="{379C5432-9AE5-7259-A0C5-C91A966366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7323" y="6735022"/>
            <a:ext cx="57711" cy="57711"/>
          </a:xfrm>
          <a:prstGeom prst="rect">
            <a:avLst/>
          </a:prstGeom>
        </p:spPr>
      </p:pic>
      <p:sp>
        <p:nvSpPr>
          <p:cNvPr id="182" name="ทอง1">
            <a:extLst>
              <a:ext uri="{FF2B5EF4-FFF2-40B4-BE49-F238E27FC236}">
                <a16:creationId xmlns:a16="http://schemas.microsoft.com/office/drawing/2014/main" id="{56AC81A4-E9AB-2BF6-9FDF-89AF29540B21}"/>
              </a:ext>
            </a:extLst>
          </p:cNvPr>
          <p:cNvSpPr/>
          <p:nvPr/>
        </p:nvSpPr>
        <p:spPr>
          <a:xfrm>
            <a:off x="8821645" y="3626311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E74B75C4-4CF8-C1F2-95AC-4C4692760F3E}"/>
              </a:ext>
            </a:extLst>
          </p:cNvPr>
          <p:cNvSpPr/>
          <p:nvPr/>
        </p:nvSpPr>
        <p:spPr>
          <a:xfrm>
            <a:off x="8826748" y="329899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4" name="ทอง2">
            <a:extLst>
              <a:ext uri="{FF2B5EF4-FFF2-40B4-BE49-F238E27FC236}">
                <a16:creationId xmlns:a16="http://schemas.microsoft.com/office/drawing/2014/main" id="{04E6669F-6378-2CF4-13A2-20D90D840E5C}"/>
              </a:ext>
            </a:extLst>
          </p:cNvPr>
          <p:cNvSpPr/>
          <p:nvPr/>
        </p:nvSpPr>
        <p:spPr>
          <a:xfrm>
            <a:off x="8841947" y="3301652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5" name="ทอง3">
            <a:extLst>
              <a:ext uri="{FF2B5EF4-FFF2-40B4-BE49-F238E27FC236}">
                <a16:creationId xmlns:a16="http://schemas.microsoft.com/office/drawing/2014/main" id="{D816EAE8-5F0E-2C37-E169-7CEE56D41F5E}"/>
              </a:ext>
            </a:extLst>
          </p:cNvPr>
          <p:cNvSpPr/>
          <p:nvPr/>
        </p:nvSpPr>
        <p:spPr>
          <a:xfrm>
            <a:off x="8833647" y="297615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6" name="ทอง-1">
            <a:extLst>
              <a:ext uri="{FF2B5EF4-FFF2-40B4-BE49-F238E27FC236}">
                <a16:creationId xmlns:a16="http://schemas.microsoft.com/office/drawing/2014/main" id="{6F908677-2EF1-1532-CF37-83324C2BC27B}"/>
              </a:ext>
            </a:extLst>
          </p:cNvPr>
          <p:cNvSpPr/>
          <p:nvPr/>
        </p:nvSpPr>
        <p:spPr>
          <a:xfrm>
            <a:off x="8835789" y="4268199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7" name="ทอง-2">
            <a:extLst>
              <a:ext uri="{FF2B5EF4-FFF2-40B4-BE49-F238E27FC236}">
                <a16:creationId xmlns:a16="http://schemas.microsoft.com/office/drawing/2014/main" id="{83091193-6745-C28A-DDDE-7A8A3474FE93}"/>
              </a:ext>
            </a:extLst>
          </p:cNvPr>
          <p:cNvSpPr/>
          <p:nvPr/>
        </p:nvSpPr>
        <p:spPr>
          <a:xfrm>
            <a:off x="8829794" y="459520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8" name="ทอง-3">
            <a:extLst>
              <a:ext uri="{FF2B5EF4-FFF2-40B4-BE49-F238E27FC236}">
                <a16:creationId xmlns:a16="http://schemas.microsoft.com/office/drawing/2014/main" id="{9D02C6B2-5F58-5DB8-6F29-7FAA5E98E49C}"/>
              </a:ext>
            </a:extLst>
          </p:cNvPr>
          <p:cNvSpPr/>
          <p:nvPr/>
        </p:nvSpPr>
        <p:spPr>
          <a:xfrm>
            <a:off x="8837914" y="4905421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9" name="buttonArea">
            <a:extLst>
              <a:ext uri="{FF2B5EF4-FFF2-40B4-BE49-F238E27FC236}">
                <a16:creationId xmlns:a16="http://schemas.microsoft.com/office/drawing/2014/main" id="{C8B9492D-CC21-B530-CD87-B20AECBADA8C}"/>
              </a:ext>
            </a:extLst>
          </p:cNvPr>
          <p:cNvSpPr/>
          <p:nvPr/>
        </p:nvSpPr>
        <p:spPr>
          <a:xfrm>
            <a:off x="8793478" y="391468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0" name="ราคาทอง">
            <a:extLst>
              <a:ext uri="{FF2B5EF4-FFF2-40B4-BE49-F238E27FC236}">
                <a16:creationId xmlns:a16="http://schemas.microsoft.com/office/drawing/2014/main" id="{B40FDA6D-F4A9-9408-DA6C-6B829E0D7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4315" y="385304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1" name="buttonArea">
            <a:extLst>
              <a:ext uri="{FF2B5EF4-FFF2-40B4-BE49-F238E27FC236}">
                <a16:creationId xmlns:a16="http://schemas.microsoft.com/office/drawing/2014/main" id="{41CF2AC2-8F91-271B-BAAE-EFA112B6037C}"/>
              </a:ext>
            </a:extLst>
          </p:cNvPr>
          <p:cNvSpPr/>
          <p:nvPr/>
        </p:nvSpPr>
        <p:spPr>
          <a:xfrm>
            <a:off x="8783582" y="3909288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2" name="ราคาทอง">
            <a:extLst>
              <a:ext uri="{FF2B5EF4-FFF2-40B4-BE49-F238E27FC236}">
                <a16:creationId xmlns:a16="http://schemas.microsoft.com/office/drawing/2014/main" id="{4459185D-99FE-9382-41D1-2CD6D055D2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5200" y="3549803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3" name="buttonArea">
            <a:extLst>
              <a:ext uri="{FF2B5EF4-FFF2-40B4-BE49-F238E27FC236}">
                <a16:creationId xmlns:a16="http://schemas.microsoft.com/office/drawing/2014/main" id="{7E28E808-5C8C-DA9B-7B1B-13B7A25ABA1F}"/>
              </a:ext>
            </a:extLst>
          </p:cNvPr>
          <p:cNvSpPr/>
          <p:nvPr/>
        </p:nvSpPr>
        <p:spPr>
          <a:xfrm>
            <a:off x="8800072" y="3621438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4" name="ราคาทอง">
            <a:extLst>
              <a:ext uri="{FF2B5EF4-FFF2-40B4-BE49-F238E27FC236}">
                <a16:creationId xmlns:a16="http://schemas.microsoft.com/office/drawing/2014/main" id="{D579953D-AEEA-E1D4-BE52-A627CAB86E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2594" y="3208713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5" name="buttonArea">
            <a:extLst>
              <a:ext uri="{FF2B5EF4-FFF2-40B4-BE49-F238E27FC236}">
                <a16:creationId xmlns:a16="http://schemas.microsoft.com/office/drawing/2014/main" id="{1CAF19D9-7637-566E-A883-1560E4601DD8}"/>
              </a:ext>
            </a:extLst>
          </p:cNvPr>
          <p:cNvSpPr/>
          <p:nvPr/>
        </p:nvSpPr>
        <p:spPr>
          <a:xfrm>
            <a:off x="8797466" y="3280348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6" name="ราคาทอง">
            <a:extLst>
              <a:ext uri="{FF2B5EF4-FFF2-40B4-BE49-F238E27FC236}">
                <a16:creationId xmlns:a16="http://schemas.microsoft.com/office/drawing/2014/main" id="{979375FD-F24F-EDEA-69FE-CB01D6DEEA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40351" y="290076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7" name="buttonArea">
            <a:extLst>
              <a:ext uri="{FF2B5EF4-FFF2-40B4-BE49-F238E27FC236}">
                <a16:creationId xmlns:a16="http://schemas.microsoft.com/office/drawing/2014/main" id="{3997A746-C504-3F9F-148E-291F8C80198E}"/>
              </a:ext>
            </a:extLst>
          </p:cNvPr>
          <p:cNvSpPr/>
          <p:nvPr/>
        </p:nvSpPr>
        <p:spPr>
          <a:xfrm>
            <a:off x="8805223" y="297240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8" name="ราคาทอง">
            <a:extLst>
              <a:ext uri="{FF2B5EF4-FFF2-40B4-BE49-F238E27FC236}">
                <a16:creationId xmlns:a16="http://schemas.microsoft.com/office/drawing/2014/main" id="{31A23B8F-2627-C6FD-6B4B-7656B94378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42856" y="256770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9" name="buttonArea">
            <a:extLst>
              <a:ext uri="{FF2B5EF4-FFF2-40B4-BE49-F238E27FC236}">
                <a16:creationId xmlns:a16="http://schemas.microsoft.com/office/drawing/2014/main" id="{79C4C9BD-33D0-5F74-5375-E6AD1E30E3F6}"/>
              </a:ext>
            </a:extLst>
          </p:cNvPr>
          <p:cNvSpPr/>
          <p:nvPr/>
        </p:nvSpPr>
        <p:spPr>
          <a:xfrm>
            <a:off x="8807728" y="263934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0" name="ราคาทอง">
            <a:extLst>
              <a:ext uri="{FF2B5EF4-FFF2-40B4-BE49-F238E27FC236}">
                <a16:creationId xmlns:a16="http://schemas.microsoft.com/office/drawing/2014/main" id="{A9B819E3-CFD0-B255-156A-C81F1DE73C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4819" y="223158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1" name="buttonArea">
            <a:extLst>
              <a:ext uri="{FF2B5EF4-FFF2-40B4-BE49-F238E27FC236}">
                <a16:creationId xmlns:a16="http://schemas.microsoft.com/office/drawing/2014/main" id="{D84C9246-D5FA-4C0A-F860-9AA802E43CBB}"/>
              </a:ext>
            </a:extLst>
          </p:cNvPr>
          <p:cNvSpPr/>
          <p:nvPr/>
        </p:nvSpPr>
        <p:spPr>
          <a:xfrm>
            <a:off x="8789691" y="230322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2" name="ราคาทอง">
            <a:extLst>
              <a:ext uri="{FF2B5EF4-FFF2-40B4-BE49-F238E27FC236}">
                <a16:creationId xmlns:a16="http://schemas.microsoft.com/office/drawing/2014/main" id="{E8A66D81-C9B9-7FB8-7063-10D1478EF9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9720" y="191494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3" name="buttonArea">
            <a:extLst>
              <a:ext uri="{FF2B5EF4-FFF2-40B4-BE49-F238E27FC236}">
                <a16:creationId xmlns:a16="http://schemas.microsoft.com/office/drawing/2014/main" id="{0BE28549-B478-54D8-1D4E-B1CAFCD32DC0}"/>
              </a:ext>
            </a:extLst>
          </p:cNvPr>
          <p:cNvSpPr/>
          <p:nvPr/>
        </p:nvSpPr>
        <p:spPr>
          <a:xfrm>
            <a:off x="8794592" y="198658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4" name="ราคาทอง">
            <a:extLst>
              <a:ext uri="{FF2B5EF4-FFF2-40B4-BE49-F238E27FC236}">
                <a16:creationId xmlns:a16="http://schemas.microsoft.com/office/drawing/2014/main" id="{52EC6B35-E9E8-614A-1071-412D84EE97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8956" y="157072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5" name="buttonArea">
            <a:extLst>
              <a:ext uri="{FF2B5EF4-FFF2-40B4-BE49-F238E27FC236}">
                <a16:creationId xmlns:a16="http://schemas.microsoft.com/office/drawing/2014/main" id="{2407134A-3C5B-305A-5161-726548D97946}"/>
              </a:ext>
            </a:extLst>
          </p:cNvPr>
          <p:cNvSpPr/>
          <p:nvPr/>
        </p:nvSpPr>
        <p:spPr>
          <a:xfrm>
            <a:off x="8803828" y="164236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6" name="ราคาทอง">
            <a:extLst>
              <a:ext uri="{FF2B5EF4-FFF2-40B4-BE49-F238E27FC236}">
                <a16:creationId xmlns:a16="http://schemas.microsoft.com/office/drawing/2014/main" id="{4E57E014-396F-93D3-39F9-5A14A5B107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5462" y="415395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7" name="buttonArea">
            <a:extLst>
              <a:ext uri="{FF2B5EF4-FFF2-40B4-BE49-F238E27FC236}">
                <a16:creationId xmlns:a16="http://schemas.microsoft.com/office/drawing/2014/main" id="{8A472004-D2B3-D94B-54B2-E5735AE2A948}"/>
              </a:ext>
            </a:extLst>
          </p:cNvPr>
          <p:cNvSpPr/>
          <p:nvPr/>
        </p:nvSpPr>
        <p:spPr>
          <a:xfrm>
            <a:off x="8790334" y="422559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8" name="ราคาทอง">
            <a:extLst>
              <a:ext uri="{FF2B5EF4-FFF2-40B4-BE49-F238E27FC236}">
                <a16:creationId xmlns:a16="http://schemas.microsoft.com/office/drawing/2014/main" id="{A9F19E3C-70FA-5601-5CB6-C225F6249A8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5441" y="4488510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9" name="buttonArea">
            <a:extLst>
              <a:ext uri="{FF2B5EF4-FFF2-40B4-BE49-F238E27FC236}">
                <a16:creationId xmlns:a16="http://schemas.microsoft.com/office/drawing/2014/main" id="{E8C27965-AB8E-2E23-E394-C72EC94D4911}"/>
              </a:ext>
            </a:extLst>
          </p:cNvPr>
          <p:cNvSpPr/>
          <p:nvPr/>
        </p:nvSpPr>
        <p:spPr>
          <a:xfrm>
            <a:off x="8800313" y="4560145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0" name="ราคาทอง">
            <a:extLst>
              <a:ext uri="{FF2B5EF4-FFF2-40B4-BE49-F238E27FC236}">
                <a16:creationId xmlns:a16="http://schemas.microsoft.com/office/drawing/2014/main" id="{90955612-3C2A-3245-A395-F8C03687B5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9777" y="481513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1" name="buttonArea">
            <a:extLst>
              <a:ext uri="{FF2B5EF4-FFF2-40B4-BE49-F238E27FC236}">
                <a16:creationId xmlns:a16="http://schemas.microsoft.com/office/drawing/2014/main" id="{181CB571-9DAE-5C4F-E210-77E9FA9626DD}"/>
              </a:ext>
            </a:extLst>
          </p:cNvPr>
          <p:cNvSpPr/>
          <p:nvPr/>
        </p:nvSpPr>
        <p:spPr>
          <a:xfrm>
            <a:off x="8794649" y="488677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2" name="ราคาทอง">
            <a:extLst>
              <a:ext uri="{FF2B5EF4-FFF2-40B4-BE49-F238E27FC236}">
                <a16:creationId xmlns:a16="http://schemas.microsoft.com/office/drawing/2014/main" id="{B8A267A1-7D49-A073-E777-84505D8D2C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3358" y="517035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3" name="buttonArea">
            <a:extLst>
              <a:ext uri="{FF2B5EF4-FFF2-40B4-BE49-F238E27FC236}">
                <a16:creationId xmlns:a16="http://schemas.microsoft.com/office/drawing/2014/main" id="{3CB15907-D0C1-0C63-1B77-268995217FCF}"/>
              </a:ext>
            </a:extLst>
          </p:cNvPr>
          <p:cNvSpPr/>
          <p:nvPr/>
        </p:nvSpPr>
        <p:spPr>
          <a:xfrm>
            <a:off x="8788230" y="524199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4" name="ราคาทอง">
            <a:extLst>
              <a:ext uri="{FF2B5EF4-FFF2-40B4-BE49-F238E27FC236}">
                <a16:creationId xmlns:a16="http://schemas.microsoft.com/office/drawing/2014/main" id="{47B6B256-CEB5-9F1D-FFD4-AF1CE57664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9720" y="547908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5" name="buttonArea">
            <a:extLst>
              <a:ext uri="{FF2B5EF4-FFF2-40B4-BE49-F238E27FC236}">
                <a16:creationId xmlns:a16="http://schemas.microsoft.com/office/drawing/2014/main" id="{B71B6223-715C-93CE-FB30-D055C70C2E40}"/>
              </a:ext>
            </a:extLst>
          </p:cNvPr>
          <p:cNvSpPr/>
          <p:nvPr/>
        </p:nvSpPr>
        <p:spPr>
          <a:xfrm>
            <a:off x="8794592" y="555072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6" name="ราคาทอง">
            <a:extLst>
              <a:ext uri="{FF2B5EF4-FFF2-40B4-BE49-F238E27FC236}">
                <a16:creationId xmlns:a16="http://schemas.microsoft.com/office/drawing/2014/main" id="{8CE552C6-97AC-9F54-01B2-F755FE333E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33929" y="5818723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7" name="buttonArea">
            <a:extLst>
              <a:ext uri="{FF2B5EF4-FFF2-40B4-BE49-F238E27FC236}">
                <a16:creationId xmlns:a16="http://schemas.microsoft.com/office/drawing/2014/main" id="{A0EC5C61-A2DB-3A26-E0F5-02E47E2AEA87}"/>
              </a:ext>
            </a:extLst>
          </p:cNvPr>
          <p:cNvSpPr/>
          <p:nvPr/>
        </p:nvSpPr>
        <p:spPr>
          <a:xfrm>
            <a:off x="8798801" y="5890358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18" name="ราคาทอง">
            <a:extLst>
              <a:ext uri="{FF2B5EF4-FFF2-40B4-BE49-F238E27FC236}">
                <a16:creationId xmlns:a16="http://schemas.microsoft.com/office/drawing/2014/main" id="{51C67F96-9940-DD47-1C3A-9CDDEE1C12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29452" y="613480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9" name="buttonArea">
            <a:extLst>
              <a:ext uri="{FF2B5EF4-FFF2-40B4-BE49-F238E27FC236}">
                <a16:creationId xmlns:a16="http://schemas.microsoft.com/office/drawing/2014/main" id="{88F7F991-1B96-37A0-D531-FF0DD03E6EE0}"/>
              </a:ext>
            </a:extLst>
          </p:cNvPr>
          <p:cNvSpPr/>
          <p:nvPr/>
        </p:nvSpPr>
        <p:spPr>
          <a:xfrm>
            <a:off x="8794324" y="620644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0" name="Picture 21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E1885BC-41A0-1D17-EE60-62A73B3EC5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460" y="5884545"/>
            <a:ext cx="106682" cy="106682"/>
          </a:xfrm>
          <a:prstGeom prst="rect">
            <a:avLst/>
          </a:prstGeom>
        </p:spPr>
      </p:pic>
      <p:pic>
        <p:nvPicPr>
          <p:cNvPr id="221" name="Picture 22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5DF9147-1132-09A1-1701-DBAF344D4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38" y="2430669"/>
            <a:ext cx="106682" cy="106682"/>
          </a:xfrm>
          <a:prstGeom prst="rect">
            <a:avLst/>
          </a:prstGeom>
        </p:spPr>
      </p:pic>
      <p:pic>
        <p:nvPicPr>
          <p:cNvPr id="222" name="Graphic 221">
            <a:extLst>
              <a:ext uri="{FF2B5EF4-FFF2-40B4-BE49-F238E27FC236}">
                <a16:creationId xmlns:a16="http://schemas.microsoft.com/office/drawing/2014/main" id="{A9EF9F8B-7AD7-0C1C-3ABB-D8E1C3F20B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099067" y="3185838"/>
            <a:ext cx="45719" cy="45719"/>
          </a:xfrm>
          <a:prstGeom prst="rect">
            <a:avLst/>
          </a:prstGeom>
        </p:spPr>
      </p:pic>
      <p:pic>
        <p:nvPicPr>
          <p:cNvPr id="223" name="Graphic 222">
            <a:extLst>
              <a:ext uri="{FF2B5EF4-FFF2-40B4-BE49-F238E27FC236}">
                <a16:creationId xmlns:a16="http://schemas.microsoft.com/office/drawing/2014/main" id="{4E508A51-6331-6B49-CD51-E84F539524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37447" y="3498258"/>
            <a:ext cx="49833" cy="49833"/>
          </a:xfrm>
          <a:prstGeom prst="rect">
            <a:avLst/>
          </a:prstGeom>
        </p:spPr>
      </p:pic>
      <p:pic>
        <p:nvPicPr>
          <p:cNvPr id="224" name="Graphic 223">
            <a:extLst>
              <a:ext uri="{FF2B5EF4-FFF2-40B4-BE49-F238E27FC236}">
                <a16:creationId xmlns:a16="http://schemas.microsoft.com/office/drawing/2014/main" id="{954860E2-A05E-204D-4400-9B7BA0C33E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191543" y="4587918"/>
            <a:ext cx="45719" cy="45719"/>
          </a:xfrm>
          <a:prstGeom prst="rect">
            <a:avLst/>
          </a:prstGeom>
        </p:spPr>
      </p:pic>
      <p:pic>
        <p:nvPicPr>
          <p:cNvPr id="225" name="Graphic 224">
            <a:extLst>
              <a:ext uri="{FF2B5EF4-FFF2-40B4-BE49-F238E27FC236}">
                <a16:creationId xmlns:a16="http://schemas.microsoft.com/office/drawing/2014/main" id="{72B3140B-C512-5BFF-9D97-D48DFD267F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1316" y="5318041"/>
            <a:ext cx="49833" cy="49833"/>
          </a:xfrm>
          <a:prstGeom prst="rect">
            <a:avLst/>
          </a:prstGeom>
        </p:spPr>
      </p:pic>
      <p:pic>
        <p:nvPicPr>
          <p:cNvPr id="226" name="Graphic 225">
            <a:extLst>
              <a:ext uri="{FF2B5EF4-FFF2-40B4-BE49-F238E27FC236}">
                <a16:creationId xmlns:a16="http://schemas.microsoft.com/office/drawing/2014/main" id="{5460E704-56B4-06D6-5C76-DB02513FBF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1904" y="1620138"/>
            <a:ext cx="49833" cy="49833"/>
          </a:xfrm>
          <a:prstGeom prst="rect">
            <a:avLst/>
          </a:prstGeom>
        </p:spPr>
      </p:pic>
      <p:pic>
        <p:nvPicPr>
          <p:cNvPr id="227" name="Graphic 226">
            <a:extLst>
              <a:ext uri="{FF2B5EF4-FFF2-40B4-BE49-F238E27FC236}">
                <a16:creationId xmlns:a16="http://schemas.microsoft.com/office/drawing/2014/main" id="{1FF3FF0D-D4A8-E945-71D2-BA57133821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1315" y="6528174"/>
            <a:ext cx="49833" cy="49833"/>
          </a:xfrm>
          <a:prstGeom prst="rect">
            <a:avLst/>
          </a:prstGeom>
        </p:spPr>
      </p:pic>
      <p:pic>
        <p:nvPicPr>
          <p:cNvPr id="228" name="Picture 2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097F34E-FEBD-F45E-E7FB-7ECDDA1BB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02" y="3988173"/>
            <a:ext cx="56915" cy="56915"/>
          </a:xfrm>
          <a:prstGeom prst="rect">
            <a:avLst/>
          </a:prstGeom>
        </p:spPr>
      </p:pic>
      <p:pic>
        <p:nvPicPr>
          <p:cNvPr id="229" name="Picture 22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F2B1F10-CD47-4D80-F0E1-D3B5FB1BA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15" y="1191814"/>
            <a:ext cx="56915" cy="56915"/>
          </a:xfrm>
          <a:prstGeom prst="rect">
            <a:avLst/>
          </a:prstGeom>
        </p:spPr>
      </p:pic>
      <p:pic>
        <p:nvPicPr>
          <p:cNvPr id="230" name="Graphic 229">
            <a:extLst>
              <a:ext uri="{FF2B5EF4-FFF2-40B4-BE49-F238E27FC236}">
                <a16:creationId xmlns:a16="http://schemas.microsoft.com/office/drawing/2014/main" id="{2AE2E4C0-7EE0-160A-5436-6452165989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36283" y="6421562"/>
            <a:ext cx="38100" cy="38100"/>
          </a:xfrm>
          <a:prstGeom prst="rect">
            <a:avLst/>
          </a:prstGeom>
        </p:spPr>
      </p:pic>
      <p:pic>
        <p:nvPicPr>
          <p:cNvPr id="231" name="Graphic 230">
            <a:extLst>
              <a:ext uri="{FF2B5EF4-FFF2-40B4-BE49-F238E27FC236}">
                <a16:creationId xmlns:a16="http://schemas.microsoft.com/office/drawing/2014/main" id="{FFBCC205-7A36-05A9-F29E-9F7139CDBB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0782" y="6754288"/>
            <a:ext cx="57711" cy="57711"/>
          </a:xfrm>
          <a:prstGeom prst="rect">
            <a:avLst/>
          </a:prstGeom>
        </p:spPr>
      </p:pic>
      <p:sp>
        <p:nvSpPr>
          <p:cNvPr id="232" name="ทอง1">
            <a:extLst>
              <a:ext uri="{FF2B5EF4-FFF2-40B4-BE49-F238E27FC236}">
                <a16:creationId xmlns:a16="http://schemas.microsoft.com/office/drawing/2014/main" id="{64266B26-D595-1FAB-D5FB-5A10B0001E01}"/>
              </a:ext>
            </a:extLst>
          </p:cNvPr>
          <p:cNvSpPr/>
          <p:nvPr/>
        </p:nvSpPr>
        <p:spPr>
          <a:xfrm>
            <a:off x="9705104" y="364557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19B769D0-FB26-74BF-C754-91B11EE66ED2}"/>
              </a:ext>
            </a:extLst>
          </p:cNvPr>
          <p:cNvSpPr/>
          <p:nvPr/>
        </p:nvSpPr>
        <p:spPr>
          <a:xfrm>
            <a:off x="9710207" y="331826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4" name="ทอง2">
            <a:extLst>
              <a:ext uri="{FF2B5EF4-FFF2-40B4-BE49-F238E27FC236}">
                <a16:creationId xmlns:a16="http://schemas.microsoft.com/office/drawing/2014/main" id="{C0F98DC7-9C47-18C7-418D-716452576B45}"/>
              </a:ext>
            </a:extLst>
          </p:cNvPr>
          <p:cNvSpPr/>
          <p:nvPr/>
        </p:nvSpPr>
        <p:spPr>
          <a:xfrm>
            <a:off x="9725406" y="3320918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5" name="ทอง3">
            <a:extLst>
              <a:ext uri="{FF2B5EF4-FFF2-40B4-BE49-F238E27FC236}">
                <a16:creationId xmlns:a16="http://schemas.microsoft.com/office/drawing/2014/main" id="{F5CD593F-373D-3A81-09BE-60A32E758FBF}"/>
              </a:ext>
            </a:extLst>
          </p:cNvPr>
          <p:cNvSpPr/>
          <p:nvPr/>
        </p:nvSpPr>
        <p:spPr>
          <a:xfrm>
            <a:off x="9717106" y="299542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6" name="ทอง-1">
            <a:extLst>
              <a:ext uri="{FF2B5EF4-FFF2-40B4-BE49-F238E27FC236}">
                <a16:creationId xmlns:a16="http://schemas.microsoft.com/office/drawing/2014/main" id="{6F13D218-0AE1-C896-4986-99DEBA5A3805}"/>
              </a:ext>
            </a:extLst>
          </p:cNvPr>
          <p:cNvSpPr/>
          <p:nvPr/>
        </p:nvSpPr>
        <p:spPr>
          <a:xfrm>
            <a:off x="9719248" y="4287465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7" name="ทอง-2">
            <a:extLst>
              <a:ext uri="{FF2B5EF4-FFF2-40B4-BE49-F238E27FC236}">
                <a16:creationId xmlns:a16="http://schemas.microsoft.com/office/drawing/2014/main" id="{4E0A93E9-8AFA-71D8-3621-4A428A77211D}"/>
              </a:ext>
            </a:extLst>
          </p:cNvPr>
          <p:cNvSpPr/>
          <p:nvPr/>
        </p:nvSpPr>
        <p:spPr>
          <a:xfrm>
            <a:off x="9713253" y="4614474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8" name="ทอง-3">
            <a:extLst>
              <a:ext uri="{FF2B5EF4-FFF2-40B4-BE49-F238E27FC236}">
                <a16:creationId xmlns:a16="http://schemas.microsoft.com/office/drawing/2014/main" id="{ADB2277B-BE57-B580-22EA-A85C6E152AD4}"/>
              </a:ext>
            </a:extLst>
          </p:cNvPr>
          <p:cNvSpPr/>
          <p:nvPr/>
        </p:nvSpPr>
        <p:spPr>
          <a:xfrm>
            <a:off x="9721373" y="4924687"/>
            <a:ext cx="250752" cy="246227"/>
          </a:xfrm>
          <a:prstGeom prst="ellipse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9" name="buttonArea">
            <a:extLst>
              <a:ext uri="{FF2B5EF4-FFF2-40B4-BE49-F238E27FC236}">
                <a16:creationId xmlns:a16="http://schemas.microsoft.com/office/drawing/2014/main" id="{E539E2CE-63E8-F6AE-6D70-A5A01EF3C5BD}"/>
              </a:ext>
            </a:extLst>
          </p:cNvPr>
          <p:cNvSpPr/>
          <p:nvPr/>
        </p:nvSpPr>
        <p:spPr>
          <a:xfrm>
            <a:off x="9676937" y="393394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0" name="ราคาทอง">
            <a:extLst>
              <a:ext uri="{FF2B5EF4-FFF2-40B4-BE49-F238E27FC236}">
                <a16:creationId xmlns:a16="http://schemas.microsoft.com/office/drawing/2014/main" id="{217EDE8C-AB52-94D3-8BA3-262A705FBE7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7774" y="3863258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1" name="buttonArea">
            <a:extLst>
              <a:ext uri="{FF2B5EF4-FFF2-40B4-BE49-F238E27FC236}">
                <a16:creationId xmlns:a16="http://schemas.microsoft.com/office/drawing/2014/main" id="{F046F633-0896-D458-8167-537DB72057A1}"/>
              </a:ext>
            </a:extLst>
          </p:cNvPr>
          <p:cNvSpPr/>
          <p:nvPr/>
        </p:nvSpPr>
        <p:spPr>
          <a:xfrm>
            <a:off x="9682646" y="3934893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2" name="ราคาทอง">
            <a:extLst>
              <a:ext uri="{FF2B5EF4-FFF2-40B4-BE49-F238E27FC236}">
                <a16:creationId xmlns:a16="http://schemas.microsoft.com/office/drawing/2014/main" id="{0B4CC29B-2CF9-56FE-37E2-BF43216AF4B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8659" y="356906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3" name="buttonArea">
            <a:extLst>
              <a:ext uri="{FF2B5EF4-FFF2-40B4-BE49-F238E27FC236}">
                <a16:creationId xmlns:a16="http://schemas.microsoft.com/office/drawing/2014/main" id="{56C75F51-5ADA-9C32-97A5-8975B3C2052F}"/>
              </a:ext>
            </a:extLst>
          </p:cNvPr>
          <p:cNvSpPr/>
          <p:nvPr/>
        </p:nvSpPr>
        <p:spPr>
          <a:xfrm>
            <a:off x="9683531" y="364070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4" name="ราคาทอง">
            <a:extLst>
              <a:ext uri="{FF2B5EF4-FFF2-40B4-BE49-F238E27FC236}">
                <a16:creationId xmlns:a16="http://schemas.microsoft.com/office/drawing/2014/main" id="{D2962C6E-4E32-C7A7-A125-21FE6FAA29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6053" y="322797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5" name="buttonArea">
            <a:extLst>
              <a:ext uri="{FF2B5EF4-FFF2-40B4-BE49-F238E27FC236}">
                <a16:creationId xmlns:a16="http://schemas.microsoft.com/office/drawing/2014/main" id="{CCB69FCD-5CD6-8027-C1CC-10F87201660F}"/>
              </a:ext>
            </a:extLst>
          </p:cNvPr>
          <p:cNvSpPr/>
          <p:nvPr/>
        </p:nvSpPr>
        <p:spPr>
          <a:xfrm>
            <a:off x="9680925" y="329961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6" name="ราคาทอง">
            <a:extLst>
              <a:ext uri="{FF2B5EF4-FFF2-40B4-BE49-F238E27FC236}">
                <a16:creationId xmlns:a16="http://schemas.microsoft.com/office/drawing/2014/main" id="{1DB8E3CB-C1F0-B789-8E28-4BA4BCB428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23810" y="292003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7" name="buttonArea">
            <a:extLst>
              <a:ext uri="{FF2B5EF4-FFF2-40B4-BE49-F238E27FC236}">
                <a16:creationId xmlns:a16="http://schemas.microsoft.com/office/drawing/2014/main" id="{AEA5D716-7B3F-DFA3-8317-7E15EC39DCF7}"/>
              </a:ext>
            </a:extLst>
          </p:cNvPr>
          <p:cNvSpPr/>
          <p:nvPr/>
        </p:nvSpPr>
        <p:spPr>
          <a:xfrm>
            <a:off x="9688682" y="299167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48" name="ราคาทอง">
            <a:extLst>
              <a:ext uri="{FF2B5EF4-FFF2-40B4-BE49-F238E27FC236}">
                <a16:creationId xmlns:a16="http://schemas.microsoft.com/office/drawing/2014/main" id="{29792F73-0FEA-EE21-BD02-2B9CA9E5582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26315" y="25869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49" name="buttonArea">
            <a:extLst>
              <a:ext uri="{FF2B5EF4-FFF2-40B4-BE49-F238E27FC236}">
                <a16:creationId xmlns:a16="http://schemas.microsoft.com/office/drawing/2014/main" id="{378D00DE-60EC-CF4F-C121-19A361D815B9}"/>
              </a:ext>
            </a:extLst>
          </p:cNvPr>
          <p:cNvSpPr/>
          <p:nvPr/>
        </p:nvSpPr>
        <p:spPr>
          <a:xfrm>
            <a:off x="9691187" y="26586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0" name="ราคาทอง">
            <a:extLst>
              <a:ext uri="{FF2B5EF4-FFF2-40B4-BE49-F238E27FC236}">
                <a16:creationId xmlns:a16="http://schemas.microsoft.com/office/drawing/2014/main" id="{84672F13-008A-DCD0-081C-8CF085EA2D7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8278" y="2250854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1" name="buttonArea">
            <a:extLst>
              <a:ext uri="{FF2B5EF4-FFF2-40B4-BE49-F238E27FC236}">
                <a16:creationId xmlns:a16="http://schemas.microsoft.com/office/drawing/2014/main" id="{FCCBE2A9-E71B-3D0E-DDE9-DD28DE1B7545}"/>
              </a:ext>
            </a:extLst>
          </p:cNvPr>
          <p:cNvSpPr/>
          <p:nvPr/>
        </p:nvSpPr>
        <p:spPr>
          <a:xfrm>
            <a:off x="9673150" y="2322489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2" name="ราคาทอง">
            <a:extLst>
              <a:ext uri="{FF2B5EF4-FFF2-40B4-BE49-F238E27FC236}">
                <a16:creationId xmlns:a16="http://schemas.microsoft.com/office/drawing/2014/main" id="{360F6A14-20E6-7D6A-172F-0C40A746109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3179" y="193421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3" name="buttonArea">
            <a:extLst>
              <a:ext uri="{FF2B5EF4-FFF2-40B4-BE49-F238E27FC236}">
                <a16:creationId xmlns:a16="http://schemas.microsoft.com/office/drawing/2014/main" id="{2C7F48ED-983B-05F5-F641-DA7B99907AAC}"/>
              </a:ext>
            </a:extLst>
          </p:cNvPr>
          <p:cNvSpPr/>
          <p:nvPr/>
        </p:nvSpPr>
        <p:spPr>
          <a:xfrm>
            <a:off x="9678051" y="200584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4" name="ราคาทอง">
            <a:extLst>
              <a:ext uri="{FF2B5EF4-FFF2-40B4-BE49-F238E27FC236}">
                <a16:creationId xmlns:a16="http://schemas.microsoft.com/office/drawing/2014/main" id="{CA0D53B5-E382-2E20-FFA9-FF08CA33A3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22415" y="158999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5" name="buttonArea">
            <a:extLst>
              <a:ext uri="{FF2B5EF4-FFF2-40B4-BE49-F238E27FC236}">
                <a16:creationId xmlns:a16="http://schemas.microsoft.com/office/drawing/2014/main" id="{7E8DBA4D-FBEA-A27F-FF18-8A71B7EEB629}"/>
              </a:ext>
            </a:extLst>
          </p:cNvPr>
          <p:cNvSpPr/>
          <p:nvPr/>
        </p:nvSpPr>
        <p:spPr>
          <a:xfrm>
            <a:off x="9687287" y="166162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6" name="ราคาทอง">
            <a:extLst>
              <a:ext uri="{FF2B5EF4-FFF2-40B4-BE49-F238E27FC236}">
                <a16:creationId xmlns:a16="http://schemas.microsoft.com/office/drawing/2014/main" id="{96920811-B580-C112-900E-4CDC9349CFE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8921" y="417322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7" name="buttonArea">
            <a:extLst>
              <a:ext uri="{FF2B5EF4-FFF2-40B4-BE49-F238E27FC236}">
                <a16:creationId xmlns:a16="http://schemas.microsoft.com/office/drawing/2014/main" id="{1DEDF56D-CCE6-706D-3EFE-F4B60B42CE20}"/>
              </a:ext>
            </a:extLst>
          </p:cNvPr>
          <p:cNvSpPr/>
          <p:nvPr/>
        </p:nvSpPr>
        <p:spPr>
          <a:xfrm>
            <a:off x="9673793" y="424485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8" name="ราคาทอง">
            <a:extLst>
              <a:ext uri="{FF2B5EF4-FFF2-40B4-BE49-F238E27FC236}">
                <a16:creationId xmlns:a16="http://schemas.microsoft.com/office/drawing/2014/main" id="{6F4D5578-5EAB-B8B9-4DDD-AD792D5A7E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8900" y="4507776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59" name="buttonArea">
            <a:extLst>
              <a:ext uri="{FF2B5EF4-FFF2-40B4-BE49-F238E27FC236}">
                <a16:creationId xmlns:a16="http://schemas.microsoft.com/office/drawing/2014/main" id="{0203BD18-1784-F093-BD55-07AAC599E0D6}"/>
              </a:ext>
            </a:extLst>
          </p:cNvPr>
          <p:cNvSpPr/>
          <p:nvPr/>
        </p:nvSpPr>
        <p:spPr>
          <a:xfrm>
            <a:off x="9683772" y="4579411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0" name="ราคาทอง">
            <a:extLst>
              <a:ext uri="{FF2B5EF4-FFF2-40B4-BE49-F238E27FC236}">
                <a16:creationId xmlns:a16="http://schemas.microsoft.com/office/drawing/2014/main" id="{661C9CAB-5706-BE64-9938-8C61D5B28D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3236" y="483440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1" name="buttonArea">
            <a:extLst>
              <a:ext uri="{FF2B5EF4-FFF2-40B4-BE49-F238E27FC236}">
                <a16:creationId xmlns:a16="http://schemas.microsoft.com/office/drawing/2014/main" id="{175B95D4-BF71-D1F3-CACC-6E79619A7ADE}"/>
              </a:ext>
            </a:extLst>
          </p:cNvPr>
          <p:cNvSpPr/>
          <p:nvPr/>
        </p:nvSpPr>
        <p:spPr>
          <a:xfrm>
            <a:off x="9678108" y="490603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2" name="ราคาทอง">
            <a:extLst>
              <a:ext uri="{FF2B5EF4-FFF2-40B4-BE49-F238E27FC236}">
                <a16:creationId xmlns:a16="http://schemas.microsoft.com/office/drawing/2014/main" id="{BCB54E6A-449F-109C-7FAE-538A3C25F7E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6817" y="5189621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3" name="buttonArea">
            <a:extLst>
              <a:ext uri="{FF2B5EF4-FFF2-40B4-BE49-F238E27FC236}">
                <a16:creationId xmlns:a16="http://schemas.microsoft.com/office/drawing/2014/main" id="{8E6E1E50-B56E-49FA-80F3-2C49034BB34F}"/>
              </a:ext>
            </a:extLst>
          </p:cNvPr>
          <p:cNvSpPr/>
          <p:nvPr/>
        </p:nvSpPr>
        <p:spPr>
          <a:xfrm>
            <a:off x="9671689" y="5261256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4" name="ราคาทอง">
            <a:extLst>
              <a:ext uri="{FF2B5EF4-FFF2-40B4-BE49-F238E27FC236}">
                <a16:creationId xmlns:a16="http://schemas.microsoft.com/office/drawing/2014/main" id="{9AC641C6-80E5-2983-BCA7-FACCFA2013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3179" y="5498352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5" name="buttonArea">
            <a:extLst>
              <a:ext uri="{FF2B5EF4-FFF2-40B4-BE49-F238E27FC236}">
                <a16:creationId xmlns:a16="http://schemas.microsoft.com/office/drawing/2014/main" id="{FBB33CF5-06FD-E24F-20F9-0F178F07CE32}"/>
              </a:ext>
            </a:extLst>
          </p:cNvPr>
          <p:cNvSpPr/>
          <p:nvPr/>
        </p:nvSpPr>
        <p:spPr>
          <a:xfrm>
            <a:off x="9678051" y="5569987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6" name="ราคาทอง">
            <a:extLst>
              <a:ext uri="{FF2B5EF4-FFF2-40B4-BE49-F238E27FC236}">
                <a16:creationId xmlns:a16="http://schemas.microsoft.com/office/drawing/2014/main" id="{2F45855E-304D-2AAD-D1DD-622C1955768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7388" y="5837989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7" name="buttonArea">
            <a:extLst>
              <a:ext uri="{FF2B5EF4-FFF2-40B4-BE49-F238E27FC236}">
                <a16:creationId xmlns:a16="http://schemas.microsoft.com/office/drawing/2014/main" id="{1698BFD8-58D7-2909-9C66-9E800951EABB}"/>
              </a:ext>
            </a:extLst>
          </p:cNvPr>
          <p:cNvSpPr/>
          <p:nvPr/>
        </p:nvSpPr>
        <p:spPr>
          <a:xfrm>
            <a:off x="9682260" y="5909624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68" name="ราคาทอง">
            <a:extLst>
              <a:ext uri="{FF2B5EF4-FFF2-40B4-BE49-F238E27FC236}">
                <a16:creationId xmlns:a16="http://schemas.microsoft.com/office/drawing/2014/main" id="{53187EF1-4308-6157-C889-69480D6B410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12911" y="6154075"/>
            <a:ext cx="424287" cy="409952"/>
          </a:xfrm>
          <a:prstGeom prst="rect">
            <a:avLst/>
          </a:prstGeom>
          <a:effectLst>
            <a:glow rad="101600">
              <a:srgbClr val="F7E06D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69" name="buttonArea">
            <a:extLst>
              <a:ext uri="{FF2B5EF4-FFF2-40B4-BE49-F238E27FC236}">
                <a16:creationId xmlns:a16="http://schemas.microsoft.com/office/drawing/2014/main" id="{A76B5243-508D-0A28-6DEA-D1B0448231B8}"/>
              </a:ext>
            </a:extLst>
          </p:cNvPr>
          <p:cNvSpPr/>
          <p:nvPr/>
        </p:nvSpPr>
        <p:spPr>
          <a:xfrm>
            <a:off x="9677783" y="6225710"/>
            <a:ext cx="322370" cy="28883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0" name="Picture 269" descr="A red card with a yellow moon and stars&#10;&#10;AI-generated content may be incorrect.">
            <a:hlinkClick r:id="rId20" action="ppaction://hlinksldjump"/>
            <a:extLst>
              <a:ext uri="{FF2B5EF4-FFF2-40B4-BE49-F238E27FC236}">
                <a16:creationId xmlns:a16="http://schemas.microsoft.com/office/drawing/2014/main" id="{27816AEA-62AB-DCB7-D86B-262E09AAD8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13" y="3712652"/>
            <a:ext cx="245571" cy="33241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C900D1A-BC3F-5ED4-20DF-1C5718F8AC78}"/>
              </a:ext>
            </a:extLst>
          </p:cNvPr>
          <p:cNvSpPr/>
          <p:nvPr/>
        </p:nvSpPr>
        <p:spPr>
          <a:xfrm>
            <a:off x="4120201" y="837991"/>
            <a:ext cx="446482" cy="446482"/>
          </a:xfrm>
          <a:prstGeom prst="ellipse">
            <a:avLst/>
          </a:prstGeom>
          <a:noFill/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3AA65-1000-B9D0-EEE8-100C26DDAB76}"/>
              </a:ext>
            </a:extLst>
          </p:cNvPr>
          <p:cNvSpPr/>
          <p:nvPr/>
        </p:nvSpPr>
        <p:spPr>
          <a:xfrm>
            <a:off x="4092166" y="784503"/>
            <a:ext cx="490471" cy="37912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72" name="Picture 271">
            <a:hlinkClick r:id="rId23" action="ppaction://hlinksldjump"/>
            <a:extLst>
              <a:ext uri="{FF2B5EF4-FFF2-40B4-BE49-F238E27FC236}">
                <a16:creationId xmlns:a16="http://schemas.microsoft.com/office/drawing/2014/main" id="{B2FF44F6-221F-8AEE-10EC-BA4C7ECA1F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34789" y="41889"/>
            <a:ext cx="2938089" cy="79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9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1" fill="hold">
                      <p:stCondLst>
                        <p:cond delay="indefinite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2" fill="hold">
                      <p:stCondLst>
                        <p:cond delay="indefinite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0" fill="hold">
                      <p:stCondLst>
                        <p:cond delay="indefinite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49" grpId="0" animBg="1"/>
      <p:bldP spid="49" grpId="1" animBg="1"/>
      <p:bldP spid="50" grpId="0" animBg="1"/>
      <p:bldP spid="50" grpId="1" animBg="1"/>
      <p:bldP spid="74" grpId="0" animBg="1"/>
      <p:bldP spid="74" grpId="1" animBg="1"/>
      <p:bldP spid="109" grpId="0" animBg="1"/>
      <p:bldP spid="109" grpId="1" animBg="1"/>
      <p:bldP spid="111" grpId="0" animBg="1"/>
      <p:bldP spid="111" grpId="1" animBg="1"/>
      <p:bldP spid="116" grpId="0" animBg="1"/>
      <p:bldP spid="116" grpId="1" animBg="1"/>
      <p:bldP spid="128" grpId="0" animBg="1"/>
      <p:bldP spid="128" grpId="1" animBg="1"/>
      <p:bldP spid="130" grpId="0" animBg="1"/>
      <p:bldP spid="130" grpId="1" animBg="1"/>
      <p:bldP spid="134" grpId="0" animBg="1"/>
      <p:bldP spid="134" grpId="1" animBg="1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Chart 100">
            <a:extLst>
              <a:ext uri="{FF2B5EF4-FFF2-40B4-BE49-F238E27FC236}">
                <a16:creationId xmlns:a16="http://schemas.microsoft.com/office/drawing/2014/main" id="{8DBA652A-0F07-A6F5-0FD7-96D1BDA55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8372435"/>
              </p:ext>
            </p:extLst>
          </p:nvPr>
        </p:nvGraphicFramePr>
        <p:xfrm>
          <a:off x="1145970" y="3050493"/>
          <a:ext cx="5267449" cy="381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5" name="Picture 134" descr="A yellow circle with black background&#10;&#10;AI-generated content may be incorrect.">
            <a:extLst>
              <a:ext uri="{FF2B5EF4-FFF2-40B4-BE49-F238E27FC236}">
                <a16:creationId xmlns:a16="http://schemas.microsoft.com/office/drawing/2014/main" id="{3BFD0233-ACDC-13C3-CDD5-A359756F0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536" y="158308"/>
            <a:ext cx="3270781" cy="3270781"/>
          </a:xfrm>
          <a:prstGeom prst="rect">
            <a:avLst/>
          </a:prstGeom>
        </p:spPr>
      </p:pic>
      <p:pic>
        <p:nvPicPr>
          <p:cNvPr id="137" name="Picture 136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9E5C19ED-4209-8423-AB8C-090B8DF59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1" y="165312"/>
            <a:ext cx="3274186" cy="3274186"/>
          </a:xfrm>
          <a:prstGeom prst="rect">
            <a:avLst/>
          </a:prstGeom>
        </p:spPr>
      </p:pic>
      <p:pic>
        <p:nvPicPr>
          <p:cNvPr id="139" name="Picture 138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648DCE1-1F52-D05F-0805-827121F70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84" y="165766"/>
            <a:ext cx="3274187" cy="3274187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3A5A7D-9530-FB55-3D7B-93CD3C4FEEAA}"/>
              </a:ext>
            </a:extLst>
          </p:cNvPr>
          <p:cNvGrpSpPr/>
          <p:nvPr/>
        </p:nvGrpSpPr>
        <p:grpSpPr>
          <a:xfrm>
            <a:off x="8082646" y="118762"/>
            <a:ext cx="3342481" cy="3362768"/>
            <a:chOff x="12891879" y="682793"/>
            <a:chExt cx="3342481" cy="3362768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F65F79B-A127-0FAB-8884-3EAB2DFE6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15799" t="2561" r="15779" b="2279"/>
            <a:stretch>
              <a:fillRect/>
            </a:stretch>
          </p:blipFill>
          <p:spPr>
            <a:xfrm>
              <a:off x="12891879" y="682793"/>
              <a:ext cx="3342481" cy="3362768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901E12F-6069-6629-B3C6-245BFA04B235}"/>
                </a:ext>
              </a:extLst>
            </p:cNvPr>
            <p:cNvSpPr txBox="1"/>
            <p:nvPr/>
          </p:nvSpPr>
          <p:spPr>
            <a:xfrm rot="20492116">
              <a:off x="13994004" y="981887"/>
              <a:ext cx="4138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A87400E4-2EEE-6258-B9AF-BE3815E2061A}"/>
                </a:ext>
              </a:extLst>
            </p:cNvPr>
            <p:cNvSpPr txBox="1"/>
            <p:nvPr/>
          </p:nvSpPr>
          <p:spPr>
            <a:xfrm rot="1285900">
              <a:off x="14706332" y="1003889"/>
              <a:ext cx="4860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8047FAC-EC8C-17AC-0270-7FE5AFE1C1AB}"/>
                </a:ext>
              </a:extLst>
            </p:cNvPr>
            <p:cNvSpPr txBox="1"/>
            <p:nvPr/>
          </p:nvSpPr>
          <p:spPr>
            <a:xfrm rot="3457545">
              <a:off x="15266785" y="145438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AAB2B47-C286-2568-463E-CB79E514DBDC}"/>
                </a:ext>
              </a:extLst>
            </p:cNvPr>
            <p:cNvSpPr txBox="1"/>
            <p:nvPr/>
          </p:nvSpPr>
          <p:spPr>
            <a:xfrm rot="6081493">
              <a:off x="15382407" y="2200301"/>
              <a:ext cx="506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0231D52-E0B2-EDDC-FA6A-47BF909DEAA0}"/>
                </a:ext>
              </a:extLst>
            </p:cNvPr>
            <p:cNvSpPr txBox="1"/>
            <p:nvPr/>
          </p:nvSpPr>
          <p:spPr>
            <a:xfrm rot="8359301">
              <a:off x="15040700" y="2837462"/>
              <a:ext cx="4732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5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5C5706D-B47E-A263-6BCC-D48F349C6B44}"/>
                </a:ext>
              </a:extLst>
            </p:cNvPr>
            <p:cNvSpPr txBox="1"/>
            <p:nvPr/>
          </p:nvSpPr>
          <p:spPr>
            <a:xfrm rot="10800000">
              <a:off x="14318500" y="3101548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6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1E129E43-98AD-1F2E-77AD-42D279D6DED2}"/>
                </a:ext>
              </a:extLst>
            </p:cNvPr>
            <p:cNvSpPr txBox="1"/>
            <p:nvPr/>
          </p:nvSpPr>
          <p:spPr>
            <a:xfrm rot="13721251">
              <a:off x="13589041" y="2814235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7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CB3CD73-4245-C3F8-53B5-DDC36805CDD9}"/>
                </a:ext>
              </a:extLst>
            </p:cNvPr>
            <p:cNvSpPr txBox="1"/>
            <p:nvPr/>
          </p:nvSpPr>
          <p:spPr>
            <a:xfrm rot="15383897">
              <a:off x="13236206" y="216050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8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E527C6C-F45D-53C7-B6F4-5054E8B142B2}"/>
                </a:ext>
              </a:extLst>
            </p:cNvPr>
            <p:cNvSpPr txBox="1"/>
            <p:nvPr/>
          </p:nvSpPr>
          <p:spPr>
            <a:xfrm rot="17712735">
              <a:off x="13368564" y="147737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9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B06EFD2-AFEC-0601-44B3-DA166C23C5A5}"/>
              </a:ext>
            </a:extLst>
          </p:cNvPr>
          <p:cNvGrpSpPr/>
          <p:nvPr/>
        </p:nvGrpSpPr>
        <p:grpSpPr>
          <a:xfrm>
            <a:off x="4216998" y="124990"/>
            <a:ext cx="3342481" cy="3362768"/>
            <a:chOff x="12891879" y="682793"/>
            <a:chExt cx="3342481" cy="3362768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D9E7D21A-E48B-CB19-1515-F831CB01C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15799" t="2561" r="15779" b="2279"/>
            <a:stretch>
              <a:fillRect/>
            </a:stretch>
          </p:blipFill>
          <p:spPr>
            <a:xfrm>
              <a:off x="12891879" y="682793"/>
              <a:ext cx="3342481" cy="3362768"/>
            </a:xfrm>
            <a:prstGeom prst="rect">
              <a:avLst/>
            </a:prstGeom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8C0C3076-195F-42A7-294D-02A11AE3091B}"/>
                </a:ext>
              </a:extLst>
            </p:cNvPr>
            <p:cNvSpPr txBox="1"/>
            <p:nvPr/>
          </p:nvSpPr>
          <p:spPr>
            <a:xfrm rot="20492116">
              <a:off x="13994004" y="981887"/>
              <a:ext cx="4138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F3F16C7-E6D5-1896-E6B3-59C41DAE22EA}"/>
                </a:ext>
              </a:extLst>
            </p:cNvPr>
            <p:cNvSpPr txBox="1"/>
            <p:nvPr/>
          </p:nvSpPr>
          <p:spPr>
            <a:xfrm rot="1285900">
              <a:off x="14706332" y="1003889"/>
              <a:ext cx="4860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A1FE3BD0-0ED0-3472-19C5-48F395B83A98}"/>
                </a:ext>
              </a:extLst>
            </p:cNvPr>
            <p:cNvSpPr txBox="1"/>
            <p:nvPr/>
          </p:nvSpPr>
          <p:spPr>
            <a:xfrm rot="3457545">
              <a:off x="15266785" y="145438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5FB9971-B653-45AA-8F0F-43FD32C237C2}"/>
                </a:ext>
              </a:extLst>
            </p:cNvPr>
            <p:cNvSpPr txBox="1"/>
            <p:nvPr/>
          </p:nvSpPr>
          <p:spPr>
            <a:xfrm rot="6081493">
              <a:off x="15382407" y="2200301"/>
              <a:ext cx="506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5A5B99A1-1E74-9A95-729D-20F95DCC3E2A}"/>
                </a:ext>
              </a:extLst>
            </p:cNvPr>
            <p:cNvSpPr txBox="1"/>
            <p:nvPr/>
          </p:nvSpPr>
          <p:spPr>
            <a:xfrm rot="8359301">
              <a:off x="15040700" y="2837462"/>
              <a:ext cx="4732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5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2D6CE5C-4A23-9E1E-9C36-81867FB7D6D3}"/>
                </a:ext>
              </a:extLst>
            </p:cNvPr>
            <p:cNvSpPr txBox="1"/>
            <p:nvPr/>
          </p:nvSpPr>
          <p:spPr>
            <a:xfrm rot="10800000">
              <a:off x="14318500" y="3101548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6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5C55F31A-5BA4-E4FE-8945-60551ED06406}"/>
                </a:ext>
              </a:extLst>
            </p:cNvPr>
            <p:cNvSpPr txBox="1"/>
            <p:nvPr/>
          </p:nvSpPr>
          <p:spPr>
            <a:xfrm rot="13721251">
              <a:off x="13589041" y="2814235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7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57BD7387-2EF8-1149-209C-DB4B83DC0107}"/>
                </a:ext>
              </a:extLst>
            </p:cNvPr>
            <p:cNvSpPr txBox="1"/>
            <p:nvPr/>
          </p:nvSpPr>
          <p:spPr>
            <a:xfrm rot="15383897">
              <a:off x="13236206" y="216050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8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2D56474-9392-E71C-8EBC-E5E963DFCDD8}"/>
                </a:ext>
              </a:extLst>
            </p:cNvPr>
            <p:cNvSpPr txBox="1"/>
            <p:nvPr/>
          </p:nvSpPr>
          <p:spPr>
            <a:xfrm rot="17712735">
              <a:off x="13368564" y="147737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9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992E482D-D8C9-2144-F10F-B591EC5115C8}"/>
              </a:ext>
            </a:extLst>
          </p:cNvPr>
          <p:cNvGrpSpPr/>
          <p:nvPr/>
        </p:nvGrpSpPr>
        <p:grpSpPr>
          <a:xfrm>
            <a:off x="297393" y="128641"/>
            <a:ext cx="3342481" cy="3362768"/>
            <a:chOff x="12891879" y="682793"/>
            <a:chExt cx="3342481" cy="3362768"/>
          </a:xfrm>
        </p:grpSpPr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60439E1B-7C42-8981-4CC6-27D6123AC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15799" t="2561" r="15779" b="2279"/>
            <a:stretch>
              <a:fillRect/>
            </a:stretch>
          </p:blipFill>
          <p:spPr>
            <a:xfrm>
              <a:off x="12891879" y="682793"/>
              <a:ext cx="3342481" cy="3362768"/>
            </a:xfrm>
            <a:prstGeom prst="rect">
              <a:avLst/>
            </a:prstGeom>
          </p:spPr>
        </p:pic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BBF65D9F-B63D-C7B5-1156-F5DA74C42DB0}"/>
                </a:ext>
              </a:extLst>
            </p:cNvPr>
            <p:cNvSpPr txBox="1"/>
            <p:nvPr/>
          </p:nvSpPr>
          <p:spPr>
            <a:xfrm rot="20492116">
              <a:off x="13994004" y="981887"/>
              <a:ext cx="4138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1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055B2389-4CED-B5F6-7C61-4C0325CB8C0F}"/>
                </a:ext>
              </a:extLst>
            </p:cNvPr>
            <p:cNvSpPr txBox="1"/>
            <p:nvPr/>
          </p:nvSpPr>
          <p:spPr>
            <a:xfrm rot="1285900">
              <a:off x="14706332" y="1003889"/>
              <a:ext cx="4860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919F785-0CD9-719E-B988-FB9C347C9866}"/>
                </a:ext>
              </a:extLst>
            </p:cNvPr>
            <p:cNvSpPr txBox="1"/>
            <p:nvPr/>
          </p:nvSpPr>
          <p:spPr>
            <a:xfrm rot="3457545">
              <a:off x="15266785" y="1454387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740BE4E-FF05-149C-822A-8DB409922745}"/>
                </a:ext>
              </a:extLst>
            </p:cNvPr>
            <p:cNvSpPr txBox="1"/>
            <p:nvPr/>
          </p:nvSpPr>
          <p:spPr>
            <a:xfrm rot="6081493">
              <a:off x="15382407" y="2200301"/>
              <a:ext cx="506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92BC322B-1D77-B9D6-D51D-F94E1420FD97}"/>
                </a:ext>
              </a:extLst>
            </p:cNvPr>
            <p:cNvSpPr txBox="1"/>
            <p:nvPr/>
          </p:nvSpPr>
          <p:spPr>
            <a:xfrm rot="8359301">
              <a:off x="15040700" y="2837462"/>
              <a:ext cx="4732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5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A97FCCA8-DD65-7F33-7FD4-ABF4B1BF2287}"/>
                </a:ext>
              </a:extLst>
            </p:cNvPr>
            <p:cNvSpPr txBox="1"/>
            <p:nvPr/>
          </p:nvSpPr>
          <p:spPr>
            <a:xfrm rot="10800000">
              <a:off x="14318500" y="3101548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6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ABD26F3-BBBB-7EA3-C332-1823940BB015}"/>
                </a:ext>
              </a:extLst>
            </p:cNvPr>
            <p:cNvSpPr txBox="1"/>
            <p:nvPr/>
          </p:nvSpPr>
          <p:spPr>
            <a:xfrm rot="13721251">
              <a:off x="13589041" y="2814235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7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7F225412-2479-D26E-A8CA-9587E4031136}"/>
                </a:ext>
              </a:extLst>
            </p:cNvPr>
            <p:cNvSpPr txBox="1"/>
            <p:nvPr/>
          </p:nvSpPr>
          <p:spPr>
            <a:xfrm rot="15383897">
              <a:off x="13236206" y="2160503"/>
              <a:ext cx="4988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8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F37B591B-A086-CE44-4A7E-FEDCC7967011}"/>
                </a:ext>
              </a:extLst>
            </p:cNvPr>
            <p:cNvSpPr txBox="1"/>
            <p:nvPr/>
          </p:nvSpPr>
          <p:spPr>
            <a:xfrm rot="17712735">
              <a:off x="13368564" y="1477379"/>
              <a:ext cx="489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9</a:t>
              </a:r>
              <a:endParaRPr lang="th-TH" sz="4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DB Helvethaica X 63 MedExt" panose="02000506090000020004" pitchFamily="2" charset="-3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6D20978-297D-F3C2-0D4A-CDC554CCBDF5}"/>
              </a:ext>
            </a:extLst>
          </p:cNvPr>
          <p:cNvGrpSpPr/>
          <p:nvPr/>
        </p:nvGrpSpPr>
        <p:grpSpPr>
          <a:xfrm>
            <a:off x="6402144" y="3722855"/>
            <a:ext cx="1026988" cy="338554"/>
            <a:chOff x="4396996" y="578532"/>
            <a:chExt cx="5724525" cy="77920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7588ECF-F79F-6AF6-4CFF-6DBF274312E6}"/>
                </a:ext>
              </a:extLst>
            </p:cNvPr>
            <p:cNvSpPr/>
            <p:nvPr/>
          </p:nvSpPr>
          <p:spPr>
            <a:xfrm>
              <a:off x="4396996" y="644870"/>
              <a:ext cx="5724525" cy="671431"/>
            </a:xfrm>
            <a:prstGeom prst="roundRect">
              <a:avLst>
                <a:gd name="adj" fmla="val 50000"/>
              </a:avLst>
            </a:prstGeom>
            <a:solidFill>
              <a:srgbClr val="F26E75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781953-F6F5-122F-06AA-B9D10F03B0B5}"/>
                </a:ext>
              </a:extLst>
            </p:cNvPr>
            <p:cNvSpPr txBox="1"/>
            <p:nvPr/>
          </p:nvSpPr>
          <p:spPr>
            <a:xfrm>
              <a:off x="4552569" y="578532"/>
              <a:ext cx="5413390" cy="779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Beginner</a:t>
              </a:r>
              <a:endParaRPr lang="th-TH" sz="1600" dirty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1B5930-AED6-CE83-1541-E1B98625265C}"/>
              </a:ext>
            </a:extLst>
          </p:cNvPr>
          <p:cNvGrpSpPr/>
          <p:nvPr/>
        </p:nvGrpSpPr>
        <p:grpSpPr>
          <a:xfrm>
            <a:off x="6398241" y="4102433"/>
            <a:ext cx="1026988" cy="338554"/>
            <a:chOff x="4396996" y="593147"/>
            <a:chExt cx="5724525" cy="77920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732C022-5E2C-83C0-3577-B35BCCD4C4B7}"/>
                </a:ext>
              </a:extLst>
            </p:cNvPr>
            <p:cNvSpPr/>
            <p:nvPr/>
          </p:nvSpPr>
          <p:spPr>
            <a:xfrm>
              <a:off x="4396996" y="644870"/>
              <a:ext cx="5724525" cy="671432"/>
            </a:xfrm>
            <a:prstGeom prst="roundRect">
              <a:avLst>
                <a:gd name="adj" fmla="val 50000"/>
              </a:avLst>
            </a:prstGeom>
            <a:solidFill>
              <a:srgbClr val="2C88C6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548DEA-9185-CE74-FE0B-D21CBE5B99E6}"/>
                </a:ext>
              </a:extLst>
            </p:cNvPr>
            <p:cNvSpPr txBox="1"/>
            <p:nvPr/>
          </p:nvSpPr>
          <p:spPr>
            <a:xfrm>
              <a:off x="4474782" y="593147"/>
              <a:ext cx="5568952" cy="779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Advanced</a:t>
              </a:r>
              <a:endParaRPr lang="th-TH" sz="1600" dirty="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A8711D-3AF6-A295-ABB4-246FEF170659}"/>
              </a:ext>
            </a:extLst>
          </p:cNvPr>
          <p:cNvGrpSpPr/>
          <p:nvPr/>
        </p:nvGrpSpPr>
        <p:grpSpPr>
          <a:xfrm>
            <a:off x="6469133" y="4698557"/>
            <a:ext cx="266578" cy="266578"/>
            <a:chOff x="12567785" y="3933948"/>
            <a:chExt cx="266578" cy="266578"/>
          </a:xfr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BA80E5D-D920-99C8-361F-6FA2730D67E8}"/>
                </a:ext>
              </a:extLst>
            </p:cNvPr>
            <p:cNvSpPr/>
            <p:nvPr/>
          </p:nvSpPr>
          <p:spPr>
            <a:xfrm>
              <a:off x="12567785" y="3933948"/>
              <a:ext cx="266578" cy="26657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1E50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3" name="Arrow: Pentagon 22">
              <a:extLst>
                <a:ext uri="{FF2B5EF4-FFF2-40B4-BE49-F238E27FC236}">
                  <a16:creationId xmlns:a16="http://schemas.microsoft.com/office/drawing/2014/main" id="{6BA0AAE5-B815-57F8-8487-1369FC80B320}"/>
                </a:ext>
              </a:extLst>
            </p:cNvPr>
            <p:cNvSpPr/>
            <p:nvPr/>
          </p:nvSpPr>
          <p:spPr>
            <a:xfrm>
              <a:off x="12661037" y="4013990"/>
              <a:ext cx="110555" cy="111574"/>
            </a:xfrm>
            <a:prstGeom prst="homePlate">
              <a:avLst>
                <a:gd name="adj" fmla="val 123871"/>
              </a:avLst>
            </a:prstGeom>
            <a:solidFill>
              <a:srgbClr val="F15B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1B6FEB0-1592-7DA6-3977-B0E4C5ADF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633" y="3571245"/>
            <a:ext cx="3365284" cy="33652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E49BAD-1D74-4EC0-64A2-0DA099C5B431}"/>
              </a:ext>
            </a:extLst>
          </p:cNvPr>
          <p:cNvGrpSpPr/>
          <p:nvPr/>
        </p:nvGrpSpPr>
        <p:grpSpPr>
          <a:xfrm>
            <a:off x="4647372" y="6053432"/>
            <a:ext cx="3254188" cy="535684"/>
            <a:chOff x="6721279" y="4578422"/>
            <a:chExt cx="3254188" cy="53568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8CBC66-CF6E-4A8B-4F12-B06080662782}"/>
                </a:ext>
              </a:extLst>
            </p:cNvPr>
            <p:cNvSpPr/>
            <p:nvPr/>
          </p:nvSpPr>
          <p:spPr>
            <a:xfrm>
              <a:off x="6721279" y="4578422"/>
              <a:ext cx="3254188" cy="525519"/>
            </a:xfrm>
            <a:prstGeom prst="roundRect">
              <a:avLst>
                <a:gd name="adj" fmla="val 50000"/>
              </a:avLst>
            </a:prstGeom>
            <a:solidFill>
              <a:srgbClr val="F04E27"/>
            </a:solidFill>
            <a:ln w="28575">
              <a:solidFill>
                <a:srgbClr val="FFFF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CF4F19-6C5B-6400-3254-50F620A88CF1}"/>
                </a:ext>
              </a:extLst>
            </p:cNvPr>
            <p:cNvSpPr txBox="1"/>
            <p:nvPr/>
          </p:nvSpPr>
          <p:spPr>
            <a:xfrm>
              <a:off x="7120208" y="4652441"/>
              <a:ext cx="24563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GAME START</a:t>
              </a:r>
              <a:endParaRPr lang="th-TH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3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16C56EE-B16D-8690-8119-68CA8F0D1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9BE329-095F-7222-405A-5D768C8FA3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7CED41-09FD-F74D-C699-F42805950B54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493B10-655F-07EF-2A36-85FA31005993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2C2F33E-9A84-B3C2-0F91-89DCCBB56CA0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F04E2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906F8D-B699-A556-9C9D-E22D3F568AA2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วิธีบันทึกรายการ</a:t>
                </a:r>
              </a:p>
            </p:txBody>
          </p: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77899EE-5657-A6CD-4639-202586D698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41D542E-6452-47D7-1ED7-27121FA661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7F22742-32F3-9DFB-27F0-48BB761F59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C185217-EF0B-D074-5F77-DF0E6C4DEE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A76D73E-62B8-4975-6987-4ED69668AFCF}"/>
              </a:ext>
            </a:extLst>
          </p:cNvPr>
          <p:cNvSpPr/>
          <p:nvPr/>
        </p:nvSpPr>
        <p:spPr>
          <a:xfrm>
            <a:off x="643398" y="1430693"/>
            <a:ext cx="10905205" cy="4069551"/>
          </a:xfrm>
          <a:prstGeom prst="roundRect">
            <a:avLst>
              <a:gd name="adj" fmla="val 3749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4B14DF-D7F8-0981-3FB4-7C3041B5244B}"/>
              </a:ext>
            </a:extLst>
          </p:cNvPr>
          <p:cNvCxnSpPr>
            <a:cxnSpLocks/>
          </p:cNvCxnSpPr>
          <p:nvPr/>
        </p:nvCxnSpPr>
        <p:spPr>
          <a:xfrm>
            <a:off x="1971267" y="3640816"/>
            <a:ext cx="43732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48F1457-AC5E-44D0-D5AD-C758CB6456D2}"/>
              </a:ext>
            </a:extLst>
          </p:cNvPr>
          <p:cNvSpPr txBox="1"/>
          <p:nvPr/>
        </p:nvSpPr>
        <p:spPr>
          <a:xfrm>
            <a:off x="858581" y="3348428"/>
            <a:ext cx="1144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6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รับเงินและ</a:t>
            </a:r>
          </a:p>
          <a:p>
            <a:pPr algn="r"/>
            <a:r>
              <a:rPr lang="th-TH" sz="16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จ่ายค่าครองชีพ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B86D8D-C750-8381-1EC7-86A264314FEA}"/>
              </a:ext>
            </a:extLst>
          </p:cNvPr>
          <p:cNvSpPr txBox="1"/>
          <p:nvPr/>
        </p:nvSpPr>
        <p:spPr>
          <a:xfrm>
            <a:off x="643398" y="4524074"/>
            <a:ext cx="13596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6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จ่ายหนี้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5A8382-10EB-F8DF-04CD-1515A172688E}"/>
              </a:ext>
            </a:extLst>
          </p:cNvPr>
          <p:cNvCxnSpPr>
            <a:cxnSpLocks/>
          </p:cNvCxnSpPr>
          <p:nvPr/>
        </p:nvCxnSpPr>
        <p:spPr>
          <a:xfrm>
            <a:off x="1971267" y="4687253"/>
            <a:ext cx="43732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EE74AB-1854-C161-800E-34B82464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85" y="1796196"/>
            <a:ext cx="7401048" cy="338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623D6E4-099C-3220-920D-30285799E5F1}"/>
              </a:ext>
            </a:extLst>
          </p:cNvPr>
          <p:cNvSpPr/>
          <p:nvPr/>
        </p:nvSpPr>
        <p:spPr>
          <a:xfrm>
            <a:off x="3100459" y="4585644"/>
            <a:ext cx="2799246" cy="24589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8D5F7E9-097E-1981-5F4A-430349BF6A09}"/>
              </a:ext>
            </a:extLst>
          </p:cNvPr>
          <p:cNvSpPr/>
          <p:nvPr/>
        </p:nvSpPr>
        <p:spPr>
          <a:xfrm>
            <a:off x="7132709" y="3157856"/>
            <a:ext cx="800100" cy="245894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D32ACF-40E8-641A-A88D-702D2172D061}"/>
              </a:ext>
            </a:extLst>
          </p:cNvPr>
          <p:cNvSpPr txBox="1"/>
          <p:nvPr/>
        </p:nvSpPr>
        <p:spPr>
          <a:xfrm>
            <a:off x="7555619" y="3823077"/>
            <a:ext cx="16330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chemeClr val="accent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บันทึกจำนวนหนี้ที่ลดลง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5E88012E-4DE0-A2EA-7BC3-D45CF3230D88}"/>
              </a:ext>
            </a:extLst>
          </p:cNvPr>
          <p:cNvCxnSpPr>
            <a:cxnSpLocks/>
            <a:stCxn id="39" idx="3"/>
            <a:endCxn id="40" idx="2"/>
          </p:cNvCxnSpPr>
          <p:nvPr/>
        </p:nvCxnSpPr>
        <p:spPr>
          <a:xfrm flipV="1">
            <a:off x="5899705" y="3403750"/>
            <a:ext cx="1633054" cy="1304841"/>
          </a:xfrm>
          <a:prstGeom prst="bentConnector2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E52F325-FAD9-87C1-5450-EFCC5B6992D4}"/>
              </a:ext>
            </a:extLst>
          </p:cNvPr>
          <p:cNvSpPr txBox="1"/>
          <p:nvPr/>
        </p:nvSpPr>
        <p:spPr>
          <a:xfrm>
            <a:off x="10443863" y="3126915"/>
            <a:ext cx="16659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CD9B94E-CA39-DFD7-EE2C-511663AFB640}"/>
              </a:ext>
            </a:extLst>
          </p:cNvPr>
          <p:cNvCxnSpPr>
            <a:cxnSpLocks/>
          </p:cNvCxnSpPr>
          <p:nvPr/>
        </p:nvCxnSpPr>
        <p:spPr>
          <a:xfrm flipH="1">
            <a:off x="9990639" y="3290408"/>
            <a:ext cx="43732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E1A08D0-B1BB-6DF2-E3B3-15DDA9BB18CD}"/>
              </a:ext>
            </a:extLst>
          </p:cNvPr>
          <p:cNvSpPr/>
          <p:nvPr/>
        </p:nvSpPr>
        <p:spPr>
          <a:xfrm>
            <a:off x="2750988" y="3434692"/>
            <a:ext cx="47708" cy="586409"/>
          </a:xfrm>
          <a:prstGeom prst="leftBracke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42B658A-840B-71BD-EEAD-8D969BA957AF}"/>
              </a:ext>
            </a:extLst>
          </p:cNvPr>
          <p:cNvCxnSpPr>
            <a:cxnSpLocks/>
          </p:cNvCxnSpPr>
          <p:nvPr/>
        </p:nvCxnSpPr>
        <p:spPr>
          <a:xfrm>
            <a:off x="1971267" y="4317923"/>
            <a:ext cx="437322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F255CBC6-9D9B-2275-97A4-3D7D30995F89}"/>
              </a:ext>
            </a:extLst>
          </p:cNvPr>
          <p:cNvSpPr txBox="1"/>
          <p:nvPr/>
        </p:nvSpPr>
        <p:spPr>
          <a:xfrm>
            <a:off x="531760" y="4148646"/>
            <a:ext cx="14713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6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ซื้อประกัน</a:t>
            </a:r>
          </a:p>
        </p:txBody>
      </p:sp>
      <p:sp>
        <p:nvSpPr>
          <p:cNvPr id="51" name="Left Bracket 50">
            <a:extLst>
              <a:ext uri="{FF2B5EF4-FFF2-40B4-BE49-F238E27FC236}">
                <a16:creationId xmlns:a16="http://schemas.microsoft.com/office/drawing/2014/main" id="{1CE7D937-D2C2-EEF1-D260-9B6E93C16C3D}"/>
              </a:ext>
            </a:extLst>
          </p:cNvPr>
          <p:cNvSpPr/>
          <p:nvPr/>
        </p:nvSpPr>
        <p:spPr>
          <a:xfrm>
            <a:off x="2750988" y="4138474"/>
            <a:ext cx="47708" cy="385464"/>
          </a:xfrm>
          <a:prstGeom prst="leftBracke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7454CD-A046-2D7F-4924-180F88EE7ECC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54" name="Picture 53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7478AF42-7CE3-3E8E-ECFF-D7BBA4834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55" name="Picture 54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D8901749-0D0C-BD0F-C6C8-7E06F655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56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68F743-4F79-2DD3-8D69-AA8ADB461E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632160-8FBC-F461-0FC3-66F30B195A81}"/>
              </a:ext>
            </a:extLst>
          </p:cNvPr>
          <p:cNvGrpSpPr/>
          <p:nvPr/>
        </p:nvGrpSpPr>
        <p:grpSpPr>
          <a:xfrm>
            <a:off x="4104953" y="268544"/>
            <a:ext cx="3982094" cy="523220"/>
            <a:chOff x="4104953" y="308376"/>
            <a:chExt cx="3982094" cy="523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493B34-0C57-3BBA-CC04-EBFBF28784BF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4FCD78A-8E7B-B134-ACF1-642B9833B002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0F5499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BE583BB-D0CC-6244-F4EA-9AAECBD3721E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การเตรียมเกม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(Game Setup)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1F1517E-4E3A-35B3-559D-7998548199B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90CC69F-E699-B37E-7D25-D17698F0B76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AFBA081-E199-F2C0-3F9F-B529FD15E7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3C062E68-CA6D-B857-9FB5-8DCB1756C10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81" name="Picture 80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4E7ADE8C-7888-CFDC-37F7-FE4BC7373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353" flipV="1">
            <a:off x="7986261" y="5347649"/>
            <a:ext cx="5619753" cy="2753795"/>
          </a:xfrm>
          <a:prstGeom prst="rect">
            <a:avLst/>
          </a:prstGeom>
        </p:spPr>
      </p:pic>
      <p:pic>
        <p:nvPicPr>
          <p:cNvPr id="82" name="Picture 81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DF8566A9-CD05-B93F-7FAF-B61E9DAB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740" flipH="1">
            <a:off x="-1417671" y="5479642"/>
            <a:ext cx="4787931" cy="2346185"/>
          </a:xfrm>
          <a:prstGeom prst="rect">
            <a:avLst/>
          </a:prstGeom>
        </p:spPr>
      </p:pic>
      <p:pic>
        <p:nvPicPr>
          <p:cNvPr id="83" name="Picture 82" descr="A grey cloud with black background&#10;&#10;AI-generated content may be incorrect.">
            <a:extLst>
              <a:ext uri="{FF2B5EF4-FFF2-40B4-BE49-F238E27FC236}">
                <a16:creationId xmlns:a16="http://schemas.microsoft.com/office/drawing/2014/main" id="{E8B02D91-F269-9D41-53C8-11E9467F0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3684" y="6199221"/>
            <a:ext cx="4787931" cy="2346185"/>
          </a:xfrm>
          <a:prstGeom prst="rect">
            <a:avLst/>
          </a:prstGeom>
        </p:spPr>
      </p:pic>
      <p:pic>
        <p:nvPicPr>
          <p:cNvPr id="85" name="Picture 84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F1C7F097-AEB9-E396-61CE-DA3E3238C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57" y="1854788"/>
            <a:ext cx="283243" cy="201325"/>
          </a:xfrm>
          <a:prstGeom prst="rect">
            <a:avLst/>
          </a:prstGeom>
        </p:spPr>
      </p:pic>
      <p:pic>
        <p:nvPicPr>
          <p:cNvPr id="86" name="Picture 85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447D6DF5-1502-6103-AFD5-5E042330D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20" y="4940667"/>
            <a:ext cx="753122" cy="563889"/>
          </a:xfrm>
          <a:prstGeom prst="rect">
            <a:avLst/>
          </a:prstGeom>
        </p:spPr>
      </p:pic>
      <p:pic>
        <p:nvPicPr>
          <p:cNvPr id="89" name="Picture 8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F8FE70F-461C-331A-0DFC-FEA43C38C3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66" y="935823"/>
            <a:ext cx="106682" cy="106682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F0B49D0-F8D1-DEDE-8570-7BEBDE5711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182" y="6131599"/>
            <a:ext cx="106682" cy="106682"/>
          </a:xfrm>
          <a:prstGeom prst="rect">
            <a:avLst/>
          </a:prstGeom>
        </p:spPr>
      </p:pic>
      <p:pic>
        <p:nvPicPr>
          <p:cNvPr id="91" name="Picture 9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7416EBD-F761-491B-04B3-FF212BF37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11" y="2449527"/>
            <a:ext cx="106682" cy="106682"/>
          </a:xfrm>
          <a:prstGeom prst="rect">
            <a:avLst/>
          </a:prstGeom>
        </p:spPr>
      </p:pic>
      <p:pic>
        <p:nvPicPr>
          <p:cNvPr id="92" name="Picture 9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E0D0196-8ACA-7C10-2943-FDFC0D44B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9" y="426949"/>
            <a:ext cx="106682" cy="106682"/>
          </a:xfrm>
          <a:prstGeom prst="rect">
            <a:avLst/>
          </a:prstGeom>
        </p:spPr>
      </p:pic>
      <p:pic>
        <p:nvPicPr>
          <p:cNvPr id="93" name="Picture 9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4E0EDE9-5921-78F3-35A2-7B69AB84C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9" y="5359124"/>
            <a:ext cx="106682" cy="106682"/>
          </a:xfrm>
          <a:prstGeom prst="rect">
            <a:avLst/>
          </a:prstGeom>
        </p:spPr>
      </p:pic>
      <p:pic>
        <p:nvPicPr>
          <p:cNvPr id="94" name="Picture 9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3CABDDF-63E2-ED21-DFB3-2A97FEA3C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21" y="4706056"/>
            <a:ext cx="106682" cy="106682"/>
          </a:xfrm>
          <a:prstGeom prst="rect">
            <a:avLst/>
          </a:prstGeom>
        </p:spPr>
      </p:pic>
      <p:pic>
        <p:nvPicPr>
          <p:cNvPr id="98" name="Picture 9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BB0EE3D-8D4C-33B4-ABF7-5ED91885A8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3840988"/>
            <a:ext cx="106682" cy="106682"/>
          </a:xfrm>
          <a:prstGeom prst="rect">
            <a:avLst/>
          </a:prstGeom>
        </p:spPr>
      </p:pic>
      <p:pic>
        <p:nvPicPr>
          <p:cNvPr id="99" name="Picture 9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8366DB3-53BE-FD1F-1023-75803BB05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48" y="5248477"/>
            <a:ext cx="106682" cy="106682"/>
          </a:xfrm>
          <a:prstGeom prst="rect">
            <a:avLst/>
          </a:prstGeom>
        </p:spPr>
      </p:pic>
      <p:pic>
        <p:nvPicPr>
          <p:cNvPr id="100" name="Picture 9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B5A35DA-6654-D525-B8CF-20BBA2F00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71" y="3015781"/>
            <a:ext cx="106682" cy="106682"/>
          </a:xfrm>
          <a:prstGeom prst="rect">
            <a:avLst/>
          </a:prstGeom>
        </p:spPr>
      </p:pic>
      <p:pic>
        <p:nvPicPr>
          <p:cNvPr id="101" name="Picture 10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BF0BF22-4DD0-6534-E1D9-4128561BF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42" y="2002772"/>
            <a:ext cx="106682" cy="106682"/>
          </a:xfrm>
          <a:prstGeom prst="rect">
            <a:avLst/>
          </a:prstGeom>
        </p:spPr>
      </p:pic>
      <p:pic>
        <p:nvPicPr>
          <p:cNvPr id="102" name="Picture 10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1510ABF-1B56-AEAC-021E-2BD551782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045" y="2356957"/>
            <a:ext cx="106682" cy="106682"/>
          </a:xfrm>
          <a:prstGeom prst="rect">
            <a:avLst/>
          </a:prstGeom>
        </p:spPr>
      </p:pic>
      <p:pic>
        <p:nvPicPr>
          <p:cNvPr id="104" name="Picture 10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81FB979-2150-9000-C4BB-F4144C2AF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52" y="231427"/>
            <a:ext cx="106682" cy="106682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2E471644-E96E-CF14-71DF-0B54E65939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955514" y="1155818"/>
            <a:ext cx="38100" cy="38100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8C119813-7686-8D44-F063-C42E7DB16A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727739" y="4908773"/>
            <a:ext cx="38100" cy="38100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9A42BF73-A37C-6391-7FD0-D92016CCA2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22740" y="839235"/>
            <a:ext cx="45719" cy="45719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B01EA448-9809-16D1-F6E9-CE3C0D22FF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26662" y="219742"/>
            <a:ext cx="49833" cy="49833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4BF0ADD1-AA28-4FE7-D986-F7350799F3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796197" y="433965"/>
            <a:ext cx="45719" cy="45719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56A4F592-275B-54E8-285D-E473BAFF7A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25802" y="334299"/>
            <a:ext cx="87876" cy="87876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ACE7BFDE-2B06-1278-45AA-10AD17707C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35379" y="4232781"/>
            <a:ext cx="45719" cy="45719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B28EE022-CBFA-5C07-35B9-8C7B09E925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65522" y="1526741"/>
            <a:ext cx="49833" cy="49833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5F29D849-5D3B-1B4C-C975-C49EED0508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938527" y="6014823"/>
            <a:ext cx="63245" cy="63245"/>
          </a:xfrm>
          <a:prstGeom prst="rect">
            <a:avLst/>
          </a:prstGeom>
        </p:spPr>
      </p:pic>
      <p:pic>
        <p:nvPicPr>
          <p:cNvPr id="116" name="Picture 115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F7C3146A-B740-5A69-B465-C463C73BB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64" y="6163158"/>
            <a:ext cx="319827" cy="227328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CCEE33E1-3403-ED36-A26B-CA0BF6EE74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199080" y="4396876"/>
            <a:ext cx="57711" cy="577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068241-2A44-A7B3-388D-1F6954741564}"/>
              </a:ext>
            </a:extLst>
          </p:cNvPr>
          <p:cNvSpPr txBox="1"/>
          <p:nvPr/>
        </p:nvSpPr>
        <p:spPr>
          <a:xfrm>
            <a:off x="7034873" y="1552762"/>
            <a:ext cx="45832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buFont typeface="+mj-lt"/>
              <a:buAutoNum type="arabicPeriod" startAt="3"/>
            </a:pP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แจกกระดาษบันทึกรายรับ - รายจ่าย และกระดาษบันทึกสินทรัพย์ ให้ผู้เล่นทุกคนอย่างละ 1 แผ่นตามโหมดที่เลือกไว้</a:t>
            </a:r>
            <a:endParaRPr lang="th-TH" sz="1800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BE649FA-35C5-1E1A-E727-E459BCE41DBF}"/>
              </a:ext>
            </a:extLst>
          </p:cNvPr>
          <p:cNvSpPr txBox="1"/>
          <p:nvPr/>
        </p:nvSpPr>
        <p:spPr>
          <a:xfrm>
            <a:off x="6676050" y="4479776"/>
            <a:ext cx="47087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buFont typeface="+mj-lt"/>
              <a:buAutoNum type="arabicPeriod" startAt="4"/>
            </a:pP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ผู้เล่นจะต้องเลือกอาชีพจากการ์ดอาชีพ (สามารถเลือกซ้ำกันได้) </a:t>
            </a:r>
            <a:b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และทำเครื่องหมายในช่องอาชีพบนกระดาษบันทึกรายรับ - รายจ่าย </a:t>
            </a:r>
            <a:endParaRPr lang="th-TH" sz="1800" dirty="0">
              <a:solidFill>
                <a:schemeClr val="bg1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ECBABC3-D71A-ED25-E1FF-DB0780708539}"/>
              </a:ext>
            </a:extLst>
          </p:cNvPr>
          <p:cNvGrpSpPr/>
          <p:nvPr/>
        </p:nvGrpSpPr>
        <p:grpSpPr>
          <a:xfrm>
            <a:off x="7382520" y="2382995"/>
            <a:ext cx="3664331" cy="1798635"/>
            <a:chOff x="7322745" y="1936587"/>
            <a:chExt cx="3664331" cy="1798635"/>
          </a:xfrm>
        </p:grpSpPr>
        <p:pic>
          <p:nvPicPr>
            <p:cNvPr id="65" name="Picture 64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015712FF-B80C-9CBC-CF1B-6D56AEA9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4294" b="3998"/>
            <a:stretch>
              <a:fillRect/>
            </a:stretch>
          </p:blipFill>
          <p:spPr>
            <a:xfrm rot="582194">
              <a:off x="7945932" y="2320063"/>
              <a:ext cx="1008916" cy="1415159"/>
            </a:xfrm>
            <a:prstGeom prst="rect">
              <a:avLst/>
            </a:prstGeom>
          </p:spPr>
        </p:pic>
        <p:pic>
          <p:nvPicPr>
            <p:cNvPr id="61" name="Picture 60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0CE467FF-F013-5EC9-93F0-3D00435D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745" y="2309238"/>
              <a:ext cx="993262" cy="1391931"/>
            </a:xfrm>
            <a:prstGeom prst="rect">
              <a:avLst/>
            </a:prstGeom>
          </p:spPr>
        </p:pic>
        <p:pic>
          <p:nvPicPr>
            <p:cNvPr id="67" name="Picture 66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18DE31BE-1B4A-4ED3-AFF1-AC3AF12C6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8"/>
            <a:stretch>
              <a:fillRect/>
            </a:stretch>
          </p:blipFill>
          <p:spPr>
            <a:xfrm rot="594825">
              <a:off x="9980553" y="2327069"/>
              <a:ext cx="1006523" cy="1406914"/>
            </a:xfrm>
            <a:prstGeom prst="rect">
              <a:avLst/>
            </a:prstGeom>
          </p:spPr>
        </p:pic>
        <p:pic>
          <p:nvPicPr>
            <p:cNvPr id="63" name="Picture 62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CAA7EDBB-0322-134C-BCF8-341C3EA95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0665" y="2327070"/>
              <a:ext cx="992581" cy="1391931"/>
            </a:xfrm>
            <a:prstGeom prst="rect">
              <a:avLst/>
            </a:prstGeom>
          </p:spPr>
        </p:pic>
        <p:pic>
          <p:nvPicPr>
            <p:cNvPr id="75" name="Picture 74" descr="A yellow and black sign with black text&#10;&#10;AI-generated content may be incorrect.">
              <a:extLst>
                <a:ext uri="{FF2B5EF4-FFF2-40B4-BE49-F238E27FC236}">
                  <a16:creationId xmlns:a16="http://schemas.microsoft.com/office/drawing/2014/main" id="{B1011DE6-C870-1D6D-6EC6-B55A0325E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3999" y="1936587"/>
              <a:ext cx="883934" cy="281945"/>
            </a:xfrm>
            <a:prstGeom prst="rect">
              <a:avLst/>
            </a:prstGeom>
          </p:spPr>
        </p:pic>
        <p:pic>
          <p:nvPicPr>
            <p:cNvPr id="77" name="Picture 76" descr="A yellow and black sign with black text&#10;&#10;AI-generated content may be incorrect.">
              <a:extLst>
                <a:ext uri="{FF2B5EF4-FFF2-40B4-BE49-F238E27FC236}">
                  <a16:creationId xmlns:a16="http://schemas.microsoft.com/office/drawing/2014/main" id="{769A9CE3-4A9C-7619-0F9A-734D7B1AE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9265" y="1936587"/>
              <a:ext cx="967756" cy="275594"/>
            </a:xfrm>
            <a:prstGeom prst="rect">
              <a:avLst/>
            </a:prstGeom>
          </p:spPr>
        </p:pic>
      </p:grpSp>
      <p:pic>
        <p:nvPicPr>
          <p:cNvPr id="73" name="Picture 7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407F054-6BF1-107A-8BC9-C4184500EE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21" y="5242997"/>
            <a:ext cx="2804069" cy="1229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DBB467-28A8-A120-8755-7968F15B7CA6}"/>
              </a:ext>
            </a:extLst>
          </p:cNvPr>
          <p:cNvSpPr txBox="1"/>
          <p:nvPr/>
        </p:nvSpPr>
        <p:spPr>
          <a:xfrm>
            <a:off x="606854" y="1121650"/>
            <a:ext cx="5434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buFont typeface="+mj-lt"/>
              <a:buAutoNum type="arabicPeriod"/>
            </a:pP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เพื่อให้การเล่นเป็นไปอย่างราบรื่น ผู้นำเกมควรใช้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จอ เช่น ใช้จอ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Notebook 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กับ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Projector 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ผู้นำเกมสามารถคลิกที่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token 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รอบเดิน ภารกิจ และราคาสินทรัพย์</a:t>
            </a:r>
          </a:p>
          <a:p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    บนจอเพื่อเปิด-ปิดภาพ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token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เหล่านี้ แทนการเลื่อน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token 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บนบอร์ดจริง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E05E73A-5A09-2E64-BA97-8D747EA4AE8E}"/>
              </a:ext>
            </a:extLst>
          </p:cNvPr>
          <p:cNvGrpSpPr/>
          <p:nvPr/>
        </p:nvGrpSpPr>
        <p:grpSpPr>
          <a:xfrm>
            <a:off x="584153" y="2258808"/>
            <a:ext cx="5574427" cy="3857399"/>
            <a:chOff x="743210" y="2234067"/>
            <a:chExt cx="5361073" cy="383896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F114600-B6D3-3E5C-E894-44735F50F50D}"/>
                </a:ext>
              </a:extLst>
            </p:cNvPr>
            <p:cNvGrpSpPr/>
            <p:nvPr/>
          </p:nvGrpSpPr>
          <p:grpSpPr>
            <a:xfrm>
              <a:off x="743210" y="3902661"/>
              <a:ext cx="1548071" cy="1013491"/>
              <a:chOff x="682079" y="3645089"/>
              <a:chExt cx="1548071" cy="1013491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A3C6784-7B15-64A3-1D3B-2DD75E74AA72}"/>
                  </a:ext>
                </a:extLst>
              </p:cNvPr>
              <p:cNvSpPr/>
              <p:nvPr/>
            </p:nvSpPr>
            <p:spPr>
              <a:xfrm>
                <a:off x="682079" y="4560722"/>
                <a:ext cx="1548071" cy="97858"/>
              </a:xfrm>
              <a:prstGeom prst="roundRect">
                <a:avLst>
                  <a:gd name="adj" fmla="val 50000"/>
                </a:avLst>
              </a:prstGeom>
              <a:solidFill>
                <a:srgbClr val="4C878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D9FD157-8E64-D952-129F-679A57236279}"/>
                  </a:ext>
                </a:extLst>
              </p:cNvPr>
              <p:cNvGrpSpPr/>
              <p:nvPr/>
            </p:nvGrpSpPr>
            <p:grpSpPr>
              <a:xfrm>
                <a:off x="823583" y="3645089"/>
                <a:ext cx="1281953" cy="931177"/>
                <a:chOff x="1042847" y="3635565"/>
                <a:chExt cx="1281953" cy="931177"/>
              </a:xfrm>
            </p:grpSpPr>
            <p:pic>
              <p:nvPicPr>
                <p:cNvPr id="15" name="Picture 14" descr="A screen shot of a computer&#10;&#10;AI-generated content may be incorrect.">
                  <a:extLst>
                    <a:ext uri="{FF2B5EF4-FFF2-40B4-BE49-F238E27FC236}">
                      <a16:creationId xmlns:a16="http://schemas.microsoft.com/office/drawing/2014/main" id="{A6D884BC-643F-0707-366F-2C87E7E555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2847" y="3635565"/>
                  <a:ext cx="1281953" cy="931177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52E09B84-DB5B-63F1-0CCD-7103F6C066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4567" y="3765552"/>
                  <a:ext cx="1135574" cy="6068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38" name="Picture 37" descr="A cartoon of an orange and blue monster&#10;&#10;AI-generated content may be incorrect.">
              <a:extLst>
                <a:ext uri="{FF2B5EF4-FFF2-40B4-BE49-F238E27FC236}">
                  <a16:creationId xmlns:a16="http://schemas.microsoft.com/office/drawing/2014/main" id="{63696A9E-3172-9410-4017-8E3738A44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801" y="4225081"/>
              <a:ext cx="1127778" cy="1008396"/>
            </a:xfrm>
            <a:prstGeom prst="rect">
              <a:avLst/>
            </a:prstGeom>
          </p:spPr>
        </p:pic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FD431FF-A1D3-5361-FDC4-E264D64F4A9F}"/>
                </a:ext>
              </a:extLst>
            </p:cNvPr>
            <p:cNvGrpSpPr/>
            <p:nvPr/>
          </p:nvGrpSpPr>
          <p:grpSpPr>
            <a:xfrm>
              <a:off x="2492982" y="2234067"/>
              <a:ext cx="3611301" cy="3838964"/>
              <a:chOff x="2583013" y="2323548"/>
              <a:chExt cx="3889505" cy="4134707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D037865-C48F-AD85-2698-F38B85CC4C18}"/>
                  </a:ext>
                </a:extLst>
              </p:cNvPr>
              <p:cNvGrpSpPr/>
              <p:nvPr/>
            </p:nvGrpSpPr>
            <p:grpSpPr>
              <a:xfrm>
                <a:off x="2583013" y="2323548"/>
                <a:ext cx="3889505" cy="3209917"/>
                <a:chOff x="2178181" y="2314583"/>
                <a:chExt cx="4069976" cy="3303151"/>
              </a:xfrm>
            </p:grpSpPr>
            <p:pic>
              <p:nvPicPr>
                <p:cNvPr id="25" name="Picture 24" descr="A blue and black square with a blue point&#10;&#10;AI-generated content may be incorrect.">
                  <a:extLst>
                    <a:ext uri="{FF2B5EF4-FFF2-40B4-BE49-F238E27FC236}">
                      <a16:creationId xmlns:a16="http://schemas.microsoft.com/office/drawing/2014/main" id="{39DA0D47-18BA-C24E-ACFA-283F75A24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78181" y="2314583"/>
                  <a:ext cx="4069976" cy="3303151"/>
                </a:xfrm>
                <a:prstGeom prst="rect">
                  <a:avLst/>
                </a:prstGeom>
              </p:spPr>
            </p:pic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215959C-006F-F1D7-1875-45FCF698FFBD}"/>
                    </a:ext>
                  </a:extLst>
                </p:cNvPr>
                <p:cNvGrpSpPr/>
                <p:nvPr/>
              </p:nvGrpSpPr>
              <p:grpSpPr>
                <a:xfrm>
                  <a:off x="2336682" y="2453341"/>
                  <a:ext cx="3752975" cy="2278863"/>
                  <a:chOff x="866026" y="0"/>
                  <a:chExt cx="10459947" cy="6858000"/>
                </a:xfrm>
              </p:grpSpPr>
              <p:pic>
                <p:nvPicPr>
                  <p:cNvPr id="28" name="Picture 27" descr="A blue and pink gradient&#10;&#10;AI-generated content may be incorrect.">
                    <a:extLst>
                      <a:ext uri="{FF2B5EF4-FFF2-40B4-BE49-F238E27FC236}">
                        <a16:creationId xmlns:a16="http://schemas.microsoft.com/office/drawing/2014/main" id="{046020E7-BD85-4E0B-CDB1-BBF72773B1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6026" y="0"/>
                    <a:ext cx="10459947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 descr="A screenshot of a game&#10;&#10;AI-generated content may be incorrect.">
                    <a:extLst>
                      <a:ext uri="{FF2B5EF4-FFF2-40B4-BE49-F238E27FC236}">
                        <a16:creationId xmlns:a16="http://schemas.microsoft.com/office/drawing/2014/main" id="{2A53CFFD-46E2-4932-50E5-92D8692F13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4608"/>
                  <a:stretch>
                    <a:fillRect/>
                  </a:stretch>
                </p:blipFill>
                <p:spPr>
                  <a:xfrm>
                    <a:off x="5709618" y="0"/>
                    <a:ext cx="5616355" cy="6734175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 descr="A screenshot of a game&#10;&#10;AI-generated content may be incorrect.">
                    <a:extLst>
                      <a:ext uri="{FF2B5EF4-FFF2-40B4-BE49-F238E27FC236}">
                        <a16:creationId xmlns:a16="http://schemas.microsoft.com/office/drawing/2014/main" id="{3B8F036E-1E7E-C1EF-A1E6-17A50CF8ED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341" b="9888"/>
                  <a:stretch>
                    <a:fillRect/>
                  </a:stretch>
                </p:blipFill>
                <p:spPr>
                  <a:xfrm>
                    <a:off x="866026" y="0"/>
                    <a:ext cx="5652202" cy="685800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40" name="Picture 39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F5743F38-DFA9-667F-83C1-D5A4D94CA0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1035" y="5554024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1" name="Picture 40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833419AF-F1BD-F7B6-9FBA-E2F3E29BA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8234" y="5554024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2" name="Picture 41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4E69A8E4-E02E-A90B-A4CB-2E1F9D1A2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5433" y="5554024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3" name="Picture 42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B08486CC-3822-E754-6092-6373C11D5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6168" y="5554024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4" name="Picture 43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FFFDA56E-7F2F-E411-A9AF-969E80B6C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3367" y="5554024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5" name="Picture 44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57C34BAB-75B9-F7DE-F41D-3EFFB207A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0566" y="5554024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6" name="Picture 45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54BDC532-B769-CE48-B804-0962A2693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45366" y="5931539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7" name="Picture 46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D571645A-FD07-ED67-E61B-B8B0D910BE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565" y="5931539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8" name="Picture 47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A00A946D-152F-FBF9-FFF3-6DB40E75C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9764" y="5931539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49" name="Picture 48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433CEFAE-8BCF-C0E1-E274-E6B3725F61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0499" y="5931539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50" name="Picture 49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3729112A-DD1F-7062-7703-8CC03B2BB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7698" y="5931539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51" name="Picture 50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8101EFFA-C5EB-9F4F-EC7A-9225389F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4897" y="5931539"/>
                <a:ext cx="451692" cy="526716"/>
              </a:xfrm>
              <a:prstGeom prst="rect">
                <a:avLst/>
              </a:prstGeom>
            </p:spPr>
          </p:pic>
          <p:pic>
            <p:nvPicPr>
              <p:cNvPr id="52" name="Picture 51" descr="A cartoon egg with ears&#10;&#10;AI-generated content may be incorrect.">
                <a:extLst>
                  <a:ext uri="{FF2B5EF4-FFF2-40B4-BE49-F238E27FC236}">
                    <a16:creationId xmlns:a16="http://schemas.microsoft.com/office/drawing/2014/main" id="{0A97CCB2-4CD9-6C30-24A4-33CE43814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5718" y="5931539"/>
                <a:ext cx="451692" cy="526716"/>
              </a:xfrm>
              <a:prstGeom prst="rect">
                <a:avLst/>
              </a:prstGeom>
            </p:spPr>
          </p:pic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3CD6CDFA-4E54-7C03-9B14-966E3921650F}"/>
              </a:ext>
            </a:extLst>
          </p:cNvPr>
          <p:cNvSpPr/>
          <p:nvPr/>
        </p:nvSpPr>
        <p:spPr>
          <a:xfrm>
            <a:off x="4554818" y="3534828"/>
            <a:ext cx="183507" cy="183507"/>
          </a:xfrm>
          <a:prstGeom prst="ellipse">
            <a:avLst/>
          </a:prstGeom>
          <a:solidFill>
            <a:srgbClr val="FFFFFF">
              <a:alpha val="65882"/>
            </a:srgbClr>
          </a:solidFill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C15B0B-888A-64F2-F3CA-2B83BCB96A6F}"/>
              </a:ext>
            </a:extLst>
          </p:cNvPr>
          <p:cNvSpPr txBox="1"/>
          <p:nvPr/>
        </p:nvSpPr>
        <p:spPr>
          <a:xfrm>
            <a:off x="7034873" y="1116840"/>
            <a:ext cx="4865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2.      เตรียมลูกเต๋า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ลูก หรือใช้ </a:t>
            </a:r>
            <a:r>
              <a:rPr lang="en-US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app </a:t>
            </a:r>
            <a:r>
              <a:rPr lang="th-TH" sz="18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สำหรับทอยเต๋าในระหว่างการเล่นเกม</a:t>
            </a:r>
          </a:p>
        </p:txBody>
      </p:sp>
      <p:pic>
        <p:nvPicPr>
          <p:cNvPr id="17" name="Picture 16" descr="A white dice with black dots&#10;&#10;AI-generated content may be incorrect.">
            <a:extLst>
              <a:ext uri="{FF2B5EF4-FFF2-40B4-BE49-F238E27FC236}">
                <a16:creationId xmlns:a16="http://schemas.microsoft.com/office/drawing/2014/main" id="{C815C8D4-9A36-DF1B-3FD4-3D32C84B092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55" y="1080281"/>
            <a:ext cx="676709" cy="66770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77E0444-CCCE-8906-F9C3-E6755E2C3F6D}"/>
              </a:ext>
            </a:extLst>
          </p:cNvPr>
          <p:cNvSpPr/>
          <p:nvPr/>
        </p:nvSpPr>
        <p:spPr>
          <a:xfrm>
            <a:off x="3558312" y="3474235"/>
            <a:ext cx="183507" cy="183507"/>
          </a:xfrm>
          <a:prstGeom prst="ellipse">
            <a:avLst/>
          </a:prstGeom>
          <a:solidFill>
            <a:srgbClr val="FFFFFF">
              <a:alpha val="65882"/>
            </a:srgbClr>
          </a:solidFill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361AA2-71E6-9F5B-2BC8-7F594158F8FE}"/>
              </a:ext>
            </a:extLst>
          </p:cNvPr>
          <p:cNvSpPr/>
          <p:nvPr/>
        </p:nvSpPr>
        <p:spPr>
          <a:xfrm>
            <a:off x="2746181" y="2606524"/>
            <a:ext cx="183507" cy="183507"/>
          </a:xfrm>
          <a:prstGeom prst="ellipse">
            <a:avLst/>
          </a:prstGeom>
          <a:solidFill>
            <a:srgbClr val="FFFFFF">
              <a:alpha val="65882"/>
            </a:srgbClr>
          </a:solidFill>
          <a:ln w="381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AA875C-6D72-46CE-7A48-4F5A121D17EF}"/>
              </a:ext>
            </a:extLst>
          </p:cNvPr>
          <p:cNvSpPr/>
          <p:nvPr/>
        </p:nvSpPr>
        <p:spPr>
          <a:xfrm>
            <a:off x="770237" y="2566037"/>
            <a:ext cx="644670" cy="644670"/>
          </a:xfrm>
          <a:prstGeom prst="ellipse">
            <a:avLst/>
          </a:prstGeom>
          <a:solidFill>
            <a:srgbClr val="FFFFFF">
              <a:alpha val="65882"/>
            </a:srgbClr>
          </a:solidFill>
          <a:ln w="76200">
            <a:solidFill>
              <a:srgbClr val="F1E50E"/>
            </a:solidFill>
          </a:ln>
          <a:effectLst>
            <a:glow rad="139700">
              <a:srgbClr val="F7E06D">
                <a:alpha val="40000"/>
              </a:srgb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4DD218-955E-BD04-C854-386E9CE6C2E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8301">
            <a:off x="1319933" y="2900008"/>
            <a:ext cx="339343" cy="542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B11745A-3A55-09A2-5301-75EC1ED2756F}"/>
              </a:ext>
            </a:extLst>
          </p:cNvPr>
          <p:cNvGrpSpPr/>
          <p:nvPr/>
        </p:nvGrpSpPr>
        <p:grpSpPr>
          <a:xfrm>
            <a:off x="1029791" y="5968637"/>
            <a:ext cx="5169289" cy="752667"/>
            <a:chOff x="1029791" y="5968637"/>
            <a:chExt cx="5169289" cy="75266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599440F-5415-74C8-12B9-50298B1F75D4}"/>
                </a:ext>
              </a:extLst>
            </p:cNvPr>
            <p:cNvSpPr/>
            <p:nvPr/>
          </p:nvSpPr>
          <p:spPr>
            <a:xfrm>
              <a:off x="1029791" y="6147743"/>
              <a:ext cx="5169289" cy="555967"/>
            </a:xfrm>
            <a:prstGeom prst="roundRect">
              <a:avLst/>
            </a:prstGeom>
            <a:solidFill>
              <a:srgbClr val="F15B49"/>
            </a:solidFill>
            <a:ln>
              <a:solidFill>
                <a:srgbClr val="E33E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D4AE38-A408-156E-F18D-25D6E2C8BF6E}"/>
                </a:ext>
              </a:extLst>
            </p:cNvPr>
            <p:cNvSpPr txBox="1"/>
            <p:nvPr/>
          </p:nvSpPr>
          <p:spPr>
            <a:xfrm>
              <a:off x="1914356" y="6178207"/>
              <a:ext cx="4080294" cy="543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th-TH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ข้อควรระวัง</a:t>
              </a:r>
              <a:r>
                <a:rPr lang="en-US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!  </a:t>
              </a:r>
              <a:r>
                <a:rPr lang="th-TH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อย่ากดออกจากโหมด </a:t>
              </a:r>
              <a:r>
                <a:rPr lang="en-US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Slide show </a:t>
              </a:r>
              <a:r>
                <a:rPr lang="th-TH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ตลอดการเล่น</a:t>
              </a:r>
            </a:p>
            <a:p>
              <a:pPr>
                <a:lnSpc>
                  <a:spcPts val="1700"/>
                </a:lnSpc>
              </a:pPr>
              <a:r>
                <a:rPr lang="th-TH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ไม่งั้นข้อมูล </a:t>
              </a:r>
              <a:r>
                <a:rPr lang="en-US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token</a:t>
              </a:r>
              <a:r>
                <a:rPr lang="th-TH" sz="18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ที่เลื่อนไว้ หรือการ์ดที่เปิดแล้ว จะหายไป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1382BAC-B9C5-D9A2-DF3A-7B0212565EDC}"/>
                </a:ext>
              </a:extLst>
            </p:cNvPr>
            <p:cNvGrpSpPr/>
            <p:nvPr/>
          </p:nvGrpSpPr>
          <p:grpSpPr>
            <a:xfrm>
              <a:off x="1190434" y="5968637"/>
              <a:ext cx="620359" cy="645163"/>
              <a:chOff x="1190434" y="5968637"/>
              <a:chExt cx="620359" cy="645163"/>
            </a:xfrm>
          </p:grpSpPr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0247BA6D-91AC-4F69-C147-3DD6C8FD2F70}"/>
                  </a:ext>
                </a:extLst>
              </p:cNvPr>
              <p:cNvSpPr/>
              <p:nvPr/>
            </p:nvSpPr>
            <p:spPr>
              <a:xfrm>
                <a:off x="1190434" y="5968637"/>
                <a:ext cx="620359" cy="555967"/>
              </a:xfrm>
              <a:prstGeom prst="triangle">
                <a:avLst/>
              </a:prstGeom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DD34858-7A07-B283-CCF4-51411753A69D}"/>
                  </a:ext>
                </a:extLst>
              </p:cNvPr>
              <p:cNvSpPr txBox="1"/>
              <p:nvPr/>
            </p:nvSpPr>
            <p:spPr>
              <a:xfrm>
                <a:off x="1352888" y="6090580"/>
                <a:ext cx="2904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!</a:t>
                </a:r>
                <a:endParaRPr lang="th-TH" b="1" dirty="0"/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85850B9-2C31-48E4-D76B-92D98559E181}"/>
              </a:ext>
            </a:extLst>
          </p:cNvPr>
          <p:cNvSpPr txBox="1"/>
          <p:nvPr/>
        </p:nvSpPr>
        <p:spPr>
          <a:xfrm>
            <a:off x="226812" y="3451611"/>
            <a:ext cx="2324360" cy="53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วิธีเลื่อน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คลิกที่จุดที่จะวาง </a:t>
            </a:r>
            <a:r>
              <a:rPr lang="en-US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token</a:t>
            </a:r>
            <a:endParaRPr lang="th-TH" sz="1600" dirty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>
              <a:lnSpc>
                <a:spcPts val="1700"/>
              </a:lnSpc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คลิกอีกครั้งเพื่อทำให้หายไป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FE42116-2720-D3E1-5B4D-26870B9B9C76}"/>
              </a:ext>
            </a:extLst>
          </p:cNvPr>
          <p:cNvSpPr/>
          <p:nvPr/>
        </p:nvSpPr>
        <p:spPr>
          <a:xfrm>
            <a:off x="606854" y="2410298"/>
            <a:ext cx="929129" cy="954193"/>
          </a:xfrm>
          <a:prstGeom prst="rect">
            <a:avLst/>
          </a:prstGeom>
          <a:solidFill>
            <a:srgbClr val="15608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725A947-BF58-D0C3-1439-B8CE3C31F285}"/>
              </a:ext>
            </a:extLst>
          </p:cNvPr>
          <p:cNvSpPr txBox="1"/>
          <p:nvPr/>
        </p:nvSpPr>
        <p:spPr>
          <a:xfrm rot="20067906">
            <a:off x="333719" y="2145163"/>
            <a:ext cx="798617" cy="512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th-TH" sz="1600" dirty="0">
                <a:solidFill>
                  <a:srgbClr val="F15B49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ลองกด</a:t>
            </a:r>
          </a:p>
          <a:p>
            <a:pPr algn="ctr">
              <a:lnSpc>
                <a:spcPts val="1600"/>
              </a:lnSpc>
            </a:pPr>
            <a:r>
              <a:rPr lang="th-TH" sz="1600" dirty="0">
                <a:solidFill>
                  <a:srgbClr val="F15B49"/>
                </a:solidFill>
                <a:latin typeface="DB HelvethaicaMon X Reg" panose="02000506090000020004" pitchFamily="2" charset="-34"/>
                <a:cs typeface="DB HelvethaicaMon X Reg" panose="02000506090000020004" pitchFamily="2" charset="-34"/>
              </a:rPr>
              <a:t>ตรงนี้ได้นะ</a:t>
            </a:r>
          </a:p>
        </p:txBody>
      </p:sp>
    </p:spTree>
    <p:extLst>
      <p:ext uri="{BB962C8B-B14F-4D97-AF65-F5344CB8AC3E}">
        <p14:creationId xmlns:p14="http://schemas.microsoft.com/office/powerpoint/2010/main" val="127156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20ECC8-2971-0636-01CB-1B05F6ED94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649177-FF70-B128-7E66-29BFCDF342EF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14" name="Picture 13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215CB125-836C-A501-2DBE-B2004809E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15" name="Picture 14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6CC5800F-8A0C-F6C2-98D4-179E406B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27" name="Picture 26" descr="A blue and green planet&#10;&#10;AI-generated content may be incorrect.">
            <a:extLst>
              <a:ext uri="{FF2B5EF4-FFF2-40B4-BE49-F238E27FC236}">
                <a16:creationId xmlns:a16="http://schemas.microsoft.com/office/drawing/2014/main" id="{781937A6-BB6B-D7A9-E3AB-BFCF44AAB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990" y="3272392"/>
            <a:ext cx="571787" cy="571787"/>
          </a:xfrm>
          <a:prstGeom prst="rect">
            <a:avLst/>
          </a:prstGeom>
        </p:spPr>
      </p:pic>
      <p:pic>
        <p:nvPicPr>
          <p:cNvPr id="28" name="Picture 2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4011AF4-A092-2FD8-5E39-B8856F04F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02" y="6026435"/>
            <a:ext cx="106682" cy="106682"/>
          </a:xfrm>
          <a:prstGeom prst="rect">
            <a:avLst/>
          </a:prstGeom>
        </p:spPr>
      </p:pic>
      <p:pic>
        <p:nvPicPr>
          <p:cNvPr id="29" name="Picture 2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4964A1C-5491-35CE-D832-51D58BF4C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75" y="3977385"/>
            <a:ext cx="106682" cy="106682"/>
          </a:xfrm>
          <a:prstGeom prst="rect">
            <a:avLst/>
          </a:prstGeom>
        </p:spPr>
      </p:pic>
      <p:pic>
        <p:nvPicPr>
          <p:cNvPr id="31" name="Picture 3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8A3FA09-8A00-FE6A-463D-AC3825263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87" y="364704"/>
            <a:ext cx="106682" cy="106682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F91BE22-C26A-7115-8F36-2801B66777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31804" y="2338341"/>
            <a:ext cx="45719" cy="4571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35FF3DC-B8BF-CDA1-B2C0-00C3DFCA85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7616" y="1473103"/>
            <a:ext cx="49833" cy="4983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3A19EA7-A2B3-7885-82EA-5CF17FF9EB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6449" y="4712858"/>
            <a:ext cx="49833" cy="49833"/>
          </a:xfrm>
          <a:prstGeom prst="rect">
            <a:avLst/>
          </a:prstGeom>
        </p:spPr>
      </p:pic>
      <p:pic>
        <p:nvPicPr>
          <p:cNvPr id="36" name="Picture 35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BE035D5A-4AEB-41AB-9F69-8D66CB183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67" y="3202298"/>
            <a:ext cx="527062" cy="527062"/>
          </a:xfrm>
          <a:prstGeom prst="rect">
            <a:avLst/>
          </a:prstGeom>
        </p:spPr>
      </p:pic>
      <p:pic>
        <p:nvPicPr>
          <p:cNvPr id="37" name="Picture 3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85431A7-443B-B38D-D4DE-42AF9BC73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688" y="1070454"/>
            <a:ext cx="106682" cy="106682"/>
          </a:xfrm>
          <a:prstGeom prst="rect">
            <a:avLst/>
          </a:prstGeom>
        </p:spPr>
      </p:pic>
      <p:pic>
        <p:nvPicPr>
          <p:cNvPr id="39" name="Picture 3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457FE69-0C76-D186-E849-9AEF5C79A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04" y="845801"/>
            <a:ext cx="106682" cy="106682"/>
          </a:xfrm>
          <a:prstGeom prst="rect">
            <a:avLst/>
          </a:prstGeom>
        </p:spPr>
      </p:pic>
      <p:pic>
        <p:nvPicPr>
          <p:cNvPr id="40" name="Picture 3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B42A017-023A-2CCD-D233-9B3295CAE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951" y="1886860"/>
            <a:ext cx="106682" cy="10668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A6643EA-7992-BE1B-078D-897FD2B849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9841" y="3168843"/>
            <a:ext cx="38100" cy="381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A6589DB-626C-4A74-942A-AF49BF5FE6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4804" y="337549"/>
            <a:ext cx="87876" cy="87876"/>
          </a:xfrm>
          <a:prstGeom prst="rect">
            <a:avLst/>
          </a:prstGeom>
        </p:spPr>
      </p:pic>
      <p:pic>
        <p:nvPicPr>
          <p:cNvPr id="43" name="Picture 42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75644AC9-1365-E85B-872F-F59665DC3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43" y="658400"/>
            <a:ext cx="177339" cy="126050"/>
          </a:xfrm>
          <a:prstGeom prst="rect">
            <a:avLst/>
          </a:prstGeom>
        </p:spPr>
      </p:pic>
      <p:pic>
        <p:nvPicPr>
          <p:cNvPr id="45" name="Picture 4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F50A6B2-3BCA-DB34-CFF3-9E3C6E846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51" y="5829416"/>
            <a:ext cx="106682" cy="106682"/>
          </a:xfrm>
          <a:prstGeom prst="rect">
            <a:avLst/>
          </a:prstGeom>
        </p:spPr>
      </p:pic>
      <p:pic>
        <p:nvPicPr>
          <p:cNvPr id="46" name="Picture 4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F7AFB89-DBF6-E957-34F5-6D80EEE4B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7" y="5497690"/>
            <a:ext cx="106682" cy="106682"/>
          </a:xfrm>
          <a:prstGeom prst="rect">
            <a:avLst/>
          </a:prstGeom>
        </p:spPr>
      </p:pic>
      <p:pic>
        <p:nvPicPr>
          <p:cNvPr id="47" name="Picture 4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65DD187-21BE-F0C9-AD78-10A0AE58E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23" y="6356908"/>
            <a:ext cx="106682" cy="106682"/>
          </a:xfrm>
          <a:prstGeom prst="rect">
            <a:avLst/>
          </a:prstGeom>
        </p:spPr>
      </p:pic>
      <p:pic>
        <p:nvPicPr>
          <p:cNvPr id="48" name="Picture 47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CB1B9DF1-5D1C-E923-983B-5FFE88562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098" y="3977385"/>
            <a:ext cx="826932" cy="82693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89FAE90-09BF-5C83-62A5-713ACC178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31" y="2885359"/>
            <a:ext cx="106682" cy="106682"/>
          </a:xfrm>
          <a:prstGeom prst="rect">
            <a:avLst/>
          </a:prstGeom>
        </p:spPr>
      </p:pic>
      <p:pic>
        <p:nvPicPr>
          <p:cNvPr id="51" name="Picture 5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09A5F57-F405-8FC9-5C2A-BF18F85AA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5" y="2043814"/>
            <a:ext cx="106682" cy="106682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B823779F-759F-94A0-71FC-AAA8A13422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567" y="544000"/>
            <a:ext cx="38100" cy="381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CF2CAFD8-2E9C-59B7-C49B-96A2076211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0736" y="5052385"/>
            <a:ext cx="45719" cy="4571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1DFFDCEE-391C-8757-8379-636464444D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13538" y="5562408"/>
            <a:ext cx="45719" cy="45719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19497468-A77E-F845-E636-6653359561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7547" y="6408135"/>
            <a:ext cx="57711" cy="57711"/>
          </a:xfrm>
          <a:prstGeom prst="rect">
            <a:avLst/>
          </a:prstGeom>
        </p:spPr>
      </p:pic>
      <p:pic>
        <p:nvPicPr>
          <p:cNvPr id="56" name="Picture 5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D866987-71C4-E467-D81A-6E4DEBBDC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541" y="4489623"/>
            <a:ext cx="106682" cy="10668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23958EBC-6C26-B565-54E3-CCC360DF05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5682" y="6005766"/>
            <a:ext cx="85949" cy="85949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078E5827-17D7-B500-9AE0-EF0739DE5A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4178" y="2545235"/>
            <a:ext cx="55192" cy="55192"/>
          </a:xfrm>
          <a:prstGeom prst="rect">
            <a:avLst/>
          </a:prstGeom>
        </p:spPr>
      </p:pic>
      <p:pic>
        <p:nvPicPr>
          <p:cNvPr id="61" name="Picture 60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6C8B3192-5F0B-5C4A-DB5C-DA476A3DBA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72" y="1978564"/>
            <a:ext cx="789573" cy="789573"/>
          </a:xfrm>
          <a:prstGeom prst="rect">
            <a:avLst/>
          </a:prstGeom>
        </p:spPr>
      </p:pic>
      <p:pic>
        <p:nvPicPr>
          <p:cNvPr id="62" name="Picture 6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88427DF-B4F6-EADB-3EAE-9913BDFCB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25" y="4015198"/>
            <a:ext cx="106682" cy="106682"/>
          </a:xfrm>
          <a:prstGeom prst="rect">
            <a:avLst/>
          </a:prstGeom>
        </p:spPr>
      </p:pic>
      <p:pic>
        <p:nvPicPr>
          <p:cNvPr id="63" name="Picture 62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D73156BB-5E97-3878-A5DC-68024C7D33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515" y="2536430"/>
            <a:ext cx="789573" cy="789573"/>
          </a:xfrm>
          <a:prstGeom prst="rect">
            <a:avLst/>
          </a:prstGeom>
        </p:spPr>
      </p:pic>
      <p:pic>
        <p:nvPicPr>
          <p:cNvPr id="65" name="Picture 64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BA49246B-6259-9E78-8C68-40F805A2F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10" y="5353714"/>
            <a:ext cx="789573" cy="78957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0FEB8AB6-C55C-3421-0C81-65E7015784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19596" y="219039"/>
            <a:ext cx="38100" cy="38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4FC9A4-539E-8F3D-6D86-00CBF4FD8242}"/>
              </a:ext>
            </a:extLst>
          </p:cNvPr>
          <p:cNvSpPr txBox="1"/>
          <p:nvPr/>
        </p:nvSpPr>
        <p:spPr>
          <a:xfrm>
            <a:off x="2920596" y="1364589"/>
            <a:ext cx="25565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2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ใช้เวลาไม่นาน คำนวณน้อยกว่า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4392FE-6609-8411-B0F6-EDB214325C50}"/>
              </a:ext>
            </a:extLst>
          </p:cNvPr>
          <p:cNvSpPr txBox="1"/>
          <p:nvPr/>
        </p:nvSpPr>
        <p:spPr>
          <a:xfrm>
            <a:off x="5885248" y="1364589"/>
            <a:ext cx="41484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2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จำลองสถานการณ์ได้สมจริงกว่า</a:t>
            </a:r>
          </a:p>
        </p:txBody>
      </p:sp>
      <p:pic>
        <p:nvPicPr>
          <p:cNvPr id="21" name="Picture 20" descr="A screen shot of a game&#10;&#10;AI-generated content may be incorrect.">
            <a:extLst>
              <a:ext uri="{FF2B5EF4-FFF2-40B4-BE49-F238E27FC236}">
                <a16:creationId xmlns:a16="http://schemas.microsoft.com/office/drawing/2014/main" id="{60DE403D-5433-39AA-8587-025FD7E7A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5005" r="7202" b="10834"/>
          <a:stretch>
            <a:fillRect/>
          </a:stretch>
        </p:blipFill>
        <p:spPr>
          <a:xfrm>
            <a:off x="2655522" y="1814763"/>
            <a:ext cx="3132421" cy="4390445"/>
          </a:xfrm>
          <a:prstGeom prst="rect">
            <a:avLst/>
          </a:prstGeom>
        </p:spPr>
      </p:pic>
      <p:pic>
        <p:nvPicPr>
          <p:cNvPr id="23" name="Picture 22" descr="A screenshot of a game&#10;&#10;AI-generated content may be incorrect.">
            <a:extLst>
              <a:ext uri="{FF2B5EF4-FFF2-40B4-BE49-F238E27FC236}">
                <a16:creationId xmlns:a16="http://schemas.microsoft.com/office/drawing/2014/main" id="{C4CD0FC5-1921-006D-5EB2-98277F72E0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4951" r="7169" b="10833"/>
          <a:stretch>
            <a:fillRect/>
          </a:stretch>
        </p:blipFill>
        <p:spPr>
          <a:xfrm>
            <a:off x="6461912" y="1814762"/>
            <a:ext cx="3131121" cy="439044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2767A4-4A27-5086-FB3F-81BBF7FDA075}"/>
              </a:ext>
            </a:extLst>
          </p:cNvPr>
          <p:cNvSpPr txBox="1"/>
          <p:nvPr/>
        </p:nvSpPr>
        <p:spPr>
          <a:xfrm>
            <a:off x="550451" y="2687263"/>
            <a:ext cx="228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ไม่คำนวณค่าครองชีพ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ไม่คิดดอกเบี้ยบัญชีออมทรัพย์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ไม่มีบัญชีฝากประจำ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D5804-312D-014D-1575-2C821908DC25}"/>
              </a:ext>
            </a:extLst>
          </p:cNvPr>
          <p:cNvSpPr txBox="1"/>
          <p:nvPr/>
        </p:nvSpPr>
        <p:spPr>
          <a:xfrm>
            <a:off x="9698921" y="2687263"/>
            <a:ext cx="228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คำนวณค่าครองชีพ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คิดดอกเบี้ยบัญชีออมทรัพย์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th-TH" sz="16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มีบัญชีฝากประจำ</a:t>
            </a:r>
          </a:p>
        </p:txBody>
      </p:sp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2B11E8F-CBE4-D8CC-5FE3-EF07EE0FB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3" y="4337419"/>
            <a:ext cx="106682" cy="10668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E5D957-770C-B610-122D-65D4B40179E4}"/>
              </a:ext>
            </a:extLst>
          </p:cNvPr>
          <p:cNvSpPr/>
          <p:nvPr/>
        </p:nvSpPr>
        <p:spPr>
          <a:xfrm>
            <a:off x="2836453" y="1060200"/>
            <a:ext cx="2743540" cy="329113"/>
          </a:xfrm>
          <a:prstGeom prst="roundRect">
            <a:avLst>
              <a:gd name="adj" fmla="val 2155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D601-16EC-BB2E-BD85-06B743DF8377}"/>
              </a:ext>
            </a:extLst>
          </p:cNvPr>
          <p:cNvSpPr txBox="1"/>
          <p:nvPr/>
        </p:nvSpPr>
        <p:spPr>
          <a:xfrm>
            <a:off x="3097993" y="974106"/>
            <a:ext cx="21424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17A35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Beginner mode</a:t>
            </a:r>
            <a:endParaRPr lang="th-TH" dirty="0">
              <a:solidFill>
                <a:srgbClr val="F17A35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5D0613A-42F5-3402-FD3C-88C58E8C458B}"/>
              </a:ext>
            </a:extLst>
          </p:cNvPr>
          <p:cNvSpPr/>
          <p:nvPr/>
        </p:nvSpPr>
        <p:spPr>
          <a:xfrm>
            <a:off x="6577625" y="1060200"/>
            <a:ext cx="2743540" cy="329113"/>
          </a:xfrm>
          <a:prstGeom prst="roundRect">
            <a:avLst>
              <a:gd name="adj" fmla="val 2155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D4599B-BDE3-EF8F-3C87-DD05F3FCFFA5}"/>
              </a:ext>
            </a:extLst>
          </p:cNvPr>
          <p:cNvSpPr txBox="1"/>
          <p:nvPr/>
        </p:nvSpPr>
        <p:spPr>
          <a:xfrm>
            <a:off x="6763697" y="974106"/>
            <a:ext cx="2371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17A35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Advanced mode</a:t>
            </a:r>
            <a:endParaRPr lang="th-TH" dirty="0">
              <a:solidFill>
                <a:srgbClr val="F17A35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6FAE5D9-6C9A-2D3F-76F9-5304F611427E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B27287D-9C81-A81E-F5A5-32789636CD64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82638ABB-95C5-56B1-8506-C4FE5ACA6B69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F17A3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19E0053-4E0C-0701-6DB8-C3FFB90AF560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โหมดการเล่น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(Mode)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83576B68-E4B3-D3B0-4AF4-5D6C0A57555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3252F088-BDFE-8828-1E32-09FF0BCFF9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A902B52E-109A-2442-B2E9-9581E0F6A9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FABB220D-33AD-687C-7E9F-0F5A77721D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85" name="Picture 84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EC494677-CE7D-BE46-DFE4-1A04982F8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49" y="4021217"/>
            <a:ext cx="283243" cy="201325"/>
          </a:xfrm>
          <a:prstGeom prst="rect">
            <a:avLst/>
          </a:prstGeom>
        </p:spPr>
      </p:pic>
      <p:pic>
        <p:nvPicPr>
          <p:cNvPr id="86" name="Picture 8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2A3B8327-742F-DD33-A47F-29D59D5CC8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76" y="5695159"/>
            <a:ext cx="106682" cy="106682"/>
          </a:xfrm>
          <a:prstGeom prst="rect">
            <a:avLst/>
          </a:prstGeom>
        </p:spPr>
      </p:pic>
      <p:pic>
        <p:nvPicPr>
          <p:cNvPr id="87" name="Picture 8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A6019AA-8109-BF27-5CFD-915EFA5DB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55" y="2196844"/>
            <a:ext cx="106682" cy="106682"/>
          </a:xfrm>
          <a:prstGeom prst="rect">
            <a:avLst/>
          </a:prstGeom>
        </p:spPr>
      </p:pic>
      <p:pic>
        <p:nvPicPr>
          <p:cNvPr id="88" name="Picture 87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8B86AC29-23A4-D428-91B5-6EAB28E8EA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29" y="4390760"/>
            <a:ext cx="753122" cy="563889"/>
          </a:xfrm>
          <a:prstGeom prst="rect">
            <a:avLst/>
          </a:prstGeom>
        </p:spPr>
      </p:pic>
      <p:pic>
        <p:nvPicPr>
          <p:cNvPr id="90" name="Picture 8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09B7CC8-210D-7FF7-2F9B-60F2A56E4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037" y="3993745"/>
            <a:ext cx="106682" cy="106682"/>
          </a:xfrm>
          <a:prstGeom prst="rect">
            <a:avLst/>
          </a:prstGeom>
        </p:spPr>
      </p:pic>
      <p:pic>
        <p:nvPicPr>
          <p:cNvPr id="91" name="Picture 9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4E74BE3-2AD9-8709-EE33-3E3371AB7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29" y="6250226"/>
            <a:ext cx="106682" cy="106682"/>
          </a:xfrm>
          <a:prstGeom prst="rect">
            <a:avLst/>
          </a:prstGeom>
        </p:spPr>
      </p:pic>
      <p:pic>
        <p:nvPicPr>
          <p:cNvPr id="92" name="Picture 91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4BE1FEC1-4096-3680-98A1-7D929BDB7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33" y="5290329"/>
            <a:ext cx="177339" cy="126050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924F682D-9221-7FE7-CBF0-3C259DA4CB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7177" y="1215076"/>
            <a:ext cx="38100" cy="38100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E3DD54F0-AB8B-1268-0462-18625E5A3E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9778" y="6318808"/>
            <a:ext cx="38100" cy="38100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3F353BBA-64BC-FBEA-B204-4CD3A1CE62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1912" y="6636927"/>
            <a:ext cx="38100" cy="38100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7AF90B57-40A2-CC8E-D7A1-CF95C56BFD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0697" y="1139036"/>
            <a:ext cx="38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3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AF4C62-F47A-0960-EE15-05B0B263E5A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097002-0064-F721-079E-BB3A4F202D0F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7FF2F0-166C-785B-DD46-0B172BCAA73E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8E39D3E-3024-3562-4436-ACF618D646E9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F04E2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908B66C-D374-0042-3066-518846EA972A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รอบในการเล่น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(Round)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DC79242-C7E8-3810-B410-87AA89095F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BA95DB0-7A9C-F570-6801-74FBFADFB2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C68188B-79A8-CBF0-20F3-89B868B1BD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E76A107-A2A7-E328-7660-9E95D995A8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943A8F1-9F24-25F6-FBC5-F73C222B1BA5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7801DDA0-32CC-91F4-2295-7E5A78F9F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BB57887C-5700-E62D-1CAF-D9DD5FB10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F0BBE43-D2C8-0877-7B26-A5B2A3A63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50" name="Picture 4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0389F65-D171-5F3D-742F-0947312ED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CA77CD74-EDC5-5AAE-7B2D-B99D36451C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53" name="Picture 5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35EEF16-D6B1-F8A4-1933-D359714E9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55" name="Picture 5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AE1D142-276F-8B17-F14B-B40B972C2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6915D303-D09F-9157-4A61-6910584051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35449A51-DB2E-477B-DBB1-2F95D10110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A86FC39C-7D36-AD67-42AE-5BFE4B5CBF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60" name="Picture 5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DDB4E3B-868C-ABBD-26FC-97806A223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61" name="Picture 60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332E50B0-829A-4920-1C19-D9C7DDAA5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12" y="3258771"/>
            <a:ext cx="283243" cy="201325"/>
          </a:xfrm>
          <a:prstGeom prst="rect">
            <a:avLst/>
          </a:prstGeom>
        </p:spPr>
      </p:pic>
      <p:pic>
        <p:nvPicPr>
          <p:cNvPr id="63" name="Picture 6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C13306F-56FD-6E3B-A053-4E4643F9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660" y="1556901"/>
            <a:ext cx="106682" cy="106682"/>
          </a:xfrm>
          <a:prstGeom prst="rect">
            <a:avLst/>
          </a:prstGeom>
        </p:spPr>
      </p:pic>
      <p:pic>
        <p:nvPicPr>
          <p:cNvPr id="64" name="Picture 6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9DB2E75-538A-1FA1-4DDB-C64EB81B4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66" y="6403676"/>
            <a:ext cx="106682" cy="106682"/>
          </a:xfrm>
          <a:prstGeom prst="rect">
            <a:avLst/>
          </a:prstGeom>
        </p:spPr>
      </p:pic>
      <p:pic>
        <p:nvPicPr>
          <p:cNvPr id="65" name="Picture 6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5C6DAC7-CAF0-347F-B6D0-820A4E79D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66" name="Picture 6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93339B6-77C1-0DEE-CB0C-9BC4E0115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67" name="Picture 6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5FB9A4D-D6A5-9A0C-7F7E-69180A851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35" y="3713618"/>
            <a:ext cx="106682" cy="106682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F3B9DED5-E4D7-6F4B-F7BB-6112CF0CA5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957412" y="2955142"/>
            <a:ext cx="85949" cy="85949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E150F735-F9AC-D18F-0DBC-9EEB90C2B4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11218" y="499797"/>
            <a:ext cx="45719" cy="4571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0BF6ACD2-398E-F696-5133-420BDC356F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15380" y="4475339"/>
            <a:ext cx="45719" cy="45719"/>
          </a:xfrm>
          <a:prstGeom prst="rect">
            <a:avLst/>
          </a:prstGeom>
        </p:spPr>
      </p:pic>
      <p:pic>
        <p:nvPicPr>
          <p:cNvPr id="71" name="Picture 7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AAE0F3A-2476-A7C9-F35B-7747F139F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261" y="5049385"/>
            <a:ext cx="106682" cy="106682"/>
          </a:xfrm>
          <a:prstGeom prst="rect">
            <a:avLst/>
          </a:prstGeom>
        </p:spPr>
      </p:pic>
      <p:pic>
        <p:nvPicPr>
          <p:cNvPr id="72" name="Picture 71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13F84930-6C34-356C-F35A-681C13E624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05" y="4906495"/>
            <a:ext cx="527062" cy="527062"/>
          </a:xfrm>
          <a:prstGeom prst="rect">
            <a:avLst/>
          </a:prstGeom>
        </p:spPr>
      </p:pic>
      <p:pic>
        <p:nvPicPr>
          <p:cNvPr id="75" name="Picture 7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B53B4CD-36DB-8206-9BA8-3B1675A3E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18" y="3606936"/>
            <a:ext cx="106682" cy="10668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A4D3BB7D-493B-0C87-0EAE-65E5E5EE2F0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79" name="Picture 78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750240C7-662E-FDDD-37C1-5FD013B8C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70" y="2426067"/>
            <a:ext cx="529075" cy="529075"/>
          </a:xfrm>
          <a:prstGeom prst="rect">
            <a:avLst/>
          </a:prstGeom>
        </p:spPr>
      </p:pic>
      <p:pic>
        <p:nvPicPr>
          <p:cNvPr id="80" name="Picture 79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2E02EF03-ED35-4EDC-D59D-D606D0988E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815" y="4422890"/>
            <a:ext cx="753122" cy="563889"/>
          </a:xfrm>
          <a:prstGeom prst="rect">
            <a:avLst/>
          </a:prstGeom>
        </p:spPr>
      </p:pic>
      <p:pic>
        <p:nvPicPr>
          <p:cNvPr id="24" name="Picture 23" descr="A blue and pink gradient&#10;&#10;AI-generated content may be incorrect.">
            <a:extLst>
              <a:ext uri="{FF2B5EF4-FFF2-40B4-BE49-F238E27FC236}">
                <a16:creationId xmlns:a16="http://schemas.microsoft.com/office/drawing/2014/main" id="{7936BB55-5B8B-EDF9-446F-FC050883FC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5" name="Picture 4" descr="A screenshot of a game&#10;&#10;AI-generated content may be incorrect.">
            <a:extLst>
              <a:ext uri="{FF2B5EF4-FFF2-40B4-BE49-F238E27FC236}">
                <a16:creationId xmlns:a16="http://schemas.microsoft.com/office/drawing/2014/main" id="{7E1BA5D9-3986-83BB-05E0-FE7667FBDD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303C36-837A-3C08-E227-76ED2E5AFAAC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C75910E-26A7-25B3-ED66-305C744A286A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A6D1326E-F2FB-2A03-83E3-E9B580BE9ED8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3B8A9C-4CB6-3585-874D-35EABB6BACA7}"/>
              </a:ext>
            </a:extLst>
          </p:cNvPr>
          <p:cNvGrpSpPr/>
          <p:nvPr/>
        </p:nvGrpSpPr>
        <p:grpSpPr>
          <a:xfrm>
            <a:off x="3411721" y="3990920"/>
            <a:ext cx="293942" cy="443817"/>
            <a:chOff x="3994472" y="3566138"/>
            <a:chExt cx="340045" cy="5134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9C856B6-0045-CF6C-5460-D003E723B64C}"/>
                </a:ext>
              </a:extLst>
            </p:cNvPr>
            <p:cNvSpPr/>
            <p:nvPr/>
          </p:nvSpPr>
          <p:spPr>
            <a:xfrm>
              <a:off x="3994472" y="3739519"/>
              <a:ext cx="340045" cy="340045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38100">
              <a:solidFill>
                <a:srgbClr val="F1E50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BDE0A27B-DC99-FDDB-D817-89D79CCBDC83}"/>
                </a:ext>
              </a:extLst>
            </p:cNvPr>
            <p:cNvSpPr/>
            <p:nvPr/>
          </p:nvSpPr>
          <p:spPr>
            <a:xfrm>
              <a:off x="4089784" y="3566138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7E81CE-B4CD-7279-CAD6-2C006FB0C886}"/>
              </a:ext>
            </a:extLst>
          </p:cNvPr>
          <p:cNvGrpSpPr/>
          <p:nvPr/>
        </p:nvGrpSpPr>
        <p:grpSpPr>
          <a:xfrm>
            <a:off x="6159039" y="3061893"/>
            <a:ext cx="4778735" cy="1938992"/>
            <a:chOff x="6489816" y="3003816"/>
            <a:chExt cx="4778735" cy="193899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C37538-CA18-2C8C-5805-D88520091473}"/>
                </a:ext>
              </a:extLst>
            </p:cNvPr>
            <p:cNvSpPr txBox="1"/>
            <p:nvPr/>
          </p:nvSpPr>
          <p:spPr>
            <a:xfrm>
              <a:off x="6489816" y="3003816"/>
              <a:ext cx="477873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ภารกิจที่ </a:t>
              </a:r>
              <a:r>
                <a:rPr lang="en-US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: </a:t>
              </a:r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รับเงินและจ่ายค่าครองชีพ</a:t>
              </a:r>
            </a:p>
            <a:p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ภารกิจที่ </a:t>
              </a:r>
              <a:r>
                <a:rPr lang="en-US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: </a:t>
              </a:r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ซื้อประกัน</a:t>
              </a:r>
            </a:p>
            <a:p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ภารกิจที่ </a:t>
              </a:r>
              <a:r>
                <a:rPr lang="en-US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: </a:t>
              </a:r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เปิดการ์ดเหตุการณ์ตามช่วงวัย</a:t>
              </a:r>
            </a:p>
            <a:p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ภารกิจที่ </a:t>
              </a:r>
              <a:r>
                <a:rPr lang="en-US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: </a:t>
              </a:r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จัดการเงิน</a:t>
              </a:r>
            </a:p>
            <a:p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ภารกิจที่ </a:t>
              </a:r>
              <a:r>
                <a:rPr lang="en-US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: </a:t>
              </a:r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คิดดอกเบี้ย</a:t>
              </a:r>
            </a:p>
            <a:p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ภารกิจที่ </a:t>
              </a:r>
              <a:r>
                <a:rPr lang="en-US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     : </a:t>
              </a:r>
              <a:r>
                <a:rPr lang="th-TH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เปิดการ์ด </a:t>
              </a:r>
              <a:r>
                <a:rPr lang="en-US" sz="2000" dirty="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Event</a:t>
              </a:r>
              <a:endParaRPr lang="th-TH" sz="2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C3C6DA6-F75A-68F2-8AEC-A4D2E330B13F}"/>
                </a:ext>
              </a:extLst>
            </p:cNvPr>
            <p:cNvGrpSpPr/>
            <p:nvPr/>
          </p:nvGrpSpPr>
          <p:grpSpPr>
            <a:xfrm>
              <a:off x="7239164" y="3069601"/>
              <a:ext cx="187760" cy="1796837"/>
              <a:chOff x="7305839" y="3613363"/>
              <a:chExt cx="209550" cy="2005359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F9956BAB-33E3-5D86-3F50-3F5C28270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305839" y="3613363"/>
                <a:ext cx="209550" cy="304800"/>
              </a:xfrm>
              <a:prstGeom prst="rect">
                <a:avLst/>
              </a:prstGeom>
            </p:spPr>
          </p:pic>
          <p:pic>
            <p:nvPicPr>
              <p:cNvPr id="27" name="Graphic 26">
                <a:extLst>
                  <a:ext uri="{FF2B5EF4-FFF2-40B4-BE49-F238E27FC236}">
                    <a16:creationId xmlns:a16="http://schemas.microsoft.com/office/drawing/2014/main" id="{FAEA5F52-C6E4-EC27-4CE2-2A385294CE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305839" y="3974423"/>
                <a:ext cx="209550" cy="304800"/>
              </a:xfrm>
              <a:prstGeom prst="rect">
                <a:avLst/>
              </a:prstGeom>
            </p:spPr>
          </p:pic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0CA7A9ED-705D-C96D-95EF-04FA2FBE8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305839" y="4287088"/>
                <a:ext cx="209550" cy="304800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19F7BEFC-4902-945C-4955-A8F9E7CA2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05839" y="4633404"/>
                <a:ext cx="209550" cy="304800"/>
              </a:xfrm>
              <a:prstGeom prst="rect">
                <a:avLst/>
              </a:prstGeom>
            </p:spPr>
          </p:pic>
          <p:pic>
            <p:nvPicPr>
              <p:cNvPr id="35" name="Graphic 34">
                <a:extLst>
                  <a:ext uri="{FF2B5EF4-FFF2-40B4-BE49-F238E27FC236}">
                    <a16:creationId xmlns:a16="http://schemas.microsoft.com/office/drawing/2014/main" id="{15D1E01E-B0F3-63F1-0093-A3CDCA57E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305839" y="4973757"/>
                <a:ext cx="209550" cy="304800"/>
              </a:xfrm>
              <a:prstGeom prst="rect">
                <a:avLst/>
              </a:prstGeom>
            </p:spPr>
          </p:pic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FB556562-4449-6103-991A-61D162B3B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05839" y="5313922"/>
                <a:ext cx="209550" cy="304800"/>
              </a:xfrm>
              <a:prstGeom prst="rect">
                <a:avLst/>
              </a:prstGeom>
            </p:spPr>
          </p:pic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F2D7520-CDD0-8D08-3F64-A2CD1309C2A2}"/>
              </a:ext>
            </a:extLst>
          </p:cNvPr>
          <p:cNvSpPr txBox="1"/>
          <p:nvPr/>
        </p:nvSpPr>
        <p:spPr>
          <a:xfrm>
            <a:off x="5664505" y="5055670"/>
            <a:ext cx="58617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NOTE : </a:t>
            </a:r>
            <a:endParaRPr lang="th-TH" sz="1400" dirty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361950" indent="-180975" algn="thaiDist"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หากต้องการเล่นให้นานขึ้นสามารถวนทำภารกิจ </a:t>
            </a:r>
            <a:r>
              <a:rPr lang="en-US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1-6 </a:t>
            </a:r>
            <a:r>
              <a:rPr lang="th-TH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อีก </a:t>
            </a:r>
            <a:r>
              <a:rPr lang="en-US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รอบก่อนเปลี่ยนช่วงวัย หรือเพิ่มจำนวนการเปิดการ์ดเหตุการณ์ตามช่วงวัย (ในภารกิจที่ </a:t>
            </a:r>
            <a:r>
              <a:rPr lang="en-US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3) </a:t>
            </a:r>
            <a:r>
              <a:rPr lang="th-TH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มากกว่า </a:t>
            </a:r>
            <a:r>
              <a:rPr lang="en-US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ใบก็ได้</a:t>
            </a:r>
          </a:p>
          <a:p>
            <a:pPr marL="361950" indent="-180975" algn="thaiDist">
              <a:buFont typeface="Arial" panose="020B0604020202020204" pitchFamily="34" charset="0"/>
              <a:buChar char="•"/>
            </a:pPr>
            <a:r>
              <a:rPr lang="th-TH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ระหว่างเล่นเกม ผู้นำเกมจะต้องเลื่อน </a:t>
            </a:r>
            <a:r>
              <a:rPr lang="en-US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Token </a:t>
            </a:r>
            <a:r>
              <a:rPr lang="th-TH" sz="1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ต่าง ๆ ตามจังหวะการเล่น เพื่อให้ผู้เล่นทราบช่วงการเล่น ภารกิจ และราคาทรัพย์สิน ณ ขณะนั้น</a:t>
            </a:r>
            <a:endParaRPr lang="en-US" sz="1400" dirty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223C6D-2D56-CA89-98EB-66AD7DDD32EE}"/>
              </a:ext>
            </a:extLst>
          </p:cNvPr>
          <p:cNvSpPr txBox="1"/>
          <p:nvPr/>
        </p:nvSpPr>
        <p:spPr>
          <a:xfrm>
            <a:off x="5664505" y="1280065"/>
            <a:ext cx="57229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solidFill>
                  <a:srgbClr val="F1E60D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เกมจะเล่นทั้งหมด 5 รอบ </a:t>
            </a:r>
            <a:r>
              <a:rPr lang="th-TH" sz="2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แต่ละรอบการเล่นจะแทนแต่ละช่วงวัย ได้แก่ </a:t>
            </a:r>
            <a:br>
              <a:rPr lang="th-TH" sz="2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ช่วงวัยเรียน ช่วงเริ่มทำงาน ช่วงทำงาน ช่วงสร้างครอบครัว และช่วงพร้อมเกษียณ ผู้เล่นจะต้องเจอเหตุการณ์ต่าง ๆ ที่ส่งผลกระทบต่อการบริหารจัดการเงินผ่านการเปิดการ์ดเหตุการณ์ตามช่วงวัย เกมจะสิ้นสุดเมื่อเล่นจบช่วงพร้อมเกษียณ </a:t>
            </a:r>
          </a:p>
          <a:p>
            <a:pPr algn="thaiDist"/>
            <a:r>
              <a:rPr lang="en-US" sz="2400" dirty="0">
                <a:solidFill>
                  <a:srgbClr val="F1E60D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 </a:t>
            </a:r>
            <a:r>
              <a:rPr lang="th-TH" sz="2400" dirty="0">
                <a:solidFill>
                  <a:srgbClr val="F1E60D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รอบ ประกอบไปด้วย 6 ภารกิจ (</a:t>
            </a:r>
            <a:r>
              <a:rPr lang="en-US" sz="2400" dirty="0">
                <a:solidFill>
                  <a:srgbClr val="F1E60D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Mission) </a:t>
            </a:r>
            <a:r>
              <a:rPr lang="th-TH" sz="20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ได้แก่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68C78E23-AD9C-66BD-9733-2E095AE523D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09028" y="6608507"/>
            <a:ext cx="38100" cy="381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A48246E-F370-8021-7A46-BEDF1DA963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02A683F-7DAF-F389-1708-AFAAE6B041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99592" y="1095359"/>
            <a:ext cx="381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29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54FCF-0635-4195-1B8D-6327CF2FD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F5F594-80D8-4520-9502-875F9CACF5C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A370EF0-F037-2A24-4E3E-E167013DA00B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25B847FD-E0BC-3D96-ABCB-17303B4B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16F454E2-3394-2390-65EF-2673D3445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41D4023E-CBA8-7773-9D32-1449E1B88A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B0BAB-1004-0F06-F9D3-21ABD2E33F8A}"/>
              </a:ext>
            </a:extLst>
          </p:cNvPr>
          <p:cNvSpPr txBox="1"/>
          <p:nvPr/>
        </p:nvSpPr>
        <p:spPr>
          <a:xfrm>
            <a:off x="5591175" y="929792"/>
            <a:ext cx="3563854" cy="461665"/>
          </a:xfrm>
          <a:prstGeom prst="rect">
            <a:avLst/>
          </a:prstGeom>
          <a:solidFill>
            <a:srgbClr val="2E84C6"/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ภารกิจที่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: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รับเงินและจ่ายค่าครองชีพ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8581B92-335A-EE44-B3C7-237C7D4416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6737" y="991999"/>
            <a:ext cx="239018" cy="347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84EC84-E45F-5A17-7C72-47204607A62F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AD3F50-1A73-5B0E-420F-15F36C0DDC9E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D37A74E-C5BA-30D3-53F7-38F6CADD0F49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91986A-C76E-3D55-EFE3-7EE40EC9AA3F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ภารกิจในแต่ละรอบ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(Mission)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9C97D8D-2212-EF9C-610C-2559DD27D45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B46BD52-9524-8458-7E4E-68E36666D0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78471B3-1A6E-F5E1-BB95-0502543A8F5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AC4B24D4-E9AA-65C6-B61E-7E39FCB63D8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40" name="Picture 39" descr="A blue and pink gradient&#10;&#10;AI-generated content may be incorrect.">
            <a:extLst>
              <a:ext uri="{FF2B5EF4-FFF2-40B4-BE49-F238E27FC236}">
                <a16:creationId xmlns:a16="http://schemas.microsoft.com/office/drawing/2014/main" id="{5A07B178-B036-2B16-9B77-368843045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41" name="Picture 40" descr="A screenshot of a game&#10;&#10;AI-generated content may be incorrect.">
            <a:extLst>
              <a:ext uri="{FF2B5EF4-FFF2-40B4-BE49-F238E27FC236}">
                <a16:creationId xmlns:a16="http://schemas.microsoft.com/office/drawing/2014/main" id="{7E97A096-3AAD-F64D-9AFC-9C6FD6018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5984A19-A6FF-8D48-E149-2549104E28F3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B02A660-E1A7-A9CE-6215-F87CC09B8087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7039D4D3-634D-194B-9EE2-80ADAD72EA74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85" name="Oval 84">
            <a:extLst>
              <a:ext uri="{FF2B5EF4-FFF2-40B4-BE49-F238E27FC236}">
                <a16:creationId xmlns:a16="http://schemas.microsoft.com/office/drawing/2014/main" id="{D4556C04-FC8B-2CB4-C12A-9926A73047CD}"/>
              </a:ext>
            </a:extLst>
          </p:cNvPr>
          <p:cNvSpPr/>
          <p:nvPr/>
        </p:nvSpPr>
        <p:spPr>
          <a:xfrm>
            <a:off x="3411721" y="4150319"/>
            <a:ext cx="293942" cy="293943"/>
          </a:xfrm>
          <a:prstGeom prst="ellipse">
            <a:avLst/>
          </a:prstGeom>
          <a:solidFill>
            <a:schemeClr val="bg1">
              <a:alpha val="30000"/>
            </a:schemeClr>
          </a:solidFill>
          <a:ln w="38100">
            <a:solidFill>
              <a:srgbClr val="F1E50E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3B356C56-6B1C-4718-E6EC-2FCF4E29B09D}"/>
              </a:ext>
            </a:extLst>
          </p:cNvPr>
          <p:cNvSpPr/>
          <p:nvPr/>
        </p:nvSpPr>
        <p:spPr>
          <a:xfrm>
            <a:off x="3485429" y="3976626"/>
            <a:ext cx="146525" cy="158108"/>
          </a:xfrm>
          <a:prstGeom prst="downArrow">
            <a:avLst/>
          </a:prstGeom>
          <a:solidFill>
            <a:srgbClr val="F15B49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1" name="Picture 100" descr="A screen shot of a phone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591F2168-E96D-051D-3440-C0A80DD66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307086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02" name="Picture 101" descr="A screen shot of a device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C212683D-F45D-BA4D-698E-0E07B2D533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485428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03" name="Picture 102" descr="A screen shot of a cellphone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id="{DC76C83B-1592-2EA0-FF13-97B85FDF0D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3759314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04" name="Picture 103" descr="A computer screen with a rocket on it&#10;&#10;AI-generated content may be incorrect.">
            <a:hlinkClick r:id="rId14" action="ppaction://hlinksldjump"/>
            <a:extLst>
              <a:ext uri="{FF2B5EF4-FFF2-40B4-BE49-F238E27FC236}">
                <a16:creationId xmlns:a16="http://schemas.microsoft.com/office/drawing/2014/main" id="{321A1F95-9B4C-927A-77A4-0F0AF91E1C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033200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05" name="Picture 104" descr="A cartoon of a pool with a lounge chair and a ball&#10;&#10;AI-generated content may be incorrect.">
            <a:hlinkClick r:id="rId16" action="ppaction://hlinksldjump"/>
            <a:extLst>
              <a:ext uri="{FF2B5EF4-FFF2-40B4-BE49-F238E27FC236}">
                <a16:creationId xmlns:a16="http://schemas.microsoft.com/office/drawing/2014/main" id="{319A7C4E-3E28-4194-7D74-CB917E341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4580973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09" name="Picture 10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03F1E2E-3D1D-FEE8-972A-95FDEDB724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110" name="Picture 10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5C19A8D-4465-E4E1-AE52-6864F437F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62355FA6-40D3-FC5C-C49F-F95CBA4A5F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112" name="Picture 11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E9C15AF-8D66-D762-F588-BA3A76F61E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113" name="Picture 11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26D61E9-0746-945A-53FF-4C17D093B1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1556DAB4-7554-C3C5-790A-B4D0DE6C73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4557DFD0-2B1E-F431-0FA9-99619B77D0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74300B6D-3DAF-3502-D8CD-C9CC0B631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117" name="Picture 11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8F16C0F-71C1-9FB0-CA85-77B5FEFA1F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118" name="Picture 117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3A591113-4B01-C5DD-062B-1C3753E336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98282"/>
            <a:ext cx="283243" cy="201325"/>
          </a:xfrm>
          <a:prstGeom prst="rect">
            <a:avLst/>
          </a:prstGeom>
        </p:spPr>
      </p:pic>
      <p:pic>
        <p:nvPicPr>
          <p:cNvPr id="119" name="Picture 11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2F3F961-52EE-69A3-04F2-288AB7A70F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85" y="1232980"/>
            <a:ext cx="106682" cy="106682"/>
          </a:xfrm>
          <a:prstGeom prst="rect">
            <a:avLst/>
          </a:prstGeom>
        </p:spPr>
      </p:pic>
      <p:pic>
        <p:nvPicPr>
          <p:cNvPr id="120" name="Picture 11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C0FCD01-6B0D-DE2D-192C-475C8556D7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43" y="6555679"/>
            <a:ext cx="106682" cy="106682"/>
          </a:xfrm>
          <a:prstGeom prst="rect">
            <a:avLst/>
          </a:prstGeom>
        </p:spPr>
      </p:pic>
      <p:pic>
        <p:nvPicPr>
          <p:cNvPr id="121" name="Picture 12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B33E8A2-5DC4-6D7E-C893-F19E9CE453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122" name="Picture 12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3117B46-07DE-1DB4-C481-36E311C48C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123" name="Picture 12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49A8043-E4C2-5AB1-2EC6-5777E7B2A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21" y="3229435"/>
            <a:ext cx="106682" cy="106682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4ED22CAB-DCE2-2758-EAD0-5A713A26F4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833" y="5328135"/>
            <a:ext cx="70996" cy="70996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53B993BB-3C10-19AD-904A-A762455DA5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120" y="166380"/>
            <a:ext cx="45719" cy="45719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9B32F1AE-7D1C-33F4-D93B-5546EE52CE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8096" y="6708353"/>
            <a:ext cx="45719" cy="45719"/>
          </a:xfrm>
          <a:prstGeom prst="rect">
            <a:avLst/>
          </a:prstGeom>
        </p:spPr>
      </p:pic>
      <p:pic>
        <p:nvPicPr>
          <p:cNvPr id="127" name="Picture 12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7147CE9-DA7B-0D47-8EBF-581C8B7B2C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18" y="6775042"/>
            <a:ext cx="106682" cy="106682"/>
          </a:xfrm>
          <a:prstGeom prst="rect">
            <a:avLst/>
          </a:prstGeom>
        </p:spPr>
      </p:pic>
      <p:pic>
        <p:nvPicPr>
          <p:cNvPr id="128" name="Picture 127" descr="A black background with a thin line&#10;&#10;AI-generated content may be incorrect.">
            <a:extLst>
              <a:ext uri="{FF2B5EF4-FFF2-40B4-BE49-F238E27FC236}">
                <a16:creationId xmlns:a16="http://schemas.microsoft.com/office/drawing/2014/main" id="{4F427B45-A6D0-2CAB-9424-946BF33FC1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05" y="4906495"/>
            <a:ext cx="527062" cy="527062"/>
          </a:xfrm>
          <a:prstGeom prst="rect">
            <a:avLst/>
          </a:prstGeom>
        </p:spPr>
      </p:pic>
      <p:pic>
        <p:nvPicPr>
          <p:cNvPr id="129" name="Picture 12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3E5AB40-DE48-DD0E-7474-CE83EAB2E6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2" y="3507872"/>
            <a:ext cx="106682" cy="106682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1013DDA2-ED22-EA65-E2C6-1A502DACF8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131" name="Picture 130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83A7DDD8-5E99-FA62-AEC6-94C9C713159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39" y="730290"/>
            <a:ext cx="529075" cy="529075"/>
          </a:xfrm>
          <a:prstGeom prst="rect">
            <a:avLst/>
          </a:prstGeom>
        </p:spPr>
      </p:pic>
      <p:pic>
        <p:nvPicPr>
          <p:cNvPr id="132" name="Picture 131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57C2BD2A-959B-62D0-ABE1-A36B0DAC72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705" y="2999090"/>
            <a:ext cx="2661018" cy="1992398"/>
          </a:xfrm>
          <a:prstGeom prst="rect">
            <a:avLst/>
          </a:prstGeom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F4CA6D22-6C0C-BB8B-F1F1-5B66EA904294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0869829-9820-19FD-2F73-E398CA33B225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5" name="Arrow: Down 134">
              <a:extLst>
                <a:ext uri="{FF2B5EF4-FFF2-40B4-BE49-F238E27FC236}">
                  <a16:creationId xmlns:a16="http://schemas.microsoft.com/office/drawing/2014/main" id="{A2152B68-A8E8-7860-D124-13E2BD6226A8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6" name="Graphic 135">
            <a:extLst>
              <a:ext uri="{FF2B5EF4-FFF2-40B4-BE49-F238E27FC236}">
                <a16:creationId xmlns:a16="http://schemas.microsoft.com/office/drawing/2014/main" id="{506CF428-87C1-DD81-CD70-918FB5A686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028" y="6608507"/>
            <a:ext cx="38100" cy="38100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18701A30-9ACD-3938-5EF4-F225C2B951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B0B80F69-92F3-0478-97B2-8C7E897DDF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592" y="1095359"/>
            <a:ext cx="38100" cy="38100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0DEDCABB-0B24-081A-346B-9419CD2FAF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3301" y="1134769"/>
            <a:ext cx="38100" cy="38100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68527DD4-EC7A-F3D7-AB1C-31CD425F89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814" y="1320612"/>
            <a:ext cx="38100" cy="38100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0A5A16DC-4B37-4498-C5CB-AF8EEB1ABB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4358" y="2359332"/>
            <a:ext cx="38100" cy="38100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B4E68A96-81A9-807D-1283-1D0AB7ED81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8671" y="4247857"/>
            <a:ext cx="38100" cy="38100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E09345E6-3B1F-07F9-A8B4-F2BF414D49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00" y="4827546"/>
            <a:ext cx="38100" cy="38100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D382E59D-175F-E014-64C1-78FF1AE30D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056" y="806088"/>
            <a:ext cx="38100" cy="38100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F691AA77-FEFA-6B14-BFA4-DED036E9B4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605" y="2321232"/>
            <a:ext cx="38100" cy="38100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D3B20791-25E8-3194-5BE6-7338D91095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48" y="5721178"/>
            <a:ext cx="38100" cy="38100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B1112B52-7D5F-939A-436E-082C061697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157" y="218601"/>
            <a:ext cx="38100" cy="38100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04A7F1A-2DD7-A70B-29A0-7FB850980E89}"/>
              </a:ext>
            </a:extLst>
          </p:cNvPr>
          <p:cNvGrpSpPr/>
          <p:nvPr/>
        </p:nvGrpSpPr>
        <p:grpSpPr>
          <a:xfrm>
            <a:off x="5591175" y="1444139"/>
            <a:ext cx="6153150" cy="5102300"/>
            <a:chOff x="5591175" y="1444139"/>
            <a:chExt cx="6153150" cy="5102300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E6B28F9-60D9-1828-80D4-37E76B6620F9}"/>
                </a:ext>
              </a:extLst>
            </p:cNvPr>
            <p:cNvSpPr/>
            <p:nvPr/>
          </p:nvSpPr>
          <p:spPr>
            <a:xfrm>
              <a:off x="5591175" y="1444139"/>
              <a:ext cx="6153150" cy="5102300"/>
            </a:xfrm>
            <a:prstGeom prst="roundRect">
              <a:avLst>
                <a:gd name="adj" fmla="val 2260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89" name="Picture 88" descr="An orange cat with two white dots&#10;&#10;AI-generated content may be incorrect.">
              <a:extLst>
                <a:ext uri="{FF2B5EF4-FFF2-40B4-BE49-F238E27FC236}">
                  <a16:creationId xmlns:a16="http://schemas.microsoft.com/office/drawing/2014/main" id="{02D7EED4-2AEA-4107-6376-6794CCBC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799" y="1607890"/>
              <a:ext cx="242574" cy="189233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2F1EB9B-91A4-FE93-A2AE-C5428EA41B70}"/>
                </a:ext>
              </a:extLst>
            </p:cNvPr>
            <p:cNvSpPr txBox="1"/>
            <p:nvPr/>
          </p:nvSpPr>
          <p:spPr>
            <a:xfrm>
              <a:off x="6096000" y="1559601"/>
              <a:ext cx="10953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800" dirty="0">
                  <a:solidFill>
                    <a:srgbClr val="F17A36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รับเงิน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ACADE2-A894-AF91-144E-82EA6B7619C5}"/>
                </a:ext>
              </a:extLst>
            </p:cNvPr>
            <p:cNvSpPr txBox="1"/>
            <p:nvPr/>
          </p:nvSpPr>
          <p:spPr>
            <a:xfrm>
              <a:off x="6131551" y="1868607"/>
              <a:ext cx="540322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ผู้เล่นทุกคนจะได้รับเงินตั้งต้นหรือเงินเดือน และบันทึกรายการเป็นรายรับลงในกระดาษบันทึกรายรับ – รายจ่าย</a:t>
              </a:r>
            </a:p>
            <a:p>
              <a:pPr marL="285750" indent="-200025">
                <a:buFont typeface="Arial" panose="020B0604020202020204" pitchFamily="34" charset="0"/>
                <a:buChar char="•"/>
              </a:pPr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รอบวัยเรียน : ผู้เล่นทุกคนจะได้รับเงินจากทางบ้านจำนวน 10,000 </a:t>
              </a:r>
              <a:r>
                <a:rPr lang="en-US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C  </a:t>
              </a:r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เพื่อใช้เป็น</a:t>
              </a:r>
              <a:b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เงินสำหรับเริ่มต้นเกม</a:t>
              </a:r>
            </a:p>
            <a:p>
              <a:pPr marL="285750" indent="-200025">
                <a:buFont typeface="Arial" panose="020B0604020202020204" pitchFamily="34" charset="0"/>
                <a:buChar char="•"/>
              </a:pPr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รอบอื่น ๆ : ผู้เล่นทุกคนจะได้รับเงินตามรอบและตามอาชีพที่เลือก</a:t>
              </a:r>
            </a:p>
          </p:txBody>
        </p:sp>
        <p:pic>
          <p:nvPicPr>
            <p:cNvPr id="94" name="Picture 93" descr="An orange cat with two white dots&#10;&#10;AI-generated content may be incorrect.">
              <a:extLst>
                <a:ext uri="{FF2B5EF4-FFF2-40B4-BE49-F238E27FC236}">
                  <a16:creationId xmlns:a16="http://schemas.microsoft.com/office/drawing/2014/main" id="{3C153FA2-8D39-3F9A-075E-477BFC83D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799" y="3422799"/>
              <a:ext cx="242574" cy="18923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5772254-9816-9F44-7979-75A23A10FF91}"/>
                </a:ext>
              </a:extLst>
            </p:cNvPr>
            <p:cNvSpPr txBox="1"/>
            <p:nvPr/>
          </p:nvSpPr>
          <p:spPr>
            <a:xfrm>
              <a:off x="6096000" y="3364985"/>
              <a:ext cx="13144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800" dirty="0">
                  <a:solidFill>
                    <a:srgbClr val="F17A36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จ่ายค่าครองชีพ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33C21E8-B12B-FB6C-2DEE-7F615A073ED6}"/>
                </a:ext>
              </a:extLst>
            </p:cNvPr>
            <p:cNvSpPr txBox="1"/>
            <p:nvPr/>
          </p:nvSpPr>
          <p:spPr>
            <a:xfrm>
              <a:off x="6131551" y="3666743"/>
              <a:ext cx="5403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Beginner mode : </a:t>
              </a:r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ไม่ต้องจ่ายค่าครองชีพ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Advanced mode : </a:t>
              </a:r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ผู้เล่นทุกคนจะต้องจ่ายค่าครองชีพ โดยคำนวณจากจำนวนเงินคงเหลือที่ปรากฎในกระดาษบันทึกรายรับ – รายจ่าย ซึ่งในแต่ละช่วงวัยจะจ่ายค่าครองชีพไม่เท่ากัน</a:t>
              </a:r>
            </a:p>
          </p:txBody>
        </p:sp>
        <p:pic>
          <p:nvPicPr>
            <p:cNvPr id="100" name="Picture 99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0AF27DEC-2D73-9B84-1589-FF5E98875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430" y="4879737"/>
              <a:ext cx="2495550" cy="1529223"/>
            </a:xfrm>
            <a:prstGeom prst="rect">
              <a:avLst/>
            </a:prstGeom>
          </p:spPr>
        </p:pic>
      </p:grpSp>
      <p:pic>
        <p:nvPicPr>
          <p:cNvPr id="149" name="Picture 148" descr="A blue and green planet&#10;&#10;AI-generated content may be incorrect.">
            <a:extLst>
              <a:ext uri="{FF2B5EF4-FFF2-40B4-BE49-F238E27FC236}">
                <a16:creationId xmlns:a16="http://schemas.microsoft.com/office/drawing/2014/main" id="{6544B019-B926-6942-5808-336C3D17B7F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712" y="5138342"/>
            <a:ext cx="475880" cy="47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7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DE246-507E-28AC-44F2-36B1DF8B0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C98DAC-5D29-1944-7E79-E57525D796C0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B2CA9C-9E60-FECF-20D2-927C2D7B4046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121B794F-3221-E1A8-BA99-39FD349BB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5DF3A90F-D950-4651-B8B0-DC7DB7D70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90CEA733-B600-FF7C-D8B5-421CF63999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FAF656-D004-EEA1-3829-7665A6CA7BE0}"/>
              </a:ext>
            </a:extLst>
          </p:cNvPr>
          <p:cNvSpPr txBox="1"/>
          <p:nvPr/>
        </p:nvSpPr>
        <p:spPr>
          <a:xfrm>
            <a:off x="5591175" y="929792"/>
            <a:ext cx="3563854" cy="461665"/>
          </a:xfrm>
          <a:prstGeom prst="rect">
            <a:avLst/>
          </a:prstGeom>
          <a:solidFill>
            <a:srgbClr val="2E84C6"/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ภารกิจที่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: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ซื้อประกัน</a:t>
            </a:r>
          </a:p>
        </p:txBody>
      </p:sp>
      <p:pic>
        <p:nvPicPr>
          <p:cNvPr id="40" name="Picture 39" descr="A blue and pink gradient&#10;&#10;AI-generated content may be incorrect.">
            <a:extLst>
              <a:ext uri="{FF2B5EF4-FFF2-40B4-BE49-F238E27FC236}">
                <a16:creationId xmlns:a16="http://schemas.microsoft.com/office/drawing/2014/main" id="{23A42445-C3D6-B0A7-5821-EF562EAA9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41" name="Picture 40" descr="A screenshot of a game&#10;&#10;AI-generated content may be incorrect.">
            <a:extLst>
              <a:ext uri="{FF2B5EF4-FFF2-40B4-BE49-F238E27FC236}">
                <a16:creationId xmlns:a16="http://schemas.microsoft.com/office/drawing/2014/main" id="{FA536B5B-4722-0A49-90CC-2626A814D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9E9254D-FD5F-1C59-D4EF-7707B7E9ABB5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F1C05EE-6F86-E9A3-85D7-8CE0829CAECD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97896422-07C9-267C-0CD7-EE3011C094A3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62B64A-BABE-14DB-9761-59A408645616}"/>
              </a:ext>
            </a:extLst>
          </p:cNvPr>
          <p:cNvGrpSpPr/>
          <p:nvPr/>
        </p:nvGrpSpPr>
        <p:grpSpPr>
          <a:xfrm>
            <a:off x="3411721" y="3976626"/>
            <a:ext cx="293942" cy="467636"/>
            <a:chOff x="3411721" y="3976626"/>
            <a:chExt cx="293942" cy="46763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2238185-D92A-AB58-E476-629E845C2BC7}"/>
                </a:ext>
              </a:extLst>
            </p:cNvPr>
            <p:cNvSpPr/>
            <p:nvPr/>
          </p:nvSpPr>
          <p:spPr>
            <a:xfrm>
              <a:off x="3411721" y="4150319"/>
              <a:ext cx="293942" cy="293943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38100">
              <a:solidFill>
                <a:srgbClr val="F1E50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7" name="Arrow: Down 86">
              <a:extLst>
                <a:ext uri="{FF2B5EF4-FFF2-40B4-BE49-F238E27FC236}">
                  <a16:creationId xmlns:a16="http://schemas.microsoft.com/office/drawing/2014/main" id="{2A9EDF4B-10DC-FAEE-2498-000E4AD09214}"/>
                </a:ext>
              </a:extLst>
            </p:cNvPr>
            <p:cNvSpPr/>
            <p:nvPr/>
          </p:nvSpPr>
          <p:spPr>
            <a:xfrm>
              <a:off x="3485429" y="3976626"/>
              <a:ext cx="146525" cy="158108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05C0E98-BAD7-80D3-E7DD-C974BCB0EC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7370" y="991999"/>
            <a:ext cx="239018" cy="34766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EAF4F9-EB3A-E264-3D0B-6AA32AC70D6F}"/>
              </a:ext>
            </a:extLst>
          </p:cNvPr>
          <p:cNvSpPr/>
          <p:nvPr/>
        </p:nvSpPr>
        <p:spPr>
          <a:xfrm>
            <a:off x="1158240" y="2438400"/>
            <a:ext cx="2327189" cy="1184366"/>
          </a:xfrm>
          <a:custGeom>
            <a:avLst/>
            <a:gdLst>
              <a:gd name="csX0" fmla="*/ 0 w 2327189"/>
              <a:gd name="csY0" fmla="*/ 130209 h 1184366"/>
              <a:gd name="csX1" fmla="*/ 130209 w 2327189"/>
              <a:gd name="csY1" fmla="*/ 0 h 1184366"/>
              <a:gd name="csX2" fmla="*/ 646902 w 2327189"/>
              <a:gd name="csY2" fmla="*/ 0 h 1184366"/>
              <a:gd name="csX3" fmla="*/ 1204930 w 2327189"/>
              <a:gd name="csY3" fmla="*/ 0 h 1184366"/>
              <a:gd name="csX4" fmla="*/ 2196980 w 2327189"/>
              <a:gd name="csY4" fmla="*/ 0 h 1184366"/>
              <a:gd name="csX5" fmla="*/ 2327189 w 2327189"/>
              <a:gd name="csY5" fmla="*/ 130209 h 1184366"/>
              <a:gd name="csX6" fmla="*/ 2327189 w 2327189"/>
              <a:gd name="csY6" fmla="*/ 592183 h 1184366"/>
              <a:gd name="csX7" fmla="*/ 2327189 w 2327189"/>
              <a:gd name="csY7" fmla="*/ 1054157 h 1184366"/>
              <a:gd name="csX8" fmla="*/ 2196980 w 2327189"/>
              <a:gd name="csY8" fmla="*/ 1184366 h 1184366"/>
              <a:gd name="csX9" fmla="*/ 1659620 w 2327189"/>
              <a:gd name="csY9" fmla="*/ 1184366 h 1184366"/>
              <a:gd name="csX10" fmla="*/ 1163595 w 2327189"/>
              <a:gd name="csY10" fmla="*/ 1184366 h 1184366"/>
              <a:gd name="csX11" fmla="*/ 626234 w 2327189"/>
              <a:gd name="csY11" fmla="*/ 1184366 h 1184366"/>
              <a:gd name="csX12" fmla="*/ 130209 w 2327189"/>
              <a:gd name="csY12" fmla="*/ 1184366 h 1184366"/>
              <a:gd name="csX13" fmla="*/ 0 w 2327189"/>
              <a:gd name="csY13" fmla="*/ 1054157 h 1184366"/>
              <a:gd name="csX14" fmla="*/ 0 w 2327189"/>
              <a:gd name="csY14" fmla="*/ 592183 h 1184366"/>
              <a:gd name="csX15" fmla="*/ 0 w 2327189"/>
              <a:gd name="csY15" fmla="*/ 130209 h 11843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2327189" h="1184366" extrusionOk="0">
                <a:moveTo>
                  <a:pt x="0" y="130209"/>
                </a:moveTo>
                <a:cubicBezTo>
                  <a:pt x="-5428" y="67820"/>
                  <a:pt x="45800" y="-5161"/>
                  <a:pt x="130209" y="0"/>
                </a:cubicBezTo>
                <a:cubicBezTo>
                  <a:pt x="368103" y="-41010"/>
                  <a:pt x="494857" y="30238"/>
                  <a:pt x="646902" y="0"/>
                </a:cubicBezTo>
                <a:cubicBezTo>
                  <a:pt x="798947" y="-30238"/>
                  <a:pt x="953407" y="32991"/>
                  <a:pt x="1204930" y="0"/>
                </a:cubicBezTo>
                <a:cubicBezTo>
                  <a:pt x="1456453" y="-32991"/>
                  <a:pt x="1900119" y="84137"/>
                  <a:pt x="2196980" y="0"/>
                </a:cubicBezTo>
                <a:cubicBezTo>
                  <a:pt x="2270268" y="16170"/>
                  <a:pt x="2325368" y="41055"/>
                  <a:pt x="2327189" y="130209"/>
                </a:cubicBezTo>
                <a:cubicBezTo>
                  <a:pt x="2371247" y="307255"/>
                  <a:pt x="2290269" y="444318"/>
                  <a:pt x="2327189" y="592183"/>
                </a:cubicBezTo>
                <a:cubicBezTo>
                  <a:pt x="2364109" y="740048"/>
                  <a:pt x="2275648" y="868601"/>
                  <a:pt x="2327189" y="1054157"/>
                </a:cubicBezTo>
                <a:cubicBezTo>
                  <a:pt x="2324747" y="1115776"/>
                  <a:pt x="2254087" y="1180681"/>
                  <a:pt x="2196980" y="1184366"/>
                </a:cubicBezTo>
                <a:cubicBezTo>
                  <a:pt x="1995953" y="1196940"/>
                  <a:pt x="1926690" y="1168129"/>
                  <a:pt x="1659620" y="1184366"/>
                </a:cubicBezTo>
                <a:cubicBezTo>
                  <a:pt x="1392550" y="1200603"/>
                  <a:pt x="1309991" y="1169578"/>
                  <a:pt x="1163595" y="1184366"/>
                </a:cubicBezTo>
                <a:cubicBezTo>
                  <a:pt x="1017199" y="1199154"/>
                  <a:pt x="846837" y="1183916"/>
                  <a:pt x="626234" y="1184366"/>
                </a:cubicBezTo>
                <a:cubicBezTo>
                  <a:pt x="405631" y="1184816"/>
                  <a:pt x="275588" y="1150096"/>
                  <a:pt x="130209" y="1184366"/>
                </a:cubicBezTo>
                <a:cubicBezTo>
                  <a:pt x="56453" y="1165762"/>
                  <a:pt x="-19313" y="1122824"/>
                  <a:pt x="0" y="1054157"/>
                </a:cubicBezTo>
                <a:cubicBezTo>
                  <a:pt x="-37657" y="947597"/>
                  <a:pt x="30201" y="741727"/>
                  <a:pt x="0" y="592183"/>
                </a:cubicBezTo>
                <a:cubicBezTo>
                  <a:pt x="-30201" y="442639"/>
                  <a:pt x="976" y="225497"/>
                  <a:pt x="0" y="130209"/>
                </a:cubicBezTo>
                <a:close/>
              </a:path>
            </a:pathLst>
          </a:custGeom>
          <a:noFill/>
          <a:ln>
            <a:solidFill>
              <a:srgbClr val="F1E50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10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" name="Picture 13" descr="A screen shot of a phone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464A70D3-8455-78B9-E510-D01CEB05D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307086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5" name="Picture 14" descr="A screen shot of a device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E268EC4E-3C92-C916-9FD5-7ECFA8D432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485428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6" name="Picture 15" descr="A screen shot of a cellphone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id="{85D80B33-43AA-98AC-9781-C6A35A8FA6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3759314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7" name="Picture 16" descr="A computer screen with a rocket on it&#10;&#10;AI-generated content may be incorrect.">
            <a:hlinkClick r:id="rId14" action="ppaction://hlinksldjump"/>
            <a:extLst>
              <a:ext uri="{FF2B5EF4-FFF2-40B4-BE49-F238E27FC236}">
                <a16:creationId xmlns:a16="http://schemas.microsoft.com/office/drawing/2014/main" id="{CE2589DD-4513-26CB-CE27-B0E9C4CC0A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033200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8" name="Picture 17" descr="A cartoon of a pool with a lounge chair and a ball&#10;&#10;AI-generated content may be incorrect.">
            <a:hlinkClick r:id="rId16" action="ppaction://hlinksldjump"/>
            <a:extLst>
              <a:ext uri="{FF2B5EF4-FFF2-40B4-BE49-F238E27FC236}">
                <a16:creationId xmlns:a16="http://schemas.microsoft.com/office/drawing/2014/main" id="{0115F996-EABC-C19E-231B-723A84C3CB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4580973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2594817-5E76-AA38-910C-78241A66BEF8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CBB506-A9D5-7BA2-0D46-E96E9C3E44B1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58ACD3B5-E2FD-F865-1A5E-D03C6722BBD1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3523CEB-CD7D-CA05-1157-3E8912E77D51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ภารกิจในแต่ละรอบ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(Mission)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303CD811-8F99-8351-10E7-08603F88090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54CB1104-CAB5-AE03-8BC5-CD2C0979EA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55ACEC26-7215-9C7D-7B25-50440477EE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C1852E8-F351-3ABE-4831-382998D9197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2EBD0DF3-66B7-4A1F-E94E-53F5DC2AD2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35" name="Picture 3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4A74EA7-6D08-CFE9-C577-E0F49BE4AC3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36" name="Picture 35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9706DED-54C3-B25C-058D-01B0E9D2CE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769240E-12C7-6337-109C-971EC979E5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38" name="Picture 3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B0FA649-698E-BB4A-5E00-ED59CCAA23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39" name="Picture 3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9E02E79-4924-F284-9D2E-AE7BA1B1CC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6C5773F8-E9D3-BF16-4394-D0560F1F1A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6DBCFAA3-EFA4-C67A-CE14-DEEA0CA74A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12AEA73-F6AC-3F00-7290-E94BC9D8F6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49" name="Picture 4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76AC902-6953-00CD-4FD2-9476591093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50" name="Picture 49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778531B4-C675-B631-D92D-AF64371E1A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98282"/>
            <a:ext cx="283243" cy="201325"/>
          </a:xfrm>
          <a:prstGeom prst="rect">
            <a:avLst/>
          </a:prstGeom>
        </p:spPr>
      </p:pic>
      <p:pic>
        <p:nvPicPr>
          <p:cNvPr id="51" name="Picture 5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61E7F31-1E07-6F6D-ABAE-0F8D15CF58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85" y="1232980"/>
            <a:ext cx="106682" cy="106682"/>
          </a:xfrm>
          <a:prstGeom prst="rect">
            <a:avLst/>
          </a:prstGeom>
        </p:spPr>
      </p:pic>
      <p:pic>
        <p:nvPicPr>
          <p:cNvPr id="52" name="Picture 5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49621C1D-9C5B-C3B7-B3DF-3C0DE6539B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87" y="6700731"/>
            <a:ext cx="106682" cy="106682"/>
          </a:xfrm>
          <a:prstGeom prst="rect">
            <a:avLst/>
          </a:prstGeom>
        </p:spPr>
      </p:pic>
      <p:pic>
        <p:nvPicPr>
          <p:cNvPr id="53" name="Picture 5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025D28A-5140-66C9-EF7A-4927D60ACB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54" name="Picture 5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FC58F4C-CCEF-B857-3EDB-BB10AF14EA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55" name="Picture 5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0D5409F-A125-662C-83EF-1FAF74AE26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21" y="3229435"/>
            <a:ext cx="106682" cy="106682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39EF9A07-3EE1-7F4E-CD99-EBA9F09835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833" y="5328135"/>
            <a:ext cx="70996" cy="7099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1110739E-51E8-41F8-3836-AB538BAE8B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120" y="166380"/>
            <a:ext cx="45719" cy="45719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FBF7522B-2BD8-E59E-64E8-A18D92DCA0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8096" y="6708353"/>
            <a:ext cx="45719" cy="45719"/>
          </a:xfrm>
          <a:prstGeom prst="rect">
            <a:avLst/>
          </a:prstGeom>
        </p:spPr>
      </p:pic>
      <p:pic>
        <p:nvPicPr>
          <p:cNvPr id="60" name="Picture 5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1DD038D-C555-9B16-52C0-867F89E190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18" y="6775042"/>
            <a:ext cx="106682" cy="106682"/>
          </a:xfrm>
          <a:prstGeom prst="rect">
            <a:avLst/>
          </a:prstGeom>
        </p:spPr>
      </p:pic>
      <p:pic>
        <p:nvPicPr>
          <p:cNvPr id="61" name="Picture 6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566100D-5BD7-3F10-7E63-DB83A82603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2" y="3507872"/>
            <a:ext cx="106682" cy="106682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36BD5CD1-845D-DC11-BD39-AC23BA90CE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63" name="Picture 62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4717378C-5809-5CAA-FA12-BFC7D2F9F6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39" y="730290"/>
            <a:ext cx="529075" cy="529075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C16B31A0-E9E8-89D3-3135-61FF1BBF9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028" y="6608507"/>
            <a:ext cx="38100" cy="3810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0051931-7E08-AD37-AE77-AEB637D4B4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43BDAC87-4E23-A265-D781-895F0A04F5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592" y="1095359"/>
            <a:ext cx="38100" cy="381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1F35C0BD-60E7-B007-8B6E-2F25506F8F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3301" y="1134769"/>
            <a:ext cx="38100" cy="381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E58F1E7-7D6C-609C-5CCE-CF31D2EB0D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814" y="1320612"/>
            <a:ext cx="38100" cy="381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0F5082B0-4E71-F6D5-1616-30EBED9310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4358" y="2359332"/>
            <a:ext cx="38100" cy="3810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ECA6F4EA-AEDC-2BF4-F00C-65DFC814BB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8671" y="4247857"/>
            <a:ext cx="38100" cy="381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35AB3838-ED99-BAF5-616F-3914B54584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00" y="4827546"/>
            <a:ext cx="38100" cy="3810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B0549AF0-F6DA-4529-83D5-3E1F09AB7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056" y="806088"/>
            <a:ext cx="38100" cy="381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DFA8C3C4-C37A-CDAD-28F4-147E55F868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605" y="2321232"/>
            <a:ext cx="38100" cy="38100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AAF0AB3B-1103-35EA-04E0-628EF1A389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48" y="5721178"/>
            <a:ext cx="38100" cy="381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EBB73BDE-5F35-C3FF-F7AB-7D3E74960E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157" y="218601"/>
            <a:ext cx="38100" cy="38100"/>
          </a:xfrm>
          <a:prstGeom prst="rect">
            <a:avLst/>
          </a:prstGeom>
        </p:spPr>
      </p:pic>
      <p:pic>
        <p:nvPicPr>
          <p:cNvPr id="76" name="Picture 75" descr="A planet with a yellow band&#10;&#10;AI-generated content may be incorrect.">
            <a:extLst>
              <a:ext uri="{FF2B5EF4-FFF2-40B4-BE49-F238E27FC236}">
                <a16:creationId xmlns:a16="http://schemas.microsoft.com/office/drawing/2014/main" id="{3C777FA3-FFAA-6EF4-9F96-9E50F53329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78" y="3241605"/>
            <a:ext cx="3879732" cy="2480482"/>
          </a:xfrm>
          <a:prstGeom prst="rect">
            <a:avLst/>
          </a:prstGeom>
        </p:spPr>
      </p:pic>
      <p:pic>
        <p:nvPicPr>
          <p:cNvPr id="111" name="Picture 110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93CA4AD5-A233-5CEB-74B1-EA2FAC65B5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80" y="2650914"/>
            <a:ext cx="1144541" cy="856958"/>
          </a:xfrm>
          <a:prstGeom prst="rect">
            <a:avLst/>
          </a:prstGeom>
        </p:spPr>
      </p:pic>
      <p:pic>
        <p:nvPicPr>
          <p:cNvPr id="112" name="Picture 11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BDC58B9-DB1F-81FA-187E-708BC671DF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60" y="4077421"/>
            <a:ext cx="106682" cy="106682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26F93EB8-8C57-19F4-2A3F-11E3D11ABC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4149" y="1942682"/>
            <a:ext cx="49833" cy="49833"/>
          </a:xfrm>
          <a:prstGeom prst="rect">
            <a:avLst/>
          </a:prstGeom>
        </p:spPr>
      </p:pic>
      <p:pic>
        <p:nvPicPr>
          <p:cNvPr id="114" name="Picture 11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39EADD2-27AE-4A75-EB6A-219DD04449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64" y="2385059"/>
            <a:ext cx="106682" cy="106682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2FA1DEB0-283C-D1D2-2325-11E58EA281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29650" y="4873684"/>
            <a:ext cx="45719" cy="45719"/>
          </a:xfrm>
          <a:prstGeom prst="rect">
            <a:avLst/>
          </a:prstGeom>
        </p:spPr>
      </p:pic>
      <p:pic>
        <p:nvPicPr>
          <p:cNvPr id="116" name="Picture 115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F4762375-92CB-D62B-69C1-69AEBFBC7C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038" y="3267831"/>
            <a:ext cx="283243" cy="201325"/>
          </a:xfrm>
          <a:prstGeom prst="rect">
            <a:avLst/>
          </a:prstGeom>
        </p:spPr>
      </p:pic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2D295EBE-4907-B03E-A581-D36CAD276A0D}"/>
              </a:ext>
            </a:extLst>
          </p:cNvPr>
          <p:cNvSpPr/>
          <p:nvPr/>
        </p:nvSpPr>
        <p:spPr>
          <a:xfrm>
            <a:off x="5591220" y="1444336"/>
            <a:ext cx="6153150" cy="5102300"/>
          </a:xfrm>
          <a:prstGeom prst="roundRect">
            <a:avLst>
              <a:gd name="adj" fmla="val 226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F3AEF15-CD54-CFC0-5FA2-FF7F0F6CCAD6}"/>
              </a:ext>
            </a:extLst>
          </p:cNvPr>
          <p:cNvSpPr txBox="1"/>
          <p:nvPr/>
        </p:nvSpPr>
        <p:spPr>
          <a:xfrm>
            <a:off x="5940846" y="1659129"/>
            <a:ext cx="540322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ผู้เล่นสามารถตัดสินใจที่จะซื้อหรือไม่ซื้อประกันก็ได้ หากผู้เล่นเลือกที่จะซื้อ</a:t>
            </a:r>
          </a:p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ให้บันทึกรายการเป็นรายจ่ายลงในกระดาษบันทึกรายรับ – รายจ่าย</a:t>
            </a:r>
          </a:p>
          <a:p>
            <a:pPr marL="444500" indent="-2619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th-TH" sz="1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รอบวัยเรียน :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ไม่ต้องซื้อประกัน ผู้เล่นทุกคนมีประกันที่ผู้ปกครองซื้อให้อยู่แล้ว</a:t>
            </a:r>
          </a:p>
          <a:p>
            <a:pPr marL="444500" indent="-261938">
              <a:buFont typeface="Arial" panose="020B0604020202020204" pitchFamily="34" charset="0"/>
              <a:buChar char="•"/>
            </a:pPr>
            <a:r>
              <a:rPr lang="th-TH" sz="1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รอบอื่น ๆ : </a:t>
            </a:r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หากผู้เล่นเลือกซื้อประกัน สามารถดูราคาประกันสุขภาพและประกันอุบัติเหตุของแต่ละช่วงวัยได้ตามตารางในกระดานกลาง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91BC5C3-A995-802C-5E77-FA14EE995D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42"/>
          <a:stretch>
            <a:fillRect/>
          </a:stretch>
        </p:blipFill>
        <p:spPr>
          <a:xfrm>
            <a:off x="5817083" y="3985961"/>
            <a:ext cx="5742357" cy="2156986"/>
          </a:xfrm>
          <a:prstGeom prst="rect">
            <a:avLst/>
          </a:prstGeom>
        </p:spPr>
      </p:pic>
      <p:pic>
        <p:nvPicPr>
          <p:cNvPr id="110" name="Picture 10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65FE8F4-93E7-F2A2-48D7-F1243CDCB6A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7"/>
          <a:stretch>
            <a:fillRect/>
          </a:stretch>
        </p:blipFill>
        <p:spPr>
          <a:xfrm>
            <a:off x="6958969" y="3176290"/>
            <a:ext cx="3808233" cy="2367138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5D49E3DE-355C-141A-B717-9E2E039445F6}"/>
              </a:ext>
            </a:extLst>
          </p:cNvPr>
          <p:cNvSpPr/>
          <p:nvPr/>
        </p:nvSpPr>
        <p:spPr>
          <a:xfrm>
            <a:off x="5940846" y="6142947"/>
            <a:ext cx="5495504" cy="405210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4" name="Picture 123" descr="Cartoon character with a broken leg&#10;&#10;AI-generated content may be incorrect.">
            <a:extLst>
              <a:ext uri="{FF2B5EF4-FFF2-40B4-BE49-F238E27FC236}">
                <a16:creationId xmlns:a16="http://schemas.microsoft.com/office/drawing/2014/main" id="{EB75B340-212C-8208-19C6-591C496DAD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3437" y="5428383"/>
            <a:ext cx="1648560" cy="1115450"/>
          </a:xfrm>
          <a:prstGeom prst="rect">
            <a:avLst/>
          </a:prstGeom>
        </p:spPr>
      </p:pic>
      <p:pic>
        <p:nvPicPr>
          <p:cNvPr id="126" name="Picture 125" descr="Cartoon characters in a bed&#10;&#10;AI-generated content may be incorrect.">
            <a:extLst>
              <a:ext uri="{FF2B5EF4-FFF2-40B4-BE49-F238E27FC236}">
                <a16:creationId xmlns:a16="http://schemas.microsoft.com/office/drawing/2014/main" id="{45CB1C34-2A7C-6F57-0C23-8A49DFABF19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>
          <a:xfrm>
            <a:off x="6486335" y="5428187"/>
            <a:ext cx="2034848" cy="111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9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208 L 0.01341 0.03102 C 0.01601 0.03704 0.01875 0.04862 0.02005 0.06112 C 0.02291 0.07385 0.02408 0.08612 0.02369 0.09399 L 0.02382 0.13519 " pathEditMode="relative" rAng="438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64302-1020-94C6-5312-410257878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ADF146-9CD7-5012-1897-FF61A4A1FFC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68B0D5B-9056-CA2D-4B1B-016DA6FF7EDE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443D482D-0EAD-2F88-546F-A89ABA3AC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ECF73A92-1CCE-1A6E-B43C-1C1A724E6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16A180C2-CEA6-B8ED-AE42-6E79E1C440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8866E-638A-F671-A908-9D55043BDE07}"/>
              </a:ext>
            </a:extLst>
          </p:cNvPr>
          <p:cNvSpPr txBox="1"/>
          <p:nvPr/>
        </p:nvSpPr>
        <p:spPr>
          <a:xfrm>
            <a:off x="5591174" y="929792"/>
            <a:ext cx="3982093" cy="461665"/>
          </a:xfrm>
          <a:prstGeom prst="rect">
            <a:avLst/>
          </a:prstGeom>
          <a:solidFill>
            <a:srgbClr val="2E84C6"/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ภารกิจที่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: 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เปิดการ์ดเหตุการณ์ตามช่วงวัย</a:t>
            </a:r>
          </a:p>
        </p:txBody>
      </p:sp>
      <p:pic>
        <p:nvPicPr>
          <p:cNvPr id="40" name="Picture 39" descr="A blue and pink gradient&#10;&#10;AI-generated content may be incorrect.">
            <a:extLst>
              <a:ext uri="{FF2B5EF4-FFF2-40B4-BE49-F238E27FC236}">
                <a16:creationId xmlns:a16="http://schemas.microsoft.com/office/drawing/2014/main" id="{C10D3DE2-B4F1-9C0D-4BFF-8865B86B5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41" name="Picture 40" descr="A screenshot of a game&#10;&#10;AI-generated content may be incorrect.">
            <a:extLst>
              <a:ext uri="{FF2B5EF4-FFF2-40B4-BE49-F238E27FC236}">
                <a16:creationId xmlns:a16="http://schemas.microsoft.com/office/drawing/2014/main" id="{EA60EF3A-A973-5C45-7508-DDE8757A8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0B71E2B-F22C-306B-8E97-F028CDBE661F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A6AA1B3-DE5F-AEAA-0D1A-070C1E0EC155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F748CC22-E445-21ED-2DDD-DB50427BA87D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5E830A-729E-CA1F-17B3-280FE81016C5}"/>
              </a:ext>
            </a:extLst>
          </p:cNvPr>
          <p:cNvGrpSpPr/>
          <p:nvPr/>
        </p:nvGrpSpPr>
        <p:grpSpPr>
          <a:xfrm>
            <a:off x="3707813" y="4919239"/>
            <a:ext cx="293942" cy="456841"/>
            <a:chOff x="3707813" y="4919239"/>
            <a:chExt cx="293942" cy="456841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335BBD0-F5CD-0D4A-96AB-EC23585D7011}"/>
                </a:ext>
              </a:extLst>
            </p:cNvPr>
            <p:cNvSpPr/>
            <p:nvPr/>
          </p:nvSpPr>
          <p:spPr>
            <a:xfrm>
              <a:off x="3707813" y="5082137"/>
              <a:ext cx="293942" cy="293943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38100">
              <a:solidFill>
                <a:srgbClr val="F1E50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68873653-4835-002E-75D6-41416C9973B7}"/>
                </a:ext>
              </a:extLst>
            </p:cNvPr>
            <p:cNvSpPr/>
            <p:nvPr/>
          </p:nvSpPr>
          <p:spPr>
            <a:xfrm>
              <a:off x="3781522" y="4919239"/>
              <a:ext cx="146525" cy="158108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7064734-CBCD-C3F1-0E79-0542336B1F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1666" y="992001"/>
            <a:ext cx="239017" cy="347662"/>
          </a:xfrm>
          <a:prstGeom prst="rect">
            <a:avLst/>
          </a:prstGeom>
        </p:spPr>
      </p:pic>
      <p:pic>
        <p:nvPicPr>
          <p:cNvPr id="14" name="Picture 13" descr="A screen shot of a phone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4A007183-38F8-42E5-513E-FBB285068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307086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5" name="Picture 14" descr="A screen shot of a device&#10;&#10;AI-generated content may be incorrect.">
            <a:hlinkClick r:id="rId10" action="ppaction://hlinksldjump"/>
            <a:extLst>
              <a:ext uri="{FF2B5EF4-FFF2-40B4-BE49-F238E27FC236}">
                <a16:creationId xmlns:a16="http://schemas.microsoft.com/office/drawing/2014/main" id="{604F96A6-3B80-F9AE-1281-B32C3C090A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485428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6" name="Picture 15" descr="A screen shot of a cellphone&#10;&#10;AI-generated content may be incorrect.">
            <a:hlinkClick r:id="rId12" action="ppaction://hlinksldjump"/>
            <a:extLst>
              <a:ext uri="{FF2B5EF4-FFF2-40B4-BE49-F238E27FC236}">
                <a16:creationId xmlns:a16="http://schemas.microsoft.com/office/drawing/2014/main" id="{AFC3A90B-A99E-EF2F-FD23-7080A6788F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3759314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7" name="Picture 16" descr="A computer screen with a rocket on it&#10;&#10;AI-generated content may be incorrect.">
            <a:hlinkClick r:id="rId14" action="ppaction://hlinksldjump"/>
            <a:extLst>
              <a:ext uri="{FF2B5EF4-FFF2-40B4-BE49-F238E27FC236}">
                <a16:creationId xmlns:a16="http://schemas.microsoft.com/office/drawing/2014/main" id="{5FAE398A-493E-AB2D-6FDC-58CF4318B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033200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8" name="Picture 17" descr="A cartoon of a pool with a lounge chair and a ball&#10;&#10;AI-generated content may be incorrect.">
            <a:hlinkClick r:id="rId16" action="ppaction://hlinksldjump"/>
            <a:extLst>
              <a:ext uri="{FF2B5EF4-FFF2-40B4-BE49-F238E27FC236}">
                <a16:creationId xmlns:a16="http://schemas.microsoft.com/office/drawing/2014/main" id="{3F50572E-7905-D50F-1C13-BB8D1B16769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4580973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94C18AFF-3AE5-6F09-A5C2-6759E4EBF050}"/>
              </a:ext>
            </a:extLst>
          </p:cNvPr>
          <p:cNvSpPr/>
          <p:nvPr/>
        </p:nvSpPr>
        <p:spPr>
          <a:xfrm>
            <a:off x="3419474" y="6048375"/>
            <a:ext cx="1493185" cy="377825"/>
          </a:xfrm>
          <a:custGeom>
            <a:avLst/>
            <a:gdLst>
              <a:gd name="csX0" fmla="*/ 0 w 1493185"/>
              <a:gd name="csY0" fmla="*/ 41538 h 377825"/>
              <a:gd name="csX1" fmla="*/ 41538 w 1493185"/>
              <a:gd name="csY1" fmla="*/ 0 h 377825"/>
              <a:gd name="csX2" fmla="*/ 511574 w 1493185"/>
              <a:gd name="csY2" fmla="*/ 0 h 377825"/>
              <a:gd name="csX3" fmla="*/ 1009813 w 1493185"/>
              <a:gd name="csY3" fmla="*/ 0 h 377825"/>
              <a:gd name="csX4" fmla="*/ 1451647 w 1493185"/>
              <a:gd name="csY4" fmla="*/ 0 h 377825"/>
              <a:gd name="csX5" fmla="*/ 1493185 w 1493185"/>
              <a:gd name="csY5" fmla="*/ 41538 h 377825"/>
              <a:gd name="csX6" fmla="*/ 1493185 w 1493185"/>
              <a:gd name="csY6" fmla="*/ 336287 h 377825"/>
              <a:gd name="csX7" fmla="*/ 1451647 w 1493185"/>
              <a:gd name="csY7" fmla="*/ 377825 h 377825"/>
              <a:gd name="csX8" fmla="*/ 995712 w 1493185"/>
              <a:gd name="csY8" fmla="*/ 377825 h 377825"/>
              <a:gd name="csX9" fmla="*/ 539777 w 1493185"/>
              <a:gd name="csY9" fmla="*/ 377825 h 377825"/>
              <a:gd name="csX10" fmla="*/ 41538 w 1493185"/>
              <a:gd name="csY10" fmla="*/ 377825 h 377825"/>
              <a:gd name="csX11" fmla="*/ 0 w 1493185"/>
              <a:gd name="csY11" fmla="*/ 336287 h 377825"/>
              <a:gd name="csX12" fmla="*/ 0 w 1493185"/>
              <a:gd name="csY12" fmla="*/ 41538 h 377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493185" h="377825" extrusionOk="0">
                <a:moveTo>
                  <a:pt x="0" y="41538"/>
                </a:moveTo>
                <a:cubicBezTo>
                  <a:pt x="-2823" y="23550"/>
                  <a:pt x="13118" y="-2263"/>
                  <a:pt x="41538" y="0"/>
                </a:cubicBezTo>
                <a:cubicBezTo>
                  <a:pt x="224580" y="-24716"/>
                  <a:pt x="411678" y="2391"/>
                  <a:pt x="511574" y="0"/>
                </a:cubicBezTo>
                <a:cubicBezTo>
                  <a:pt x="611470" y="-2391"/>
                  <a:pt x="787767" y="40229"/>
                  <a:pt x="1009813" y="0"/>
                </a:cubicBezTo>
                <a:cubicBezTo>
                  <a:pt x="1231859" y="-40229"/>
                  <a:pt x="1316616" y="36547"/>
                  <a:pt x="1451647" y="0"/>
                </a:cubicBezTo>
                <a:cubicBezTo>
                  <a:pt x="1474838" y="2942"/>
                  <a:pt x="1492963" y="16491"/>
                  <a:pt x="1493185" y="41538"/>
                </a:cubicBezTo>
                <a:cubicBezTo>
                  <a:pt x="1502174" y="131497"/>
                  <a:pt x="1478074" y="200890"/>
                  <a:pt x="1493185" y="336287"/>
                </a:cubicBezTo>
                <a:cubicBezTo>
                  <a:pt x="1497377" y="359836"/>
                  <a:pt x="1470297" y="375867"/>
                  <a:pt x="1451647" y="377825"/>
                </a:cubicBezTo>
                <a:cubicBezTo>
                  <a:pt x="1255124" y="391575"/>
                  <a:pt x="1113487" y="363263"/>
                  <a:pt x="995712" y="377825"/>
                </a:cubicBezTo>
                <a:cubicBezTo>
                  <a:pt x="877938" y="392387"/>
                  <a:pt x="716347" y="341337"/>
                  <a:pt x="539777" y="377825"/>
                </a:cubicBezTo>
                <a:cubicBezTo>
                  <a:pt x="363208" y="414313"/>
                  <a:pt x="258283" y="368336"/>
                  <a:pt x="41538" y="377825"/>
                </a:cubicBezTo>
                <a:cubicBezTo>
                  <a:pt x="17753" y="382154"/>
                  <a:pt x="-1154" y="364475"/>
                  <a:pt x="0" y="336287"/>
                </a:cubicBezTo>
                <a:cubicBezTo>
                  <a:pt x="-21718" y="251571"/>
                  <a:pt x="4515" y="101698"/>
                  <a:pt x="0" y="41538"/>
                </a:cubicBezTo>
                <a:close/>
              </a:path>
            </a:pathLst>
          </a:custGeom>
          <a:noFill/>
          <a:ln>
            <a:solidFill>
              <a:srgbClr val="F1E50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10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12C5F1D-08E0-2A02-7651-D7A58DDB7446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0A5BA41-B4E4-086C-8E6D-54CB527F3385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07AB365E-B049-2047-8C39-41B371608288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9AE9039-5ECC-2EA4-4CBE-2174CECA0E94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ภารกิจในแต่ละรอบ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(Mission)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5BF6BD43-80C3-90E9-173F-63CCE92E35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94" name="Graphic 93">
              <a:extLst>
                <a:ext uri="{FF2B5EF4-FFF2-40B4-BE49-F238E27FC236}">
                  <a16:creationId xmlns:a16="http://schemas.microsoft.com/office/drawing/2014/main" id="{3EDADA7B-47A2-2122-8A84-58A32586DC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66A3D1B1-1F2B-271B-DF55-A912E05562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D0A31367-C363-16B7-F542-CAD659E3F3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99" name="Graphic 98">
            <a:extLst>
              <a:ext uri="{FF2B5EF4-FFF2-40B4-BE49-F238E27FC236}">
                <a16:creationId xmlns:a16="http://schemas.microsoft.com/office/drawing/2014/main" id="{1DFDB682-C8AA-51CF-8757-D14FE22802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100" name="Picture 9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C09FED8-10FE-6812-70D5-109D2D548A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101" name="Picture 10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C276947A-E6A8-AE9C-BEBF-5188AD5B43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6032585D-724F-BACF-5795-5343B3490A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103" name="Picture 10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0EAD3714-E736-AFB6-9022-D8B86A18E5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104" name="Picture 10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ADFDE3A-5727-E756-1E9A-36353F185F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5ADCF515-F92D-8130-4BF1-A483597128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724F7600-F6CC-4CD4-A390-271CF7C14D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833DBB41-AA6E-242F-652B-F775193821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108" name="Picture 10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7CF69C24-BF7D-7712-87D9-78143A3DCD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109" name="Picture 108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2EA85453-C6EB-F0C2-9AD6-CB82130C6C8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98282"/>
            <a:ext cx="283243" cy="201325"/>
          </a:xfrm>
          <a:prstGeom prst="rect">
            <a:avLst/>
          </a:prstGeom>
        </p:spPr>
      </p:pic>
      <p:pic>
        <p:nvPicPr>
          <p:cNvPr id="110" name="Picture 109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3855241-148D-1678-E3E1-D8FC00C042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85" y="1232980"/>
            <a:ext cx="106682" cy="106682"/>
          </a:xfrm>
          <a:prstGeom prst="rect">
            <a:avLst/>
          </a:prstGeom>
        </p:spPr>
      </p:pic>
      <p:pic>
        <p:nvPicPr>
          <p:cNvPr id="111" name="Picture 11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DCD45CE9-7C8C-1516-A0C5-989D30549E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43" y="6555679"/>
            <a:ext cx="106682" cy="106682"/>
          </a:xfrm>
          <a:prstGeom prst="rect">
            <a:avLst/>
          </a:prstGeom>
        </p:spPr>
      </p:pic>
      <p:pic>
        <p:nvPicPr>
          <p:cNvPr id="112" name="Picture 11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C232A41-1BB0-5E73-1C5B-30E1F406E6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113" name="Picture 11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94CD2757-80BA-F1E9-EAD7-35AAC1FE19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114" name="Picture 11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DB96747-EED0-868E-F800-9992AE3515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21" y="3229435"/>
            <a:ext cx="106682" cy="106682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EE33189C-5C4F-0A0A-06AA-655BEF550E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833" y="5328135"/>
            <a:ext cx="70996" cy="70996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556C33BE-41E9-30FB-5B81-E1B54F2903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120" y="166380"/>
            <a:ext cx="45719" cy="45719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D8720B2F-43A9-B2DE-B7EB-E3251BE552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8096" y="6708353"/>
            <a:ext cx="45719" cy="45719"/>
          </a:xfrm>
          <a:prstGeom prst="rect">
            <a:avLst/>
          </a:prstGeom>
        </p:spPr>
      </p:pic>
      <p:pic>
        <p:nvPicPr>
          <p:cNvPr id="118" name="Picture 11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2DB6C43-0AEE-CE99-2AA5-34DB232F85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18" y="6775042"/>
            <a:ext cx="106682" cy="106682"/>
          </a:xfrm>
          <a:prstGeom prst="rect">
            <a:avLst/>
          </a:prstGeom>
        </p:spPr>
      </p:pic>
      <p:pic>
        <p:nvPicPr>
          <p:cNvPr id="119" name="Picture 11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E4329CB-14F8-F4AF-952B-061EC627F09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2" y="3507872"/>
            <a:ext cx="106682" cy="106682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EB865C58-D530-237B-63D9-DED26332AC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121" name="Picture 120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D3D22A80-0DC9-5128-5C4F-56420D3182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39" y="730290"/>
            <a:ext cx="529075" cy="529075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7C7CB6FC-2EE6-B9C1-7841-D4EE94BFBA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028" y="6608507"/>
            <a:ext cx="38100" cy="38100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A0210D44-07A0-E6E5-89BC-E38D2DF7F3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B666DFE5-7D48-79AC-7839-5C08D1B771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592" y="1095359"/>
            <a:ext cx="38100" cy="38100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E0B8D9B6-98E6-FBAC-B5B7-8DB923936B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3301" y="1134769"/>
            <a:ext cx="38100" cy="38100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8F04B417-C3C9-2E76-3196-F908CD8786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814" y="1320612"/>
            <a:ext cx="38100" cy="38100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A471F944-0292-BFD5-6927-7D7258B21A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4358" y="2359332"/>
            <a:ext cx="38100" cy="38100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ADA95C20-1DE7-7797-86B8-B2E8E168E2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8671" y="4247857"/>
            <a:ext cx="38100" cy="38100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C957AC8A-0055-1EE4-E99A-C93BDA8BB9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00" y="4827546"/>
            <a:ext cx="38100" cy="38100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86F3D0FE-8245-F107-F212-B58859F390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056" y="806088"/>
            <a:ext cx="38100" cy="38100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A4DBF310-D782-796D-42FD-BA22F5DA04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605" y="2321232"/>
            <a:ext cx="38100" cy="38100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5E491A42-724E-761D-6BB1-A3CDAC211A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48" y="5721178"/>
            <a:ext cx="38100" cy="38100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AEF2DF9E-9F40-B92B-6B1F-389FCCF2C6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157" y="218601"/>
            <a:ext cx="38100" cy="38100"/>
          </a:xfrm>
          <a:prstGeom prst="rect">
            <a:avLst/>
          </a:prstGeom>
        </p:spPr>
      </p:pic>
      <p:pic>
        <p:nvPicPr>
          <p:cNvPr id="134" name="Picture 133" descr="A satellite with a black background&#10;&#10;AI-generated content may be incorrect.">
            <a:extLst>
              <a:ext uri="{FF2B5EF4-FFF2-40B4-BE49-F238E27FC236}">
                <a16:creationId xmlns:a16="http://schemas.microsoft.com/office/drawing/2014/main" id="{A74875D7-4A39-1807-5B70-699CA3E535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25" y="3416518"/>
            <a:ext cx="2661018" cy="1992398"/>
          </a:xfrm>
          <a:prstGeom prst="rect">
            <a:avLst/>
          </a:pr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194A95-5881-E505-F7F7-2812C5F50E2F}"/>
              </a:ext>
            </a:extLst>
          </p:cNvPr>
          <p:cNvGrpSpPr/>
          <p:nvPr/>
        </p:nvGrpSpPr>
        <p:grpSpPr>
          <a:xfrm>
            <a:off x="5591175" y="1444139"/>
            <a:ext cx="6153150" cy="5183418"/>
            <a:chOff x="5591175" y="1444139"/>
            <a:chExt cx="6153150" cy="5183418"/>
          </a:xfrm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16AC9E52-4A2C-4997-AF93-A24172075F1F}"/>
                </a:ext>
              </a:extLst>
            </p:cNvPr>
            <p:cNvSpPr/>
            <p:nvPr/>
          </p:nvSpPr>
          <p:spPr>
            <a:xfrm>
              <a:off x="5591175" y="1444139"/>
              <a:ext cx="6153150" cy="5183418"/>
            </a:xfrm>
            <a:prstGeom prst="roundRect">
              <a:avLst>
                <a:gd name="adj" fmla="val 2260"/>
              </a:avLst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E3A6B72-8068-52BF-8FC5-BAEDB9B2CAD9}"/>
                </a:ext>
              </a:extLst>
            </p:cNvPr>
            <p:cNvSpPr txBox="1"/>
            <p:nvPr/>
          </p:nvSpPr>
          <p:spPr>
            <a:xfrm>
              <a:off x="5839674" y="1627513"/>
              <a:ext cx="5622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ผู้นำเกมกดปุ่มการ์ดเหตุการณ์ตามช่วงวัยบนกระดานกลาง เพื่อไปยังหน้าสุ่มเปิดการ์ด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DD4DE2-2859-A548-95B7-AE7E2718F861}"/>
                </a:ext>
              </a:extLst>
            </p:cNvPr>
            <p:cNvSpPr txBox="1"/>
            <p:nvPr/>
          </p:nvSpPr>
          <p:spPr>
            <a:xfrm>
              <a:off x="5896545" y="3663736"/>
              <a:ext cx="5622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สุ่มเลือกการ์ดและทำคำสั่งตามสัญลักษณ์ที่ปรากฏบนการ์ด เมื่อผู้เล่นทุกคนทำตามคำสั่งเสร็จแล้ว จึงกดเปิดการ์ด โดยสุ่มเปิดการ์ดอย่างน้อย </a:t>
              </a:r>
              <a:r>
                <a:rPr lang="en-US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 </a:t>
              </a:r>
              <a:r>
                <a:rPr lang="th-TH" sz="1800" dirty="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ใบ</a:t>
              </a:r>
            </a:p>
          </p:txBody>
        </p:sp>
        <p:pic>
          <p:nvPicPr>
            <p:cNvPr id="69" name="Picture 6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FED7442-70D6-10CC-3912-490FCBCD7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057" y="4795658"/>
              <a:ext cx="4001387" cy="1550302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6155616-9F06-36EB-9E42-B48080BA9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b="43529"/>
            <a:stretch>
              <a:fillRect/>
            </a:stretch>
          </p:blipFill>
          <p:spPr>
            <a:xfrm>
              <a:off x="5893527" y="2058096"/>
              <a:ext cx="5625250" cy="1449245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69031DF0-BD7D-37BA-83B4-52952FB672E7}"/>
                </a:ext>
              </a:extLst>
            </p:cNvPr>
            <p:cNvGrpSpPr/>
            <p:nvPr/>
          </p:nvGrpSpPr>
          <p:grpSpPr>
            <a:xfrm>
              <a:off x="6093969" y="2360970"/>
              <a:ext cx="5224367" cy="875430"/>
              <a:chOff x="7304783" y="2486550"/>
              <a:chExt cx="1713878" cy="287189"/>
            </a:xfrm>
          </p:grpSpPr>
          <p:pic>
            <p:nvPicPr>
              <p:cNvPr id="77" name="Picture 76" descr="A screen shot of a phone&#10;&#10;AI-generated content may be incorrect.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001A229-C5C2-A347-6C99-09462BFF5F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435" r="-13" b="8049"/>
              <a:stretch>
                <a:fillRect/>
              </a:stretch>
            </p:blipFill>
            <p:spPr>
              <a:xfrm>
                <a:off x="8357335" y="2486550"/>
                <a:ext cx="310474" cy="28718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pic>
            <p:nvPicPr>
              <p:cNvPr id="78" name="Picture 77" descr="A screen shot of a device&#10;&#10;AI-generated content may be incorrect.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0B16D90-44C0-AC65-501C-F29E14F95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" t="23416" r="-400" b="8070"/>
              <a:stretch>
                <a:fillRect/>
              </a:stretch>
            </p:blipFill>
            <p:spPr>
              <a:xfrm>
                <a:off x="7304783" y="2486550"/>
                <a:ext cx="310474" cy="28718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pic>
            <p:nvPicPr>
              <p:cNvPr id="79" name="Picture 78" descr="A screen shot of a cellphone&#10;&#10;AI-generated content may be incorrect.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763B2E7-D1EA-71DA-7331-8DFD3A302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9" t="24147" r="47" b="7339"/>
              <a:stretch>
                <a:fillRect/>
              </a:stretch>
            </p:blipFill>
            <p:spPr>
              <a:xfrm>
                <a:off x="7655634" y="2486550"/>
                <a:ext cx="310474" cy="28718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pic>
            <p:nvPicPr>
              <p:cNvPr id="80" name="Picture 79" descr="A computer screen with a rocket on it&#10;&#10;AI-generated content may be incorrect.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48120CB-B309-DBA6-2F7E-8B7F167723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78" r="-13" b="9007"/>
              <a:stretch>
                <a:fillRect/>
              </a:stretch>
            </p:blipFill>
            <p:spPr>
              <a:xfrm>
                <a:off x="8006485" y="2486550"/>
                <a:ext cx="310473" cy="28718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  <p:pic>
            <p:nvPicPr>
              <p:cNvPr id="81" name="Picture 80" descr="A cartoon of a pool with a lounge chair and a ball&#10;&#10;AI-generated content may be incorrect.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C4213A77-C05C-578B-4277-F4E2863EE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643" r="-13" b="7842"/>
              <a:stretch>
                <a:fillRect/>
              </a:stretch>
            </p:blipFill>
            <p:spPr>
              <a:xfrm>
                <a:off x="8708187" y="2486550"/>
                <a:ext cx="310474" cy="28718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/>
                </a:solidFill>
              </a:ln>
              <a:effectLst/>
            </p:spPr>
          </p:pic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CEEA4E7-1F88-068D-8449-A0E4945CF6DF}"/>
                </a:ext>
              </a:extLst>
            </p:cNvPr>
            <p:cNvSpPr txBox="1"/>
            <p:nvPr/>
          </p:nvSpPr>
          <p:spPr>
            <a:xfrm>
              <a:off x="5893527" y="4352276"/>
              <a:ext cx="56222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400" dirty="0">
                  <a:solidFill>
                    <a:srgbClr val="2E84C6"/>
                  </a:solidFill>
                  <a:latin typeface="DB Helvethaica X 56 Italic" panose="02000506090000020004" pitchFamily="2" charset="-34"/>
                  <a:cs typeface="DB Helvethaica X 56 Italic" panose="02000506090000020004" pitchFamily="2" charset="-34"/>
                </a:rPr>
                <a:t>กติกาเพิ่มเติม </a:t>
              </a:r>
              <a:r>
                <a:rPr lang="en-US" sz="1400" dirty="0">
                  <a:solidFill>
                    <a:srgbClr val="2E84C6"/>
                  </a:solidFill>
                  <a:latin typeface="DB Helvethaica X 56 Italic" panose="02000506090000020004" pitchFamily="2" charset="-34"/>
                  <a:cs typeface="DB Helvethaica X 56 Italic" panose="02000506090000020004" pitchFamily="2" charset="-34"/>
                </a:rPr>
                <a:t>: </a:t>
              </a:r>
              <a:r>
                <a:rPr lang="th-TH" sz="1400" dirty="0">
                  <a:solidFill>
                    <a:srgbClr val="2E84C6"/>
                  </a:solidFill>
                  <a:latin typeface="DB Helvethaica X 56 Italic" panose="02000506090000020004" pitchFamily="2" charset="-34"/>
                  <a:cs typeface="DB Helvethaica X 56 Italic" panose="02000506090000020004" pitchFamily="2" charset="-34"/>
                </a:rPr>
                <a:t>หากต้องการเล่นให้นานขึ้น สามารถเพิ่มจำนวนการเปิดการ์ดเหตุการณ์ตามช่วงวัยมากกว่า 3 ใบได้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232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231 L -0.0056 0.02847 C -0.0069 0.03333 -0.00989 0.04074 -0.01419 0.04722 C -0.01758 0.05579 -0.02187 0.06111 -0.02474 0.06389 L -0.04023 0.08009 " pathEditMode="relative" rAng="798000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2FEB-E373-58CC-C9C8-FEA343984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65A2B-C5FA-9286-6F74-A6466D5D96B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5000">
                <a:srgbClr val="F48C94"/>
              </a:gs>
              <a:gs pos="50000">
                <a:srgbClr val="3A5C6D"/>
              </a:gs>
              <a:gs pos="100000">
                <a:srgbClr val="1B233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EB44A4-1CDA-F735-039F-A8407EF62F0E}"/>
              </a:ext>
            </a:extLst>
          </p:cNvPr>
          <p:cNvGrpSpPr/>
          <p:nvPr/>
        </p:nvGrpSpPr>
        <p:grpSpPr>
          <a:xfrm>
            <a:off x="11227818" y="137365"/>
            <a:ext cx="757104" cy="777829"/>
            <a:chOff x="5826689" y="945532"/>
            <a:chExt cx="4431045" cy="4552341"/>
          </a:xfrm>
        </p:grpSpPr>
        <p:pic>
          <p:nvPicPr>
            <p:cNvPr id="43" name="Picture 42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6BA7A4B8-60B5-CBB9-2FEA-976388E4D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951" y="945532"/>
              <a:ext cx="4342783" cy="3747592"/>
            </a:xfrm>
            <a:prstGeom prst="rect">
              <a:avLst/>
            </a:prstGeom>
          </p:spPr>
        </p:pic>
        <p:pic>
          <p:nvPicPr>
            <p:cNvPr id="44" name="Picture 43" descr="Yellow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196CBF1A-6BB9-CDF3-0AEA-89793E540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89" y="4970811"/>
              <a:ext cx="4252221" cy="527062"/>
            </a:xfrm>
            <a:prstGeom prst="rect">
              <a:avLst/>
            </a:prstGeom>
          </p:spPr>
        </p:pic>
      </p:grpSp>
      <p:pic>
        <p:nvPicPr>
          <p:cNvPr id="56" name="Graphic 55">
            <a:extLst>
              <a:ext uri="{FF2B5EF4-FFF2-40B4-BE49-F238E27FC236}">
                <a16:creationId xmlns:a16="http://schemas.microsoft.com/office/drawing/2014/main" id="{B50C1FAB-4C00-C5C9-7BF2-5A9333B82F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DF061E-5926-1EAD-CE97-C08B55A6C33D}"/>
              </a:ext>
            </a:extLst>
          </p:cNvPr>
          <p:cNvSpPr txBox="1"/>
          <p:nvPr/>
        </p:nvSpPr>
        <p:spPr>
          <a:xfrm>
            <a:off x="5591175" y="929792"/>
            <a:ext cx="2385874" cy="461665"/>
          </a:xfrm>
          <a:prstGeom prst="rect">
            <a:avLst/>
          </a:prstGeom>
          <a:solidFill>
            <a:srgbClr val="2E84C6"/>
          </a:solidFill>
        </p:spPr>
        <p:txBody>
          <a:bodyPr wrap="square">
            <a:spAutoFit/>
          </a:bodyPr>
          <a:lstStyle/>
          <a:p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ภารกิจที่ </a:t>
            </a:r>
            <a:r>
              <a:rPr lang="en-US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   : </a:t>
            </a:r>
            <a:r>
              <a:rPr lang="th-TH" sz="240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จัดการเงิน</a:t>
            </a:r>
          </a:p>
        </p:txBody>
      </p:sp>
      <p:pic>
        <p:nvPicPr>
          <p:cNvPr id="40" name="Picture 39" descr="A blue and pink gradient&#10;&#10;AI-generated content may be incorrect.">
            <a:extLst>
              <a:ext uri="{FF2B5EF4-FFF2-40B4-BE49-F238E27FC236}">
                <a16:creationId xmlns:a16="http://schemas.microsoft.com/office/drawing/2014/main" id="{55A214ED-117A-ECF4-C121-968AF43D0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3" y="929792"/>
            <a:ext cx="4184198" cy="5928208"/>
          </a:xfrm>
          <a:prstGeom prst="rect">
            <a:avLst/>
          </a:prstGeom>
        </p:spPr>
      </p:pic>
      <p:pic>
        <p:nvPicPr>
          <p:cNvPr id="41" name="Picture 40" descr="A screenshot of a game&#10;&#10;AI-generated content may be incorrect.">
            <a:extLst>
              <a:ext uri="{FF2B5EF4-FFF2-40B4-BE49-F238E27FC236}">
                <a16:creationId xmlns:a16="http://schemas.microsoft.com/office/drawing/2014/main" id="{B66F0388-EF65-31E1-A5FA-B4BED01F3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t="5231" r="7091" b="9707"/>
          <a:stretch>
            <a:fillRect/>
          </a:stretch>
        </p:blipFill>
        <p:spPr>
          <a:xfrm>
            <a:off x="1054580" y="920212"/>
            <a:ext cx="4195831" cy="593778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DE756AF-CB63-6771-B645-86E7DFE09A0F}"/>
              </a:ext>
            </a:extLst>
          </p:cNvPr>
          <p:cNvGrpSpPr/>
          <p:nvPr/>
        </p:nvGrpSpPr>
        <p:grpSpPr>
          <a:xfrm>
            <a:off x="1256134" y="1480382"/>
            <a:ext cx="403448" cy="560454"/>
            <a:chOff x="1494317" y="656569"/>
            <a:chExt cx="466726" cy="648357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6FF9BE0-4250-0BDF-6E0B-0AFA266DB41E}"/>
                </a:ext>
              </a:extLst>
            </p:cNvPr>
            <p:cNvSpPr/>
            <p:nvPr/>
          </p:nvSpPr>
          <p:spPr>
            <a:xfrm>
              <a:off x="1494317" y="838200"/>
              <a:ext cx="466726" cy="466726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38100">
              <a:solidFill>
                <a:srgbClr val="F1E50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3" name="Arrow: Down 82">
              <a:extLst>
                <a:ext uri="{FF2B5EF4-FFF2-40B4-BE49-F238E27FC236}">
                  <a16:creationId xmlns:a16="http://schemas.microsoft.com/office/drawing/2014/main" id="{0B1C5D05-63F4-9D5B-714A-6524BF2AA620}"/>
                </a:ext>
              </a:extLst>
            </p:cNvPr>
            <p:cNvSpPr/>
            <p:nvPr/>
          </p:nvSpPr>
          <p:spPr>
            <a:xfrm>
              <a:off x="1642927" y="656569"/>
              <a:ext cx="169506" cy="182906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B1FC532A-80DD-7989-AC7E-5A0F26517DA4}"/>
              </a:ext>
            </a:extLst>
          </p:cNvPr>
          <p:cNvSpPr/>
          <p:nvPr/>
        </p:nvSpPr>
        <p:spPr>
          <a:xfrm>
            <a:off x="5591175" y="1444139"/>
            <a:ext cx="6153150" cy="5183418"/>
          </a:xfrm>
          <a:prstGeom prst="roundRect">
            <a:avLst>
              <a:gd name="adj" fmla="val 2260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0304775-25BC-9D83-925C-56B21C116999}"/>
              </a:ext>
            </a:extLst>
          </p:cNvPr>
          <p:cNvSpPr txBox="1"/>
          <p:nvPr/>
        </p:nvSpPr>
        <p:spPr>
          <a:xfrm>
            <a:off x="5839675" y="1519627"/>
            <a:ext cx="540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ผู้เล่นสามารถเลือกจัดการเงินได้ 2 อย่าง โดยสามารถเลือกทำอะไรก่อนก็ได้</a:t>
            </a:r>
          </a:p>
        </p:txBody>
      </p:sp>
      <p:pic>
        <p:nvPicPr>
          <p:cNvPr id="14" name="Picture 13" descr="A screen shot of a phone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79FE0476-4899-7A7B-98B2-C5134E2EC3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r="-13" b="8049"/>
          <a:stretch>
            <a:fillRect/>
          </a:stretch>
        </p:blipFill>
        <p:spPr>
          <a:xfrm>
            <a:off x="4307086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5" name="Picture 14" descr="A screen shot of a device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933A432C-D17A-3338-6A59-D644B40CB9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23416" r="-400" b="8070"/>
          <a:stretch>
            <a:fillRect/>
          </a:stretch>
        </p:blipFill>
        <p:spPr>
          <a:xfrm>
            <a:off x="3485428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6" name="Picture 15" descr="A screen shot of a cellphone&#10;&#10;AI-generated content may be incorrect.">
            <a:hlinkClick r:id="rId11" action="ppaction://hlinksldjump"/>
            <a:extLst>
              <a:ext uri="{FF2B5EF4-FFF2-40B4-BE49-F238E27FC236}">
                <a16:creationId xmlns:a16="http://schemas.microsoft.com/office/drawing/2014/main" id="{865B7F91-401D-C56C-D6B9-DEDB23C83F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24147" r="47" b="7339"/>
          <a:stretch>
            <a:fillRect/>
          </a:stretch>
        </p:blipFill>
        <p:spPr>
          <a:xfrm>
            <a:off x="3759314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7" name="Picture 16" descr="A computer screen with a rocket on it&#10;&#10;AI-generated content may be incorrect.">
            <a:hlinkClick r:id="rId13" action="ppaction://hlinksldjump"/>
            <a:extLst>
              <a:ext uri="{FF2B5EF4-FFF2-40B4-BE49-F238E27FC236}">
                <a16:creationId xmlns:a16="http://schemas.microsoft.com/office/drawing/2014/main" id="{D02E8895-DE1C-E33B-8201-7B8DCE0613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8" r="-13" b="9007"/>
          <a:stretch>
            <a:fillRect/>
          </a:stretch>
        </p:blipFill>
        <p:spPr>
          <a:xfrm>
            <a:off x="4033200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pic>
        <p:nvPicPr>
          <p:cNvPr id="18" name="Picture 17" descr="A cartoon of a pool with a lounge chair and a ball&#10;&#10;AI-generated content may be incorrect.">
            <a:hlinkClick r:id="rId15" action="ppaction://hlinksldjump"/>
            <a:extLst>
              <a:ext uri="{FF2B5EF4-FFF2-40B4-BE49-F238E27FC236}">
                <a16:creationId xmlns:a16="http://schemas.microsoft.com/office/drawing/2014/main" id="{592F37A7-FD54-00C8-4654-49CDC31AB3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-13" b="7842"/>
          <a:stretch>
            <a:fillRect/>
          </a:stretch>
        </p:blipFill>
        <p:spPr>
          <a:xfrm>
            <a:off x="4580973" y="6121771"/>
            <a:ext cx="242366" cy="224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/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4A97963-DE80-69B3-9219-FAB7707A3853}"/>
              </a:ext>
            </a:extLst>
          </p:cNvPr>
          <p:cNvSpPr/>
          <p:nvPr/>
        </p:nvSpPr>
        <p:spPr>
          <a:xfrm>
            <a:off x="3419474" y="6048375"/>
            <a:ext cx="1493185" cy="377825"/>
          </a:xfrm>
          <a:custGeom>
            <a:avLst/>
            <a:gdLst>
              <a:gd name="csX0" fmla="*/ 0 w 1493185"/>
              <a:gd name="csY0" fmla="*/ 41538 h 377825"/>
              <a:gd name="csX1" fmla="*/ 41538 w 1493185"/>
              <a:gd name="csY1" fmla="*/ 0 h 377825"/>
              <a:gd name="csX2" fmla="*/ 511574 w 1493185"/>
              <a:gd name="csY2" fmla="*/ 0 h 377825"/>
              <a:gd name="csX3" fmla="*/ 1009813 w 1493185"/>
              <a:gd name="csY3" fmla="*/ 0 h 377825"/>
              <a:gd name="csX4" fmla="*/ 1451647 w 1493185"/>
              <a:gd name="csY4" fmla="*/ 0 h 377825"/>
              <a:gd name="csX5" fmla="*/ 1493185 w 1493185"/>
              <a:gd name="csY5" fmla="*/ 41538 h 377825"/>
              <a:gd name="csX6" fmla="*/ 1493185 w 1493185"/>
              <a:gd name="csY6" fmla="*/ 336287 h 377825"/>
              <a:gd name="csX7" fmla="*/ 1451647 w 1493185"/>
              <a:gd name="csY7" fmla="*/ 377825 h 377825"/>
              <a:gd name="csX8" fmla="*/ 995712 w 1493185"/>
              <a:gd name="csY8" fmla="*/ 377825 h 377825"/>
              <a:gd name="csX9" fmla="*/ 539777 w 1493185"/>
              <a:gd name="csY9" fmla="*/ 377825 h 377825"/>
              <a:gd name="csX10" fmla="*/ 41538 w 1493185"/>
              <a:gd name="csY10" fmla="*/ 377825 h 377825"/>
              <a:gd name="csX11" fmla="*/ 0 w 1493185"/>
              <a:gd name="csY11" fmla="*/ 336287 h 377825"/>
              <a:gd name="csX12" fmla="*/ 0 w 1493185"/>
              <a:gd name="csY12" fmla="*/ 41538 h 377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1493185" h="377825" extrusionOk="0">
                <a:moveTo>
                  <a:pt x="0" y="41538"/>
                </a:moveTo>
                <a:cubicBezTo>
                  <a:pt x="-2823" y="23550"/>
                  <a:pt x="13118" y="-2263"/>
                  <a:pt x="41538" y="0"/>
                </a:cubicBezTo>
                <a:cubicBezTo>
                  <a:pt x="224580" y="-24716"/>
                  <a:pt x="411678" y="2391"/>
                  <a:pt x="511574" y="0"/>
                </a:cubicBezTo>
                <a:cubicBezTo>
                  <a:pt x="611470" y="-2391"/>
                  <a:pt x="787767" y="40229"/>
                  <a:pt x="1009813" y="0"/>
                </a:cubicBezTo>
                <a:cubicBezTo>
                  <a:pt x="1231859" y="-40229"/>
                  <a:pt x="1316616" y="36547"/>
                  <a:pt x="1451647" y="0"/>
                </a:cubicBezTo>
                <a:cubicBezTo>
                  <a:pt x="1474838" y="2942"/>
                  <a:pt x="1492963" y="16491"/>
                  <a:pt x="1493185" y="41538"/>
                </a:cubicBezTo>
                <a:cubicBezTo>
                  <a:pt x="1502174" y="131497"/>
                  <a:pt x="1478074" y="200890"/>
                  <a:pt x="1493185" y="336287"/>
                </a:cubicBezTo>
                <a:cubicBezTo>
                  <a:pt x="1497377" y="359836"/>
                  <a:pt x="1470297" y="375867"/>
                  <a:pt x="1451647" y="377825"/>
                </a:cubicBezTo>
                <a:cubicBezTo>
                  <a:pt x="1255124" y="391575"/>
                  <a:pt x="1113487" y="363263"/>
                  <a:pt x="995712" y="377825"/>
                </a:cubicBezTo>
                <a:cubicBezTo>
                  <a:pt x="877938" y="392387"/>
                  <a:pt x="716347" y="341337"/>
                  <a:pt x="539777" y="377825"/>
                </a:cubicBezTo>
                <a:cubicBezTo>
                  <a:pt x="363208" y="414313"/>
                  <a:pt x="258283" y="368336"/>
                  <a:pt x="41538" y="377825"/>
                </a:cubicBezTo>
                <a:cubicBezTo>
                  <a:pt x="17753" y="382154"/>
                  <a:pt x="-1154" y="364475"/>
                  <a:pt x="0" y="336287"/>
                </a:cubicBezTo>
                <a:cubicBezTo>
                  <a:pt x="-21718" y="251571"/>
                  <a:pt x="4515" y="101698"/>
                  <a:pt x="0" y="41538"/>
                </a:cubicBezTo>
                <a:close/>
              </a:path>
            </a:pathLst>
          </a:custGeom>
          <a:noFill/>
          <a:ln>
            <a:solidFill>
              <a:srgbClr val="F1E50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>
                      <a:gd name="adj" fmla="val 1099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9777AA-5FD8-D3E9-E489-E3E33785C2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480834" y="992000"/>
            <a:ext cx="234506" cy="3411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A17C2D-E690-981E-91E5-608F5AC45B46}"/>
              </a:ext>
            </a:extLst>
          </p:cNvPr>
          <p:cNvGrpSpPr/>
          <p:nvPr/>
        </p:nvGrpSpPr>
        <p:grpSpPr>
          <a:xfrm>
            <a:off x="3220061" y="5451047"/>
            <a:ext cx="293942" cy="467636"/>
            <a:chOff x="3220061" y="5451047"/>
            <a:chExt cx="293942" cy="467636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F53649B-88EE-9EC2-8E1E-342E365B9137}"/>
                </a:ext>
              </a:extLst>
            </p:cNvPr>
            <p:cNvSpPr/>
            <p:nvPr/>
          </p:nvSpPr>
          <p:spPr>
            <a:xfrm>
              <a:off x="3220061" y="5624740"/>
              <a:ext cx="293942" cy="293943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38100">
              <a:solidFill>
                <a:srgbClr val="F1E50E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0FCF731-55FA-1271-2113-777DCDEC7645}"/>
                </a:ext>
              </a:extLst>
            </p:cNvPr>
            <p:cNvSpPr/>
            <p:nvPr/>
          </p:nvSpPr>
          <p:spPr>
            <a:xfrm>
              <a:off x="3293769" y="5451047"/>
              <a:ext cx="146525" cy="158108"/>
            </a:xfrm>
            <a:prstGeom prst="downArrow">
              <a:avLst/>
            </a:prstGeom>
            <a:solidFill>
              <a:srgbClr val="F15B49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19" name="Picture 18" descr="An orange cat with two white dots&#10;&#10;AI-generated content may be incorrect.">
            <a:extLst>
              <a:ext uri="{FF2B5EF4-FFF2-40B4-BE49-F238E27FC236}">
                <a16:creationId xmlns:a16="http://schemas.microsoft.com/office/drawing/2014/main" id="{A0A507FF-F46B-7BDB-BC5F-49EA5A6BBB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51" y="1906965"/>
            <a:ext cx="242574" cy="1892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FBC50FF-406F-00D6-23E6-D37125FE3EFE}"/>
              </a:ext>
            </a:extLst>
          </p:cNvPr>
          <p:cNvSpPr txBox="1"/>
          <p:nvPr/>
        </p:nvSpPr>
        <p:spPr>
          <a:xfrm>
            <a:off x="6205752" y="1849151"/>
            <a:ext cx="1095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800">
                <a:solidFill>
                  <a:srgbClr val="F17A3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dirty="0"/>
              <a:t>จ่ายหนี้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2F45E4-09BF-6AAA-82FA-0A3ACDF68BFA}"/>
              </a:ext>
            </a:extLst>
          </p:cNvPr>
          <p:cNvSpPr txBox="1"/>
          <p:nvPr/>
        </p:nvSpPr>
        <p:spPr>
          <a:xfrm>
            <a:off x="6210686" y="2129444"/>
            <a:ext cx="540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ผู้เล่นจะต้องปรับปรุงรายการหนี้สินลงในกระดาษบันทึกรายรับ – รายจ่าย (ฝั่งหนี้สิน) และยอดหนี้คงเหลือจะถูกนำไปคำนวณดอกเบี้ยในภารกิจที่ 5 คิดดอกเบี้ย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ADAB35C-16FA-F3B4-BE2C-BC699ED073F0}"/>
              </a:ext>
            </a:extLst>
          </p:cNvPr>
          <p:cNvGrpSpPr/>
          <p:nvPr/>
        </p:nvGrpSpPr>
        <p:grpSpPr>
          <a:xfrm>
            <a:off x="6786033" y="2804910"/>
            <a:ext cx="3577168" cy="1635974"/>
            <a:chOff x="2530485" y="1796196"/>
            <a:chExt cx="7401048" cy="3384779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3FA9ADFC-2957-E9B2-0366-F3A7543EF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0485" y="1796196"/>
              <a:ext cx="7401048" cy="3384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3B58238-2D92-306E-5214-601AEAC4FC9C}"/>
                </a:ext>
              </a:extLst>
            </p:cNvPr>
            <p:cNvSpPr/>
            <p:nvPr/>
          </p:nvSpPr>
          <p:spPr>
            <a:xfrm>
              <a:off x="3100460" y="4585643"/>
              <a:ext cx="2799247" cy="239442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E0F25948-AFEE-BF79-9F9F-AF43D224D38C}"/>
                </a:ext>
              </a:extLst>
            </p:cNvPr>
            <p:cNvSpPr/>
            <p:nvPr/>
          </p:nvSpPr>
          <p:spPr>
            <a:xfrm>
              <a:off x="7132709" y="3157856"/>
              <a:ext cx="800100" cy="245894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DCB7DF7-174C-CF11-C84D-639C7D335C1A}"/>
                </a:ext>
              </a:extLst>
            </p:cNvPr>
            <p:cNvSpPr txBox="1"/>
            <p:nvPr/>
          </p:nvSpPr>
          <p:spPr>
            <a:xfrm>
              <a:off x="7445206" y="3727897"/>
              <a:ext cx="2139483" cy="5253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1050" dirty="0">
                  <a:solidFill>
                    <a:schemeClr val="accent2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บันทึกจำนวนหนี้ที่ลดลง</a:t>
              </a:r>
            </a:p>
          </p:txBody>
        </p: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BC471DB7-059E-2BDB-BF44-2FFEDA255781}"/>
                </a:ext>
              </a:extLst>
            </p:cNvPr>
            <p:cNvCxnSpPr>
              <a:cxnSpLocks/>
              <a:stCxn id="33" idx="3"/>
              <a:endCxn id="34" idx="2"/>
            </p:cNvCxnSpPr>
            <p:nvPr/>
          </p:nvCxnSpPr>
          <p:spPr>
            <a:xfrm flipV="1">
              <a:off x="5899706" y="3403751"/>
              <a:ext cx="1633054" cy="1301613"/>
            </a:xfrm>
            <a:prstGeom prst="bentConnector2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 descr="An orange cat with two white dots&#10;&#10;AI-generated content may be incorrect.">
            <a:extLst>
              <a:ext uri="{FF2B5EF4-FFF2-40B4-BE49-F238E27FC236}">
                <a16:creationId xmlns:a16="http://schemas.microsoft.com/office/drawing/2014/main" id="{BC6ABF73-747C-EB9B-246E-7193D23C3A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551" y="4552392"/>
            <a:ext cx="242574" cy="18923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9B4A08E-1607-6255-E150-B2F34A87A89F}"/>
              </a:ext>
            </a:extLst>
          </p:cNvPr>
          <p:cNvSpPr txBox="1"/>
          <p:nvPr/>
        </p:nvSpPr>
        <p:spPr>
          <a:xfrm>
            <a:off x="6205752" y="4494578"/>
            <a:ext cx="1498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th-TH"/>
            </a:defPPr>
            <a:lvl1pPr>
              <a:defRPr sz="1800">
                <a:solidFill>
                  <a:srgbClr val="F17A36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dirty="0"/>
              <a:t>ซื้อ - ขายสินทรัพย์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C9047D-EF64-C4CC-BA28-BD0F9B3B5466}"/>
              </a:ext>
            </a:extLst>
          </p:cNvPr>
          <p:cNvSpPr txBox="1"/>
          <p:nvPr/>
        </p:nvSpPr>
        <p:spPr>
          <a:xfrm>
            <a:off x="6210686" y="4773836"/>
            <a:ext cx="540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ผู้เล่นสามารถเลือกซื้อหรือขายสินทรัพย์ หรือไม่จัดการสินทรัพย์ใด ๆ เลย โดยผู้เล่นสามารถดูราคาของสินทรัพย์แต่ละประเภทได้จากกระดานกลาง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D3C9AB-8752-0EC4-0492-238AE7C0D3A1}"/>
              </a:ext>
            </a:extLst>
          </p:cNvPr>
          <p:cNvSpPr txBox="1"/>
          <p:nvPr/>
        </p:nvSpPr>
        <p:spPr>
          <a:xfrm>
            <a:off x="6287614" y="5451047"/>
            <a:ext cx="5264306" cy="991017"/>
          </a:xfrm>
          <a:prstGeom prst="roundRect">
            <a:avLst>
              <a:gd name="adj" fmla="val 7637"/>
            </a:avLst>
          </a:prstGeom>
          <a:solidFill>
            <a:schemeClr val="bg1"/>
          </a:solidFill>
          <a:ln w="19050">
            <a:solidFill>
              <a:srgbClr val="F17A36"/>
            </a:solidFill>
          </a:ln>
        </p:spPr>
        <p:txBody>
          <a:bodyPr wrap="square" rtlCol="0">
            <a:spAutoFit/>
          </a:bodyPr>
          <a:lstStyle/>
          <a:p>
            <a:r>
              <a:rPr lang="th-TH" sz="1400" dirty="0">
                <a:solidFill>
                  <a:srgbClr val="F17A36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หมายเหตุ : 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หากผู้เล่นเลือกฝากเงินในบัญชีฝากประจำ เมื่อถึงภารกิจที่ 4 จัดการเงิน </a:t>
            </a:r>
            <a:r>
              <a:rPr lang="en-US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&gt;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ซื้อ - ขายสินทรัพย์ </a:t>
            </a:r>
            <a:b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ในครั้งถัดไปผู้เล่นจะต้องฝากเงินทุกครั้ง โดยในครั้งที่ 1 ของการฝาก ผู้เล่นต้องฝากขั้นต่ำ 1,000 </a:t>
            </a:r>
            <a:r>
              <a:rPr lang="en-US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C 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</a:t>
            </a:r>
            <a:b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ในครั้งต่อ ๆ ไป ผู้เล่นจะต้องฝากเงินเป็นจำนวนมากกว่า (เพิ่มเป็นเท่าทวี </a:t>
            </a:r>
            <a:r>
              <a:rPr lang="en-US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1,000 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en-US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2,000 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 </a:t>
            </a:r>
            <a:r>
              <a:rPr lang="en-US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3,000 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en-US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…</a:t>
            </a:r>
            <a:r>
              <a:rPr lang="th-TH" sz="1400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 หรือเท่ากับจำนวนที่ฝากในครั้งก่อนหน้า โดยจะได้รับดอกเบี้ย 5% ในทุกรอบการเล่นนับตั้งแต่การฝากครั้งแรก</a:t>
            </a:r>
          </a:p>
        </p:txBody>
      </p:sp>
      <p:pic>
        <p:nvPicPr>
          <p:cNvPr id="60" name="Picture 59" descr="A white exclamation mark in a circle&#10;&#10;AI-generated content may be incorrect.">
            <a:extLst>
              <a:ext uri="{FF2B5EF4-FFF2-40B4-BE49-F238E27FC236}">
                <a16:creationId xmlns:a16="http://schemas.microsoft.com/office/drawing/2014/main" id="{56BF14D5-3FE3-5039-29A0-19A21A6D089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691" y="5400331"/>
            <a:ext cx="207900" cy="2088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2342B3-1D60-BAC8-A064-0BD76488FCA7}"/>
              </a:ext>
            </a:extLst>
          </p:cNvPr>
          <p:cNvGrpSpPr/>
          <p:nvPr/>
        </p:nvGrpSpPr>
        <p:grpSpPr>
          <a:xfrm>
            <a:off x="4104953" y="230443"/>
            <a:ext cx="3982094" cy="523220"/>
            <a:chOff x="4104953" y="308376"/>
            <a:chExt cx="3982094" cy="5232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2B9A86-5197-4D53-7ED7-B9FD8DB058F7}"/>
                </a:ext>
              </a:extLst>
            </p:cNvPr>
            <p:cNvGrpSpPr/>
            <p:nvPr/>
          </p:nvGrpSpPr>
          <p:grpSpPr>
            <a:xfrm>
              <a:off x="4104953" y="308376"/>
              <a:ext cx="3982094" cy="523220"/>
              <a:chOff x="4396996" y="622376"/>
              <a:chExt cx="5724525" cy="72544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3A091EC3-23A7-94DA-D2CA-174A4FB78D29}"/>
                  </a:ext>
                </a:extLst>
              </p:cNvPr>
              <p:cNvSpPr/>
              <p:nvPr/>
            </p:nvSpPr>
            <p:spPr>
              <a:xfrm>
                <a:off x="4396996" y="644870"/>
                <a:ext cx="5724525" cy="671431"/>
              </a:xfrm>
              <a:prstGeom prst="roundRect">
                <a:avLst/>
              </a:prstGeom>
              <a:solidFill>
                <a:srgbClr val="37ADAB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A4A46A5-0A4A-617C-3DDC-52305DF373E7}"/>
                  </a:ext>
                </a:extLst>
              </p:cNvPr>
              <p:cNvSpPr txBox="1"/>
              <p:nvPr/>
            </p:nvSpPr>
            <p:spPr>
              <a:xfrm>
                <a:off x="4552564" y="622376"/>
                <a:ext cx="5413388" cy="725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th-TH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ภารกิจในแต่ละรอบ </a:t>
                </a:r>
                <a:r>
                  <a:rPr lang="en-US" dirty="0">
                    <a:solidFill>
                      <a:schemeClr val="bg1"/>
                    </a:solidFill>
                    <a:latin typeface="DB Helvethaica X 65 Med" panose="02000506090000020004" pitchFamily="2" charset="-34"/>
                    <a:cs typeface="DB Helvethaica X 65 Med" panose="02000506090000020004" pitchFamily="2" charset="-34"/>
                  </a:rPr>
                  <a:t>(Mission)</a:t>
                </a:r>
                <a:endParaRPr lang="th-TH" dirty="0">
                  <a:solidFill>
                    <a:schemeClr val="bg1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endParaRPr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3139EB5-873F-EDD1-4CC2-0E3F0C39F4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1" y="389494"/>
              <a:ext cx="45719" cy="4571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A4CF0A0-F7E3-4A4F-5F64-BFBF90603C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69230" y="698611"/>
              <a:ext cx="45719" cy="45719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D60EF17A-75CA-6180-4EEF-FB4BE6F71D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9" y="389494"/>
              <a:ext cx="45719" cy="45719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0832E4D0-5774-1652-3E19-515FBD4537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048" y="698611"/>
              <a:ext cx="45719" cy="45719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B3C9E70D-6062-744B-3E85-3A753FF742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37" name="Picture 3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E798F003-D426-21AA-717E-10805446DA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7" y="3507872"/>
            <a:ext cx="106682" cy="106682"/>
          </a:xfrm>
          <a:prstGeom prst="rect">
            <a:avLst/>
          </a:prstGeom>
        </p:spPr>
      </p:pic>
      <p:pic>
        <p:nvPicPr>
          <p:cNvPr id="38" name="Picture 3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58E36DAD-CA6B-A90C-3C1E-3501C9549D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04" y="206723"/>
            <a:ext cx="106682" cy="10668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F020F78-49ED-2871-56C4-196D259A9F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398" y="1095359"/>
            <a:ext cx="49833" cy="49833"/>
          </a:xfrm>
          <a:prstGeom prst="rect">
            <a:avLst/>
          </a:prstGeom>
        </p:spPr>
      </p:pic>
      <p:pic>
        <p:nvPicPr>
          <p:cNvPr id="45" name="Picture 4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0C572C7-42D9-F35A-2D31-CDDDCD654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4" y="5339709"/>
            <a:ext cx="106682" cy="106682"/>
          </a:xfrm>
          <a:prstGeom prst="rect">
            <a:avLst/>
          </a:prstGeom>
        </p:spPr>
      </p:pic>
      <p:pic>
        <p:nvPicPr>
          <p:cNvPr id="47" name="Picture 46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2F7BF41-BAFE-6773-9EB6-4F724955EC3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2" y="1885833"/>
            <a:ext cx="106682" cy="106682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0DEC46C-3845-5213-90E3-8831C31CFD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684" y="386019"/>
            <a:ext cx="38100" cy="381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3B0DF2E-1B77-F00E-67F5-F6E507DE5B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87" y="4304135"/>
            <a:ext cx="45719" cy="4571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A083E20D-3E47-B0CD-7E94-11856F0D9B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3817" y="6345965"/>
            <a:ext cx="57711" cy="57711"/>
          </a:xfrm>
          <a:prstGeom prst="rect">
            <a:avLst/>
          </a:prstGeom>
        </p:spPr>
      </p:pic>
      <p:pic>
        <p:nvPicPr>
          <p:cNvPr id="55" name="Picture 54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CA4AB4F-57DA-39BF-066D-F53DAB40AA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90" y="139985"/>
            <a:ext cx="106682" cy="106682"/>
          </a:xfrm>
          <a:prstGeom prst="rect">
            <a:avLst/>
          </a:prstGeom>
        </p:spPr>
      </p:pic>
      <p:pic>
        <p:nvPicPr>
          <p:cNvPr id="57" name="Picture 56" descr="A star with wings and a white star&#10;&#10;AI-generated content may be incorrect.">
            <a:extLst>
              <a:ext uri="{FF2B5EF4-FFF2-40B4-BE49-F238E27FC236}">
                <a16:creationId xmlns:a16="http://schemas.microsoft.com/office/drawing/2014/main" id="{68DEE783-B107-D078-0B2B-811A925B53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698282"/>
            <a:ext cx="283243" cy="201325"/>
          </a:xfrm>
          <a:prstGeom prst="rect">
            <a:avLst/>
          </a:prstGeom>
        </p:spPr>
      </p:pic>
      <p:pic>
        <p:nvPicPr>
          <p:cNvPr id="59" name="Picture 5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8D89F2FB-C058-286F-2B78-E0A92744B6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385" y="1232980"/>
            <a:ext cx="106682" cy="106682"/>
          </a:xfrm>
          <a:prstGeom prst="rect">
            <a:avLst/>
          </a:prstGeom>
        </p:spPr>
      </p:pic>
      <p:pic>
        <p:nvPicPr>
          <p:cNvPr id="61" name="Picture 60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ABBF0711-8253-B577-5E2F-709D5B3140C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43" y="6555679"/>
            <a:ext cx="106682" cy="106682"/>
          </a:xfrm>
          <a:prstGeom prst="rect">
            <a:avLst/>
          </a:prstGeom>
        </p:spPr>
      </p:pic>
      <p:pic>
        <p:nvPicPr>
          <p:cNvPr id="62" name="Picture 61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676E8226-7ECB-8FA3-DB10-71CC2D75A3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0" y="492781"/>
            <a:ext cx="106682" cy="106682"/>
          </a:xfrm>
          <a:prstGeom prst="rect">
            <a:avLst/>
          </a:prstGeom>
        </p:spPr>
      </p:pic>
      <p:pic>
        <p:nvPicPr>
          <p:cNvPr id="63" name="Picture 62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B454BD59-E5B4-1098-4470-4A28D090BF9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76" y="5233027"/>
            <a:ext cx="106682" cy="106682"/>
          </a:xfrm>
          <a:prstGeom prst="rect">
            <a:avLst/>
          </a:prstGeom>
        </p:spPr>
      </p:pic>
      <p:pic>
        <p:nvPicPr>
          <p:cNvPr id="64" name="Picture 63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F25E7018-3113-BC15-332A-F971EDEC67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721" y="3229435"/>
            <a:ext cx="106682" cy="106682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3AE48200-F02E-66A5-4D1A-86AA271039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5833" y="5328135"/>
            <a:ext cx="70996" cy="70996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889B7AB1-DB9B-FFBD-E92F-D466D063B0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46120" y="166380"/>
            <a:ext cx="45719" cy="4571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FD22919-35CA-2F0C-4BB2-DED8D046C2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8096" y="6708353"/>
            <a:ext cx="45719" cy="45719"/>
          </a:xfrm>
          <a:prstGeom prst="rect">
            <a:avLst/>
          </a:prstGeom>
        </p:spPr>
      </p:pic>
      <p:pic>
        <p:nvPicPr>
          <p:cNvPr id="68" name="Picture 6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CC4B0FC-F981-A463-8867-4C6F00A194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18" y="6775042"/>
            <a:ext cx="106682" cy="106682"/>
          </a:xfrm>
          <a:prstGeom prst="rect">
            <a:avLst/>
          </a:prstGeom>
        </p:spPr>
      </p:pic>
      <p:pic>
        <p:nvPicPr>
          <p:cNvPr id="69" name="Picture 68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37FCDD40-BD45-5685-8912-022FD3779F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2" y="3507872"/>
            <a:ext cx="106682" cy="106682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B19A9096-471E-A943-075E-DB9C5EC685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017" y="6307865"/>
            <a:ext cx="38100" cy="38100"/>
          </a:xfrm>
          <a:prstGeom prst="rect">
            <a:avLst/>
          </a:prstGeom>
        </p:spPr>
      </p:pic>
      <p:pic>
        <p:nvPicPr>
          <p:cNvPr id="71" name="Picture 70" descr="A brown circle with black background&#10;&#10;AI-generated content may be incorrect.">
            <a:extLst>
              <a:ext uri="{FF2B5EF4-FFF2-40B4-BE49-F238E27FC236}">
                <a16:creationId xmlns:a16="http://schemas.microsoft.com/office/drawing/2014/main" id="{630B5051-0CCB-E922-3804-75809D3C473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39" y="730290"/>
            <a:ext cx="529075" cy="52907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996D6AC8-D387-9C11-AC11-74495847F4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9028" y="6663371"/>
            <a:ext cx="38100" cy="38100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AA66FA68-C025-B718-2FFA-C6D6155194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1081" y="564390"/>
            <a:ext cx="38100" cy="38100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29561001-6D6A-CC17-627F-48D46AC372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9592" y="1095359"/>
            <a:ext cx="38100" cy="38100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80157F13-FE36-C22F-9825-1847D7B672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3301" y="1134769"/>
            <a:ext cx="38100" cy="3810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5D5198AD-D2BE-2280-ADB5-E73FCF2739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5814" y="1320612"/>
            <a:ext cx="38100" cy="38100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9807BB25-48D0-A7E1-C2B3-886152CA25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74358" y="2359332"/>
            <a:ext cx="38100" cy="38100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8AF91F5B-8E50-3ECB-A476-54591F1AB3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8671" y="4247857"/>
            <a:ext cx="38100" cy="3810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F9B2FC4E-F3BE-9ABE-79D3-FA8A363809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3800" y="4827546"/>
            <a:ext cx="38100" cy="38100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42E8113B-907C-A84F-4BD4-611201DBBF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9056" y="806088"/>
            <a:ext cx="38100" cy="38100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86313206-DE35-C1EF-A2AD-5BB6D39328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3605" y="2321232"/>
            <a:ext cx="38100" cy="38100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A54DDAFE-385D-7385-6DAB-FDD7D22AED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7048" y="5721178"/>
            <a:ext cx="38100" cy="381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C087683B-5DD2-60B7-446F-3EDCC8C983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39157" y="218601"/>
            <a:ext cx="38100" cy="38100"/>
          </a:xfrm>
          <a:prstGeom prst="rect">
            <a:avLst/>
          </a:prstGeom>
        </p:spPr>
      </p:pic>
      <p:pic>
        <p:nvPicPr>
          <p:cNvPr id="88" name="Picture 87" descr="A blue and green planet&#10;&#10;AI-generated content may be incorrect.">
            <a:extLst>
              <a:ext uri="{FF2B5EF4-FFF2-40B4-BE49-F238E27FC236}">
                <a16:creationId xmlns:a16="http://schemas.microsoft.com/office/drawing/2014/main" id="{B1D1D445-0179-A0B2-7845-1ECC5E43F9D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649" y="3922651"/>
            <a:ext cx="553118" cy="55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115 L -0.02278 0.0081 C -0.02708 0.01064 -0.03411 0.01018 -0.04166 0.00601 C -0.04974 0.00625 -0.05625 0.00115 -0.05989 -0.00417 L -0.08216 -0.02801 " pathEditMode="relative" rAng="1140000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A8B8AD2723834EB4AE200E756DDFC0" ma:contentTypeVersion="19" ma:contentTypeDescription="Create a new document." ma:contentTypeScope="" ma:versionID="c161bce5dcc03d8e29c7a30a012ab3d0">
  <xsd:schema xmlns:xsd="http://www.w3.org/2001/XMLSchema" xmlns:xs="http://www.w3.org/2001/XMLSchema" xmlns:p="http://schemas.microsoft.com/office/2006/metadata/properties" xmlns:ns1="http://schemas.microsoft.com/sharepoint/v3" xmlns:ns2="50f337c6-49cb-4d22-b0df-64642b628aa1" xmlns:ns3="e61d40b2-e9e5-4cbf-b024-7facd5b9c483" targetNamespace="http://schemas.microsoft.com/office/2006/metadata/properties" ma:root="true" ma:fieldsID="e44467510fdd19b93d367f55cb5da934" ns1:_="" ns2:_="" ns3:_="">
    <xsd:import namespace="http://schemas.microsoft.com/sharepoint/v3"/>
    <xsd:import namespace="50f337c6-49cb-4d22-b0df-64642b628aa1"/>
    <xsd:import namespace="e61d40b2-e9e5-4cbf-b024-7facd5b9c4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337c6-49cb-4d22-b0df-64642b628a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fe10e5b-f383-4b7c-9baa-17d3242ed2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1d40b2-e9e5-4cbf-b024-7facd5b9c48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1f28c0c-3b0f-4aaf-b72f-12217e321040}" ma:internalName="TaxCatchAll" ma:showField="CatchAllData" ma:web="e61d40b2-e9e5-4cbf-b024-7facd5b9c4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e61d40b2-e9e5-4cbf-b024-7facd5b9c483" xsi:nil="true"/>
    <lcf76f155ced4ddcb4097134ff3c332f xmlns="50f337c6-49cb-4d22-b0df-64642b628aa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876DDC-B81C-40BE-9024-2870498C53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A4E4F1-94CB-408A-8BD6-2110A704E7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0f337c6-49cb-4d22-b0df-64642b628aa1"/>
    <ds:schemaRef ds:uri="e61d40b2-e9e5-4cbf-b024-7facd5b9c4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72A422-51D0-4F92-9610-A6F0DBF083C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e61d40b2-e9e5-4cbf-b024-7facd5b9c483"/>
    <ds:schemaRef ds:uri="50f337c6-49cb-4d22-b0df-64642b628aa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10322</TotalTime>
  <Words>2264</Words>
  <Application>Microsoft Office PowerPoint</Application>
  <PresentationFormat>Widescreen</PresentationFormat>
  <Paragraphs>261</Paragraphs>
  <Slides>28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DB HelvethaicaMon X Reg</vt:lpstr>
      <vt:lpstr>DB Helvethaica X 35 Thin</vt:lpstr>
      <vt:lpstr>Aptos</vt:lpstr>
      <vt:lpstr>Arial</vt:lpstr>
      <vt:lpstr>DB Helvethaica X 56 Italic</vt:lpstr>
      <vt:lpstr>DB Helvethaica X 55 Regular</vt:lpstr>
      <vt:lpstr>ADLaM Display</vt:lpstr>
      <vt:lpstr>DB Helvethaica X 65 Med</vt:lpstr>
      <vt:lpstr>Aptos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Kantabhorn Srimanotham (กันตพร ศรีมโนธรรม)</dc:creator>
  <cp:lastModifiedBy>Apasri Titatarn (อาภาศรี ฐิตะฐาน)</cp:lastModifiedBy>
  <cp:revision>4</cp:revision>
  <dcterms:created xsi:type="dcterms:W3CDTF">2025-10-14T09:24:23Z</dcterms:created>
  <dcterms:modified xsi:type="dcterms:W3CDTF">2026-07-02T09:20:30Z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93a4d6f-7563-4bfd-a710-320428f3a219_Enabled">
    <vt:lpwstr>true</vt:lpwstr>
  </property>
  <property fmtid="{D5CDD505-2E9C-101B-9397-08002B2CF9AE}" pid="3" name="MSIP_Label_b93a4d6f-7563-4bfd-a710-320428f3a219_SetDate">
    <vt:lpwstr>2025-10-15T02:26:10Z</vt:lpwstr>
  </property>
  <property fmtid="{D5CDD505-2E9C-101B-9397-08002B2CF9AE}" pid="4" name="MSIP_Label_b93a4d6f-7563-4bfd-a710-320428f3a219_Method">
    <vt:lpwstr>Privileged</vt:lpwstr>
  </property>
  <property fmtid="{D5CDD505-2E9C-101B-9397-08002B2CF9AE}" pid="5" name="MSIP_Label_b93a4d6f-7563-4bfd-a710-320428f3a219_Name">
    <vt:lpwstr>General</vt:lpwstr>
  </property>
  <property fmtid="{D5CDD505-2E9C-101B-9397-08002B2CF9AE}" pid="6" name="MSIP_Label_b93a4d6f-7563-4bfd-a710-320428f3a219_SiteId">
    <vt:lpwstr>db27cba9-535b-4797-bd0b-1b1d889f3898</vt:lpwstr>
  </property>
  <property fmtid="{D5CDD505-2E9C-101B-9397-08002B2CF9AE}" pid="7" name="MSIP_Label_b93a4d6f-7563-4bfd-a710-320428f3a219_ActionId">
    <vt:lpwstr>be81d208-8943-46ab-a343-6c2d36c270a0</vt:lpwstr>
  </property>
  <property fmtid="{D5CDD505-2E9C-101B-9397-08002B2CF9AE}" pid="8" name="MSIP_Label_b93a4d6f-7563-4bfd-a710-320428f3a219_ContentBits">
    <vt:lpwstr>0</vt:lpwstr>
  </property>
  <property fmtid="{D5CDD505-2E9C-101B-9397-08002B2CF9AE}" pid="9" name="MSIP_Label_b93a4d6f-7563-4bfd-a710-320428f3a219_Tag">
    <vt:lpwstr>10, 0, 1, 1</vt:lpwstr>
  </property>
  <property fmtid="{D5CDD505-2E9C-101B-9397-08002B2CF9AE}" pid="10" name="ContentTypeId">
    <vt:lpwstr>0x010100B1A8B8AD2723834EB4AE200E756DDFC0</vt:lpwstr>
  </property>
  <property fmtid="{D5CDD505-2E9C-101B-9397-08002B2CF9AE}" pid="11" name="MediaServiceImageTags">
    <vt:lpwstr/>
  </property>
</Properties>
</file>