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8288000" cy="10287000"/>
  <p:notesSz cx="6858000" cy="9144000"/>
  <p:embeddedFontLst>
    <p:embeddedFont>
      <p:font typeface="Avenir Next Thai Traditional" panose="020B0604020202020204" charset="-34"/>
      <p:regular r:id="rId23"/>
    </p:embeddedFont>
    <p:embeddedFont>
      <p:font typeface="Avenir Next Thai Traditional Bold" panose="020B0604020202020204" charset="-34"/>
      <p:regular r:id="rId24"/>
    </p:embeddedFont>
    <p:embeddedFont>
      <p:font typeface="UID อวกาศ" panose="020B0604020202020204" charset="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D03E3B-AAF7-46AB-BCDE-549898F8BD08}" v="21" dt="2025-02-04T07:57:17.3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447" autoAdjust="0"/>
  </p:normalViewPr>
  <p:slideViewPr>
    <p:cSldViewPr>
      <p:cViewPr varScale="1">
        <p:scale>
          <a:sx n="36" d="100"/>
          <a:sy n="36" d="100"/>
        </p:scale>
        <p:origin x="860" y="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ratchara Panyachak (นิรัชรา ปัญญาจักร)" userId="858913f1-55f2-48c7-a906-b4621c9b79ef" providerId="ADAL" clId="{50D03E3B-AAF7-46AB-BCDE-549898F8BD08}"/>
    <pc:docChg chg="undo custSel delSld modSld">
      <pc:chgData name="Niratchara Panyachak (นิรัชรา ปัญญาจักร)" userId="858913f1-55f2-48c7-a906-b4621c9b79ef" providerId="ADAL" clId="{50D03E3B-AAF7-46AB-BCDE-549898F8BD08}" dt="2025-02-06T07:07:59.682" v="259" actId="478"/>
      <pc:docMkLst>
        <pc:docMk/>
      </pc:docMkLst>
      <pc:sldChg chg="addSp modSp">
        <pc:chgData name="Niratchara Panyachak (นิรัชรา ปัญญาจักร)" userId="858913f1-55f2-48c7-a906-b4621c9b79ef" providerId="ADAL" clId="{50D03E3B-AAF7-46AB-BCDE-549898F8BD08}" dt="2025-02-04T07:57:17.377" v="258"/>
        <pc:sldMkLst>
          <pc:docMk/>
          <pc:sldMk cId="0" sldId="256"/>
        </pc:sldMkLst>
        <pc:spChg chg="add mod">
          <ac:chgData name="Niratchara Panyachak (นิรัชรา ปัญญาจักร)" userId="858913f1-55f2-48c7-a906-b4621c9b79ef" providerId="ADAL" clId="{50D03E3B-AAF7-46AB-BCDE-549898F8BD08}" dt="2025-02-04T07:57:17.377" v="258"/>
          <ac:spMkLst>
            <pc:docMk/>
            <pc:sldMk cId="0" sldId="256"/>
            <ac:spMk id="46" creationId="{2C31CAD0-894E-45D3-92FD-6589F719FCE9}"/>
          </ac:spMkLst>
        </pc:spChg>
      </pc:sldChg>
      <pc:sldChg chg="del">
        <pc:chgData name="Niratchara Panyachak (นิรัชรา ปัญญาจักร)" userId="858913f1-55f2-48c7-a906-b4621c9b79ef" providerId="ADAL" clId="{50D03E3B-AAF7-46AB-BCDE-549898F8BD08}" dt="2025-02-04T07:30:55.002" v="0" actId="47"/>
        <pc:sldMkLst>
          <pc:docMk/>
          <pc:sldMk cId="0" sldId="257"/>
        </pc:sldMkLst>
      </pc:sldChg>
      <pc:sldChg chg="addSp modSp mod">
        <pc:chgData name="Niratchara Panyachak (นิรัชรา ปัญญาจักร)" userId="858913f1-55f2-48c7-a906-b4621c9b79ef" providerId="ADAL" clId="{50D03E3B-AAF7-46AB-BCDE-549898F8BD08}" dt="2025-02-04T07:57:14.357" v="257"/>
        <pc:sldMkLst>
          <pc:docMk/>
          <pc:sldMk cId="0" sldId="258"/>
        </pc:sldMkLst>
        <pc:spChg chg="mod">
          <ac:chgData name="Niratchara Panyachak (นิรัชรา ปัญญาจักร)" userId="858913f1-55f2-48c7-a906-b4621c9b79ef" providerId="ADAL" clId="{50D03E3B-AAF7-46AB-BCDE-549898F8BD08}" dt="2025-02-04T07:42:16.222" v="2" actId="20577"/>
          <ac:spMkLst>
            <pc:docMk/>
            <pc:sldMk cId="0" sldId="258"/>
            <ac:spMk id="8" creationId="{00000000-0000-0000-0000-000000000000}"/>
          </ac:spMkLst>
        </pc:spChg>
        <pc:spChg chg="add mod">
          <ac:chgData name="Niratchara Panyachak (นิรัชรา ปัญญาจักร)" userId="858913f1-55f2-48c7-a906-b4621c9b79ef" providerId="ADAL" clId="{50D03E3B-AAF7-46AB-BCDE-549898F8BD08}" dt="2025-02-04T07:57:14.357" v="257"/>
          <ac:spMkLst>
            <pc:docMk/>
            <pc:sldMk cId="0" sldId="258"/>
            <ac:spMk id="9" creationId="{99BB45BE-5CFB-9B2E-ECB4-218E87613ED1}"/>
          </ac:spMkLst>
        </pc:spChg>
      </pc:sldChg>
      <pc:sldChg chg="addSp modSp mod">
        <pc:chgData name="Niratchara Panyachak (นิรัชรา ปัญญาจักร)" userId="858913f1-55f2-48c7-a906-b4621c9b79ef" providerId="ADAL" clId="{50D03E3B-AAF7-46AB-BCDE-549898F8BD08}" dt="2025-02-04T07:57:12.323" v="256"/>
        <pc:sldMkLst>
          <pc:docMk/>
          <pc:sldMk cId="0" sldId="259"/>
        </pc:sldMkLst>
        <pc:spChg chg="mod">
          <ac:chgData name="Niratchara Panyachak (นิรัชรา ปัญญาจักร)" userId="858913f1-55f2-48c7-a906-b4621c9b79ef" providerId="ADAL" clId="{50D03E3B-AAF7-46AB-BCDE-549898F8BD08}" dt="2025-02-04T07:44:22.929" v="67" actId="20577"/>
          <ac:spMkLst>
            <pc:docMk/>
            <pc:sldMk cId="0" sldId="259"/>
            <ac:spMk id="7" creationId="{00000000-0000-0000-0000-000000000000}"/>
          </ac:spMkLst>
        </pc:spChg>
        <pc:spChg chg="add mod">
          <ac:chgData name="Niratchara Panyachak (นิรัชรา ปัญญาจักร)" userId="858913f1-55f2-48c7-a906-b4621c9b79ef" providerId="ADAL" clId="{50D03E3B-AAF7-46AB-BCDE-549898F8BD08}" dt="2025-02-04T07:57:12.323" v="256"/>
          <ac:spMkLst>
            <pc:docMk/>
            <pc:sldMk cId="0" sldId="259"/>
            <ac:spMk id="9" creationId="{53308F76-8005-4E4B-9672-C2CD2D2A3B80}"/>
          </ac:spMkLst>
        </pc:spChg>
      </pc:sldChg>
      <pc:sldChg chg="addSp modSp mod">
        <pc:chgData name="Niratchara Panyachak (นิรัชรา ปัญญาจักร)" userId="858913f1-55f2-48c7-a906-b4621c9b79ef" providerId="ADAL" clId="{50D03E3B-AAF7-46AB-BCDE-549898F8BD08}" dt="2025-02-04T07:57:09.502" v="255" actId="1076"/>
        <pc:sldMkLst>
          <pc:docMk/>
          <pc:sldMk cId="0" sldId="260"/>
        </pc:sldMkLst>
        <pc:spChg chg="mod">
          <ac:chgData name="Niratchara Panyachak (นิรัชรา ปัญญาจักร)" userId="858913f1-55f2-48c7-a906-b4621c9b79ef" providerId="ADAL" clId="{50D03E3B-AAF7-46AB-BCDE-549898F8BD08}" dt="2025-02-04T07:46:42.227" v="68" actId="20577"/>
          <ac:spMkLst>
            <pc:docMk/>
            <pc:sldMk cId="0" sldId="260"/>
            <ac:spMk id="7" creationId="{00000000-0000-0000-0000-000000000000}"/>
          </ac:spMkLst>
        </pc:spChg>
        <pc:spChg chg="add mod">
          <ac:chgData name="Niratchara Panyachak (นิรัชรา ปัญญาจักร)" userId="858913f1-55f2-48c7-a906-b4621c9b79ef" providerId="ADAL" clId="{50D03E3B-AAF7-46AB-BCDE-549898F8BD08}" dt="2025-02-04T07:57:09.502" v="255" actId="1076"/>
          <ac:spMkLst>
            <pc:docMk/>
            <pc:sldMk cId="0" sldId="260"/>
            <ac:spMk id="9" creationId="{9F991878-3477-42AA-2D59-F8DE8E1EDD53}"/>
          </ac:spMkLst>
        </pc:spChg>
      </pc:sldChg>
      <pc:sldChg chg="addSp modSp">
        <pc:chgData name="Niratchara Panyachak (นิรัชรา ปัญญาจักร)" userId="858913f1-55f2-48c7-a906-b4621c9b79ef" providerId="ADAL" clId="{50D03E3B-AAF7-46AB-BCDE-549898F8BD08}" dt="2025-02-04T07:56:58.742" v="252"/>
        <pc:sldMkLst>
          <pc:docMk/>
          <pc:sldMk cId="0" sldId="262"/>
        </pc:sldMkLst>
        <pc:spChg chg="add mod">
          <ac:chgData name="Niratchara Panyachak (นิรัชรา ปัญญาจักร)" userId="858913f1-55f2-48c7-a906-b4621c9b79ef" providerId="ADAL" clId="{50D03E3B-AAF7-46AB-BCDE-549898F8BD08}" dt="2025-02-04T07:56:58.742" v="252"/>
          <ac:spMkLst>
            <pc:docMk/>
            <pc:sldMk cId="0" sldId="262"/>
            <ac:spMk id="17" creationId="{3F2A3F09-E3DF-AB97-F00F-B9264418511D}"/>
          </ac:spMkLst>
        </pc:spChg>
      </pc:sldChg>
      <pc:sldChg chg="addSp modSp mod">
        <pc:chgData name="Niratchara Panyachak (นิรัชรา ปัญญาจักร)" userId="858913f1-55f2-48c7-a906-b4621c9b79ef" providerId="ADAL" clId="{50D03E3B-AAF7-46AB-BCDE-549898F8BD08}" dt="2025-02-04T07:56:56.927" v="251"/>
        <pc:sldMkLst>
          <pc:docMk/>
          <pc:sldMk cId="0" sldId="263"/>
        </pc:sldMkLst>
        <pc:spChg chg="mod">
          <ac:chgData name="Niratchara Panyachak (นิรัชรา ปัญญาจักร)" userId="858913f1-55f2-48c7-a906-b4621c9b79ef" providerId="ADAL" clId="{50D03E3B-AAF7-46AB-BCDE-549898F8BD08}" dt="2025-02-04T07:47:47.217" v="77" actId="6549"/>
          <ac:spMkLst>
            <pc:docMk/>
            <pc:sldMk cId="0" sldId="263"/>
            <ac:spMk id="14" creationId="{00000000-0000-0000-0000-000000000000}"/>
          </ac:spMkLst>
        </pc:spChg>
        <pc:spChg chg="add mod">
          <ac:chgData name="Niratchara Panyachak (นิรัชรา ปัญญาจักร)" userId="858913f1-55f2-48c7-a906-b4621c9b79ef" providerId="ADAL" clId="{50D03E3B-AAF7-46AB-BCDE-549898F8BD08}" dt="2025-02-04T07:56:56.927" v="251"/>
          <ac:spMkLst>
            <pc:docMk/>
            <pc:sldMk cId="0" sldId="263"/>
            <ac:spMk id="16" creationId="{3F70FE57-E5DA-324E-40D1-EAD0C89F06E5}"/>
          </ac:spMkLst>
        </pc:spChg>
      </pc:sldChg>
      <pc:sldChg chg="addSp modSp mod">
        <pc:chgData name="Niratchara Panyachak (นิรัชรา ปัญญาจักร)" userId="858913f1-55f2-48c7-a906-b4621c9b79ef" providerId="ADAL" clId="{50D03E3B-AAF7-46AB-BCDE-549898F8BD08}" dt="2025-02-04T07:56:55.277" v="250"/>
        <pc:sldMkLst>
          <pc:docMk/>
          <pc:sldMk cId="0" sldId="264"/>
        </pc:sldMkLst>
        <pc:spChg chg="mod">
          <ac:chgData name="Niratchara Panyachak (นิรัชรา ปัญญาจักร)" userId="858913f1-55f2-48c7-a906-b4621c9b79ef" providerId="ADAL" clId="{50D03E3B-AAF7-46AB-BCDE-549898F8BD08}" dt="2025-02-04T07:50:00.916" v="89" actId="20577"/>
          <ac:spMkLst>
            <pc:docMk/>
            <pc:sldMk cId="0" sldId="264"/>
            <ac:spMk id="12" creationId="{00000000-0000-0000-0000-000000000000}"/>
          </ac:spMkLst>
        </pc:spChg>
        <pc:spChg chg="add mod">
          <ac:chgData name="Niratchara Panyachak (นิรัชรา ปัญญาจักร)" userId="858913f1-55f2-48c7-a906-b4621c9b79ef" providerId="ADAL" clId="{50D03E3B-AAF7-46AB-BCDE-549898F8BD08}" dt="2025-02-04T07:56:55.277" v="250"/>
          <ac:spMkLst>
            <pc:docMk/>
            <pc:sldMk cId="0" sldId="264"/>
            <ac:spMk id="13" creationId="{8329B2BC-38D7-3EF5-7ADF-B96FB2E8621B}"/>
          </ac:spMkLst>
        </pc:spChg>
      </pc:sldChg>
      <pc:sldChg chg="addSp modSp">
        <pc:chgData name="Niratchara Panyachak (นิรัชรา ปัญญาจักร)" userId="858913f1-55f2-48c7-a906-b4621c9b79ef" providerId="ADAL" clId="{50D03E3B-AAF7-46AB-BCDE-549898F8BD08}" dt="2025-02-04T07:56:53.037" v="249"/>
        <pc:sldMkLst>
          <pc:docMk/>
          <pc:sldMk cId="0" sldId="265"/>
        </pc:sldMkLst>
        <pc:spChg chg="add mod">
          <ac:chgData name="Niratchara Panyachak (นิรัชรา ปัญญาจักร)" userId="858913f1-55f2-48c7-a906-b4621c9b79ef" providerId="ADAL" clId="{50D03E3B-AAF7-46AB-BCDE-549898F8BD08}" dt="2025-02-04T07:56:53.037" v="249"/>
          <ac:spMkLst>
            <pc:docMk/>
            <pc:sldMk cId="0" sldId="265"/>
            <ac:spMk id="13" creationId="{724EAB5F-5115-7F3F-1BDF-7A954E727195}"/>
          </ac:spMkLst>
        </pc:spChg>
      </pc:sldChg>
      <pc:sldChg chg="addSp modSp mod">
        <pc:chgData name="Niratchara Panyachak (นิรัชรา ปัญญาจักร)" userId="858913f1-55f2-48c7-a906-b4621c9b79ef" providerId="ADAL" clId="{50D03E3B-AAF7-46AB-BCDE-549898F8BD08}" dt="2025-02-04T07:56:52.007" v="248"/>
        <pc:sldMkLst>
          <pc:docMk/>
          <pc:sldMk cId="0" sldId="266"/>
        </pc:sldMkLst>
        <pc:spChg chg="mod">
          <ac:chgData name="Niratchara Panyachak (นิรัชรา ปัญญาจักร)" userId="858913f1-55f2-48c7-a906-b4621c9b79ef" providerId="ADAL" clId="{50D03E3B-AAF7-46AB-BCDE-549898F8BD08}" dt="2025-02-04T07:50:46.060" v="90" actId="20577"/>
          <ac:spMkLst>
            <pc:docMk/>
            <pc:sldMk cId="0" sldId="266"/>
            <ac:spMk id="14" creationId="{00000000-0000-0000-0000-000000000000}"/>
          </ac:spMkLst>
        </pc:spChg>
        <pc:spChg chg="add mod">
          <ac:chgData name="Niratchara Panyachak (นิรัชรา ปัญญาจักร)" userId="858913f1-55f2-48c7-a906-b4621c9b79ef" providerId="ADAL" clId="{50D03E3B-AAF7-46AB-BCDE-549898F8BD08}" dt="2025-02-04T07:56:52.007" v="248"/>
          <ac:spMkLst>
            <pc:docMk/>
            <pc:sldMk cId="0" sldId="266"/>
            <ac:spMk id="19" creationId="{C6C6AE59-828E-E4A2-3CDE-55B85CBB45FC}"/>
          </ac:spMkLst>
        </pc:spChg>
      </pc:sldChg>
      <pc:sldChg chg="addSp modSp">
        <pc:chgData name="Niratchara Panyachak (นิรัชรา ปัญญาจักร)" userId="858913f1-55f2-48c7-a906-b4621c9b79ef" providerId="ADAL" clId="{50D03E3B-AAF7-46AB-BCDE-549898F8BD08}" dt="2025-02-04T07:56:50.762" v="247"/>
        <pc:sldMkLst>
          <pc:docMk/>
          <pc:sldMk cId="0" sldId="267"/>
        </pc:sldMkLst>
        <pc:spChg chg="add mod">
          <ac:chgData name="Niratchara Panyachak (นิรัชรา ปัญญาจักร)" userId="858913f1-55f2-48c7-a906-b4621c9b79ef" providerId="ADAL" clId="{50D03E3B-AAF7-46AB-BCDE-549898F8BD08}" dt="2025-02-04T07:56:50.762" v="247"/>
          <ac:spMkLst>
            <pc:docMk/>
            <pc:sldMk cId="0" sldId="267"/>
            <ac:spMk id="15" creationId="{F5292EE7-771C-BC96-E526-A721472D770A}"/>
          </ac:spMkLst>
        </pc:spChg>
      </pc:sldChg>
      <pc:sldChg chg="addSp modSp mod">
        <pc:chgData name="Niratchara Panyachak (นิรัชรา ปัญญาจักร)" userId="858913f1-55f2-48c7-a906-b4621c9b79ef" providerId="ADAL" clId="{50D03E3B-AAF7-46AB-BCDE-549898F8BD08}" dt="2025-02-04T07:56:48.466" v="246"/>
        <pc:sldMkLst>
          <pc:docMk/>
          <pc:sldMk cId="0" sldId="268"/>
        </pc:sldMkLst>
        <pc:spChg chg="mod">
          <ac:chgData name="Niratchara Panyachak (นิรัชรา ปัญญาจักร)" userId="858913f1-55f2-48c7-a906-b4621c9b79ef" providerId="ADAL" clId="{50D03E3B-AAF7-46AB-BCDE-549898F8BD08}" dt="2025-02-04T07:51:50.039" v="93" actId="14100"/>
          <ac:spMkLst>
            <pc:docMk/>
            <pc:sldMk cId="0" sldId="268"/>
            <ac:spMk id="12" creationId="{00000000-0000-0000-0000-000000000000}"/>
          </ac:spMkLst>
        </pc:spChg>
        <pc:spChg chg="add mod">
          <ac:chgData name="Niratchara Panyachak (นิรัชรา ปัญญาจักร)" userId="858913f1-55f2-48c7-a906-b4621c9b79ef" providerId="ADAL" clId="{50D03E3B-AAF7-46AB-BCDE-549898F8BD08}" dt="2025-02-04T07:56:48.466" v="246"/>
          <ac:spMkLst>
            <pc:docMk/>
            <pc:sldMk cId="0" sldId="268"/>
            <ac:spMk id="13" creationId="{ABA34B6E-205E-3FEC-62C8-945020CEDC59}"/>
          </ac:spMkLst>
        </pc:spChg>
      </pc:sldChg>
      <pc:sldChg chg="addSp modSp">
        <pc:chgData name="Niratchara Panyachak (นิรัชรา ปัญญาจักร)" userId="858913f1-55f2-48c7-a906-b4621c9b79ef" providerId="ADAL" clId="{50D03E3B-AAF7-46AB-BCDE-549898F8BD08}" dt="2025-02-04T07:56:46.534" v="245"/>
        <pc:sldMkLst>
          <pc:docMk/>
          <pc:sldMk cId="0" sldId="269"/>
        </pc:sldMkLst>
        <pc:spChg chg="add mod">
          <ac:chgData name="Niratchara Panyachak (นิรัชรา ปัญญาจักร)" userId="858913f1-55f2-48c7-a906-b4621c9b79ef" providerId="ADAL" clId="{50D03E3B-AAF7-46AB-BCDE-549898F8BD08}" dt="2025-02-04T07:56:46.534" v="245"/>
          <ac:spMkLst>
            <pc:docMk/>
            <pc:sldMk cId="0" sldId="269"/>
            <ac:spMk id="13" creationId="{0F59F9F5-059E-CAED-855B-1707C2063F79}"/>
          </ac:spMkLst>
        </pc:spChg>
      </pc:sldChg>
      <pc:sldChg chg="modSp mod">
        <pc:chgData name="Niratchara Panyachak (นิรัชรา ปัญญาจักร)" userId="858913f1-55f2-48c7-a906-b4621c9b79ef" providerId="ADAL" clId="{50D03E3B-AAF7-46AB-BCDE-549898F8BD08}" dt="2025-02-04T07:52:45.624" v="107" actId="20577"/>
        <pc:sldMkLst>
          <pc:docMk/>
          <pc:sldMk cId="0" sldId="270"/>
        </pc:sldMkLst>
        <pc:spChg chg="mod">
          <ac:chgData name="Niratchara Panyachak (นิรัชรา ปัญญาจักร)" userId="858913f1-55f2-48c7-a906-b4621c9b79ef" providerId="ADAL" clId="{50D03E3B-AAF7-46AB-BCDE-549898F8BD08}" dt="2025-02-04T07:52:18.694" v="97" actId="20577"/>
          <ac:spMkLst>
            <pc:docMk/>
            <pc:sldMk cId="0" sldId="270"/>
            <ac:spMk id="12" creationId="{00000000-0000-0000-0000-000000000000}"/>
          </ac:spMkLst>
        </pc:spChg>
        <pc:spChg chg="mod">
          <ac:chgData name="Niratchara Panyachak (นิรัชรา ปัญญาจักร)" userId="858913f1-55f2-48c7-a906-b4621c9b79ef" providerId="ADAL" clId="{50D03E3B-AAF7-46AB-BCDE-549898F8BD08}" dt="2025-02-04T07:52:45.624" v="107" actId="20577"/>
          <ac:spMkLst>
            <pc:docMk/>
            <pc:sldMk cId="0" sldId="270"/>
            <ac:spMk id="14" creationId="{00000000-0000-0000-0000-000000000000}"/>
          </ac:spMkLst>
        </pc:spChg>
      </pc:sldChg>
      <pc:sldChg chg="addSp delSp modSp mod">
        <pc:chgData name="Niratchara Panyachak (นิรัชรา ปัญญาจักร)" userId="858913f1-55f2-48c7-a906-b4621c9b79ef" providerId="ADAL" clId="{50D03E3B-AAF7-46AB-BCDE-549898F8BD08}" dt="2025-02-04T07:53:14.416" v="115" actId="20577"/>
        <pc:sldMkLst>
          <pc:docMk/>
          <pc:sldMk cId="0" sldId="271"/>
        </pc:sldMkLst>
        <pc:spChg chg="mod">
          <ac:chgData name="Niratchara Panyachak (นิรัชรา ปัญญาจักร)" userId="858913f1-55f2-48c7-a906-b4621c9b79ef" providerId="ADAL" clId="{50D03E3B-AAF7-46AB-BCDE-549898F8BD08}" dt="2025-02-04T07:53:14.416" v="115" actId="20577"/>
          <ac:spMkLst>
            <pc:docMk/>
            <pc:sldMk cId="0" sldId="271"/>
            <ac:spMk id="14" creationId="{00000000-0000-0000-0000-000000000000}"/>
          </ac:spMkLst>
        </pc:spChg>
        <pc:spChg chg="add mod">
          <ac:chgData name="Niratchara Panyachak (นิรัชรา ปัญญาจักร)" userId="858913f1-55f2-48c7-a906-b4621c9b79ef" providerId="ADAL" clId="{50D03E3B-AAF7-46AB-BCDE-549898F8BD08}" dt="2025-02-04T07:53:03.965" v="111" actId="20577"/>
          <ac:spMkLst>
            <pc:docMk/>
            <pc:sldMk cId="0" sldId="271"/>
            <ac:spMk id="15" creationId="{9C213202-CE91-84B2-11F9-2A1ABA61FD16}"/>
          </ac:spMkLst>
        </pc:spChg>
      </pc:sldChg>
      <pc:sldChg chg="addSp modSp">
        <pc:chgData name="Niratchara Panyachak (นิรัชรา ปัญญาจักร)" userId="858913f1-55f2-48c7-a906-b4621c9b79ef" providerId="ADAL" clId="{50D03E3B-AAF7-46AB-BCDE-549898F8BD08}" dt="2025-02-04T07:56:43.256" v="244"/>
        <pc:sldMkLst>
          <pc:docMk/>
          <pc:sldMk cId="0" sldId="273"/>
        </pc:sldMkLst>
        <pc:spChg chg="add mod">
          <ac:chgData name="Niratchara Panyachak (นิรัชรา ปัญญาจักร)" userId="858913f1-55f2-48c7-a906-b4621c9b79ef" providerId="ADAL" clId="{50D03E3B-AAF7-46AB-BCDE-549898F8BD08}" dt="2025-02-04T07:56:43.256" v="244"/>
          <ac:spMkLst>
            <pc:docMk/>
            <pc:sldMk cId="0" sldId="273"/>
            <ac:spMk id="17" creationId="{1F9E587E-3759-A31E-256B-A20F7C6A48F6}"/>
          </ac:spMkLst>
        </pc:spChg>
      </pc:sldChg>
      <pc:sldChg chg="addSp delSp modSp mod">
        <pc:chgData name="Niratchara Panyachak (นิรัชรา ปัญญาจักร)" userId="858913f1-55f2-48c7-a906-b4621c9b79ef" providerId="ADAL" clId="{50D03E3B-AAF7-46AB-BCDE-549898F8BD08}" dt="2025-02-06T07:07:59.682" v="259" actId="478"/>
        <pc:sldMkLst>
          <pc:docMk/>
          <pc:sldMk cId="0" sldId="274"/>
        </pc:sldMkLst>
        <pc:spChg chg="del">
          <ac:chgData name="Niratchara Panyachak (นิรัชรา ปัญญาจักร)" userId="858913f1-55f2-48c7-a906-b4621c9b79ef" providerId="ADAL" clId="{50D03E3B-AAF7-46AB-BCDE-549898F8BD08}" dt="2025-02-06T07:07:59.682" v="259" actId="478"/>
          <ac:spMkLst>
            <pc:docMk/>
            <pc:sldMk cId="0" sldId="274"/>
            <ac:spMk id="12" creationId="{00000000-0000-0000-0000-000000000000}"/>
          </ac:spMkLst>
        </pc:spChg>
        <pc:spChg chg="add mod">
          <ac:chgData name="Niratchara Panyachak (นิรัชรา ปัญญาจักร)" userId="858913f1-55f2-48c7-a906-b4621c9b79ef" providerId="ADAL" clId="{50D03E3B-AAF7-46AB-BCDE-549898F8BD08}" dt="2025-02-04T07:56:41.722" v="243"/>
          <ac:spMkLst>
            <pc:docMk/>
            <pc:sldMk cId="0" sldId="274"/>
            <ac:spMk id="13" creationId="{4E38F3B4-B963-3AD5-F49A-C70B0A6BDD2E}"/>
          </ac:spMkLst>
        </pc:spChg>
      </pc:sldChg>
      <pc:sldChg chg="addSp modSp mod">
        <pc:chgData name="Niratchara Panyachak (นิรัชรา ปัญญาจักร)" userId="858913f1-55f2-48c7-a906-b4621c9b79ef" providerId="ADAL" clId="{50D03E3B-AAF7-46AB-BCDE-549898F8BD08}" dt="2025-02-04T07:56:39.933" v="242"/>
        <pc:sldMkLst>
          <pc:docMk/>
          <pc:sldMk cId="0" sldId="275"/>
        </pc:sldMkLst>
        <pc:spChg chg="mod">
          <ac:chgData name="Niratchara Panyachak (นิรัชรา ปัญญาจักร)" userId="858913f1-55f2-48c7-a906-b4621c9b79ef" providerId="ADAL" clId="{50D03E3B-AAF7-46AB-BCDE-549898F8BD08}" dt="2025-02-04T07:54:28.073" v="135" actId="20577"/>
          <ac:spMkLst>
            <pc:docMk/>
            <pc:sldMk cId="0" sldId="275"/>
            <ac:spMk id="10" creationId="{00000000-0000-0000-0000-000000000000}"/>
          </ac:spMkLst>
        </pc:spChg>
        <pc:spChg chg="add mod">
          <ac:chgData name="Niratchara Panyachak (นิรัชรา ปัญญาจักร)" userId="858913f1-55f2-48c7-a906-b4621c9b79ef" providerId="ADAL" clId="{50D03E3B-AAF7-46AB-BCDE-549898F8BD08}" dt="2025-02-04T07:56:39.933" v="242"/>
          <ac:spMkLst>
            <pc:docMk/>
            <pc:sldMk cId="0" sldId="275"/>
            <ac:spMk id="13" creationId="{1B993566-C035-B743-35BC-E8A6E125981B}"/>
          </ac:spMkLst>
        </pc:spChg>
      </pc:sldChg>
      <pc:sldChg chg="modSp mod">
        <pc:chgData name="Niratchara Panyachak (นิรัชรา ปัญญาจักร)" userId="858913f1-55f2-48c7-a906-b4621c9b79ef" providerId="ADAL" clId="{50D03E3B-AAF7-46AB-BCDE-549898F8BD08}" dt="2025-02-04T07:55:03.873" v="159" actId="20577"/>
        <pc:sldMkLst>
          <pc:docMk/>
          <pc:sldMk cId="0" sldId="276"/>
        </pc:sldMkLst>
        <pc:spChg chg="mod">
          <ac:chgData name="Niratchara Panyachak (นิรัชรา ปัญญาจักร)" userId="858913f1-55f2-48c7-a906-b4621c9b79ef" providerId="ADAL" clId="{50D03E3B-AAF7-46AB-BCDE-549898F8BD08}" dt="2025-02-04T07:55:03.873" v="159" actId="20577"/>
          <ac:spMkLst>
            <pc:docMk/>
            <pc:sldMk cId="0" sldId="276"/>
            <ac:spMk id="14" creationId="{00000000-0000-0000-0000-000000000000}"/>
          </ac:spMkLst>
        </pc:spChg>
      </pc:sldChg>
      <pc:sldChg chg="addSp delSp modSp mod">
        <pc:chgData name="Niratchara Panyachak (นิรัชรา ปัญญาจักร)" userId="858913f1-55f2-48c7-a906-b4621c9b79ef" providerId="ADAL" clId="{50D03E3B-AAF7-46AB-BCDE-549898F8BD08}" dt="2025-02-04T07:56:36.332" v="241" actId="1076"/>
        <pc:sldMkLst>
          <pc:docMk/>
          <pc:sldMk cId="0" sldId="277"/>
        </pc:sldMkLst>
        <pc:spChg chg="add mod">
          <ac:chgData name="Niratchara Panyachak (นิรัชรา ปัญญาจักร)" userId="858913f1-55f2-48c7-a906-b4621c9b79ef" providerId="ADAL" clId="{50D03E3B-AAF7-46AB-BCDE-549898F8BD08}" dt="2025-02-04T07:56:36.332" v="241" actId="1076"/>
          <ac:spMkLst>
            <pc:docMk/>
            <pc:sldMk cId="0" sldId="277"/>
            <ac:spMk id="32" creationId="{A134C212-2985-7359-1754-71FB4287854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svg"/><Relationship Id="rId9" Type="http://schemas.openxmlformats.org/officeDocument/2006/relationships/image" Target="../media/image8.sv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54.png"/><Relationship Id="rId7" Type="http://schemas.openxmlformats.org/officeDocument/2006/relationships/image" Target="../media/image4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svg"/><Relationship Id="rId10" Type="http://schemas.openxmlformats.org/officeDocument/2006/relationships/image" Target="../media/image56.png"/><Relationship Id="rId4" Type="http://schemas.openxmlformats.org/officeDocument/2006/relationships/image" Target="../media/image40.png"/><Relationship Id="rId9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40.png"/><Relationship Id="rId7" Type="http://schemas.openxmlformats.org/officeDocument/2006/relationships/image" Target="../media/image48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2.png"/><Relationship Id="rId10" Type="http://schemas.openxmlformats.org/officeDocument/2006/relationships/image" Target="../media/image59.jpeg"/><Relationship Id="rId4" Type="http://schemas.openxmlformats.org/officeDocument/2006/relationships/image" Target="../media/image41.svg"/><Relationship Id="rId9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41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41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0.png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4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0.png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41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0.png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41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svg"/><Relationship Id="rId13" Type="http://schemas.openxmlformats.org/officeDocument/2006/relationships/image" Target="../media/image70.png"/><Relationship Id="rId3" Type="http://schemas.openxmlformats.org/officeDocument/2006/relationships/image" Target="../media/image40.png"/><Relationship Id="rId7" Type="http://schemas.openxmlformats.org/officeDocument/2006/relationships/image" Target="../media/image66.png"/><Relationship Id="rId12" Type="http://schemas.openxmlformats.org/officeDocument/2006/relationships/image" Target="../media/image6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svg"/><Relationship Id="rId11" Type="http://schemas.openxmlformats.org/officeDocument/2006/relationships/image" Target="../media/image68.png"/><Relationship Id="rId5" Type="http://schemas.openxmlformats.org/officeDocument/2006/relationships/image" Target="../media/image64.png"/><Relationship Id="rId10" Type="http://schemas.openxmlformats.org/officeDocument/2006/relationships/image" Target="../media/image8.svg"/><Relationship Id="rId4" Type="http://schemas.openxmlformats.org/officeDocument/2006/relationships/image" Target="../media/image41.svg"/><Relationship Id="rId9" Type="http://schemas.openxmlformats.org/officeDocument/2006/relationships/image" Target="../media/image7.png"/><Relationship Id="rId14" Type="http://schemas.openxmlformats.org/officeDocument/2006/relationships/image" Target="../media/image71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3" Type="http://schemas.openxmlformats.org/officeDocument/2006/relationships/image" Target="../media/image40.png"/><Relationship Id="rId7" Type="http://schemas.openxmlformats.org/officeDocument/2006/relationships/image" Target="../media/image7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41.svg"/><Relationship Id="rId9" Type="http://schemas.openxmlformats.org/officeDocument/2006/relationships/image" Target="../media/image7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3" Type="http://schemas.openxmlformats.org/officeDocument/2006/relationships/image" Target="../media/image40.png"/><Relationship Id="rId7" Type="http://schemas.openxmlformats.org/officeDocument/2006/relationships/image" Target="../media/image7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10" Type="http://schemas.openxmlformats.org/officeDocument/2006/relationships/image" Target="../media/image78.svg"/><Relationship Id="rId4" Type="http://schemas.openxmlformats.org/officeDocument/2006/relationships/image" Target="../media/image41.svg"/><Relationship Id="rId9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sv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0.png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41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svg"/><Relationship Id="rId13" Type="http://schemas.openxmlformats.org/officeDocument/2006/relationships/image" Target="../media/image89.png"/><Relationship Id="rId18" Type="http://schemas.openxmlformats.org/officeDocument/2006/relationships/image" Target="../media/image71.sv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8.svg"/><Relationship Id="rId17" Type="http://schemas.openxmlformats.org/officeDocument/2006/relationships/image" Target="../media/image70.png"/><Relationship Id="rId2" Type="http://schemas.openxmlformats.org/officeDocument/2006/relationships/image" Target="../media/image4.png"/><Relationship Id="rId16" Type="http://schemas.openxmlformats.org/officeDocument/2006/relationships/image" Target="../media/image92.svg"/><Relationship Id="rId20" Type="http://schemas.openxmlformats.org/officeDocument/2006/relationships/image" Target="../media/image9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sv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5" Type="http://schemas.openxmlformats.org/officeDocument/2006/relationships/image" Target="../media/image91.png"/><Relationship Id="rId10" Type="http://schemas.openxmlformats.org/officeDocument/2006/relationships/image" Target="../media/image86.svg"/><Relationship Id="rId19" Type="http://schemas.openxmlformats.org/officeDocument/2006/relationships/image" Target="../media/image93.png"/><Relationship Id="rId4" Type="http://schemas.openxmlformats.org/officeDocument/2006/relationships/image" Target="../media/image80.svg"/><Relationship Id="rId9" Type="http://schemas.openxmlformats.org/officeDocument/2006/relationships/image" Target="../media/image85.png"/><Relationship Id="rId14" Type="http://schemas.openxmlformats.org/officeDocument/2006/relationships/image" Target="../media/image9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8.svg"/><Relationship Id="rId7" Type="http://schemas.openxmlformats.org/officeDocument/2006/relationships/image" Target="../media/image37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9" Type="http://schemas.openxmlformats.org/officeDocument/2006/relationships/image" Target="../media/image39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8.svg"/><Relationship Id="rId7" Type="http://schemas.openxmlformats.org/officeDocument/2006/relationships/image" Target="../media/image37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9" Type="http://schemas.openxmlformats.org/officeDocument/2006/relationships/image" Target="../media/image3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11" Type="http://schemas.openxmlformats.org/officeDocument/2006/relationships/image" Target="../media/image46.svg"/><Relationship Id="rId5" Type="http://schemas.openxmlformats.org/officeDocument/2006/relationships/image" Target="../media/image7.png"/><Relationship Id="rId10" Type="http://schemas.openxmlformats.org/officeDocument/2006/relationships/image" Target="../media/image45.png"/><Relationship Id="rId4" Type="http://schemas.openxmlformats.org/officeDocument/2006/relationships/image" Target="../media/image41.svg"/><Relationship Id="rId9" Type="http://schemas.openxmlformats.org/officeDocument/2006/relationships/image" Target="../media/image4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12" Type="http://schemas.openxmlformats.org/officeDocument/2006/relationships/image" Target="../media/image4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svg"/><Relationship Id="rId11" Type="http://schemas.openxmlformats.org/officeDocument/2006/relationships/image" Target="../media/image46.svg"/><Relationship Id="rId5" Type="http://schemas.openxmlformats.org/officeDocument/2006/relationships/image" Target="../media/image47.png"/><Relationship Id="rId10" Type="http://schemas.openxmlformats.org/officeDocument/2006/relationships/image" Target="../media/image45.png"/><Relationship Id="rId4" Type="http://schemas.openxmlformats.org/officeDocument/2006/relationships/image" Target="../media/image41.svg"/><Relationship Id="rId9" Type="http://schemas.openxmlformats.org/officeDocument/2006/relationships/image" Target="../media/image4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0.png"/><Relationship Id="rId7" Type="http://schemas.openxmlformats.org/officeDocument/2006/relationships/image" Target="../media/image48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46.svg"/><Relationship Id="rId5" Type="http://schemas.openxmlformats.org/officeDocument/2006/relationships/image" Target="../media/image42.png"/><Relationship Id="rId10" Type="http://schemas.openxmlformats.org/officeDocument/2006/relationships/image" Target="../media/image45.png"/><Relationship Id="rId4" Type="http://schemas.openxmlformats.org/officeDocument/2006/relationships/image" Target="../media/image41.svg"/><Relationship Id="rId9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0.png"/><Relationship Id="rId7" Type="http://schemas.openxmlformats.org/officeDocument/2006/relationships/image" Target="../media/image48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0.png"/><Relationship Id="rId7" Type="http://schemas.openxmlformats.org/officeDocument/2006/relationships/image" Target="../media/image48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0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16852">
            <a:off x="332876" y="3550935"/>
            <a:ext cx="2370456" cy="3942547"/>
          </a:xfrm>
          <a:custGeom>
            <a:avLst/>
            <a:gdLst/>
            <a:ahLst/>
            <a:cxnLst/>
            <a:rect l="l" t="t" r="r" b="b"/>
            <a:pathLst>
              <a:path w="2370456" h="3942547">
                <a:moveTo>
                  <a:pt x="0" y="0"/>
                </a:moveTo>
                <a:lnTo>
                  <a:pt x="2370456" y="0"/>
                </a:lnTo>
                <a:lnTo>
                  <a:pt x="2370456" y="3942547"/>
                </a:lnTo>
                <a:lnTo>
                  <a:pt x="0" y="394254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-2293398" y="3168072"/>
            <a:ext cx="21401447" cy="7077422"/>
          </a:xfrm>
          <a:custGeom>
            <a:avLst/>
            <a:gdLst/>
            <a:ahLst/>
            <a:cxnLst/>
            <a:rect l="l" t="t" r="r" b="b"/>
            <a:pathLst>
              <a:path w="21401447" h="7077422">
                <a:moveTo>
                  <a:pt x="0" y="0"/>
                </a:moveTo>
                <a:lnTo>
                  <a:pt x="21401447" y="0"/>
                </a:lnTo>
                <a:lnTo>
                  <a:pt x="21401447" y="7077422"/>
                </a:lnTo>
                <a:lnTo>
                  <a:pt x="0" y="70774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-3535501" y="6386501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2226321" y="7017601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812612" y="7595512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>
            <a:off x="9000736" y="6201037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15908124" y="4236518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12736219" y="6386501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5920876" y="8024869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>
            <a:off x="5297848" y="2172971"/>
            <a:ext cx="7959003" cy="4760931"/>
          </a:xfrm>
          <a:custGeom>
            <a:avLst/>
            <a:gdLst/>
            <a:ahLst/>
            <a:cxnLst/>
            <a:rect l="l" t="t" r="r" b="b"/>
            <a:pathLst>
              <a:path w="7959003" h="4760931">
                <a:moveTo>
                  <a:pt x="0" y="0"/>
                </a:moveTo>
                <a:lnTo>
                  <a:pt x="7959004" y="0"/>
                </a:lnTo>
                <a:lnTo>
                  <a:pt x="7959004" y="4760931"/>
                </a:lnTo>
                <a:lnTo>
                  <a:pt x="0" y="47609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3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Freeform 12"/>
          <p:cNvSpPr/>
          <p:nvPr/>
        </p:nvSpPr>
        <p:spPr>
          <a:xfrm>
            <a:off x="5164498" y="2035199"/>
            <a:ext cx="7959003" cy="4760931"/>
          </a:xfrm>
          <a:custGeom>
            <a:avLst/>
            <a:gdLst/>
            <a:ahLst/>
            <a:cxnLst/>
            <a:rect l="l" t="t" r="r" b="b"/>
            <a:pathLst>
              <a:path w="7959003" h="4760931">
                <a:moveTo>
                  <a:pt x="0" y="0"/>
                </a:moveTo>
                <a:lnTo>
                  <a:pt x="7959004" y="0"/>
                </a:lnTo>
                <a:lnTo>
                  <a:pt x="7959004" y="4760931"/>
                </a:lnTo>
                <a:lnTo>
                  <a:pt x="0" y="476093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Freeform 13"/>
          <p:cNvSpPr/>
          <p:nvPr/>
        </p:nvSpPr>
        <p:spPr>
          <a:xfrm>
            <a:off x="11903536" y="2492498"/>
            <a:ext cx="5337100" cy="5337100"/>
          </a:xfrm>
          <a:custGeom>
            <a:avLst/>
            <a:gdLst/>
            <a:ahLst/>
            <a:cxnLst/>
            <a:rect l="l" t="t" r="r" b="b"/>
            <a:pathLst>
              <a:path w="5337100" h="5337100">
                <a:moveTo>
                  <a:pt x="0" y="0"/>
                </a:moveTo>
                <a:lnTo>
                  <a:pt x="5337100" y="0"/>
                </a:lnTo>
                <a:lnTo>
                  <a:pt x="5337100" y="5337100"/>
                </a:lnTo>
                <a:lnTo>
                  <a:pt x="0" y="53371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4" name="Freeform 14"/>
          <p:cNvSpPr/>
          <p:nvPr/>
        </p:nvSpPr>
        <p:spPr>
          <a:xfrm rot="-564734" flipH="1">
            <a:off x="2605740" y="5128955"/>
            <a:ext cx="3178130" cy="3306247"/>
          </a:xfrm>
          <a:custGeom>
            <a:avLst/>
            <a:gdLst/>
            <a:ahLst/>
            <a:cxnLst/>
            <a:rect l="l" t="t" r="r" b="b"/>
            <a:pathLst>
              <a:path w="3178130" h="3306247">
                <a:moveTo>
                  <a:pt x="3178129" y="0"/>
                </a:moveTo>
                <a:lnTo>
                  <a:pt x="0" y="0"/>
                </a:lnTo>
                <a:lnTo>
                  <a:pt x="0" y="3306247"/>
                </a:lnTo>
                <a:lnTo>
                  <a:pt x="3178129" y="3306247"/>
                </a:lnTo>
                <a:lnTo>
                  <a:pt x="3178129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5" name="Freeform 15"/>
          <p:cNvSpPr/>
          <p:nvPr/>
        </p:nvSpPr>
        <p:spPr>
          <a:xfrm>
            <a:off x="0" y="5096440"/>
            <a:ext cx="18288000" cy="6047810"/>
          </a:xfrm>
          <a:custGeom>
            <a:avLst/>
            <a:gdLst/>
            <a:ahLst/>
            <a:cxnLst/>
            <a:rect l="l" t="t" r="r" b="b"/>
            <a:pathLst>
              <a:path w="18288000" h="6047810">
                <a:moveTo>
                  <a:pt x="0" y="0"/>
                </a:moveTo>
                <a:lnTo>
                  <a:pt x="18288000" y="0"/>
                </a:lnTo>
                <a:lnTo>
                  <a:pt x="18288000" y="6047810"/>
                </a:lnTo>
                <a:lnTo>
                  <a:pt x="0" y="604781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6" name="Freeform 16"/>
          <p:cNvSpPr/>
          <p:nvPr/>
        </p:nvSpPr>
        <p:spPr>
          <a:xfrm>
            <a:off x="-3777353" y="7708369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7" name="Freeform 17"/>
          <p:cNvSpPr/>
          <p:nvPr/>
        </p:nvSpPr>
        <p:spPr>
          <a:xfrm>
            <a:off x="1984468" y="8339469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8" name="Freeform 18"/>
          <p:cNvSpPr/>
          <p:nvPr/>
        </p:nvSpPr>
        <p:spPr>
          <a:xfrm>
            <a:off x="-1054465" y="891738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9" name="Freeform 19"/>
          <p:cNvSpPr/>
          <p:nvPr/>
        </p:nvSpPr>
        <p:spPr>
          <a:xfrm>
            <a:off x="8758884" y="752290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20" name="Freeform 20"/>
          <p:cNvSpPr/>
          <p:nvPr/>
        </p:nvSpPr>
        <p:spPr>
          <a:xfrm>
            <a:off x="12279190" y="7344545"/>
            <a:ext cx="3763172" cy="4114800"/>
          </a:xfrm>
          <a:custGeom>
            <a:avLst/>
            <a:gdLst/>
            <a:ahLst/>
            <a:cxnLst/>
            <a:rect l="l" t="t" r="r" b="b"/>
            <a:pathLst>
              <a:path w="3763172" h="4114800">
                <a:moveTo>
                  <a:pt x="0" y="0"/>
                </a:moveTo>
                <a:lnTo>
                  <a:pt x="3763171" y="0"/>
                </a:lnTo>
                <a:lnTo>
                  <a:pt x="376317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21" name="Freeform 21"/>
          <p:cNvSpPr/>
          <p:nvPr/>
        </p:nvSpPr>
        <p:spPr>
          <a:xfrm>
            <a:off x="15666271" y="555838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22" name="Freeform 22"/>
          <p:cNvSpPr/>
          <p:nvPr/>
        </p:nvSpPr>
        <p:spPr>
          <a:xfrm>
            <a:off x="12494366" y="7708369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23" name="Freeform 23"/>
          <p:cNvSpPr/>
          <p:nvPr/>
        </p:nvSpPr>
        <p:spPr>
          <a:xfrm>
            <a:off x="5679023" y="9346737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24" name="Freeform 24"/>
          <p:cNvSpPr/>
          <p:nvPr/>
        </p:nvSpPr>
        <p:spPr>
          <a:xfrm>
            <a:off x="0" y="6649280"/>
            <a:ext cx="18288000" cy="6047810"/>
          </a:xfrm>
          <a:custGeom>
            <a:avLst/>
            <a:gdLst/>
            <a:ahLst/>
            <a:cxnLst/>
            <a:rect l="l" t="t" r="r" b="b"/>
            <a:pathLst>
              <a:path w="18288000" h="6047810">
                <a:moveTo>
                  <a:pt x="0" y="0"/>
                </a:moveTo>
                <a:lnTo>
                  <a:pt x="18288000" y="0"/>
                </a:lnTo>
                <a:lnTo>
                  <a:pt x="18288000" y="6047811"/>
                </a:lnTo>
                <a:lnTo>
                  <a:pt x="0" y="604781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grpSp>
        <p:nvGrpSpPr>
          <p:cNvPr id="25" name="Group 25"/>
          <p:cNvGrpSpPr/>
          <p:nvPr/>
        </p:nvGrpSpPr>
        <p:grpSpPr>
          <a:xfrm rot="6787184">
            <a:off x="6915780" y="7672539"/>
            <a:ext cx="539310" cy="1333860"/>
            <a:chOff x="0" y="0"/>
            <a:chExt cx="471149" cy="1165279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471149" cy="1165279"/>
            </a:xfrm>
            <a:custGeom>
              <a:avLst/>
              <a:gdLst/>
              <a:ahLst/>
              <a:cxnLst/>
              <a:rect l="l" t="t" r="r" b="b"/>
              <a:pathLst>
                <a:path w="471149" h="1165279">
                  <a:moveTo>
                    <a:pt x="235574" y="0"/>
                  </a:moveTo>
                  <a:cubicBezTo>
                    <a:pt x="105470" y="0"/>
                    <a:pt x="0" y="260857"/>
                    <a:pt x="0" y="582640"/>
                  </a:cubicBezTo>
                  <a:cubicBezTo>
                    <a:pt x="0" y="904423"/>
                    <a:pt x="105470" y="1165279"/>
                    <a:pt x="235574" y="1165279"/>
                  </a:cubicBezTo>
                  <a:cubicBezTo>
                    <a:pt x="365678" y="1165279"/>
                    <a:pt x="471149" y="904423"/>
                    <a:pt x="471149" y="582640"/>
                  </a:cubicBezTo>
                  <a:cubicBezTo>
                    <a:pt x="471149" y="260857"/>
                    <a:pt x="365678" y="0"/>
                    <a:pt x="23557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2A6C3">
                    <a:alpha val="100000"/>
                  </a:srgbClr>
                </a:gs>
                <a:gs pos="100000">
                  <a:srgbClr val="706E6E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th-TH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44170" y="71145"/>
              <a:ext cx="382808" cy="9848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 rot="4284033">
            <a:off x="11996377" y="6858306"/>
            <a:ext cx="466220" cy="972476"/>
            <a:chOff x="0" y="0"/>
            <a:chExt cx="558652" cy="1165279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58652" cy="1165279"/>
            </a:xfrm>
            <a:custGeom>
              <a:avLst/>
              <a:gdLst/>
              <a:ahLst/>
              <a:cxnLst/>
              <a:rect l="l" t="t" r="r" b="b"/>
              <a:pathLst>
                <a:path w="558652" h="1165279">
                  <a:moveTo>
                    <a:pt x="279326" y="0"/>
                  </a:moveTo>
                  <a:cubicBezTo>
                    <a:pt x="125059" y="0"/>
                    <a:pt x="0" y="260857"/>
                    <a:pt x="0" y="582640"/>
                  </a:cubicBezTo>
                  <a:cubicBezTo>
                    <a:pt x="0" y="904423"/>
                    <a:pt x="125059" y="1165279"/>
                    <a:pt x="279326" y="1165279"/>
                  </a:cubicBezTo>
                  <a:cubicBezTo>
                    <a:pt x="433594" y="1165279"/>
                    <a:pt x="558652" y="904423"/>
                    <a:pt x="558652" y="582640"/>
                  </a:cubicBezTo>
                  <a:cubicBezTo>
                    <a:pt x="558652" y="260857"/>
                    <a:pt x="433594" y="0"/>
                    <a:pt x="27932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2A6C3">
                    <a:alpha val="100000"/>
                  </a:srgbClr>
                </a:gs>
                <a:gs pos="100000">
                  <a:srgbClr val="706E6E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th-TH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52374" y="71145"/>
              <a:ext cx="453905" cy="9848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 rot="3060822">
            <a:off x="17859344" y="6780280"/>
            <a:ext cx="798301" cy="1012992"/>
            <a:chOff x="0" y="0"/>
            <a:chExt cx="918312" cy="1165279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918312" cy="1165279"/>
            </a:xfrm>
            <a:custGeom>
              <a:avLst/>
              <a:gdLst/>
              <a:ahLst/>
              <a:cxnLst/>
              <a:rect l="l" t="t" r="r" b="b"/>
              <a:pathLst>
                <a:path w="918312" h="1165279">
                  <a:moveTo>
                    <a:pt x="459156" y="0"/>
                  </a:moveTo>
                  <a:cubicBezTo>
                    <a:pt x="205571" y="0"/>
                    <a:pt x="0" y="260857"/>
                    <a:pt x="0" y="582640"/>
                  </a:cubicBezTo>
                  <a:cubicBezTo>
                    <a:pt x="0" y="904423"/>
                    <a:pt x="205571" y="1165279"/>
                    <a:pt x="459156" y="1165279"/>
                  </a:cubicBezTo>
                  <a:cubicBezTo>
                    <a:pt x="712741" y="1165279"/>
                    <a:pt x="918312" y="904423"/>
                    <a:pt x="918312" y="582640"/>
                  </a:cubicBezTo>
                  <a:cubicBezTo>
                    <a:pt x="918312" y="260857"/>
                    <a:pt x="712741" y="0"/>
                    <a:pt x="459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DC1DF">
                    <a:alpha val="100000"/>
                  </a:srgbClr>
                </a:gs>
                <a:gs pos="100000">
                  <a:srgbClr val="706E6E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th-TH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86092" y="71145"/>
              <a:ext cx="746129" cy="9848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4" name="Freeform 34"/>
          <p:cNvSpPr/>
          <p:nvPr/>
        </p:nvSpPr>
        <p:spPr>
          <a:xfrm>
            <a:off x="442638" y="432347"/>
            <a:ext cx="2275445" cy="2272601"/>
          </a:xfrm>
          <a:custGeom>
            <a:avLst/>
            <a:gdLst/>
            <a:ahLst/>
            <a:cxnLst/>
            <a:rect l="l" t="t" r="r" b="b"/>
            <a:pathLst>
              <a:path w="2275445" h="2272601">
                <a:moveTo>
                  <a:pt x="0" y="0"/>
                </a:moveTo>
                <a:lnTo>
                  <a:pt x="2275445" y="0"/>
                </a:lnTo>
                <a:lnTo>
                  <a:pt x="2275445" y="2272601"/>
                </a:lnTo>
                <a:lnTo>
                  <a:pt x="0" y="227260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grpSp>
        <p:nvGrpSpPr>
          <p:cNvPr id="35" name="Group 35"/>
          <p:cNvGrpSpPr/>
          <p:nvPr/>
        </p:nvGrpSpPr>
        <p:grpSpPr>
          <a:xfrm>
            <a:off x="584449" y="572659"/>
            <a:ext cx="1867310" cy="1867310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D59"/>
            </a:solidFill>
          </p:spPr>
          <p:txBody>
            <a:bodyPr/>
            <a:lstStyle/>
            <a:p>
              <a:endParaRPr lang="th-TH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8" name="Freeform 38"/>
          <p:cNvSpPr/>
          <p:nvPr/>
        </p:nvSpPr>
        <p:spPr>
          <a:xfrm rot="-5400000">
            <a:off x="1050813" y="1039486"/>
            <a:ext cx="1867310" cy="933655"/>
          </a:xfrm>
          <a:custGeom>
            <a:avLst/>
            <a:gdLst/>
            <a:ahLst/>
            <a:cxnLst/>
            <a:rect l="l" t="t" r="r" b="b"/>
            <a:pathLst>
              <a:path w="1867310" h="933655">
                <a:moveTo>
                  <a:pt x="0" y="0"/>
                </a:moveTo>
                <a:lnTo>
                  <a:pt x="1867310" y="0"/>
                </a:lnTo>
                <a:lnTo>
                  <a:pt x="1867310" y="933656"/>
                </a:lnTo>
                <a:lnTo>
                  <a:pt x="0" y="93365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9" name="Freeform 39"/>
          <p:cNvSpPr/>
          <p:nvPr/>
        </p:nvSpPr>
        <p:spPr>
          <a:xfrm>
            <a:off x="15281874" y="0"/>
            <a:ext cx="3148589" cy="1934951"/>
          </a:xfrm>
          <a:custGeom>
            <a:avLst/>
            <a:gdLst/>
            <a:ahLst/>
            <a:cxnLst/>
            <a:rect l="l" t="t" r="r" b="b"/>
            <a:pathLst>
              <a:path w="3148589" h="1934951">
                <a:moveTo>
                  <a:pt x="0" y="0"/>
                </a:moveTo>
                <a:lnTo>
                  <a:pt x="3148589" y="0"/>
                </a:lnTo>
                <a:lnTo>
                  <a:pt x="3148589" y="1934951"/>
                </a:lnTo>
                <a:lnTo>
                  <a:pt x="0" y="193495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0" name="Freeform 40"/>
          <p:cNvSpPr/>
          <p:nvPr/>
        </p:nvSpPr>
        <p:spPr>
          <a:xfrm>
            <a:off x="17075325" y="319447"/>
            <a:ext cx="2032723" cy="1249201"/>
          </a:xfrm>
          <a:custGeom>
            <a:avLst/>
            <a:gdLst/>
            <a:ahLst/>
            <a:cxnLst/>
            <a:rect l="l" t="t" r="r" b="b"/>
            <a:pathLst>
              <a:path w="2032723" h="1249201">
                <a:moveTo>
                  <a:pt x="0" y="0"/>
                </a:moveTo>
                <a:lnTo>
                  <a:pt x="2032724" y="0"/>
                </a:lnTo>
                <a:lnTo>
                  <a:pt x="2032724" y="1249200"/>
                </a:lnTo>
                <a:lnTo>
                  <a:pt x="0" y="124920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alphaModFix amt="18000"/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1" name="Freeform 41"/>
          <p:cNvSpPr/>
          <p:nvPr/>
        </p:nvSpPr>
        <p:spPr>
          <a:xfrm>
            <a:off x="18101367" y="245695"/>
            <a:ext cx="962265" cy="1249201"/>
          </a:xfrm>
          <a:custGeom>
            <a:avLst/>
            <a:gdLst/>
            <a:ahLst/>
            <a:cxnLst/>
            <a:rect l="l" t="t" r="r" b="b"/>
            <a:pathLst>
              <a:path w="962265" h="1249201">
                <a:moveTo>
                  <a:pt x="0" y="0"/>
                </a:moveTo>
                <a:lnTo>
                  <a:pt x="962266" y="0"/>
                </a:lnTo>
                <a:lnTo>
                  <a:pt x="962266" y="1249201"/>
                </a:lnTo>
                <a:lnTo>
                  <a:pt x="0" y="1249201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-111243"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2" name="Freeform 42"/>
          <p:cNvSpPr/>
          <p:nvPr/>
        </p:nvSpPr>
        <p:spPr>
          <a:xfrm>
            <a:off x="15489700" y="5852552"/>
            <a:ext cx="2027118" cy="1081350"/>
          </a:xfrm>
          <a:custGeom>
            <a:avLst/>
            <a:gdLst/>
            <a:ahLst/>
            <a:cxnLst/>
            <a:rect l="l" t="t" r="r" b="b"/>
            <a:pathLst>
              <a:path w="2027118" h="1081350">
                <a:moveTo>
                  <a:pt x="0" y="0"/>
                </a:moveTo>
                <a:lnTo>
                  <a:pt x="2027118" y="0"/>
                </a:lnTo>
                <a:lnTo>
                  <a:pt x="2027118" y="1081350"/>
                </a:lnTo>
                <a:lnTo>
                  <a:pt x="0" y="108135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3" name="TextBox 43"/>
          <p:cNvSpPr txBox="1"/>
          <p:nvPr/>
        </p:nvSpPr>
        <p:spPr>
          <a:xfrm>
            <a:off x="6650335" y="4215424"/>
            <a:ext cx="4987329" cy="2442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16"/>
              </a:lnSpc>
            </a:pPr>
            <a:r>
              <a:rPr lang="en-US" sz="1294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มหาชน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7511236" y="2165056"/>
            <a:ext cx="3265527" cy="2444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0"/>
              </a:lnSpc>
            </a:pPr>
            <a:r>
              <a:rPr lang="en-US" sz="12993">
                <a:solidFill>
                  <a:srgbClr val="000000"/>
                </a:solidFill>
                <a:latin typeface="UID อวกาศ"/>
                <a:ea typeface="UID อวกาศ"/>
                <a:cs typeface="UID อวกาศ"/>
                <a:sym typeface="UID อวกาศ"/>
              </a:rPr>
              <a:t>กลโกง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6346271" y="809625"/>
            <a:ext cx="5988186" cy="1365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55"/>
              </a:lnSpc>
            </a:pPr>
            <a:r>
              <a:rPr lang="en-US" sz="7539">
                <a:solidFill>
                  <a:srgbClr val="000000"/>
                </a:solidFill>
                <a:latin typeface="UID อวกาศ"/>
                <a:ea typeface="UID อวกาศ"/>
                <a:cs typeface="UID อวกาศ"/>
                <a:sym typeface="UID อวกาศ"/>
              </a:rPr>
              <a:t>เรียนรู้การใช้บอร์ดเกม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C31CAD0-894E-45D3-92FD-6589F719FCE9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3271248"/>
            <a:ext cx="4312125" cy="4557068"/>
          </a:xfrm>
          <a:custGeom>
            <a:avLst/>
            <a:gdLst/>
            <a:ahLst/>
            <a:cxnLst/>
            <a:rect l="l" t="t" r="r" b="b"/>
            <a:pathLst>
              <a:path w="4312125" h="4557068">
                <a:moveTo>
                  <a:pt x="0" y="0"/>
                </a:moveTo>
                <a:lnTo>
                  <a:pt x="4312125" y="0"/>
                </a:lnTo>
                <a:lnTo>
                  <a:pt x="4312125" y="4557068"/>
                </a:lnTo>
                <a:lnTo>
                  <a:pt x="0" y="45570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1429490" y="0"/>
            <a:ext cx="6318311" cy="4114800"/>
          </a:xfrm>
          <a:custGeom>
            <a:avLst/>
            <a:gdLst/>
            <a:ahLst/>
            <a:cxnLst/>
            <a:rect l="l" t="t" r="r" b="b"/>
            <a:pathLst>
              <a:path w="6318311" h="4114800">
                <a:moveTo>
                  <a:pt x="0" y="0"/>
                </a:moveTo>
                <a:lnTo>
                  <a:pt x="6318311" y="0"/>
                </a:lnTo>
                <a:lnTo>
                  <a:pt x="6318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1429490" y="4458607"/>
            <a:ext cx="7520844" cy="4498832"/>
          </a:xfrm>
          <a:custGeom>
            <a:avLst/>
            <a:gdLst/>
            <a:ahLst/>
            <a:cxnLst/>
            <a:rect l="l" t="t" r="r" b="b"/>
            <a:pathLst>
              <a:path w="7520844" h="4498832">
                <a:moveTo>
                  <a:pt x="0" y="0"/>
                </a:moveTo>
                <a:lnTo>
                  <a:pt x="7520845" y="0"/>
                </a:lnTo>
                <a:lnTo>
                  <a:pt x="7520845" y="4498832"/>
                </a:lnTo>
                <a:lnTo>
                  <a:pt x="0" y="44988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>
            <a:off x="9298533" y="3500324"/>
            <a:ext cx="4483033" cy="3793767"/>
          </a:xfrm>
          <a:custGeom>
            <a:avLst/>
            <a:gdLst/>
            <a:ahLst/>
            <a:cxnLst/>
            <a:rect l="l" t="t" r="r" b="b"/>
            <a:pathLst>
              <a:path w="4483033" h="3793767">
                <a:moveTo>
                  <a:pt x="0" y="0"/>
                </a:moveTo>
                <a:lnTo>
                  <a:pt x="4483033" y="0"/>
                </a:lnTo>
                <a:lnTo>
                  <a:pt x="4483033" y="3793767"/>
                </a:lnTo>
                <a:lnTo>
                  <a:pt x="0" y="379376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Freeform 12"/>
          <p:cNvSpPr/>
          <p:nvPr/>
        </p:nvSpPr>
        <p:spPr>
          <a:xfrm>
            <a:off x="9144000" y="6706562"/>
            <a:ext cx="8951096" cy="3580438"/>
          </a:xfrm>
          <a:custGeom>
            <a:avLst/>
            <a:gdLst/>
            <a:ahLst/>
            <a:cxnLst/>
            <a:rect l="l" t="t" r="r" b="b"/>
            <a:pathLst>
              <a:path w="8951096" h="3580438">
                <a:moveTo>
                  <a:pt x="0" y="0"/>
                </a:moveTo>
                <a:lnTo>
                  <a:pt x="8951096" y="0"/>
                </a:lnTo>
                <a:lnTo>
                  <a:pt x="8951096" y="3580438"/>
                </a:lnTo>
                <a:lnTo>
                  <a:pt x="0" y="358043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TextBox 13"/>
          <p:cNvSpPr txBox="1"/>
          <p:nvPr/>
        </p:nvSpPr>
        <p:spPr>
          <a:xfrm>
            <a:off x="1248034" y="1783065"/>
            <a:ext cx="6681223" cy="195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ขั้นตอนการเล่น </a:t>
            </a:r>
          </a:p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ขั้นที่ 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780281" y="4912000"/>
            <a:ext cx="6827423" cy="3206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4.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การเลือกทำ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โดยผู้เล่นแต่ละคนจะได้รับการ์ดใช้จ่าย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หรือ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ทำงาน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โดยหงายการ์ดฝั่งที่ต้องการโดยต้องเลือกอย่างใดอย่างหนึ่ง</a:t>
            </a:r>
            <a:endParaRPr lang="en-US" sz="36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040"/>
              </a:lnSpc>
              <a:spcBef>
                <a:spcPct val="0"/>
              </a:spcBef>
            </a:pPr>
            <a:endParaRPr lang="en-US" sz="36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928822" y="7236941"/>
            <a:ext cx="5705487" cy="246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 การซื้อของผู้เล่นจะต้องจ่ายเงินตามจำนวนราคาของสินค้านั้นๆ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 *เจ้าของธุรกิจสามารถซื้อของที่ตรงกับธุกิจของตัวเองในราคาที่ ลด 50 % จากราคาจริง LV. อะไรก็ได้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5216309" y="1933575"/>
            <a:ext cx="2225906" cy="1200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530"/>
              </a:lnSpc>
              <a:spcBef>
                <a:spcPct val="0"/>
              </a:spcBef>
            </a:pPr>
            <a:r>
              <a:rPr lang="en-US" sz="6093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ทำงาน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509169" y="1933575"/>
            <a:ext cx="2061761" cy="1169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530"/>
              </a:lnSpc>
              <a:spcBef>
                <a:spcPct val="0"/>
              </a:spcBef>
            </a:pPr>
            <a:r>
              <a:rPr lang="en-US" sz="6093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ใช้จ่าย</a:t>
            </a:r>
          </a:p>
        </p:txBody>
      </p:sp>
      <p:sp>
        <p:nvSpPr>
          <p:cNvPr id="18" name="TextBox 18"/>
          <p:cNvSpPr txBox="1"/>
          <p:nvPr/>
        </p:nvSpPr>
        <p:spPr>
          <a:xfrm rot="-206899">
            <a:off x="13157153" y="611819"/>
            <a:ext cx="1460329" cy="1941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521"/>
              </a:lnSpc>
              <a:spcBef>
                <a:spcPct val="0"/>
              </a:spcBef>
            </a:pPr>
            <a:r>
              <a:rPr lang="en-US" sz="11087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or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C6AE59-828E-E4A2-3CDE-55B85CBB45FC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1429490" y="0"/>
            <a:ext cx="6318311" cy="4114800"/>
          </a:xfrm>
          <a:custGeom>
            <a:avLst/>
            <a:gdLst/>
            <a:ahLst/>
            <a:cxnLst/>
            <a:rect l="l" t="t" r="r" b="b"/>
            <a:pathLst>
              <a:path w="6318311" h="4114800">
                <a:moveTo>
                  <a:pt x="0" y="0"/>
                </a:moveTo>
                <a:lnTo>
                  <a:pt x="6318311" y="0"/>
                </a:lnTo>
                <a:lnTo>
                  <a:pt x="6318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1429490" y="4458607"/>
            <a:ext cx="8023803" cy="4799693"/>
          </a:xfrm>
          <a:custGeom>
            <a:avLst/>
            <a:gdLst/>
            <a:ahLst/>
            <a:cxnLst/>
            <a:rect l="l" t="t" r="r" b="b"/>
            <a:pathLst>
              <a:path w="8023803" h="4799693">
                <a:moveTo>
                  <a:pt x="0" y="0"/>
                </a:moveTo>
                <a:lnTo>
                  <a:pt x="8023804" y="0"/>
                </a:lnTo>
                <a:lnTo>
                  <a:pt x="8023804" y="4799693"/>
                </a:lnTo>
                <a:lnTo>
                  <a:pt x="0" y="479969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11944670" y="2500962"/>
            <a:ext cx="3519841" cy="5967413"/>
          </a:xfrm>
          <a:custGeom>
            <a:avLst/>
            <a:gdLst/>
            <a:ahLst/>
            <a:cxnLst/>
            <a:rect l="l" t="t" r="r" b="b"/>
            <a:pathLst>
              <a:path w="3519841" h="5967413">
                <a:moveTo>
                  <a:pt x="0" y="0"/>
                </a:moveTo>
                <a:lnTo>
                  <a:pt x="3519841" y="0"/>
                </a:lnTo>
                <a:lnTo>
                  <a:pt x="3519841" y="5967413"/>
                </a:lnTo>
                <a:lnTo>
                  <a:pt x="0" y="596741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>
            <a:off x="10315141" y="6858453"/>
            <a:ext cx="7148952" cy="3851498"/>
          </a:xfrm>
          <a:custGeom>
            <a:avLst/>
            <a:gdLst/>
            <a:ahLst/>
            <a:cxnLst/>
            <a:rect l="l" t="t" r="r" b="b"/>
            <a:pathLst>
              <a:path w="7148952" h="3851498">
                <a:moveTo>
                  <a:pt x="0" y="0"/>
                </a:moveTo>
                <a:lnTo>
                  <a:pt x="7148952" y="0"/>
                </a:lnTo>
                <a:lnTo>
                  <a:pt x="7148952" y="3851498"/>
                </a:lnTo>
                <a:lnTo>
                  <a:pt x="0" y="385149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Freeform 12"/>
          <p:cNvSpPr/>
          <p:nvPr/>
        </p:nvSpPr>
        <p:spPr>
          <a:xfrm>
            <a:off x="12497798" y="2305431"/>
            <a:ext cx="2413584" cy="1809369"/>
          </a:xfrm>
          <a:custGeom>
            <a:avLst/>
            <a:gdLst/>
            <a:ahLst/>
            <a:cxnLst/>
            <a:rect l="l" t="t" r="r" b="b"/>
            <a:pathLst>
              <a:path w="2413584" h="1809369">
                <a:moveTo>
                  <a:pt x="0" y="0"/>
                </a:moveTo>
                <a:lnTo>
                  <a:pt x="2413584" y="0"/>
                </a:lnTo>
                <a:lnTo>
                  <a:pt x="2413584" y="1809369"/>
                </a:lnTo>
                <a:lnTo>
                  <a:pt x="0" y="180936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TextBox 13"/>
          <p:cNvSpPr txBox="1"/>
          <p:nvPr/>
        </p:nvSpPr>
        <p:spPr>
          <a:xfrm>
            <a:off x="1248034" y="1783065"/>
            <a:ext cx="6681223" cy="195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ขั้นตอนการเล่น </a:t>
            </a:r>
          </a:p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ขั้นที่ 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87645" y="5076825"/>
            <a:ext cx="6907494" cy="2527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 1. เมื่อวนเล่นครบ 1 รอบ จะต้องทำการประชุมหมู่บ้านเพื่อแลกเปลี่ยนข้อมูลในการจับโจรที่คอยแฝงตัวมาทำธุรกิจก่อนเข้าวันถัดไป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292EE7-771C-BC96-E526-A721472D770A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585018" y="4340037"/>
            <a:ext cx="7358793" cy="4401896"/>
          </a:xfrm>
          <a:custGeom>
            <a:avLst/>
            <a:gdLst/>
            <a:ahLst/>
            <a:cxnLst/>
            <a:rect l="l" t="t" r="r" b="b"/>
            <a:pathLst>
              <a:path w="7358793" h="4401896">
                <a:moveTo>
                  <a:pt x="0" y="0"/>
                </a:moveTo>
                <a:lnTo>
                  <a:pt x="7358794" y="0"/>
                </a:lnTo>
                <a:lnTo>
                  <a:pt x="7358794" y="4401897"/>
                </a:lnTo>
                <a:lnTo>
                  <a:pt x="0" y="44018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7651531" y="-160035"/>
            <a:ext cx="6318311" cy="4114800"/>
          </a:xfrm>
          <a:custGeom>
            <a:avLst/>
            <a:gdLst/>
            <a:ahLst/>
            <a:cxnLst/>
            <a:rect l="l" t="t" r="r" b="b"/>
            <a:pathLst>
              <a:path w="6318311" h="4114800">
                <a:moveTo>
                  <a:pt x="0" y="0"/>
                </a:moveTo>
                <a:lnTo>
                  <a:pt x="6318311" y="0"/>
                </a:lnTo>
                <a:lnTo>
                  <a:pt x="6318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9346670" y="4427452"/>
            <a:ext cx="7821133" cy="5617934"/>
          </a:xfrm>
          <a:custGeom>
            <a:avLst/>
            <a:gdLst/>
            <a:ahLst/>
            <a:cxnLst/>
            <a:rect l="l" t="t" r="r" b="b"/>
            <a:pathLst>
              <a:path w="7821133" h="5617934">
                <a:moveTo>
                  <a:pt x="0" y="0"/>
                </a:moveTo>
                <a:lnTo>
                  <a:pt x="7821133" y="0"/>
                </a:lnTo>
                <a:lnTo>
                  <a:pt x="7821133" y="5617934"/>
                </a:lnTo>
                <a:lnTo>
                  <a:pt x="0" y="561793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TextBox 11"/>
          <p:cNvSpPr txBox="1"/>
          <p:nvPr/>
        </p:nvSpPr>
        <p:spPr>
          <a:xfrm>
            <a:off x="7651531" y="1515436"/>
            <a:ext cx="6681223" cy="195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ขั้นตอนการเล่น </a:t>
            </a:r>
          </a:p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ขั้นที่ 3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20197" y="4865406"/>
            <a:ext cx="6195003" cy="33855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19"/>
              </a:lnSpc>
              <a:spcBef>
                <a:spcPct val="0"/>
              </a:spcBef>
            </a:pPr>
            <a:r>
              <a:rPr lang="en-US" sz="62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การ์ดสถานการณ์หรือภัยภิบัติ</a:t>
            </a:r>
            <a:r>
              <a:rPr lang="en-US" sz="62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</a:p>
          <a:p>
            <a:pPr algn="ctr">
              <a:lnSpc>
                <a:spcPts val="8819"/>
              </a:lnSpc>
              <a:spcBef>
                <a:spcPct val="0"/>
              </a:spcBef>
            </a:pPr>
            <a:r>
              <a:rPr lang="en-US" sz="62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2 </a:t>
            </a:r>
            <a:r>
              <a:rPr lang="en-US" sz="62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รอบ</a:t>
            </a:r>
            <a:r>
              <a:rPr lang="en-US" sz="62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62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เปิด</a:t>
            </a:r>
            <a:r>
              <a:rPr lang="en-US" sz="62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62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ครั้ง</a:t>
            </a:r>
            <a:endParaRPr lang="en-US" sz="6299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A34B6E-205E-3FEC-62C8-945020CEDC59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632294" y="4507531"/>
            <a:ext cx="7473787" cy="4470683"/>
          </a:xfrm>
          <a:custGeom>
            <a:avLst/>
            <a:gdLst/>
            <a:ahLst/>
            <a:cxnLst/>
            <a:rect l="l" t="t" r="r" b="b"/>
            <a:pathLst>
              <a:path w="7473787" h="4470683">
                <a:moveTo>
                  <a:pt x="0" y="0"/>
                </a:moveTo>
                <a:lnTo>
                  <a:pt x="7473787" y="0"/>
                </a:lnTo>
                <a:lnTo>
                  <a:pt x="7473787" y="4470684"/>
                </a:lnTo>
                <a:lnTo>
                  <a:pt x="0" y="447068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1429490" y="0"/>
            <a:ext cx="6318311" cy="4114800"/>
          </a:xfrm>
          <a:custGeom>
            <a:avLst/>
            <a:gdLst/>
            <a:ahLst/>
            <a:cxnLst/>
            <a:rect l="l" t="t" r="r" b="b"/>
            <a:pathLst>
              <a:path w="6318311" h="4114800">
                <a:moveTo>
                  <a:pt x="0" y="0"/>
                </a:moveTo>
                <a:lnTo>
                  <a:pt x="6318311" y="0"/>
                </a:lnTo>
                <a:lnTo>
                  <a:pt x="6318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TextBox 10"/>
          <p:cNvSpPr txBox="1"/>
          <p:nvPr/>
        </p:nvSpPr>
        <p:spPr>
          <a:xfrm>
            <a:off x="1248034" y="1783065"/>
            <a:ext cx="6681223" cy="195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ขั้นตอนการเล่น </a:t>
            </a:r>
          </a:p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ขั้นที่ 3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28700" y="4766260"/>
            <a:ext cx="6900557" cy="3364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19"/>
              </a:lnSpc>
              <a:spcBef>
                <a:spcPct val="0"/>
              </a:spcBef>
            </a:pPr>
            <a:r>
              <a:rPr lang="en-US" sz="480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การขายสินค้า : ผู้เล่นสามารถขายสินค้าให้กับใครก็ได้ภายในรอบนั้นๆ โดยจะเสนอราคาเท่าไหร่ก็ได้</a:t>
            </a:r>
          </a:p>
        </p:txBody>
      </p:sp>
      <p:sp>
        <p:nvSpPr>
          <p:cNvPr id="12" name="Freeform 12"/>
          <p:cNvSpPr/>
          <p:nvPr/>
        </p:nvSpPr>
        <p:spPr>
          <a:xfrm>
            <a:off x="8558490" y="848734"/>
            <a:ext cx="9172610" cy="5647266"/>
          </a:xfrm>
          <a:custGeom>
            <a:avLst/>
            <a:gdLst/>
            <a:ahLst/>
            <a:cxnLst/>
            <a:rect l="l" t="t" r="r" b="b"/>
            <a:pathLst>
              <a:path w="9172610" h="5647266">
                <a:moveTo>
                  <a:pt x="0" y="0"/>
                </a:moveTo>
                <a:lnTo>
                  <a:pt x="9172610" y="0"/>
                </a:lnTo>
                <a:lnTo>
                  <a:pt x="9172610" y="5647266"/>
                </a:lnTo>
                <a:lnTo>
                  <a:pt x="0" y="564726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59F9F5-059E-CAED-855B-1707C2063F79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3700484" y="-1341780"/>
            <a:ext cx="6639651" cy="6631351"/>
          </a:xfrm>
          <a:custGeom>
            <a:avLst/>
            <a:gdLst/>
            <a:ahLst/>
            <a:cxnLst/>
            <a:rect l="l" t="t" r="r" b="b"/>
            <a:pathLst>
              <a:path w="6639651" h="6631351">
                <a:moveTo>
                  <a:pt x="0" y="0"/>
                </a:moveTo>
                <a:lnTo>
                  <a:pt x="6639651" y="0"/>
                </a:lnTo>
                <a:lnTo>
                  <a:pt x="6639651" y="6631351"/>
                </a:lnTo>
                <a:lnTo>
                  <a:pt x="0" y="6631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7050810" y="-1413011"/>
            <a:ext cx="6639651" cy="6631351"/>
          </a:xfrm>
          <a:custGeom>
            <a:avLst/>
            <a:gdLst/>
            <a:ahLst/>
            <a:cxnLst/>
            <a:rect l="l" t="t" r="r" b="b"/>
            <a:pathLst>
              <a:path w="6639651" h="6631351">
                <a:moveTo>
                  <a:pt x="0" y="0"/>
                </a:moveTo>
                <a:lnTo>
                  <a:pt x="6639651" y="0"/>
                </a:lnTo>
                <a:lnTo>
                  <a:pt x="6639651" y="6631351"/>
                </a:lnTo>
                <a:lnTo>
                  <a:pt x="0" y="6631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8544997" y="-1341780"/>
            <a:ext cx="6897120" cy="6888499"/>
          </a:xfrm>
          <a:custGeom>
            <a:avLst/>
            <a:gdLst/>
            <a:ahLst/>
            <a:cxnLst/>
            <a:rect l="l" t="t" r="r" b="b"/>
            <a:pathLst>
              <a:path w="6897120" h="6888499">
                <a:moveTo>
                  <a:pt x="0" y="0"/>
                </a:moveTo>
                <a:lnTo>
                  <a:pt x="6897121" y="0"/>
                </a:lnTo>
                <a:lnTo>
                  <a:pt x="6897121" y="6888499"/>
                </a:lnTo>
                <a:lnTo>
                  <a:pt x="0" y="68884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 rot="-6537887">
            <a:off x="3818229" y="-4512487"/>
            <a:ext cx="10651542" cy="10012449"/>
          </a:xfrm>
          <a:custGeom>
            <a:avLst/>
            <a:gdLst/>
            <a:ahLst/>
            <a:cxnLst/>
            <a:rect l="l" t="t" r="r" b="b"/>
            <a:pathLst>
              <a:path w="10651542" h="10012449">
                <a:moveTo>
                  <a:pt x="0" y="0"/>
                </a:moveTo>
                <a:lnTo>
                  <a:pt x="10651542" y="0"/>
                </a:lnTo>
                <a:lnTo>
                  <a:pt x="10651542" y="10012449"/>
                </a:lnTo>
                <a:lnTo>
                  <a:pt x="0" y="100124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TextBox 12"/>
          <p:cNvSpPr txBox="1"/>
          <p:nvPr/>
        </p:nvSpPr>
        <p:spPr>
          <a:xfrm>
            <a:off x="4803806" y="660604"/>
            <a:ext cx="10174511" cy="295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80"/>
              </a:lnSpc>
            </a:pPr>
            <a:r>
              <a:rPr lang="en-US" sz="50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การนับคะแนนและหาผู้ชนะ</a:t>
            </a:r>
            <a:endParaRPr lang="en-US" sz="5000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ctr">
              <a:lnSpc>
                <a:spcPts val="9659"/>
              </a:lnSpc>
            </a:pPr>
            <a:endParaRPr lang="en-US" sz="5000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3439265" y="2759731"/>
            <a:ext cx="11409470" cy="6824937"/>
          </a:xfrm>
          <a:custGeom>
            <a:avLst/>
            <a:gdLst/>
            <a:ahLst/>
            <a:cxnLst/>
            <a:rect l="l" t="t" r="r" b="b"/>
            <a:pathLst>
              <a:path w="11409470" h="6824937">
                <a:moveTo>
                  <a:pt x="0" y="0"/>
                </a:moveTo>
                <a:lnTo>
                  <a:pt x="11409470" y="0"/>
                </a:lnTo>
                <a:lnTo>
                  <a:pt x="11409470" y="6824938"/>
                </a:lnTo>
                <a:lnTo>
                  <a:pt x="0" y="682493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4" name="TextBox 14"/>
          <p:cNvSpPr txBox="1"/>
          <p:nvPr/>
        </p:nvSpPr>
        <p:spPr>
          <a:xfrm>
            <a:off x="4114800" y="3002394"/>
            <a:ext cx="10058400" cy="5386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ผู้เล่นที่มีคะแนนสูงสุด</a:t>
            </a: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จะเป็นผู้ชนะ</a:t>
            </a: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</a:p>
          <a:p>
            <a:pPr algn="ctr">
              <a:lnSpc>
                <a:spcPts val="6019"/>
              </a:lnSpc>
            </a:pP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โดยการนับดังนี้</a:t>
            </a:r>
            <a:endParaRPr lang="en-US" sz="4299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6019"/>
              </a:lnSpc>
            </a:pP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1.   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นับคะแนนจากการ์ดสินค้าน่าซื้อที่ทำสำเร็จ</a:t>
            </a:r>
            <a:endParaRPr lang="en-US" sz="4299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6019"/>
              </a:lnSpc>
            </a:pP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2.   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นับคะแนนจากเงินที่มีทั้งหมด</a:t>
            </a: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1000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บาท</a:t>
            </a: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แลกได้</a:t>
            </a: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คะแนน</a:t>
            </a:r>
            <a:endParaRPr lang="en-US" sz="4299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6019"/>
              </a:lnSpc>
              <a:spcBef>
                <a:spcPct val="0"/>
              </a:spcBef>
            </a:pP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3.   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นับคะแนนจากภารกิจจากคนที่เลือกทำการ์ดพิเศษแล้วเกิดผลดี</a:t>
            </a: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คะแนน</a:t>
            </a:r>
            <a:endParaRPr lang="en-US" sz="4299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3700484" y="-1341780"/>
            <a:ext cx="6639651" cy="6631351"/>
          </a:xfrm>
          <a:custGeom>
            <a:avLst/>
            <a:gdLst/>
            <a:ahLst/>
            <a:cxnLst/>
            <a:rect l="l" t="t" r="r" b="b"/>
            <a:pathLst>
              <a:path w="6639651" h="6631351">
                <a:moveTo>
                  <a:pt x="0" y="0"/>
                </a:moveTo>
                <a:lnTo>
                  <a:pt x="6639651" y="0"/>
                </a:lnTo>
                <a:lnTo>
                  <a:pt x="6639651" y="6631351"/>
                </a:lnTo>
                <a:lnTo>
                  <a:pt x="0" y="6631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7050810" y="-1413011"/>
            <a:ext cx="6639651" cy="6631351"/>
          </a:xfrm>
          <a:custGeom>
            <a:avLst/>
            <a:gdLst/>
            <a:ahLst/>
            <a:cxnLst/>
            <a:rect l="l" t="t" r="r" b="b"/>
            <a:pathLst>
              <a:path w="6639651" h="6631351">
                <a:moveTo>
                  <a:pt x="0" y="0"/>
                </a:moveTo>
                <a:lnTo>
                  <a:pt x="6639651" y="0"/>
                </a:lnTo>
                <a:lnTo>
                  <a:pt x="6639651" y="6631351"/>
                </a:lnTo>
                <a:lnTo>
                  <a:pt x="0" y="6631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8544997" y="-1341780"/>
            <a:ext cx="6897120" cy="6888499"/>
          </a:xfrm>
          <a:custGeom>
            <a:avLst/>
            <a:gdLst/>
            <a:ahLst/>
            <a:cxnLst/>
            <a:rect l="l" t="t" r="r" b="b"/>
            <a:pathLst>
              <a:path w="6897120" h="6888499">
                <a:moveTo>
                  <a:pt x="0" y="0"/>
                </a:moveTo>
                <a:lnTo>
                  <a:pt x="6897121" y="0"/>
                </a:lnTo>
                <a:lnTo>
                  <a:pt x="6897121" y="6888499"/>
                </a:lnTo>
                <a:lnTo>
                  <a:pt x="0" y="68884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 rot="-6537887">
            <a:off x="3818229" y="-4512487"/>
            <a:ext cx="10651542" cy="10012449"/>
          </a:xfrm>
          <a:custGeom>
            <a:avLst/>
            <a:gdLst/>
            <a:ahLst/>
            <a:cxnLst/>
            <a:rect l="l" t="t" r="r" b="b"/>
            <a:pathLst>
              <a:path w="10651542" h="10012449">
                <a:moveTo>
                  <a:pt x="0" y="0"/>
                </a:moveTo>
                <a:lnTo>
                  <a:pt x="10651542" y="0"/>
                </a:lnTo>
                <a:lnTo>
                  <a:pt x="10651542" y="10012449"/>
                </a:lnTo>
                <a:lnTo>
                  <a:pt x="0" y="100124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Freeform 13"/>
          <p:cNvSpPr/>
          <p:nvPr/>
        </p:nvSpPr>
        <p:spPr>
          <a:xfrm>
            <a:off x="3439265" y="2759731"/>
            <a:ext cx="11409470" cy="6824937"/>
          </a:xfrm>
          <a:custGeom>
            <a:avLst/>
            <a:gdLst/>
            <a:ahLst/>
            <a:cxnLst/>
            <a:rect l="l" t="t" r="r" b="b"/>
            <a:pathLst>
              <a:path w="11409470" h="6824937">
                <a:moveTo>
                  <a:pt x="0" y="0"/>
                </a:moveTo>
                <a:lnTo>
                  <a:pt x="11409470" y="0"/>
                </a:lnTo>
                <a:lnTo>
                  <a:pt x="11409470" y="6824938"/>
                </a:lnTo>
                <a:lnTo>
                  <a:pt x="0" y="682493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4" name="TextBox 14"/>
          <p:cNvSpPr txBox="1"/>
          <p:nvPr/>
        </p:nvSpPr>
        <p:spPr>
          <a:xfrm>
            <a:off x="4114800" y="3002394"/>
            <a:ext cx="10058400" cy="5386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19"/>
              </a:lnSpc>
            </a:pP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4. 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หักคะแนนจากภารกิจจากคนที่เลือก</a:t>
            </a:r>
            <a:endParaRPr lang="en-US" sz="4299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6019"/>
              </a:lnSpc>
            </a:pP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ทำการ์ดพิเศษแล้วเกิดความเสี่ยง</a:t>
            </a: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คะแนน</a:t>
            </a:r>
            <a:endParaRPr lang="en-US" sz="4299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6019"/>
              </a:lnSpc>
            </a:pP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5.  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นับคะแนนจากโจรที่ไม่โดนจับจนจบเกม</a:t>
            </a: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</a:p>
          <a:p>
            <a:pPr algn="l">
              <a:lnSpc>
                <a:spcPts val="6019"/>
              </a:lnSpc>
            </a:pP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  2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คะแนน</a:t>
            </a:r>
            <a:endParaRPr lang="en-US" sz="4299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6019"/>
              </a:lnSpc>
            </a:pP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6.  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หักคะแนนจากคนที่เป็นโจรแล้วโดนจับ</a:t>
            </a:r>
            <a:endParaRPr lang="en-US" sz="4299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6019"/>
              </a:lnSpc>
            </a:pP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ได้</a:t>
            </a:r>
            <a:r>
              <a:rPr lang="en-US" sz="4299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4299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คะแนน</a:t>
            </a:r>
            <a:endParaRPr lang="en-US" sz="4299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6019"/>
              </a:lnSpc>
              <a:spcBef>
                <a:spcPct val="0"/>
              </a:spcBef>
            </a:pPr>
            <a:endParaRPr lang="en-US" sz="4299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9C213202-CE91-84B2-11F9-2A1ABA61FD16}"/>
              </a:ext>
            </a:extLst>
          </p:cNvPr>
          <p:cNvSpPr txBox="1"/>
          <p:nvPr/>
        </p:nvSpPr>
        <p:spPr>
          <a:xfrm>
            <a:off x="4803806" y="660604"/>
            <a:ext cx="10174511" cy="15677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80"/>
              </a:lnSpc>
            </a:pPr>
            <a:r>
              <a:rPr lang="en-US" sz="50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การนับคะแนนและหาผู้ชนะ</a:t>
            </a:r>
            <a:endParaRPr lang="en-US" sz="5000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3700484" y="-1341780"/>
            <a:ext cx="6639651" cy="6631351"/>
          </a:xfrm>
          <a:custGeom>
            <a:avLst/>
            <a:gdLst/>
            <a:ahLst/>
            <a:cxnLst/>
            <a:rect l="l" t="t" r="r" b="b"/>
            <a:pathLst>
              <a:path w="6639651" h="6631351">
                <a:moveTo>
                  <a:pt x="0" y="0"/>
                </a:moveTo>
                <a:lnTo>
                  <a:pt x="6639651" y="0"/>
                </a:lnTo>
                <a:lnTo>
                  <a:pt x="6639651" y="6631351"/>
                </a:lnTo>
                <a:lnTo>
                  <a:pt x="0" y="6631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7050810" y="-1413011"/>
            <a:ext cx="6639651" cy="6631351"/>
          </a:xfrm>
          <a:custGeom>
            <a:avLst/>
            <a:gdLst/>
            <a:ahLst/>
            <a:cxnLst/>
            <a:rect l="l" t="t" r="r" b="b"/>
            <a:pathLst>
              <a:path w="6639651" h="6631351">
                <a:moveTo>
                  <a:pt x="0" y="0"/>
                </a:moveTo>
                <a:lnTo>
                  <a:pt x="6639651" y="0"/>
                </a:lnTo>
                <a:lnTo>
                  <a:pt x="6639651" y="6631351"/>
                </a:lnTo>
                <a:lnTo>
                  <a:pt x="0" y="6631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8544997" y="-1341780"/>
            <a:ext cx="6897120" cy="6888499"/>
          </a:xfrm>
          <a:custGeom>
            <a:avLst/>
            <a:gdLst/>
            <a:ahLst/>
            <a:cxnLst/>
            <a:rect l="l" t="t" r="r" b="b"/>
            <a:pathLst>
              <a:path w="6897120" h="6888499">
                <a:moveTo>
                  <a:pt x="0" y="0"/>
                </a:moveTo>
                <a:lnTo>
                  <a:pt x="6897121" y="0"/>
                </a:lnTo>
                <a:lnTo>
                  <a:pt x="6897121" y="6888499"/>
                </a:lnTo>
                <a:lnTo>
                  <a:pt x="0" y="68884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 rot="-6537887">
            <a:off x="3818229" y="-4512487"/>
            <a:ext cx="10651542" cy="10012449"/>
          </a:xfrm>
          <a:custGeom>
            <a:avLst/>
            <a:gdLst/>
            <a:ahLst/>
            <a:cxnLst/>
            <a:rect l="l" t="t" r="r" b="b"/>
            <a:pathLst>
              <a:path w="10651542" h="10012449">
                <a:moveTo>
                  <a:pt x="0" y="0"/>
                </a:moveTo>
                <a:lnTo>
                  <a:pt x="10651542" y="0"/>
                </a:lnTo>
                <a:lnTo>
                  <a:pt x="10651542" y="10012449"/>
                </a:lnTo>
                <a:lnTo>
                  <a:pt x="0" y="100124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Freeform 12"/>
          <p:cNvSpPr/>
          <p:nvPr/>
        </p:nvSpPr>
        <p:spPr>
          <a:xfrm>
            <a:off x="3439265" y="2759731"/>
            <a:ext cx="11409470" cy="6824937"/>
          </a:xfrm>
          <a:custGeom>
            <a:avLst/>
            <a:gdLst/>
            <a:ahLst/>
            <a:cxnLst/>
            <a:rect l="l" t="t" r="r" b="b"/>
            <a:pathLst>
              <a:path w="11409470" h="6824937">
                <a:moveTo>
                  <a:pt x="0" y="0"/>
                </a:moveTo>
                <a:lnTo>
                  <a:pt x="11409470" y="0"/>
                </a:lnTo>
                <a:lnTo>
                  <a:pt x="11409470" y="6824938"/>
                </a:lnTo>
                <a:lnTo>
                  <a:pt x="0" y="682493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TextBox 13"/>
          <p:cNvSpPr txBox="1"/>
          <p:nvPr/>
        </p:nvSpPr>
        <p:spPr>
          <a:xfrm>
            <a:off x="4114800" y="2973819"/>
            <a:ext cx="10058400" cy="6362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295402" lvl="1" indent="-647701" algn="l">
              <a:lnSpc>
                <a:spcPts val="8400"/>
              </a:lnSpc>
              <a:buAutoNum type="arabicPeriod"/>
            </a:pPr>
            <a:r>
              <a:rPr lang="en-US" sz="60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ในภารกิจ</a:t>
            </a:r>
            <a:r>
              <a:rPr lang="en-US" sz="60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60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สินค้าน่าซื้อจะจะต้องซื้อสิ้นค้าอยู่</a:t>
            </a:r>
            <a:r>
              <a:rPr lang="en-US" sz="60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4 </a:t>
            </a:r>
            <a:r>
              <a:rPr lang="en-US" sz="60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ชนิด</a:t>
            </a:r>
            <a:endParaRPr lang="en-US" sz="60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marL="1295402" lvl="1" indent="-647701" algn="l">
              <a:lnSpc>
                <a:spcPts val="8400"/>
              </a:lnSpc>
              <a:buAutoNum type="arabicPeriod"/>
            </a:pPr>
            <a:r>
              <a:rPr lang="en-US" sz="60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ถ้าซื้อครบ</a:t>
            </a:r>
            <a:r>
              <a:rPr lang="en-US" sz="60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60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ชนิด</a:t>
            </a:r>
            <a:r>
              <a:rPr lang="en-US" sz="60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</a:p>
          <a:p>
            <a:pPr algn="l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  </a:t>
            </a:r>
            <a:r>
              <a:rPr lang="en-US" sz="60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รับ</a:t>
            </a:r>
            <a:r>
              <a:rPr lang="en-US" sz="60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60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คะแนน</a:t>
            </a:r>
            <a:endParaRPr lang="en-US" sz="60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3.ถ้าซื้อครบทั้ง 4 </a:t>
            </a:r>
            <a:r>
              <a:rPr lang="en-US" sz="60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ชนิด</a:t>
            </a:r>
            <a:r>
              <a:rPr lang="en-US" sz="60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</a:p>
          <a:p>
            <a:pPr algn="l">
              <a:lnSpc>
                <a:spcPts val="8400"/>
              </a:lnSpc>
              <a:spcBef>
                <a:spcPct val="0"/>
              </a:spcBef>
            </a:pPr>
            <a:r>
              <a:rPr lang="en-US" sz="60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  </a:t>
            </a:r>
            <a:r>
              <a:rPr lang="en-US" sz="60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รับ</a:t>
            </a:r>
            <a:r>
              <a:rPr lang="en-US" sz="60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5 </a:t>
            </a:r>
            <a:r>
              <a:rPr lang="en-US" sz="60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คะแนน</a:t>
            </a:r>
            <a:endParaRPr lang="en-US" sz="60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485849" y="369912"/>
            <a:ext cx="8479512" cy="222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en-US" sz="6399" b="1">
                <a:solidFill>
                  <a:srgbClr val="000000"/>
                </a:solidFill>
                <a:latin typeface="Avenir Next Thai Traditional Bold"/>
                <a:ea typeface="Avenir Next Thai Traditional Bold"/>
                <a:cs typeface="Avenir Next Thai Traditional Bold"/>
                <a:sym typeface="Avenir Next Thai Traditional Bold"/>
              </a:rPr>
              <a:t>การนับคะแนนจากภารกิจ</a:t>
            </a:r>
          </a:p>
          <a:p>
            <a:pPr algn="ctr">
              <a:lnSpc>
                <a:spcPts val="8959"/>
              </a:lnSpc>
            </a:pPr>
            <a:r>
              <a:rPr lang="en-US" sz="6399" b="1">
                <a:solidFill>
                  <a:srgbClr val="000000"/>
                </a:solidFill>
                <a:latin typeface="Avenir Next Thai Traditional Bold"/>
                <a:ea typeface="Avenir Next Thai Traditional Bold"/>
                <a:cs typeface="Avenir Next Thai Traditional Bold"/>
                <a:sym typeface="Avenir Next Thai Traditional Bold"/>
              </a:rPr>
              <a:t>สิ้นค้าน่าซื้อ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3700484" y="-1341780"/>
            <a:ext cx="6639651" cy="6631351"/>
          </a:xfrm>
          <a:custGeom>
            <a:avLst/>
            <a:gdLst/>
            <a:ahLst/>
            <a:cxnLst/>
            <a:rect l="l" t="t" r="r" b="b"/>
            <a:pathLst>
              <a:path w="6639651" h="6631351">
                <a:moveTo>
                  <a:pt x="0" y="0"/>
                </a:moveTo>
                <a:lnTo>
                  <a:pt x="6639651" y="0"/>
                </a:lnTo>
                <a:lnTo>
                  <a:pt x="6639651" y="6631351"/>
                </a:lnTo>
                <a:lnTo>
                  <a:pt x="0" y="6631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7050810" y="-1413011"/>
            <a:ext cx="6639651" cy="6631351"/>
          </a:xfrm>
          <a:custGeom>
            <a:avLst/>
            <a:gdLst/>
            <a:ahLst/>
            <a:cxnLst/>
            <a:rect l="l" t="t" r="r" b="b"/>
            <a:pathLst>
              <a:path w="6639651" h="6631351">
                <a:moveTo>
                  <a:pt x="0" y="0"/>
                </a:moveTo>
                <a:lnTo>
                  <a:pt x="6639651" y="0"/>
                </a:lnTo>
                <a:lnTo>
                  <a:pt x="6639651" y="6631351"/>
                </a:lnTo>
                <a:lnTo>
                  <a:pt x="0" y="6631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8544997" y="-1341780"/>
            <a:ext cx="6897120" cy="6888499"/>
          </a:xfrm>
          <a:custGeom>
            <a:avLst/>
            <a:gdLst/>
            <a:ahLst/>
            <a:cxnLst/>
            <a:rect l="l" t="t" r="r" b="b"/>
            <a:pathLst>
              <a:path w="6897120" h="6888499">
                <a:moveTo>
                  <a:pt x="0" y="0"/>
                </a:moveTo>
                <a:lnTo>
                  <a:pt x="6897121" y="0"/>
                </a:lnTo>
                <a:lnTo>
                  <a:pt x="6897121" y="6888499"/>
                </a:lnTo>
                <a:lnTo>
                  <a:pt x="0" y="68884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 rot="-6537887">
            <a:off x="3818229" y="-4512487"/>
            <a:ext cx="10651542" cy="10012449"/>
          </a:xfrm>
          <a:custGeom>
            <a:avLst/>
            <a:gdLst/>
            <a:ahLst/>
            <a:cxnLst/>
            <a:rect l="l" t="t" r="r" b="b"/>
            <a:pathLst>
              <a:path w="10651542" h="10012449">
                <a:moveTo>
                  <a:pt x="0" y="0"/>
                </a:moveTo>
                <a:lnTo>
                  <a:pt x="10651542" y="0"/>
                </a:lnTo>
                <a:lnTo>
                  <a:pt x="10651542" y="10012449"/>
                </a:lnTo>
                <a:lnTo>
                  <a:pt x="0" y="100124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Freeform 12"/>
          <p:cNvSpPr/>
          <p:nvPr/>
        </p:nvSpPr>
        <p:spPr>
          <a:xfrm rot="-7458706">
            <a:off x="14630400" y="1620112"/>
            <a:ext cx="7315200" cy="1958149"/>
          </a:xfrm>
          <a:custGeom>
            <a:avLst/>
            <a:gdLst/>
            <a:ahLst/>
            <a:cxnLst/>
            <a:rect l="l" t="t" r="r" b="b"/>
            <a:pathLst>
              <a:path w="7315200" h="1958149">
                <a:moveTo>
                  <a:pt x="0" y="0"/>
                </a:moveTo>
                <a:lnTo>
                  <a:pt x="7315200" y="0"/>
                </a:lnTo>
                <a:lnTo>
                  <a:pt x="7315200" y="1958149"/>
                </a:lnTo>
                <a:lnTo>
                  <a:pt x="0" y="19581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Freeform 13"/>
          <p:cNvSpPr/>
          <p:nvPr/>
        </p:nvSpPr>
        <p:spPr>
          <a:xfrm>
            <a:off x="4476448" y="3380155"/>
            <a:ext cx="9335103" cy="5584089"/>
          </a:xfrm>
          <a:custGeom>
            <a:avLst/>
            <a:gdLst/>
            <a:ahLst/>
            <a:cxnLst/>
            <a:rect l="l" t="t" r="r" b="b"/>
            <a:pathLst>
              <a:path w="9335103" h="5584089">
                <a:moveTo>
                  <a:pt x="0" y="0"/>
                </a:moveTo>
                <a:lnTo>
                  <a:pt x="9335104" y="0"/>
                </a:lnTo>
                <a:lnTo>
                  <a:pt x="9335104" y="5584090"/>
                </a:lnTo>
                <a:lnTo>
                  <a:pt x="0" y="558409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4" name="Freeform 14"/>
          <p:cNvSpPr/>
          <p:nvPr/>
        </p:nvSpPr>
        <p:spPr>
          <a:xfrm>
            <a:off x="5486400" y="830347"/>
            <a:ext cx="7315200" cy="3858768"/>
          </a:xfrm>
          <a:custGeom>
            <a:avLst/>
            <a:gdLst/>
            <a:ahLst/>
            <a:cxnLst/>
            <a:rect l="l" t="t" r="r" b="b"/>
            <a:pathLst>
              <a:path w="7315200" h="3858768">
                <a:moveTo>
                  <a:pt x="0" y="0"/>
                </a:moveTo>
                <a:lnTo>
                  <a:pt x="7315200" y="0"/>
                </a:lnTo>
                <a:lnTo>
                  <a:pt x="7315200" y="3858768"/>
                </a:lnTo>
                <a:lnTo>
                  <a:pt x="0" y="385876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5" name="Freeform 15"/>
          <p:cNvSpPr/>
          <p:nvPr/>
        </p:nvSpPr>
        <p:spPr>
          <a:xfrm>
            <a:off x="-3091250" y="-797878"/>
            <a:ext cx="7315200" cy="2042984"/>
          </a:xfrm>
          <a:custGeom>
            <a:avLst/>
            <a:gdLst/>
            <a:ahLst/>
            <a:cxnLst/>
            <a:rect l="l" t="t" r="r" b="b"/>
            <a:pathLst>
              <a:path w="7315200" h="2042984">
                <a:moveTo>
                  <a:pt x="0" y="0"/>
                </a:moveTo>
                <a:lnTo>
                  <a:pt x="7315200" y="0"/>
                </a:lnTo>
                <a:lnTo>
                  <a:pt x="7315200" y="2042984"/>
                </a:lnTo>
                <a:lnTo>
                  <a:pt x="0" y="204298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6" name="TextBox 16"/>
          <p:cNvSpPr txBox="1"/>
          <p:nvPr/>
        </p:nvSpPr>
        <p:spPr>
          <a:xfrm>
            <a:off x="4981424" y="4872990"/>
            <a:ext cx="8325152" cy="3356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39"/>
              </a:lnSpc>
            </a:pPr>
            <a:r>
              <a:rPr lang="en-US" sz="9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รูปแบบการเล่นของโจร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9E587E-3759-A31E-256B-A20F7C6A48F6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 rot="-5400000">
            <a:off x="5851782" y="209680"/>
            <a:ext cx="7354571" cy="11710045"/>
          </a:xfrm>
          <a:custGeom>
            <a:avLst/>
            <a:gdLst/>
            <a:ahLst/>
            <a:cxnLst/>
            <a:rect l="l" t="t" r="r" b="b"/>
            <a:pathLst>
              <a:path w="7354571" h="11710045">
                <a:moveTo>
                  <a:pt x="0" y="0"/>
                </a:moveTo>
                <a:lnTo>
                  <a:pt x="7354571" y="0"/>
                </a:lnTo>
                <a:lnTo>
                  <a:pt x="7354571" y="11710045"/>
                </a:lnTo>
                <a:lnTo>
                  <a:pt x="0" y="117100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 rot="-5400000">
            <a:off x="5964500" y="386412"/>
            <a:ext cx="7267605" cy="11571576"/>
          </a:xfrm>
          <a:custGeom>
            <a:avLst/>
            <a:gdLst/>
            <a:ahLst/>
            <a:cxnLst/>
            <a:rect l="l" t="t" r="r" b="b"/>
            <a:pathLst>
              <a:path w="7267605" h="11571576">
                <a:moveTo>
                  <a:pt x="0" y="0"/>
                </a:moveTo>
                <a:lnTo>
                  <a:pt x="7267604" y="0"/>
                </a:lnTo>
                <a:lnTo>
                  <a:pt x="7267604" y="11571576"/>
                </a:lnTo>
                <a:lnTo>
                  <a:pt x="0" y="1157157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TextBox 10"/>
          <p:cNvSpPr txBox="1"/>
          <p:nvPr/>
        </p:nvSpPr>
        <p:spPr>
          <a:xfrm>
            <a:off x="8195374" y="159202"/>
            <a:ext cx="2805857" cy="1094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en-US" sz="6399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การ์ดโจร</a:t>
            </a:r>
          </a:p>
        </p:txBody>
      </p:sp>
      <p:sp>
        <p:nvSpPr>
          <p:cNvPr id="11" name="Freeform 11"/>
          <p:cNvSpPr/>
          <p:nvPr/>
        </p:nvSpPr>
        <p:spPr>
          <a:xfrm>
            <a:off x="3165476" y="1253942"/>
            <a:ext cx="12727183" cy="8893122"/>
          </a:xfrm>
          <a:custGeom>
            <a:avLst/>
            <a:gdLst/>
            <a:ahLst/>
            <a:cxnLst/>
            <a:rect l="l" t="t" r="r" b="b"/>
            <a:pathLst>
              <a:path w="12727183" h="8893122">
                <a:moveTo>
                  <a:pt x="0" y="0"/>
                </a:moveTo>
                <a:lnTo>
                  <a:pt x="12727183" y="0"/>
                </a:lnTo>
                <a:lnTo>
                  <a:pt x="12727183" y="8893122"/>
                </a:lnTo>
                <a:lnTo>
                  <a:pt x="0" y="889312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293" t="-70526" r="-8135" b="-74536"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38F3B4-B963-3AD5-F49A-C70B0A6BDD2E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 rot="-5400000">
            <a:off x="5851782" y="209680"/>
            <a:ext cx="7354571" cy="11710045"/>
          </a:xfrm>
          <a:custGeom>
            <a:avLst/>
            <a:gdLst/>
            <a:ahLst/>
            <a:cxnLst/>
            <a:rect l="l" t="t" r="r" b="b"/>
            <a:pathLst>
              <a:path w="7354571" h="11710045">
                <a:moveTo>
                  <a:pt x="0" y="0"/>
                </a:moveTo>
                <a:lnTo>
                  <a:pt x="7354571" y="0"/>
                </a:lnTo>
                <a:lnTo>
                  <a:pt x="7354571" y="11710045"/>
                </a:lnTo>
                <a:lnTo>
                  <a:pt x="0" y="117100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 rot="-5400000">
            <a:off x="5964500" y="386412"/>
            <a:ext cx="7267605" cy="11571576"/>
          </a:xfrm>
          <a:custGeom>
            <a:avLst/>
            <a:gdLst/>
            <a:ahLst/>
            <a:cxnLst/>
            <a:rect l="l" t="t" r="r" b="b"/>
            <a:pathLst>
              <a:path w="7267605" h="11571576">
                <a:moveTo>
                  <a:pt x="0" y="0"/>
                </a:moveTo>
                <a:lnTo>
                  <a:pt x="7267604" y="0"/>
                </a:lnTo>
                <a:lnTo>
                  <a:pt x="7267604" y="11571576"/>
                </a:lnTo>
                <a:lnTo>
                  <a:pt x="0" y="1157157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TextBox 10"/>
          <p:cNvSpPr txBox="1"/>
          <p:nvPr/>
        </p:nvSpPr>
        <p:spPr>
          <a:xfrm>
            <a:off x="4130027" y="2972671"/>
            <a:ext cx="10936551" cy="6995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39"/>
              </a:lnSpc>
            </a:pPr>
            <a: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1.    </a:t>
            </a: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โจรจะแจกการ์ดพิเศษให้</a:t>
            </a:r>
            <a:r>
              <a:rPr lang="th-TH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แก่ผู้</a:t>
            </a: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เล่นในแต่ละวัน</a:t>
            </a:r>
            <a: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วันละ</a:t>
            </a:r>
            <a: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3 </a:t>
            </a: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ใบ</a:t>
            </a:r>
            <a: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หรือจะแจกให้ตัวเองก็ได้</a:t>
            </a:r>
            <a:endParaRPr lang="en-US" sz="3599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039"/>
              </a:lnSpc>
            </a:pPr>
            <a: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2.    </a:t>
            </a: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โจรสามารถขโมยเงินในธนาคารของใครก็ได้ไม่เกิน</a:t>
            </a:r>
            <a: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100 </a:t>
            </a: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บาท</a:t>
            </a:r>
            <a:endParaRPr lang="en-US" sz="3599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039"/>
              </a:lnSpc>
            </a:pPr>
            <a: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3.    </a:t>
            </a: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โจรสามารถขโมยสินค้าใครก็ได้</a:t>
            </a:r>
            <a: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ชิ้นมาวางไว้ที่ช่องเก็บของของตัวเองหรือช่องภารกิจที่ตรงกับสิ่งของที่ขโมยมา</a:t>
            </a:r>
          </a:p>
          <a:p>
            <a:pPr algn="l">
              <a:lnSpc>
                <a:spcPts val="5039"/>
              </a:lnSpc>
            </a:pPr>
            <a: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4.    </a:t>
            </a: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โจรจะได้รับแต้มตามภารกิจกับคนอื่นได้ทำ</a:t>
            </a:r>
            <a:b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</a:b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แล้วเกิดความเสี่ยง</a:t>
            </a:r>
            <a:endParaRPr lang="en-US" sz="3599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039"/>
              </a:lnSpc>
            </a:pPr>
            <a: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5.    </a:t>
            </a: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เมื่อโจรถูกจับได้</a:t>
            </a:r>
            <a: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โจรงดออกเสียงระหว่างการประชุม</a:t>
            </a:r>
            <a:br>
              <a:rPr lang="en-US" sz="3599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</a:br>
            <a:r>
              <a:rPr lang="en-US" sz="3599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และไม่มีสิทธิ์โหวดโจร</a:t>
            </a:r>
            <a:endParaRPr lang="en-US" sz="3599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039"/>
              </a:lnSpc>
              <a:spcBef>
                <a:spcPct val="0"/>
              </a:spcBef>
            </a:pPr>
            <a:endParaRPr lang="en-US" sz="3599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4708124" y="6474103"/>
            <a:ext cx="3075094" cy="3534591"/>
          </a:xfrm>
          <a:custGeom>
            <a:avLst/>
            <a:gdLst/>
            <a:ahLst/>
            <a:cxnLst/>
            <a:rect l="l" t="t" r="r" b="b"/>
            <a:pathLst>
              <a:path w="3075094" h="3534591">
                <a:moveTo>
                  <a:pt x="0" y="0"/>
                </a:moveTo>
                <a:lnTo>
                  <a:pt x="3075094" y="0"/>
                </a:lnTo>
                <a:lnTo>
                  <a:pt x="3075094" y="3534591"/>
                </a:lnTo>
                <a:lnTo>
                  <a:pt x="0" y="353459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TextBox 12"/>
          <p:cNvSpPr txBox="1"/>
          <p:nvPr/>
        </p:nvSpPr>
        <p:spPr>
          <a:xfrm>
            <a:off x="7177881" y="159202"/>
            <a:ext cx="4840843" cy="222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en-US" sz="6399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รูปแบบ</a:t>
            </a:r>
          </a:p>
          <a:p>
            <a:pPr algn="ctr">
              <a:lnSpc>
                <a:spcPts val="8959"/>
              </a:lnSpc>
            </a:pPr>
            <a:r>
              <a:rPr lang="en-US" sz="6399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การเล่นของโจร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993566-C035-B743-35BC-E8A6E125981B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7EAC">
                <a:alpha val="100000"/>
              </a:srgbClr>
            </a:gs>
            <a:gs pos="50000">
              <a:srgbClr val="F3C7FF">
                <a:alpha val="100000"/>
              </a:srgbClr>
            </a:gs>
            <a:gs pos="100000">
              <a:srgbClr val="FAFFFD">
                <a:alpha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5070750" y="-1083540"/>
            <a:ext cx="8146499" cy="12970963"/>
          </a:xfrm>
          <a:custGeom>
            <a:avLst/>
            <a:gdLst/>
            <a:ahLst/>
            <a:cxnLst/>
            <a:rect l="l" t="t" r="r" b="b"/>
            <a:pathLst>
              <a:path w="8146499" h="12970963">
                <a:moveTo>
                  <a:pt x="0" y="0"/>
                </a:moveTo>
                <a:lnTo>
                  <a:pt x="8146500" y="0"/>
                </a:lnTo>
                <a:lnTo>
                  <a:pt x="8146500" y="12970963"/>
                </a:lnTo>
                <a:lnTo>
                  <a:pt x="0" y="129709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-2264002" y="2298570"/>
            <a:ext cx="6585404" cy="6206743"/>
          </a:xfrm>
          <a:custGeom>
            <a:avLst/>
            <a:gdLst/>
            <a:ahLst/>
            <a:cxnLst/>
            <a:rect l="l" t="t" r="r" b="b"/>
            <a:pathLst>
              <a:path w="6585404" h="6206743">
                <a:moveTo>
                  <a:pt x="0" y="0"/>
                </a:moveTo>
                <a:lnTo>
                  <a:pt x="6585404" y="0"/>
                </a:lnTo>
                <a:lnTo>
                  <a:pt x="6585404" y="6206743"/>
                </a:lnTo>
                <a:lnTo>
                  <a:pt x="0" y="6206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298552" y="6270432"/>
            <a:ext cx="3711568" cy="4034313"/>
          </a:xfrm>
          <a:custGeom>
            <a:avLst/>
            <a:gdLst/>
            <a:ahLst/>
            <a:cxnLst/>
            <a:rect l="l" t="t" r="r" b="b"/>
            <a:pathLst>
              <a:path w="3711568" h="4034313">
                <a:moveTo>
                  <a:pt x="0" y="0"/>
                </a:moveTo>
                <a:lnTo>
                  <a:pt x="3711568" y="0"/>
                </a:lnTo>
                <a:lnTo>
                  <a:pt x="3711568" y="4034313"/>
                </a:lnTo>
                <a:lnTo>
                  <a:pt x="0" y="403431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13780903" y="2298570"/>
            <a:ext cx="6585404" cy="6206743"/>
          </a:xfrm>
          <a:custGeom>
            <a:avLst/>
            <a:gdLst/>
            <a:ahLst/>
            <a:cxnLst/>
            <a:rect l="l" t="t" r="r" b="b"/>
            <a:pathLst>
              <a:path w="6585404" h="6206743">
                <a:moveTo>
                  <a:pt x="0" y="0"/>
                </a:moveTo>
                <a:lnTo>
                  <a:pt x="6585404" y="0"/>
                </a:lnTo>
                <a:lnTo>
                  <a:pt x="6585404" y="6206743"/>
                </a:lnTo>
                <a:lnTo>
                  <a:pt x="0" y="6206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 flipH="1">
            <a:off x="13087892" y="6189945"/>
            <a:ext cx="3778135" cy="4114800"/>
          </a:xfrm>
          <a:custGeom>
            <a:avLst/>
            <a:gdLst/>
            <a:ahLst/>
            <a:cxnLst/>
            <a:rect l="l" t="t" r="r" b="b"/>
            <a:pathLst>
              <a:path w="3778135" h="4114800">
                <a:moveTo>
                  <a:pt x="3778134" y="0"/>
                </a:moveTo>
                <a:lnTo>
                  <a:pt x="0" y="0"/>
                </a:lnTo>
                <a:lnTo>
                  <a:pt x="0" y="4114800"/>
                </a:lnTo>
                <a:lnTo>
                  <a:pt x="3778134" y="4114800"/>
                </a:lnTo>
                <a:lnTo>
                  <a:pt x="3778134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TextBox 7"/>
          <p:cNvSpPr txBox="1"/>
          <p:nvPr/>
        </p:nvSpPr>
        <p:spPr>
          <a:xfrm>
            <a:off x="7778918" y="1757609"/>
            <a:ext cx="2730164" cy="967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ส่วนกลาง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308662" y="2948828"/>
            <a:ext cx="11670676" cy="3026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dirty="0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1. </a:t>
            </a:r>
            <a:r>
              <a:rPr lang="en-US" sz="4200" dirty="0" err="1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วางกระดานบอกราคาสินค้าให้ผู้เล่นทุกคนได้เห็น</a:t>
            </a:r>
            <a:endParaRPr lang="en-US" sz="4200" dirty="0">
              <a:solidFill>
                <a:srgbClr val="402711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880"/>
              </a:lnSpc>
            </a:pPr>
            <a:r>
              <a:rPr lang="en-US" sz="4200" dirty="0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2. </a:t>
            </a:r>
            <a:r>
              <a:rPr lang="en-US" sz="4200" dirty="0" err="1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วางกระดานนับรอบไว้ตรงกลาง</a:t>
            </a:r>
            <a:endParaRPr lang="en-US" sz="4200" dirty="0">
              <a:solidFill>
                <a:srgbClr val="402711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dirty="0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3. </a:t>
            </a:r>
            <a:r>
              <a:rPr lang="en-US" sz="4200" dirty="0" err="1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สับการ์ด</a:t>
            </a:r>
            <a:r>
              <a:rPr lang="en-US" sz="4200" dirty="0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4200" dirty="0" err="1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กลโกงมหาชน</a:t>
            </a:r>
            <a:r>
              <a:rPr lang="en-US" sz="4200" dirty="0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4200" dirty="0" err="1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แล้ววางเป็นกองกลาง</a:t>
            </a:r>
            <a:r>
              <a:rPr lang="en-US" sz="4200" dirty="0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4200" dirty="0" err="1">
                <a:solidFill>
                  <a:srgbClr val="402711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และการ์ดโจร</a:t>
            </a:r>
            <a:endParaRPr lang="en-US" sz="4200" dirty="0">
              <a:solidFill>
                <a:srgbClr val="402711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BB45BE-5CFB-9B2E-ECB4-218E87613ED1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3700484" y="-1341780"/>
            <a:ext cx="6639651" cy="6631351"/>
          </a:xfrm>
          <a:custGeom>
            <a:avLst/>
            <a:gdLst/>
            <a:ahLst/>
            <a:cxnLst/>
            <a:rect l="l" t="t" r="r" b="b"/>
            <a:pathLst>
              <a:path w="6639651" h="6631351">
                <a:moveTo>
                  <a:pt x="0" y="0"/>
                </a:moveTo>
                <a:lnTo>
                  <a:pt x="6639651" y="0"/>
                </a:lnTo>
                <a:lnTo>
                  <a:pt x="6639651" y="6631351"/>
                </a:lnTo>
                <a:lnTo>
                  <a:pt x="0" y="6631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7050810" y="-1413011"/>
            <a:ext cx="6639651" cy="6631351"/>
          </a:xfrm>
          <a:custGeom>
            <a:avLst/>
            <a:gdLst/>
            <a:ahLst/>
            <a:cxnLst/>
            <a:rect l="l" t="t" r="r" b="b"/>
            <a:pathLst>
              <a:path w="6639651" h="6631351">
                <a:moveTo>
                  <a:pt x="0" y="0"/>
                </a:moveTo>
                <a:lnTo>
                  <a:pt x="6639651" y="0"/>
                </a:lnTo>
                <a:lnTo>
                  <a:pt x="6639651" y="6631351"/>
                </a:lnTo>
                <a:lnTo>
                  <a:pt x="0" y="6631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8544997" y="-1341780"/>
            <a:ext cx="6897120" cy="6888499"/>
          </a:xfrm>
          <a:custGeom>
            <a:avLst/>
            <a:gdLst/>
            <a:ahLst/>
            <a:cxnLst/>
            <a:rect l="l" t="t" r="r" b="b"/>
            <a:pathLst>
              <a:path w="6897120" h="6888499">
                <a:moveTo>
                  <a:pt x="0" y="0"/>
                </a:moveTo>
                <a:lnTo>
                  <a:pt x="6897121" y="0"/>
                </a:lnTo>
                <a:lnTo>
                  <a:pt x="6897121" y="6888499"/>
                </a:lnTo>
                <a:lnTo>
                  <a:pt x="0" y="68884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 rot="-6537887">
            <a:off x="3818229" y="-4512487"/>
            <a:ext cx="10651542" cy="10012449"/>
          </a:xfrm>
          <a:custGeom>
            <a:avLst/>
            <a:gdLst/>
            <a:ahLst/>
            <a:cxnLst/>
            <a:rect l="l" t="t" r="r" b="b"/>
            <a:pathLst>
              <a:path w="10651542" h="10012449">
                <a:moveTo>
                  <a:pt x="0" y="0"/>
                </a:moveTo>
                <a:lnTo>
                  <a:pt x="10651542" y="0"/>
                </a:lnTo>
                <a:lnTo>
                  <a:pt x="10651542" y="10012449"/>
                </a:lnTo>
                <a:lnTo>
                  <a:pt x="0" y="100124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TextBox 12"/>
          <p:cNvSpPr txBox="1"/>
          <p:nvPr/>
        </p:nvSpPr>
        <p:spPr>
          <a:xfrm>
            <a:off x="6203454" y="255612"/>
            <a:ext cx="5881092" cy="2066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0"/>
              </a:lnSpc>
            </a:pPr>
            <a:r>
              <a:rPr lang="en-US" sz="1200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การโหวต</a:t>
            </a:r>
          </a:p>
          <a:p>
            <a:pPr algn="ctr">
              <a:lnSpc>
                <a:spcPts val="16800"/>
              </a:lnSpc>
            </a:pPr>
            <a:endParaRPr lang="en-US" sz="1200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3439265" y="2759731"/>
            <a:ext cx="11409470" cy="6824937"/>
          </a:xfrm>
          <a:custGeom>
            <a:avLst/>
            <a:gdLst/>
            <a:ahLst/>
            <a:cxnLst/>
            <a:rect l="l" t="t" r="r" b="b"/>
            <a:pathLst>
              <a:path w="11409470" h="6824937">
                <a:moveTo>
                  <a:pt x="0" y="0"/>
                </a:moveTo>
                <a:lnTo>
                  <a:pt x="11409470" y="0"/>
                </a:lnTo>
                <a:lnTo>
                  <a:pt x="11409470" y="6824938"/>
                </a:lnTo>
                <a:lnTo>
                  <a:pt x="0" y="682493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4" name="TextBox 14"/>
          <p:cNvSpPr txBox="1"/>
          <p:nvPr/>
        </p:nvSpPr>
        <p:spPr>
          <a:xfrm>
            <a:off x="4306022" y="3021722"/>
            <a:ext cx="10058400" cy="6052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6780" lvl="1" indent="-453390" algn="l">
              <a:lnSpc>
                <a:spcPts val="5880"/>
              </a:lnSpc>
              <a:buAutoNum type="arabicPeriod"/>
            </a:pPr>
            <a:r>
              <a:rPr lang="en-US" sz="42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ผู้เล่นจะสามารถเลือกโหว</a:t>
            </a:r>
            <a:r>
              <a:rPr lang="th-TH" sz="42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ต</a:t>
            </a: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ใครก็ได้</a:t>
            </a:r>
            <a:r>
              <a:rPr lang="th-TH" sz="42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ที่</a:t>
            </a: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สงสัยว่าเป็นโจร</a:t>
            </a:r>
            <a:r>
              <a:rPr lang="en-US" sz="42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คนในทุก</a:t>
            </a:r>
            <a:r>
              <a:rPr lang="en-US" sz="42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ๆ </a:t>
            </a: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ครั้งที่จบรอบ</a:t>
            </a:r>
            <a:endParaRPr lang="en-US" sz="42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marL="906780" lvl="1" indent="-453390" algn="l">
              <a:lnSpc>
                <a:spcPts val="5880"/>
              </a:lnSpc>
              <a:buAutoNum type="arabicPeriod"/>
            </a:pP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คนที่ถูกโหว</a:t>
            </a:r>
            <a:r>
              <a:rPr lang="th-TH" sz="42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ต</a:t>
            </a: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มากที่สุด</a:t>
            </a:r>
            <a:r>
              <a:rPr lang="en-US" sz="42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จะถูกคนที่เลือกโหว</a:t>
            </a:r>
            <a:r>
              <a:rPr lang="th-TH" sz="42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ต</a:t>
            </a: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เปิดการ์ดพลังชีวิต</a:t>
            </a:r>
            <a:r>
              <a:rPr lang="en-US" sz="42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ใบ</a:t>
            </a:r>
            <a:endParaRPr lang="en-US" sz="42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marL="906780" lvl="1" indent="-453390" algn="l">
              <a:lnSpc>
                <a:spcPts val="5880"/>
              </a:lnSpc>
              <a:buAutoNum type="arabicPeriod"/>
            </a:pP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หากเปิดการ์ดออกมาแล้วเป็นคนดีก็ให้เริ่มรอบต่อไป</a:t>
            </a:r>
            <a:endParaRPr lang="en-US" sz="42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marL="906780" lvl="1" indent="-453390" algn="l">
              <a:lnSpc>
                <a:spcPts val="5880"/>
              </a:lnSpc>
              <a:spcBef>
                <a:spcPct val="0"/>
              </a:spcBef>
              <a:buAutoNum type="arabicPeriod"/>
            </a:pP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หากเปิดการ์ดออกมาแล้วเป็นโจร</a:t>
            </a:r>
            <a:r>
              <a:rPr lang="en-US" sz="42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โจรจะต้องเสียเงินให้ส่วนกลาง</a:t>
            </a:r>
            <a:r>
              <a:rPr lang="en-US" sz="42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1000 </a:t>
            </a:r>
            <a:r>
              <a:rPr lang="en-US" sz="42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บาท</a:t>
            </a:r>
            <a:endParaRPr lang="en-US" sz="42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227562" y="-31721"/>
            <a:ext cx="6604774" cy="6596518"/>
          </a:xfrm>
          <a:custGeom>
            <a:avLst/>
            <a:gdLst/>
            <a:ahLst/>
            <a:cxnLst/>
            <a:rect l="l" t="t" r="r" b="b"/>
            <a:pathLst>
              <a:path w="6604774" h="6596518">
                <a:moveTo>
                  <a:pt x="0" y="0"/>
                </a:moveTo>
                <a:lnTo>
                  <a:pt x="6604774" y="0"/>
                </a:lnTo>
                <a:lnTo>
                  <a:pt x="6604774" y="6596518"/>
                </a:lnTo>
                <a:lnTo>
                  <a:pt x="0" y="65965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0941640" y="3266538"/>
            <a:ext cx="4463113" cy="4457534"/>
          </a:xfrm>
          <a:custGeom>
            <a:avLst/>
            <a:gdLst/>
            <a:ahLst/>
            <a:cxnLst/>
            <a:rect l="l" t="t" r="r" b="b"/>
            <a:pathLst>
              <a:path w="4463113" h="4457534">
                <a:moveTo>
                  <a:pt x="0" y="0"/>
                </a:moveTo>
                <a:lnTo>
                  <a:pt x="4463112" y="0"/>
                </a:lnTo>
                <a:lnTo>
                  <a:pt x="4463112" y="4457534"/>
                </a:lnTo>
                <a:lnTo>
                  <a:pt x="0" y="4457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9971651" y="2377055"/>
            <a:ext cx="4463113" cy="4457534"/>
          </a:xfrm>
          <a:custGeom>
            <a:avLst/>
            <a:gdLst/>
            <a:ahLst/>
            <a:cxnLst/>
            <a:rect l="l" t="t" r="r" b="b"/>
            <a:pathLst>
              <a:path w="4463113" h="4457534">
                <a:moveTo>
                  <a:pt x="0" y="0"/>
                </a:moveTo>
                <a:lnTo>
                  <a:pt x="4463112" y="0"/>
                </a:lnTo>
                <a:lnTo>
                  <a:pt x="4463112" y="4457534"/>
                </a:lnTo>
                <a:lnTo>
                  <a:pt x="0" y="4457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9746149" y="4217359"/>
            <a:ext cx="4463113" cy="4457534"/>
          </a:xfrm>
          <a:custGeom>
            <a:avLst/>
            <a:gdLst/>
            <a:ahLst/>
            <a:cxnLst/>
            <a:rect l="l" t="t" r="r" b="b"/>
            <a:pathLst>
              <a:path w="4463113" h="4457534">
                <a:moveTo>
                  <a:pt x="0" y="0"/>
                </a:moveTo>
                <a:lnTo>
                  <a:pt x="4463113" y="0"/>
                </a:lnTo>
                <a:lnTo>
                  <a:pt x="4463113" y="4457534"/>
                </a:lnTo>
                <a:lnTo>
                  <a:pt x="0" y="4457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8807181" y="5685420"/>
            <a:ext cx="4463113" cy="4457534"/>
          </a:xfrm>
          <a:custGeom>
            <a:avLst/>
            <a:gdLst/>
            <a:ahLst/>
            <a:cxnLst/>
            <a:rect l="l" t="t" r="r" b="b"/>
            <a:pathLst>
              <a:path w="4463113" h="4457534">
                <a:moveTo>
                  <a:pt x="0" y="0"/>
                </a:moveTo>
                <a:lnTo>
                  <a:pt x="4463112" y="0"/>
                </a:lnTo>
                <a:lnTo>
                  <a:pt x="4463112" y="4457534"/>
                </a:lnTo>
                <a:lnTo>
                  <a:pt x="0" y="4457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>
            <a:off x="3577534" y="4560329"/>
            <a:ext cx="4969313" cy="4963101"/>
          </a:xfrm>
          <a:custGeom>
            <a:avLst/>
            <a:gdLst/>
            <a:ahLst/>
            <a:cxnLst/>
            <a:rect l="l" t="t" r="r" b="b"/>
            <a:pathLst>
              <a:path w="4969313" h="4963101">
                <a:moveTo>
                  <a:pt x="0" y="0"/>
                </a:moveTo>
                <a:lnTo>
                  <a:pt x="4969312" y="0"/>
                </a:lnTo>
                <a:lnTo>
                  <a:pt x="4969312" y="4963101"/>
                </a:lnTo>
                <a:lnTo>
                  <a:pt x="0" y="49631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6069424" y="984634"/>
            <a:ext cx="4969313" cy="4963101"/>
          </a:xfrm>
          <a:custGeom>
            <a:avLst/>
            <a:gdLst/>
            <a:ahLst/>
            <a:cxnLst/>
            <a:rect l="l" t="t" r="r" b="b"/>
            <a:pathLst>
              <a:path w="4969313" h="4963101">
                <a:moveTo>
                  <a:pt x="0" y="0"/>
                </a:moveTo>
                <a:lnTo>
                  <a:pt x="4969313" y="0"/>
                </a:lnTo>
                <a:lnTo>
                  <a:pt x="4969313" y="4963101"/>
                </a:lnTo>
                <a:lnTo>
                  <a:pt x="0" y="49631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4071729" y="1449939"/>
            <a:ext cx="3625720" cy="3621188"/>
          </a:xfrm>
          <a:custGeom>
            <a:avLst/>
            <a:gdLst/>
            <a:ahLst/>
            <a:cxnLst/>
            <a:rect l="l" t="t" r="r" b="b"/>
            <a:pathLst>
              <a:path w="3625720" h="3621188">
                <a:moveTo>
                  <a:pt x="0" y="0"/>
                </a:moveTo>
                <a:lnTo>
                  <a:pt x="3625720" y="0"/>
                </a:lnTo>
                <a:lnTo>
                  <a:pt x="3625720" y="3621187"/>
                </a:lnTo>
                <a:lnTo>
                  <a:pt x="0" y="36211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4462598" y="3260533"/>
            <a:ext cx="3625720" cy="3621188"/>
          </a:xfrm>
          <a:custGeom>
            <a:avLst/>
            <a:gdLst/>
            <a:ahLst/>
            <a:cxnLst/>
            <a:rect l="l" t="t" r="r" b="b"/>
            <a:pathLst>
              <a:path w="3625720" h="3621188">
                <a:moveTo>
                  <a:pt x="0" y="0"/>
                </a:moveTo>
                <a:lnTo>
                  <a:pt x="3625719" y="0"/>
                </a:lnTo>
                <a:lnTo>
                  <a:pt x="3625719" y="3621187"/>
                </a:lnTo>
                <a:lnTo>
                  <a:pt x="0" y="36211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>
            <a:off x="5695051" y="5495305"/>
            <a:ext cx="3625720" cy="3621188"/>
          </a:xfrm>
          <a:custGeom>
            <a:avLst/>
            <a:gdLst/>
            <a:ahLst/>
            <a:cxnLst/>
            <a:rect l="l" t="t" r="r" b="b"/>
            <a:pathLst>
              <a:path w="3625720" h="3621188">
                <a:moveTo>
                  <a:pt x="0" y="0"/>
                </a:moveTo>
                <a:lnTo>
                  <a:pt x="3625720" y="0"/>
                </a:lnTo>
                <a:lnTo>
                  <a:pt x="3625720" y="3621187"/>
                </a:lnTo>
                <a:lnTo>
                  <a:pt x="0" y="36211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Freeform 12"/>
          <p:cNvSpPr/>
          <p:nvPr/>
        </p:nvSpPr>
        <p:spPr>
          <a:xfrm>
            <a:off x="6994321" y="5495305"/>
            <a:ext cx="3625720" cy="3621188"/>
          </a:xfrm>
          <a:custGeom>
            <a:avLst/>
            <a:gdLst/>
            <a:ahLst/>
            <a:cxnLst/>
            <a:rect l="l" t="t" r="r" b="b"/>
            <a:pathLst>
              <a:path w="3625720" h="3621188">
                <a:moveTo>
                  <a:pt x="0" y="0"/>
                </a:moveTo>
                <a:lnTo>
                  <a:pt x="3625720" y="0"/>
                </a:lnTo>
                <a:lnTo>
                  <a:pt x="3625720" y="3621187"/>
                </a:lnTo>
                <a:lnTo>
                  <a:pt x="0" y="36211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Freeform 13"/>
          <p:cNvSpPr/>
          <p:nvPr/>
        </p:nvSpPr>
        <p:spPr>
          <a:xfrm>
            <a:off x="7933290" y="5685420"/>
            <a:ext cx="3625720" cy="3621188"/>
          </a:xfrm>
          <a:custGeom>
            <a:avLst/>
            <a:gdLst/>
            <a:ahLst/>
            <a:cxnLst/>
            <a:rect l="l" t="t" r="r" b="b"/>
            <a:pathLst>
              <a:path w="3625720" h="3621188">
                <a:moveTo>
                  <a:pt x="0" y="0"/>
                </a:moveTo>
                <a:lnTo>
                  <a:pt x="3625719" y="0"/>
                </a:lnTo>
                <a:lnTo>
                  <a:pt x="3625719" y="3621188"/>
                </a:lnTo>
                <a:lnTo>
                  <a:pt x="0" y="362118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4" name="Freeform 14"/>
          <p:cNvSpPr/>
          <p:nvPr/>
        </p:nvSpPr>
        <p:spPr>
          <a:xfrm>
            <a:off x="5242142" y="1379539"/>
            <a:ext cx="3625720" cy="3621188"/>
          </a:xfrm>
          <a:custGeom>
            <a:avLst/>
            <a:gdLst/>
            <a:ahLst/>
            <a:cxnLst/>
            <a:rect l="l" t="t" r="r" b="b"/>
            <a:pathLst>
              <a:path w="3625720" h="3621188">
                <a:moveTo>
                  <a:pt x="0" y="0"/>
                </a:moveTo>
                <a:lnTo>
                  <a:pt x="3625719" y="0"/>
                </a:lnTo>
                <a:lnTo>
                  <a:pt x="3625719" y="3621188"/>
                </a:lnTo>
                <a:lnTo>
                  <a:pt x="0" y="362118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5" name="Freeform 15"/>
          <p:cNvSpPr/>
          <p:nvPr/>
        </p:nvSpPr>
        <p:spPr>
          <a:xfrm>
            <a:off x="4009917" y="593693"/>
            <a:ext cx="11207313" cy="9128866"/>
          </a:xfrm>
          <a:custGeom>
            <a:avLst/>
            <a:gdLst/>
            <a:ahLst/>
            <a:cxnLst/>
            <a:rect l="l" t="t" r="r" b="b"/>
            <a:pathLst>
              <a:path w="11207313" h="9128866">
                <a:moveTo>
                  <a:pt x="0" y="0"/>
                </a:moveTo>
                <a:lnTo>
                  <a:pt x="11207313" y="0"/>
                </a:lnTo>
                <a:lnTo>
                  <a:pt x="11207313" y="9128866"/>
                </a:lnTo>
                <a:lnTo>
                  <a:pt x="0" y="91288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6" name="Freeform 16"/>
          <p:cNvSpPr/>
          <p:nvPr/>
        </p:nvSpPr>
        <p:spPr>
          <a:xfrm rot="-1991753">
            <a:off x="6052232" y="3787622"/>
            <a:ext cx="962694" cy="889179"/>
          </a:xfrm>
          <a:custGeom>
            <a:avLst/>
            <a:gdLst/>
            <a:ahLst/>
            <a:cxnLst/>
            <a:rect l="l" t="t" r="r" b="b"/>
            <a:pathLst>
              <a:path w="962694" h="889179">
                <a:moveTo>
                  <a:pt x="0" y="0"/>
                </a:moveTo>
                <a:lnTo>
                  <a:pt x="962694" y="0"/>
                </a:lnTo>
                <a:lnTo>
                  <a:pt x="962694" y="889179"/>
                </a:lnTo>
                <a:lnTo>
                  <a:pt x="0" y="88917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7" name="Freeform 17"/>
          <p:cNvSpPr/>
          <p:nvPr/>
        </p:nvSpPr>
        <p:spPr>
          <a:xfrm>
            <a:off x="10623281" y="8311110"/>
            <a:ext cx="937718" cy="947190"/>
          </a:xfrm>
          <a:custGeom>
            <a:avLst/>
            <a:gdLst/>
            <a:ahLst/>
            <a:cxnLst/>
            <a:rect l="l" t="t" r="r" b="b"/>
            <a:pathLst>
              <a:path w="937718" h="947190">
                <a:moveTo>
                  <a:pt x="0" y="0"/>
                </a:moveTo>
                <a:lnTo>
                  <a:pt x="937718" y="0"/>
                </a:lnTo>
                <a:lnTo>
                  <a:pt x="937718" y="947190"/>
                </a:lnTo>
                <a:lnTo>
                  <a:pt x="0" y="94719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8" name="Freeform 18"/>
          <p:cNvSpPr/>
          <p:nvPr/>
        </p:nvSpPr>
        <p:spPr>
          <a:xfrm rot="975674">
            <a:off x="10756711" y="911521"/>
            <a:ext cx="1189952" cy="1123018"/>
          </a:xfrm>
          <a:custGeom>
            <a:avLst/>
            <a:gdLst/>
            <a:ahLst/>
            <a:cxnLst/>
            <a:rect l="l" t="t" r="r" b="b"/>
            <a:pathLst>
              <a:path w="1189952" h="1123018">
                <a:moveTo>
                  <a:pt x="0" y="0"/>
                </a:moveTo>
                <a:lnTo>
                  <a:pt x="1189952" y="0"/>
                </a:lnTo>
                <a:lnTo>
                  <a:pt x="1189952" y="1123018"/>
                </a:lnTo>
                <a:lnTo>
                  <a:pt x="0" y="112301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9" name="Freeform 19"/>
          <p:cNvSpPr/>
          <p:nvPr/>
        </p:nvSpPr>
        <p:spPr>
          <a:xfrm>
            <a:off x="4429585" y="6026856"/>
            <a:ext cx="2385644" cy="2284254"/>
          </a:xfrm>
          <a:custGeom>
            <a:avLst/>
            <a:gdLst/>
            <a:ahLst/>
            <a:cxnLst/>
            <a:rect l="l" t="t" r="r" b="b"/>
            <a:pathLst>
              <a:path w="2385644" h="2284254">
                <a:moveTo>
                  <a:pt x="0" y="0"/>
                </a:moveTo>
                <a:lnTo>
                  <a:pt x="2385644" y="0"/>
                </a:lnTo>
                <a:lnTo>
                  <a:pt x="2385644" y="2284254"/>
                </a:lnTo>
                <a:lnTo>
                  <a:pt x="0" y="228425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20" name="Freeform 20"/>
          <p:cNvSpPr/>
          <p:nvPr/>
        </p:nvSpPr>
        <p:spPr>
          <a:xfrm rot="-2192497">
            <a:off x="12185861" y="5757329"/>
            <a:ext cx="2445772" cy="1162761"/>
          </a:xfrm>
          <a:custGeom>
            <a:avLst/>
            <a:gdLst/>
            <a:ahLst/>
            <a:cxnLst/>
            <a:rect l="l" t="t" r="r" b="b"/>
            <a:pathLst>
              <a:path w="2445772" h="1162761">
                <a:moveTo>
                  <a:pt x="0" y="0"/>
                </a:moveTo>
                <a:lnTo>
                  <a:pt x="2445772" y="0"/>
                </a:lnTo>
                <a:lnTo>
                  <a:pt x="2445772" y="1162761"/>
                </a:lnTo>
                <a:lnTo>
                  <a:pt x="0" y="116276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21" name="Freeform 21"/>
          <p:cNvSpPr/>
          <p:nvPr/>
        </p:nvSpPr>
        <p:spPr>
          <a:xfrm>
            <a:off x="7262958" y="3187494"/>
            <a:ext cx="4456370" cy="4114800"/>
          </a:xfrm>
          <a:custGeom>
            <a:avLst/>
            <a:gdLst/>
            <a:ahLst/>
            <a:cxnLst/>
            <a:rect l="l" t="t" r="r" b="b"/>
            <a:pathLst>
              <a:path w="4456370" h="4114800">
                <a:moveTo>
                  <a:pt x="0" y="0"/>
                </a:moveTo>
                <a:lnTo>
                  <a:pt x="4456370" y="0"/>
                </a:lnTo>
                <a:lnTo>
                  <a:pt x="445637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22" name="Freeform 22"/>
          <p:cNvSpPr/>
          <p:nvPr/>
        </p:nvSpPr>
        <p:spPr>
          <a:xfrm rot="8100000">
            <a:off x="-2086026" y="914785"/>
            <a:ext cx="7315200" cy="2042984"/>
          </a:xfrm>
          <a:custGeom>
            <a:avLst/>
            <a:gdLst/>
            <a:ahLst/>
            <a:cxnLst/>
            <a:rect l="l" t="t" r="r" b="b"/>
            <a:pathLst>
              <a:path w="7315200" h="2042984">
                <a:moveTo>
                  <a:pt x="0" y="0"/>
                </a:moveTo>
                <a:lnTo>
                  <a:pt x="7315200" y="0"/>
                </a:lnTo>
                <a:lnTo>
                  <a:pt x="7315200" y="2042984"/>
                </a:lnTo>
                <a:lnTo>
                  <a:pt x="0" y="2042984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23" name="Freeform 23"/>
          <p:cNvSpPr/>
          <p:nvPr/>
        </p:nvSpPr>
        <p:spPr>
          <a:xfrm rot="-2085349">
            <a:off x="13339134" y="7601416"/>
            <a:ext cx="7315200" cy="1895948"/>
          </a:xfrm>
          <a:custGeom>
            <a:avLst/>
            <a:gdLst/>
            <a:ahLst/>
            <a:cxnLst/>
            <a:rect l="l" t="t" r="r" b="b"/>
            <a:pathLst>
              <a:path w="7315200" h="1895948">
                <a:moveTo>
                  <a:pt x="0" y="0"/>
                </a:moveTo>
                <a:lnTo>
                  <a:pt x="7315200" y="0"/>
                </a:lnTo>
                <a:lnTo>
                  <a:pt x="7315200" y="1895949"/>
                </a:lnTo>
                <a:lnTo>
                  <a:pt x="0" y="1895949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grpSp>
        <p:nvGrpSpPr>
          <p:cNvPr id="24" name="Group 24"/>
          <p:cNvGrpSpPr/>
          <p:nvPr/>
        </p:nvGrpSpPr>
        <p:grpSpPr>
          <a:xfrm rot="-846816">
            <a:off x="5025954" y="2221679"/>
            <a:ext cx="967950" cy="679905"/>
            <a:chOff x="0" y="0"/>
            <a:chExt cx="315534" cy="22163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315534" cy="221636"/>
            </a:xfrm>
            <a:custGeom>
              <a:avLst/>
              <a:gdLst/>
              <a:ahLst/>
              <a:cxnLst/>
              <a:rect l="l" t="t" r="r" b="b"/>
              <a:pathLst>
                <a:path w="315534" h="221636">
                  <a:moveTo>
                    <a:pt x="157767" y="0"/>
                  </a:moveTo>
                  <a:cubicBezTo>
                    <a:pt x="70635" y="0"/>
                    <a:pt x="0" y="49615"/>
                    <a:pt x="0" y="110818"/>
                  </a:cubicBezTo>
                  <a:cubicBezTo>
                    <a:pt x="0" y="172021"/>
                    <a:pt x="70635" y="221636"/>
                    <a:pt x="157767" y="221636"/>
                  </a:cubicBezTo>
                  <a:cubicBezTo>
                    <a:pt x="244899" y="221636"/>
                    <a:pt x="315534" y="172021"/>
                    <a:pt x="315534" y="110818"/>
                  </a:cubicBezTo>
                  <a:cubicBezTo>
                    <a:pt x="315534" y="49615"/>
                    <a:pt x="244899" y="0"/>
                    <a:pt x="1577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DC1DF">
                    <a:alpha val="100000"/>
                  </a:srgbClr>
                </a:gs>
                <a:gs pos="100000">
                  <a:srgbClr val="706E6E">
                    <a:alpha val="100000"/>
                  </a:srgbClr>
                </a:gs>
              </a:gsLst>
              <a:lin ang="5400000"/>
            </a:gradFill>
          </p:spPr>
          <p:txBody>
            <a:bodyPr/>
            <a:lstStyle/>
            <a:p>
              <a:endParaRPr lang="th-TH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29581" y="-17322"/>
              <a:ext cx="256371" cy="2181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7266852" y="4441328"/>
            <a:ext cx="3754297" cy="23452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16"/>
              </a:lnSpc>
            </a:pPr>
            <a:r>
              <a:rPr lang="en-US" sz="1294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YOU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6209595" y="3358514"/>
            <a:ext cx="5868810" cy="2478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0"/>
              </a:lnSpc>
            </a:pPr>
            <a:r>
              <a:rPr lang="en-US" sz="12993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THANK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134C212-2985-7359-1754-71FB42878549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B6C6C">
                <a:alpha val="100000"/>
              </a:srgbClr>
            </a:gs>
            <a:gs pos="50000">
              <a:srgbClr val="EDA877">
                <a:alpha val="100000"/>
              </a:srgbClr>
            </a:gs>
            <a:gs pos="100000">
              <a:srgbClr val="DFFFF4">
                <a:alpha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5070750" y="-1608352"/>
            <a:ext cx="8146499" cy="12970963"/>
          </a:xfrm>
          <a:custGeom>
            <a:avLst/>
            <a:gdLst/>
            <a:ahLst/>
            <a:cxnLst/>
            <a:rect l="l" t="t" r="r" b="b"/>
            <a:pathLst>
              <a:path w="8146499" h="12970963">
                <a:moveTo>
                  <a:pt x="0" y="0"/>
                </a:moveTo>
                <a:lnTo>
                  <a:pt x="8146500" y="0"/>
                </a:lnTo>
                <a:lnTo>
                  <a:pt x="8146500" y="12970963"/>
                </a:lnTo>
                <a:lnTo>
                  <a:pt x="0" y="129709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4839761" y="6186244"/>
            <a:ext cx="3109119" cy="4100756"/>
          </a:xfrm>
          <a:custGeom>
            <a:avLst/>
            <a:gdLst/>
            <a:ahLst/>
            <a:cxnLst/>
            <a:rect l="l" t="t" r="r" b="b"/>
            <a:pathLst>
              <a:path w="3109119" h="4100756">
                <a:moveTo>
                  <a:pt x="0" y="0"/>
                </a:moveTo>
                <a:lnTo>
                  <a:pt x="3109119" y="0"/>
                </a:lnTo>
                <a:lnTo>
                  <a:pt x="3109119" y="4100756"/>
                </a:lnTo>
                <a:lnTo>
                  <a:pt x="0" y="41007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 flipH="1">
            <a:off x="763615" y="4877129"/>
            <a:ext cx="3070954" cy="5011942"/>
          </a:xfrm>
          <a:custGeom>
            <a:avLst/>
            <a:gdLst/>
            <a:ahLst/>
            <a:cxnLst/>
            <a:rect l="l" t="t" r="r" b="b"/>
            <a:pathLst>
              <a:path w="3070954" h="5011942">
                <a:moveTo>
                  <a:pt x="3070954" y="0"/>
                </a:moveTo>
                <a:lnTo>
                  <a:pt x="0" y="0"/>
                </a:lnTo>
                <a:lnTo>
                  <a:pt x="0" y="5011943"/>
                </a:lnTo>
                <a:lnTo>
                  <a:pt x="3070954" y="5011943"/>
                </a:lnTo>
                <a:lnTo>
                  <a:pt x="307095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1674523" y="2298263"/>
            <a:ext cx="1773716" cy="1773716"/>
          </a:xfrm>
          <a:custGeom>
            <a:avLst/>
            <a:gdLst/>
            <a:ahLst/>
            <a:cxnLst/>
            <a:rect l="l" t="t" r="r" b="b"/>
            <a:pathLst>
              <a:path w="1773716" h="1773716">
                <a:moveTo>
                  <a:pt x="0" y="0"/>
                </a:moveTo>
                <a:lnTo>
                  <a:pt x="1773716" y="0"/>
                </a:lnTo>
                <a:lnTo>
                  <a:pt x="1773716" y="1773716"/>
                </a:lnTo>
                <a:lnTo>
                  <a:pt x="0" y="177371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15524009" y="4071979"/>
            <a:ext cx="1355205" cy="1355205"/>
          </a:xfrm>
          <a:custGeom>
            <a:avLst/>
            <a:gdLst/>
            <a:ahLst/>
            <a:cxnLst/>
            <a:rect l="l" t="t" r="r" b="b"/>
            <a:pathLst>
              <a:path w="1355205" h="1355205">
                <a:moveTo>
                  <a:pt x="0" y="0"/>
                </a:moveTo>
                <a:lnTo>
                  <a:pt x="1355206" y="0"/>
                </a:lnTo>
                <a:lnTo>
                  <a:pt x="1355206" y="1355205"/>
                </a:lnTo>
                <a:lnTo>
                  <a:pt x="0" y="13552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TextBox 7"/>
          <p:cNvSpPr txBox="1"/>
          <p:nvPr/>
        </p:nvSpPr>
        <p:spPr>
          <a:xfrm>
            <a:off x="4386054" y="2941649"/>
            <a:ext cx="9515893" cy="4488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1. ผู้เล่นนำกระดานพื้นที่และกระดานช่องเก็บของมาไว้ตรงหน้าของตัวเองคนละ 1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ใบ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พร้อมรับเงิน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1,500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บาทจากธนาคาร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th-TH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และ</a:t>
            </a:r>
          </a:p>
          <a:p>
            <a:pPr marL="1069975" algn="l">
              <a:lnSpc>
                <a:spcPts val="5040"/>
              </a:lnSpc>
            </a:pPr>
            <a:r>
              <a:rPr lang="th-TH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- เลือก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ซื้อ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ธุรกิจอะไรก็ได้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อย่าง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</a:p>
          <a:p>
            <a:pPr marL="1069975" algn="l">
              <a:lnSpc>
                <a:spcPts val="5040"/>
              </a:lnSpc>
            </a:pP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-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สุ่มการ์ดพลังชีวิต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กอง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วางไว้ในช่องพลังชีวิตบนกระดานและ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ดาวคนละ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อัน</a:t>
            </a:r>
            <a:endParaRPr lang="en-US" sz="3600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040"/>
              </a:lnSpc>
              <a:spcBef>
                <a:spcPct val="0"/>
              </a:spcBef>
            </a:pPr>
            <a:endParaRPr lang="en-US" sz="3600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993498" y="1352665"/>
            <a:ext cx="4301004" cy="945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24"/>
              </a:lnSpc>
            </a:pPr>
            <a:r>
              <a:rPr lang="en-US" sz="5517">
                <a:solidFill>
                  <a:srgbClr val="08070B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หน้าที่ของผู้เล่น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308F76-8005-4E4B-9672-C2CD2D2A3B80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B6C6C">
                <a:alpha val="100000"/>
              </a:srgbClr>
            </a:gs>
            <a:gs pos="50000">
              <a:srgbClr val="EDA877">
                <a:alpha val="100000"/>
              </a:srgbClr>
            </a:gs>
            <a:gs pos="100000">
              <a:srgbClr val="DFFFF4">
                <a:alpha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5070750" y="-1608352"/>
            <a:ext cx="8146499" cy="12970963"/>
          </a:xfrm>
          <a:custGeom>
            <a:avLst/>
            <a:gdLst/>
            <a:ahLst/>
            <a:cxnLst/>
            <a:rect l="l" t="t" r="r" b="b"/>
            <a:pathLst>
              <a:path w="8146499" h="12970963">
                <a:moveTo>
                  <a:pt x="0" y="0"/>
                </a:moveTo>
                <a:lnTo>
                  <a:pt x="8146500" y="0"/>
                </a:lnTo>
                <a:lnTo>
                  <a:pt x="8146500" y="12970963"/>
                </a:lnTo>
                <a:lnTo>
                  <a:pt x="0" y="129709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4839761" y="6186244"/>
            <a:ext cx="3109119" cy="4100756"/>
          </a:xfrm>
          <a:custGeom>
            <a:avLst/>
            <a:gdLst/>
            <a:ahLst/>
            <a:cxnLst/>
            <a:rect l="l" t="t" r="r" b="b"/>
            <a:pathLst>
              <a:path w="3109119" h="4100756">
                <a:moveTo>
                  <a:pt x="0" y="0"/>
                </a:moveTo>
                <a:lnTo>
                  <a:pt x="3109119" y="0"/>
                </a:lnTo>
                <a:lnTo>
                  <a:pt x="3109119" y="4100756"/>
                </a:lnTo>
                <a:lnTo>
                  <a:pt x="0" y="41007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 flipH="1">
            <a:off x="763615" y="4877129"/>
            <a:ext cx="3070954" cy="5011942"/>
          </a:xfrm>
          <a:custGeom>
            <a:avLst/>
            <a:gdLst/>
            <a:ahLst/>
            <a:cxnLst/>
            <a:rect l="l" t="t" r="r" b="b"/>
            <a:pathLst>
              <a:path w="3070954" h="5011942">
                <a:moveTo>
                  <a:pt x="3070954" y="0"/>
                </a:moveTo>
                <a:lnTo>
                  <a:pt x="0" y="0"/>
                </a:lnTo>
                <a:lnTo>
                  <a:pt x="0" y="5011943"/>
                </a:lnTo>
                <a:lnTo>
                  <a:pt x="3070954" y="5011943"/>
                </a:lnTo>
                <a:lnTo>
                  <a:pt x="307095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1674523" y="2298263"/>
            <a:ext cx="1773716" cy="1773716"/>
          </a:xfrm>
          <a:custGeom>
            <a:avLst/>
            <a:gdLst/>
            <a:ahLst/>
            <a:cxnLst/>
            <a:rect l="l" t="t" r="r" b="b"/>
            <a:pathLst>
              <a:path w="1773716" h="1773716">
                <a:moveTo>
                  <a:pt x="0" y="0"/>
                </a:moveTo>
                <a:lnTo>
                  <a:pt x="1773716" y="0"/>
                </a:lnTo>
                <a:lnTo>
                  <a:pt x="1773716" y="1773716"/>
                </a:lnTo>
                <a:lnTo>
                  <a:pt x="0" y="177371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15524009" y="4071979"/>
            <a:ext cx="1355205" cy="1355205"/>
          </a:xfrm>
          <a:custGeom>
            <a:avLst/>
            <a:gdLst/>
            <a:ahLst/>
            <a:cxnLst/>
            <a:rect l="l" t="t" r="r" b="b"/>
            <a:pathLst>
              <a:path w="1355205" h="1355205">
                <a:moveTo>
                  <a:pt x="0" y="0"/>
                </a:moveTo>
                <a:lnTo>
                  <a:pt x="1355206" y="0"/>
                </a:lnTo>
                <a:lnTo>
                  <a:pt x="1355206" y="1355205"/>
                </a:lnTo>
                <a:lnTo>
                  <a:pt x="0" y="13552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TextBox 7"/>
          <p:cNvSpPr txBox="1"/>
          <p:nvPr/>
        </p:nvSpPr>
        <p:spPr>
          <a:xfrm>
            <a:off x="3740061" y="2941649"/>
            <a:ext cx="10807878" cy="3847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2.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สุ่มการ์ด</a:t>
            </a:r>
            <a:r>
              <a:rPr lang="en-US" sz="3600" b="1" dirty="0" err="1">
                <a:solidFill>
                  <a:srgbClr val="254C62"/>
                </a:solidFill>
                <a:latin typeface="Avenir Next Thai Traditional Bold"/>
                <a:ea typeface="Avenir Next Thai Traditional Bold"/>
                <a:cs typeface="Avenir Next Thai Traditional Bold"/>
                <a:sym typeface="Avenir Next Thai Traditional Bold"/>
              </a:rPr>
              <a:t>สินค้าน่าซื้อ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คนะละ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ใบ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โดยวางการ์ดหงายไว้บนกระดานของผู้เล่น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และการ์ดที่เหลือจะไม่ถูกใช้ในเกม</a:t>
            </a:r>
            <a:endParaRPr lang="en-US" sz="3600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040"/>
              </a:lnSpc>
            </a:pP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3.คนที่ได้</a:t>
            </a:r>
            <a:r>
              <a:rPr lang="en-US" sz="3600" b="1" dirty="0">
                <a:solidFill>
                  <a:srgbClr val="254C62"/>
                </a:solidFill>
                <a:latin typeface="Avenir Next Thai Traditional Bold"/>
                <a:ea typeface="Avenir Next Thai Traditional Bold"/>
                <a:cs typeface="Avenir Next Thai Traditional Bold"/>
                <a:sym typeface="Avenir Next Thai Traditional Bold"/>
              </a:rPr>
              <a:t>พลังชีวิตของโจร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จะต้องเลือกการ์ดสำหรับโจรไปวางหน้าผู้เล่น</a:t>
            </a:r>
            <a:r>
              <a:rPr lang="en-US" sz="3600" b="1" dirty="0" err="1">
                <a:solidFill>
                  <a:srgbClr val="254C62"/>
                </a:solidFill>
                <a:latin typeface="Avenir Next Thai Traditional Bold"/>
                <a:ea typeface="Avenir Next Thai Traditional Bold"/>
                <a:cs typeface="Avenir Next Thai Traditional Bold"/>
                <a:sym typeface="Avenir Next Thai Traditional Bold"/>
              </a:rPr>
              <a:t>ใครก็ได้</a:t>
            </a: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ในแต่ละวัน</a:t>
            </a:r>
            <a:endParaRPr lang="en-US" sz="3600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040"/>
              </a:lnSpc>
            </a:pPr>
            <a:r>
              <a:rPr lang="en-US" sz="3600" dirty="0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4. </a:t>
            </a:r>
            <a:r>
              <a:rPr lang="en-US" sz="3600" b="1" dirty="0" err="1">
                <a:solidFill>
                  <a:srgbClr val="254C62"/>
                </a:solidFill>
                <a:latin typeface="Avenir Next Thai Traditional Bold"/>
                <a:ea typeface="Avenir Next Thai Traditional Bold"/>
                <a:cs typeface="Avenir Next Thai Traditional Bold"/>
                <a:sym typeface="Avenir Next Thai Traditional Bold"/>
              </a:rPr>
              <a:t>ห้าม</a:t>
            </a:r>
            <a:r>
              <a:rPr lang="en-US" sz="3600" dirty="0" err="1">
                <a:solidFill>
                  <a:srgbClr val="254C62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ให้ผู้เล่นคนอื่นรู้จำนวนเงินบนมือเรา</a:t>
            </a:r>
            <a:endParaRPr lang="en-US" sz="3600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040"/>
              </a:lnSpc>
              <a:spcBef>
                <a:spcPct val="0"/>
              </a:spcBef>
            </a:pPr>
            <a:endParaRPr lang="en-US" sz="3600" dirty="0">
              <a:solidFill>
                <a:srgbClr val="254C62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993498" y="1352665"/>
            <a:ext cx="4301004" cy="945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24"/>
              </a:lnSpc>
            </a:pPr>
            <a:r>
              <a:rPr lang="en-US" sz="5517">
                <a:solidFill>
                  <a:srgbClr val="08070B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หน้าที่ของผู้เล่น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991878-3477-42AA-2D59-F8DE8E1EDD53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632294" y="4507531"/>
            <a:ext cx="7912703" cy="4733235"/>
          </a:xfrm>
          <a:custGeom>
            <a:avLst/>
            <a:gdLst/>
            <a:ahLst/>
            <a:cxnLst/>
            <a:rect l="l" t="t" r="r" b="b"/>
            <a:pathLst>
              <a:path w="7912703" h="4733235">
                <a:moveTo>
                  <a:pt x="0" y="0"/>
                </a:moveTo>
                <a:lnTo>
                  <a:pt x="7912703" y="0"/>
                </a:lnTo>
                <a:lnTo>
                  <a:pt x="7912703" y="4733235"/>
                </a:lnTo>
                <a:lnTo>
                  <a:pt x="0" y="473323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9144000" y="4507531"/>
            <a:ext cx="8023803" cy="4799693"/>
          </a:xfrm>
          <a:custGeom>
            <a:avLst/>
            <a:gdLst/>
            <a:ahLst/>
            <a:cxnLst/>
            <a:rect l="l" t="t" r="r" b="b"/>
            <a:pathLst>
              <a:path w="8023803" h="4799693">
                <a:moveTo>
                  <a:pt x="0" y="0"/>
                </a:moveTo>
                <a:lnTo>
                  <a:pt x="8023803" y="0"/>
                </a:lnTo>
                <a:lnTo>
                  <a:pt x="8023803" y="4799694"/>
                </a:lnTo>
                <a:lnTo>
                  <a:pt x="0" y="479969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1429490" y="0"/>
            <a:ext cx="6318311" cy="4114800"/>
          </a:xfrm>
          <a:custGeom>
            <a:avLst/>
            <a:gdLst/>
            <a:ahLst/>
            <a:cxnLst/>
            <a:rect l="l" t="t" r="r" b="b"/>
            <a:pathLst>
              <a:path w="6318311" h="4114800">
                <a:moveTo>
                  <a:pt x="0" y="0"/>
                </a:moveTo>
                <a:lnTo>
                  <a:pt x="6318311" y="0"/>
                </a:lnTo>
                <a:lnTo>
                  <a:pt x="6318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>
            <a:off x="10814292" y="1544025"/>
            <a:ext cx="4683220" cy="2165989"/>
          </a:xfrm>
          <a:custGeom>
            <a:avLst/>
            <a:gdLst/>
            <a:ahLst/>
            <a:cxnLst/>
            <a:rect l="l" t="t" r="r" b="b"/>
            <a:pathLst>
              <a:path w="4683220" h="2165989">
                <a:moveTo>
                  <a:pt x="0" y="0"/>
                </a:moveTo>
                <a:lnTo>
                  <a:pt x="4683220" y="0"/>
                </a:lnTo>
                <a:lnTo>
                  <a:pt x="4683220" y="2165989"/>
                </a:lnTo>
                <a:lnTo>
                  <a:pt x="0" y="216598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Freeform 12"/>
          <p:cNvSpPr/>
          <p:nvPr/>
        </p:nvSpPr>
        <p:spPr>
          <a:xfrm>
            <a:off x="8435582" y="2246691"/>
            <a:ext cx="1872386" cy="760657"/>
          </a:xfrm>
          <a:custGeom>
            <a:avLst/>
            <a:gdLst/>
            <a:ahLst/>
            <a:cxnLst/>
            <a:rect l="l" t="t" r="r" b="b"/>
            <a:pathLst>
              <a:path w="1872386" h="760657">
                <a:moveTo>
                  <a:pt x="0" y="0"/>
                </a:moveTo>
                <a:lnTo>
                  <a:pt x="1872386" y="0"/>
                </a:lnTo>
                <a:lnTo>
                  <a:pt x="1872386" y="760656"/>
                </a:lnTo>
                <a:lnTo>
                  <a:pt x="0" y="7606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TextBox 13"/>
          <p:cNvSpPr txBox="1"/>
          <p:nvPr/>
        </p:nvSpPr>
        <p:spPr>
          <a:xfrm>
            <a:off x="1248034" y="1783065"/>
            <a:ext cx="6681223" cy="195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ขั้นตอนการเล่น </a:t>
            </a:r>
          </a:p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ขั้นที่ 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701920" y="5222896"/>
            <a:ext cx="6907963" cy="3166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</a:t>
            </a:r>
            <a:r>
              <a:rPr lang="en-US" sz="3600" b="1" dirty="0">
                <a:solidFill>
                  <a:srgbClr val="000000"/>
                </a:solidFill>
                <a:latin typeface="Avenir Next Thai Traditional Bold"/>
                <a:ea typeface="Avenir Next Thai Traditional Bold"/>
                <a:cs typeface="Avenir Next Thai Traditional Bold"/>
                <a:sym typeface="Avenir Next Thai Traditional Bold"/>
              </a:rPr>
              <a:t>  </a:t>
            </a:r>
            <a:r>
              <a:rPr lang="en-US" sz="3600" b="1" dirty="0" err="1">
                <a:solidFill>
                  <a:srgbClr val="000000"/>
                </a:solidFill>
                <a:latin typeface="Avenir Next Thai Traditional Bold"/>
                <a:ea typeface="Avenir Next Thai Traditional Bold"/>
                <a:cs typeface="Avenir Next Thai Traditional Bold"/>
                <a:sym typeface="Avenir Next Thai Traditional Bold"/>
              </a:rPr>
              <a:t>รับดอกเบี้ยเงินออม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: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ดูจำนวนเงินออมจากรอบก่อนหน้า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ที่ช่องเงินฝาก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บนกระดานผู้เล่น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หากผู้เล่นมีจำนวนเงินออมถึงยอด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ผู้เล่นจะได้รับดอกเบี้ยตามที่กำหนด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พร้อมกับเงินเดือน</a:t>
            </a:r>
            <a:endParaRPr lang="en-US" sz="36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97988" y="5541983"/>
            <a:ext cx="6981316" cy="2527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</a:t>
            </a:r>
            <a:r>
              <a:rPr lang="en-US" sz="3600" b="1" dirty="0" err="1">
                <a:solidFill>
                  <a:srgbClr val="000000"/>
                </a:solidFill>
                <a:latin typeface="Avenir Next Thai Traditional Bold"/>
                <a:ea typeface="Avenir Next Thai Traditional Bold"/>
                <a:cs typeface="Avenir Next Thai Traditional Bold"/>
                <a:sym typeface="Avenir Next Thai Traditional Bold"/>
              </a:rPr>
              <a:t>รับเงินเดือน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: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ผู้เล่นจะได้รับเงินเดือนตามธุรกิจของตัวเอง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เริ่มต้นที่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100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บาท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โดยรับเงินได้จากธนาคารโดยตรง</a:t>
            </a:r>
            <a:endParaRPr lang="en-US" sz="36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174112" y="1905000"/>
            <a:ext cx="3963580" cy="12916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01"/>
              </a:lnSpc>
              <a:spcBef>
                <a:spcPct val="0"/>
              </a:spcBef>
            </a:pPr>
            <a:r>
              <a:rPr lang="en-US" sz="750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1. รับเงิน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9144000" y="4507531"/>
            <a:ext cx="8023803" cy="4799693"/>
          </a:xfrm>
          <a:custGeom>
            <a:avLst/>
            <a:gdLst/>
            <a:ahLst/>
            <a:cxnLst/>
            <a:rect l="l" t="t" r="r" b="b"/>
            <a:pathLst>
              <a:path w="8023803" h="4799693">
                <a:moveTo>
                  <a:pt x="0" y="0"/>
                </a:moveTo>
                <a:lnTo>
                  <a:pt x="8023803" y="0"/>
                </a:lnTo>
                <a:lnTo>
                  <a:pt x="8023803" y="4799694"/>
                </a:lnTo>
                <a:lnTo>
                  <a:pt x="0" y="479969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1429490" y="0"/>
            <a:ext cx="6318311" cy="4114800"/>
          </a:xfrm>
          <a:custGeom>
            <a:avLst/>
            <a:gdLst/>
            <a:ahLst/>
            <a:cxnLst/>
            <a:rect l="l" t="t" r="r" b="b"/>
            <a:pathLst>
              <a:path w="6318311" h="4114800">
                <a:moveTo>
                  <a:pt x="0" y="0"/>
                </a:moveTo>
                <a:lnTo>
                  <a:pt x="6318311" y="0"/>
                </a:lnTo>
                <a:lnTo>
                  <a:pt x="6318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10814292" y="1544025"/>
            <a:ext cx="4683220" cy="2165989"/>
          </a:xfrm>
          <a:custGeom>
            <a:avLst/>
            <a:gdLst/>
            <a:ahLst/>
            <a:cxnLst/>
            <a:rect l="l" t="t" r="r" b="b"/>
            <a:pathLst>
              <a:path w="4683220" h="2165989">
                <a:moveTo>
                  <a:pt x="0" y="0"/>
                </a:moveTo>
                <a:lnTo>
                  <a:pt x="4683220" y="0"/>
                </a:lnTo>
                <a:lnTo>
                  <a:pt x="4683220" y="2165989"/>
                </a:lnTo>
                <a:lnTo>
                  <a:pt x="0" y="216598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>
            <a:off x="8435582" y="2246691"/>
            <a:ext cx="1872386" cy="760657"/>
          </a:xfrm>
          <a:custGeom>
            <a:avLst/>
            <a:gdLst/>
            <a:ahLst/>
            <a:cxnLst/>
            <a:rect l="l" t="t" r="r" b="b"/>
            <a:pathLst>
              <a:path w="1872386" h="760657">
                <a:moveTo>
                  <a:pt x="0" y="0"/>
                </a:moveTo>
                <a:lnTo>
                  <a:pt x="1872386" y="0"/>
                </a:lnTo>
                <a:lnTo>
                  <a:pt x="1872386" y="760656"/>
                </a:lnTo>
                <a:lnTo>
                  <a:pt x="0" y="7606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Freeform 12"/>
          <p:cNvSpPr/>
          <p:nvPr/>
        </p:nvSpPr>
        <p:spPr>
          <a:xfrm>
            <a:off x="1429490" y="4813950"/>
            <a:ext cx="6288608" cy="4493275"/>
          </a:xfrm>
          <a:custGeom>
            <a:avLst/>
            <a:gdLst/>
            <a:ahLst/>
            <a:cxnLst/>
            <a:rect l="l" t="t" r="r" b="b"/>
            <a:pathLst>
              <a:path w="6288608" h="4493275">
                <a:moveTo>
                  <a:pt x="0" y="0"/>
                </a:moveTo>
                <a:lnTo>
                  <a:pt x="6288609" y="0"/>
                </a:lnTo>
                <a:lnTo>
                  <a:pt x="6288609" y="4493275"/>
                </a:lnTo>
                <a:lnTo>
                  <a:pt x="0" y="449327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TextBox 13"/>
          <p:cNvSpPr txBox="1"/>
          <p:nvPr/>
        </p:nvSpPr>
        <p:spPr>
          <a:xfrm>
            <a:off x="1248034" y="1783065"/>
            <a:ext cx="6681223" cy="195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ขั้นตอนการเล่น </a:t>
            </a:r>
          </a:p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ขั้นที่ 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701486" y="5110035"/>
            <a:ext cx="6907963" cy="1251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</a:t>
            </a:r>
            <a:r>
              <a:rPr lang="en-US" sz="3600" b="1">
                <a:solidFill>
                  <a:srgbClr val="000000"/>
                </a:solidFill>
                <a:latin typeface="Avenir Next Thai Traditional Bold"/>
                <a:ea typeface="Avenir Next Thai Traditional Bold"/>
                <a:cs typeface="Avenir Next Thai Traditional Bold"/>
                <a:sym typeface="Avenir Next Thai Traditional Bold"/>
              </a:rPr>
              <a:t>  </a:t>
            </a:r>
            <a:r>
              <a:rPr lang="en-US" sz="3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ผู้เล่นสามารถออมเงินเท่าไหร่ก็ได้ โดยวางไว้ในช่องฝากเงิน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993768" y="1905000"/>
            <a:ext cx="4323400" cy="12916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01"/>
              </a:lnSpc>
              <a:spcBef>
                <a:spcPct val="0"/>
              </a:spcBef>
            </a:pPr>
            <a:r>
              <a:rPr lang="en-US" sz="750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2. ออมเงิน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830743" y="6859753"/>
            <a:ext cx="6779141" cy="1852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93"/>
              </a:lnSpc>
              <a:spcBef>
                <a:spcPct val="0"/>
              </a:spcBef>
            </a:pPr>
            <a:r>
              <a:rPr lang="en-US" sz="2637">
                <a:solidFill>
                  <a:srgbClr val="FF5757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*หากผู้เล่นต้องการถอนเงินก่อนถึงรอบเราหรือผ่านรอบเราไปแล้วผู้เล่นจะเสียค่าธรรมเนียม 200 บาท และเงินออมที่เหลือยังได้คิดดอกเบี้ยเหมือนเดิมเมื่อฝากถึงยอด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2A3F09-E3DF-AB97-F00F-B9264418511D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1429490" y="0"/>
            <a:ext cx="6318311" cy="4114800"/>
          </a:xfrm>
          <a:custGeom>
            <a:avLst/>
            <a:gdLst/>
            <a:ahLst/>
            <a:cxnLst/>
            <a:rect l="l" t="t" r="r" b="b"/>
            <a:pathLst>
              <a:path w="6318311" h="4114800">
                <a:moveTo>
                  <a:pt x="0" y="0"/>
                </a:moveTo>
                <a:lnTo>
                  <a:pt x="6318311" y="0"/>
                </a:lnTo>
                <a:lnTo>
                  <a:pt x="6318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1429490" y="4458607"/>
            <a:ext cx="8023803" cy="4799693"/>
          </a:xfrm>
          <a:custGeom>
            <a:avLst/>
            <a:gdLst/>
            <a:ahLst/>
            <a:cxnLst/>
            <a:rect l="l" t="t" r="r" b="b"/>
            <a:pathLst>
              <a:path w="8023803" h="4799693">
                <a:moveTo>
                  <a:pt x="0" y="0"/>
                </a:moveTo>
                <a:lnTo>
                  <a:pt x="8023804" y="0"/>
                </a:lnTo>
                <a:lnTo>
                  <a:pt x="8023804" y="4799693"/>
                </a:lnTo>
                <a:lnTo>
                  <a:pt x="0" y="479969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10522327" y="4458607"/>
            <a:ext cx="6908465" cy="4954214"/>
          </a:xfrm>
          <a:custGeom>
            <a:avLst/>
            <a:gdLst/>
            <a:ahLst/>
            <a:cxnLst/>
            <a:rect l="l" t="t" r="r" b="b"/>
            <a:pathLst>
              <a:path w="6908465" h="4954214">
                <a:moveTo>
                  <a:pt x="0" y="0"/>
                </a:moveTo>
                <a:lnTo>
                  <a:pt x="6908465" y="0"/>
                </a:lnTo>
                <a:lnTo>
                  <a:pt x="6908465" y="4954213"/>
                </a:lnTo>
                <a:lnTo>
                  <a:pt x="0" y="495421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3083" r="-1660"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>
          <a:xfrm>
            <a:off x="10711995" y="1384557"/>
            <a:ext cx="6529129" cy="2317841"/>
          </a:xfrm>
          <a:custGeom>
            <a:avLst/>
            <a:gdLst/>
            <a:ahLst/>
            <a:cxnLst/>
            <a:rect l="l" t="t" r="r" b="b"/>
            <a:pathLst>
              <a:path w="6529129" h="2317841">
                <a:moveTo>
                  <a:pt x="0" y="0"/>
                </a:moveTo>
                <a:lnTo>
                  <a:pt x="6529129" y="0"/>
                </a:lnTo>
                <a:lnTo>
                  <a:pt x="6529129" y="2317841"/>
                </a:lnTo>
                <a:lnTo>
                  <a:pt x="0" y="231784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2" name="Freeform 12"/>
          <p:cNvSpPr/>
          <p:nvPr/>
        </p:nvSpPr>
        <p:spPr>
          <a:xfrm rot="5400000">
            <a:off x="13582338" y="3746342"/>
            <a:ext cx="840338" cy="341387"/>
          </a:xfrm>
          <a:custGeom>
            <a:avLst/>
            <a:gdLst/>
            <a:ahLst/>
            <a:cxnLst/>
            <a:rect l="l" t="t" r="r" b="b"/>
            <a:pathLst>
              <a:path w="840338" h="341387">
                <a:moveTo>
                  <a:pt x="0" y="0"/>
                </a:moveTo>
                <a:lnTo>
                  <a:pt x="840337" y="0"/>
                </a:lnTo>
                <a:lnTo>
                  <a:pt x="840337" y="341387"/>
                </a:lnTo>
                <a:lnTo>
                  <a:pt x="0" y="34138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3" name="TextBox 13"/>
          <p:cNvSpPr txBox="1"/>
          <p:nvPr/>
        </p:nvSpPr>
        <p:spPr>
          <a:xfrm>
            <a:off x="1248034" y="1783065"/>
            <a:ext cx="6681223" cy="195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ขั้นตอนการเล่น </a:t>
            </a:r>
          </a:p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ขั้นที่ 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21336" y="5300381"/>
            <a:ext cx="7040112" cy="3206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1.   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ธนาคารแจกเงินให้ผู้เล่นคนละ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1500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บาท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จากนั้นให้ผู้เล่นเลือกซื้อธุรกิจจากธนาคารมา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ธุรกิจ</a:t>
            </a:r>
            <a:endParaRPr lang="en-US" sz="36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040"/>
              </a:lnSpc>
            </a:pP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ธุรกิจละ</a:t>
            </a:r>
            <a:r>
              <a:rPr lang="en-US" sz="36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500 </a:t>
            </a:r>
            <a:r>
              <a:rPr lang="en-US" sz="36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บาท</a:t>
            </a:r>
            <a:endParaRPr lang="en-US" sz="36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l">
              <a:lnSpc>
                <a:spcPts val="5040"/>
              </a:lnSpc>
              <a:spcBef>
                <a:spcPct val="0"/>
              </a:spcBef>
            </a:pPr>
            <a:endParaRPr lang="en-US" sz="36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709047" y="2110039"/>
            <a:ext cx="2535024" cy="781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10"/>
              </a:lnSpc>
              <a:spcBef>
                <a:spcPct val="0"/>
              </a:spcBef>
            </a:pPr>
            <a:r>
              <a:rPr lang="en-US" sz="4579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การ์ดธุรกิจ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70FE57-E5DA-324E-40D1-EAD0C89F06E5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1429490" y="0"/>
            <a:ext cx="6318311" cy="4114800"/>
          </a:xfrm>
          <a:custGeom>
            <a:avLst/>
            <a:gdLst/>
            <a:ahLst/>
            <a:cxnLst/>
            <a:rect l="l" t="t" r="r" b="b"/>
            <a:pathLst>
              <a:path w="6318311" h="4114800">
                <a:moveTo>
                  <a:pt x="0" y="0"/>
                </a:moveTo>
                <a:lnTo>
                  <a:pt x="6318311" y="0"/>
                </a:lnTo>
                <a:lnTo>
                  <a:pt x="6318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1429490" y="4861327"/>
            <a:ext cx="7075018" cy="4232147"/>
          </a:xfrm>
          <a:custGeom>
            <a:avLst/>
            <a:gdLst/>
            <a:ahLst/>
            <a:cxnLst/>
            <a:rect l="l" t="t" r="r" b="b"/>
            <a:pathLst>
              <a:path w="7075018" h="4232147">
                <a:moveTo>
                  <a:pt x="0" y="0"/>
                </a:moveTo>
                <a:lnTo>
                  <a:pt x="7075018" y="0"/>
                </a:lnTo>
                <a:lnTo>
                  <a:pt x="7075018" y="4232148"/>
                </a:lnTo>
                <a:lnTo>
                  <a:pt x="0" y="423214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8927624" y="1860546"/>
            <a:ext cx="8951294" cy="6565908"/>
          </a:xfrm>
          <a:custGeom>
            <a:avLst/>
            <a:gdLst/>
            <a:ahLst/>
            <a:cxnLst/>
            <a:rect l="l" t="t" r="r" b="b"/>
            <a:pathLst>
              <a:path w="8951294" h="6565908">
                <a:moveTo>
                  <a:pt x="0" y="0"/>
                </a:moveTo>
                <a:lnTo>
                  <a:pt x="8951294" y="0"/>
                </a:lnTo>
                <a:lnTo>
                  <a:pt x="8951294" y="6565908"/>
                </a:lnTo>
                <a:lnTo>
                  <a:pt x="0" y="656590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TextBox 11"/>
          <p:cNvSpPr txBox="1"/>
          <p:nvPr/>
        </p:nvSpPr>
        <p:spPr>
          <a:xfrm>
            <a:off x="1248034" y="1783065"/>
            <a:ext cx="6681223" cy="195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ขั้นตอนการเล่น </a:t>
            </a:r>
          </a:p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ขั้นที่ 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76659" y="5247661"/>
            <a:ext cx="7380681" cy="3436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2. </a:t>
            </a:r>
            <a:r>
              <a:rPr lang="en-US" sz="48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สุ่มหยิบการ์ด</a:t>
            </a:r>
            <a:r>
              <a:rPr lang="en-US" sz="48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</a:p>
          <a:p>
            <a:pPr algn="ctr">
              <a:lnSpc>
                <a:spcPts val="6719"/>
              </a:lnSpc>
            </a:pPr>
            <a:r>
              <a:rPr lang="en-US" sz="48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สินค้าน่าซื้อ</a:t>
            </a:r>
            <a:r>
              <a:rPr lang="en-US" sz="48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คนละ</a:t>
            </a:r>
            <a:r>
              <a:rPr lang="en-US" sz="48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1 </a:t>
            </a:r>
            <a:r>
              <a:rPr lang="en-US" sz="48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ใบ</a:t>
            </a:r>
            <a:r>
              <a:rPr lang="en-US" sz="48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</a:t>
            </a:r>
          </a:p>
          <a:p>
            <a:pPr algn="ctr">
              <a:lnSpc>
                <a:spcPts val="6719"/>
              </a:lnSpc>
            </a:pPr>
            <a:r>
              <a:rPr lang="en-US" sz="4800" dirty="0" err="1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จากกอง</a:t>
            </a:r>
            <a:r>
              <a:rPr lang="th-TH" sz="4800" dirty="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กลาง</a:t>
            </a:r>
            <a:endParaRPr lang="en-US" sz="48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  <a:p>
            <a:pPr algn="ctr">
              <a:lnSpc>
                <a:spcPts val="6719"/>
              </a:lnSpc>
              <a:spcBef>
                <a:spcPct val="0"/>
              </a:spcBef>
            </a:pPr>
            <a:endParaRPr lang="en-US" sz="4800" dirty="0">
              <a:solidFill>
                <a:srgbClr val="000000"/>
              </a:solidFill>
              <a:latin typeface="Avenir Next Thai Traditional"/>
              <a:ea typeface="Avenir Next Thai Traditional"/>
              <a:cs typeface="Avenir Next Thai Traditional"/>
              <a:sym typeface="Avenir Next Thai Tradition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29B2BC-38D7-3EF5-7ADF-B96FB2E8621B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C1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47854" y="7828316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899" y="0"/>
                </a:lnTo>
                <a:lnTo>
                  <a:pt x="823989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3" name="Freeform 3"/>
          <p:cNvSpPr/>
          <p:nvPr/>
        </p:nvSpPr>
        <p:spPr>
          <a:xfrm>
            <a:off x="16488046" y="4978675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4" name="Freeform 4"/>
          <p:cNvSpPr/>
          <p:nvPr/>
        </p:nvSpPr>
        <p:spPr>
          <a:xfrm>
            <a:off x="1417320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5" name="Freeform 5"/>
          <p:cNvSpPr/>
          <p:nvPr/>
        </p:nvSpPr>
        <p:spPr>
          <a:xfrm>
            <a:off x="-5531342" y="51435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6" name="Freeform 6"/>
          <p:cNvSpPr/>
          <p:nvPr/>
        </p:nvSpPr>
        <p:spPr>
          <a:xfrm>
            <a:off x="-3091250" y="8229600"/>
            <a:ext cx="8239900" cy="8229600"/>
          </a:xfrm>
          <a:custGeom>
            <a:avLst/>
            <a:gdLst/>
            <a:ahLst/>
            <a:cxnLst/>
            <a:rect l="l" t="t" r="r" b="b"/>
            <a:pathLst>
              <a:path w="8239900" h="8229600">
                <a:moveTo>
                  <a:pt x="0" y="0"/>
                </a:moveTo>
                <a:lnTo>
                  <a:pt x="8239900" y="0"/>
                </a:lnTo>
                <a:lnTo>
                  <a:pt x="8239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7" name="Freeform 7"/>
          <p:cNvSpPr/>
          <p:nvPr/>
        </p:nvSpPr>
        <p:spPr>
          <a:xfrm rot="5400000">
            <a:off x="0" y="61722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8" name="Freeform 8"/>
          <p:cNvSpPr/>
          <p:nvPr/>
        </p:nvSpPr>
        <p:spPr>
          <a:xfrm>
            <a:off x="1429490" y="0"/>
            <a:ext cx="6318311" cy="4114800"/>
          </a:xfrm>
          <a:custGeom>
            <a:avLst/>
            <a:gdLst/>
            <a:ahLst/>
            <a:cxnLst/>
            <a:rect l="l" t="t" r="r" b="b"/>
            <a:pathLst>
              <a:path w="6318311" h="4114800">
                <a:moveTo>
                  <a:pt x="0" y="0"/>
                </a:moveTo>
                <a:lnTo>
                  <a:pt x="6318311" y="0"/>
                </a:lnTo>
                <a:lnTo>
                  <a:pt x="6318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9" name="Freeform 9"/>
          <p:cNvSpPr/>
          <p:nvPr/>
        </p:nvSpPr>
        <p:spPr>
          <a:xfrm>
            <a:off x="1429490" y="4458607"/>
            <a:ext cx="8023803" cy="4799693"/>
          </a:xfrm>
          <a:custGeom>
            <a:avLst/>
            <a:gdLst/>
            <a:ahLst/>
            <a:cxnLst/>
            <a:rect l="l" t="t" r="r" b="b"/>
            <a:pathLst>
              <a:path w="8023803" h="4799693">
                <a:moveTo>
                  <a:pt x="0" y="0"/>
                </a:moveTo>
                <a:lnTo>
                  <a:pt x="8023804" y="0"/>
                </a:lnTo>
                <a:lnTo>
                  <a:pt x="8023804" y="4799693"/>
                </a:lnTo>
                <a:lnTo>
                  <a:pt x="0" y="479969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0" name="Freeform 10"/>
          <p:cNvSpPr/>
          <p:nvPr/>
        </p:nvSpPr>
        <p:spPr>
          <a:xfrm>
            <a:off x="9859083" y="3656909"/>
            <a:ext cx="8159168" cy="5601391"/>
          </a:xfrm>
          <a:custGeom>
            <a:avLst/>
            <a:gdLst/>
            <a:ahLst/>
            <a:cxnLst/>
            <a:rect l="l" t="t" r="r" b="b"/>
            <a:pathLst>
              <a:path w="8159168" h="5601391">
                <a:moveTo>
                  <a:pt x="0" y="0"/>
                </a:moveTo>
                <a:lnTo>
                  <a:pt x="8159168" y="0"/>
                </a:lnTo>
                <a:lnTo>
                  <a:pt x="8159168" y="5601391"/>
                </a:lnTo>
                <a:lnTo>
                  <a:pt x="0" y="560139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th-TH"/>
          </a:p>
        </p:txBody>
      </p:sp>
      <p:sp>
        <p:nvSpPr>
          <p:cNvPr id="11" name="TextBox 11"/>
          <p:cNvSpPr txBox="1"/>
          <p:nvPr/>
        </p:nvSpPr>
        <p:spPr>
          <a:xfrm>
            <a:off x="1248034" y="1783065"/>
            <a:ext cx="6681223" cy="195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ขั้นตอนการเล่น </a:t>
            </a:r>
          </a:p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ขั้นที่ 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057400" y="5151727"/>
            <a:ext cx="5967520" cy="2516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19"/>
              </a:lnSpc>
              <a:spcBef>
                <a:spcPct val="0"/>
              </a:spcBef>
            </a:pPr>
            <a:r>
              <a:rPr lang="en-US" sz="4800">
                <a:solidFill>
                  <a:srgbClr val="000000"/>
                </a:solidFill>
                <a:latin typeface="Avenir Next Thai Traditional"/>
                <a:ea typeface="Avenir Next Thai Traditional"/>
                <a:cs typeface="Avenir Next Thai Traditional"/>
                <a:sym typeface="Avenir Next Thai Traditional"/>
              </a:rPr>
              <a:t>     3.    สุ่มการ์ดกลโกงมหาชน จากกองกลางคนละ 2 ใบ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4EAB5F-5115-7F3F-1BDF-7A954E727195}"/>
              </a:ext>
            </a:extLst>
          </p:cNvPr>
          <p:cNvSpPr txBox="1"/>
          <p:nvPr/>
        </p:nvSpPr>
        <p:spPr>
          <a:xfrm>
            <a:off x="451359" y="9722559"/>
            <a:ext cx="56108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/>
              <a:t>ภาพใช้เพื่อประโยชน์ทางการศึกษาและการเรียนการสอนเท่านั้น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0216496694FE64DACBC9B9D5EEC8E3C" ma:contentTypeVersion="16" ma:contentTypeDescription="Create a new document." ma:contentTypeScope="" ma:versionID="d4b09c70408ef03eb01ca99ab0bef05c">
  <xsd:schema xmlns:xsd="http://www.w3.org/2001/XMLSchema" xmlns:xs="http://www.w3.org/2001/XMLSchema" xmlns:p="http://schemas.microsoft.com/office/2006/metadata/properties" xmlns:ns1="http://schemas.microsoft.com/sharepoint/v3" xmlns:ns2="7c8e65f4-fd20-4867-a757-8ccdce40386b" xmlns:ns3="28a75898-1f78-4404-ada9-59f1e87eeaf3" targetNamespace="http://schemas.microsoft.com/office/2006/metadata/properties" ma:root="true" ma:fieldsID="7eef30d249b0ba31d0a98ccc8788134f" ns1:_="" ns2:_="" ns3:_="">
    <xsd:import namespace="http://schemas.microsoft.com/sharepoint/v3"/>
    <xsd:import namespace="7c8e65f4-fd20-4867-a757-8ccdce40386b"/>
    <xsd:import namespace="28a75898-1f78-4404-ada9-59f1e87eeaf3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8e65f4-fd20-4867-a757-8ccdce4038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1fe10e5b-f383-4b7c-9baa-17d3242ed2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a75898-1f78-4404-ada9-59f1e87eeaf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a8f9fd75-0adc-4ff2-89a0-a056ff2d1bb6}" ma:internalName="TaxCatchAll" ma:showField="CatchAllData" ma:web="28a75898-1f78-4404-ada9-59f1e87eeaf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7c8e65f4-fd20-4867-a757-8ccdce40386b">
      <Terms xmlns="http://schemas.microsoft.com/office/infopath/2007/PartnerControls"/>
    </lcf76f155ced4ddcb4097134ff3c332f>
    <TaxCatchAll xmlns="28a75898-1f78-4404-ada9-59f1e87eeaf3" xsi:nil="true"/>
  </documentManagement>
</p:properties>
</file>

<file path=customXml/itemProps1.xml><?xml version="1.0" encoding="utf-8"?>
<ds:datastoreItem xmlns:ds="http://schemas.openxmlformats.org/officeDocument/2006/customXml" ds:itemID="{9CC3B46C-5391-4B49-90E3-0E6BD0CE5579}"/>
</file>

<file path=customXml/itemProps2.xml><?xml version="1.0" encoding="utf-8"?>
<ds:datastoreItem xmlns:ds="http://schemas.openxmlformats.org/officeDocument/2006/customXml" ds:itemID="{F7FB6D9A-F152-4A63-AA6F-290B644A1FC3}"/>
</file>

<file path=customXml/itemProps3.xml><?xml version="1.0" encoding="utf-8"?>
<ds:datastoreItem xmlns:ds="http://schemas.openxmlformats.org/officeDocument/2006/customXml" ds:itemID="{D3EBDEF9-841C-40DA-9756-81B2539F5E10}"/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1132</Words>
  <Application>Microsoft Office PowerPoint</Application>
  <PresentationFormat>Custom</PresentationFormat>
  <Paragraphs>108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Avenir Next Thai Traditional Bold</vt:lpstr>
      <vt:lpstr>Calibri</vt:lpstr>
      <vt:lpstr>Arial</vt:lpstr>
      <vt:lpstr>Avenir Next Thai Traditional</vt:lpstr>
      <vt:lpstr>UID อวกาศ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เรียนรู้การใช้บอร์ดเกมกลโกงมหาชน</dc:title>
  <cp:lastModifiedBy>Niratchara Panyachak (นิรัชรา ปัญญาจักร)</cp:lastModifiedBy>
  <cp:revision>1</cp:revision>
  <dcterms:created xsi:type="dcterms:W3CDTF">2006-08-16T00:00:00Z</dcterms:created>
  <dcterms:modified xsi:type="dcterms:W3CDTF">2025-02-06T07:08:05Z</dcterms:modified>
  <dc:identifier>DAGQ-_RsT9w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7ef099a-7fa4-4e34-953d-f6f34188ebfd_Enabled">
    <vt:lpwstr>true</vt:lpwstr>
  </property>
  <property fmtid="{D5CDD505-2E9C-101B-9397-08002B2CF9AE}" pid="3" name="MSIP_Label_57ef099a-7fa4-4e34-953d-f6f34188ebfd_SetDate">
    <vt:lpwstr>2025-01-15T02:39:43Z</vt:lpwstr>
  </property>
  <property fmtid="{D5CDD505-2E9C-101B-9397-08002B2CF9AE}" pid="4" name="MSIP_Label_57ef099a-7fa4-4e34-953d-f6f34188ebfd_Method">
    <vt:lpwstr>Privileged</vt:lpwstr>
  </property>
  <property fmtid="{D5CDD505-2E9C-101B-9397-08002B2CF9AE}" pid="5" name="MSIP_Label_57ef099a-7fa4-4e34-953d-f6f34188ebfd_Name">
    <vt:lpwstr>Internal</vt:lpwstr>
  </property>
  <property fmtid="{D5CDD505-2E9C-101B-9397-08002B2CF9AE}" pid="6" name="MSIP_Label_57ef099a-7fa4-4e34-953d-f6f34188ebfd_SiteId">
    <vt:lpwstr>db27cba9-535b-4797-bd0b-1b1d889f3898</vt:lpwstr>
  </property>
  <property fmtid="{D5CDD505-2E9C-101B-9397-08002B2CF9AE}" pid="7" name="MSIP_Label_57ef099a-7fa4-4e34-953d-f6f34188ebfd_ActionId">
    <vt:lpwstr>a45ab0a2-84ff-4a4a-93d7-08bfa6bbe7ab</vt:lpwstr>
  </property>
  <property fmtid="{D5CDD505-2E9C-101B-9397-08002B2CF9AE}" pid="8" name="MSIP_Label_57ef099a-7fa4-4e34-953d-f6f34188ebfd_ContentBits">
    <vt:lpwstr>0</vt:lpwstr>
  </property>
  <property fmtid="{D5CDD505-2E9C-101B-9397-08002B2CF9AE}" pid="9" name="ContentTypeId">
    <vt:lpwstr>0x01010010216496694FE64DACBC9B9D5EEC8E3C</vt:lpwstr>
  </property>
</Properties>
</file>